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8" r:id="rId21"/>
  </p:sldIdLst>
  <p:sldSz cx="9144000" cy="5143500"/>
  <p:notesSz cx="5143500" cy="9144000"/>
  <p:embeddedFontLst>
    <p:embeddedFont>
      <p:font typeface="SourceHanSansSC-Medium" panose="020B0600000000000000" charset="-122"/>
      <p:regular r:id="rId25"/>
    </p:embeddedFont>
    <p:embeddedFont>
      <p:font typeface="tsangeryuyangt-w04" panose="02020400000000000000" charset="-122"/>
      <p:regular r:id="rId26"/>
    </p:embeddedFont>
    <p:embeddedFont>
      <p:font typeface="SourceHanSansSC-Regular" panose="020B0500000000000000" charset="-122"/>
      <p:regular r:id="rId27"/>
    </p:embeddedFont>
    <p:embeddedFont>
      <p:font typeface="SourceHanSerifCN-Medium" panose="02020500000000000000" charset="-122"/>
      <p:regular r:id="rId28"/>
    </p:embeddedFont>
    <p:embeddedFont>
      <p:font typeface="Calibri" panose="020F0502020204030204" charset="0"/>
      <p:regular r:id="rId29"/>
      <p:bold r:id="rId30"/>
      <p:italic r:id="rId31"/>
      <p:boldItalic r:id="rId32"/>
    </p:embeddedFont>
    <p:embeddedFont>
      <p:font typeface="tsangershuyuant-w01" panose="02020400000000000000" charset="-122"/>
      <p:regular r:id="rId33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font" Target="fonts/font9.fntdata"/><Relationship Id="rId32" Type="http://schemas.openxmlformats.org/officeDocument/2006/relationships/font" Target="fonts/font8.fntdata"/><Relationship Id="rId31" Type="http://schemas.openxmlformats.org/officeDocument/2006/relationships/font" Target="fonts/font7.fntdata"/><Relationship Id="rId30" Type="http://schemas.openxmlformats.org/officeDocument/2006/relationships/font" Target="fonts/font6.fntdata"/><Relationship Id="rId3" Type="http://schemas.openxmlformats.org/officeDocument/2006/relationships/slide" Target="slides/slide1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9" Type="http://schemas.openxmlformats.org/officeDocument/2006/relationships/notesSlide" Target="../notesSlides/notesSlide10.xml"/><Relationship Id="rId18" Type="http://schemas.openxmlformats.org/officeDocument/2006/relationships/slideLayout" Target="../slideLayouts/slideLayout1.xml"/><Relationship Id="rId17" Type="http://schemas.openxmlformats.org/officeDocument/2006/relationships/tags" Target="../tags/tag83.xml"/><Relationship Id="rId16" Type="http://schemas.openxmlformats.org/officeDocument/2006/relationships/tags" Target="../tags/tag82.xml"/><Relationship Id="rId15" Type="http://schemas.openxmlformats.org/officeDocument/2006/relationships/tags" Target="../tags/tag81.xml"/><Relationship Id="rId14" Type="http://schemas.openxmlformats.org/officeDocument/2006/relationships/tags" Target="../tags/tag80.xml"/><Relationship Id="rId13" Type="http://schemas.openxmlformats.org/officeDocument/2006/relationships/tags" Target="../tags/tag79.xml"/><Relationship Id="rId12" Type="http://schemas.openxmlformats.org/officeDocument/2006/relationships/tags" Target="../tags/tag78.xml"/><Relationship Id="rId11" Type="http://schemas.openxmlformats.org/officeDocument/2006/relationships/tags" Target="../tags/tag77.xml"/><Relationship Id="rId10" Type="http://schemas.openxmlformats.org/officeDocument/2006/relationships/tags" Target="../tags/tag76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5" Type="http://schemas.openxmlformats.org/officeDocument/2006/relationships/notesSlide" Target="../notesSlides/notesSlide12.xml"/><Relationship Id="rId34" Type="http://schemas.openxmlformats.org/officeDocument/2006/relationships/slideLayout" Target="../slideLayouts/slideLayout1.xml"/><Relationship Id="rId33" Type="http://schemas.openxmlformats.org/officeDocument/2006/relationships/tags" Target="../tags/tag123.xml"/><Relationship Id="rId32" Type="http://schemas.openxmlformats.org/officeDocument/2006/relationships/tags" Target="../tags/tag122.xml"/><Relationship Id="rId31" Type="http://schemas.openxmlformats.org/officeDocument/2006/relationships/tags" Target="../tags/tag121.xml"/><Relationship Id="rId30" Type="http://schemas.openxmlformats.org/officeDocument/2006/relationships/tags" Target="../tags/tag120.xml"/><Relationship Id="rId3" Type="http://schemas.openxmlformats.org/officeDocument/2006/relationships/tags" Target="../tags/tag93.xml"/><Relationship Id="rId29" Type="http://schemas.openxmlformats.org/officeDocument/2006/relationships/tags" Target="../tags/tag119.xml"/><Relationship Id="rId28" Type="http://schemas.openxmlformats.org/officeDocument/2006/relationships/tags" Target="../tags/tag118.xml"/><Relationship Id="rId27" Type="http://schemas.openxmlformats.org/officeDocument/2006/relationships/tags" Target="../tags/tag117.xml"/><Relationship Id="rId26" Type="http://schemas.openxmlformats.org/officeDocument/2006/relationships/tags" Target="../tags/tag116.xml"/><Relationship Id="rId25" Type="http://schemas.openxmlformats.org/officeDocument/2006/relationships/tags" Target="../tags/tag115.xml"/><Relationship Id="rId24" Type="http://schemas.openxmlformats.org/officeDocument/2006/relationships/tags" Target="../tags/tag114.xml"/><Relationship Id="rId23" Type="http://schemas.openxmlformats.org/officeDocument/2006/relationships/tags" Target="../tags/tag113.xml"/><Relationship Id="rId22" Type="http://schemas.openxmlformats.org/officeDocument/2006/relationships/tags" Target="../tags/tag112.xml"/><Relationship Id="rId21" Type="http://schemas.openxmlformats.org/officeDocument/2006/relationships/tags" Target="../tags/tag111.xml"/><Relationship Id="rId20" Type="http://schemas.openxmlformats.org/officeDocument/2006/relationships/tags" Target="../tags/tag110.xml"/><Relationship Id="rId2" Type="http://schemas.openxmlformats.org/officeDocument/2006/relationships/tags" Target="../tags/tag92.xml"/><Relationship Id="rId19" Type="http://schemas.openxmlformats.org/officeDocument/2006/relationships/tags" Target="../tags/tag109.xml"/><Relationship Id="rId18" Type="http://schemas.openxmlformats.org/officeDocument/2006/relationships/tags" Target="../tags/tag108.xml"/><Relationship Id="rId17" Type="http://schemas.openxmlformats.org/officeDocument/2006/relationships/tags" Target="../tags/tag107.xml"/><Relationship Id="rId16" Type="http://schemas.openxmlformats.org/officeDocument/2006/relationships/tags" Target="../tags/tag106.xml"/><Relationship Id="rId15" Type="http://schemas.openxmlformats.org/officeDocument/2006/relationships/tags" Target="../tags/tag105.xml"/><Relationship Id="rId14" Type="http://schemas.openxmlformats.org/officeDocument/2006/relationships/tags" Target="../tags/tag104.xml"/><Relationship Id="rId13" Type="http://schemas.openxmlformats.org/officeDocument/2006/relationships/tags" Target="../tags/tag103.xml"/><Relationship Id="rId12" Type="http://schemas.openxmlformats.org/officeDocument/2006/relationships/tags" Target="../tags/tag102.xml"/><Relationship Id="rId11" Type="http://schemas.openxmlformats.org/officeDocument/2006/relationships/tags" Target="../tags/tag101.xml"/><Relationship Id="rId10" Type="http://schemas.openxmlformats.org/officeDocument/2006/relationships/tags" Target="../tags/tag100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tags" Target="../tags/tag130.xml"/><Relationship Id="rId7" Type="http://schemas.openxmlformats.org/officeDocument/2006/relationships/tags" Target="../tags/tag129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9" Type="http://schemas.openxmlformats.org/officeDocument/2006/relationships/notesSlide" Target="../notesSlides/notesSlide17.xml"/><Relationship Id="rId18" Type="http://schemas.openxmlformats.org/officeDocument/2006/relationships/slideLayout" Target="../slideLayouts/slideLayout1.xml"/><Relationship Id="rId17" Type="http://schemas.openxmlformats.org/officeDocument/2006/relationships/tags" Target="../tags/tag139.xml"/><Relationship Id="rId16" Type="http://schemas.openxmlformats.org/officeDocument/2006/relationships/tags" Target="../tags/tag138.xml"/><Relationship Id="rId15" Type="http://schemas.openxmlformats.org/officeDocument/2006/relationships/tags" Target="../tags/tag137.xml"/><Relationship Id="rId14" Type="http://schemas.openxmlformats.org/officeDocument/2006/relationships/tags" Target="../tags/tag136.xml"/><Relationship Id="rId13" Type="http://schemas.openxmlformats.org/officeDocument/2006/relationships/tags" Target="../tags/tag135.xml"/><Relationship Id="rId12" Type="http://schemas.openxmlformats.org/officeDocument/2006/relationships/tags" Target="../tags/tag134.xml"/><Relationship Id="rId11" Type="http://schemas.openxmlformats.org/officeDocument/2006/relationships/tags" Target="../tags/tag133.xml"/><Relationship Id="rId10" Type="http://schemas.openxmlformats.org/officeDocument/2006/relationships/tags" Target="../tags/tag132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9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1" Type="http://schemas.openxmlformats.org/officeDocument/2006/relationships/notesSlide" Target="../notesSlides/notesSlide4.xml"/><Relationship Id="rId20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9" Type="http://schemas.openxmlformats.org/officeDocument/2006/relationships/tags" Target="../tags/tag27.xml"/><Relationship Id="rId18" Type="http://schemas.openxmlformats.org/officeDocument/2006/relationships/tags" Target="../tags/tag26.xml"/><Relationship Id="rId17" Type="http://schemas.openxmlformats.org/officeDocument/2006/relationships/tags" Target="../tags/tag25.xml"/><Relationship Id="rId16" Type="http://schemas.openxmlformats.org/officeDocument/2006/relationships/tags" Target="../tags/tag24.xml"/><Relationship Id="rId15" Type="http://schemas.openxmlformats.org/officeDocument/2006/relationships/tags" Target="../tags/tag23.xml"/><Relationship Id="rId14" Type="http://schemas.openxmlformats.org/officeDocument/2006/relationships/tags" Target="../tags/tag22.xml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4" Type="http://schemas.openxmlformats.org/officeDocument/2006/relationships/notesSlide" Target="../notesSlides/notesSlide5.xml"/><Relationship Id="rId23" Type="http://schemas.openxmlformats.org/officeDocument/2006/relationships/slideLayout" Target="../slideLayouts/slideLayout1.xml"/><Relationship Id="rId22" Type="http://schemas.openxmlformats.org/officeDocument/2006/relationships/tags" Target="../tags/tag47.xml"/><Relationship Id="rId21" Type="http://schemas.openxmlformats.org/officeDocument/2006/relationships/tags" Target="../tags/tag46.xml"/><Relationship Id="rId20" Type="http://schemas.openxmlformats.org/officeDocument/2006/relationships/tags" Target="../tags/tag45.xml"/><Relationship Id="rId2" Type="http://schemas.openxmlformats.org/officeDocument/2006/relationships/tags" Target="../tags/tag28.xml"/><Relationship Id="rId19" Type="http://schemas.openxmlformats.org/officeDocument/2006/relationships/tags" Target="../tags/tag44.xml"/><Relationship Id="rId18" Type="http://schemas.openxmlformats.org/officeDocument/2006/relationships/tags" Target="../tags/tag43.xml"/><Relationship Id="rId17" Type="http://schemas.openxmlformats.org/officeDocument/2006/relationships/tags" Target="../tags/tag42.xml"/><Relationship Id="rId16" Type="http://schemas.openxmlformats.org/officeDocument/2006/relationships/tags" Target="../tags/tag41.xml"/><Relationship Id="rId15" Type="http://schemas.openxmlformats.org/officeDocument/2006/relationships/tags" Target="../tags/tag40.xml"/><Relationship Id="rId14" Type="http://schemas.openxmlformats.org/officeDocument/2006/relationships/image" Target="../media/image6.jpeg"/><Relationship Id="rId13" Type="http://schemas.openxmlformats.org/officeDocument/2006/relationships/tags" Target="../tags/tag39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8" Type="http://schemas.openxmlformats.org/officeDocument/2006/relationships/tags" Target="../tags/tag51.xml"/><Relationship Id="rId7" Type="http://schemas.openxmlformats.org/officeDocument/2006/relationships/image" Target="../media/image9.jpeg"/><Relationship Id="rId6" Type="http://schemas.openxmlformats.org/officeDocument/2006/relationships/tags" Target="../tags/tag50.xml"/><Relationship Id="rId5" Type="http://schemas.openxmlformats.org/officeDocument/2006/relationships/image" Target="../media/image8.jpeg"/><Relationship Id="rId4" Type="http://schemas.openxmlformats.org/officeDocument/2006/relationships/tags" Target="../tags/tag49.xml"/><Relationship Id="rId3" Type="http://schemas.openxmlformats.org/officeDocument/2006/relationships/image" Target="../media/image7.jpeg"/><Relationship Id="rId27" Type="http://schemas.openxmlformats.org/officeDocument/2006/relationships/notesSlide" Target="../notesSlides/notesSlide6.xml"/><Relationship Id="rId26" Type="http://schemas.openxmlformats.org/officeDocument/2006/relationships/slideLayout" Target="../slideLayouts/slideLayout1.xml"/><Relationship Id="rId25" Type="http://schemas.openxmlformats.org/officeDocument/2006/relationships/tags" Target="../tags/tag67.xml"/><Relationship Id="rId24" Type="http://schemas.openxmlformats.org/officeDocument/2006/relationships/tags" Target="../tags/tag66.xml"/><Relationship Id="rId23" Type="http://schemas.openxmlformats.org/officeDocument/2006/relationships/tags" Target="../tags/tag65.xml"/><Relationship Id="rId22" Type="http://schemas.openxmlformats.org/officeDocument/2006/relationships/tags" Target="../tags/tag64.xml"/><Relationship Id="rId21" Type="http://schemas.openxmlformats.org/officeDocument/2006/relationships/tags" Target="../tags/tag63.xml"/><Relationship Id="rId20" Type="http://schemas.openxmlformats.org/officeDocument/2006/relationships/tags" Target="../tags/tag62.xml"/><Relationship Id="rId2" Type="http://schemas.openxmlformats.org/officeDocument/2006/relationships/tags" Target="../tags/tag48.xml"/><Relationship Id="rId19" Type="http://schemas.openxmlformats.org/officeDocument/2006/relationships/tags" Target="../tags/tag61.xml"/><Relationship Id="rId18" Type="http://schemas.openxmlformats.org/officeDocument/2006/relationships/tags" Target="../tags/tag60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tags" Target="../tags/tag56.xml"/><Relationship Id="rId13" Type="http://schemas.openxmlformats.org/officeDocument/2006/relationships/tags" Target="../tags/tag55.xml"/><Relationship Id="rId12" Type="http://schemas.openxmlformats.org/officeDocument/2006/relationships/tags" Target="../tags/tag54.xml"/><Relationship Id="rId11" Type="http://schemas.openxmlformats.org/officeDocument/2006/relationships/tags" Target="../tags/tag53.xml"/><Relationship Id="rId10" Type="http://schemas.openxmlformats.org/officeDocument/2006/relationships/tags" Target="../tags/tag52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/img.tukuppt.com/aippt_tpl_uploads/25/07/30/6889c8cd760fd.png"/>
          <p:cNvPicPr>
            <a:picLocks noChangeAspect="1"/>
          </p:cNvPicPr>
          <p:nvPr/>
        </p:nvPicPr>
        <p:blipFill>
          <a:blip r:embed="rId1"/>
          <a:srcRect r="2344" b="2222"/>
          <a:stretch>
            <a:fillRect/>
          </a:stretch>
        </p:blipFill>
        <p:spPr>
          <a:xfrm>
            <a:off x="0" y="0"/>
            <a:ext cx="9144000" cy="5149901"/>
          </a:xfrm>
          <a:prstGeom prst="rect">
            <a:avLst/>
          </a:prstGeom>
        </p:spPr>
      </p:pic>
      <p:pic>
        <p:nvPicPr>
          <p:cNvPr id="3" name="Image 1" descr="//img.tukuppt.com/aippt_tpl_uploads/25/07/30/6889c8cd75a30.jpg!/fwfh2/960x960"/>
          <p:cNvPicPr>
            <a:picLocks noChangeAspect="1"/>
          </p:cNvPicPr>
          <p:nvPr/>
        </p:nvPicPr>
        <p:blipFill>
          <a:blip r:embed="rId2"/>
          <a:srcRect t="1346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1769901" y="2278346"/>
            <a:ext cx="5745804" cy="646331"/>
          </a:xfrm>
          <a:custGeom>
            <a:avLst/>
            <a:gdLst/>
            <a:ahLst/>
            <a:cxnLst/>
            <a:rect l="l" t="t" r="r" b="b"/>
            <a:pathLst>
              <a:path w="5745804" h="646331">
                <a:moveTo>
                  <a:pt x="0" y="0"/>
                </a:moveTo>
                <a:lnTo>
                  <a:pt x="5745804" y="0"/>
                </a:lnTo>
                <a:lnTo>
                  <a:pt x="5745804" y="646331"/>
                </a:lnTo>
                <a:lnTo>
                  <a:pt x="0" y="646331"/>
                </a:lnTo>
                <a:close/>
              </a:path>
            </a:pathLst>
          </a:custGeom>
          <a:noFill/>
        </p:spPr>
      </p:sp>
      <p:sp>
        <p:nvSpPr>
          <p:cNvPr id="5" name="Text 1"/>
          <p:cNvSpPr txBox="1"/>
          <p:nvPr/>
        </p:nvSpPr>
        <p:spPr>
          <a:xfrm>
            <a:off x="944299" y="2154506"/>
            <a:ext cx="7397008" cy="646331"/>
          </a:xfrm>
          <a:prstGeom prst="rect">
            <a:avLst/>
          </a:prstGeom>
          <a:noFill/>
        </p:spPr>
        <p:txBody>
          <a:bodyPr wrap="square" lIns="939" tIns="489" rIns="939" bIns="489" rtlCol="0" anchor="ctr">
            <a:spAutoFit/>
          </a:bodyPr>
          <a:lstStyle/>
          <a:p>
            <a:pPr marL="0" indent="0" algn="ctr">
              <a:buNone/>
            </a:pPr>
            <a:r>
              <a:rPr lang="zh-CN" altLang="en-US" sz="3750" b="1" dirty="0">
                <a:solidFill>
                  <a:srgbClr val="779F08"/>
                </a:solidFill>
                <a:latin typeface="SourceHanSansSC-Medium" panose="020B0600000000000000" charset="-122"/>
                <a:ea typeface="SourceHanSansSC-Medium" panose="020B0600000000000000" charset="-122"/>
                <a:cs typeface="SourceHanSansSC-Medium" panose="020B0600000000000000" charset="-122"/>
              </a:rPr>
              <a:t>精神疾病的预防和治疗</a:t>
            </a:r>
            <a:endParaRPr lang="en-US" sz="3750" dirty="0"/>
          </a:p>
        </p:txBody>
      </p:sp>
      <p:pic>
        <p:nvPicPr>
          <p:cNvPr id="6" name="Image 2" descr="//img.tukuppt.com/aippt_tpl_uploads/25/07/30/6889c8cd75d0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708627" y="3864746"/>
            <a:ext cx="457200" cy="457200"/>
          </a:xfrm>
          <a:prstGeom prst="rect">
            <a:avLst/>
          </a:prstGeom>
        </p:spPr>
      </p:pic>
      <p:pic>
        <p:nvPicPr>
          <p:cNvPr id="7" name="Image 3" descr="//img.tukuppt.com/aippt_tpl_uploads/25/07/30/6889c8cd761ca.png"/>
          <p:cNvPicPr>
            <a:picLocks noChangeAspect="1"/>
          </p:cNvPicPr>
          <p:nvPr/>
        </p:nvPicPr>
        <p:blipFill>
          <a:blip r:embed="rId4"/>
          <a:srcRect l="3416" t="12045" r="31981" b="24572"/>
          <a:stretch>
            <a:fillRect/>
          </a:stretch>
        </p:blipFill>
        <p:spPr>
          <a:xfrm>
            <a:off x="3914343" y="790445"/>
            <a:ext cx="1315315" cy="1290497"/>
          </a:xfrm>
          <a:prstGeom prst="rect">
            <a:avLst/>
          </a:prstGeom>
        </p:spPr>
      </p:pic>
      <p:sp>
        <p:nvSpPr>
          <p:cNvPr id="10" name="Text 4"/>
          <p:cNvSpPr txBox="1"/>
          <p:nvPr/>
        </p:nvSpPr>
        <p:spPr>
          <a:xfrm>
            <a:off x="3152554" y="2925053"/>
            <a:ext cx="2576002" cy="307340"/>
          </a:xfrm>
          <a:prstGeom prst="rect">
            <a:avLst/>
          </a:prstGeom>
          <a:noFill/>
        </p:spPr>
        <p:txBody>
          <a:bodyPr wrap="square" lIns="476" tIns="238" rIns="476" bIns="238" rtlCol="0" anchor="t">
            <a:spAutoFit/>
          </a:bodyPr>
          <a:lstStyle/>
          <a:p>
            <a:pPr marL="0" indent="0" algn="ctr">
              <a:buNone/>
            </a:pPr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</a:rPr>
              <a:t>桐湖卫生院</a:t>
            </a:r>
            <a:endParaRPr lang="zh-CN" alt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Shape 5"/>
          <p:cNvSpPr/>
          <p:nvPr/>
        </p:nvSpPr>
        <p:spPr>
          <a:xfrm>
            <a:off x="2757884" y="3645823"/>
            <a:ext cx="3366334" cy="553998"/>
          </a:xfrm>
          <a:custGeom>
            <a:avLst/>
            <a:gdLst/>
            <a:ahLst/>
            <a:cxnLst/>
            <a:rect l="l" t="t" r="r" b="b"/>
            <a:pathLst>
              <a:path w="3366334" h="553998">
                <a:moveTo>
                  <a:pt x="0" y="0"/>
                </a:moveTo>
                <a:lnTo>
                  <a:pt x="3366334" y="0"/>
                </a:lnTo>
                <a:lnTo>
                  <a:pt x="3366334" y="553998"/>
                </a:lnTo>
                <a:lnTo>
                  <a:pt x="0" y="553998"/>
                </a:lnTo>
                <a:close/>
              </a:path>
            </a:pathLst>
          </a:custGeom>
          <a:noFill/>
        </p:spPr>
      </p:sp>
      <p:sp>
        <p:nvSpPr>
          <p:cNvPr id="12" name="Text 6"/>
          <p:cNvSpPr txBox="1"/>
          <p:nvPr/>
        </p:nvSpPr>
        <p:spPr>
          <a:xfrm>
            <a:off x="1873969" y="3645823"/>
            <a:ext cx="5537668" cy="553998"/>
          </a:xfrm>
          <a:prstGeom prst="rect">
            <a:avLst/>
          </a:prstGeom>
          <a:noFill/>
        </p:spPr>
        <p:txBody>
          <a:bodyPr wrap="square" lIns="939" tIns="489" rIns="939" bIns="489" rtlCol="0" anchor="t">
            <a:spAutoFit/>
          </a:bodyPr>
          <a:lstStyle/>
          <a:p>
            <a:pPr marL="0" indent="0" algn="ctr">
              <a:buNone/>
            </a:pPr>
            <a:r>
              <a:rPr lang="en-GB" altLang="en-US" sz="1050" dirty="0">
                <a:solidFill>
                  <a:srgbClr val="000000"/>
                </a:solidFill>
                <a:latin typeface="tsangeryuyangt-w04" panose="02020400000000000000" charset="-122"/>
                <a:ea typeface="tsangeryuyangt-w04" panose="02020400000000000000" charset="-122"/>
                <a:cs typeface="tsangeryuyangt-w04" panose="02020400000000000000" charset="-122"/>
              </a:rPr>
              <a:t>The headline Numbers and so on all the headline Numbers and so on all can be change by clicking and enter again. The headline Numbers and so on allthe</a:t>
            </a:r>
            <a:endParaRPr lang="en-US" sz="1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/img.tukuppt.com/aippt_tpl_uploads/25/07/30/6889c8cd760fd.png"/>
          <p:cNvPicPr>
            <a:picLocks noChangeAspect="1"/>
          </p:cNvPicPr>
          <p:nvPr/>
        </p:nvPicPr>
        <p:blipFill>
          <a:blip r:embed="rId1"/>
          <a:srcRect r="2344" b="2222"/>
          <a:stretch>
            <a:fillRect/>
          </a:stretch>
        </p:blipFill>
        <p:spPr>
          <a:xfrm>
            <a:off x="0" y="0"/>
            <a:ext cx="9144000" cy="5149901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47655" y="292339"/>
            <a:ext cx="1485022" cy="473303"/>
          </a:xfrm>
          <a:custGeom>
            <a:avLst/>
            <a:gdLst/>
            <a:ahLst/>
            <a:cxnLst/>
            <a:rect l="l" t="t" r="r" b="b"/>
            <a:pathLst>
              <a:path w="1485022" h="473303">
                <a:moveTo>
                  <a:pt x="0" y="0"/>
                </a:moveTo>
                <a:lnTo>
                  <a:pt x="1485022" y="0"/>
                </a:lnTo>
                <a:lnTo>
                  <a:pt x="1485022" y="473303"/>
                </a:lnTo>
                <a:lnTo>
                  <a:pt x="0" y="473303"/>
                </a:lnTo>
                <a:close/>
              </a:path>
            </a:pathLst>
          </a:custGeom>
          <a:noFill/>
        </p:spPr>
      </p:sp>
      <p:sp>
        <p:nvSpPr>
          <p:cNvPr id="4" name="Text 1"/>
          <p:cNvSpPr txBox="1"/>
          <p:nvPr/>
        </p:nvSpPr>
        <p:spPr>
          <a:xfrm>
            <a:off x="347655" y="292339"/>
            <a:ext cx="6933994" cy="473303"/>
          </a:xfrm>
          <a:prstGeom prst="rect">
            <a:avLst/>
          </a:prstGeom>
          <a:noFill/>
        </p:spPr>
        <p:txBody>
          <a:bodyPr wrap="square" lIns="939" tIns="489" rIns="939" bIns="489" rtlCol="0" anchor="t">
            <a:spAutoFit/>
          </a:bodyPr>
          <a:lstStyle/>
          <a:p>
            <a:pPr marL="0" indent="0" algn="l">
              <a:buNone/>
            </a:pPr>
            <a:r>
              <a:rPr lang="zh-CN" altLang="en-US" sz="2625" dirty="0">
                <a:solidFill>
                  <a:srgbClr val="000000"/>
                </a:solidFill>
                <a:latin typeface="SourceHanSansSC-Medium" panose="020B0600000000000000" charset="-122"/>
                <a:ea typeface="SourceHanSansSC-Medium" panose="020B0600000000000000" charset="-122"/>
                <a:cs typeface="SourceHanSansSC-Medium" panose="020B0600000000000000" charset="-122"/>
              </a:rPr>
              <a:t>心理调节预防</a:t>
            </a:r>
            <a:endParaRPr lang="en-US" sz="2625" dirty="0"/>
          </a:p>
        </p:txBody>
      </p:sp>
      <p:sp>
        <p:nvSpPr>
          <p:cNvPr id="5" name="Shape 2"/>
          <p:cNvSpPr/>
          <p:nvPr/>
        </p:nvSpPr>
        <p:spPr>
          <a:xfrm>
            <a:off x="-4030" y="383210"/>
            <a:ext cx="180975" cy="321232"/>
          </a:xfrm>
          <a:custGeom>
            <a:avLst/>
            <a:gdLst/>
            <a:ahLst/>
            <a:cxnLst/>
            <a:rect l="l" t="t" r="r" b="b"/>
            <a:pathLst>
              <a:path w="180975" h="321232">
                <a:moveTo>
                  <a:pt x="0" y="0"/>
                </a:moveTo>
                <a:lnTo>
                  <a:pt x="180975" y="0"/>
                </a:lnTo>
                <a:lnTo>
                  <a:pt x="180975" y="321232"/>
                </a:lnTo>
                <a:lnTo>
                  <a:pt x="0" y="321232"/>
                </a:lnTo>
                <a:close/>
              </a:path>
            </a:pathLst>
          </a:custGeom>
          <a:solidFill>
            <a:srgbClr val="779F08"/>
          </a:solidFill>
        </p:spPr>
      </p:sp>
      <p:sp>
        <p:nvSpPr>
          <p:cNvPr id="6" name="Shape 3"/>
          <p:cNvSpPr/>
          <p:nvPr>
            <p:custDataLst>
              <p:tags r:id="rId2"/>
            </p:custDataLst>
          </p:nvPr>
        </p:nvSpPr>
        <p:spPr>
          <a:xfrm>
            <a:off x="785279" y="1698466"/>
            <a:ext cx="847424" cy="847424"/>
          </a:xfrm>
          <a:custGeom>
            <a:avLst/>
            <a:gdLst/>
            <a:ahLst/>
            <a:cxnLst/>
            <a:rect l="l" t="t" r="r" b="b"/>
            <a:pathLst>
              <a:path w="847424" h="847424">
                <a:moveTo>
                  <a:pt x="0" y="422971"/>
                </a:moveTo>
                <a:lnTo>
                  <a:pt x="0" y="422971"/>
                </a:lnTo>
                <a:lnTo>
                  <a:pt x="0" y="422971"/>
                </a:lnTo>
                <a:lnTo>
                  <a:pt x="0" y="416705"/>
                </a:lnTo>
                <a:lnTo>
                  <a:pt x="0" y="408872"/>
                </a:lnTo>
                <a:lnTo>
                  <a:pt x="0" y="401039"/>
                </a:lnTo>
                <a:lnTo>
                  <a:pt x="1567" y="394773"/>
                </a:lnTo>
                <a:lnTo>
                  <a:pt x="1567" y="386940"/>
                </a:lnTo>
                <a:lnTo>
                  <a:pt x="1567" y="379107"/>
                </a:lnTo>
                <a:lnTo>
                  <a:pt x="3133" y="372841"/>
                </a:lnTo>
                <a:lnTo>
                  <a:pt x="4700" y="365008"/>
                </a:lnTo>
                <a:lnTo>
                  <a:pt x="4700" y="357175"/>
                </a:lnTo>
                <a:lnTo>
                  <a:pt x="6266" y="350909"/>
                </a:lnTo>
                <a:lnTo>
                  <a:pt x="7833" y="343076"/>
                </a:lnTo>
                <a:lnTo>
                  <a:pt x="9399" y="335244"/>
                </a:lnTo>
                <a:lnTo>
                  <a:pt x="10966" y="328977"/>
                </a:lnTo>
                <a:lnTo>
                  <a:pt x="12532" y="321145"/>
                </a:lnTo>
                <a:lnTo>
                  <a:pt x="14099" y="313312"/>
                </a:lnTo>
                <a:lnTo>
                  <a:pt x="15666" y="307046"/>
                </a:lnTo>
                <a:lnTo>
                  <a:pt x="18799" y="299213"/>
                </a:lnTo>
                <a:lnTo>
                  <a:pt x="20365" y="292946"/>
                </a:lnTo>
                <a:lnTo>
                  <a:pt x="23498" y="285114"/>
                </a:lnTo>
                <a:lnTo>
                  <a:pt x="25065" y="278847"/>
                </a:lnTo>
                <a:lnTo>
                  <a:pt x="28198" y="272581"/>
                </a:lnTo>
                <a:lnTo>
                  <a:pt x="31331" y="264748"/>
                </a:lnTo>
                <a:lnTo>
                  <a:pt x="34464" y="258482"/>
                </a:lnTo>
                <a:lnTo>
                  <a:pt x="36031" y="250649"/>
                </a:lnTo>
                <a:lnTo>
                  <a:pt x="39164" y="244383"/>
                </a:lnTo>
                <a:lnTo>
                  <a:pt x="42297" y="238117"/>
                </a:lnTo>
                <a:lnTo>
                  <a:pt x="45430" y="231851"/>
                </a:lnTo>
                <a:lnTo>
                  <a:pt x="50130" y="224018"/>
                </a:lnTo>
                <a:lnTo>
                  <a:pt x="53263" y="217752"/>
                </a:lnTo>
                <a:lnTo>
                  <a:pt x="56396" y="211485"/>
                </a:lnTo>
                <a:lnTo>
                  <a:pt x="61096" y="205219"/>
                </a:lnTo>
                <a:lnTo>
                  <a:pt x="64229" y="198953"/>
                </a:lnTo>
                <a:lnTo>
                  <a:pt x="68929" y="192687"/>
                </a:lnTo>
                <a:lnTo>
                  <a:pt x="72062" y="186420"/>
                </a:lnTo>
                <a:lnTo>
                  <a:pt x="76761" y="180154"/>
                </a:lnTo>
                <a:lnTo>
                  <a:pt x="81461" y="173888"/>
                </a:lnTo>
                <a:lnTo>
                  <a:pt x="84594" y="169188"/>
                </a:lnTo>
                <a:lnTo>
                  <a:pt x="89294" y="162922"/>
                </a:lnTo>
                <a:lnTo>
                  <a:pt x="93994" y="156656"/>
                </a:lnTo>
                <a:lnTo>
                  <a:pt x="98693" y="151956"/>
                </a:lnTo>
                <a:lnTo>
                  <a:pt x="103393" y="145690"/>
                </a:lnTo>
                <a:lnTo>
                  <a:pt x="108093" y="139424"/>
                </a:lnTo>
                <a:lnTo>
                  <a:pt x="114359" y="134724"/>
                </a:lnTo>
                <a:lnTo>
                  <a:pt x="119058" y="130024"/>
                </a:lnTo>
                <a:lnTo>
                  <a:pt x="123758" y="123758"/>
                </a:lnTo>
                <a:lnTo>
                  <a:pt x="130024" y="119058"/>
                </a:lnTo>
                <a:lnTo>
                  <a:pt x="134724" y="114359"/>
                </a:lnTo>
                <a:lnTo>
                  <a:pt x="139424" y="108093"/>
                </a:lnTo>
                <a:lnTo>
                  <a:pt x="145690" y="103393"/>
                </a:lnTo>
                <a:lnTo>
                  <a:pt x="151956" y="98693"/>
                </a:lnTo>
                <a:lnTo>
                  <a:pt x="156656" y="93994"/>
                </a:lnTo>
                <a:lnTo>
                  <a:pt x="162922" y="89294"/>
                </a:lnTo>
                <a:lnTo>
                  <a:pt x="169188" y="84594"/>
                </a:lnTo>
                <a:lnTo>
                  <a:pt x="173888" y="81461"/>
                </a:lnTo>
                <a:lnTo>
                  <a:pt x="180154" y="76761"/>
                </a:lnTo>
                <a:lnTo>
                  <a:pt x="186420" y="72062"/>
                </a:lnTo>
                <a:lnTo>
                  <a:pt x="192687" y="68929"/>
                </a:lnTo>
                <a:lnTo>
                  <a:pt x="198953" y="64229"/>
                </a:lnTo>
                <a:lnTo>
                  <a:pt x="205219" y="61096"/>
                </a:lnTo>
                <a:lnTo>
                  <a:pt x="211485" y="56396"/>
                </a:lnTo>
                <a:lnTo>
                  <a:pt x="217752" y="53263"/>
                </a:lnTo>
                <a:lnTo>
                  <a:pt x="224018" y="50130"/>
                </a:lnTo>
                <a:lnTo>
                  <a:pt x="231851" y="45430"/>
                </a:lnTo>
                <a:lnTo>
                  <a:pt x="238117" y="42297"/>
                </a:lnTo>
                <a:lnTo>
                  <a:pt x="244383" y="39164"/>
                </a:lnTo>
                <a:lnTo>
                  <a:pt x="250649" y="36031"/>
                </a:lnTo>
                <a:lnTo>
                  <a:pt x="258482" y="34464"/>
                </a:lnTo>
                <a:lnTo>
                  <a:pt x="264748" y="31331"/>
                </a:lnTo>
                <a:lnTo>
                  <a:pt x="272581" y="28198"/>
                </a:lnTo>
                <a:lnTo>
                  <a:pt x="278847" y="25065"/>
                </a:lnTo>
                <a:lnTo>
                  <a:pt x="285114" y="23498"/>
                </a:lnTo>
                <a:lnTo>
                  <a:pt x="292946" y="20365"/>
                </a:lnTo>
                <a:lnTo>
                  <a:pt x="299213" y="18799"/>
                </a:lnTo>
                <a:lnTo>
                  <a:pt x="307046" y="15666"/>
                </a:lnTo>
                <a:lnTo>
                  <a:pt x="313312" y="14099"/>
                </a:lnTo>
                <a:lnTo>
                  <a:pt x="321145" y="12532"/>
                </a:lnTo>
                <a:lnTo>
                  <a:pt x="328977" y="10966"/>
                </a:lnTo>
                <a:lnTo>
                  <a:pt x="335244" y="9399"/>
                </a:lnTo>
                <a:lnTo>
                  <a:pt x="343076" y="7833"/>
                </a:lnTo>
                <a:lnTo>
                  <a:pt x="350909" y="6266"/>
                </a:lnTo>
                <a:lnTo>
                  <a:pt x="357175" y="4700"/>
                </a:lnTo>
                <a:lnTo>
                  <a:pt x="365008" y="4700"/>
                </a:lnTo>
                <a:lnTo>
                  <a:pt x="372841" y="3133"/>
                </a:lnTo>
                <a:lnTo>
                  <a:pt x="379107" y="1567"/>
                </a:lnTo>
                <a:lnTo>
                  <a:pt x="386940" y="1567"/>
                </a:lnTo>
                <a:lnTo>
                  <a:pt x="394773" y="1567"/>
                </a:lnTo>
                <a:lnTo>
                  <a:pt x="401039" y="0"/>
                </a:lnTo>
                <a:lnTo>
                  <a:pt x="408872" y="0"/>
                </a:lnTo>
                <a:lnTo>
                  <a:pt x="416705" y="0"/>
                </a:lnTo>
                <a:lnTo>
                  <a:pt x="422971" y="0"/>
                </a:lnTo>
                <a:lnTo>
                  <a:pt x="422971" y="0"/>
                </a:lnTo>
                <a:lnTo>
                  <a:pt x="422971" y="0"/>
                </a:lnTo>
                <a:lnTo>
                  <a:pt x="430804" y="0"/>
                </a:lnTo>
                <a:lnTo>
                  <a:pt x="438636" y="0"/>
                </a:lnTo>
                <a:lnTo>
                  <a:pt x="446469" y="0"/>
                </a:lnTo>
                <a:lnTo>
                  <a:pt x="452735" y="1567"/>
                </a:lnTo>
                <a:lnTo>
                  <a:pt x="460568" y="1567"/>
                </a:lnTo>
                <a:lnTo>
                  <a:pt x="468401" y="1567"/>
                </a:lnTo>
                <a:lnTo>
                  <a:pt x="474667" y="3133"/>
                </a:lnTo>
                <a:lnTo>
                  <a:pt x="482500" y="4700"/>
                </a:lnTo>
                <a:lnTo>
                  <a:pt x="490333" y="4700"/>
                </a:lnTo>
                <a:lnTo>
                  <a:pt x="496599" y="6266"/>
                </a:lnTo>
                <a:lnTo>
                  <a:pt x="504432" y="7833"/>
                </a:lnTo>
                <a:lnTo>
                  <a:pt x="512265" y="9399"/>
                </a:lnTo>
                <a:lnTo>
                  <a:pt x="518531" y="10966"/>
                </a:lnTo>
                <a:lnTo>
                  <a:pt x="526364" y="12532"/>
                </a:lnTo>
                <a:lnTo>
                  <a:pt x="532630" y="14099"/>
                </a:lnTo>
                <a:lnTo>
                  <a:pt x="540463" y="15666"/>
                </a:lnTo>
                <a:lnTo>
                  <a:pt x="548296" y="18799"/>
                </a:lnTo>
                <a:lnTo>
                  <a:pt x="554562" y="20365"/>
                </a:lnTo>
                <a:lnTo>
                  <a:pt x="562395" y="23498"/>
                </a:lnTo>
                <a:lnTo>
                  <a:pt x="568661" y="25065"/>
                </a:lnTo>
                <a:lnTo>
                  <a:pt x="574927" y="28198"/>
                </a:lnTo>
                <a:lnTo>
                  <a:pt x="582760" y="31331"/>
                </a:lnTo>
                <a:lnTo>
                  <a:pt x="589026" y="34464"/>
                </a:lnTo>
                <a:lnTo>
                  <a:pt x="595292" y="36031"/>
                </a:lnTo>
                <a:lnTo>
                  <a:pt x="603125" y="39164"/>
                </a:lnTo>
                <a:lnTo>
                  <a:pt x="609391" y="42297"/>
                </a:lnTo>
                <a:lnTo>
                  <a:pt x="615658" y="45430"/>
                </a:lnTo>
                <a:lnTo>
                  <a:pt x="621924" y="50130"/>
                </a:lnTo>
                <a:lnTo>
                  <a:pt x="629757" y="53263"/>
                </a:lnTo>
                <a:lnTo>
                  <a:pt x="636023" y="56396"/>
                </a:lnTo>
                <a:lnTo>
                  <a:pt x="642289" y="61096"/>
                </a:lnTo>
                <a:lnTo>
                  <a:pt x="648555" y="64229"/>
                </a:lnTo>
                <a:lnTo>
                  <a:pt x="654822" y="68929"/>
                </a:lnTo>
                <a:lnTo>
                  <a:pt x="661088" y="72062"/>
                </a:lnTo>
                <a:lnTo>
                  <a:pt x="667354" y="76761"/>
                </a:lnTo>
                <a:lnTo>
                  <a:pt x="672054" y="81461"/>
                </a:lnTo>
                <a:lnTo>
                  <a:pt x="678320" y="84594"/>
                </a:lnTo>
                <a:lnTo>
                  <a:pt x="684586" y="89294"/>
                </a:lnTo>
                <a:lnTo>
                  <a:pt x="690852" y="93994"/>
                </a:lnTo>
                <a:lnTo>
                  <a:pt x="695552" y="98693"/>
                </a:lnTo>
                <a:lnTo>
                  <a:pt x="701818" y="103393"/>
                </a:lnTo>
                <a:lnTo>
                  <a:pt x="706518" y="108093"/>
                </a:lnTo>
                <a:lnTo>
                  <a:pt x="712784" y="114359"/>
                </a:lnTo>
                <a:lnTo>
                  <a:pt x="717484" y="119058"/>
                </a:lnTo>
                <a:lnTo>
                  <a:pt x="723750" y="123758"/>
                </a:lnTo>
                <a:lnTo>
                  <a:pt x="728450" y="130024"/>
                </a:lnTo>
                <a:lnTo>
                  <a:pt x="733149" y="134724"/>
                </a:lnTo>
                <a:lnTo>
                  <a:pt x="737849" y="139424"/>
                </a:lnTo>
                <a:lnTo>
                  <a:pt x="744115" y="145690"/>
                </a:lnTo>
                <a:lnTo>
                  <a:pt x="748815" y="151956"/>
                </a:lnTo>
                <a:lnTo>
                  <a:pt x="753515" y="156656"/>
                </a:lnTo>
                <a:lnTo>
                  <a:pt x="758214" y="162922"/>
                </a:lnTo>
                <a:lnTo>
                  <a:pt x="761348" y="169188"/>
                </a:lnTo>
                <a:lnTo>
                  <a:pt x="766047" y="173888"/>
                </a:lnTo>
                <a:lnTo>
                  <a:pt x="770747" y="180154"/>
                </a:lnTo>
                <a:lnTo>
                  <a:pt x="775447" y="186420"/>
                </a:lnTo>
                <a:lnTo>
                  <a:pt x="778580" y="192687"/>
                </a:lnTo>
                <a:lnTo>
                  <a:pt x="783279" y="198953"/>
                </a:lnTo>
                <a:lnTo>
                  <a:pt x="786412" y="205219"/>
                </a:lnTo>
                <a:lnTo>
                  <a:pt x="791112" y="211485"/>
                </a:lnTo>
                <a:lnTo>
                  <a:pt x="794245" y="217752"/>
                </a:lnTo>
                <a:lnTo>
                  <a:pt x="797378" y="224018"/>
                </a:lnTo>
                <a:lnTo>
                  <a:pt x="800512" y="231851"/>
                </a:lnTo>
                <a:lnTo>
                  <a:pt x="805211" y="238117"/>
                </a:lnTo>
                <a:lnTo>
                  <a:pt x="808344" y="244383"/>
                </a:lnTo>
                <a:lnTo>
                  <a:pt x="811477" y="250649"/>
                </a:lnTo>
                <a:lnTo>
                  <a:pt x="813044" y="258482"/>
                </a:lnTo>
                <a:lnTo>
                  <a:pt x="816177" y="264748"/>
                </a:lnTo>
                <a:lnTo>
                  <a:pt x="819310" y="272581"/>
                </a:lnTo>
                <a:lnTo>
                  <a:pt x="822443" y="278847"/>
                </a:lnTo>
                <a:lnTo>
                  <a:pt x="824010" y="285114"/>
                </a:lnTo>
                <a:lnTo>
                  <a:pt x="827143" y="292946"/>
                </a:lnTo>
                <a:lnTo>
                  <a:pt x="828710" y="299213"/>
                </a:lnTo>
                <a:lnTo>
                  <a:pt x="830276" y="307046"/>
                </a:lnTo>
                <a:lnTo>
                  <a:pt x="833409" y="313312"/>
                </a:lnTo>
                <a:lnTo>
                  <a:pt x="834976" y="321145"/>
                </a:lnTo>
                <a:lnTo>
                  <a:pt x="836542" y="328977"/>
                </a:lnTo>
                <a:lnTo>
                  <a:pt x="838109" y="335244"/>
                </a:lnTo>
                <a:lnTo>
                  <a:pt x="839675" y="343076"/>
                </a:lnTo>
                <a:lnTo>
                  <a:pt x="841242" y="350909"/>
                </a:lnTo>
                <a:lnTo>
                  <a:pt x="842809" y="357175"/>
                </a:lnTo>
                <a:lnTo>
                  <a:pt x="842809" y="365008"/>
                </a:lnTo>
                <a:lnTo>
                  <a:pt x="844375" y="372841"/>
                </a:lnTo>
                <a:lnTo>
                  <a:pt x="844375" y="379107"/>
                </a:lnTo>
                <a:lnTo>
                  <a:pt x="845942" y="386940"/>
                </a:lnTo>
                <a:lnTo>
                  <a:pt x="845942" y="394773"/>
                </a:lnTo>
                <a:lnTo>
                  <a:pt x="847508" y="401039"/>
                </a:lnTo>
                <a:lnTo>
                  <a:pt x="847508" y="408872"/>
                </a:lnTo>
                <a:lnTo>
                  <a:pt x="847508" y="416705"/>
                </a:lnTo>
                <a:lnTo>
                  <a:pt x="847508" y="422971"/>
                </a:lnTo>
                <a:lnTo>
                  <a:pt x="847508" y="422971"/>
                </a:lnTo>
                <a:lnTo>
                  <a:pt x="847508" y="422971"/>
                </a:lnTo>
                <a:lnTo>
                  <a:pt x="847508" y="430804"/>
                </a:lnTo>
                <a:lnTo>
                  <a:pt x="847508" y="438636"/>
                </a:lnTo>
                <a:lnTo>
                  <a:pt x="847508" y="446469"/>
                </a:lnTo>
                <a:lnTo>
                  <a:pt x="845942" y="452735"/>
                </a:lnTo>
                <a:lnTo>
                  <a:pt x="845942" y="460568"/>
                </a:lnTo>
                <a:lnTo>
                  <a:pt x="844375" y="468401"/>
                </a:lnTo>
                <a:lnTo>
                  <a:pt x="844375" y="474667"/>
                </a:lnTo>
                <a:lnTo>
                  <a:pt x="842809" y="482500"/>
                </a:lnTo>
                <a:lnTo>
                  <a:pt x="842809" y="490333"/>
                </a:lnTo>
                <a:lnTo>
                  <a:pt x="841242" y="496599"/>
                </a:lnTo>
                <a:lnTo>
                  <a:pt x="839675" y="504432"/>
                </a:lnTo>
                <a:lnTo>
                  <a:pt x="838109" y="512265"/>
                </a:lnTo>
                <a:lnTo>
                  <a:pt x="836542" y="518531"/>
                </a:lnTo>
                <a:lnTo>
                  <a:pt x="834976" y="526364"/>
                </a:lnTo>
                <a:lnTo>
                  <a:pt x="833409" y="532630"/>
                </a:lnTo>
                <a:lnTo>
                  <a:pt x="830276" y="540463"/>
                </a:lnTo>
                <a:lnTo>
                  <a:pt x="828710" y="548296"/>
                </a:lnTo>
                <a:lnTo>
                  <a:pt x="827143" y="554562"/>
                </a:lnTo>
                <a:lnTo>
                  <a:pt x="824010" y="562395"/>
                </a:lnTo>
                <a:lnTo>
                  <a:pt x="822443" y="568661"/>
                </a:lnTo>
                <a:lnTo>
                  <a:pt x="819310" y="574927"/>
                </a:lnTo>
                <a:lnTo>
                  <a:pt x="816177" y="582760"/>
                </a:lnTo>
                <a:lnTo>
                  <a:pt x="813044" y="589026"/>
                </a:lnTo>
                <a:lnTo>
                  <a:pt x="811477" y="595292"/>
                </a:lnTo>
                <a:lnTo>
                  <a:pt x="808344" y="603125"/>
                </a:lnTo>
                <a:lnTo>
                  <a:pt x="805211" y="609391"/>
                </a:lnTo>
                <a:lnTo>
                  <a:pt x="800512" y="615658"/>
                </a:lnTo>
                <a:lnTo>
                  <a:pt x="797378" y="621924"/>
                </a:lnTo>
                <a:lnTo>
                  <a:pt x="794245" y="629757"/>
                </a:lnTo>
                <a:lnTo>
                  <a:pt x="791112" y="636023"/>
                </a:lnTo>
                <a:lnTo>
                  <a:pt x="786412" y="642289"/>
                </a:lnTo>
                <a:lnTo>
                  <a:pt x="783279" y="648555"/>
                </a:lnTo>
                <a:lnTo>
                  <a:pt x="778580" y="654822"/>
                </a:lnTo>
                <a:lnTo>
                  <a:pt x="775447" y="661088"/>
                </a:lnTo>
                <a:lnTo>
                  <a:pt x="770747" y="667354"/>
                </a:lnTo>
                <a:lnTo>
                  <a:pt x="766047" y="672054"/>
                </a:lnTo>
                <a:lnTo>
                  <a:pt x="761348" y="678320"/>
                </a:lnTo>
                <a:lnTo>
                  <a:pt x="758214" y="684586"/>
                </a:lnTo>
                <a:lnTo>
                  <a:pt x="753515" y="690852"/>
                </a:lnTo>
                <a:lnTo>
                  <a:pt x="748815" y="695552"/>
                </a:lnTo>
                <a:lnTo>
                  <a:pt x="744115" y="701818"/>
                </a:lnTo>
                <a:lnTo>
                  <a:pt x="737849" y="706518"/>
                </a:lnTo>
                <a:lnTo>
                  <a:pt x="733149" y="712784"/>
                </a:lnTo>
                <a:lnTo>
                  <a:pt x="728450" y="717484"/>
                </a:lnTo>
                <a:lnTo>
                  <a:pt x="723750" y="723750"/>
                </a:lnTo>
                <a:lnTo>
                  <a:pt x="717484" y="728450"/>
                </a:lnTo>
                <a:lnTo>
                  <a:pt x="712784" y="733149"/>
                </a:lnTo>
                <a:lnTo>
                  <a:pt x="706518" y="737849"/>
                </a:lnTo>
                <a:lnTo>
                  <a:pt x="701818" y="744115"/>
                </a:lnTo>
                <a:lnTo>
                  <a:pt x="695552" y="748815"/>
                </a:lnTo>
                <a:lnTo>
                  <a:pt x="690852" y="753515"/>
                </a:lnTo>
                <a:lnTo>
                  <a:pt x="684586" y="758214"/>
                </a:lnTo>
                <a:lnTo>
                  <a:pt x="678320" y="761348"/>
                </a:lnTo>
                <a:lnTo>
                  <a:pt x="672054" y="766047"/>
                </a:lnTo>
                <a:lnTo>
                  <a:pt x="667354" y="770747"/>
                </a:lnTo>
                <a:lnTo>
                  <a:pt x="661088" y="775447"/>
                </a:lnTo>
                <a:lnTo>
                  <a:pt x="654822" y="778580"/>
                </a:lnTo>
                <a:lnTo>
                  <a:pt x="648555" y="783279"/>
                </a:lnTo>
                <a:lnTo>
                  <a:pt x="642289" y="786412"/>
                </a:lnTo>
                <a:lnTo>
                  <a:pt x="636023" y="791112"/>
                </a:lnTo>
                <a:lnTo>
                  <a:pt x="629757" y="794245"/>
                </a:lnTo>
                <a:lnTo>
                  <a:pt x="621924" y="797378"/>
                </a:lnTo>
                <a:lnTo>
                  <a:pt x="615658" y="800512"/>
                </a:lnTo>
                <a:lnTo>
                  <a:pt x="609391" y="805211"/>
                </a:lnTo>
                <a:lnTo>
                  <a:pt x="603125" y="808344"/>
                </a:lnTo>
                <a:lnTo>
                  <a:pt x="595292" y="811477"/>
                </a:lnTo>
                <a:lnTo>
                  <a:pt x="589026" y="813044"/>
                </a:lnTo>
                <a:lnTo>
                  <a:pt x="582760" y="816177"/>
                </a:lnTo>
                <a:lnTo>
                  <a:pt x="574927" y="819310"/>
                </a:lnTo>
                <a:lnTo>
                  <a:pt x="568661" y="822443"/>
                </a:lnTo>
                <a:lnTo>
                  <a:pt x="562395" y="824010"/>
                </a:lnTo>
                <a:lnTo>
                  <a:pt x="554562" y="827143"/>
                </a:lnTo>
                <a:lnTo>
                  <a:pt x="548296" y="828710"/>
                </a:lnTo>
                <a:lnTo>
                  <a:pt x="540463" y="830276"/>
                </a:lnTo>
                <a:lnTo>
                  <a:pt x="532630" y="833409"/>
                </a:lnTo>
                <a:lnTo>
                  <a:pt x="526364" y="834976"/>
                </a:lnTo>
                <a:lnTo>
                  <a:pt x="518531" y="836542"/>
                </a:lnTo>
                <a:lnTo>
                  <a:pt x="512265" y="838109"/>
                </a:lnTo>
                <a:lnTo>
                  <a:pt x="504432" y="839675"/>
                </a:lnTo>
                <a:lnTo>
                  <a:pt x="496599" y="841242"/>
                </a:lnTo>
                <a:lnTo>
                  <a:pt x="490333" y="842809"/>
                </a:lnTo>
                <a:lnTo>
                  <a:pt x="482500" y="842809"/>
                </a:lnTo>
                <a:lnTo>
                  <a:pt x="474667" y="844375"/>
                </a:lnTo>
                <a:lnTo>
                  <a:pt x="468401" y="844375"/>
                </a:lnTo>
                <a:lnTo>
                  <a:pt x="460568" y="845942"/>
                </a:lnTo>
                <a:lnTo>
                  <a:pt x="452735" y="845942"/>
                </a:lnTo>
                <a:lnTo>
                  <a:pt x="446469" y="847508"/>
                </a:lnTo>
                <a:lnTo>
                  <a:pt x="438636" y="847508"/>
                </a:lnTo>
                <a:lnTo>
                  <a:pt x="430804" y="847508"/>
                </a:lnTo>
                <a:lnTo>
                  <a:pt x="422971" y="847508"/>
                </a:lnTo>
                <a:lnTo>
                  <a:pt x="422971" y="847508"/>
                </a:lnTo>
                <a:lnTo>
                  <a:pt x="422971" y="847508"/>
                </a:lnTo>
                <a:lnTo>
                  <a:pt x="416705" y="847508"/>
                </a:lnTo>
                <a:lnTo>
                  <a:pt x="408872" y="847508"/>
                </a:lnTo>
                <a:lnTo>
                  <a:pt x="401039" y="847508"/>
                </a:lnTo>
                <a:lnTo>
                  <a:pt x="394773" y="845942"/>
                </a:lnTo>
                <a:lnTo>
                  <a:pt x="386940" y="845942"/>
                </a:lnTo>
                <a:lnTo>
                  <a:pt x="379107" y="844375"/>
                </a:lnTo>
                <a:lnTo>
                  <a:pt x="372841" y="844375"/>
                </a:lnTo>
                <a:lnTo>
                  <a:pt x="365008" y="842809"/>
                </a:lnTo>
                <a:lnTo>
                  <a:pt x="357175" y="842809"/>
                </a:lnTo>
                <a:lnTo>
                  <a:pt x="350909" y="841242"/>
                </a:lnTo>
                <a:lnTo>
                  <a:pt x="343076" y="839675"/>
                </a:lnTo>
                <a:lnTo>
                  <a:pt x="335244" y="838109"/>
                </a:lnTo>
                <a:lnTo>
                  <a:pt x="328977" y="836542"/>
                </a:lnTo>
                <a:lnTo>
                  <a:pt x="321145" y="834976"/>
                </a:lnTo>
                <a:lnTo>
                  <a:pt x="313312" y="833409"/>
                </a:lnTo>
                <a:lnTo>
                  <a:pt x="307046" y="830276"/>
                </a:lnTo>
                <a:lnTo>
                  <a:pt x="299213" y="828710"/>
                </a:lnTo>
                <a:lnTo>
                  <a:pt x="292946" y="827143"/>
                </a:lnTo>
                <a:lnTo>
                  <a:pt x="285114" y="824010"/>
                </a:lnTo>
                <a:lnTo>
                  <a:pt x="278847" y="822443"/>
                </a:lnTo>
                <a:lnTo>
                  <a:pt x="272581" y="819310"/>
                </a:lnTo>
                <a:lnTo>
                  <a:pt x="264748" y="816177"/>
                </a:lnTo>
                <a:lnTo>
                  <a:pt x="258482" y="813044"/>
                </a:lnTo>
                <a:lnTo>
                  <a:pt x="250649" y="811477"/>
                </a:lnTo>
                <a:lnTo>
                  <a:pt x="244383" y="808344"/>
                </a:lnTo>
                <a:lnTo>
                  <a:pt x="238117" y="805211"/>
                </a:lnTo>
                <a:lnTo>
                  <a:pt x="231851" y="800512"/>
                </a:lnTo>
                <a:lnTo>
                  <a:pt x="224018" y="797378"/>
                </a:lnTo>
                <a:lnTo>
                  <a:pt x="217752" y="794245"/>
                </a:lnTo>
                <a:lnTo>
                  <a:pt x="211485" y="791112"/>
                </a:lnTo>
                <a:lnTo>
                  <a:pt x="205219" y="786412"/>
                </a:lnTo>
                <a:lnTo>
                  <a:pt x="198953" y="783279"/>
                </a:lnTo>
                <a:lnTo>
                  <a:pt x="192687" y="778580"/>
                </a:lnTo>
                <a:lnTo>
                  <a:pt x="186420" y="775447"/>
                </a:lnTo>
                <a:lnTo>
                  <a:pt x="180154" y="770747"/>
                </a:lnTo>
                <a:lnTo>
                  <a:pt x="173888" y="766047"/>
                </a:lnTo>
                <a:lnTo>
                  <a:pt x="169188" y="761348"/>
                </a:lnTo>
                <a:lnTo>
                  <a:pt x="162922" y="758214"/>
                </a:lnTo>
                <a:lnTo>
                  <a:pt x="156656" y="753515"/>
                </a:lnTo>
                <a:lnTo>
                  <a:pt x="151956" y="748815"/>
                </a:lnTo>
                <a:lnTo>
                  <a:pt x="145690" y="744115"/>
                </a:lnTo>
                <a:lnTo>
                  <a:pt x="139424" y="737849"/>
                </a:lnTo>
                <a:lnTo>
                  <a:pt x="134724" y="733149"/>
                </a:lnTo>
                <a:lnTo>
                  <a:pt x="130024" y="728450"/>
                </a:lnTo>
                <a:lnTo>
                  <a:pt x="123758" y="723750"/>
                </a:lnTo>
                <a:lnTo>
                  <a:pt x="119058" y="717484"/>
                </a:lnTo>
                <a:lnTo>
                  <a:pt x="114359" y="712784"/>
                </a:lnTo>
                <a:lnTo>
                  <a:pt x="108093" y="706518"/>
                </a:lnTo>
                <a:lnTo>
                  <a:pt x="103393" y="701818"/>
                </a:lnTo>
                <a:lnTo>
                  <a:pt x="98693" y="695552"/>
                </a:lnTo>
                <a:lnTo>
                  <a:pt x="93994" y="690852"/>
                </a:lnTo>
                <a:lnTo>
                  <a:pt x="89294" y="684586"/>
                </a:lnTo>
                <a:lnTo>
                  <a:pt x="84594" y="678320"/>
                </a:lnTo>
                <a:lnTo>
                  <a:pt x="81461" y="672054"/>
                </a:lnTo>
                <a:lnTo>
                  <a:pt x="76761" y="667354"/>
                </a:lnTo>
                <a:lnTo>
                  <a:pt x="72062" y="661088"/>
                </a:lnTo>
                <a:lnTo>
                  <a:pt x="68929" y="654822"/>
                </a:lnTo>
                <a:lnTo>
                  <a:pt x="64229" y="648555"/>
                </a:lnTo>
                <a:lnTo>
                  <a:pt x="61096" y="642289"/>
                </a:lnTo>
                <a:lnTo>
                  <a:pt x="56396" y="636023"/>
                </a:lnTo>
                <a:lnTo>
                  <a:pt x="53263" y="629757"/>
                </a:lnTo>
                <a:lnTo>
                  <a:pt x="50130" y="621924"/>
                </a:lnTo>
                <a:lnTo>
                  <a:pt x="45430" y="615658"/>
                </a:lnTo>
                <a:lnTo>
                  <a:pt x="42297" y="609391"/>
                </a:lnTo>
                <a:lnTo>
                  <a:pt x="39164" y="603125"/>
                </a:lnTo>
                <a:lnTo>
                  <a:pt x="36031" y="595292"/>
                </a:lnTo>
                <a:lnTo>
                  <a:pt x="34464" y="589026"/>
                </a:lnTo>
                <a:lnTo>
                  <a:pt x="31331" y="582760"/>
                </a:lnTo>
                <a:lnTo>
                  <a:pt x="28198" y="574927"/>
                </a:lnTo>
                <a:lnTo>
                  <a:pt x="25065" y="568661"/>
                </a:lnTo>
                <a:lnTo>
                  <a:pt x="23498" y="562395"/>
                </a:lnTo>
                <a:lnTo>
                  <a:pt x="20365" y="554562"/>
                </a:lnTo>
                <a:lnTo>
                  <a:pt x="18799" y="548296"/>
                </a:lnTo>
                <a:lnTo>
                  <a:pt x="15666" y="540463"/>
                </a:lnTo>
                <a:lnTo>
                  <a:pt x="14099" y="532630"/>
                </a:lnTo>
                <a:lnTo>
                  <a:pt x="12532" y="526364"/>
                </a:lnTo>
                <a:lnTo>
                  <a:pt x="10966" y="518531"/>
                </a:lnTo>
                <a:lnTo>
                  <a:pt x="9399" y="512265"/>
                </a:lnTo>
                <a:lnTo>
                  <a:pt x="7833" y="504432"/>
                </a:lnTo>
                <a:lnTo>
                  <a:pt x="6266" y="496599"/>
                </a:lnTo>
                <a:lnTo>
                  <a:pt x="4700" y="490333"/>
                </a:lnTo>
                <a:lnTo>
                  <a:pt x="4700" y="482500"/>
                </a:lnTo>
                <a:lnTo>
                  <a:pt x="3133" y="474667"/>
                </a:lnTo>
                <a:lnTo>
                  <a:pt x="1567" y="468401"/>
                </a:lnTo>
                <a:lnTo>
                  <a:pt x="1567" y="460568"/>
                </a:lnTo>
                <a:lnTo>
                  <a:pt x="1567" y="452735"/>
                </a:lnTo>
                <a:lnTo>
                  <a:pt x="0" y="446469"/>
                </a:lnTo>
                <a:lnTo>
                  <a:pt x="0" y="438636"/>
                </a:lnTo>
                <a:lnTo>
                  <a:pt x="0" y="430804"/>
                </a:lnTo>
                <a:lnTo>
                  <a:pt x="0" y="422971"/>
                </a:lnTo>
                <a:close/>
                <a:moveTo>
                  <a:pt x="57963" y="422971"/>
                </a:moveTo>
                <a:lnTo>
                  <a:pt x="57963" y="422971"/>
                </a:lnTo>
                <a:lnTo>
                  <a:pt x="57963" y="422971"/>
                </a:lnTo>
                <a:lnTo>
                  <a:pt x="57963" y="430804"/>
                </a:lnTo>
                <a:lnTo>
                  <a:pt x="57963" y="437070"/>
                </a:lnTo>
                <a:lnTo>
                  <a:pt x="57963" y="443336"/>
                </a:lnTo>
                <a:lnTo>
                  <a:pt x="57963" y="449602"/>
                </a:lnTo>
                <a:lnTo>
                  <a:pt x="59529" y="455869"/>
                </a:lnTo>
                <a:lnTo>
                  <a:pt x="59529" y="462135"/>
                </a:lnTo>
                <a:lnTo>
                  <a:pt x="61096" y="468401"/>
                </a:lnTo>
                <a:lnTo>
                  <a:pt x="61096" y="474667"/>
                </a:lnTo>
                <a:lnTo>
                  <a:pt x="62662" y="480934"/>
                </a:lnTo>
                <a:lnTo>
                  <a:pt x="62662" y="487200"/>
                </a:lnTo>
                <a:lnTo>
                  <a:pt x="64229" y="493466"/>
                </a:lnTo>
                <a:lnTo>
                  <a:pt x="65795" y="499732"/>
                </a:lnTo>
                <a:lnTo>
                  <a:pt x="67362" y="505998"/>
                </a:lnTo>
                <a:lnTo>
                  <a:pt x="68929" y="512265"/>
                </a:lnTo>
                <a:lnTo>
                  <a:pt x="70495" y="518531"/>
                </a:lnTo>
                <a:lnTo>
                  <a:pt x="72062" y="524797"/>
                </a:lnTo>
                <a:lnTo>
                  <a:pt x="73628" y="531063"/>
                </a:lnTo>
                <a:lnTo>
                  <a:pt x="75195" y="537330"/>
                </a:lnTo>
                <a:lnTo>
                  <a:pt x="78328" y="543596"/>
                </a:lnTo>
                <a:lnTo>
                  <a:pt x="79894" y="548296"/>
                </a:lnTo>
                <a:lnTo>
                  <a:pt x="81461" y="554562"/>
                </a:lnTo>
                <a:lnTo>
                  <a:pt x="84594" y="560828"/>
                </a:lnTo>
                <a:lnTo>
                  <a:pt x="86161" y="567094"/>
                </a:lnTo>
                <a:lnTo>
                  <a:pt x="89294" y="573360"/>
                </a:lnTo>
                <a:lnTo>
                  <a:pt x="92427" y="578060"/>
                </a:lnTo>
                <a:lnTo>
                  <a:pt x="93994" y="584326"/>
                </a:lnTo>
                <a:lnTo>
                  <a:pt x="97127" y="590593"/>
                </a:lnTo>
                <a:lnTo>
                  <a:pt x="100260" y="595292"/>
                </a:lnTo>
                <a:lnTo>
                  <a:pt x="103393" y="601559"/>
                </a:lnTo>
                <a:lnTo>
                  <a:pt x="106526" y="606258"/>
                </a:lnTo>
                <a:lnTo>
                  <a:pt x="109659" y="612524"/>
                </a:lnTo>
                <a:lnTo>
                  <a:pt x="112792" y="617224"/>
                </a:lnTo>
                <a:lnTo>
                  <a:pt x="117492" y="623490"/>
                </a:lnTo>
                <a:lnTo>
                  <a:pt x="120625" y="628190"/>
                </a:lnTo>
                <a:lnTo>
                  <a:pt x="123758" y="632890"/>
                </a:lnTo>
                <a:lnTo>
                  <a:pt x="126891" y="639156"/>
                </a:lnTo>
                <a:lnTo>
                  <a:pt x="131591" y="643856"/>
                </a:lnTo>
                <a:lnTo>
                  <a:pt x="134724" y="648555"/>
                </a:lnTo>
                <a:lnTo>
                  <a:pt x="139424" y="654822"/>
                </a:lnTo>
                <a:lnTo>
                  <a:pt x="142557" y="659521"/>
                </a:lnTo>
                <a:lnTo>
                  <a:pt x="147257" y="664221"/>
                </a:lnTo>
                <a:lnTo>
                  <a:pt x="151956" y="668921"/>
                </a:lnTo>
                <a:lnTo>
                  <a:pt x="156656" y="673620"/>
                </a:lnTo>
                <a:lnTo>
                  <a:pt x="159789" y="678320"/>
                </a:lnTo>
                <a:lnTo>
                  <a:pt x="164489" y="683020"/>
                </a:lnTo>
                <a:lnTo>
                  <a:pt x="169188" y="687719"/>
                </a:lnTo>
                <a:lnTo>
                  <a:pt x="173888" y="690852"/>
                </a:lnTo>
                <a:lnTo>
                  <a:pt x="178588" y="695552"/>
                </a:lnTo>
                <a:lnTo>
                  <a:pt x="183287" y="700252"/>
                </a:lnTo>
                <a:lnTo>
                  <a:pt x="187987" y="703385"/>
                </a:lnTo>
                <a:lnTo>
                  <a:pt x="192687" y="708085"/>
                </a:lnTo>
                <a:lnTo>
                  <a:pt x="198953" y="712784"/>
                </a:lnTo>
                <a:lnTo>
                  <a:pt x="203653" y="715917"/>
                </a:lnTo>
                <a:lnTo>
                  <a:pt x="208352" y="720617"/>
                </a:lnTo>
                <a:lnTo>
                  <a:pt x="213052" y="723750"/>
                </a:lnTo>
                <a:lnTo>
                  <a:pt x="219318" y="726883"/>
                </a:lnTo>
                <a:lnTo>
                  <a:pt x="224018" y="730016"/>
                </a:lnTo>
                <a:lnTo>
                  <a:pt x="230284" y="734716"/>
                </a:lnTo>
                <a:lnTo>
                  <a:pt x="234984" y="737849"/>
                </a:lnTo>
                <a:lnTo>
                  <a:pt x="241250" y="740982"/>
                </a:lnTo>
                <a:lnTo>
                  <a:pt x="245950" y="744115"/>
                </a:lnTo>
                <a:lnTo>
                  <a:pt x="252216" y="747249"/>
                </a:lnTo>
                <a:lnTo>
                  <a:pt x="256916" y="750382"/>
                </a:lnTo>
                <a:lnTo>
                  <a:pt x="263182" y="751948"/>
                </a:lnTo>
                <a:lnTo>
                  <a:pt x="269448" y="755081"/>
                </a:lnTo>
                <a:lnTo>
                  <a:pt x="274148" y="758214"/>
                </a:lnTo>
                <a:lnTo>
                  <a:pt x="280414" y="761348"/>
                </a:lnTo>
                <a:lnTo>
                  <a:pt x="286680" y="762914"/>
                </a:lnTo>
                <a:lnTo>
                  <a:pt x="292946" y="766047"/>
                </a:lnTo>
                <a:lnTo>
                  <a:pt x="299213" y="767614"/>
                </a:lnTo>
                <a:lnTo>
                  <a:pt x="303912" y="769180"/>
                </a:lnTo>
                <a:lnTo>
                  <a:pt x="310179" y="772313"/>
                </a:lnTo>
                <a:lnTo>
                  <a:pt x="316445" y="773880"/>
                </a:lnTo>
                <a:lnTo>
                  <a:pt x="322711" y="775447"/>
                </a:lnTo>
                <a:lnTo>
                  <a:pt x="328977" y="777013"/>
                </a:lnTo>
                <a:lnTo>
                  <a:pt x="335244" y="778580"/>
                </a:lnTo>
                <a:lnTo>
                  <a:pt x="341510" y="780146"/>
                </a:lnTo>
                <a:lnTo>
                  <a:pt x="347776" y="781713"/>
                </a:lnTo>
                <a:lnTo>
                  <a:pt x="354042" y="783279"/>
                </a:lnTo>
                <a:lnTo>
                  <a:pt x="360309" y="784846"/>
                </a:lnTo>
                <a:lnTo>
                  <a:pt x="366575" y="784846"/>
                </a:lnTo>
                <a:lnTo>
                  <a:pt x="372841" y="786412"/>
                </a:lnTo>
                <a:lnTo>
                  <a:pt x="379107" y="786412"/>
                </a:lnTo>
                <a:lnTo>
                  <a:pt x="385373" y="787979"/>
                </a:lnTo>
                <a:lnTo>
                  <a:pt x="391640" y="787979"/>
                </a:lnTo>
                <a:lnTo>
                  <a:pt x="397906" y="789546"/>
                </a:lnTo>
                <a:lnTo>
                  <a:pt x="404172" y="789546"/>
                </a:lnTo>
                <a:lnTo>
                  <a:pt x="410438" y="789546"/>
                </a:lnTo>
                <a:lnTo>
                  <a:pt x="416705" y="789546"/>
                </a:lnTo>
                <a:lnTo>
                  <a:pt x="422971" y="789546"/>
                </a:lnTo>
                <a:lnTo>
                  <a:pt x="422971" y="789546"/>
                </a:lnTo>
                <a:lnTo>
                  <a:pt x="430804" y="789546"/>
                </a:lnTo>
                <a:lnTo>
                  <a:pt x="437070" y="789546"/>
                </a:lnTo>
                <a:lnTo>
                  <a:pt x="443336" y="789546"/>
                </a:lnTo>
                <a:lnTo>
                  <a:pt x="449602" y="789546"/>
                </a:lnTo>
                <a:lnTo>
                  <a:pt x="455869" y="787979"/>
                </a:lnTo>
                <a:lnTo>
                  <a:pt x="462135" y="787979"/>
                </a:lnTo>
                <a:lnTo>
                  <a:pt x="468401" y="786412"/>
                </a:lnTo>
                <a:lnTo>
                  <a:pt x="474667" y="786412"/>
                </a:lnTo>
                <a:lnTo>
                  <a:pt x="480934" y="784846"/>
                </a:lnTo>
                <a:lnTo>
                  <a:pt x="487200" y="784846"/>
                </a:lnTo>
                <a:lnTo>
                  <a:pt x="493466" y="783279"/>
                </a:lnTo>
                <a:lnTo>
                  <a:pt x="499732" y="781713"/>
                </a:lnTo>
                <a:lnTo>
                  <a:pt x="505998" y="780146"/>
                </a:lnTo>
                <a:lnTo>
                  <a:pt x="512265" y="778580"/>
                </a:lnTo>
                <a:lnTo>
                  <a:pt x="518531" y="777013"/>
                </a:lnTo>
                <a:lnTo>
                  <a:pt x="524797" y="775447"/>
                </a:lnTo>
                <a:lnTo>
                  <a:pt x="531063" y="773880"/>
                </a:lnTo>
                <a:lnTo>
                  <a:pt x="537330" y="772313"/>
                </a:lnTo>
                <a:lnTo>
                  <a:pt x="543596" y="769180"/>
                </a:lnTo>
                <a:lnTo>
                  <a:pt x="548296" y="767614"/>
                </a:lnTo>
                <a:lnTo>
                  <a:pt x="554562" y="766047"/>
                </a:lnTo>
                <a:lnTo>
                  <a:pt x="560828" y="762914"/>
                </a:lnTo>
                <a:lnTo>
                  <a:pt x="567094" y="761348"/>
                </a:lnTo>
                <a:lnTo>
                  <a:pt x="573360" y="758214"/>
                </a:lnTo>
                <a:lnTo>
                  <a:pt x="578060" y="755081"/>
                </a:lnTo>
                <a:lnTo>
                  <a:pt x="584326" y="751948"/>
                </a:lnTo>
                <a:lnTo>
                  <a:pt x="590593" y="750382"/>
                </a:lnTo>
                <a:lnTo>
                  <a:pt x="595292" y="747249"/>
                </a:lnTo>
                <a:lnTo>
                  <a:pt x="601559" y="744115"/>
                </a:lnTo>
                <a:lnTo>
                  <a:pt x="606258" y="740982"/>
                </a:lnTo>
                <a:lnTo>
                  <a:pt x="612524" y="737849"/>
                </a:lnTo>
                <a:lnTo>
                  <a:pt x="617224" y="734716"/>
                </a:lnTo>
                <a:lnTo>
                  <a:pt x="623490" y="730016"/>
                </a:lnTo>
                <a:lnTo>
                  <a:pt x="628190" y="726883"/>
                </a:lnTo>
                <a:lnTo>
                  <a:pt x="632890" y="723750"/>
                </a:lnTo>
                <a:lnTo>
                  <a:pt x="639156" y="720617"/>
                </a:lnTo>
                <a:lnTo>
                  <a:pt x="643856" y="715917"/>
                </a:lnTo>
                <a:lnTo>
                  <a:pt x="648555" y="712784"/>
                </a:lnTo>
                <a:lnTo>
                  <a:pt x="654822" y="708085"/>
                </a:lnTo>
                <a:lnTo>
                  <a:pt x="659521" y="703385"/>
                </a:lnTo>
                <a:lnTo>
                  <a:pt x="664221" y="700252"/>
                </a:lnTo>
                <a:lnTo>
                  <a:pt x="668921" y="695552"/>
                </a:lnTo>
                <a:lnTo>
                  <a:pt x="673620" y="690852"/>
                </a:lnTo>
                <a:lnTo>
                  <a:pt x="678320" y="687719"/>
                </a:lnTo>
                <a:lnTo>
                  <a:pt x="683020" y="683020"/>
                </a:lnTo>
                <a:lnTo>
                  <a:pt x="687719" y="678320"/>
                </a:lnTo>
                <a:lnTo>
                  <a:pt x="690852" y="673620"/>
                </a:lnTo>
                <a:lnTo>
                  <a:pt x="695552" y="668921"/>
                </a:lnTo>
                <a:lnTo>
                  <a:pt x="700252" y="664221"/>
                </a:lnTo>
                <a:lnTo>
                  <a:pt x="703385" y="659521"/>
                </a:lnTo>
                <a:lnTo>
                  <a:pt x="708085" y="654822"/>
                </a:lnTo>
                <a:lnTo>
                  <a:pt x="712784" y="648555"/>
                </a:lnTo>
                <a:lnTo>
                  <a:pt x="715917" y="643856"/>
                </a:lnTo>
                <a:lnTo>
                  <a:pt x="720617" y="639156"/>
                </a:lnTo>
                <a:lnTo>
                  <a:pt x="723750" y="632890"/>
                </a:lnTo>
                <a:lnTo>
                  <a:pt x="726883" y="628190"/>
                </a:lnTo>
                <a:lnTo>
                  <a:pt x="730016" y="623490"/>
                </a:lnTo>
                <a:lnTo>
                  <a:pt x="734716" y="617224"/>
                </a:lnTo>
                <a:lnTo>
                  <a:pt x="737849" y="612524"/>
                </a:lnTo>
                <a:lnTo>
                  <a:pt x="740982" y="606258"/>
                </a:lnTo>
                <a:lnTo>
                  <a:pt x="744115" y="601559"/>
                </a:lnTo>
                <a:lnTo>
                  <a:pt x="747249" y="595292"/>
                </a:lnTo>
                <a:lnTo>
                  <a:pt x="750382" y="590593"/>
                </a:lnTo>
                <a:lnTo>
                  <a:pt x="751948" y="584326"/>
                </a:lnTo>
                <a:lnTo>
                  <a:pt x="755081" y="578060"/>
                </a:lnTo>
                <a:lnTo>
                  <a:pt x="758214" y="573360"/>
                </a:lnTo>
                <a:lnTo>
                  <a:pt x="761348" y="567094"/>
                </a:lnTo>
                <a:lnTo>
                  <a:pt x="762914" y="560828"/>
                </a:lnTo>
                <a:lnTo>
                  <a:pt x="766047" y="554562"/>
                </a:lnTo>
                <a:lnTo>
                  <a:pt x="767614" y="548296"/>
                </a:lnTo>
                <a:lnTo>
                  <a:pt x="769180" y="543596"/>
                </a:lnTo>
                <a:lnTo>
                  <a:pt x="772313" y="537330"/>
                </a:lnTo>
                <a:lnTo>
                  <a:pt x="773880" y="531063"/>
                </a:lnTo>
                <a:lnTo>
                  <a:pt x="775447" y="524797"/>
                </a:lnTo>
                <a:lnTo>
                  <a:pt x="777013" y="518531"/>
                </a:lnTo>
                <a:lnTo>
                  <a:pt x="778580" y="512265"/>
                </a:lnTo>
                <a:lnTo>
                  <a:pt x="780146" y="505998"/>
                </a:lnTo>
                <a:lnTo>
                  <a:pt x="781713" y="499732"/>
                </a:lnTo>
                <a:lnTo>
                  <a:pt x="783279" y="493466"/>
                </a:lnTo>
                <a:lnTo>
                  <a:pt x="784846" y="487200"/>
                </a:lnTo>
                <a:lnTo>
                  <a:pt x="784846" y="480934"/>
                </a:lnTo>
                <a:lnTo>
                  <a:pt x="786412" y="474667"/>
                </a:lnTo>
                <a:lnTo>
                  <a:pt x="786412" y="468401"/>
                </a:lnTo>
                <a:lnTo>
                  <a:pt x="787979" y="462135"/>
                </a:lnTo>
                <a:lnTo>
                  <a:pt x="787979" y="455869"/>
                </a:lnTo>
                <a:lnTo>
                  <a:pt x="789546" y="449602"/>
                </a:lnTo>
                <a:lnTo>
                  <a:pt x="789546" y="443336"/>
                </a:lnTo>
                <a:lnTo>
                  <a:pt x="789546" y="437070"/>
                </a:lnTo>
                <a:lnTo>
                  <a:pt x="789546" y="430804"/>
                </a:lnTo>
                <a:lnTo>
                  <a:pt x="789546" y="422971"/>
                </a:lnTo>
                <a:lnTo>
                  <a:pt x="789546" y="422971"/>
                </a:lnTo>
                <a:lnTo>
                  <a:pt x="789546" y="416705"/>
                </a:lnTo>
                <a:lnTo>
                  <a:pt x="789546" y="410438"/>
                </a:lnTo>
                <a:lnTo>
                  <a:pt x="789546" y="404172"/>
                </a:lnTo>
                <a:lnTo>
                  <a:pt x="789546" y="397906"/>
                </a:lnTo>
                <a:lnTo>
                  <a:pt x="787979" y="391640"/>
                </a:lnTo>
                <a:lnTo>
                  <a:pt x="787979" y="385373"/>
                </a:lnTo>
                <a:lnTo>
                  <a:pt x="786412" y="379107"/>
                </a:lnTo>
                <a:lnTo>
                  <a:pt x="786412" y="372841"/>
                </a:lnTo>
                <a:lnTo>
                  <a:pt x="784846" y="366575"/>
                </a:lnTo>
                <a:lnTo>
                  <a:pt x="784846" y="360309"/>
                </a:lnTo>
                <a:lnTo>
                  <a:pt x="783279" y="354042"/>
                </a:lnTo>
                <a:lnTo>
                  <a:pt x="781713" y="347776"/>
                </a:lnTo>
                <a:lnTo>
                  <a:pt x="780146" y="341510"/>
                </a:lnTo>
                <a:lnTo>
                  <a:pt x="778580" y="335244"/>
                </a:lnTo>
                <a:lnTo>
                  <a:pt x="777013" y="328977"/>
                </a:lnTo>
                <a:lnTo>
                  <a:pt x="775447" y="322711"/>
                </a:lnTo>
                <a:lnTo>
                  <a:pt x="773880" y="316445"/>
                </a:lnTo>
                <a:lnTo>
                  <a:pt x="772313" y="310179"/>
                </a:lnTo>
                <a:lnTo>
                  <a:pt x="769180" y="303912"/>
                </a:lnTo>
                <a:lnTo>
                  <a:pt x="767614" y="299213"/>
                </a:lnTo>
                <a:lnTo>
                  <a:pt x="766047" y="292946"/>
                </a:lnTo>
                <a:lnTo>
                  <a:pt x="762914" y="286680"/>
                </a:lnTo>
                <a:lnTo>
                  <a:pt x="761348" y="280414"/>
                </a:lnTo>
                <a:lnTo>
                  <a:pt x="758214" y="274148"/>
                </a:lnTo>
                <a:lnTo>
                  <a:pt x="755081" y="269448"/>
                </a:lnTo>
                <a:lnTo>
                  <a:pt x="751948" y="263182"/>
                </a:lnTo>
                <a:lnTo>
                  <a:pt x="750382" y="256916"/>
                </a:lnTo>
                <a:lnTo>
                  <a:pt x="747249" y="252216"/>
                </a:lnTo>
                <a:lnTo>
                  <a:pt x="744115" y="245950"/>
                </a:lnTo>
                <a:lnTo>
                  <a:pt x="740982" y="241250"/>
                </a:lnTo>
                <a:lnTo>
                  <a:pt x="737849" y="234984"/>
                </a:lnTo>
                <a:lnTo>
                  <a:pt x="734716" y="230284"/>
                </a:lnTo>
                <a:lnTo>
                  <a:pt x="730016" y="224018"/>
                </a:lnTo>
                <a:lnTo>
                  <a:pt x="726883" y="219318"/>
                </a:lnTo>
                <a:lnTo>
                  <a:pt x="723750" y="213052"/>
                </a:lnTo>
                <a:lnTo>
                  <a:pt x="720617" y="208352"/>
                </a:lnTo>
                <a:lnTo>
                  <a:pt x="715917" y="203653"/>
                </a:lnTo>
                <a:lnTo>
                  <a:pt x="712784" y="198953"/>
                </a:lnTo>
                <a:lnTo>
                  <a:pt x="708085" y="192687"/>
                </a:lnTo>
                <a:lnTo>
                  <a:pt x="703385" y="187987"/>
                </a:lnTo>
                <a:lnTo>
                  <a:pt x="700252" y="183287"/>
                </a:lnTo>
                <a:lnTo>
                  <a:pt x="695552" y="178588"/>
                </a:lnTo>
                <a:lnTo>
                  <a:pt x="690852" y="173888"/>
                </a:lnTo>
                <a:lnTo>
                  <a:pt x="687719" y="169188"/>
                </a:lnTo>
                <a:lnTo>
                  <a:pt x="683020" y="164489"/>
                </a:lnTo>
                <a:lnTo>
                  <a:pt x="678320" y="159789"/>
                </a:lnTo>
                <a:lnTo>
                  <a:pt x="673620" y="156656"/>
                </a:lnTo>
                <a:lnTo>
                  <a:pt x="668921" y="151956"/>
                </a:lnTo>
                <a:lnTo>
                  <a:pt x="664221" y="147257"/>
                </a:lnTo>
                <a:lnTo>
                  <a:pt x="659521" y="142557"/>
                </a:lnTo>
                <a:lnTo>
                  <a:pt x="654822" y="139424"/>
                </a:lnTo>
                <a:lnTo>
                  <a:pt x="648555" y="134724"/>
                </a:lnTo>
                <a:lnTo>
                  <a:pt x="643856" y="131591"/>
                </a:lnTo>
                <a:lnTo>
                  <a:pt x="639156" y="126891"/>
                </a:lnTo>
                <a:lnTo>
                  <a:pt x="632890" y="123758"/>
                </a:lnTo>
                <a:lnTo>
                  <a:pt x="628190" y="120625"/>
                </a:lnTo>
                <a:lnTo>
                  <a:pt x="623490" y="117492"/>
                </a:lnTo>
                <a:lnTo>
                  <a:pt x="617224" y="112792"/>
                </a:lnTo>
                <a:lnTo>
                  <a:pt x="612524" y="109659"/>
                </a:lnTo>
                <a:lnTo>
                  <a:pt x="606258" y="106526"/>
                </a:lnTo>
                <a:lnTo>
                  <a:pt x="601559" y="103393"/>
                </a:lnTo>
                <a:lnTo>
                  <a:pt x="595292" y="100260"/>
                </a:lnTo>
                <a:lnTo>
                  <a:pt x="590593" y="97127"/>
                </a:lnTo>
                <a:lnTo>
                  <a:pt x="584326" y="93994"/>
                </a:lnTo>
                <a:lnTo>
                  <a:pt x="578060" y="92427"/>
                </a:lnTo>
                <a:lnTo>
                  <a:pt x="573360" y="89294"/>
                </a:lnTo>
                <a:lnTo>
                  <a:pt x="567094" y="86161"/>
                </a:lnTo>
                <a:lnTo>
                  <a:pt x="560828" y="84594"/>
                </a:lnTo>
                <a:lnTo>
                  <a:pt x="554562" y="81461"/>
                </a:lnTo>
                <a:lnTo>
                  <a:pt x="548296" y="79894"/>
                </a:lnTo>
                <a:lnTo>
                  <a:pt x="543596" y="78328"/>
                </a:lnTo>
                <a:lnTo>
                  <a:pt x="537330" y="75195"/>
                </a:lnTo>
                <a:lnTo>
                  <a:pt x="531063" y="73628"/>
                </a:lnTo>
                <a:lnTo>
                  <a:pt x="524797" y="72062"/>
                </a:lnTo>
                <a:lnTo>
                  <a:pt x="518531" y="70495"/>
                </a:lnTo>
                <a:lnTo>
                  <a:pt x="512265" y="68929"/>
                </a:lnTo>
                <a:lnTo>
                  <a:pt x="505998" y="67362"/>
                </a:lnTo>
                <a:lnTo>
                  <a:pt x="499732" y="65795"/>
                </a:lnTo>
                <a:lnTo>
                  <a:pt x="493466" y="64229"/>
                </a:lnTo>
                <a:lnTo>
                  <a:pt x="487200" y="62662"/>
                </a:lnTo>
                <a:lnTo>
                  <a:pt x="480934" y="62662"/>
                </a:lnTo>
                <a:lnTo>
                  <a:pt x="474667" y="61096"/>
                </a:lnTo>
                <a:lnTo>
                  <a:pt x="468401" y="61096"/>
                </a:lnTo>
                <a:lnTo>
                  <a:pt x="462135" y="59529"/>
                </a:lnTo>
                <a:lnTo>
                  <a:pt x="455869" y="59529"/>
                </a:lnTo>
                <a:lnTo>
                  <a:pt x="449602" y="57963"/>
                </a:lnTo>
                <a:lnTo>
                  <a:pt x="443336" y="57963"/>
                </a:lnTo>
                <a:lnTo>
                  <a:pt x="437070" y="57963"/>
                </a:lnTo>
                <a:lnTo>
                  <a:pt x="430804" y="57963"/>
                </a:lnTo>
                <a:lnTo>
                  <a:pt x="422971" y="57963"/>
                </a:lnTo>
                <a:lnTo>
                  <a:pt x="422971" y="57963"/>
                </a:lnTo>
                <a:lnTo>
                  <a:pt x="416705" y="57963"/>
                </a:lnTo>
                <a:lnTo>
                  <a:pt x="410438" y="57963"/>
                </a:lnTo>
                <a:lnTo>
                  <a:pt x="404172" y="57963"/>
                </a:lnTo>
                <a:lnTo>
                  <a:pt x="397906" y="57963"/>
                </a:lnTo>
                <a:lnTo>
                  <a:pt x="391640" y="59529"/>
                </a:lnTo>
                <a:lnTo>
                  <a:pt x="385373" y="59529"/>
                </a:lnTo>
                <a:lnTo>
                  <a:pt x="379107" y="61096"/>
                </a:lnTo>
                <a:lnTo>
                  <a:pt x="372841" y="61096"/>
                </a:lnTo>
                <a:lnTo>
                  <a:pt x="366575" y="62662"/>
                </a:lnTo>
                <a:lnTo>
                  <a:pt x="360309" y="62662"/>
                </a:lnTo>
                <a:lnTo>
                  <a:pt x="354042" y="64229"/>
                </a:lnTo>
                <a:lnTo>
                  <a:pt x="347776" y="65795"/>
                </a:lnTo>
                <a:lnTo>
                  <a:pt x="341510" y="67362"/>
                </a:lnTo>
                <a:lnTo>
                  <a:pt x="335244" y="68929"/>
                </a:lnTo>
                <a:lnTo>
                  <a:pt x="328977" y="70495"/>
                </a:lnTo>
                <a:lnTo>
                  <a:pt x="322711" y="72062"/>
                </a:lnTo>
                <a:lnTo>
                  <a:pt x="316445" y="73628"/>
                </a:lnTo>
                <a:lnTo>
                  <a:pt x="310179" y="75195"/>
                </a:lnTo>
                <a:lnTo>
                  <a:pt x="303912" y="78328"/>
                </a:lnTo>
                <a:lnTo>
                  <a:pt x="299213" y="79894"/>
                </a:lnTo>
                <a:lnTo>
                  <a:pt x="292946" y="81461"/>
                </a:lnTo>
                <a:lnTo>
                  <a:pt x="286680" y="84594"/>
                </a:lnTo>
                <a:lnTo>
                  <a:pt x="280414" y="86161"/>
                </a:lnTo>
                <a:lnTo>
                  <a:pt x="274148" y="89294"/>
                </a:lnTo>
                <a:lnTo>
                  <a:pt x="269448" y="92427"/>
                </a:lnTo>
                <a:lnTo>
                  <a:pt x="263182" y="93994"/>
                </a:lnTo>
                <a:lnTo>
                  <a:pt x="256916" y="97127"/>
                </a:lnTo>
                <a:lnTo>
                  <a:pt x="252216" y="100260"/>
                </a:lnTo>
                <a:lnTo>
                  <a:pt x="245950" y="103393"/>
                </a:lnTo>
                <a:lnTo>
                  <a:pt x="241250" y="106526"/>
                </a:lnTo>
                <a:lnTo>
                  <a:pt x="234984" y="109659"/>
                </a:lnTo>
                <a:lnTo>
                  <a:pt x="230284" y="112792"/>
                </a:lnTo>
                <a:lnTo>
                  <a:pt x="224018" y="117492"/>
                </a:lnTo>
                <a:lnTo>
                  <a:pt x="219318" y="120625"/>
                </a:lnTo>
                <a:lnTo>
                  <a:pt x="213052" y="123758"/>
                </a:lnTo>
                <a:lnTo>
                  <a:pt x="208352" y="126891"/>
                </a:lnTo>
                <a:lnTo>
                  <a:pt x="203653" y="131591"/>
                </a:lnTo>
                <a:lnTo>
                  <a:pt x="198953" y="134724"/>
                </a:lnTo>
                <a:lnTo>
                  <a:pt x="192687" y="139424"/>
                </a:lnTo>
                <a:lnTo>
                  <a:pt x="187987" y="142557"/>
                </a:lnTo>
                <a:lnTo>
                  <a:pt x="183287" y="147257"/>
                </a:lnTo>
                <a:lnTo>
                  <a:pt x="178588" y="151956"/>
                </a:lnTo>
                <a:lnTo>
                  <a:pt x="173888" y="156656"/>
                </a:lnTo>
                <a:lnTo>
                  <a:pt x="169188" y="159789"/>
                </a:lnTo>
                <a:lnTo>
                  <a:pt x="164489" y="164489"/>
                </a:lnTo>
                <a:lnTo>
                  <a:pt x="159789" y="169188"/>
                </a:lnTo>
                <a:lnTo>
                  <a:pt x="156656" y="173888"/>
                </a:lnTo>
                <a:lnTo>
                  <a:pt x="151956" y="178588"/>
                </a:lnTo>
                <a:lnTo>
                  <a:pt x="147257" y="183287"/>
                </a:lnTo>
                <a:lnTo>
                  <a:pt x="142557" y="187987"/>
                </a:lnTo>
                <a:lnTo>
                  <a:pt x="139424" y="192687"/>
                </a:lnTo>
                <a:lnTo>
                  <a:pt x="134724" y="198953"/>
                </a:lnTo>
                <a:lnTo>
                  <a:pt x="131591" y="203653"/>
                </a:lnTo>
                <a:lnTo>
                  <a:pt x="126891" y="208352"/>
                </a:lnTo>
                <a:lnTo>
                  <a:pt x="123758" y="213052"/>
                </a:lnTo>
                <a:lnTo>
                  <a:pt x="120625" y="219318"/>
                </a:lnTo>
                <a:lnTo>
                  <a:pt x="117492" y="224018"/>
                </a:lnTo>
                <a:lnTo>
                  <a:pt x="112792" y="230284"/>
                </a:lnTo>
                <a:lnTo>
                  <a:pt x="109659" y="234984"/>
                </a:lnTo>
                <a:lnTo>
                  <a:pt x="106526" y="241250"/>
                </a:lnTo>
                <a:lnTo>
                  <a:pt x="103393" y="245950"/>
                </a:lnTo>
                <a:lnTo>
                  <a:pt x="100260" y="252216"/>
                </a:lnTo>
                <a:lnTo>
                  <a:pt x="97127" y="256916"/>
                </a:lnTo>
                <a:lnTo>
                  <a:pt x="93994" y="263182"/>
                </a:lnTo>
                <a:lnTo>
                  <a:pt x="92427" y="269448"/>
                </a:lnTo>
                <a:lnTo>
                  <a:pt x="89294" y="274148"/>
                </a:lnTo>
                <a:lnTo>
                  <a:pt x="86161" y="280414"/>
                </a:lnTo>
                <a:lnTo>
                  <a:pt x="84594" y="286680"/>
                </a:lnTo>
                <a:lnTo>
                  <a:pt x="81461" y="292946"/>
                </a:lnTo>
                <a:lnTo>
                  <a:pt x="79894" y="299213"/>
                </a:lnTo>
                <a:lnTo>
                  <a:pt x="78328" y="303912"/>
                </a:lnTo>
                <a:lnTo>
                  <a:pt x="75195" y="310179"/>
                </a:lnTo>
                <a:lnTo>
                  <a:pt x="73628" y="316445"/>
                </a:lnTo>
                <a:lnTo>
                  <a:pt x="72062" y="322711"/>
                </a:lnTo>
                <a:lnTo>
                  <a:pt x="70495" y="328977"/>
                </a:lnTo>
                <a:lnTo>
                  <a:pt x="68929" y="335244"/>
                </a:lnTo>
                <a:lnTo>
                  <a:pt x="67362" y="341510"/>
                </a:lnTo>
                <a:lnTo>
                  <a:pt x="65795" y="347776"/>
                </a:lnTo>
                <a:lnTo>
                  <a:pt x="64229" y="354042"/>
                </a:lnTo>
                <a:lnTo>
                  <a:pt x="62662" y="360309"/>
                </a:lnTo>
                <a:lnTo>
                  <a:pt x="62662" y="366575"/>
                </a:lnTo>
                <a:lnTo>
                  <a:pt x="61096" y="372841"/>
                </a:lnTo>
                <a:lnTo>
                  <a:pt x="61096" y="379107"/>
                </a:lnTo>
                <a:lnTo>
                  <a:pt x="59529" y="385373"/>
                </a:lnTo>
                <a:lnTo>
                  <a:pt x="59529" y="391640"/>
                </a:lnTo>
                <a:lnTo>
                  <a:pt x="57963" y="397906"/>
                </a:lnTo>
                <a:lnTo>
                  <a:pt x="57963" y="404172"/>
                </a:lnTo>
                <a:lnTo>
                  <a:pt x="57963" y="410438"/>
                </a:lnTo>
                <a:lnTo>
                  <a:pt x="57963" y="416705"/>
                </a:lnTo>
                <a:close/>
              </a:path>
            </a:pathLst>
          </a:custGeom>
          <a:solidFill>
            <a:srgbClr val="779F08"/>
          </a:solidFill>
        </p:spPr>
      </p:sp>
      <p:sp>
        <p:nvSpPr>
          <p:cNvPr id="7" name="Shape 4"/>
          <p:cNvSpPr/>
          <p:nvPr>
            <p:custDataLst>
              <p:tags r:id="rId3"/>
            </p:custDataLst>
          </p:nvPr>
        </p:nvSpPr>
        <p:spPr>
          <a:xfrm>
            <a:off x="1025949" y="1929407"/>
            <a:ext cx="366084" cy="385539"/>
          </a:xfrm>
          <a:custGeom>
            <a:avLst/>
            <a:gdLst/>
            <a:ahLst/>
            <a:cxnLst/>
            <a:rect l="l" t="t" r="r" b="b"/>
            <a:pathLst>
              <a:path w="366084" h="385539">
                <a:moveTo>
                  <a:pt x="76761" y="328977"/>
                </a:moveTo>
                <a:cubicBezTo>
                  <a:pt x="45430" y="297646"/>
                  <a:pt x="29765" y="260049"/>
                  <a:pt x="26631" y="220885"/>
                </a:cubicBezTo>
                <a:cubicBezTo>
                  <a:pt x="26631" y="183287"/>
                  <a:pt x="37597" y="145690"/>
                  <a:pt x="68929" y="111226"/>
                </a:cubicBezTo>
                <a:cubicBezTo>
                  <a:pt x="90860" y="84594"/>
                  <a:pt x="125325" y="68929"/>
                  <a:pt x="159789" y="64229"/>
                </a:cubicBezTo>
                <a:cubicBezTo>
                  <a:pt x="156656" y="34464"/>
                  <a:pt x="156656" y="34464"/>
                  <a:pt x="156656" y="34464"/>
                </a:cubicBezTo>
                <a:cubicBezTo>
                  <a:pt x="137857" y="37597"/>
                  <a:pt x="137857" y="37597"/>
                  <a:pt x="137857" y="37597"/>
                </a:cubicBezTo>
                <a:cubicBezTo>
                  <a:pt x="133157" y="18799"/>
                  <a:pt x="133157" y="18799"/>
                  <a:pt x="133157" y="18799"/>
                </a:cubicBezTo>
                <a:cubicBezTo>
                  <a:pt x="183287" y="10966"/>
                  <a:pt x="183287" y="10966"/>
                  <a:pt x="183287" y="10966"/>
                </a:cubicBezTo>
                <a:cubicBezTo>
                  <a:pt x="186420" y="29765"/>
                  <a:pt x="186420" y="29765"/>
                  <a:pt x="186420" y="29765"/>
                </a:cubicBezTo>
                <a:cubicBezTo>
                  <a:pt x="167622" y="34464"/>
                  <a:pt x="167622" y="34464"/>
                  <a:pt x="167622" y="34464"/>
                </a:cubicBezTo>
                <a:cubicBezTo>
                  <a:pt x="175455" y="61096"/>
                  <a:pt x="175455" y="61096"/>
                  <a:pt x="175455" y="61096"/>
                </a:cubicBezTo>
                <a:cubicBezTo>
                  <a:pt x="213052" y="61096"/>
                  <a:pt x="252216" y="72062"/>
                  <a:pt x="281981" y="103393"/>
                </a:cubicBezTo>
                <a:cubicBezTo>
                  <a:pt x="313312" y="130024"/>
                  <a:pt x="332110" y="167622"/>
                  <a:pt x="332110" y="206786"/>
                </a:cubicBezTo>
                <a:cubicBezTo>
                  <a:pt x="335244" y="247516"/>
                  <a:pt x="319578" y="286680"/>
                  <a:pt x="292946" y="316445"/>
                </a:cubicBezTo>
                <a:cubicBezTo>
                  <a:pt x="289813" y="321145"/>
                  <a:pt x="289813" y="321145"/>
                  <a:pt x="286680" y="324278"/>
                </a:cubicBezTo>
                <a:cubicBezTo>
                  <a:pt x="300779" y="385373"/>
                  <a:pt x="300779" y="385373"/>
                  <a:pt x="300779" y="385373"/>
                </a:cubicBezTo>
                <a:cubicBezTo>
                  <a:pt x="281981" y="385373"/>
                  <a:pt x="281981" y="385373"/>
                  <a:pt x="281981" y="385373"/>
                </a:cubicBezTo>
                <a:cubicBezTo>
                  <a:pt x="239683" y="355609"/>
                  <a:pt x="239683" y="355609"/>
                  <a:pt x="239683" y="355609"/>
                </a:cubicBezTo>
                <a:cubicBezTo>
                  <a:pt x="225584" y="361875"/>
                  <a:pt x="205219" y="366575"/>
                  <a:pt x="186420" y="366575"/>
                </a:cubicBezTo>
                <a:cubicBezTo>
                  <a:pt x="167622" y="366575"/>
                  <a:pt x="145690" y="361875"/>
                  <a:pt x="122192" y="355609"/>
                </a:cubicBezTo>
                <a:cubicBezTo>
                  <a:pt x="84594" y="385373"/>
                  <a:pt x="84594" y="385373"/>
                  <a:pt x="84594" y="385373"/>
                </a:cubicBezTo>
                <a:cubicBezTo>
                  <a:pt x="64229" y="385373"/>
                  <a:pt x="64229" y="385373"/>
                  <a:pt x="64229" y="385373"/>
                </a:cubicBezTo>
                <a:cubicBezTo>
                  <a:pt x="79894" y="328977"/>
                  <a:pt x="79894" y="328977"/>
                  <a:pt x="79894" y="328977"/>
                </a:cubicBezTo>
                <a:cubicBezTo>
                  <a:pt x="76761" y="328977"/>
                  <a:pt x="76761" y="328977"/>
                  <a:pt x="76761" y="328977"/>
                </a:cubicBezTo>
                <a:moveTo>
                  <a:pt x="313312" y="23498"/>
                </a:moveTo>
                <a:cubicBezTo>
                  <a:pt x="281981" y="10966"/>
                  <a:pt x="252216" y="18799"/>
                  <a:pt x="228718" y="42297"/>
                </a:cubicBezTo>
                <a:cubicBezTo>
                  <a:pt x="350909" y="119058"/>
                  <a:pt x="350909" y="119058"/>
                  <a:pt x="350909" y="119058"/>
                </a:cubicBezTo>
                <a:cubicBezTo>
                  <a:pt x="366575" y="90860"/>
                  <a:pt x="358742" y="57963"/>
                  <a:pt x="335244" y="34464"/>
                </a:cubicBezTo>
                <a:cubicBezTo>
                  <a:pt x="350909" y="10966"/>
                  <a:pt x="350909" y="10966"/>
                  <a:pt x="350909" y="10966"/>
                </a:cubicBezTo>
                <a:cubicBezTo>
                  <a:pt x="327411" y="0"/>
                  <a:pt x="327411" y="0"/>
                  <a:pt x="327411" y="0"/>
                </a:cubicBezTo>
                <a:cubicBezTo>
                  <a:pt x="313312" y="23498"/>
                  <a:pt x="313312" y="23498"/>
                  <a:pt x="313312" y="23498"/>
                </a:cubicBezTo>
                <a:moveTo>
                  <a:pt x="53263" y="23498"/>
                </a:moveTo>
                <a:cubicBezTo>
                  <a:pt x="37597" y="0"/>
                  <a:pt x="37597" y="0"/>
                  <a:pt x="37597" y="0"/>
                </a:cubicBezTo>
                <a:cubicBezTo>
                  <a:pt x="15666" y="10966"/>
                  <a:pt x="15666" y="10966"/>
                  <a:pt x="15666" y="10966"/>
                </a:cubicBezTo>
                <a:cubicBezTo>
                  <a:pt x="29765" y="34464"/>
                  <a:pt x="29765" y="34464"/>
                  <a:pt x="29765" y="34464"/>
                </a:cubicBezTo>
                <a:cubicBezTo>
                  <a:pt x="7833" y="57963"/>
                  <a:pt x="0" y="90860"/>
                  <a:pt x="15666" y="119058"/>
                </a:cubicBezTo>
                <a:cubicBezTo>
                  <a:pt x="137857" y="42297"/>
                  <a:pt x="137857" y="42297"/>
                  <a:pt x="137857" y="42297"/>
                </a:cubicBezTo>
                <a:cubicBezTo>
                  <a:pt x="114359" y="18799"/>
                  <a:pt x="79894" y="10966"/>
                  <a:pt x="53263" y="23498"/>
                </a:cubicBezTo>
                <a:moveTo>
                  <a:pt x="164489" y="206786"/>
                </a:moveTo>
                <a:cubicBezTo>
                  <a:pt x="159789" y="209919"/>
                  <a:pt x="159789" y="209919"/>
                  <a:pt x="159789" y="213052"/>
                </a:cubicBezTo>
                <a:cubicBezTo>
                  <a:pt x="133157" y="217752"/>
                  <a:pt x="106526" y="220885"/>
                  <a:pt x="84594" y="233417"/>
                </a:cubicBezTo>
                <a:cubicBezTo>
                  <a:pt x="84594" y="236550"/>
                  <a:pt x="84594" y="241250"/>
                  <a:pt x="84594" y="244383"/>
                </a:cubicBezTo>
                <a:cubicBezTo>
                  <a:pt x="111226" y="241250"/>
                  <a:pt x="140990" y="236550"/>
                  <a:pt x="164489" y="225584"/>
                </a:cubicBezTo>
                <a:cubicBezTo>
                  <a:pt x="167622" y="228718"/>
                  <a:pt x="172321" y="233417"/>
                  <a:pt x="175455" y="233417"/>
                </a:cubicBezTo>
                <a:cubicBezTo>
                  <a:pt x="186420" y="236550"/>
                  <a:pt x="202086" y="233417"/>
                  <a:pt x="205219" y="220885"/>
                </a:cubicBezTo>
                <a:cubicBezTo>
                  <a:pt x="209919" y="209919"/>
                  <a:pt x="202086" y="194253"/>
                  <a:pt x="191120" y="191120"/>
                </a:cubicBezTo>
                <a:cubicBezTo>
                  <a:pt x="191120" y="191120"/>
                  <a:pt x="186420" y="191120"/>
                  <a:pt x="186420" y="191120"/>
                </a:cubicBezTo>
                <a:cubicBezTo>
                  <a:pt x="178588" y="175455"/>
                  <a:pt x="167622" y="156656"/>
                  <a:pt x="156656" y="140990"/>
                </a:cubicBezTo>
                <a:cubicBezTo>
                  <a:pt x="151956" y="145690"/>
                  <a:pt x="148823" y="148823"/>
                  <a:pt x="145690" y="148823"/>
                </a:cubicBezTo>
                <a:cubicBezTo>
                  <a:pt x="148823" y="167622"/>
                  <a:pt x="156656" y="183287"/>
                  <a:pt x="167622" y="198953"/>
                </a:cubicBezTo>
                <a:cubicBezTo>
                  <a:pt x="164489" y="198953"/>
                  <a:pt x="164489" y="202086"/>
                  <a:pt x="164489" y="206786"/>
                </a:cubicBezTo>
                <a:moveTo>
                  <a:pt x="68929" y="220885"/>
                </a:moveTo>
                <a:cubicBezTo>
                  <a:pt x="72062" y="247516"/>
                  <a:pt x="84594" y="274148"/>
                  <a:pt x="106526" y="297646"/>
                </a:cubicBezTo>
                <a:cubicBezTo>
                  <a:pt x="130024" y="316445"/>
                  <a:pt x="156656" y="328977"/>
                  <a:pt x="186420" y="324278"/>
                </a:cubicBezTo>
                <a:cubicBezTo>
                  <a:pt x="213052" y="324278"/>
                  <a:pt x="239683" y="313312"/>
                  <a:pt x="263182" y="289813"/>
                </a:cubicBezTo>
                <a:cubicBezTo>
                  <a:pt x="281981" y="267882"/>
                  <a:pt x="292946" y="236550"/>
                  <a:pt x="289813" y="209919"/>
                </a:cubicBezTo>
                <a:cubicBezTo>
                  <a:pt x="289813" y="180154"/>
                  <a:pt x="278847" y="151956"/>
                  <a:pt x="255349" y="133157"/>
                </a:cubicBezTo>
                <a:cubicBezTo>
                  <a:pt x="231851" y="111226"/>
                  <a:pt x="202086" y="103393"/>
                  <a:pt x="175455" y="103393"/>
                </a:cubicBezTo>
                <a:cubicBezTo>
                  <a:pt x="145690" y="106526"/>
                  <a:pt x="117492" y="119058"/>
                  <a:pt x="98693" y="140990"/>
                </a:cubicBezTo>
                <a:cubicBezTo>
                  <a:pt x="76761" y="164489"/>
                  <a:pt x="68929" y="191120"/>
                  <a:pt x="68929" y="220885"/>
                </a:cubicBezTo>
                <a:close/>
              </a:path>
            </a:pathLst>
          </a:custGeom>
          <a:solidFill>
            <a:srgbClr val="779F08"/>
          </a:solidFill>
        </p:spPr>
      </p:sp>
      <p:sp>
        <p:nvSpPr>
          <p:cNvPr id="8" name="Shape 5"/>
          <p:cNvSpPr/>
          <p:nvPr>
            <p:custDataLst>
              <p:tags r:id="rId4"/>
            </p:custDataLst>
          </p:nvPr>
        </p:nvSpPr>
        <p:spPr>
          <a:xfrm>
            <a:off x="999125" y="3350072"/>
            <a:ext cx="415602" cy="336020"/>
          </a:xfrm>
          <a:custGeom>
            <a:avLst/>
            <a:gdLst/>
            <a:ahLst/>
            <a:cxnLst/>
            <a:rect l="l" t="t" r="r" b="b"/>
            <a:pathLst>
              <a:path w="415602" h="336020">
                <a:moveTo>
                  <a:pt x="305479" y="335244"/>
                </a:moveTo>
                <a:cubicBezTo>
                  <a:pt x="327411" y="335244"/>
                  <a:pt x="327411" y="335244"/>
                  <a:pt x="327411" y="335244"/>
                </a:cubicBezTo>
                <a:cubicBezTo>
                  <a:pt x="327411" y="167622"/>
                  <a:pt x="327411" y="167622"/>
                  <a:pt x="327411" y="167622"/>
                </a:cubicBezTo>
                <a:cubicBezTo>
                  <a:pt x="319578" y="167622"/>
                  <a:pt x="319578" y="167622"/>
                  <a:pt x="319578" y="167622"/>
                </a:cubicBezTo>
                <a:cubicBezTo>
                  <a:pt x="313312" y="267882"/>
                  <a:pt x="313312" y="267882"/>
                  <a:pt x="313312" y="267882"/>
                </a:cubicBezTo>
                <a:cubicBezTo>
                  <a:pt x="305479" y="271015"/>
                  <a:pt x="305479" y="271015"/>
                  <a:pt x="305479" y="271015"/>
                </a:cubicBezTo>
                <a:cubicBezTo>
                  <a:pt x="305479" y="335244"/>
                  <a:pt x="305479" y="335244"/>
                  <a:pt x="305479" y="335244"/>
                </a:cubicBezTo>
                <a:moveTo>
                  <a:pt x="415138" y="0"/>
                </a:moveTo>
                <a:cubicBezTo>
                  <a:pt x="380674" y="64229"/>
                  <a:pt x="380674" y="64229"/>
                  <a:pt x="380674" y="64229"/>
                </a:cubicBezTo>
                <a:cubicBezTo>
                  <a:pt x="350909" y="125325"/>
                  <a:pt x="350909" y="125325"/>
                  <a:pt x="350909" y="125325"/>
                </a:cubicBezTo>
                <a:cubicBezTo>
                  <a:pt x="319578" y="84594"/>
                  <a:pt x="319578" y="84594"/>
                  <a:pt x="319578" y="84594"/>
                </a:cubicBezTo>
                <a:cubicBezTo>
                  <a:pt x="305479" y="95560"/>
                  <a:pt x="305479" y="95560"/>
                  <a:pt x="305479" y="95560"/>
                </a:cubicBezTo>
                <a:cubicBezTo>
                  <a:pt x="292946" y="244383"/>
                  <a:pt x="292946" y="244383"/>
                  <a:pt x="292946" y="244383"/>
                </a:cubicBezTo>
                <a:cubicBezTo>
                  <a:pt x="255349" y="260049"/>
                  <a:pt x="255349" y="260049"/>
                  <a:pt x="255349" y="260049"/>
                </a:cubicBezTo>
                <a:cubicBezTo>
                  <a:pt x="183287" y="191120"/>
                  <a:pt x="183287" y="191120"/>
                  <a:pt x="183287" y="191120"/>
                </a:cubicBezTo>
                <a:cubicBezTo>
                  <a:pt x="140990" y="278847"/>
                  <a:pt x="140990" y="278847"/>
                  <a:pt x="140990" y="278847"/>
                </a:cubicBezTo>
                <a:cubicBezTo>
                  <a:pt x="98693" y="278847"/>
                  <a:pt x="98693" y="278847"/>
                  <a:pt x="98693" y="278847"/>
                </a:cubicBezTo>
                <a:cubicBezTo>
                  <a:pt x="72062" y="241250"/>
                  <a:pt x="72062" y="241250"/>
                  <a:pt x="72062" y="241250"/>
                </a:cubicBezTo>
                <a:cubicBezTo>
                  <a:pt x="15666" y="255349"/>
                  <a:pt x="15666" y="255349"/>
                  <a:pt x="15666" y="255349"/>
                </a:cubicBezTo>
                <a:cubicBezTo>
                  <a:pt x="0" y="213052"/>
                  <a:pt x="0" y="213052"/>
                  <a:pt x="0" y="213052"/>
                </a:cubicBezTo>
                <a:cubicBezTo>
                  <a:pt x="76761" y="191120"/>
                  <a:pt x="76761" y="191120"/>
                  <a:pt x="76761" y="191120"/>
                </a:cubicBezTo>
                <a:cubicBezTo>
                  <a:pt x="95560" y="183287"/>
                  <a:pt x="95560" y="183287"/>
                  <a:pt x="95560" y="183287"/>
                </a:cubicBezTo>
                <a:cubicBezTo>
                  <a:pt x="103393" y="198953"/>
                  <a:pt x="103393" y="198953"/>
                  <a:pt x="103393" y="198953"/>
                </a:cubicBezTo>
                <a:cubicBezTo>
                  <a:pt x="114359" y="217752"/>
                  <a:pt x="114359" y="217752"/>
                  <a:pt x="114359" y="217752"/>
                </a:cubicBezTo>
                <a:cubicBezTo>
                  <a:pt x="151956" y="140990"/>
                  <a:pt x="151956" y="140990"/>
                  <a:pt x="151956" y="140990"/>
                </a:cubicBezTo>
                <a:cubicBezTo>
                  <a:pt x="167622" y="111226"/>
                  <a:pt x="167622" y="111226"/>
                  <a:pt x="167622" y="111226"/>
                </a:cubicBezTo>
                <a:cubicBezTo>
                  <a:pt x="191120" y="133157"/>
                  <a:pt x="191120" y="133157"/>
                  <a:pt x="191120" y="133157"/>
                </a:cubicBezTo>
                <a:cubicBezTo>
                  <a:pt x="252216" y="191120"/>
                  <a:pt x="252216" y="191120"/>
                  <a:pt x="252216" y="191120"/>
                </a:cubicBezTo>
                <a:cubicBezTo>
                  <a:pt x="260049" y="79894"/>
                  <a:pt x="260049" y="79894"/>
                  <a:pt x="260049" y="79894"/>
                </a:cubicBezTo>
                <a:cubicBezTo>
                  <a:pt x="260049" y="68929"/>
                  <a:pt x="260049" y="68929"/>
                  <a:pt x="260049" y="68929"/>
                </a:cubicBezTo>
                <a:cubicBezTo>
                  <a:pt x="271015" y="61096"/>
                  <a:pt x="271015" y="61096"/>
                  <a:pt x="271015" y="61096"/>
                </a:cubicBezTo>
                <a:cubicBezTo>
                  <a:pt x="297646" y="45430"/>
                  <a:pt x="297646" y="45430"/>
                  <a:pt x="297646" y="45430"/>
                </a:cubicBezTo>
                <a:cubicBezTo>
                  <a:pt x="274148" y="7833"/>
                  <a:pt x="274148" y="7833"/>
                  <a:pt x="274148" y="7833"/>
                </a:cubicBezTo>
                <a:cubicBezTo>
                  <a:pt x="343076" y="3133"/>
                  <a:pt x="343076" y="3133"/>
                  <a:pt x="343076" y="3133"/>
                </a:cubicBezTo>
                <a:cubicBezTo>
                  <a:pt x="415138" y="0"/>
                  <a:pt x="415138" y="0"/>
                  <a:pt x="415138" y="0"/>
                </a:cubicBezTo>
                <a:moveTo>
                  <a:pt x="84594" y="335244"/>
                </a:moveTo>
                <a:cubicBezTo>
                  <a:pt x="90860" y="335244"/>
                  <a:pt x="103393" y="335244"/>
                  <a:pt x="111226" y="335244"/>
                </a:cubicBezTo>
                <a:cubicBezTo>
                  <a:pt x="111226" y="305479"/>
                  <a:pt x="111226" y="305479"/>
                  <a:pt x="111226" y="305479"/>
                </a:cubicBezTo>
                <a:cubicBezTo>
                  <a:pt x="87727" y="308612"/>
                  <a:pt x="87727" y="308612"/>
                  <a:pt x="87727" y="308612"/>
                </a:cubicBezTo>
                <a:cubicBezTo>
                  <a:pt x="84594" y="302346"/>
                  <a:pt x="84594" y="302346"/>
                  <a:pt x="84594" y="302346"/>
                </a:cubicBezTo>
                <a:cubicBezTo>
                  <a:pt x="84594" y="335244"/>
                  <a:pt x="84594" y="335244"/>
                  <a:pt x="84594" y="335244"/>
                </a:cubicBezTo>
                <a:moveTo>
                  <a:pt x="42297" y="335244"/>
                </a:moveTo>
                <a:cubicBezTo>
                  <a:pt x="64229" y="335244"/>
                  <a:pt x="64229" y="335244"/>
                  <a:pt x="64229" y="335244"/>
                </a:cubicBezTo>
                <a:cubicBezTo>
                  <a:pt x="64229" y="271015"/>
                  <a:pt x="64229" y="271015"/>
                  <a:pt x="64229" y="271015"/>
                </a:cubicBezTo>
                <a:cubicBezTo>
                  <a:pt x="64229" y="271015"/>
                  <a:pt x="64229" y="271015"/>
                  <a:pt x="64229" y="271015"/>
                </a:cubicBezTo>
                <a:cubicBezTo>
                  <a:pt x="42297" y="278847"/>
                  <a:pt x="42297" y="278847"/>
                  <a:pt x="42297" y="278847"/>
                </a:cubicBezTo>
                <a:cubicBezTo>
                  <a:pt x="42297" y="335244"/>
                  <a:pt x="42297" y="335244"/>
                  <a:pt x="42297" y="335244"/>
                </a:cubicBezTo>
                <a:moveTo>
                  <a:pt x="130024" y="335244"/>
                </a:moveTo>
                <a:cubicBezTo>
                  <a:pt x="137857" y="335244"/>
                  <a:pt x="144123" y="335244"/>
                  <a:pt x="151956" y="335244"/>
                </a:cubicBezTo>
                <a:cubicBezTo>
                  <a:pt x="151956" y="302346"/>
                  <a:pt x="151956" y="302346"/>
                  <a:pt x="151956" y="302346"/>
                </a:cubicBezTo>
                <a:cubicBezTo>
                  <a:pt x="151956" y="305479"/>
                  <a:pt x="151956" y="305479"/>
                  <a:pt x="151956" y="305479"/>
                </a:cubicBezTo>
                <a:cubicBezTo>
                  <a:pt x="130024" y="305479"/>
                  <a:pt x="130024" y="305479"/>
                  <a:pt x="130024" y="305479"/>
                </a:cubicBezTo>
                <a:cubicBezTo>
                  <a:pt x="130024" y="335244"/>
                  <a:pt x="130024" y="335244"/>
                  <a:pt x="130024" y="335244"/>
                </a:cubicBezTo>
                <a:moveTo>
                  <a:pt x="172321" y="335244"/>
                </a:moveTo>
                <a:cubicBezTo>
                  <a:pt x="178588" y="335244"/>
                  <a:pt x="191120" y="335244"/>
                  <a:pt x="198953" y="335244"/>
                </a:cubicBezTo>
                <a:cubicBezTo>
                  <a:pt x="198953" y="241250"/>
                  <a:pt x="198953" y="241250"/>
                  <a:pt x="198953" y="241250"/>
                </a:cubicBezTo>
                <a:cubicBezTo>
                  <a:pt x="186420" y="228718"/>
                  <a:pt x="186420" y="228718"/>
                  <a:pt x="186420" y="228718"/>
                </a:cubicBezTo>
                <a:cubicBezTo>
                  <a:pt x="172321" y="263182"/>
                  <a:pt x="172321" y="263182"/>
                  <a:pt x="172321" y="263182"/>
                </a:cubicBezTo>
                <a:cubicBezTo>
                  <a:pt x="172321" y="335244"/>
                  <a:pt x="172321" y="335244"/>
                  <a:pt x="172321" y="335244"/>
                </a:cubicBezTo>
                <a:moveTo>
                  <a:pt x="217752" y="335244"/>
                </a:moveTo>
                <a:cubicBezTo>
                  <a:pt x="225584" y="335244"/>
                  <a:pt x="231851" y="335244"/>
                  <a:pt x="239683" y="335244"/>
                </a:cubicBezTo>
                <a:cubicBezTo>
                  <a:pt x="239683" y="278847"/>
                  <a:pt x="239683" y="278847"/>
                  <a:pt x="239683" y="278847"/>
                </a:cubicBezTo>
                <a:cubicBezTo>
                  <a:pt x="217752" y="255349"/>
                  <a:pt x="217752" y="255349"/>
                  <a:pt x="217752" y="255349"/>
                </a:cubicBezTo>
                <a:cubicBezTo>
                  <a:pt x="217752" y="335244"/>
                  <a:pt x="217752" y="335244"/>
                  <a:pt x="217752" y="335244"/>
                </a:cubicBezTo>
                <a:moveTo>
                  <a:pt x="260049" y="335244"/>
                </a:moveTo>
                <a:cubicBezTo>
                  <a:pt x="266315" y="335244"/>
                  <a:pt x="278847" y="335244"/>
                  <a:pt x="286680" y="335244"/>
                </a:cubicBezTo>
                <a:cubicBezTo>
                  <a:pt x="286680" y="274148"/>
                  <a:pt x="286680" y="274148"/>
                  <a:pt x="286680" y="274148"/>
                </a:cubicBezTo>
                <a:cubicBezTo>
                  <a:pt x="260049" y="286680"/>
                  <a:pt x="260049" y="286680"/>
                  <a:pt x="260049" y="286680"/>
                </a:cubicBezTo>
                <a:lnTo>
                  <a:pt x="260049" y="335244"/>
                </a:lnTo>
                <a:close/>
              </a:path>
            </a:pathLst>
          </a:custGeom>
          <a:solidFill>
            <a:srgbClr val="779F08"/>
          </a:solidFill>
        </p:spPr>
      </p:sp>
      <p:sp>
        <p:nvSpPr>
          <p:cNvPr id="9" name="Shape 6"/>
          <p:cNvSpPr/>
          <p:nvPr>
            <p:custDataLst>
              <p:tags r:id="rId5"/>
            </p:custDataLst>
          </p:nvPr>
        </p:nvSpPr>
        <p:spPr>
          <a:xfrm>
            <a:off x="785279" y="3109827"/>
            <a:ext cx="847424" cy="847425"/>
          </a:xfrm>
          <a:custGeom>
            <a:avLst/>
            <a:gdLst/>
            <a:ahLst/>
            <a:cxnLst/>
            <a:rect l="l" t="t" r="r" b="b"/>
            <a:pathLst>
              <a:path w="847424" h="847425">
                <a:moveTo>
                  <a:pt x="0" y="422971"/>
                </a:moveTo>
                <a:lnTo>
                  <a:pt x="0" y="422971"/>
                </a:lnTo>
                <a:lnTo>
                  <a:pt x="0" y="422971"/>
                </a:lnTo>
                <a:lnTo>
                  <a:pt x="0" y="416705"/>
                </a:lnTo>
                <a:lnTo>
                  <a:pt x="0" y="408872"/>
                </a:lnTo>
                <a:lnTo>
                  <a:pt x="0" y="401039"/>
                </a:lnTo>
                <a:lnTo>
                  <a:pt x="1567" y="394773"/>
                </a:lnTo>
                <a:lnTo>
                  <a:pt x="1567" y="386940"/>
                </a:lnTo>
                <a:lnTo>
                  <a:pt x="1567" y="379107"/>
                </a:lnTo>
                <a:lnTo>
                  <a:pt x="3133" y="372841"/>
                </a:lnTo>
                <a:lnTo>
                  <a:pt x="4700" y="365008"/>
                </a:lnTo>
                <a:lnTo>
                  <a:pt x="4700" y="357175"/>
                </a:lnTo>
                <a:lnTo>
                  <a:pt x="6266" y="350909"/>
                </a:lnTo>
                <a:lnTo>
                  <a:pt x="7833" y="343076"/>
                </a:lnTo>
                <a:lnTo>
                  <a:pt x="9399" y="335244"/>
                </a:lnTo>
                <a:lnTo>
                  <a:pt x="10966" y="328977"/>
                </a:lnTo>
                <a:lnTo>
                  <a:pt x="12532" y="321145"/>
                </a:lnTo>
                <a:lnTo>
                  <a:pt x="14099" y="313312"/>
                </a:lnTo>
                <a:lnTo>
                  <a:pt x="15666" y="307046"/>
                </a:lnTo>
                <a:lnTo>
                  <a:pt x="18799" y="299213"/>
                </a:lnTo>
                <a:lnTo>
                  <a:pt x="20365" y="292946"/>
                </a:lnTo>
                <a:lnTo>
                  <a:pt x="23498" y="285114"/>
                </a:lnTo>
                <a:lnTo>
                  <a:pt x="25065" y="278847"/>
                </a:lnTo>
                <a:lnTo>
                  <a:pt x="28198" y="272581"/>
                </a:lnTo>
                <a:lnTo>
                  <a:pt x="31331" y="264748"/>
                </a:lnTo>
                <a:lnTo>
                  <a:pt x="34464" y="258482"/>
                </a:lnTo>
                <a:lnTo>
                  <a:pt x="36031" y="250649"/>
                </a:lnTo>
                <a:lnTo>
                  <a:pt x="39164" y="244383"/>
                </a:lnTo>
                <a:lnTo>
                  <a:pt x="42297" y="238117"/>
                </a:lnTo>
                <a:lnTo>
                  <a:pt x="45430" y="231851"/>
                </a:lnTo>
                <a:lnTo>
                  <a:pt x="50130" y="224018"/>
                </a:lnTo>
                <a:lnTo>
                  <a:pt x="53263" y="217752"/>
                </a:lnTo>
                <a:lnTo>
                  <a:pt x="56396" y="211485"/>
                </a:lnTo>
                <a:lnTo>
                  <a:pt x="61096" y="205219"/>
                </a:lnTo>
                <a:lnTo>
                  <a:pt x="64229" y="198953"/>
                </a:lnTo>
                <a:lnTo>
                  <a:pt x="68929" y="192687"/>
                </a:lnTo>
                <a:lnTo>
                  <a:pt x="72062" y="186420"/>
                </a:lnTo>
                <a:lnTo>
                  <a:pt x="76761" y="180154"/>
                </a:lnTo>
                <a:lnTo>
                  <a:pt x="81461" y="173888"/>
                </a:lnTo>
                <a:lnTo>
                  <a:pt x="84594" y="169188"/>
                </a:lnTo>
                <a:lnTo>
                  <a:pt x="89294" y="162922"/>
                </a:lnTo>
                <a:lnTo>
                  <a:pt x="93994" y="156656"/>
                </a:lnTo>
                <a:lnTo>
                  <a:pt x="98693" y="151956"/>
                </a:lnTo>
                <a:lnTo>
                  <a:pt x="103393" y="145690"/>
                </a:lnTo>
                <a:lnTo>
                  <a:pt x="108093" y="139424"/>
                </a:lnTo>
                <a:lnTo>
                  <a:pt x="114359" y="134724"/>
                </a:lnTo>
                <a:lnTo>
                  <a:pt x="119058" y="130024"/>
                </a:lnTo>
                <a:lnTo>
                  <a:pt x="123758" y="123758"/>
                </a:lnTo>
                <a:lnTo>
                  <a:pt x="130024" y="119058"/>
                </a:lnTo>
                <a:lnTo>
                  <a:pt x="134724" y="114359"/>
                </a:lnTo>
                <a:lnTo>
                  <a:pt x="139424" y="108093"/>
                </a:lnTo>
                <a:lnTo>
                  <a:pt x="145690" y="103393"/>
                </a:lnTo>
                <a:lnTo>
                  <a:pt x="151956" y="98693"/>
                </a:lnTo>
                <a:lnTo>
                  <a:pt x="156656" y="93994"/>
                </a:lnTo>
                <a:lnTo>
                  <a:pt x="162922" y="89294"/>
                </a:lnTo>
                <a:lnTo>
                  <a:pt x="169188" y="84594"/>
                </a:lnTo>
                <a:lnTo>
                  <a:pt x="173888" y="81461"/>
                </a:lnTo>
                <a:lnTo>
                  <a:pt x="180154" y="76761"/>
                </a:lnTo>
                <a:lnTo>
                  <a:pt x="186420" y="72062"/>
                </a:lnTo>
                <a:lnTo>
                  <a:pt x="192687" y="68929"/>
                </a:lnTo>
                <a:lnTo>
                  <a:pt x="198953" y="64229"/>
                </a:lnTo>
                <a:lnTo>
                  <a:pt x="205219" y="61096"/>
                </a:lnTo>
                <a:lnTo>
                  <a:pt x="211485" y="56396"/>
                </a:lnTo>
                <a:lnTo>
                  <a:pt x="217752" y="53263"/>
                </a:lnTo>
                <a:lnTo>
                  <a:pt x="224018" y="50130"/>
                </a:lnTo>
                <a:lnTo>
                  <a:pt x="231851" y="45430"/>
                </a:lnTo>
                <a:lnTo>
                  <a:pt x="238117" y="42297"/>
                </a:lnTo>
                <a:lnTo>
                  <a:pt x="244383" y="39164"/>
                </a:lnTo>
                <a:lnTo>
                  <a:pt x="250649" y="36031"/>
                </a:lnTo>
                <a:lnTo>
                  <a:pt x="258482" y="34464"/>
                </a:lnTo>
                <a:lnTo>
                  <a:pt x="264748" y="31331"/>
                </a:lnTo>
                <a:lnTo>
                  <a:pt x="272581" y="28198"/>
                </a:lnTo>
                <a:lnTo>
                  <a:pt x="278847" y="25065"/>
                </a:lnTo>
                <a:lnTo>
                  <a:pt x="285114" y="23498"/>
                </a:lnTo>
                <a:lnTo>
                  <a:pt x="292946" y="20365"/>
                </a:lnTo>
                <a:lnTo>
                  <a:pt x="299213" y="18799"/>
                </a:lnTo>
                <a:lnTo>
                  <a:pt x="307046" y="15666"/>
                </a:lnTo>
                <a:lnTo>
                  <a:pt x="313312" y="14099"/>
                </a:lnTo>
                <a:lnTo>
                  <a:pt x="321145" y="12532"/>
                </a:lnTo>
                <a:lnTo>
                  <a:pt x="328977" y="10966"/>
                </a:lnTo>
                <a:lnTo>
                  <a:pt x="335244" y="9399"/>
                </a:lnTo>
                <a:lnTo>
                  <a:pt x="343076" y="7833"/>
                </a:lnTo>
                <a:lnTo>
                  <a:pt x="350909" y="6266"/>
                </a:lnTo>
                <a:lnTo>
                  <a:pt x="357175" y="4700"/>
                </a:lnTo>
                <a:lnTo>
                  <a:pt x="365008" y="4700"/>
                </a:lnTo>
                <a:lnTo>
                  <a:pt x="372841" y="3133"/>
                </a:lnTo>
                <a:lnTo>
                  <a:pt x="379107" y="1567"/>
                </a:lnTo>
                <a:lnTo>
                  <a:pt x="386940" y="1567"/>
                </a:lnTo>
                <a:lnTo>
                  <a:pt x="394773" y="1567"/>
                </a:lnTo>
                <a:lnTo>
                  <a:pt x="401039" y="0"/>
                </a:lnTo>
                <a:lnTo>
                  <a:pt x="408872" y="0"/>
                </a:lnTo>
                <a:lnTo>
                  <a:pt x="416705" y="0"/>
                </a:lnTo>
                <a:lnTo>
                  <a:pt x="422971" y="0"/>
                </a:lnTo>
                <a:lnTo>
                  <a:pt x="422971" y="0"/>
                </a:lnTo>
                <a:lnTo>
                  <a:pt x="422971" y="0"/>
                </a:lnTo>
                <a:lnTo>
                  <a:pt x="430804" y="0"/>
                </a:lnTo>
                <a:lnTo>
                  <a:pt x="438636" y="0"/>
                </a:lnTo>
                <a:lnTo>
                  <a:pt x="446469" y="0"/>
                </a:lnTo>
                <a:lnTo>
                  <a:pt x="452735" y="1567"/>
                </a:lnTo>
                <a:lnTo>
                  <a:pt x="460568" y="1567"/>
                </a:lnTo>
                <a:lnTo>
                  <a:pt x="468401" y="1567"/>
                </a:lnTo>
                <a:lnTo>
                  <a:pt x="474667" y="3133"/>
                </a:lnTo>
                <a:lnTo>
                  <a:pt x="482500" y="4700"/>
                </a:lnTo>
                <a:lnTo>
                  <a:pt x="490333" y="4700"/>
                </a:lnTo>
                <a:lnTo>
                  <a:pt x="496599" y="6266"/>
                </a:lnTo>
                <a:lnTo>
                  <a:pt x="504432" y="7833"/>
                </a:lnTo>
                <a:lnTo>
                  <a:pt x="512265" y="9399"/>
                </a:lnTo>
                <a:lnTo>
                  <a:pt x="518531" y="10966"/>
                </a:lnTo>
                <a:lnTo>
                  <a:pt x="526364" y="12532"/>
                </a:lnTo>
                <a:lnTo>
                  <a:pt x="532630" y="14099"/>
                </a:lnTo>
                <a:lnTo>
                  <a:pt x="540463" y="15666"/>
                </a:lnTo>
                <a:lnTo>
                  <a:pt x="548296" y="18799"/>
                </a:lnTo>
                <a:lnTo>
                  <a:pt x="554562" y="20365"/>
                </a:lnTo>
                <a:lnTo>
                  <a:pt x="562395" y="23498"/>
                </a:lnTo>
                <a:lnTo>
                  <a:pt x="568661" y="25065"/>
                </a:lnTo>
                <a:lnTo>
                  <a:pt x="574927" y="28198"/>
                </a:lnTo>
                <a:lnTo>
                  <a:pt x="582760" y="31331"/>
                </a:lnTo>
                <a:lnTo>
                  <a:pt x="589026" y="34464"/>
                </a:lnTo>
                <a:lnTo>
                  <a:pt x="595292" y="36031"/>
                </a:lnTo>
                <a:lnTo>
                  <a:pt x="603125" y="39164"/>
                </a:lnTo>
                <a:lnTo>
                  <a:pt x="609391" y="42297"/>
                </a:lnTo>
                <a:lnTo>
                  <a:pt x="615658" y="45430"/>
                </a:lnTo>
                <a:lnTo>
                  <a:pt x="621924" y="50130"/>
                </a:lnTo>
                <a:lnTo>
                  <a:pt x="629757" y="53263"/>
                </a:lnTo>
                <a:lnTo>
                  <a:pt x="636023" y="56396"/>
                </a:lnTo>
                <a:lnTo>
                  <a:pt x="642289" y="61096"/>
                </a:lnTo>
                <a:lnTo>
                  <a:pt x="648555" y="64229"/>
                </a:lnTo>
                <a:lnTo>
                  <a:pt x="654822" y="68929"/>
                </a:lnTo>
                <a:lnTo>
                  <a:pt x="661088" y="72062"/>
                </a:lnTo>
                <a:lnTo>
                  <a:pt x="667354" y="76761"/>
                </a:lnTo>
                <a:lnTo>
                  <a:pt x="672054" y="81461"/>
                </a:lnTo>
                <a:lnTo>
                  <a:pt x="678320" y="84594"/>
                </a:lnTo>
                <a:lnTo>
                  <a:pt x="684586" y="89294"/>
                </a:lnTo>
                <a:lnTo>
                  <a:pt x="690852" y="93994"/>
                </a:lnTo>
                <a:lnTo>
                  <a:pt x="695552" y="98693"/>
                </a:lnTo>
                <a:lnTo>
                  <a:pt x="701818" y="103393"/>
                </a:lnTo>
                <a:lnTo>
                  <a:pt x="706518" y="108093"/>
                </a:lnTo>
                <a:lnTo>
                  <a:pt x="712784" y="114359"/>
                </a:lnTo>
                <a:lnTo>
                  <a:pt x="717484" y="119058"/>
                </a:lnTo>
                <a:lnTo>
                  <a:pt x="723750" y="123758"/>
                </a:lnTo>
                <a:lnTo>
                  <a:pt x="728450" y="130024"/>
                </a:lnTo>
                <a:lnTo>
                  <a:pt x="733149" y="134724"/>
                </a:lnTo>
                <a:lnTo>
                  <a:pt x="737849" y="139424"/>
                </a:lnTo>
                <a:lnTo>
                  <a:pt x="744115" y="145690"/>
                </a:lnTo>
                <a:lnTo>
                  <a:pt x="748815" y="151956"/>
                </a:lnTo>
                <a:lnTo>
                  <a:pt x="753515" y="156656"/>
                </a:lnTo>
                <a:lnTo>
                  <a:pt x="758214" y="162922"/>
                </a:lnTo>
                <a:lnTo>
                  <a:pt x="761348" y="169188"/>
                </a:lnTo>
                <a:lnTo>
                  <a:pt x="766047" y="173888"/>
                </a:lnTo>
                <a:lnTo>
                  <a:pt x="770747" y="180154"/>
                </a:lnTo>
                <a:lnTo>
                  <a:pt x="775447" y="186420"/>
                </a:lnTo>
                <a:lnTo>
                  <a:pt x="778580" y="192687"/>
                </a:lnTo>
                <a:lnTo>
                  <a:pt x="783279" y="198953"/>
                </a:lnTo>
                <a:lnTo>
                  <a:pt x="786412" y="205219"/>
                </a:lnTo>
                <a:lnTo>
                  <a:pt x="791112" y="211485"/>
                </a:lnTo>
                <a:lnTo>
                  <a:pt x="794245" y="217752"/>
                </a:lnTo>
                <a:lnTo>
                  <a:pt x="797378" y="224018"/>
                </a:lnTo>
                <a:lnTo>
                  <a:pt x="800512" y="231851"/>
                </a:lnTo>
                <a:lnTo>
                  <a:pt x="805211" y="238117"/>
                </a:lnTo>
                <a:lnTo>
                  <a:pt x="808344" y="244383"/>
                </a:lnTo>
                <a:lnTo>
                  <a:pt x="811477" y="250649"/>
                </a:lnTo>
                <a:lnTo>
                  <a:pt x="813044" y="258482"/>
                </a:lnTo>
                <a:lnTo>
                  <a:pt x="816177" y="264748"/>
                </a:lnTo>
                <a:lnTo>
                  <a:pt x="819310" y="272581"/>
                </a:lnTo>
                <a:lnTo>
                  <a:pt x="822443" y="278847"/>
                </a:lnTo>
                <a:lnTo>
                  <a:pt x="824010" y="285114"/>
                </a:lnTo>
                <a:lnTo>
                  <a:pt x="827143" y="292946"/>
                </a:lnTo>
                <a:lnTo>
                  <a:pt x="828710" y="299213"/>
                </a:lnTo>
                <a:lnTo>
                  <a:pt x="830276" y="307046"/>
                </a:lnTo>
                <a:lnTo>
                  <a:pt x="833409" y="313312"/>
                </a:lnTo>
                <a:lnTo>
                  <a:pt x="834976" y="321145"/>
                </a:lnTo>
                <a:lnTo>
                  <a:pt x="836542" y="328977"/>
                </a:lnTo>
                <a:lnTo>
                  <a:pt x="838109" y="335244"/>
                </a:lnTo>
                <a:lnTo>
                  <a:pt x="839675" y="343076"/>
                </a:lnTo>
                <a:lnTo>
                  <a:pt x="841242" y="350909"/>
                </a:lnTo>
                <a:lnTo>
                  <a:pt x="842809" y="357175"/>
                </a:lnTo>
                <a:lnTo>
                  <a:pt x="842809" y="365008"/>
                </a:lnTo>
                <a:lnTo>
                  <a:pt x="844375" y="372841"/>
                </a:lnTo>
                <a:lnTo>
                  <a:pt x="844375" y="379107"/>
                </a:lnTo>
                <a:lnTo>
                  <a:pt x="845942" y="386940"/>
                </a:lnTo>
                <a:lnTo>
                  <a:pt x="845942" y="394773"/>
                </a:lnTo>
                <a:lnTo>
                  <a:pt x="847508" y="401039"/>
                </a:lnTo>
                <a:lnTo>
                  <a:pt x="847508" y="408872"/>
                </a:lnTo>
                <a:lnTo>
                  <a:pt x="847508" y="416705"/>
                </a:lnTo>
                <a:lnTo>
                  <a:pt x="847508" y="422971"/>
                </a:lnTo>
                <a:lnTo>
                  <a:pt x="847508" y="422971"/>
                </a:lnTo>
                <a:lnTo>
                  <a:pt x="847508" y="422971"/>
                </a:lnTo>
                <a:lnTo>
                  <a:pt x="847508" y="430804"/>
                </a:lnTo>
                <a:lnTo>
                  <a:pt x="847508" y="438636"/>
                </a:lnTo>
                <a:lnTo>
                  <a:pt x="847508" y="446469"/>
                </a:lnTo>
                <a:lnTo>
                  <a:pt x="845942" y="452735"/>
                </a:lnTo>
                <a:lnTo>
                  <a:pt x="845942" y="460568"/>
                </a:lnTo>
                <a:lnTo>
                  <a:pt x="844375" y="468401"/>
                </a:lnTo>
                <a:lnTo>
                  <a:pt x="844375" y="474667"/>
                </a:lnTo>
                <a:lnTo>
                  <a:pt x="842809" y="482500"/>
                </a:lnTo>
                <a:lnTo>
                  <a:pt x="842809" y="490333"/>
                </a:lnTo>
                <a:lnTo>
                  <a:pt x="841242" y="496599"/>
                </a:lnTo>
                <a:lnTo>
                  <a:pt x="839675" y="504432"/>
                </a:lnTo>
                <a:lnTo>
                  <a:pt x="838109" y="512265"/>
                </a:lnTo>
                <a:lnTo>
                  <a:pt x="836542" y="518531"/>
                </a:lnTo>
                <a:lnTo>
                  <a:pt x="834976" y="526364"/>
                </a:lnTo>
                <a:lnTo>
                  <a:pt x="833409" y="532630"/>
                </a:lnTo>
                <a:lnTo>
                  <a:pt x="830276" y="540463"/>
                </a:lnTo>
                <a:lnTo>
                  <a:pt x="828710" y="548296"/>
                </a:lnTo>
                <a:lnTo>
                  <a:pt x="827143" y="554562"/>
                </a:lnTo>
                <a:lnTo>
                  <a:pt x="824010" y="562395"/>
                </a:lnTo>
                <a:lnTo>
                  <a:pt x="822443" y="568661"/>
                </a:lnTo>
                <a:lnTo>
                  <a:pt x="819310" y="574927"/>
                </a:lnTo>
                <a:lnTo>
                  <a:pt x="816177" y="582760"/>
                </a:lnTo>
                <a:lnTo>
                  <a:pt x="813044" y="589026"/>
                </a:lnTo>
                <a:lnTo>
                  <a:pt x="811477" y="595292"/>
                </a:lnTo>
                <a:lnTo>
                  <a:pt x="808344" y="603125"/>
                </a:lnTo>
                <a:lnTo>
                  <a:pt x="805211" y="609391"/>
                </a:lnTo>
                <a:lnTo>
                  <a:pt x="800512" y="615658"/>
                </a:lnTo>
                <a:lnTo>
                  <a:pt x="797378" y="621924"/>
                </a:lnTo>
                <a:lnTo>
                  <a:pt x="794245" y="629757"/>
                </a:lnTo>
                <a:lnTo>
                  <a:pt x="791112" y="636023"/>
                </a:lnTo>
                <a:lnTo>
                  <a:pt x="786412" y="642289"/>
                </a:lnTo>
                <a:lnTo>
                  <a:pt x="783279" y="648555"/>
                </a:lnTo>
                <a:lnTo>
                  <a:pt x="778580" y="654822"/>
                </a:lnTo>
                <a:lnTo>
                  <a:pt x="775447" y="661088"/>
                </a:lnTo>
                <a:lnTo>
                  <a:pt x="770747" y="667354"/>
                </a:lnTo>
                <a:lnTo>
                  <a:pt x="766047" y="672054"/>
                </a:lnTo>
                <a:lnTo>
                  <a:pt x="761348" y="678320"/>
                </a:lnTo>
                <a:lnTo>
                  <a:pt x="758214" y="684586"/>
                </a:lnTo>
                <a:lnTo>
                  <a:pt x="753515" y="690852"/>
                </a:lnTo>
                <a:lnTo>
                  <a:pt x="748815" y="695552"/>
                </a:lnTo>
                <a:lnTo>
                  <a:pt x="744115" y="701818"/>
                </a:lnTo>
                <a:lnTo>
                  <a:pt x="737849" y="706518"/>
                </a:lnTo>
                <a:lnTo>
                  <a:pt x="733149" y="712784"/>
                </a:lnTo>
                <a:lnTo>
                  <a:pt x="728450" y="717484"/>
                </a:lnTo>
                <a:lnTo>
                  <a:pt x="723750" y="723750"/>
                </a:lnTo>
                <a:lnTo>
                  <a:pt x="717484" y="728450"/>
                </a:lnTo>
                <a:lnTo>
                  <a:pt x="712784" y="733149"/>
                </a:lnTo>
                <a:lnTo>
                  <a:pt x="706518" y="737849"/>
                </a:lnTo>
                <a:lnTo>
                  <a:pt x="701818" y="744115"/>
                </a:lnTo>
                <a:lnTo>
                  <a:pt x="695552" y="748815"/>
                </a:lnTo>
                <a:lnTo>
                  <a:pt x="690852" y="753515"/>
                </a:lnTo>
                <a:lnTo>
                  <a:pt x="684586" y="758214"/>
                </a:lnTo>
                <a:lnTo>
                  <a:pt x="678320" y="761348"/>
                </a:lnTo>
                <a:lnTo>
                  <a:pt x="672054" y="766047"/>
                </a:lnTo>
                <a:lnTo>
                  <a:pt x="667354" y="770747"/>
                </a:lnTo>
                <a:lnTo>
                  <a:pt x="661088" y="775447"/>
                </a:lnTo>
                <a:lnTo>
                  <a:pt x="654822" y="778580"/>
                </a:lnTo>
                <a:lnTo>
                  <a:pt x="648555" y="783279"/>
                </a:lnTo>
                <a:lnTo>
                  <a:pt x="642289" y="786412"/>
                </a:lnTo>
                <a:lnTo>
                  <a:pt x="636023" y="791112"/>
                </a:lnTo>
                <a:lnTo>
                  <a:pt x="629757" y="794245"/>
                </a:lnTo>
                <a:lnTo>
                  <a:pt x="621924" y="797378"/>
                </a:lnTo>
                <a:lnTo>
                  <a:pt x="615658" y="800512"/>
                </a:lnTo>
                <a:lnTo>
                  <a:pt x="609391" y="805211"/>
                </a:lnTo>
                <a:lnTo>
                  <a:pt x="603125" y="808344"/>
                </a:lnTo>
                <a:lnTo>
                  <a:pt x="595292" y="811477"/>
                </a:lnTo>
                <a:lnTo>
                  <a:pt x="589026" y="813044"/>
                </a:lnTo>
                <a:lnTo>
                  <a:pt x="582760" y="816177"/>
                </a:lnTo>
                <a:lnTo>
                  <a:pt x="574927" y="819310"/>
                </a:lnTo>
                <a:lnTo>
                  <a:pt x="568661" y="822443"/>
                </a:lnTo>
                <a:lnTo>
                  <a:pt x="562395" y="824010"/>
                </a:lnTo>
                <a:lnTo>
                  <a:pt x="554562" y="827143"/>
                </a:lnTo>
                <a:lnTo>
                  <a:pt x="548296" y="828710"/>
                </a:lnTo>
                <a:lnTo>
                  <a:pt x="540463" y="830276"/>
                </a:lnTo>
                <a:lnTo>
                  <a:pt x="532630" y="833409"/>
                </a:lnTo>
                <a:lnTo>
                  <a:pt x="526364" y="834976"/>
                </a:lnTo>
                <a:lnTo>
                  <a:pt x="518531" y="836542"/>
                </a:lnTo>
                <a:lnTo>
                  <a:pt x="512265" y="838109"/>
                </a:lnTo>
                <a:lnTo>
                  <a:pt x="504432" y="839675"/>
                </a:lnTo>
                <a:lnTo>
                  <a:pt x="496599" y="841242"/>
                </a:lnTo>
                <a:lnTo>
                  <a:pt x="490333" y="842809"/>
                </a:lnTo>
                <a:lnTo>
                  <a:pt x="482500" y="842809"/>
                </a:lnTo>
                <a:lnTo>
                  <a:pt x="474667" y="844375"/>
                </a:lnTo>
                <a:lnTo>
                  <a:pt x="468401" y="844375"/>
                </a:lnTo>
                <a:lnTo>
                  <a:pt x="460568" y="845942"/>
                </a:lnTo>
                <a:lnTo>
                  <a:pt x="452735" y="845942"/>
                </a:lnTo>
                <a:lnTo>
                  <a:pt x="446469" y="847508"/>
                </a:lnTo>
                <a:lnTo>
                  <a:pt x="438636" y="847508"/>
                </a:lnTo>
                <a:lnTo>
                  <a:pt x="430804" y="847508"/>
                </a:lnTo>
                <a:lnTo>
                  <a:pt x="422971" y="847508"/>
                </a:lnTo>
                <a:lnTo>
                  <a:pt x="422971" y="847508"/>
                </a:lnTo>
                <a:lnTo>
                  <a:pt x="422971" y="847508"/>
                </a:lnTo>
                <a:lnTo>
                  <a:pt x="416705" y="847508"/>
                </a:lnTo>
                <a:lnTo>
                  <a:pt x="408872" y="847508"/>
                </a:lnTo>
                <a:lnTo>
                  <a:pt x="401039" y="847508"/>
                </a:lnTo>
                <a:lnTo>
                  <a:pt x="394773" y="845942"/>
                </a:lnTo>
                <a:lnTo>
                  <a:pt x="386940" y="845942"/>
                </a:lnTo>
                <a:lnTo>
                  <a:pt x="379107" y="844375"/>
                </a:lnTo>
                <a:lnTo>
                  <a:pt x="372841" y="844375"/>
                </a:lnTo>
                <a:lnTo>
                  <a:pt x="365008" y="842809"/>
                </a:lnTo>
                <a:lnTo>
                  <a:pt x="357175" y="842809"/>
                </a:lnTo>
                <a:lnTo>
                  <a:pt x="350909" y="841242"/>
                </a:lnTo>
                <a:lnTo>
                  <a:pt x="343076" y="839675"/>
                </a:lnTo>
                <a:lnTo>
                  <a:pt x="335244" y="838109"/>
                </a:lnTo>
                <a:lnTo>
                  <a:pt x="328977" y="836542"/>
                </a:lnTo>
                <a:lnTo>
                  <a:pt x="321145" y="834976"/>
                </a:lnTo>
                <a:lnTo>
                  <a:pt x="313312" y="833409"/>
                </a:lnTo>
                <a:lnTo>
                  <a:pt x="307046" y="830276"/>
                </a:lnTo>
                <a:lnTo>
                  <a:pt x="299213" y="828710"/>
                </a:lnTo>
                <a:lnTo>
                  <a:pt x="292946" y="827143"/>
                </a:lnTo>
                <a:lnTo>
                  <a:pt x="285114" y="824010"/>
                </a:lnTo>
                <a:lnTo>
                  <a:pt x="278847" y="822443"/>
                </a:lnTo>
                <a:lnTo>
                  <a:pt x="272581" y="819310"/>
                </a:lnTo>
                <a:lnTo>
                  <a:pt x="264748" y="816177"/>
                </a:lnTo>
                <a:lnTo>
                  <a:pt x="258482" y="813044"/>
                </a:lnTo>
                <a:lnTo>
                  <a:pt x="250649" y="811477"/>
                </a:lnTo>
                <a:lnTo>
                  <a:pt x="244383" y="808344"/>
                </a:lnTo>
                <a:lnTo>
                  <a:pt x="238117" y="805211"/>
                </a:lnTo>
                <a:lnTo>
                  <a:pt x="231851" y="800512"/>
                </a:lnTo>
                <a:lnTo>
                  <a:pt x="224018" y="797378"/>
                </a:lnTo>
                <a:lnTo>
                  <a:pt x="217752" y="794245"/>
                </a:lnTo>
                <a:lnTo>
                  <a:pt x="211485" y="791112"/>
                </a:lnTo>
                <a:lnTo>
                  <a:pt x="205219" y="786412"/>
                </a:lnTo>
                <a:lnTo>
                  <a:pt x="198953" y="783279"/>
                </a:lnTo>
                <a:lnTo>
                  <a:pt x="192687" y="778580"/>
                </a:lnTo>
                <a:lnTo>
                  <a:pt x="186420" y="775447"/>
                </a:lnTo>
                <a:lnTo>
                  <a:pt x="180154" y="770747"/>
                </a:lnTo>
                <a:lnTo>
                  <a:pt x="173888" y="766047"/>
                </a:lnTo>
                <a:lnTo>
                  <a:pt x="169188" y="761348"/>
                </a:lnTo>
                <a:lnTo>
                  <a:pt x="162922" y="758214"/>
                </a:lnTo>
                <a:lnTo>
                  <a:pt x="156656" y="753515"/>
                </a:lnTo>
                <a:lnTo>
                  <a:pt x="151956" y="748815"/>
                </a:lnTo>
                <a:lnTo>
                  <a:pt x="145690" y="744115"/>
                </a:lnTo>
                <a:lnTo>
                  <a:pt x="139424" y="737849"/>
                </a:lnTo>
                <a:lnTo>
                  <a:pt x="134724" y="733149"/>
                </a:lnTo>
                <a:lnTo>
                  <a:pt x="130024" y="728450"/>
                </a:lnTo>
                <a:lnTo>
                  <a:pt x="123758" y="723750"/>
                </a:lnTo>
                <a:lnTo>
                  <a:pt x="119058" y="717484"/>
                </a:lnTo>
                <a:lnTo>
                  <a:pt x="114359" y="712784"/>
                </a:lnTo>
                <a:lnTo>
                  <a:pt x="108093" y="706518"/>
                </a:lnTo>
                <a:lnTo>
                  <a:pt x="103393" y="701818"/>
                </a:lnTo>
                <a:lnTo>
                  <a:pt x="98693" y="695552"/>
                </a:lnTo>
                <a:lnTo>
                  <a:pt x="93994" y="690852"/>
                </a:lnTo>
                <a:lnTo>
                  <a:pt x="89294" y="684586"/>
                </a:lnTo>
                <a:lnTo>
                  <a:pt x="84594" y="678320"/>
                </a:lnTo>
                <a:lnTo>
                  <a:pt x="81461" y="672054"/>
                </a:lnTo>
                <a:lnTo>
                  <a:pt x="76761" y="667354"/>
                </a:lnTo>
                <a:lnTo>
                  <a:pt x="72062" y="661088"/>
                </a:lnTo>
                <a:lnTo>
                  <a:pt x="68929" y="654822"/>
                </a:lnTo>
                <a:lnTo>
                  <a:pt x="64229" y="648555"/>
                </a:lnTo>
                <a:lnTo>
                  <a:pt x="61096" y="642289"/>
                </a:lnTo>
                <a:lnTo>
                  <a:pt x="56396" y="636023"/>
                </a:lnTo>
                <a:lnTo>
                  <a:pt x="53263" y="629757"/>
                </a:lnTo>
                <a:lnTo>
                  <a:pt x="50130" y="621924"/>
                </a:lnTo>
                <a:lnTo>
                  <a:pt x="45430" y="615658"/>
                </a:lnTo>
                <a:lnTo>
                  <a:pt x="42297" y="609391"/>
                </a:lnTo>
                <a:lnTo>
                  <a:pt x="39164" y="603125"/>
                </a:lnTo>
                <a:lnTo>
                  <a:pt x="36031" y="595292"/>
                </a:lnTo>
                <a:lnTo>
                  <a:pt x="34464" y="589026"/>
                </a:lnTo>
                <a:lnTo>
                  <a:pt x="31331" y="582760"/>
                </a:lnTo>
                <a:lnTo>
                  <a:pt x="28198" y="574927"/>
                </a:lnTo>
                <a:lnTo>
                  <a:pt x="25065" y="568661"/>
                </a:lnTo>
                <a:lnTo>
                  <a:pt x="23498" y="562395"/>
                </a:lnTo>
                <a:lnTo>
                  <a:pt x="20365" y="554562"/>
                </a:lnTo>
                <a:lnTo>
                  <a:pt x="18799" y="548296"/>
                </a:lnTo>
                <a:lnTo>
                  <a:pt x="15666" y="540463"/>
                </a:lnTo>
                <a:lnTo>
                  <a:pt x="14099" y="532630"/>
                </a:lnTo>
                <a:lnTo>
                  <a:pt x="12532" y="526364"/>
                </a:lnTo>
                <a:lnTo>
                  <a:pt x="10966" y="518531"/>
                </a:lnTo>
                <a:lnTo>
                  <a:pt x="9399" y="512265"/>
                </a:lnTo>
                <a:lnTo>
                  <a:pt x="7833" y="504432"/>
                </a:lnTo>
                <a:lnTo>
                  <a:pt x="6266" y="496599"/>
                </a:lnTo>
                <a:lnTo>
                  <a:pt x="4700" y="490333"/>
                </a:lnTo>
                <a:lnTo>
                  <a:pt x="4700" y="482500"/>
                </a:lnTo>
                <a:lnTo>
                  <a:pt x="3133" y="474667"/>
                </a:lnTo>
                <a:lnTo>
                  <a:pt x="1567" y="468401"/>
                </a:lnTo>
                <a:lnTo>
                  <a:pt x="1567" y="460568"/>
                </a:lnTo>
                <a:lnTo>
                  <a:pt x="1567" y="452735"/>
                </a:lnTo>
                <a:lnTo>
                  <a:pt x="0" y="446469"/>
                </a:lnTo>
                <a:lnTo>
                  <a:pt x="0" y="438636"/>
                </a:lnTo>
                <a:lnTo>
                  <a:pt x="0" y="430804"/>
                </a:lnTo>
                <a:lnTo>
                  <a:pt x="0" y="422971"/>
                </a:lnTo>
                <a:close/>
                <a:moveTo>
                  <a:pt x="57963" y="422971"/>
                </a:moveTo>
                <a:lnTo>
                  <a:pt x="57963" y="422971"/>
                </a:lnTo>
                <a:lnTo>
                  <a:pt x="57963" y="422971"/>
                </a:lnTo>
                <a:lnTo>
                  <a:pt x="57963" y="430804"/>
                </a:lnTo>
                <a:lnTo>
                  <a:pt x="57963" y="437070"/>
                </a:lnTo>
                <a:lnTo>
                  <a:pt x="57963" y="443336"/>
                </a:lnTo>
                <a:lnTo>
                  <a:pt x="57963" y="449602"/>
                </a:lnTo>
                <a:lnTo>
                  <a:pt x="59529" y="455869"/>
                </a:lnTo>
                <a:lnTo>
                  <a:pt x="59529" y="462135"/>
                </a:lnTo>
                <a:lnTo>
                  <a:pt x="61096" y="468401"/>
                </a:lnTo>
                <a:lnTo>
                  <a:pt x="61096" y="474667"/>
                </a:lnTo>
                <a:lnTo>
                  <a:pt x="62662" y="480934"/>
                </a:lnTo>
                <a:lnTo>
                  <a:pt x="62662" y="487200"/>
                </a:lnTo>
                <a:lnTo>
                  <a:pt x="64229" y="493466"/>
                </a:lnTo>
                <a:lnTo>
                  <a:pt x="65795" y="499732"/>
                </a:lnTo>
                <a:lnTo>
                  <a:pt x="67362" y="505998"/>
                </a:lnTo>
                <a:lnTo>
                  <a:pt x="68929" y="512265"/>
                </a:lnTo>
                <a:lnTo>
                  <a:pt x="70495" y="518531"/>
                </a:lnTo>
                <a:lnTo>
                  <a:pt x="72062" y="524797"/>
                </a:lnTo>
                <a:lnTo>
                  <a:pt x="73628" y="531063"/>
                </a:lnTo>
                <a:lnTo>
                  <a:pt x="75195" y="537330"/>
                </a:lnTo>
                <a:lnTo>
                  <a:pt x="78328" y="543596"/>
                </a:lnTo>
                <a:lnTo>
                  <a:pt x="79894" y="548296"/>
                </a:lnTo>
                <a:lnTo>
                  <a:pt x="81461" y="554562"/>
                </a:lnTo>
                <a:lnTo>
                  <a:pt x="84594" y="560828"/>
                </a:lnTo>
                <a:lnTo>
                  <a:pt x="86161" y="567094"/>
                </a:lnTo>
                <a:lnTo>
                  <a:pt x="89294" y="573360"/>
                </a:lnTo>
                <a:lnTo>
                  <a:pt x="92427" y="578060"/>
                </a:lnTo>
                <a:lnTo>
                  <a:pt x="93994" y="584326"/>
                </a:lnTo>
                <a:lnTo>
                  <a:pt x="97127" y="590593"/>
                </a:lnTo>
                <a:lnTo>
                  <a:pt x="100260" y="595292"/>
                </a:lnTo>
                <a:lnTo>
                  <a:pt x="103393" y="601559"/>
                </a:lnTo>
                <a:lnTo>
                  <a:pt x="106526" y="606258"/>
                </a:lnTo>
                <a:lnTo>
                  <a:pt x="109659" y="612524"/>
                </a:lnTo>
                <a:lnTo>
                  <a:pt x="112792" y="617224"/>
                </a:lnTo>
                <a:lnTo>
                  <a:pt x="117492" y="623490"/>
                </a:lnTo>
                <a:lnTo>
                  <a:pt x="120625" y="628190"/>
                </a:lnTo>
                <a:lnTo>
                  <a:pt x="123758" y="632890"/>
                </a:lnTo>
                <a:lnTo>
                  <a:pt x="126891" y="639156"/>
                </a:lnTo>
                <a:lnTo>
                  <a:pt x="131591" y="643856"/>
                </a:lnTo>
                <a:lnTo>
                  <a:pt x="134724" y="648555"/>
                </a:lnTo>
                <a:lnTo>
                  <a:pt x="139424" y="654822"/>
                </a:lnTo>
                <a:lnTo>
                  <a:pt x="142557" y="659521"/>
                </a:lnTo>
                <a:lnTo>
                  <a:pt x="147257" y="664221"/>
                </a:lnTo>
                <a:lnTo>
                  <a:pt x="151956" y="668921"/>
                </a:lnTo>
                <a:lnTo>
                  <a:pt x="156656" y="673620"/>
                </a:lnTo>
                <a:lnTo>
                  <a:pt x="159789" y="678320"/>
                </a:lnTo>
                <a:lnTo>
                  <a:pt x="164489" y="683020"/>
                </a:lnTo>
                <a:lnTo>
                  <a:pt x="169188" y="687719"/>
                </a:lnTo>
                <a:lnTo>
                  <a:pt x="173888" y="690852"/>
                </a:lnTo>
                <a:lnTo>
                  <a:pt x="178588" y="695552"/>
                </a:lnTo>
                <a:lnTo>
                  <a:pt x="183287" y="700252"/>
                </a:lnTo>
                <a:lnTo>
                  <a:pt x="187987" y="703385"/>
                </a:lnTo>
                <a:lnTo>
                  <a:pt x="192687" y="708085"/>
                </a:lnTo>
                <a:lnTo>
                  <a:pt x="198953" y="712784"/>
                </a:lnTo>
                <a:lnTo>
                  <a:pt x="203653" y="715917"/>
                </a:lnTo>
                <a:lnTo>
                  <a:pt x="208352" y="720617"/>
                </a:lnTo>
                <a:lnTo>
                  <a:pt x="213052" y="723750"/>
                </a:lnTo>
                <a:lnTo>
                  <a:pt x="219318" y="726883"/>
                </a:lnTo>
                <a:lnTo>
                  <a:pt x="224018" y="730016"/>
                </a:lnTo>
                <a:lnTo>
                  <a:pt x="230284" y="734716"/>
                </a:lnTo>
                <a:lnTo>
                  <a:pt x="234984" y="737849"/>
                </a:lnTo>
                <a:lnTo>
                  <a:pt x="241250" y="740982"/>
                </a:lnTo>
                <a:lnTo>
                  <a:pt x="245950" y="744115"/>
                </a:lnTo>
                <a:lnTo>
                  <a:pt x="252216" y="747249"/>
                </a:lnTo>
                <a:lnTo>
                  <a:pt x="256916" y="750382"/>
                </a:lnTo>
                <a:lnTo>
                  <a:pt x="263182" y="751948"/>
                </a:lnTo>
                <a:lnTo>
                  <a:pt x="269448" y="755081"/>
                </a:lnTo>
                <a:lnTo>
                  <a:pt x="274148" y="758214"/>
                </a:lnTo>
                <a:lnTo>
                  <a:pt x="280414" y="761348"/>
                </a:lnTo>
                <a:lnTo>
                  <a:pt x="286680" y="762914"/>
                </a:lnTo>
                <a:lnTo>
                  <a:pt x="292946" y="766047"/>
                </a:lnTo>
                <a:lnTo>
                  <a:pt x="299213" y="767614"/>
                </a:lnTo>
                <a:lnTo>
                  <a:pt x="303912" y="769180"/>
                </a:lnTo>
                <a:lnTo>
                  <a:pt x="310179" y="772313"/>
                </a:lnTo>
                <a:lnTo>
                  <a:pt x="316445" y="773880"/>
                </a:lnTo>
                <a:lnTo>
                  <a:pt x="322711" y="775447"/>
                </a:lnTo>
                <a:lnTo>
                  <a:pt x="328977" y="777013"/>
                </a:lnTo>
                <a:lnTo>
                  <a:pt x="335244" y="778580"/>
                </a:lnTo>
                <a:lnTo>
                  <a:pt x="341510" y="780146"/>
                </a:lnTo>
                <a:lnTo>
                  <a:pt x="347776" y="781713"/>
                </a:lnTo>
                <a:lnTo>
                  <a:pt x="354042" y="783279"/>
                </a:lnTo>
                <a:lnTo>
                  <a:pt x="360309" y="784846"/>
                </a:lnTo>
                <a:lnTo>
                  <a:pt x="366575" y="784846"/>
                </a:lnTo>
                <a:lnTo>
                  <a:pt x="372841" y="786412"/>
                </a:lnTo>
                <a:lnTo>
                  <a:pt x="379107" y="786412"/>
                </a:lnTo>
                <a:lnTo>
                  <a:pt x="385373" y="787979"/>
                </a:lnTo>
                <a:lnTo>
                  <a:pt x="391640" y="787979"/>
                </a:lnTo>
                <a:lnTo>
                  <a:pt x="397906" y="789546"/>
                </a:lnTo>
                <a:lnTo>
                  <a:pt x="404172" y="789546"/>
                </a:lnTo>
                <a:lnTo>
                  <a:pt x="410438" y="789546"/>
                </a:lnTo>
                <a:lnTo>
                  <a:pt x="416705" y="789546"/>
                </a:lnTo>
                <a:lnTo>
                  <a:pt x="422971" y="789546"/>
                </a:lnTo>
                <a:lnTo>
                  <a:pt x="422971" y="789546"/>
                </a:lnTo>
                <a:lnTo>
                  <a:pt x="430804" y="789546"/>
                </a:lnTo>
                <a:lnTo>
                  <a:pt x="437070" y="789546"/>
                </a:lnTo>
                <a:lnTo>
                  <a:pt x="443336" y="789546"/>
                </a:lnTo>
                <a:lnTo>
                  <a:pt x="449602" y="789546"/>
                </a:lnTo>
                <a:lnTo>
                  <a:pt x="455869" y="787979"/>
                </a:lnTo>
                <a:lnTo>
                  <a:pt x="462135" y="787979"/>
                </a:lnTo>
                <a:lnTo>
                  <a:pt x="468401" y="786412"/>
                </a:lnTo>
                <a:lnTo>
                  <a:pt x="474667" y="786412"/>
                </a:lnTo>
                <a:lnTo>
                  <a:pt x="480934" y="784846"/>
                </a:lnTo>
                <a:lnTo>
                  <a:pt x="487200" y="784846"/>
                </a:lnTo>
                <a:lnTo>
                  <a:pt x="493466" y="783279"/>
                </a:lnTo>
                <a:lnTo>
                  <a:pt x="499732" y="781713"/>
                </a:lnTo>
                <a:lnTo>
                  <a:pt x="505998" y="780146"/>
                </a:lnTo>
                <a:lnTo>
                  <a:pt x="512265" y="778580"/>
                </a:lnTo>
                <a:lnTo>
                  <a:pt x="518531" y="777013"/>
                </a:lnTo>
                <a:lnTo>
                  <a:pt x="524797" y="775447"/>
                </a:lnTo>
                <a:lnTo>
                  <a:pt x="531063" y="773880"/>
                </a:lnTo>
                <a:lnTo>
                  <a:pt x="537330" y="772313"/>
                </a:lnTo>
                <a:lnTo>
                  <a:pt x="543596" y="769180"/>
                </a:lnTo>
                <a:lnTo>
                  <a:pt x="548296" y="767614"/>
                </a:lnTo>
                <a:lnTo>
                  <a:pt x="554562" y="766047"/>
                </a:lnTo>
                <a:lnTo>
                  <a:pt x="560828" y="762914"/>
                </a:lnTo>
                <a:lnTo>
                  <a:pt x="567094" y="761348"/>
                </a:lnTo>
                <a:lnTo>
                  <a:pt x="573360" y="758214"/>
                </a:lnTo>
                <a:lnTo>
                  <a:pt x="578060" y="755081"/>
                </a:lnTo>
                <a:lnTo>
                  <a:pt x="584326" y="751948"/>
                </a:lnTo>
                <a:lnTo>
                  <a:pt x="590593" y="750382"/>
                </a:lnTo>
                <a:lnTo>
                  <a:pt x="595292" y="747249"/>
                </a:lnTo>
                <a:lnTo>
                  <a:pt x="601559" y="744115"/>
                </a:lnTo>
                <a:lnTo>
                  <a:pt x="606258" y="740982"/>
                </a:lnTo>
                <a:lnTo>
                  <a:pt x="612524" y="737849"/>
                </a:lnTo>
                <a:lnTo>
                  <a:pt x="617224" y="734716"/>
                </a:lnTo>
                <a:lnTo>
                  <a:pt x="623490" y="730016"/>
                </a:lnTo>
                <a:lnTo>
                  <a:pt x="628190" y="726883"/>
                </a:lnTo>
                <a:lnTo>
                  <a:pt x="632890" y="723750"/>
                </a:lnTo>
                <a:lnTo>
                  <a:pt x="639156" y="720617"/>
                </a:lnTo>
                <a:lnTo>
                  <a:pt x="643856" y="715917"/>
                </a:lnTo>
                <a:lnTo>
                  <a:pt x="648555" y="712784"/>
                </a:lnTo>
                <a:lnTo>
                  <a:pt x="654822" y="708085"/>
                </a:lnTo>
                <a:lnTo>
                  <a:pt x="659521" y="703385"/>
                </a:lnTo>
                <a:lnTo>
                  <a:pt x="664221" y="700252"/>
                </a:lnTo>
                <a:lnTo>
                  <a:pt x="668921" y="695552"/>
                </a:lnTo>
                <a:lnTo>
                  <a:pt x="673620" y="690852"/>
                </a:lnTo>
                <a:lnTo>
                  <a:pt x="678320" y="687719"/>
                </a:lnTo>
                <a:lnTo>
                  <a:pt x="683020" y="683020"/>
                </a:lnTo>
                <a:lnTo>
                  <a:pt x="687719" y="678320"/>
                </a:lnTo>
                <a:lnTo>
                  <a:pt x="690852" y="673620"/>
                </a:lnTo>
                <a:lnTo>
                  <a:pt x="695552" y="668921"/>
                </a:lnTo>
                <a:lnTo>
                  <a:pt x="700252" y="664221"/>
                </a:lnTo>
                <a:lnTo>
                  <a:pt x="703385" y="659521"/>
                </a:lnTo>
                <a:lnTo>
                  <a:pt x="708085" y="654822"/>
                </a:lnTo>
                <a:lnTo>
                  <a:pt x="712784" y="648555"/>
                </a:lnTo>
                <a:lnTo>
                  <a:pt x="715917" y="643856"/>
                </a:lnTo>
                <a:lnTo>
                  <a:pt x="720617" y="639156"/>
                </a:lnTo>
                <a:lnTo>
                  <a:pt x="723750" y="632890"/>
                </a:lnTo>
                <a:lnTo>
                  <a:pt x="726883" y="628190"/>
                </a:lnTo>
                <a:lnTo>
                  <a:pt x="730016" y="623490"/>
                </a:lnTo>
                <a:lnTo>
                  <a:pt x="734716" y="617224"/>
                </a:lnTo>
                <a:lnTo>
                  <a:pt x="737849" y="612524"/>
                </a:lnTo>
                <a:lnTo>
                  <a:pt x="740982" y="606258"/>
                </a:lnTo>
                <a:lnTo>
                  <a:pt x="744115" y="601559"/>
                </a:lnTo>
                <a:lnTo>
                  <a:pt x="747249" y="595292"/>
                </a:lnTo>
                <a:lnTo>
                  <a:pt x="750382" y="590593"/>
                </a:lnTo>
                <a:lnTo>
                  <a:pt x="751948" y="584326"/>
                </a:lnTo>
                <a:lnTo>
                  <a:pt x="755081" y="578060"/>
                </a:lnTo>
                <a:lnTo>
                  <a:pt x="758214" y="573360"/>
                </a:lnTo>
                <a:lnTo>
                  <a:pt x="761348" y="567094"/>
                </a:lnTo>
                <a:lnTo>
                  <a:pt x="762914" y="560828"/>
                </a:lnTo>
                <a:lnTo>
                  <a:pt x="766047" y="554562"/>
                </a:lnTo>
                <a:lnTo>
                  <a:pt x="767614" y="548296"/>
                </a:lnTo>
                <a:lnTo>
                  <a:pt x="769180" y="543596"/>
                </a:lnTo>
                <a:lnTo>
                  <a:pt x="772313" y="537330"/>
                </a:lnTo>
                <a:lnTo>
                  <a:pt x="773880" y="531063"/>
                </a:lnTo>
                <a:lnTo>
                  <a:pt x="775447" y="524797"/>
                </a:lnTo>
                <a:lnTo>
                  <a:pt x="777013" y="518531"/>
                </a:lnTo>
                <a:lnTo>
                  <a:pt x="778580" y="512265"/>
                </a:lnTo>
                <a:lnTo>
                  <a:pt x="780146" y="505998"/>
                </a:lnTo>
                <a:lnTo>
                  <a:pt x="781713" y="499732"/>
                </a:lnTo>
                <a:lnTo>
                  <a:pt x="783279" y="493466"/>
                </a:lnTo>
                <a:lnTo>
                  <a:pt x="784846" y="487200"/>
                </a:lnTo>
                <a:lnTo>
                  <a:pt x="784846" y="480934"/>
                </a:lnTo>
                <a:lnTo>
                  <a:pt x="786412" y="474667"/>
                </a:lnTo>
                <a:lnTo>
                  <a:pt x="786412" y="468401"/>
                </a:lnTo>
                <a:lnTo>
                  <a:pt x="787979" y="462135"/>
                </a:lnTo>
                <a:lnTo>
                  <a:pt x="787979" y="455869"/>
                </a:lnTo>
                <a:lnTo>
                  <a:pt x="789546" y="449602"/>
                </a:lnTo>
                <a:lnTo>
                  <a:pt x="789546" y="443336"/>
                </a:lnTo>
                <a:lnTo>
                  <a:pt x="789546" y="437070"/>
                </a:lnTo>
                <a:lnTo>
                  <a:pt x="789546" y="430804"/>
                </a:lnTo>
                <a:lnTo>
                  <a:pt x="789546" y="422971"/>
                </a:lnTo>
                <a:lnTo>
                  <a:pt x="789546" y="422971"/>
                </a:lnTo>
                <a:lnTo>
                  <a:pt x="789546" y="416705"/>
                </a:lnTo>
                <a:lnTo>
                  <a:pt x="789546" y="410438"/>
                </a:lnTo>
                <a:lnTo>
                  <a:pt x="789546" y="404172"/>
                </a:lnTo>
                <a:lnTo>
                  <a:pt x="789546" y="397906"/>
                </a:lnTo>
                <a:lnTo>
                  <a:pt x="787979" y="391640"/>
                </a:lnTo>
                <a:lnTo>
                  <a:pt x="787979" y="385373"/>
                </a:lnTo>
                <a:lnTo>
                  <a:pt x="786412" y="379107"/>
                </a:lnTo>
                <a:lnTo>
                  <a:pt x="786412" y="372841"/>
                </a:lnTo>
                <a:lnTo>
                  <a:pt x="784846" y="366575"/>
                </a:lnTo>
                <a:lnTo>
                  <a:pt x="784846" y="360309"/>
                </a:lnTo>
                <a:lnTo>
                  <a:pt x="783279" y="354042"/>
                </a:lnTo>
                <a:lnTo>
                  <a:pt x="781713" y="347776"/>
                </a:lnTo>
                <a:lnTo>
                  <a:pt x="780146" y="341510"/>
                </a:lnTo>
                <a:lnTo>
                  <a:pt x="778580" y="335244"/>
                </a:lnTo>
                <a:lnTo>
                  <a:pt x="777013" y="328977"/>
                </a:lnTo>
                <a:lnTo>
                  <a:pt x="775447" y="322711"/>
                </a:lnTo>
                <a:lnTo>
                  <a:pt x="773880" y="316445"/>
                </a:lnTo>
                <a:lnTo>
                  <a:pt x="772313" y="310179"/>
                </a:lnTo>
                <a:lnTo>
                  <a:pt x="769180" y="303912"/>
                </a:lnTo>
                <a:lnTo>
                  <a:pt x="767614" y="299213"/>
                </a:lnTo>
                <a:lnTo>
                  <a:pt x="766047" y="292946"/>
                </a:lnTo>
                <a:lnTo>
                  <a:pt x="762914" y="286680"/>
                </a:lnTo>
                <a:lnTo>
                  <a:pt x="761348" y="280414"/>
                </a:lnTo>
                <a:lnTo>
                  <a:pt x="758214" y="274148"/>
                </a:lnTo>
                <a:lnTo>
                  <a:pt x="755081" y="269448"/>
                </a:lnTo>
                <a:lnTo>
                  <a:pt x="751948" y="263182"/>
                </a:lnTo>
                <a:lnTo>
                  <a:pt x="750382" y="256916"/>
                </a:lnTo>
                <a:lnTo>
                  <a:pt x="747249" y="252216"/>
                </a:lnTo>
                <a:lnTo>
                  <a:pt x="744115" y="245950"/>
                </a:lnTo>
                <a:lnTo>
                  <a:pt x="740982" y="241250"/>
                </a:lnTo>
                <a:lnTo>
                  <a:pt x="737849" y="234984"/>
                </a:lnTo>
                <a:lnTo>
                  <a:pt x="734716" y="230284"/>
                </a:lnTo>
                <a:lnTo>
                  <a:pt x="730016" y="224018"/>
                </a:lnTo>
                <a:lnTo>
                  <a:pt x="726883" y="219318"/>
                </a:lnTo>
                <a:lnTo>
                  <a:pt x="723750" y="213052"/>
                </a:lnTo>
                <a:lnTo>
                  <a:pt x="720617" y="208352"/>
                </a:lnTo>
                <a:lnTo>
                  <a:pt x="715917" y="203653"/>
                </a:lnTo>
                <a:lnTo>
                  <a:pt x="712784" y="198953"/>
                </a:lnTo>
                <a:lnTo>
                  <a:pt x="708085" y="192687"/>
                </a:lnTo>
                <a:lnTo>
                  <a:pt x="703385" y="187987"/>
                </a:lnTo>
                <a:lnTo>
                  <a:pt x="700252" y="183287"/>
                </a:lnTo>
                <a:lnTo>
                  <a:pt x="695552" y="178588"/>
                </a:lnTo>
                <a:lnTo>
                  <a:pt x="690852" y="173888"/>
                </a:lnTo>
                <a:lnTo>
                  <a:pt x="687719" y="169188"/>
                </a:lnTo>
                <a:lnTo>
                  <a:pt x="683020" y="164489"/>
                </a:lnTo>
                <a:lnTo>
                  <a:pt x="678320" y="159789"/>
                </a:lnTo>
                <a:lnTo>
                  <a:pt x="673620" y="156656"/>
                </a:lnTo>
                <a:lnTo>
                  <a:pt x="668921" y="151956"/>
                </a:lnTo>
                <a:lnTo>
                  <a:pt x="664221" y="147257"/>
                </a:lnTo>
                <a:lnTo>
                  <a:pt x="659521" y="142557"/>
                </a:lnTo>
                <a:lnTo>
                  <a:pt x="654822" y="139424"/>
                </a:lnTo>
                <a:lnTo>
                  <a:pt x="648555" y="134724"/>
                </a:lnTo>
                <a:lnTo>
                  <a:pt x="643856" y="131591"/>
                </a:lnTo>
                <a:lnTo>
                  <a:pt x="639156" y="126891"/>
                </a:lnTo>
                <a:lnTo>
                  <a:pt x="632890" y="123758"/>
                </a:lnTo>
                <a:lnTo>
                  <a:pt x="628190" y="120625"/>
                </a:lnTo>
                <a:lnTo>
                  <a:pt x="623490" y="117492"/>
                </a:lnTo>
                <a:lnTo>
                  <a:pt x="617224" y="112792"/>
                </a:lnTo>
                <a:lnTo>
                  <a:pt x="612524" y="109659"/>
                </a:lnTo>
                <a:lnTo>
                  <a:pt x="606258" y="106526"/>
                </a:lnTo>
                <a:lnTo>
                  <a:pt x="601559" y="103393"/>
                </a:lnTo>
                <a:lnTo>
                  <a:pt x="595292" y="100260"/>
                </a:lnTo>
                <a:lnTo>
                  <a:pt x="590593" y="97127"/>
                </a:lnTo>
                <a:lnTo>
                  <a:pt x="584326" y="93994"/>
                </a:lnTo>
                <a:lnTo>
                  <a:pt x="578060" y="92427"/>
                </a:lnTo>
                <a:lnTo>
                  <a:pt x="573360" y="89294"/>
                </a:lnTo>
                <a:lnTo>
                  <a:pt x="567094" y="86161"/>
                </a:lnTo>
                <a:lnTo>
                  <a:pt x="560828" y="84594"/>
                </a:lnTo>
                <a:lnTo>
                  <a:pt x="554562" y="81461"/>
                </a:lnTo>
                <a:lnTo>
                  <a:pt x="548296" y="79894"/>
                </a:lnTo>
                <a:lnTo>
                  <a:pt x="543596" y="78328"/>
                </a:lnTo>
                <a:lnTo>
                  <a:pt x="537330" y="75195"/>
                </a:lnTo>
                <a:lnTo>
                  <a:pt x="531063" y="73628"/>
                </a:lnTo>
                <a:lnTo>
                  <a:pt x="524797" y="72062"/>
                </a:lnTo>
                <a:lnTo>
                  <a:pt x="518531" y="70495"/>
                </a:lnTo>
                <a:lnTo>
                  <a:pt x="512265" y="68929"/>
                </a:lnTo>
                <a:lnTo>
                  <a:pt x="505998" y="67362"/>
                </a:lnTo>
                <a:lnTo>
                  <a:pt x="499732" y="65795"/>
                </a:lnTo>
                <a:lnTo>
                  <a:pt x="493466" y="64229"/>
                </a:lnTo>
                <a:lnTo>
                  <a:pt x="487200" y="62662"/>
                </a:lnTo>
                <a:lnTo>
                  <a:pt x="480934" y="62662"/>
                </a:lnTo>
                <a:lnTo>
                  <a:pt x="474667" y="61096"/>
                </a:lnTo>
                <a:lnTo>
                  <a:pt x="468401" y="61096"/>
                </a:lnTo>
                <a:lnTo>
                  <a:pt x="462135" y="59529"/>
                </a:lnTo>
                <a:lnTo>
                  <a:pt x="455869" y="59529"/>
                </a:lnTo>
                <a:lnTo>
                  <a:pt x="449602" y="57963"/>
                </a:lnTo>
                <a:lnTo>
                  <a:pt x="443336" y="57963"/>
                </a:lnTo>
                <a:lnTo>
                  <a:pt x="437070" y="57963"/>
                </a:lnTo>
                <a:lnTo>
                  <a:pt x="430804" y="57963"/>
                </a:lnTo>
                <a:lnTo>
                  <a:pt x="422971" y="57963"/>
                </a:lnTo>
                <a:lnTo>
                  <a:pt x="422971" y="57963"/>
                </a:lnTo>
                <a:lnTo>
                  <a:pt x="416705" y="57963"/>
                </a:lnTo>
                <a:lnTo>
                  <a:pt x="410438" y="57963"/>
                </a:lnTo>
                <a:lnTo>
                  <a:pt x="404172" y="57963"/>
                </a:lnTo>
                <a:lnTo>
                  <a:pt x="397906" y="57963"/>
                </a:lnTo>
                <a:lnTo>
                  <a:pt x="391640" y="59529"/>
                </a:lnTo>
                <a:lnTo>
                  <a:pt x="385373" y="59529"/>
                </a:lnTo>
                <a:lnTo>
                  <a:pt x="379107" y="61096"/>
                </a:lnTo>
                <a:lnTo>
                  <a:pt x="372841" y="61096"/>
                </a:lnTo>
                <a:lnTo>
                  <a:pt x="366575" y="62662"/>
                </a:lnTo>
                <a:lnTo>
                  <a:pt x="360309" y="62662"/>
                </a:lnTo>
                <a:lnTo>
                  <a:pt x="354042" y="64229"/>
                </a:lnTo>
                <a:lnTo>
                  <a:pt x="347776" y="65795"/>
                </a:lnTo>
                <a:lnTo>
                  <a:pt x="341510" y="67362"/>
                </a:lnTo>
                <a:lnTo>
                  <a:pt x="335244" y="68929"/>
                </a:lnTo>
                <a:lnTo>
                  <a:pt x="328977" y="70495"/>
                </a:lnTo>
                <a:lnTo>
                  <a:pt x="322711" y="72062"/>
                </a:lnTo>
                <a:lnTo>
                  <a:pt x="316445" y="73628"/>
                </a:lnTo>
                <a:lnTo>
                  <a:pt x="310179" y="75195"/>
                </a:lnTo>
                <a:lnTo>
                  <a:pt x="303912" y="78328"/>
                </a:lnTo>
                <a:lnTo>
                  <a:pt x="299213" y="79894"/>
                </a:lnTo>
                <a:lnTo>
                  <a:pt x="292946" y="81461"/>
                </a:lnTo>
                <a:lnTo>
                  <a:pt x="286680" y="84594"/>
                </a:lnTo>
                <a:lnTo>
                  <a:pt x="280414" y="86161"/>
                </a:lnTo>
                <a:lnTo>
                  <a:pt x="274148" y="89294"/>
                </a:lnTo>
                <a:lnTo>
                  <a:pt x="269448" y="92427"/>
                </a:lnTo>
                <a:lnTo>
                  <a:pt x="263182" y="93994"/>
                </a:lnTo>
                <a:lnTo>
                  <a:pt x="256916" y="97127"/>
                </a:lnTo>
                <a:lnTo>
                  <a:pt x="252216" y="100260"/>
                </a:lnTo>
                <a:lnTo>
                  <a:pt x="245950" y="103393"/>
                </a:lnTo>
                <a:lnTo>
                  <a:pt x="241250" y="106526"/>
                </a:lnTo>
                <a:lnTo>
                  <a:pt x="234984" y="109659"/>
                </a:lnTo>
                <a:lnTo>
                  <a:pt x="230284" y="112792"/>
                </a:lnTo>
                <a:lnTo>
                  <a:pt x="224018" y="117492"/>
                </a:lnTo>
                <a:lnTo>
                  <a:pt x="219318" y="120625"/>
                </a:lnTo>
                <a:lnTo>
                  <a:pt x="213052" y="123758"/>
                </a:lnTo>
                <a:lnTo>
                  <a:pt x="208352" y="126891"/>
                </a:lnTo>
                <a:lnTo>
                  <a:pt x="203653" y="131591"/>
                </a:lnTo>
                <a:lnTo>
                  <a:pt x="198953" y="134724"/>
                </a:lnTo>
                <a:lnTo>
                  <a:pt x="192687" y="139424"/>
                </a:lnTo>
                <a:lnTo>
                  <a:pt x="187987" y="142557"/>
                </a:lnTo>
                <a:lnTo>
                  <a:pt x="183287" y="147257"/>
                </a:lnTo>
                <a:lnTo>
                  <a:pt x="178588" y="151956"/>
                </a:lnTo>
                <a:lnTo>
                  <a:pt x="173888" y="156656"/>
                </a:lnTo>
                <a:lnTo>
                  <a:pt x="169188" y="159789"/>
                </a:lnTo>
                <a:lnTo>
                  <a:pt x="164489" y="164489"/>
                </a:lnTo>
                <a:lnTo>
                  <a:pt x="159789" y="169188"/>
                </a:lnTo>
                <a:lnTo>
                  <a:pt x="156656" y="173888"/>
                </a:lnTo>
                <a:lnTo>
                  <a:pt x="151956" y="178588"/>
                </a:lnTo>
                <a:lnTo>
                  <a:pt x="147257" y="183287"/>
                </a:lnTo>
                <a:lnTo>
                  <a:pt x="142557" y="187987"/>
                </a:lnTo>
                <a:lnTo>
                  <a:pt x="139424" y="192687"/>
                </a:lnTo>
                <a:lnTo>
                  <a:pt x="134724" y="198953"/>
                </a:lnTo>
                <a:lnTo>
                  <a:pt x="131591" y="203653"/>
                </a:lnTo>
                <a:lnTo>
                  <a:pt x="126891" y="208352"/>
                </a:lnTo>
                <a:lnTo>
                  <a:pt x="123758" y="213052"/>
                </a:lnTo>
                <a:lnTo>
                  <a:pt x="120625" y="219318"/>
                </a:lnTo>
                <a:lnTo>
                  <a:pt x="117492" y="224018"/>
                </a:lnTo>
                <a:lnTo>
                  <a:pt x="112792" y="230284"/>
                </a:lnTo>
                <a:lnTo>
                  <a:pt x="109659" y="234984"/>
                </a:lnTo>
                <a:lnTo>
                  <a:pt x="106526" y="241250"/>
                </a:lnTo>
                <a:lnTo>
                  <a:pt x="103393" y="245950"/>
                </a:lnTo>
                <a:lnTo>
                  <a:pt x="100260" y="252216"/>
                </a:lnTo>
                <a:lnTo>
                  <a:pt x="97127" y="256916"/>
                </a:lnTo>
                <a:lnTo>
                  <a:pt x="93994" y="263182"/>
                </a:lnTo>
                <a:lnTo>
                  <a:pt x="92427" y="269448"/>
                </a:lnTo>
                <a:lnTo>
                  <a:pt x="89294" y="274148"/>
                </a:lnTo>
                <a:lnTo>
                  <a:pt x="86161" y="280414"/>
                </a:lnTo>
                <a:lnTo>
                  <a:pt x="84594" y="286680"/>
                </a:lnTo>
                <a:lnTo>
                  <a:pt x="81461" y="292946"/>
                </a:lnTo>
                <a:lnTo>
                  <a:pt x="79894" y="299213"/>
                </a:lnTo>
                <a:lnTo>
                  <a:pt x="78328" y="303912"/>
                </a:lnTo>
                <a:lnTo>
                  <a:pt x="75195" y="310179"/>
                </a:lnTo>
                <a:lnTo>
                  <a:pt x="73628" y="316445"/>
                </a:lnTo>
                <a:lnTo>
                  <a:pt x="72062" y="322711"/>
                </a:lnTo>
                <a:lnTo>
                  <a:pt x="70495" y="328977"/>
                </a:lnTo>
                <a:lnTo>
                  <a:pt x="68929" y="335244"/>
                </a:lnTo>
                <a:lnTo>
                  <a:pt x="67362" y="341510"/>
                </a:lnTo>
                <a:lnTo>
                  <a:pt x="65795" y="347776"/>
                </a:lnTo>
                <a:lnTo>
                  <a:pt x="64229" y="354042"/>
                </a:lnTo>
                <a:lnTo>
                  <a:pt x="62662" y="360309"/>
                </a:lnTo>
                <a:lnTo>
                  <a:pt x="62662" y="366575"/>
                </a:lnTo>
                <a:lnTo>
                  <a:pt x="61096" y="372841"/>
                </a:lnTo>
                <a:lnTo>
                  <a:pt x="61096" y="379107"/>
                </a:lnTo>
                <a:lnTo>
                  <a:pt x="59529" y="385373"/>
                </a:lnTo>
                <a:lnTo>
                  <a:pt x="59529" y="391640"/>
                </a:lnTo>
                <a:lnTo>
                  <a:pt x="57963" y="397906"/>
                </a:lnTo>
                <a:lnTo>
                  <a:pt x="57963" y="404172"/>
                </a:lnTo>
                <a:lnTo>
                  <a:pt x="57963" y="410438"/>
                </a:lnTo>
                <a:lnTo>
                  <a:pt x="57963" y="416705"/>
                </a:lnTo>
                <a:close/>
              </a:path>
            </a:pathLst>
          </a:custGeom>
          <a:solidFill>
            <a:srgbClr val="779F08"/>
          </a:solidFill>
        </p:spPr>
      </p:sp>
      <p:sp>
        <p:nvSpPr>
          <p:cNvPr id="10" name="Shape 7"/>
          <p:cNvSpPr/>
          <p:nvPr>
            <p:custDataLst>
              <p:tags r:id="rId6"/>
            </p:custDataLst>
          </p:nvPr>
        </p:nvSpPr>
        <p:spPr>
          <a:xfrm>
            <a:off x="5151289" y="1944441"/>
            <a:ext cx="293574" cy="355473"/>
          </a:xfrm>
          <a:custGeom>
            <a:avLst/>
            <a:gdLst/>
            <a:ahLst/>
            <a:cxnLst/>
            <a:rect l="l" t="t" r="r" b="b"/>
            <a:pathLst>
              <a:path w="293574" h="355473">
                <a:moveTo>
                  <a:pt x="10966" y="336810"/>
                </a:moveTo>
                <a:cubicBezTo>
                  <a:pt x="7833" y="332110"/>
                  <a:pt x="3133" y="328977"/>
                  <a:pt x="0" y="324278"/>
                </a:cubicBezTo>
                <a:cubicBezTo>
                  <a:pt x="0" y="275714"/>
                  <a:pt x="0" y="222451"/>
                  <a:pt x="0" y="172321"/>
                </a:cubicBezTo>
                <a:cubicBezTo>
                  <a:pt x="45430" y="153523"/>
                  <a:pt x="79894" y="122192"/>
                  <a:pt x="114359" y="76761"/>
                </a:cubicBezTo>
                <a:cubicBezTo>
                  <a:pt x="144123" y="98693"/>
                  <a:pt x="144123" y="98693"/>
                  <a:pt x="144123" y="98693"/>
                </a:cubicBezTo>
                <a:cubicBezTo>
                  <a:pt x="144123" y="98693"/>
                  <a:pt x="144123" y="98693"/>
                  <a:pt x="144123" y="98693"/>
                </a:cubicBezTo>
                <a:cubicBezTo>
                  <a:pt x="144123" y="103393"/>
                  <a:pt x="144123" y="103393"/>
                  <a:pt x="144123" y="103393"/>
                </a:cubicBezTo>
                <a:cubicBezTo>
                  <a:pt x="148823" y="103393"/>
                  <a:pt x="148823" y="103393"/>
                  <a:pt x="148823" y="103393"/>
                </a:cubicBezTo>
                <a:cubicBezTo>
                  <a:pt x="148823" y="103393"/>
                  <a:pt x="148823" y="103393"/>
                  <a:pt x="148823" y="103393"/>
                </a:cubicBezTo>
                <a:cubicBezTo>
                  <a:pt x="148823" y="103393"/>
                  <a:pt x="148823" y="103393"/>
                  <a:pt x="148823" y="103393"/>
                </a:cubicBezTo>
                <a:cubicBezTo>
                  <a:pt x="148823" y="103393"/>
                  <a:pt x="148823" y="103393"/>
                  <a:pt x="148823" y="103393"/>
                </a:cubicBezTo>
                <a:cubicBezTo>
                  <a:pt x="151956" y="103393"/>
                  <a:pt x="151956" y="103393"/>
                  <a:pt x="151956" y="103393"/>
                </a:cubicBezTo>
                <a:cubicBezTo>
                  <a:pt x="151956" y="103393"/>
                  <a:pt x="151956" y="103393"/>
                  <a:pt x="151956" y="103393"/>
                </a:cubicBezTo>
                <a:cubicBezTo>
                  <a:pt x="151956" y="106526"/>
                  <a:pt x="151956" y="106526"/>
                  <a:pt x="151956" y="106526"/>
                </a:cubicBezTo>
                <a:cubicBezTo>
                  <a:pt x="151956" y="106526"/>
                  <a:pt x="151956" y="106526"/>
                  <a:pt x="151956" y="106526"/>
                </a:cubicBezTo>
                <a:cubicBezTo>
                  <a:pt x="151956" y="106526"/>
                  <a:pt x="151956" y="106526"/>
                  <a:pt x="151956" y="106526"/>
                </a:cubicBezTo>
                <a:cubicBezTo>
                  <a:pt x="156656" y="106526"/>
                  <a:pt x="156656" y="106526"/>
                  <a:pt x="156656" y="106526"/>
                </a:cubicBezTo>
                <a:cubicBezTo>
                  <a:pt x="156656" y="106526"/>
                  <a:pt x="156656" y="106526"/>
                  <a:pt x="156656" y="106526"/>
                </a:cubicBezTo>
                <a:cubicBezTo>
                  <a:pt x="156656" y="106526"/>
                  <a:pt x="156656" y="106526"/>
                  <a:pt x="156656" y="106526"/>
                </a:cubicBezTo>
                <a:cubicBezTo>
                  <a:pt x="156656" y="111226"/>
                  <a:pt x="156656" y="111226"/>
                  <a:pt x="156656" y="111226"/>
                </a:cubicBezTo>
                <a:cubicBezTo>
                  <a:pt x="159789" y="111226"/>
                  <a:pt x="159789" y="111226"/>
                  <a:pt x="159789" y="111226"/>
                </a:cubicBezTo>
                <a:cubicBezTo>
                  <a:pt x="159789" y="111226"/>
                  <a:pt x="159789" y="111226"/>
                  <a:pt x="159789" y="111226"/>
                </a:cubicBezTo>
                <a:cubicBezTo>
                  <a:pt x="159789" y="111226"/>
                  <a:pt x="159789" y="111226"/>
                  <a:pt x="159789" y="111226"/>
                </a:cubicBezTo>
                <a:cubicBezTo>
                  <a:pt x="159789" y="111226"/>
                  <a:pt x="159789" y="111226"/>
                  <a:pt x="159789" y="111226"/>
                </a:cubicBezTo>
                <a:cubicBezTo>
                  <a:pt x="159789" y="111226"/>
                  <a:pt x="159789" y="111226"/>
                  <a:pt x="159789" y="111226"/>
                </a:cubicBezTo>
                <a:cubicBezTo>
                  <a:pt x="164489" y="111226"/>
                  <a:pt x="164489" y="111226"/>
                  <a:pt x="164489" y="111226"/>
                </a:cubicBezTo>
                <a:cubicBezTo>
                  <a:pt x="164489" y="114359"/>
                  <a:pt x="164489" y="114359"/>
                  <a:pt x="164489" y="114359"/>
                </a:cubicBezTo>
                <a:cubicBezTo>
                  <a:pt x="164489" y="114359"/>
                  <a:pt x="164489" y="114359"/>
                  <a:pt x="164489" y="114359"/>
                </a:cubicBezTo>
                <a:cubicBezTo>
                  <a:pt x="164489" y="114359"/>
                  <a:pt x="164489" y="114359"/>
                  <a:pt x="164489" y="114359"/>
                </a:cubicBezTo>
                <a:cubicBezTo>
                  <a:pt x="164489" y="114359"/>
                  <a:pt x="164489" y="114359"/>
                  <a:pt x="164489" y="114359"/>
                </a:cubicBezTo>
                <a:cubicBezTo>
                  <a:pt x="167622" y="114359"/>
                  <a:pt x="167622" y="114359"/>
                  <a:pt x="167622" y="114359"/>
                </a:cubicBezTo>
                <a:cubicBezTo>
                  <a:pt x="183287" y="126891"/>
                  <a:pt x="183287" y="126891"/>
                  <a:pt x="183287" y="126891"/>
                </a:cubicBezTo>
                <a:cubicBezTo>
                  <a:pt x="183287" y="126891"/>
                  <a:pt x="183287" y="126891"/>
                  <a:pt x="183287" y="126891"/>
                </a:cubicBezTo>
                <a:cubicBezTo>
                  <a:pt x="183287" y="126891"/>
                  <a:pt x="183287" y="126891"/>
                  <a:pt x="183287" y="126891"/>
                </a:cubicBezTo>
                <a:cubicBezTo>
                  <a:pt x="183287" y="130024"/>
                  <a:pt x="183287" y="130024"/>
                  <a:pt x="183287" y="130024"/>
                </a:cubicBezTo>
                <a:cubicBezTo>
                  <a:pt x="186420" y="130024"/>
                  <a:pt x="186420" y="130024"/>
                  <a:pt x="186420" y="130024"/>
                </a:cubicBezTo>
                <a:cubicBezTo>
                  <a:pt x="186420" y="130024"/>
                  <a:pt x="186420" y="130024"/>
                  <a:pt x="186420" y="130024"/>
                </a:cubicBezTo>
                <a:cubicBezTo>
                  <a:pt x="186420" y="130024"/>
                  <a:pt x="186420" y="130024"/>
                  <a:pt x="186420" y="130024"/>
                </a:cubicBezTo>
                <a:cubicBezTo>
                  <a:pt x="186420" y="130024"/>
                  <a:pt x="186420" y="130024"/>
                  <a:pt x="186420" y="130024"/>
                </a:cubicBezTo>
                <a:cubicBezTo>
                  <a:pt x="191120" y="130024"/>
                  <a:pt x="191120" y="130024"/>
                  <a:pt x="191120" y="130024"/>
                </a:cubicBezTo>
                <a:cubicBezTo>
                  <a:pt x="191120" y="133157"/>
                  <a:pt x="191120" y="133157"/>
                  <a:pt x="191120" y="133157"/>
                </a:cubicBezTo>
                <a:cubicBezTo>
                  <a:pt x="191120" y="133157"/>
                  <a:pt x="191120" y="133157"/>
                  <a:pt x="191120" y="133157"/>
                </a:cubicBezTo>
                <a:cubicBezTo>
                  <a:pt x="191120" y="133157"/>
                  <a:pt x="191120" y="133157"/>
                  <a:pt x="191120" y="133157"/>
                </a:cubicBezTo>
                <a:cubicBezTo>
                  <a:pt x="191120" y="133157"/>
                  <a:pt x="191120" y="133157"/>
                  <a:pt x="191120" y="133157"/>
                </a:cubicBezTo>
                <a:cubicBezTo>
                  <a:pt x="194253" y="133157"/>
                  <a:pt x="194253" y="133157"/>
                  <a:pt x="194253" y="133157"/>
                </a:cubicBezTo>
                <a:cubicBezTo>
                  <a:pt x="194253" y="133157"/>
                  <a:pt x="194253" y="133157"/>
                  <a:pt x="194253" y="133157"/>
                </a:cubicBezTo>
                <a:cubicBezTo>
                  <a:pt x="194253" y="133157"/>
                  <a:pt x="194253" y="133157"/>
                  <a:pt x="194253" y="133157"/>
                </a:cubicBezTo>
                <a:cubicBezTo>
                  <a:pt x="194253" y="137857"/>
                  <a:pt x="194253" y="137857"/>
                  <a:pt x="194253" y="137857"/>
                </a:cubicBezTo>
                <a:cubicBezTo>
                  <a:pt x="198953" y="137857"/>
                  <a:pt x="198953" y="137857"/>
                  <a:pt x="198953" y="137857"/>
                </a:cubicBezTo>
                <a:cubicBezTo>
                  <a:pt x="198953" y="137857"/>
                  <a:pt x="198953" y="137857"/>
                  <a:pt x="198953" y="137857"/>
                </a:cubicBezTo>
                <a:cubicBezTo>
                  <a:pt x="198953" y="137857"/>
                  <a:pt x="198953" y="137857"/>
                  <a:pt x="198953" y="137857"/>
                </a:cubicBezTo>
                <a:cubicBezTo>
                  <a:pt x="198953" y="137857"/>
                  <a:pt x="198953" y="137857"/>
                  <a:pt x="198953" y="137857"/>
                </a:cubicBezTo>
                <a:cubicBezTo>
                  <a:pt x="198953" y="137857"/>
                  <a:pt x="198953" y="137857"/>
                  <a:pt x="198953" y="137857"/>
                </a:cubicBezTo>
                <a:cubicBezTo>
                  <a:pt x="202086" y="140990"/>
                  <a:pt x="202086" y="140990"/>
                  <a:pt x="202086" y="140990"/>
                </a:cubicBezTo>
                <a:cubicBezTo>
                  <a:pt x="202086" y="140990"/>
                  <a:pt x="202086" y="140990"/>
                  <a:pt x="202086" y="140990"/>
                </a:cubicBezTo>
                <a:cubicBezTo>
                  <a:pt x="202086" y="140990"/>
                  <a:pt x="202086" y="140990"/>
                  <a:pt x="202086" y="140990"/>
                </a:cubicBezTo>
                <a:cubicBezTo>
                  <a:pt x="236550" y="164489"/>
                  <a:pt x="236550" y="164489"/>
                  <a:pt x="236550" y="164489"/>
                </a:cubicBezTo>
                <a:cubicBezTo>
                  <a:pt x="202086" y="209919"/>
                  <a:pt x="186420" y="255349"/>
                  <a:pt x="183287" y="302346"/>
                </a:cubicBezTo>
                <a:cubicBezTo>
                  <a:pt x="137857" y="321145"/>
                  <a:pt x="87727" y="336810"/>
                  <a:pt x="42297" y="355609"/>
                </a:cubicBezTo>
                <a:cubicBezTo>
                  <a:pt x="34464" y="350909"/>
                  <a:pt x="29765" y="347776"/>
                  <a:pt x="26631" y="347776"/>
                </a:cubicBezTo>
                <a:cubicBezTo>
                  <a:pt x="87727" y="260049"/>
                  <a:pt x="87727" y="260049"/>
                  <a:pt x="87727" y="260049"/>
                </a:cubicBezTo>
                <a:cubicBezTo>
                  <a:pt x="103393" y="263182"/>
                  <a:pt x="122192" y="260049"/>
                  <a:pt x="133157" y="244383"/>
                </a:cubicBezTo>
                <a:cubicBezTo>
                  <a:pt x="144123" y="228718"/>
                  <a:pt x="140990" y="206786"/>
                  <a:pt x="122192" y="194253"/>
                </a:cubicBezTo>
                <a:cubicBezTo>
                  <a:pt x="106526" y="180154"/>
                  <a:pt x="84594" y="187987"/>
                  <a:pt x="72062" y="202086"/>
                </a:cubicBezTo>
                <a:cubicBezTo>
                  <a:pt x="61096" y="217752"/>
                  <a:pt x="61096" y="236550"/>
                  <a:pt x="72062" y="249083"/>
                </a:cubicBezTo>
                <a:cubicBezTo>
                  <a:pt x="10966" y="336810"/>
                  <a:pt x="10966" y="336810"/>
                  <a:pt x="10966" y="336810"/>
                </a:cubicBezTo>
                <a:moveTo>
                  <a:pt x="103393" y="355609"/>
                </a:moveTo>
                <a:cubicBezTo>
                  <a:pt x="278847" y="355609"/>
                  <a:pt x="278847" y="355609"/>
                  <a:pt x="278847" y="355609"/>
                </a:cubicBezTo>
                <a:cubicBezTo>
                  <a:pt x="278847" y="318011"/>
                  <a:pt x="278847" y="318011"/>
                  <a:pt x="278847" y="318011"/>
                </a:cubicBezTo>
                <a:cubicBezTo>
                  <a:pt x="205219" y="318011"/>
                  <a:pt x="205219" y="318011"/>
                  <a:pt x="205219" y="318011"/>
                </a:cubicBezTo>
                <a:cubicBezTo>
                  <a:pt x="103393" y="355609"/>
                  <a:pt x="103393" y="355609"/>
                  <a:pt x="103393" y="355609"/>
                </a:cubicBezTo>
                <a:moveTo>
                  <a:pt x="263182" y="159789"/>
                </a:moveTo>
                <a:cubicBezTo>
                  <a:pt x="292946" y="119058"/>
                  <a:pt x="292946" y="119058"/>
                  <a:pt x="292946" y="119058"/>
                </a:cubicBezTo>
                <a:cubicBezTo>
                  <a:pt x="130024" y="0"/>
                  <a:pt x="130024" y="0"/>
                  <a:pt x="130024" y="0"/>
                </a:cubicBezTo>
                <a:cubicBezTo>
                  <a:pt x="98693" y="45430"/>
                  <a:pt x="98693" y="45430"/>
                  <a:pt x="98693" y="45430"/>
                </a:cubicBezTo>
                <a:lnTo>
                  <a:pt x="263182" y="159789"/>
                </a:lnTo>
                <a:close/>
              </a:path>
            </a:pathLst>
          </a:custGeom>
          <a:solidFill>
            <a:srgbClr val="779F08"/>
          </a:solidFill>
        </p:spPr>
      </p:sp>
      <p:sp>
        <p:nvSpPr>
          <p:cNvPr id="11" name="Shape 8"/>
          <p:cNvSpPr/>
          <p:nvPr>
            <p:custDataLst>
              <p:tags r:id="rId7"/>
            </p:custDataLst>
          </p:nvPr>
        </p:nvSpPr>
        <p:spPr>
          <a:xfrm>
            <a:off x="4871584" y="1698466"/>
            <a:ext cx="847425" cy="847424"/>
          </a:xfrm>
          <a:custGeom>
            <a:avLst/>
            <a:gdLst/>
            <a:ahLst/>
            <a:cxnLst/>
            <a:rect l="l" t="t" r="r" b="b"/>
            <a:pathLst>
              <a:path w="847425" h="847424">
                <a:moveTo>
                  <a:pt x="0" y="422971"/>
                </a:moveTo>
                <a:lnTo>
                  <a:pt x="0" y="422971"/>
                </a:lnTo>
                <a:lnTo>
                  <a:pt x="0" y="422971"/>
                </a:lnTo>
                <a:lnTo>
                  <a:pt x="0" y="416705"/>
                </a:lnTo>
                <a:lnTo>
                  <a:pt x="0" y="408872"/>
                </a:lnTo>
                <a:lnTo>
                  <a:pt x="0" y="401039"/>
                </a:lnTo>
                <a:lnTo>
                  <a:pt x="1567" y="394773"/>
                </a:lnTo>
                <a:lnTo>
                  <a:pt x="1567" y="386940"/>
                </a:lnTo>
                <a:lnTo>
                  <a:pt x="1567" y="379107"/>
                </a:lnTo>
                <a:lnTo>
                  <a:pt x="3133" y="372841"/>
                </a:lnTo>
                <a:lnTo>
                  <a:pt x="4700" y="365008"/>
                </a:lnTo>
                <a:lnTo>
                  <a:pt x="4700" y="357175"/>
                </a:lnTo>
                <a:lnTo>
                  <a:pt x="6266" y="350909"/>
                </a:lnTo>
                <a:lnTo>
                  <a:pt x="7833" y="343076"/>
                </a:lnTo>
                <a:lnTo>
                  <a:pt x="9399" y="335244"/>
                </a:lnTo>
                <a:lnTo>
                  <a:pt x="10966" y="328977"/>
                </a:lnTo>
                <a:lnTo>
                  <a:pt x="12532" y="321145"/>
                </a:lnTo>
                <a:lnTo>
                  <a:pt x="14099" y="313312"/>
                </a:lnTo>
                <a:lnTo>
                  <a:pt x="15666" y="307046"/>
                </a:lnTo>
                <a:lnTo>
                  <a:pt x="18799" y="299213"/>
                </a:lnTo>
                <a:lnTo>
                  <a:pt x="20365" y="292946"/>
                </a:lnTo>
                <a:lnTo>
                  <a:pt x="23498" y="285114"/>
                </a:lnTo>
                <a:lnTo>
                  <a:pt x="25065" y="278847"/>
                </a:lnTo>
                <a:lnTo>
                  <a:pt x="28198" y="272581"/>
                </a:lnTo>
                <a:lnTo>
                  <a:pt x="31331" y="264748"/>
                </a:lnTo>
                <a:lnTo>
                  <a:pt x="34464" y="258482"/>
                </a:lnTo>
                <a:lnTo>
                  <a:pt x="36031" y="250649"/>
                </a:lnTo>
                <a:lnTo>
                  <a:pt x="39164" y="244383"/>
                </a:lnTo>
                <a:lnTo>
                  <a:pt x="42297" y="238117"/>
                </a:lnTo>
                <a:lnTo>
                  <a:pt x="45430" y="231851"/>
                </a:lnTo>
                <a:lnTo>
                  <a:pt x="50130" y="224018"/>
                </a:lnTo>
                <a:lnTo>
                  <a:pt x="53263" y="217752"/>
                </a:lnTo>
                <a:lnTo>
                  <a:pt x="56396" y="211485"/>
                </a:lnTo>
                <a:lnTo>
                  <a:pt x="61096" y="205219"/>
                </a:lnTo>
                <a:lnTo>
                  <a:pt x="64229" y="198953"/>
                </a:lnTo>
                <a:lnTo>
                  <a:pt x="68929" y="192687"/>
                </a:lnTo>
                <a:lnTo>
                  <a:pt x="72062" y="186420"/>
                </a:lnTo>
                <a:lnTo>
                  <a:pt x="76761" y="180154"/>
                </a:lnTo>
                <a:lnTo>
                  <a:pt x="81461" y="173888"/>
                </a:lnTo>
                <a:lnTo>
                  <a:pt x="84594" y="169188"/>
                </a:lnTo>
                <a:lnTo>
                  <a:pt x="89294" y="162922"/>
                </a:lnTo>
                <a:lnTo>
                  <a:pt x="93994" y="156656"/>
                </a:lnTo>
                <a:lnTo>
                  <a:pt x="98693" y="151956"/>
                </a:lnTo>
                <a:lnTo>
                  <a:pt x="103393" y="145690"/>
                </a:lnTo>
                <a:lnTo>
                  <a:pt x="108093" y="139424"/>
                </a:lnTo>
                <a:lnTo>
                  <a:pt x="114359" y="134724"/>
                </a:lnTo>
                <a:lnTo>
                  <a:pt x="119058" y="130024"/>
                </a:lnTo>
                <a:lnTo>
                  <a:pt x="123758" y="123758"/>
                </a:lnTo>
                <a:lnTo>
                  <a:pt x="130024" y="119058"/>
                </a:lnTo>
                <a:lnTo>
                  <a:pt x="134724" y="114359"/>
                </a:lnTo>
                <a:lnTo>
                  <a:pt x="139424" y="108093"/>
                </a:lnTo>
                <a:lnTo>
                  <a:pt x="145690" y="103393"/>
                </a:lnTo>
                <a:lnTo>
                  <a:pt x="151956" y="98693"/>
                </a:lnTo>
                <a:lnTo>
                  <a:pt x="156656" y="93994"/>
                </a:lnTo>
                <a:lnTo>
                  <a:pt x="162922" y="89294"/>
                </a:lnTo>
                <a:lnTo>
                  <a:pt x="169188" y="84594"/>
                </a:lnTo>
                <a:lnTo>
                  <a:pt x="173888" y="81461"/>
                </a:lnTo>
                <a:lnTo>
                  <a:pt x="180154" y="76761"/>
                </a:lnTo>
                <a:lnTo>
                  <a:pt x="186420" y="72062"/>
                </a:lnTo>
                <a:lnTo>
                  <a:pt x="192687" y="68929"/>
                </a:lnTo>
                <a:lnTo>
                  <a:pt x="198953" y="64229"/>
                </a:lnTo>
                <a:lnTo>
                  <a:pt x="205219" y="61096"/>
                </a:lnTo>
                <a:lnTo>
                  <a:pt x="211485" y="56396"/>
                </a:lnTo>
                <a:lnTo>
                  <a:pt x="217752" y="53263"/>
                </a:lnTo>
                <a:lnTo>
                  <a:pt x="224018" y="50130"/>
                </a:lnTo>
                <a:lnTo>
                  <a:pt x="231851" y="45430"/>
                </a:lnTo>
                <a:lnTo>
                  <a:pt x="238117" y="42297"/>
                </a:lnTo>
                <a:lnTo>
                  <a:pt x="244383" y="39164"/>
                </a:lnTo>
                <a:lnTo>
                  <a:pt x="250649" y="36031"/>
                </a:lnTo>
                <a:lnTo>
                  <a:pt x="258482" y="34464"/>
                </a:lnTo>
                <a:lnTo>
                  <a:pt x="264748" y="31331"/>
                </a:lnTo>
                <a:lnTo>
                  <a:pt x="272581" y="28198"/>
                </a:lnTo>
                <a:lnTo>
                  <a:pt x="278847" y="25065"/>
                </a:lnTo>
                <a:lnTo>
                  <a:pt x="285114" y="23498"/>
                </a:lnTo>
                <a:lnTo>
                  <a:pt x="292946" y="20365"/>
                </a:lnTo>
                <a:lnTo>
                  <a:pt x="299213" y="18799"/>
                </a:lnTo>
                <a:lnTo>
                  <a:pt x="307046" y="15666"/>
                </a:lnTo>
                <a:lnTo>
                  <a:pt x="313312" y="14099"/>
                </a:lnTo>
                <a:lnTo>
                  <a:pt x="321145" y="12532"/>
                </a:lnTo>
                <a:lnTo>
                  <a:pt x="328977" y="10966"/>
                </a:lnTo>
                <a:lnTo>
                  <a:pt x="335244" y="9399"/>
                </a:lnTo>
                <a:lnTo>
                  <a:pt x="343076" y="7833"/>
                </a:lnTo>
                <a:lnTo>
                  <a:pt x="350909" y="6266"/>
                </a:lnTo>
                <a:lnTo>
                  <a:pt x="357175" y="4700"/>
                </a:lnTo>
                <a:lnTo>
                  <a:pt x="365008" y="4700"/>
                </a:lnTo>
                <a:lnTo>
                  <a:pt x="372841" y="3133"/>
                </a:lnTo>
                <a:lnTo>
                  <a:pt x="379107" y="1567"/>
                </a:lnTo>
                <a:lnTo>
                  <a:pt x="386940" y="1567"/>
                </a:lnTo>
                <a:lnTo>
                  <a:pt x="394773" y="1567"/>
                </a:lnTo>
                <a:lnTo>
                  <a:pt x="401039" y="0"/>
                </a:lnTo>
                <a:lnTo>
                  <a:pt x="408872" y="0"/>
                </a:lnTo>
                <a:lnTo>
                  <a:pt x="416705" y="0"/>
                </a:lnTo>
                <a:lnTo>
                  <a:pt x="422971" y="0"/>
                </a:lnTo>
                <a:lnTo>
                  <a:pt x="422971" y="0"/>
                </a:lnTo>
                <a:lnTo>
                  <a:pt x="422971" y="0"/>
                </a:lnTo>
                <a:lnTo>
                  <a:pt x="430804" y="0"/>
                </a:lnTo>
                <a:lnTo>
                  <a:pt x="438636" y="0"/>
                </a:lnTo>
                <a:lnTo>
                  <a:pt x="446469" y="0"/>
                </a:lnTo>
                <a:lnTo>
                  <a:pt x="452735" y="1567"/>
                </a:lnTo>
                <a:lnTo>
                  <a:pt x="460568" y="1567"/>
                </a:lnTo>
                <a:lnTo>
                  <a:pt x="468401" y="1567"/>
                </a:lnTo>
                <a:lnTo>
                  <a:pt x="474667" y="3133"/>
                </a:lnTo>
                <a:lnTo>
                  <a:pt x="482500" y="4700"/>
                </a:lnTo>
                <a:lnTo>
                  <a:pt x="490333" y="4700"/>
                </a:lnTo>
                <a:lnTo>
                  <a:pt x="496599" y="6266"/>
                </a:lnTo>
                <a:lnTo>
                  <a:pt x="504432" y="7833"/>
                </a:lnTo>
                <a:lnTo>
                  <a:pt x="512265" y="9399"/>
                </a:lnTo>
                <a:lnTo>
                  <a:pt x="518531" y="10966"/>
                </a:lnTo>
                <a:lnTo>
                  <a:pt x="526364" y="12532"/>
                </a:lnTo>
                <a:lnTo>
                  <a:pt x="532630" y="14099"/>
                </a:lnTo>
                <a:lnTo>
                  <a:pt x="540463" y="15666"/>
                </a:lnTo>
                <a:lnTo>
                  <a:pt x="548296" y="18799"/>
                </a:lnTo>
                <a:lnTo>
                  <a:pt x="554562" y="20365"/>
                </a:lnTo>
                <a:lnTo>
                  <a:pt x="562395" y="23498"/>
                </a:lnTo>
                <a:lnTo>
                  <a:pt x="568661" y="25065"/>
                </a:lnTo>
                <a:lnTo>
                  <a:pt x="574927" y="28198"/>
                </a:lnTo>
                <a:lnTo>
                  <a:pt x="582760" y="31331"/>
                </a:lnTo>
                <a:lnTo>
                  <a:pt x="589026" y="34464"/>
                </a:lnTo>
                <a:lnTo>
                  <a:pt x="595292" y="36031"/>
                </a:lnTo>
                <a:lnTo>
                  <a:pt x="603125" y="39164"/>
                </a:lnTo>
                <a:lnTo>
                  <a:pt x="609391" y="42297"/>
                </a:lnTo>
                <a:lnTo>
                  <a:pt x="615658" y="45430"/>
                </a:lnTo>
                <a:lnTo>
                  <a:pt x="621924" y="50130"/>
                </a:lnTo>
                <a:lnTo>
                  <a:pt x="629757" y="53263"/>
                </a:lnTo>
                <a:lnTo>
                  <a:pt x="636023" y="56396"/>
                </a:lnTo>
                <a:lnTo>
                  <a:pt x="642289" y="61096"/>
                </a:lnTo>
                <a:lnTo>
                  <a:pt x="648555" y="64229"/>
                </a:lnTo>
                <a:lnTo>
                  <a:pt x="654822" y="68929"/>
                </a:lnTo>
                <a:lnTo>
                  <a:pt x="661088" y="72062"/>
                </a:lnTo>
                <a:lnTo>
                  <a:pt x="667354" y="76761"/>
                </a:lnTo>
                <a:lnTo>
                  <a:pt x="672054" y="81461"/>
                </a:lnTo>
                <a:lnTo>
                  <a:pt x="678320" y="84594"/>
                </a:lnTo>
                <a:lnTo>
                  <a:pt x="684586" y="89294"/>
                </a:lnTo>
                <a:lnTo>
                  <a:pt x="690852" y="93994"/>
                </a:lnTo>
                <a:lnTo>
                  <a:pt x="695552" y="98693"/>
                </a:lnTo>
                <a:lnTo>
                  <a:pt x="701818" y="103393"/>
                </a:lnTo>
                <a:lnTo>
                  <a:pt x="706518" y="108093"/>
                </a:lnTo>
                <a:lnTo>
                  <a:pt x="712784" y="114359"/>
                </a:lnTo>
                <a:lnTo>
                  <a:pt x="717484" y="119058"/>
                </a:lnTo>
                <a:lnTo>
                  <a:pt x="723750" y="123758"/>
                </a:lnTo>
                <a:lnTo>
                  <a:pt x="728450" y="130024"/>
                </a:lnTo>
                <a:lnTo>
                  <a:pt x="733149" y="134724"/>
                </a:lnTo>
                <a:lnTo>
                  <a:pt x="737849" y="139424"/>
                </a:lnTo>
                <a:lnTo>
                  <a:pt x="744115" y="145690"/>
                </a:lnTo>
                <a:lnTo>
                  <a:pt x="748815" y="151956"/>
                </a:lnTo>
                <a:lnTo>
                  <a:pt x="753515" y="156656"/>
                </a:lnTo>
                <a:lnTo>
                  <a:pt x="758214" y="162922"/>
                </a:lnTo>
                <a:lnTo>
                  <a:pt x="761348" y="169188"/>
                </a:lnTo>
                <a:lnTo>
                  <a:pt x="766047" y="173888"/>
                </a:lnTo>
                <a:lnTo>
                  <a:pt x="770747" y="180154"/>
                </a:lnTo>
                <a:lnTo>
                  <a:pt x="775447" y="186420"/>
                </a:lnTo>
                <a:lnTo>
                  <a:pt x="778580" y="192687"/>
                </a:lnTo>
                <a:lnTo>
                  <a:pt x="783279" y="198953"/>
                </a:lnTo>
                <a:lnTo>
                  <a:pt x="786412" y="205219"/>
                </a:lnTo>
                <a:lnTo>
                  <a:pt x="791112" y="211485"/>
                </a:lnTo>
                <a:lnTo>
                  <a:pt x="794245" y="217752"/>
                </a:lnTo>
                <a:lnTo>
                  <a:pt x="797378" y="224018"/>
                </a:lnTo>
                <a:lnTo>
                  <a:pt x="800512" y="231851"/>
                </a:lnTo>
                <a:lnTo>
                  <a:pt x="805211" y="238117"/>
                </a:lnTo>
                <a:lnTo>
                  <a:pt x="808344" y="244383"/>
                </a:lnTo>
                <a:lnTo>
                  <a:pt x="811477" y="250649"/>
                </a:lnTo>
                <a:lnTo>
                  <a:pt x="813044" y="258482"/>
                </a:lnTo>
                <a:lnTo>
                  <a:pt x="816177" y="264748"/>
                </a:lnTo>
                <a:lnTo>
                  <a:pt x="819310" y="272581"/>
                </a:lnTo>
                <a:lnTo>
                  <a:pt x="822443" y="278847"/>
                </a:lnTo>
                <a:lnTo>
                  <a:pt x="824010" y="285114"/>
                </a:lnTo>
                <a:lnTo>
                  <a:pt x="827143" y="292946"/>
                </a:lnTo>
                <a:lnTo>
                  <a:pt x="828710" y="299213"/>
                </a:lnTo>
                <a:lnTo>
                  <a:pt x="830276" y="307046"/>
                </a:lnTo>
                <a:lnTo>
                  <a:pt x="833409" y="313312"/>
                </a:lnTo>
                <a:lnTo>
                  <a:pt x="834976" y="321145"/>
                </a:lnTo>
                <a:lnTo>
                  <a:pt x="836542" y="328977"/>
                </a:lnTo>
                <a:lnTo>
                  <a:pt x="838109" y="335244"/>
                </a:lnTo>
                <a:lnTo>
                  <a:pt x="839675" y="343076"/>
                </a:lnTo>
                <a:lnTo>
                  <a:pt x="841242" y="350909"/>
                </a:lnTo>
                <a:lnTo>
                  <a:pt x="842809" y="357175"/>
                </a:lnTo>
                <a:lnTo>
                  <a:pt x="842809" y="365008"/>
                </a:lnTo>
                <a:lnTo>
                  <a:pt x="844375" y="372841"/>
                </a:lnTo>
                <a:lnTo>
                  <a:pt x="844375" y="379107"/>
                </a:lnTo>
                <a:lnTo>
                  <a:pt x="845942" y="386940"/>
                </a:lnTo>
                <a:lnTo>
                  <a:pt x="845942" y="394773"/>
                </a:lnTo>
                <a:lnTo>
                  <a:pt x="847508" y="401039"/>
                </a:lnTo>
                <a:lnTo>
                  <a:pt x="847508" y="408872"/>
                </a:lnTo>
                <a:lnTo>
                  <a:pt x="847508" y="416705"/>
                </a:lnTo>
                <a:lnTo>
                  <a:pt x="847508" y="422971"/>
                </a:lnTo>
                <a:lnTo>
                  <a:pt x="847508" y="422971"/>
                </a:lnTo>
                <a:lnTo>
                  <a:pt x="847508" y="422971"/>
                </a:lnTo>
                <a:lnTo>
                  <a:pt x="847508" y="430804"/>
                </a:lnTo>
                <a:lnTo>
                  <a:pt x="847508" y="438636"/>
                </a:lnTo>
                <a:lnTo>
                  <a:pt x="847508" y="446469"/>
                </a:lnTo>
                <a:lnTo>
                  <a:pt x="845942" y="452735"/>
                </a:lnTo>
                <a:lnTo>
                  <a:pt x="845942" y="460568"/>
                </a:lnTo>
                <a:lnTo>
                  <a:pt x="844375" y="468401"/>
                </a:lnTo>
                <a:lnTo>
                  <a:pt x="844375" y="474667"/>
                </a:lnTo>
                <a:lnTo>
                  <a:pt x="842809" y="482500"/>
                </a:lnTo>
                <a:lnTo>
                  <a:pt x="842809" y="490333"/>
                </a:lnTo>
                <a:lnTo>
                  <a:pt x="841242" y="496599"/>
                </a:lnTo>
                <a:lnTo>
                  <a:pt x="839675" y="504432"/>
                </a:lnTo>
                <a:lnTo>
                  <a:pt x="838109" y="512265"/>
                </a:lnTo>
                <a:lnTo>
                  <a:pt x="836542" y="518531"/>
                </a:lnTo>
                <a:lnTo>
                  <a:pt x="834976" y="526364"/>
                </a:lnTo>
                <a:lnTo>
                  <a:pt x="833409" y="532630"/>
                </a:lnTo>
                <a:lnTo>
                  <a:pt x="830276" y="540463"/>
                </a:lnTo>
                <a:lnTo>
                  <a:pt x="828710" y="548296"/>
                </a:lnTo>
                <a:lnTo>
                  <a:pt x="827143" y="554562"/>
                </a:lnTo>
                <a:lnTo>
                  <a:pt x="824010" y="562395"/>
                </a:lnTo>
                <a:lnTo>
                  <a:pt x="822443" y="568661"/>
                </a:lnTo>
                <a:lnTo>
                  <a:pt x="819310" y="574927"/>
                </a:lnTo>
                <a:lnTo>
                  <a:pt x="816177" y="582760"/>
                </a:lnTo>
                <a:lnTo>
                  <a:pt x="813044" y="589026"/>
                </a:lnTo>
                <a:lnTo>
                  <a:pt x="811477" y="595292"/>
                </a:lnTo>
                <a:lnTo>
                  <a:pt x="808344" y="603125"/>
                </a:lnTo>
                <a:lnTo>
                  <a:pt x="805211" y="609391"/>
                </a:lnTo>
                <a:lnTo>
                  <a:pt x="800512" y="615658"/>
                </a:lnTo>
                <a:lnTo>
                  <a:pt x="797378" y="621924"/>
                </a:lnTo>
                <a:lnTo>
                  <a:pt x="794245" y="629757"/>
                </a:lnTo>
                <a:lnTo>
                  <a:pt x="791112" y="636023"/>
                </a:lnTo>
                <a:lnTo>
                  <a:pt x="786412" y="642289"/>
                </a:lnTo>
                <a:lnTo>
                  <a:pt x="783279" y="648555"/>
                </a:lnTo>
                <a:lnTo>
                  <a:pt x="778580" y="654822"/>
                </a:lnTo>
                <a:lnTo>
                  <a:pt x="775447" y="661088"/>
                </a:lnTo>
                <a:lnTo>
                  <a:pt x="770747" y="667354"/>
                </a:lnTo>
                <a:lnTo>
                  <a:pt x="766047" y="672054"/>
                </a:lnTo>
                <a:lnTo>
                  <a:pt x="761348" y="678320"/>
                </a:lnTo>
                <a:lnTo>
                  <a:pt x="758214" y="684586"/>
                </a:lnTo>
                <a:lnTo>
                  <a:pt x="753515" y="690852"/>
                </a:lnTo>
                <a:lnTo>
                  <a:pt x="748815" y="695552"/>
                </a:lnTo>
                <a:lnTo>
                  <a:pt x="744115" y="701818"/>
                </a:lnTo>
                <a:lnTo>
                  <a:pt x="737849" y="706518"/>
                </a:lnTo>
                <a:lnTo>
                  <a:pt x="733149" y="712784"/>
                </a:lnTo>
                <a:lnTo>
                  <a:pt x="728450" y="717484"/>
                </a:lnTo>
                <a:lnTo>
                  <a:pt x="723750" y="723750"/>
                </a:lnTo>
                <a:lnTo>
                  <a:pt x="717484" y="728450"/>
                </a:lnTo>
                <a:lnTo>
                  <a:pt x="712784" y="733149"/>
                </a:lnTo>
                <a:lnTo>
                  <a:pt x="706518" y="737849"/>
                </a:lnTo>
                <a:lnTo>
                  <a:pt x="701818" y="744115"/>
                </a:lnTo>
                <a:lnTo>
                  <a:pt x="695552" y="748815"/>
                </a:lnTo>
                <a:lnTo>
                  <a:pt x="690852" y="753515"/>
                </a:lnTo>
                <a:lnTo>
                  <a:pt x="684586" y="758214"/>
                </a:lnTo>
                <a:lnTo>
                  <a:pt x="678320" y="761348"/>
                </a:lnTo>
                <a:lnTo>
                  <a:pt x="672054" y="766047"/>
                </a:lnTo>
                <a:lnTo>
                  <a:pt x="667354" y="770747"/>
                </a:lnTo>
                <a:lnTo>
                  <a:pt x="661088" y="775447"/>
                </a:lnTo>
                <a:lnTo>
                  <a:pt x="654822" y="778580"/>
                </a:lnTo>
                <a:lnTo>
                  <a:pt x="648555" y="783279"/>
                </a:lnTo>
                <a:lnTo>
                  <a:pt x="642289" y="786412"/>
                </a:lnTo>
                <a:lnTo>
                  <a:pt x="636023" y="791112"/>
                </a:lnTo>
                <a:lnTo>
                  <a:pt x="629757" y="794245"/>
                </a:lnTo>
                <a:lnTo>
                  <a:pt x="621924" y="797378"/>
                </a:lnTo>
                <a:lnTo>
                  <a:pt x="615658" y="800512"/>
                </a:lnTo>
                <a:lnTo>
                  <a:pt x="609391" y="805211"/>
                </a:lnTo>
                <a:lnTo>
                  <a:pt x="603125" y="808344"/>
                </a:lnTo>
                <a:lnTo>
                  <a:pt x="595292" y="811477"/>
                </a:lnTo>
                <a:lnTo>
                  <a:pt x="589026" y="813044"/>
                </a:lnTo>
                <a:lnTo>
                  <a:pt x="582760" y="816177"/>
                </a:lnTo>
                <a:lnTo>
                  <a:pt x="574927" y="819310"/>
                </a:lnTo>
                <a:lnTo>
                  <a:pt x="568661" y="822443"/>
                </a:lnTo>
                <a:lnTo>
                  <a:pt x="562395" y="824010"/>
                </a:lnTo>
                <a:lnTo>
                  <a:pt x="554562" y="827143"/>
                </a:lnTo>
                <a:lnTo>
                  <a:pt x="548296" y="828710"/>
                </a:lnTo>
                <a:lnTo>
                  <a:pt x="540463" y="830276"/>
                </a:lnTo>
                <a:lnTo>
                  <a:pt x="532630" y="833409"/>
                </a:lnTo>
                <a:lnTo>
                  <a:pt x="526364" y="834976"/>
                </a:lnTo>
                <a:lnTo>
                  <a:pt x="518531" y="836542"/>
                </a:lnTo>
                <a:lnTo>
                  <a:pt x="512265" y="838109"/>
                </a:lnTo>
                <a:lnTo>
                  <a:pt x="504432" y="839675"/>
                </a:lnTo>
                <a:lnTo>
                  <a:pt x="496599" y="841242"/>
                </a:lnTo>
                <a:lnTo>
                  <a:pt x="490333" y="842809"/>
                </a:lnTo>
                <a:lnTo>
                  <a:pt x="482500" y="842809"/>
                </a:lnTo>
                <a:lnTo>
                  <a:pt x="474667" y="844375"/>
                </a:lnTo>
                <a:lnTo>
                  <a:pt x="468401" y="844375"/>
                </a:lnTo>
                <a:lnTo>
                  <a:pt x="460568" y="845942"/>
                </a:lnTo>
                <a:lnTo>
                  <a:pt x="452735" y="845942"/>
                </a:lnTo>
                <a:lnTo>
                  <a:pt x="446469" y="847508"/>
                </a:lnTo>
                <a:lnTo>
                  <a:pt x="438636" y="847508"/>
                </a:lnTo>
                <a:lnTo>
                  <a:pt x="430804" y="847508"/>
                </a:lnTo>
                <a:lnTo>
                  <a:pt x="422971" y="847508"/>
                </a:lnTo>
                <a:lnTo>
                  <a:pt x="422971" y="847508"/>
                </a:lnTo>
                <a:lnTo>
                  <a:pt x="422971" y="847508"/>
                </a:lnTo>
                <a:lnTo>
                  <a:pt x="416705" y="847508"/>
                </a:lnTo>
                <a:lnTo>
                  <a:pt x="408872" y="847508"/>
                </a:lnTo>
                <a:lnTo>
                  <a:pt x="401039" y="847508"/>
                </a:lnTo>
                <a:lnTo>
                  <a:pt x="394773" y="845942"/>
                </a:lnTo>
                <a:lnTo>
                  <a:pt x="386940" y="845942"/>
                </a:lnTo>
                <a:lnTo>
                  <a:pt x="379107" y="844375"/>
                </a:lnTo>
                <a:lnTo>
                  <a:pt x="372841" y="844375"/>
                </a:lnTo>
                <a:lnTo>
                  <a:pt x="365008" y="842809"/>
                </a:lnTo>
                <a:lnTo>
                  <a:pt x="357175" y="842809"/>
                </a:lnTo>
                <a:lnTo>
                  <a:pt x="350909" y="841242"/>
                </a:lnTo>
                <a:lnTo>
                  <a:pt x="343076" y="839675"/>
                </a:lnTo>
                <a:lnTo>
                  <a:pt x="335244" y="838109"/>
                </a:lnTo>
                <a:lnTo>
                  <a:pt x="328977" y="836542"/>
                </a:lnTo>
                <a:lnTo>
                  <a:pt x="321145" y="834976"/>
                </a:lnTo>
                <a:lnTo>
                  <a:pt x="313312" y="833409"/>
                </a:lnTo>
                <a:lnTo>
                  <a:pt x="307046" y="830276"/>
                </a:lnTo>
                <a:lnTo>
                  <a:pt x="299213" y="828710"/>
                </a:lnTo>
                <a:lnTo>
                  <a:pt x="292946" y="827143"/>
                </a:lnTo>
                <a:lnTo>
                  <a:pt x="285114" y="824010"/>
                </a:lnTo>
                <a:lnTo>
                  <a:pt x="278847" y="822443"/>
                </a:lnTo>
                <a:lnTo>
                  <a:pt x="272581" y="819310"/>
                </a:lnTo>
                <a:lnTo>
                  <a:pt x="264748" y="816177"/>
                </a:lnTo>
                <a:lnTo>
                  <a:pt x="258482" y="813044"/>
                </a:lnTo>
                <a:lnTo>
                  <a:pt x="250649" y="811477"/>
                </a:lnTo>
                <a:lnTo>
                  <a:pt x="244383" y="808344"/>
                </a:lnTo>
                <a:lnTo>
                  <a:pt x="238117" y="805211"/>
                </a:lnTo>
                <a:lnTo>
                  <a:pt x="231851" y="800512"/>
                </a:lnTo>
                <a:lnTo>
                  <a:pt x="224018" y="797378"/>
                </a:lnTo>
                <a:lnTo>
                  <a:pt x="217752" y="794245"/>
                </a:lnTo>
                <a:lnTo>
                  <a:pt x="211485" y="791112"/>
                </a:lnTo>
                <a:lnTo>
                  <a:pt x="205219" y="786412"/>
                </a:lnTo>
                <a:lnTo>
                  <a:pt x="198953" y="783279"/>
                </a:lnTo>
                <a:lnTo>
                  <a:pt x="192687" y="778580"/>
                </a:lnTo>
                <a:lnTo>
                  <a:pt x="186420" y="775447"/>
                </a:lnTo>
                <a:lnTo>
                  <a:pt x="180154" y="770747"/>
                </a:lnTo>
                <a:lnTo>
                  <a:pt x="173888" y="766047"/>
                </a:lnTo>
                <a:lnTo>
                  <a:pt x="169188" y="761348"/>
                </a:lnTo>
                <a:lnTo>
                  <a:pt x="162922" y="758214"/>
                </a:lnTo>
                <a:lnTo>
                  <a:pt x="156656" y="753515"/>
                </a:lnTo>
                <a:lnTo>
                  <a:pt x="151956" y="748815"/>
                </a:lnTo>
                <a:lnTo>
                  <a:pt x="145690" y="744115"/>
                </a:lnTo>
                <a:lnTo>
                  <a:pt x="139424" y="737849"/>
                </a:lnTo>
                <a:lnTo>
                  <a:pt x="134724" y="733149"/>
                </a:lnTo>
                <a:lnTo>
                  <a:pt x="130024" y="728450"/>
                </a:lnTo>
                <a:lnTo>
                  <a:pt x="123758" y="723750"/>
                </a:lnTo>
                <a:lnTo>
                  <a:pt x="119058" y="717484"/>
                </a:lnTo>
                <a:lnTo>
                  <a:pt x="114359" y="712784"/>
                </a:lnTo>
                <a:lnTo>
                  <a:pt x="108093" y="706518"/>
                </a:lnTo>
                <a:lnTo>
                  <a:pt x="103393" y="701818"/>
                </a:lnTo>
                <a:lnTo>
                  <a:pt x="98693" y="695552"/>
                </a:lnTo>
                <a:lnTo>
                  <a:pt x="93994" y="690852"/>
                </a:lnTo>
                <a:lnTo>
                  <a:pt x="89294" y="684586"/>
                </a:lnTo>
                <a:lnTo>
                  <a:pt x="84594" y="678320"/>
                </a:lnTo>
                <a:lnTo>
                  <a:pt x="81461" y="672054"/>
                </a:lnTo>
                <a:lnTo>
                  <a:pt x="76761" y="667354"/>
                </a:lnTo>
                <a:lnTo>
                  <a:pt x="72062" y="661088"/>
                </a:lnTo>
                <a:lnTo>
                  <a:pt x="68929" y="654822"/>
                </a:lnTo>
                <a:lnTo>
                  <a:pt x="64229" y="648555"/>
                </a:lnTo>
                <a:lnTo>
                  <a:pt x="61096" y="642289"/>
                </a:lnTo>
                <a:lnTo>
                  <a:pt x="56396" y="636023"/>
                </a:lnTo>
                <a:lnTo>
                  <a:pt x="53263" y="629757"/>
                </a:lnTo>
                <a:lnTo>
                  <a:pt x="50130" y="621924"/>
                </a:lnTo>
                <a:lnTo>
                  <a:pt x="45430" y="615658"/>
                </a:lnTo>
                <a:lnTo>
                  <a:pt x="42297" y="609391"/>
                </a:lnTo>
                <a:lnTo>
                  <a:pt x="39164" y="603125"/>
                </a:lnTo>
                <a:lnTo>
                  <a:pt x="36031" y="595292"/>
                </a:lnTo>
                <a:lnTo>
                  <a:pt x="34464" y="589026"/>
                </a:lnTo>
                <a:lnTo>
                  <a:pt x="31331" y="582760"/>
                </a:lnTo>
                <a:lnTo>
                  <a:pt x="28198" y="574927"/>
                </a:lnTo>
                <a:lnTo>
                  <a:pt x="25065" y="568661"/>
                </a:lnTo>
                <a:lnTo>
                  <a:pt x="23498" y="562395"/>
                </a:lnTo>
                <a:lnTo>
                  <a:pt x="20365" y="554562"/>
                </a:lnTo>
                <a:lnTo>
                  <a:pt x="18799" y="548296"/>
                </a:lnTo>
                <a:lnTo>
                  <a:pt x="15666" y="540463"/>
                </a:lnTo>
                <a:lnTo>
                  <a:pt x="14099" y="532630"/>
                </a:lnTo>
                <a:lnTo>
                  <a:pt x="12532" y="526364"/>
                </a:lnTo>
                <a:lnTo>
                  <a:pt x="10966" y="518531"/>
                </a:lnTo>
                <a:lnTo>
                  <a:pt x="9399" y="512265"/>
                </a:lnTo>
                <a:lnTo>
                  <a:pt x="7833" y="504432"/>
                </a:lnTo>
                <a:lnTo>
                  <a:pt x="6266" y="496599"/>
                </a:lnTo>
                <a:lnTo>
                  <a:pt x="4700" y="490333"/>
                </a:lnTo>
                <a:lnTo>
                  <a:pt x="4700" y="482500"/>
                </a:lnTo>
                <a:lnTo>
                  <a:pt x="3133" y="474667"/>
                </a:lnTo>
                <a:lnTo>
                  <a:pt x="1567" y="468401"/>
                </a:lnTo>
                <a:lnTo>
                  <a:pt x="1567" y="460568"/>
                </a:lnTo>
                <a:lnTo>
                  <a:pt x="1567" y="452735"/>
                </a:lnTo>
                <a:lnTo>
                  <a:pt x="0" y="446469"/>
                </a:lnTo>
                <a:lnTo>
                  <a:pt x="0" y="438636"/>
                </a:lnTo>
                <a:lnTo>
                  <a:pt x="0" y="430804"/>
                </a:lnTo>
                <a:lnTo>
                  <a:pt x="0" y="422971"/>
                </a:lnTo>
                <a:close/>
                <a:moveTo>
                  <a:pt x="57963" y="422971"/>
                </a:moveTo>
                <a:lnTo>
                  <a:pt x="57963" y="422971"/>
                </a:lnTo>
                <a:lnTo>
                  <a:pt x="57963" y="422971"/>
                </a:lnTo>
                <a:lnTo>
                  <a:pt x="57963" y="430804"/>
                </a:lnTo>
                <a:lnTo>
                  <a:pt x="57963" y="437070"/>
                </a:lnTo>
                <a:lnTo>
                  <a:pt x="57963" y="443336"/>
                </a:lnTo>
                <a:lnTo>
                  <a:pt x="57963" y="449602"/>
                </a:lnTo>
                <a:lnTo>
                  <a:pt x="59529" y="455869"/>
                </a:lnTo>
                <a:lnTo>
                  <a:pt x="59529" y="462135"/>
                </a:lnTo>
                <a:lnTo>
                  <a:pt x="61096" y="468401"/>
                </a:lnTo>
                <a:lnTo>
                  <a:pt x="61096" y="474667"/>
                </a:lnTo>
                <a:lnTo>
                  <a:pt x="62662" y="480934"/>
                </a:lnTo>
                <a:lnTo>
                  <a:pt x="62662" y="487200"/>
                </a:lnTo>
                <a:lnTo>
                  <a:pt x="64229" y="493466"/>
                </a:lnTo>
                <a:lnTo>
                  <a:pt x="65795" y="499732"/>
                </a:lnTo>
                <a:lnTo>
                  <a:pt x="67362" y="505998"/>
                </a:lnTo>
                <a:lnTo>
                  <a:pt x="68929" y="512265"/>
                </a:lnTo>
                <a:lnTo>
                  <a:pt x="70495" y="518531"/>
                </a:lnTo>
                <a:lnTo>
                  <a:pt x="72062" y="524797"/>
                </a:lnTo>
                <a:lnTo>
                  <a:pt x="73628" y="531063"/>
                </a:lnTo>
                <a:lnTo>
                  <a:pt x="75195" y="537330"/>
                </a:lnTo>
                <a:lnTo>
                  <a:pt x="78328" y="543596"/>
                </a:lnTo>
                <a:lnTo>
                  <a:pt x="79894" y="548296"/>
                </a:lnTo>
                <a:lnTo>
                  <a:pt x="81461" y="554562"/>
                </a:lnTo>
                <a:lnTo>
                  <a:pt x="84594" y="560828"/>
                </a:lnTo>
                <a:lnTo>
                  <a:pt x="86161" y="567094"/>
                </a:lnTo>
                <a:lnTo>
                  <a:pt x="89294" y="573360"/>
                </a:lnTo>
                <a:lnTo>
                  <a:pt x="92427" y="578060"/>
                </a:lnTo>
                <a:lnTo>
                  <a:pt x="93994" y="584326"/>
                </a:lnTo>
                <a:lnTo>
                  <a:pt x="97127" y="590593"/>
                </a:lnTo>
                <a:lnTo>
                  <a:pt x="100260" y="595292"/>
                </a:lnTo>
                <a:lnTo>
                  <a:pt x="103393" y="601559"/>
                </a:lnTo>
                <a:lnTo>
                  <a:pt x="106526" y="606258"/>
                </a:lnTo>
                <a:lnTo>
                  <a:pt x="109659" y="612524"/>
                </a:lnTo>
                <a:lnTo>
                  <a:pt x="112792" y="617224"/>
                </a:lnTo>
                <a:lnTo>
                  <a:pt x="117492" y="623490"/>
                </a:lnTo>
                <a:lnTo>
                  <a:pt x="120625" y="628190"/>
                </a:lnTo>
                <a:lnTo>
                  <a:pt x="123758" y="632890"/>
                </a:lnTo>
                <a:lnTo>
                  <a:pt x="126891" y="639156"/>
                </a:lnTo>
                <a:lnTo>
                  <a:pt x="131591" y="643856"/>
                </a:lnTo>
                <a:lnTo>
                  <a:pt x="134724" y="648555"/>
                </a:lnTo>
                <a:lnTo>
                  <a:pt x="139424" y="654822"/>
                </a:lnTo>
                <a:lnTo>
                  <a:pt x="142557" y="659521"/>
                </a:lnTo>
                <a:lnTo>
                  <a:pt x="147257" y="664221"/>
                </a:lnTo>
                <a:lnTo>
                  <a:pt x="151956" y="668921"/>
                </a:lnTo>
                <a:lnTo>
                  <a:pt x="156656" y="673620"/>
                </a:lnTo>
                <a:lnTo>
                  <a:pt x="159789" y="678320"/>
                </a:lnTo>
                <a:lnTo>
                  <a:pt x="164489" y="683020"/>
                </a:lnTo>
                <a:lnTo>
                  <a:pt x="169188" y="687719"/>
                </a:lnTo>
                <a:lnTo>
                  <a:pt x="173888" y="690852"/>
                </a:lnTo>
                <a:lnTo>
                  <a:pt x="178588" y="695552"/>
                </a:lnTo>
                <a:lnTo>
                  <a:pt x="183287" y="700252"/>
                </a:lnTo>
                <a:lnTo>
                  <a:pt x="187987" y="703385"/>
                </a:lnTo>
                <a:lnTo>
                  <a:pt x="192687" y="708085"/>
                </a:lnTo>
                <a:lnTo>
                  <a:pt x="198953" y="712784"/>
                </a:lnTo>
                <a:lnTo>
                  <a:pt x="203653" y="715917"/>
                </a:lnTo>
                <a:lnTo>
                  <a:pt x="208352" y="720617"/>
                </a:lnTo>
                <a:lnTo>
                  <a:pt x="213052" y="723750"/>
                </a:lnTo>
                <a:lnTo>
                  <a:pt x="219318" y="726883"/>
                </a:lnTo>
                <a:lnTo>
                  <a:pt x="224018" y="730016"/>
                </a:lnTo>
                <a:lnTo>
                  <a:pt x="230284" y="734716"/>
                </a:lnTo>
                <a:lnTo>
                  <a:pt x="234984" y="737849"/>
                </a:lnTo>
                <a:lnTo>
                  <a:pt x="241250" y="740982"/>
                </a:lnTo>
                <a:lnTo>
                  <a:pt x="245950" y="744115"/>
                </a:lnTo>
                <a:lnTo>
                  <a:pt x="252216" y="747249"/>
                </a:lnTo>
                <a:lnTo>
                  <a:pt x="256916" y="750382"/>
                </a:lnTo>
                <a:lnTo>
                  <a:pt x="263182" y="751948"/>
                </a:lnTo>
                <a:lnTo>
                  <a:pt x="269448" y="755081"/>
                </a:lnTo>
                <a:lnTo>
                  <a:pt x="274148" y="758214"/>
                </a:lnTo>
                <a:lnTo>
                  <a:pt x="280414" y="761348"/>
                </a:lnTo>
                <a:lnTo>
                  <a:pt x="286680" y="762914"/>
                </a:lnTo>
                <a:lnTo>
                  <a:pt x="292946" y="766047"/>
                </a:lnTo>
                <a:lnTo>
                  <a:pt x="299213" y="767614"/>
                </a:lnTo>
                <a:lnTo>
                  <a:pt x="303912" y="769180"/>
                </a:lnTo>
                <a:lnTo>
                  <a:pt x="310179" y="772313"/>
                </a:lnTo>
                <a:lnTo>
                  <a:pt x="316445" y="773880"/>
                </a:lnTo>
                <a:lnTo>
                  <a:pt x="322711" y="775447"/>
                </a:lnTo>
                <a:lnTo>
                  <a:pt x="328977" y="777013"/>
                </a:lnTo>
                <a:lnTo>
                  <a:pt x="335244" y="778580"/>
                </a:lnTo>
                <a:lnTo>
                  <a:pt x="341510" y="780146"/>
                </a:lnTo>
                <a:lnTo>
                  <a:pt x="347776" y="781713"/>
                </a:lnTo>
                <a:lnTo>
                  <a:pt x="354042" y="783279"/>
                </a:lnTo>
                <a:lnTo>
                  <a:pt x="360309" y="784846"/>
                </a:lnTo>
                <a:lnTo>
                  <a:pt x="366575" y="784846"/>
                </a:lnTo>
                <a:lnTo>
                  <a:pt x="372841" y="786412"/>
                </a:lnTo>
                <a:lnTo>
                  <a:pt x="379107" y="786412"/>
                </a:lnTo>
                <a:lnTo>
                  <a:pt x="385373" y="787979"/>
                </a:lnTo>
                <a:lnTo>
                  <a:pt x="391640" y="787979"/>
                </a:lnTo>
                <a:lnTo>
                  <a:pt x="397906" y="789546"/>
                </a:lnTo>
                <a:lnTo>
                  <a:pt x="404172" y="789546"/>
                </a:lnTo>
                <a:lnTo>
                  <a:pt x="410438" y="789546"/>
                </a:lnTo>
                <a:lnTo>
                  <a:pt x="416705" y="789546"/>
                </a:lnTo>
                <a:lnTo>
                  <a:pt x="422971" y="789546"/>
                </a:lnTo>
                <a:lnTo>
                  <a:pt x="422971" y="789546"/>
                </a:lnTo>
                <a:lnTo>
                  <a:pt x="430804" y="789546"/>
                </a:lnTo>
                <a:lnTo>
                  <a:pt x="437070" y="789546"/>
                </a:lnTo>
                <a:lnTo>
                  <a:pt x="443336" y="789546"/>
                </a:lnTo>
                <a:lnTo>
                  <a:pt x="449602" y="789546"/>
                </a:lnTo>
                <a:lnTo>
                  <a:pt x="455869" y="787979"/>
                </a:lnTo>
                <a:lnTo>
                  <a:pt x="462135" y="787979"/>
                </a:lnTo>
                <a:lnTo>
                  <a:pt x="468401" y="786412"/>
                </a:lnTo>
                <a:lnTo>
                  <a:pt x="474667" y="786412"/>
                </a:lnTo>
                <a:lnTo>
                  <a:pt x="480934" y="784846"/>
                </a:lnTo>
                <a:lnTo>
                  <a:pt x="487200" y="784846"/>
                </a:lnTo>
                <a:lnTo>
                  <a:pt x="493466" y="783279"/>
                </a:lnTo>
                <a:lnTo>
                  <a:pt x="499732" y="781713"/>
                </a:lnTo>
                <a:lnTo>
                  <a:pt x="505998" y="780146"/>
                </a:lnTo>
                <a:lnTo>
                  <a:pt x="512265" y="778580"/>
                </a:lnTo>
                <a:lnTo>
                  <a:pt x="518531" y="777013"/>
                </a:lnTo>
                <a:lnTo>
                  <a:pt x="524797" y="775447"/>
                </a:lnTo>
                <a:lnTo>
                  <a:pt x="531063" y="773880"/>
                </a:lnTo>
                <a:lnTo>
                  <a:pt x="537330" y="772313"/>
                </a:lnTo>
                <a:lnTo>
                  <a:pt x="543596" y="769180"/>
                </a:lnTo>
                <a:lnTo>
                  <a:pt x="548296" y="767614"/>
                </a:lnTo>
                <a:lnTo>
                  <a:pt x="554562" y="766047"/>
                </a:lnTo>
                <a:lnTo>
                  <a:pt x="560828" y="762914"/>
                </a:lnTo>
                <a:lnTo>
                  <a:pt x="567094" y="761348"/>
                </a:lnTo>
                <a:lnTo>
                  <a:pt x="573360" y="758214"/>
                </a:lnTo>
                <a:lnTo>
                  <a:pt x="578060" y="755081"/>
                </a:lnTo>
                <a:lnTo>
                  <a:pt x="584326" y="751948"/>
                </a:lnTo>
                <a:lnTo>
                  <a:pt x="590593" y="750382"/>
                </a:lnTo>
                <a:lnTo>
                  <a:pt x="595292" y="747249"/>
                </a:lnTo>
                <a:lnTo>
                  <a:pt x="601559" y="744115"/>
                </a:lnTo>
                <a:lnTo>
                  <a:pt x="606258" y="740982"/>
                </a:lnTo>
                <a:lnTo>
                  <a:pt x="612524" y="737849"/>
                </a:lnTo>
                <a:lnTo>
                  <a:pt x="617224" y="734716"/>
                </a:lnTo>
                <a:lnTo>
                  <a:pt x="623490" y="730016"/>
                </a:lnTo>
                <a:lnTo>
                  <a:pt x="628190" y="726883"/>
                </a:lnTo>
                <a:lnTo>
                  <a:pt x="632890" y="723750"/>
                </a:lnTo>
                <a:lnTo>
                  <a:pt x="639156" y="720617"/>
                </a:lnTo>
                <a:lnTo>
                  <a:pt x="643856" y="715917"/>
                </a:lnTo>
                <a:lnTo>
                  <a:pt x="648555" y="712784"/>
                </a:lnTo>
                <a:lnTo>
                  <a:pt x="654822" y="708085"/>
                </a:lnTo>
                <a:lnTo>
                  <a:pt x="659521" y="703385"/>
                </a:lnTo>
                <a:lnTo>
                  <a:pt x="664221" y="700252"/>
                </a:lnTo>
                <a:lnTo>
                  <a:pt x="668921" y="695552"/>
                </a:lnTo>
                <a:lnTo>
                  <a:pt x="673620" y="690852"/>
                </a:lnTo>
                <a:lnTo>
                  <a:pt x="678320" y="687719"/>
                </a:lnTo>
                <a:lnTo>
                  <a:pt x="683020" y="683020"/>
                </a:lnTo>
                <a:lnTo>
                  <a:pt x="687719" y="678320"/>
                </a:lnTo>
                <a:lnTo>
                  <a:pt x="690852" y="673620"/>
                </a:lnTo>
                <a:lnTo>
                  <a:pt x="695552" y="668921"/>
                </a:lnTo>
                <a:lnTo>
                  <a:pt x="700252" y="664221"/>
                </a:lnTo>
                <a:lnTo>
                  <a:pt x="703385" y="659521"/>
                </a:lnTo>
                <a:lnTo>
                  <a:pt x="708085" y="654822"/>
                </a:lnTo>
                <a:lnTo>
                  <a:pt x="712784" y="648555"/>
                </a:lnTo>
                <a:lnTo>
                  <a:pt x="715917" y="643856"/>
                </a:lnTo>
                <a:lnTo>
                  <a:pt x="720617" y="639156"/>
                </a:lnTo>
                <a:lnTo>
                  <a:pt x="723750" y="632890"/>
                </a:lnTo>
                <a:lnTo>
                  <a:pt x="726883" y="628190"/>
                </a:lnTo>
                <a:lnTo>
                  <a:pt x="730016" y="623490"/>
                </a:lnTo>
                <a:lnTo>
                  <a:pt x="734716" y="617224"/>
                </a:lnTo>
                <a:lnTo>
                  <a:pt x="737849" y="612524"/>
                </a:lnTo>
                <a:lnTo>
                  <a:pt x="740982" y="606258"/>
                </a:lnTo>
                <a:lnTo>
                  <a:pt x="744115" y="601559"/>
                </a:lnTo>
                <a:lnTo>
                  <a:pt x="747249" y="595292"/>
                </a:lnTo>
                <a:lnTo>
                  <a:pt x="750382" y="590593"/>
                </a:lnTo>
                <a:lnTo>
                  <a:pt x="751948" y="584326"/>
                </a:lnTo>
                <a:lnTo>
                  <a:pt x="755081" y="578060"/>
                </a:lnTo>
                <a:lnTo>
                  <a:pt x="758214" y="573360"/>
                </a:lnTo>
                <a:lnTo>
                  <a:pt x="761348" y="567094"/>
                </a:lnTo>
                <a:lnTo>
                  <a:pt x="762914" y="560828"/>
                </a:lnTo>
                <a:lnTo>
                  <a:pt x="766047" y="554562"/>
                </a:lnTo>
                <a:lnTo>
                  <a:pt x="767614" y="548296"/>
                </a:lnTo>
                <a:lnTo>
                  <a:pt x="769180" y="543596"/>
                </a:lnTo>
                <a:lnTo>
                  <a:pt x="772313" y="537330"/>
                </a:lnTo>
                <a:lnTo>
                  <a:pt x="773880" y="531063"/>
                </a:lnTo>
                <a:lnTo>
                  <a:pt x="775447" y="524797"/>
                </a:lnTo>
                <a:lnTo>
                  <a:pt x="777013" y="518531"/>
                </a:lnTo>
                <a:lnTo>
                  <a:pt x="778580" y="512265"/>
                </a:lnTo>
                <a:lnTo>
                  <a:pt x="780146" y="505998"/>
                </a:lnTo>
                <a:lnTo>
                  <a:pt x="781713" y="499732"/>
                </a:lnTo>
                <a:lnTo>
                  <a:pt x="783279" y="493466"/>
                </a:lnTo>
                <a:lnTo>
                  <a:pt x="784846" y="487200"/>
                </a:lnTo>
                <a:lnTo>
                  <a:pt x="784846" y="480934"/>
                </a:lnTo>
                <a:lnTo>
                  <a:pt x="786412" y="474667"/>
                </a:lnTo>
                <a:lnTo>
                  <a:pt x="786412" y="468401"/>
                </a:lnTo>
                <a:lnTo>
                  <a:pt x="787979" y="462135"/>
                </a:lnTo>
                <a:lnTo>
                  <a:pt x="787979" y="455869"/>
                </a:lnTo>
                <a:lnTo>
                  <a:pt x="789546" y="449602"/>
                </a:lnTo>
                <a:lnTo>
                  <a:pt x="789546" y="443336"/>
                </a:lnTo>
                <a:lnTo>
                  <a:pt x="789546" y="437070"/>
                </a:lnTo>
                <a:lnTo>
                  <a:pt x="789546" y="430804"/>
                </a:lnTo>
                <a:lnTo>
                  <a:pt x="789546" y="422971"/>
                </a:lnTo>
                <a:lnTo>
                  <a:pt x="789546" y="422971"/>
                </a:lnTo>
                <a:lnTo>
                  <a:pt x="789546" y="416705"/>
                </a:lnTo>
                <a:lnTo>
                  <a:pt x="789546" y="410438"/>
                </a:lnTo>
                <a:lnTo>
                  <a:pt x="789546" y="404172"/>
                </a:lnTo>
                <a:lnTo>
                  <a:pt x="789546" y="397906"/>
                </a:lnTo>
                <a:lnTo>
                  <a:pt x="787979" y="391640"/>
                </a:lnTo>
                <a:lnTo>
                  <a:pt x="787979" y="385373"/>
                </a:lnTo>
                <a:lnTo>
                  <a:pt x="786412" y="379107"/>
                </a:lnTo>
                <a:lnTo>
                  <a:pt x="786412" y="372841"/>
                </a:lnTo>
                <a:lnTo>
                  <a:pt x="784846" y="366575"/>
                </a:lnTo>
                <a:lnTo>
                  <a:pt x="784846" y="360309"/>
                </a:lnTo>
                <a:lnTo>
                  <a:pt x="783279" y="354042"/>
                </a:lnTo>
                <a:lnTo>
                  <a:pt x="781713" y="347776"/>
                </a:lnTo>
                <a:lnTo>
                  <a:pt x="780146" y="341510"/>
                </a:lnTo>
                <a:lnTo>
                  <a:pt x="778580" y="335244"/>
                </a:lnTo>
                <a:lnTo>
                  <a:pt x="777013" y="328977"/>
                </a:lnTo>
                <a:lnTo>
                  <a:pt x="775447" y="322711"/>
                </a:lnTo>
                <a:lnTo>
                  <a:pt x="773880" y="316445"/>
                </a:lnTo>
                <a:lnTo>
                  <a:pt x="772313" y="310179"/>
                </a:lnTo>
                <a:lnTo>
                  <a:pt x="769180" y="303912"/>
                </a:lnTo>
                <a:lnTo>
                  <a:pt x="767614" y="299213"/>
                </a:lnTo>
                <a:lnTo>
                  <a:pt x="766047" y="292946"/>
                </a:lnTo>
                <a:lnTo>
                  <a:pt x="762914" y="286680"/>
                </a:lnTo>
                <a:lnTo>
                  <a:pt x="761348" y="280414"/>
                </a:lnTo>
                <a:lnTo>
                  <a:pt x="758214" y="274148"/>
                </a:lnTo>
                <a:lnTo>
                  <a:pt x="755081" y="269448"/>
                </a:lnTo>
                <a:lnTo>
                  <a:pt x="751948" y="263182"/>
                </a:lnTo>
                <a:lnTo>
                  <a:pt x="750382" y="256916"/>
                </a:lnTo>
                <a:lnTo>
                  <a:pt x="747249" y="252216"/>
                </a:lnTo>
                <a:lnTo>
                  <a:pt x="744115" y="245950"/>
                </a:lnTo>
                <a:lnTo>
                  <a:pt x="740982" y="241250"/>
                </a:lnTo>
                <a:lnTo>
                  <a:pt x="737849" y="234984"/>
                </a:lnTo>
                <a:lnTo>
                  <a:pt x="734716" y="230284"/>
                </a:lnTo>
                <a:lnTo>
                  <a:pt x="730016" y="224018"/>
                </a:lnTo>
                <a:lnTo>
                  <a:pt x="726883" y="219318"/>
                </a:lnTo>
                <a:lnTo>
                  <a:pt x="723750" y="213052"/>
                </a:lnTo>
                <a:lnTo>
                  <a:pt x="720617" y="208352"/>
                </a:lnTo>
                <a:lnTo>
                  <a:pt x="715917" y="203653"/>
                </a:lnTo>
                <a:lnTo>
                  <a:pt x="712784" y="198953"/>
                </a:lnTo>
                <a:lnTo>
                  <a:pt x="708085" y="192687"/>
                </a:lnTo>
                <a:lnTo>
                  <a:pt x="703385" y="187987"/>
                </a:lnTo>
                <a:lnTo>
                  <a:pt x="700252" y="183287"/>
                </a:lnTo>
                <a:lnTo>
                  <a:pt x="695552" y="178588"/>
                </a:lnTo>
                <a:lnTo>
                  <a:pt x="690852" y="173888"/>
                </a:lnTo>
                <a:lnTo>
                  <a:pt x="687719" y="169188"/>
                </a:lnTo>
                <a:lnTo>
                  <a:pt x="683020" y="164489"/>
                </a:lnTo>
                <a:lnTo>
                  <a:pt x="678320" y="159789"/>
                </a:lnTo>
                <a:lnTo>
                  <a:pt x="673620" y="156656"/>
                </a:lnTo>
                <a:lnTo>
                  <a:pt x="668921" y="151956"/>
                </a:lnTo>
                <a:lnTo>
                  <a:pt x="664221" y="147257"/>
                </a:lnTo>
                <a:lnTo>
                  <a:pt x="659521" y="142557"/>
                </a:lnTo>
                <a:lnTo>
                  <a:pt x="654822" y="139424"/>
                </a:lnTo>
                <a:lnTo>
                  <a:pt x="648555" y="134724"/>
                </a:lnTo>
                <a:lnTo>
                  <a:pt x="643856" y="131591"/>
                </a:lnTo>
                <a:lnTo>
                  <a:pt x="639156" y="126891"/>
                </a:lnTo>
                <a:lnTo>
                  <a:pt x="632890" y="123758"/>
                </a:lnTo>
                <a:lnTo>
                  <a:pt x="628190" y="120625"/>
                </a:lnTo>
                <a:lnTo>
                  <a:pt x="623490" y="117492"/>
                </a:lnTo>
                <a:lnTo>
                  <a:pt x="617224" y="112792"/>
                </a:lnTo>
                <a:lnTo>
                  <a:pt x="612524" y="109659"/>
                </a:lnTo>
                <a:lnTo>
                  <a:pt x="606258" y="106526"/>
                </a:lnTo>
                <a:lnTo>
                  <a:pt x="601559" y="103393"/>
                </a:lnTo>
                <a:lnTo>
                  <a:pt x="595292" y="100260"/>
                </a:lnTo>
                <a:lnTo>
                  <a:pt x="590593" y="97127"/>
                </a:lnTo>
                <a:lnTo>
                  <a:pt x="584326" y="93994"/>
                </a:lnTo>
                <a:lnTo>
                  <a:pt x="578060" y="92427"/>
                </a:lnTo>
                <a:lnTo>
                  <a:pt x="573360" y="89294"/>
                </a:lnTo>
                <a:lnTo>
                  <a:pt x="567094" y="86161"/>
                </a:lnTo>
                <a:lnTo>
                  <a:pt x="560828" y="84594"/>
                </a:lnTo>
                <a:lnTo>
                  <a:pt x="554562" y="81461"/>
                </a:lnTo>
                <a:lnTo>
                  <a:pt x="548296" y="79894"/>
                </a:lnTo>
                <a:lnTo>
                  <a:pt x="543596" y="78328"/>
                </a:lnTo>
                <a:lnTo>
                  <a:pt x="537330" y="75195"/>
                </a:lnTo>
                <a:lnTo>
                  <a:pt x="531063" y="73628"/>
                </a:lnTo>
                <a:lnTo>
                  <a:pt x="524797" y="72062"/>
                </a:lnTo>
                <a:lnTo>
                  <a:pt x="518531" y="70495"/>
                </a:lnTo>
                <a:lnTo>
                  <a:pt x="512265" y="68929"/>
                </a:lnTo>
                <a:lnTo>
                  <a:pt x="505998" y="67362"/>
                </a:lnTo>
                <a:lnTo>
                  <a:pt x="499732" y="65795"/>
                </a:lnTo>
                <a:lnTo>
                  <a:pt x="493466" y="64229"/>
                </a:lnTo>
                <a:lnTo>
                  <a:pt x="487200" y="62662"/>
                </a:lnTo>
                <a:lnTo>
                  <a:pt x="480934" y="62662"/>
                </a:lnTo>
                <a:lnTo>
                  <a:pt x="474667" y="61096"/>
                </a:lnTo>
                <a:lnTo>
                  <a:pt x="468401" y="61096"/>
                </a:lnTo>
                <a:lnTo>
                  <a:pt x="462135" y="59529"/>
                </a:lnTo>
                <a:lnTo>
                  <a:pt x="455869" y="59529"/>
                </a:lnTo>
                <a:lnTo>
                  <a:pt x="449602" y="57963"/>
                </a:lnTo>
                <a:lnTo>
                  <a:pt x="443336" y="57963"/>
                </a:lnTo>
                <a:lnTo>
                  <a:pt x="437070" y="57963"/>
                </a:lnTo>
                <a:lnTo>
                  <a:pt x="430804" y="57963"/>
                </a:lnTo>
                <a:lnTo>
                  <a:pt x="422971" y="57963"/>
                </a:lnTo>
                <a:lnTo>
                  <a:pt x="422971" y="57963"/>
                </a:lnTo>
                <a:lnTo>
                  <a:pt x="416705" y="57963"/>
                </a:lnTo>
                <a:lnTo>
                  <a:pt x="410438" y="57963"/>
                </a:lnTo>
                <a:lnTo>
                  <a:pt x="404172" y="57963"/>
                </a:lnTo>
                <a:lnTo>
                  <a:pt x="397906" y="57963"/>
                </a:lnTo>
                <a:lnTo>
                  <a:pt x="391640" y="59529"/>
                </a:lnTo>
                <a:lnTo>
                  <a:pt x="385373" y="59529"/>
                </a:lnTo>
                <a:lnTo>
                  <a:pt x="379107" y="61096"/>
                </a:lnTo>
                <a:lnTo>
                  <a:pt x="372841" y="61096"/>
                </a:lnTo>
                <a:lnTo>
                  <a:pt x="366575" y="62662"/>
                </a:lnTo>
                <a:lnTo>
                  <a:pt x="360309" y="62662"/>
                </a:lnTo>
                <a:lnTo>
                  <a:pt x="354042" y="64229"/>
                </a:lnTo>
                <a:lnTo>
                  <a:pt x="347776" y="65795"/>
                </a:lnTo>
                <a:lnTo>
                  <a:pt x="341510" y="67362"/>
                </a:lnTo>
                <a:lnTo>
                  <a:pt x="335244" y="68929"/>
                </a:lnTo>
                <a:lnTo>
                  <a:pt x="328977" y="70495"/>
                </a:lnTo>
                <a:lnTo>
                  <a:pt x="322711" y="72062"/>
                </a:lnTo>
                <a:lnTo>
                  <a:pt x="316445" y="73628"/>
                </a:lnTo>
                <a:lnTo>
                  <a:pt x="310179" y="75195"/>
                </a:lnTo>
                <a:lnTo>
                  <a:pt x="303912" y="78328"/>
                </a:lnTo>
                <a:lnTo>
                  <a:pt x="299213" y="79894"/>
                </a:lnTo>
                <a:lnTo>
                  <a:pt x="292946" y="81461"/>
                </a:lnTo>
                <a:lnTo>
                  <a:pt x="286680" y="84594"/>
                </a:lnTo>
                <a:lnTo>
                  <a:pt x="280414" y="86161"/>
                </a:lnTo>
                <a:lnTo>
                  <a:pt x="274148" y="89294"/>
                </a:lnTo>
                <a:lnTo>
                  <a:pt x="269448" y="92427"/>
                </a:lnTo>
                <a:lnTo>
                  <a:pt x="263182" y="93994"/>
                </a:lnTo>
                <a:lnTo>
                  <a:pt x="256916" y="97127"/>
                </a:lnTo>
                <a:lnTo>
                  <a:pt x="252216" y="100260"/>
                </a:lnTo>
                <a:lnTo>
                  <a:pt x="245950" y="103393"/>
                </a:lnTo>
                <a:lnTo>
                  <a:pt x="241250" y="106526"/>
                </a:lnTo>
                <a:lnTo>
                  <a:pt x="234984" y="109659"/>
                </a:lnTo>
                <a:lnTo>
                  <a:pt x="230284" y="112792"/>
                </a:lnTo>
                <a:lnTo>
                  <a:pt x="224018" y="117492"/>
                </a:lnTo>
                <a:lnTo>
                  <a:pt x="219318" y="120625"/>
                </a:lnTo>
                <a:lnTo>
                  <a:pt x="213052" y="123758"/>
                </a:lnTo>
                <a:lnTo>
                  <a:pt x="208352" y="126891"/>
                </a:lnTo>
                <a:lnTo>
                  <a:pt x="203653" y="131591"/>
                </a:lnTo>
                <a:lnTo>
                  <a:pt x="198953" y="134724"/>
                </a:lnTo>
                <a:lnTo>
                  <a:pt x="192687" y="139424"/>
                </a:lnTo>
                <a:lnTo>
                  <a:pt x="187987" y="142557"/>
                </a:lnTo>
                <a:lnTo>
                  <a:pt x="183287" y="147257"/>
                </a:lnTo>
                <a:lnTo>
                  <a:pt x="178588" y="151956"/>
                </a:lnTo>
                <a:lnTo>
                  <a:pt x="173888" y="156656"/>
                </a:lnTo>
                <a:lnTo>
                  <a:pt x="169188" y="159789"/>
                </a:lnTo>
                <a:lnTo>
                  <a:pt x="164489" y="164489"/>
                </a:lnTo>
                <a:lnTo>
                  <a:pt x="159789" y="169188"/>
                </a:lnTo>
                <a:lnTo>
                  <a:pt x="156656" y="173888"/>
                </a:lnTo>
                <a:lnTo>
                  <a:pt x="151956" y="178588"/>
                </a:lnTo>
                <a:lnTo>
                  <a:pt x="147257" y="183287"/>
                </a:lnTo>
                <a:lnTo>
                  <a:pt x="142557" y="187987"/>
                </a:lnTo>
                <a:lnTo>
                  <a:pt x="139424" y="192687"/>
                </a:lnTo>
                <a:lnTo>
                  <a:pt x="134724" y="198953"/>
                </a:lnTo>
                <a:lnTo>
                  <a:pt x="131591" y="203653"/>
                </a:lnTo>
                <a:lnTo>
                  <a:pt x="126891" y="208352"/>
                </a:lnTo>
                <a:lnTo>
                  <a:pt x="123758" y="213052"/>
                </a:lnTo>
                <a:lnTo>
                  <a:pt x="120625" y="219318"/>
                </a:lnTo>
                <a:lnTo>
                  <a:pt x="117492" y="224018"/>
                </a:lnTo>
                <a:lnTo>
                  <a:pt x="112792" y="230284"/>
                </a:lnTo>
                <a:lnTo>
                  <a:pt x="109659" y="234984"/>
                </a:lnTo>
                <a:lnTo>
                  <a:pt x="106526" y="241250"/>
                </a:lnTo>
                <a:lnTo>
                  <a:pt x="103393" y="245950"/>
                </a:lnTo>
                <a:lnTo>
                  <a:pt x="100260" y="252216"/>
                </a:lnTo>
                <a:lnTo>
                  <a:pt x="97127" y="256916"/>
                </a:lnTo>
                <a:lnTo>
                  <a:pt x="93994" y="263182"/>
                </a:lnTo>
                <a:lnTo>
                  <a:pt x="92427" y="269448"/>
                </a:lnTo>
                <a:lnTo>
                  <a:pt x="89294" y="274148"/>
                </a:lnTo>
                <a:lnTo>
                  <a:pt x="86161" y="280414"/>
                </a:lnTo>
                <a:lnTo>
                  <a:pt x="84594" y="286680"/>
                </a:lnTo>
                <a:lnTo>
                  <a:pt x="81461" y="292946"/>
                </a:lnTo>
                <a:lnTo>
                  <a:pt x="79894" y="299213"/>
                </a:lnTo>
                <a:lnTo>
                  <a:pt x="78328" y="303912"/>
                </a:lnTo>
                <a:lnTo>
                  <a:pt x="75195" y="310179"/>
                </a:lnTo>
                <a:lnTo>
                  <a:pt x="73628" y="316445"/>
                </a:lnTo>
                <a:lnTo>
                  <a:pt x="72062" y="322711"/>
                </a:lnTo>
                <a:lnTo>
                  <a:pt x="70495" y="328977"/>
                </a:lnTo>
                <a:lnTo>
                  <a:pt x="68929" y="335244"/>
                </a:lnTo>
                <a:lnTo>
                  <a:pt x="67362" y="341510"/>
                </a:lnTo>
                <a:lnTo>
                  <a:pt x="65795" y="347776"/>
                </a:lnTo>
                <a:lnTo>
                  <a:pt x="64229" y="354042"/>
                </a:lnTo>
                <a:lnTo>
                  <a:pt x="62662" y="360309"/>
                </a:lnTo>
                <a:lnTo>
                  <a:pt x="62662" y="366575"/>
                </a:lnTo>
                <a:lnTo>
                  <a:pt x="61096" y="372841"/>
                </a:lnTo>
                <a:lnTo>
                  <a:pt x="61096" y="379107"/>
                </a:lnTo>
                <a:lnTo>
                  <a:pt x="59529" y="385373"/>
                </a:lnTo>
                <a:lnTo>
                  <a:pt x="59529" y="391640"/>
                </a:lnTo>
                <a:lnTo>
                  <a:pt x="57963" y="397906"/>
                </a:lnTo>
                <a:lnTo>
                  <a:pt x="57963" y="404172"/>
                </a:lnTo>
                <a:lnTo>
                  <a:pt x="57963" y="410438"/>
                </a:lnTo>
                <a:lnTo>
                  <a:pt x="57963" y="416705"/>
                </a:lnTo>
                <a:close/>
              </a:path>
            </a:pathLst>
          </a:custGeom>
          <a:solidFill>
            <a:srgbClr val="779F08"/>
          </a:solidFill>
        </p:spPr>
      </p:sp>
      <p:sp>
        <p:nvSpPr>
          <p:cNvPr id="12" name="Shape 9"/>
          <p:cNvSpPr/>
          <p:nvPr>
            <p:custDataLst>
              <p:tags r:id="rId8"/>
            </p:custDataLst>
          </p:nvPr>
        </p:nvSpPr>
        <p:spPr>
          <a:xfrm>
            <a:off x="5169481" y="3347123"/>
            <a:ext cx="277658" cy="406760"/>
          </a:xfrm>
          <a:custGeom>
            <a:avLst/>
            <a:gdLst/>
            <a:ahLst/>
            <a:cxnLst/>
            <a:rect l="l" t="t" r="r" b="b"/>
            <a:pathLst>
              <a:path w="277658" h="406760">
                <a:moveTo>
                  <a:pt x="61096" y="292946"/>
                </a:moveTo>
                <a:cubicBezTo>
                  <a:pt x="216185" y="292946"/>
                  <a:pt x="216185" y="292946"/>
                  <a:pt x="216185" y="292946"/>
                </a:cubicBezTo>
                <a:cubicBezTo>
                  <a:pt x="197386" y="383807"/>
                  <a:pt x="197386" y="383807"/>
                  <a:pt x="197386" y="383807"/>
                </a:cubicBezTo>
                <a:cubicBezTo>
                  <a:pt x="170755" y="383807"/>
                  <a:pt x="170755" y="383807"/>
                  <a:pt x="170755" y="383807"/>
                </a:cubicBezTo>
                <a:cubicBezTo>
                  <a:pt x="167622" y="394773"/>
                  <a:pt x="156656" y="407305"/>
                  <a:pt x="140990" y="407305"/>
                </a:cubicBezTo>
                <a:cubicBezTo>
                  <a:pt x="125325" y="407305"/>
                  <a:pt x="114359" y="394773"/>
                  <a:pt x="109659" y="383807"/>
                </a:cubicBezTo>
                <a:cubicBezTo>
                  <a:pt x="79894" y="383807"/>
                  <a:pt x="79894" y="383807"/>
                  <a:pt x="79894" y="383807"/>
                </a:cubicBezTo>
                <a:cubicBezTo>
                  <a:pt x="61096" y="292946"/>
                  <a:pt x="61096" y="292946"/>
                  <a:pt x="61096" y="292946"/>
                </a:cubicBezTo>
                <a:moveTo>
                  <a:pt x="194253" y="109659"/>
                </a:moveTo>
                <a:cubicBezTo>
                  <a:pt x="197386" y="133157"/>
                  <a:pt x="197386" y="133157"/>
                  <a:pt x="197386" y="133157"/>
                </a:cubicBezTo>
                <a:cubicBezTo>
                  <a:pt x="194253" y="140990"/>
                  <a:pt x="194253" y="140990"/>
                  <a:pt x="194253" y="140990"/>
                </a:cubicBezTo>
                <a:cubicBezTo>
                  <a:pt x="202086" y="144123"/>
                  <a:pt x="202086" y="144123"/>
                  <a:pt x="202086" y="144123"/>
                </a:cubicBezTo>
                <a:cubicBezTo>
                  <a:pt x="197386" y="159789"/>
                  <a:pt x="197386" y="159789"/>
                  <a:pt x="197386" y="159789"/>
                </a:cubicBezTo>
                <a:cubicBezTo>
                  <a:pt x="189554" y="159789"/>
                  <a:pt x="189554" y="159789"/>
                  <a:pt x="189554" y="159789"/>
                </a:cubicBezTo>
                <a:cubicBezTo>
                  <a:pt x="197386" y="167622"/>
                  <a:pt x="197386" y="167622"/>
                  <a:pt x="197386" y="167622"/>
                </a:cubicBezTo>
                <a:cubicBezTo>
                  <a:pt x="194253" y="178588"/>
                  <a:pt x="194253" y="178588"/>
                  <a:pt x="194253" y="178588"/>
                </a:cubicBezTo>
                <a:cubicBezTo>
                  <a:pt x="189554" y="181721"/>
                  <a:pt x="189554" y="181721"/>
                  <a:pt x="189554" y="181721"/>
                </a:cubicBezTo>
                <a:cubicBezTo>
                  <a:pt x="194253" y="186420"/>
                  <a:pt x="194253" y="186420"/>
                  <a:pt x="194253" y="186420"/>
                </a:cubicBezTo>
                <a:cubicBezTo>
                  <a:pt x="189554" y="202086"/>
                  <a:pt x="189554" y="202086"/>
                  <a:pt x="189554" y="202086"/>
                </a:cubicBezTo>
                <a:cubicBezTo>
                  <a:pt x="178588" y="205219"/>
                  <a:pt x="178588" y="205219"/>
                  <a:pt x="178588" y="205219"/>
                </a:cubicBezTo>
                <a:cubicBezTo>
                  <a:pt x="109659" y="186420"/>
                  <a:pt x="109659" y="186420"/>
                  <a:pt x="109659" y="186420"/>
                </a:cubicBezTo>
                <a:cubicBezTo>
                  <a:pt x="79894" y="186420"/>
                  <a:pt x="79894" y="186420"/>
                  <a:pt x="79894" y="186420"/>
                </a:cubicBezTo>
                <a:cubicBezTo>
                  <a:pt x="79894" y="122192"/>
                  <a:pt x="79894" y="122192"/>
                  <a:pt x="79894" y="122192"/>
                </a:cubicBezTo>
                <a:cubicBezTo>
                  <a:pt x="106526" y="117492"/>
                  <a:pt x="106526" y="117492"/>
                  <a:pt x="106526" y="117492"/>
                </a:cubicBezTo>
                <a:cubicBezTo>
                  <a:pt x="159789" y="61096"/>
                  <a:pt x="159789" y="61096"/>
                  <a:pt x="159789" y="61096"/>
                </a:cubicBezTo>
                <a:cubicBezTo>
                  <a:pt x="189554" y="79894"/>
                  <a:pt x="162922" y="103393"/>
                  <a:pt x="144123" y="114359"/>
                </a:cubicBezTo>
                <a:cubicBezTo>
                  <a:pt x="194253" y="109659"/>
                  <a:pt x="194253" y="109659"/>
                  <a:pt x="194253" y="109659"/>
                </a:cubicBezTo>
                <a:moveTo>
                  <a:pt x="56396" y="269448"/>
                </a:moveTo>
                <a:cubicBezTo>
                  <a:pt x="95560" y="269448"/>
                  <a:pt x="95560" y="269448"/>
                  <a:pt x="95560" y="269448"/>
                </a:cubicBezTo>
                <a:cubicBezTo>
                  <a:pt x="90860" y="234984"/>
                  <a:pt x="76761" y="208352"/>
                  <a:pt x="64229" y="181721"/>
                </a:cubicBezTo>
                <a:cubicBezTo>
                  <a:pt x="50130" y="155089"/>
                  <a:pt x="37597" y="130024"/>
                  <a:pt x="42297" y="109659"/>
                </a:cubicBezTo>
                <a:cubicBezTo>
                  <a:pt x="50130" y="79894"/>
                  <a:pt x="64229" y="61096"/>
                  <a:pt x="87727" y="50130"/>
                </a:cubicBezTo>
                <a:cubicBezTo>
                  <a:pt x="103393" y="42297"/>
                  <a:pt x="122192" y="37597"/>
                  <a:pt x="140990" y="42297"/>
                </a:cubicBezTo>
                <a:cubicBezTo>
                  <a:pt x="159789" y="42297"/>
                  <a:pt x="175455" y="45430"/>
                  <a:pt x="189554" y="53263"/>
                </a:cubicBezTo>
                <a:cubicBezTo>
                  <a:pt x="213052" y="64229"/>
                  <a:pt x="228718" y="83028"/>
                  <a:pt x="236550" y="109659"/>
                </a:cubicBezTo>
                <a:cubicBezTo>
                  <a:pt x="239683" y="130024"/>
                  <a:pt x="224018" y="155089"/>
                  <a:pt x="213052" y="181721"/>
                </a:cubicBezTo>
                <a:cubicBezTo>
                  <a:pt x="202086" y="208352"/>
                  <a:pt x="186420" y="234984"/>
                  <a:pt x="183287" y="269448"/>
                </a:cubicBezTo>
                <a:cubicBezTo>
                  <a:pt x="220885" y="269448"/>
                  <a:pt x="220885" y="269448"/>
                  <a:pt x="220885" y="269448"/>
                </a:cubicBezTo>
                <a:cubicBezTo>
                  <a:pt x="224018" y="242817"/>
                  <a:pt x="236550" y="220885"/>
                  <a:pt x="247516" y="197386"/>
                </a:cubicBezTo>
                <a:cubicBezTo>
                  <a:pt x="263182" y="167622"/>
                  <a:pt x="277281" y="136291"/>
                  <a:pt x="269448" y="103393"/>
                </a:cubicBezTo>
                <a:cubicBezTo>
                  <a:pt x="266315" y="64229"/>
                  <a:pt x="239683" y="34464"/>
                  <a:pt x="209919" y="18799"/>
                </a:cubicBezTo>
                <a:cubicBezTo>
                  <a:pt x="186420" y="7833"/>
                  <a:pt x="162922" y="3133"/>
                  <a:pt x="140990" y="3133"/>
                </a:cubicBezTo>
                <a:cubicBezTo>
                  <a:pt x="117492" y="0"/>
                  <a:pt x="90860" y="7833"/>
                  <a:pt x="72062" y="18799"/>
                </a:cubicBezTo>
                <a:cubicBezTo>
                  <a:pt x="37597" y="34464"/>
                  <a:pt x="15666" y="61096"/>
                  <a:pt x="7833" y="103393"/>
                </a:cubicBezTo>
                <a:cubicBezTo>
                  <a:pt x="0" y="136291"/>
                  <a:pt x="15666" y="167622"/>
                  <a:pt x="29765" y="202086"/>
                </a:cubicBezTo>
                <a:cubicBezTo>
                  <a:pt x="42297" y="220885"/>
                  <a:pt x="50130" y="242817"/>
                  <a:pt x="56396" y="269448"/>
                </a:cubicBezTo>
                <a:close/>
              </a:path>
            </a:pathLst>
          </a:custGeom>
          <a:solidFill>
            <a:srgbClr val="779F08"/>
          </a:solidFill>
        </p:spPr>
      </p:sp>
      <p:sp>
        <p:nvSpPr>
          <p:cNvPr id="13" name="Shape 10"/>
          <p:cNvSpPr/>
          <p:nvPr>
            <p:custDataLst>
              <p:tags r:id="rId9"/>
            </p:custDataLst>
          </p:nvPr>
        </p:nvSpPr>
        <p:spPr>
          <a:xfrm>
            <a:off x="4884599" y="3109649"/>
            <a:ext cx="847425" cy="847424"/>
          </a:xfrm>
          <a:custGeom>
            <a:avLst/>
            <a:gdLst/>
            <a:ahLst/>
            <a:cxnLst/>
            <a:rect l="l" t="t" r="r" b="b"/>
            <a:pathLst>
              <a:path w="847425" h="847424">
                <a:moveTo>
                  <a:pt x="0" y="422971"/>
                </a:moveTo>
                <a:lnTo>
                  <a:pt x="0" y="422971"/>
                </a:lnTo>
                <a:lnTo>
                  <a:pt x="0" y="422971"/>
                </a:lnTo>
                <a:lnTo>
                  <a:pt x="0" y="416705"/>
                </a:lnTo>
                <a:lnTo>
                  <a:pt x="0" y="408872"/>
                </a:lnTo>
                <a:lnTo>
                  <a:pt x="0" y="401039"/>
                </a:lnTo>
                <a:lnTo>
                  <a:pt x="1567" y="394773"/>
                </a:lnTo>
                <a:lnTo>
                  <a:pt x="1567" y="386940"/>
                </a:lnTo>
                <a:lnTo>
                  <a:pt x="1567" y="379107"/>
                </a:lnTo>
                <a:lnTo>
                  <a:pt x="3133" y="372841"/>
                </a:lnTo>
                <a:lnTo>
                  <a:pt x="4700" y="365008"/>
                </a:lnTo>
                <a:lnTo>
                  <a:pt x="4700" y="357175"/>
                </a:lnTo>
                <a:lnTo>
                  <a:pt x="6266" y="350909"/>
                </a:lnTo>
                <a:lnTo>
                  <a:pt x="7833" y="343076"/>
                </a:lnTo>
                <a:lnTo>
                  <a:pt x="9399" y="335244"/>
                </a:lnTo>
                <a:lnTo>
                  <a:pt x="10966" y="328977"/>
                </a:lnTo>
                <a:lnTo>
                  <a:pt x="12532" y="321145"/>
                </a:lnTo>
                <a:lnTo>
                  <a:pt x="14099" y="313312"/>
                </a:lnTo>
                <a:lnTo>
                  <a:pt x="15666" y="307046"/>
                </a:lnTo>
                <a:lnTo>
                  <a:pt x="18799" y="299213"/>
                </a:lnTo>
                <a:lnTo>
                  <a:pt x="20365" y="292946"/>
                </a:lnTo>
                <a:lnTo>
                  <a:pt x="23498" y="285114"/>
                </a:lnTo>
                <a:lnTo>
                  <a:pt x="25065" y="278847"/>
                </a:lnTo>
                <a:lnTo>
                  <a:pt x="28198" y="272581"/>
                </a:lnTo>
                <a:lnTo>
                  <a:pt x="31331" y="264748"/>
                </a:lnTo>
                <a:lnTo>
                  <a:pt x="34464" y="258482"/>
                </a:lnTo>
                <a:lnTo>
                  <a:pt x="36031" y="250649"/>
                </a:lnTo>
                <a:lnTo>
                  <a:pt x="39164" y="244383"/>
                </a:lnTo>
                <a:lnTo>
                  <a:pt x="42297" y="238117"/>
                </a:lnTo>
                <a:lnTo>
                  <a:pt x="45430" y="231851"/>
                </a:lnTo>
                <a:lnTo>
                  <a:pt x="50130" y="224018"/>
                </a:lnTo>
                <a:lnTo>
                  <a:pt x="53263" y="217752"/>
                </a:lnTo>
                <a:lnTo>
                  <a:pt x="56396" y="211485"/>
                </a:lnTo>
                <a:lnTo>
                  <a:pt x="61096" y="205219"/>
                </a:lnTo>
                <a:lnTo>
                  <a:pt x="64229" y="198953"/>
                </a:lnTo>
                <a:lnTo>
                  <a:pt x="68929" y="192687"/>
                </a:lnTo>
                <a:lnTo>
                  <a:pt x="72062" y="186420"/>
                </a:lnTo>
                <a:lnTo>
                  <a:pt x="76761" y="180154"/>
                </a:lnTo>
                <a:lnTo>
                  <a:pt x="81461" y="173888"/>
                </a:lnTo>
                <a:lnTo>
                  <a:pt x="84594" y="169188"/>
                </a:lnTo>
                <a:lnTo>
                  <a:pt x="89294" y="162922"/>
                </a:lnTo>
                <a:lnTo>
                  <a:pt x="93994" y="156656"/>
                </a:lnTo>
                <a:lnTo>
                  <a:pt x="98693" y="151956"/>
                </a:lnTo>
                <a:lnTo>
                  <a:pt x="103393" y="145690"/>
                </a:lnTo>
                <a:lnTo>
                  <a:pt x="108093" y="139424"/>
                </a:lnTo>
                <a:lnTo>
                  <a:pt x="114359" y="134724"/>
                </a:lnTo>
                <a:lnTo>
                  <a:pt x="119058" y="130024"/>
                </a:lnTo>
                <a:lnTo>
                  <a:pt x="123758" y="123758"/>
                </a:lnTo>
                <a:lnTo>
                  <a:pt x="130024" y="119058"/>
                </a:lnTo>
                <a:lnTo>
                  <a:pt x="134724" y="114359"/>
                </a:lnTo>
                <a:lnTo>
                  <a:pt x="139424" y="108093"/>
                </a:lnTo>
                <a:lnTo>
                  <a:pt x="145690" y="103393"/>
                </a:lnTo>
                <a:lnTo>
                  <a:pt x="151956" y="98693"/>
                </a:lnTo>
                <a:lnTo>
                  <a:pt x="156656" y="93994"/>
                </a:lnTo>
                <a:lnTo>
                  <a:pt x="162922" y="89294"/>
                </a:lnTo>
                <a:lnTo>
                  <a:pt x="169188" y="84594"/>
                </a:lnTo>
                <a:lnTo>
                  <a:pt x="173888" y="81461"/>
                </a:lnTo>
                <a:lnTo>
                  <a:pt x="180154" y="76761"/>
                </a:lnTo>
                <a:lnTo>
                  <a:pt x="186420" y="72062"/>
                </a:lnTo>
                <a:lnTo>
                  <a:pt x="192687" y="68929"/>
                </a:lnTo>
                <a:lnTo>
                  <a:pt x="198953" y="64229"/>
                </a:lnTo>
                <a:lnTo>
                  <a:pt x="205219" y="61096"/>
                </a:lnTo>
                <a:lnTo>
                  <a:pt x="211485" y="56396"/>
                </a:lnTo>
                <a:lnTo>
                  <a:pt x="217752" y="53263"/>
                </a:lnTo>
                <a:lnTo>
                  <a:pt x="224018" y="50130"/>
                </a:lnTo>
                <a:lnTo>
                  <a:pt x="231851" y="45430"/>
                </a:lnTo>
                <a:lnTo>
                  <a:pt x="238117" y="42297"/>
                </a:lnTo>
                <a:lnTo>
                  <a:pt x="244383" y="39164"/>
                </a:lnTo>
                <a:lnTo>
                  <a:pt x="250649" y="36031"/>
                </a:lnTo>
                <a:lnTo>
                  <a:pt x="258482" y="34464"/>
                </a:lnTo>
                <a:lnTo>
                  <a:pt x="264748" y="31331"/>
                </a:lnTo>
                <a:lnTo>
                  <a:pt x="272581" y="28198"/>
                </a:lnTo>
                <a:lnTo>
                  <a:pt x="278847" y="25065"/>
                </a:lnTo>
                <a:lnTo>
                  <a:pt x="285114" y="23498"/>
                </a:lnTo>
                <a:lnTo>
                  <a:pt x="292946" y="20365"/>
                </a:lnTo>
                <a:lnTo>
                  <a:pt x="299213" y="18799"/>
                </a:lnTo>
                <a:lnTo>
                  <a:pt x="307046" y="15666"/>
                </a:lnTo>
                <a:lnTo>
                  <a:pt x="313312" y="14099"/>
                </a:lnTo>
                <a:lnTo>
                  <a:pt x="321145" y="12532"/>
                </a:lnTo>
                <a:lnTo>
                  <a:pt x="328977" y="10966"/>
                </a:lnTo>
                <a:lnTo>
                  <a:pt x="335244" y="9399"/>
                </a:lnTo>
                <a:lnTo>
                  <a:pt x="343076" y="7833"/>
                </a:lnTo>
                <a:lnTo>
                  <a:pt x="350909" y="6266"/>
                </a:lnTo>
                <a:lnTo>
                  <a:pt x="357175" y="4700"/>
                </a:lnTo>
                <a:lnTo>
                  <a:pt x="365008" y="4700"/>
                </a:lnTo>
                <a:lnTo>
                  <a:pt x="372841" y="3133"/>
                </a:lnTo>
                <a:lnTo>
                  <a:pt x="379107" y="1567"/>
                </a:lnTo>
                <a:lnTo>
                  <a:pt x="386940" y="1567"/>
                </a:lnTo>
                <a:lnTo>
                  <a:pt x="394773" y="1567"/>
                </a:lnTo>
                <a:lnTo>
                  <a:pt x="401039" y="0"/>
                </a:lnTo>
                <a:lnTo>
                  <a:pt x="408872" y="0"/>
                </a:lnTo>
                <a:lnTo>
                  <a:pt x="416705" y="0"/>
                </a:lnTo>
                <a:lnTo>
                  <a:pt x="422971" y="0"/>
                </a:lnTo>
                <a:lnTo>
                  <a:pt x="422971" y="0"/>
                </a:lnTo>
                <a:lnTo>
                  <a:pt x="422971" y="0"/>
                </a:lnTo>
                <a:lnTo>
                  <a:pt x="430804" y="0"/>
                </a:lnTo>
                <a:lnTo>
                  <a:pt x="438636" y="0"/>
                </a:lnTo>
                <a:lnTo>
                  <a:pt x="446469" y="0"/>
                </a:lnTo>
                <a:lnTo>
                  <a:pt x="452735" y="1567"/>
                </a:lnTo>
                <a:lnTo>
                  <a:pt x="460568" y="1567"/>
                </a:lnTo>
                <a:lnTo>
                  <a:pt x="468401" y="1567"/>
                </a:lnTo>
                <a:lnTo>
                  <a:pt x="474667" y="3133"/>
                </a:lnTo>
                <a:lnTo>
                  <a:pt x="482500" y="4700"/>
                </a:lnTo>
                <a:lnTo>
                  <a:pt x="490333" y="4700"/>
                </a:lnTo>
                <a:lnTo>
                  <a:pt x="496599" y="6266"/>
                </a:lnTo>
                <a:lnTo>
                  <a:pt x="504432" y="7833"/>
                </a:lnTo>
                <a:lnTo>
                  <a:pt x="512265" y="9399"/>
                </a:lnTo>
                <a:lnTo>
                  <a:pt x="518531" y="10966"/>
                </a:lnTo>
                <a:lnTo>
                  <a:pt x="526364" y="12532"/>
                </a:lnTo>
                <a:lnTo>
                  <a:pt x="532630" y="14099"/>
                </a:lnTo>
                <a:lnTo>
                  <a:pt x="540463" y="15666"/>
                </a:lnTo>
                <a:lnTo>
                  <a:pt x="548296" y="18799"/>
                </a:lnTo>
                <a:lnTo>
                  <a:pt x="554562" y="20365"/>
                </a:lnTo>
                <a:lnTo>
                  <a:pt x="562395" y="23498"/>
                </a:lnTo>
                <a:lnTo>
                  <a:pt x="568661" y="25065"/>
                </a:lnTo>
                <a:lnTo>
                  <a:pt x="574927" y="28198"/>
                </a:lnTo>
                <a:lnTo>
                  <a:pt x="582760" y="31331"/>
                </a:lnTo>
                <a:lnTo>
                  <a:pt x="589026" y="34464"/>
                </a:lnTo>
                <a:lnTo>
                  <a:pt x="595292" y="36031"/>
                </a:lnTo>
                <a:lnTo>
                  <a:pt x="603125" y="39164"/>
                </a:lnTo>
                <a:lnTo>
                  <a:pt x="609391" y="42297"/>
                </a:lnTo>
                <a:lnTo>
                  <a:pt x="615658" y="45430"/>
                </a:lnTo>
                <a:lnTo>
                  <a:pt x="621924" y="50130"/>
                </a:lnTo>
                <a:lnTo>
                  <a:pt x="629757" y="53263"/>
                </a:lnTo>
                <a:lnTo>
                  <a:pt x="636023" y="56396"/>
                </a:lnTo>
                <a:lnTo>
                  <a:pt x="642289" y="61096"/>
                </a:lnTo>
                <a:lnTo>
                  <a:pt x="648555" y="64229"/>
                </a:lnTo>
                <a:lnTo>
                  <a:pt x="654822" y="68929"/>
                </a:lnTo>
                <a:lnTo>
                  <a:pt x="661088" y="72062"/>
                </a:lnTo>
                <a:lnTo>
                  <a:pt x="667354" y="76761"/>
                </a:lnTo>
                <a:lnTo>
                  <a:pt x="672054" y="81461"/>
                </a:lnTo>
                <a:lnTo>
                  <a:pt x="678320" y="84594"/>
                </a:lnTo>
                <a:lnTo>
                  <a:pt x="684586" y="89294"/>
                </a:lnTo>
                <a:lnTo>
                  <a:pt x="690852" y="93994"/>
                </a:lnTo>
                <a:lnTo>
                  <a:pt x="695552" y="98693"/>
                </a:lnTo>
                <a:lnTo>
                  <a:pt x="701818" y="103393"/>
                </a:lnTo>
                <a:lnTo>
                  <a:pt x="706518" y="108093"/>
                </a:lnTo>
                <a:lnTo>
                  <a:pt x="712784" y="114359"/>
                </a:lnTo>
                <a:lnTo>
                  <a:pt x="717484" y="119058"/>
                </a:lnTo>
                <a:lnTo>
                  <a:pt x="723750" y="123758"/>
                </a:lnTo>
                <a:lnTo>
                  <a:pt x="728450" y="130024"/>
                </a:lnTo>
                <a:lnTo>
                  <a:pt x="733149" y="134724"/>
                </a:lnTo>
                <a:lnTo>
                  <a:pt x="737849" y="139424"/>
                </a:lnTo>
                <a:lnTo>
                  <a:pt x="744115" y="145690"/>
                </a:lnTo>
                <a:lnTo>
                  <a:pt x="748815" y="151956"/>
                </a:lnTo>
                <a:lnTo>
                  <a:pt x="753515" y="156656"/>
                </a:lnTo>
                <a:lnTo>
                  <a:pt x="758214" y="162922"/>
                </a:lnTo>
                <a:lnTo>
                  <a:pt x="761348" y="169188"/>
                </a:lnTo>
                <a:lnTo>
                  <a:pt x="766047" y="173888"/>
                </a:lnTo>
                <a:lnTo>
                  <a:pt x="770747" y="180154"/>
                </a:lnTo>
                <a:lnTo>
                  <a:pt x="775447" y="186420"/>
                </a:lnTo>
                <a:lnTo>
                  <a:pt x="778580" y="192687"/>
                </a:lnTo>
                <a:lnTo>
                  <a:pt x="783279" y="198953"/>
                </a:lnTo>
                <a:lnTo>
                  <a:pt x="786412" y="205219"/>
                </a:lnTo>
                <a:lnTo>
                  <a:pt x="791112" y="211485"/>
                </a:lnTo>
                <a:lnTo>
                  <a:pt x="794245" y="217752"/>
                </a:lnTo>
                <a:lnTo>
                  <a:pt x="797378" y="224018"/>
                </a:lnTo>
                <a:lnTo>
                  <a:pt x="800512" y="231851"/>
                </a:lnTo>
                <a:lnTo>
                  <a:pt x="805211" y="238117"/>
                </a:lnTo>
                <a:lnTo>
                  <a:pt x="808344" y="244383"/>
                </a:lnTo>
                <a:lnTo>
                  <a:pt x="811477" y="250649"/>
                </a:lnTo>
                <a:lnTo>
                  <a:pt x="813044" y="258482"/>
                </a:lnTo>
                <a:lnTo>
                  <a:pt x="816177" y="264748"/>
                </a:lnTo>
                <a:lnTo>
                  <a:pt x="819310" y="272581"/>
                </a:lnTo>
                <a:lnTo>
                  <a:pt x="822443" y="278847"/>
                </a:lnTo>
                <a:lnTo>
                  <a:pt x="824010" y="285114"/>
                </a:lnTo>
                <a:lnTo>
                  <a:pt x="827143" y="292946"/>
                </a:lnTo>
                <a:lnTo>
                  <a:pt x="828710" y="299213"/>
                </a:lnTo>
                <a:lnTo>
                  <a:pt x="830276" y="307046"/>
                </a:lnTo>
                <a:lnTo>
                  <a:pt x="833409" y="313312"/>
                </a:lnTo>
                <a:lnTo>
                  <a:pt x="834976" y="321145"/>
                </a:lnTo>
                <a:lnTo>
                  <a:pt x="836542" y="328977"/>
                </a:lnTo>
                <a:lnTo>
                  <a:pt x="838109" y="335244"/>
                </a:lnTo>
                <a:lnTo>
                  <a:pt x="839675" y="343076"/>
                </a:lnTo>
                <a:lnTo>
                  <a:pt x="841242" y="350909"/>
                </a:lnTo>
                <a:lnTo>
                  <a:pt x="842809" y="357175"/>
                </a:lnTo>
                <a:lnTo>
                  <a:pt x="842809" y="365008"/>
                </a:lnTo>
                <a:lnTo>
                  <a:pt x="844375" y="372841"/>
                </a:lnTo>
                <a:lnTo>
                  <a:pt x="844375" y="379107"/>
                </a:lnTo>
                <a:lnTo>
                  <a:pt x="845942" y="386940"/>
                </a:lnTo>
                <a:lnTo>
                  <a:pt x="845942" y="394773"/>
                </a:lnTo>
                <a:lnTo>
                  <a:pt x="847508" y="401039"/>
                </a:lnTo>
                <a:lnTo>
                  <a:pt x="847508" y="408872"/>
                </a:lnTo>
                <a:lnTo>
                  <a:pt x="847508" y="416705"/>
                </a:lnTo>
                <a:lnTo>
                  <a:pt x="847508" y="422971"/>
                </a:lnTo>
                <a:lnTo>
                  <a:pt x="847508" y="422971"/>
                </a:lnTo>
                <a:lnTo>
                  <a:pt x="847508" y="422971"/>
                </a:lnTo>
                <a:lnTo>
                  <a:pt x="847508" y="430804"/>
                </a:lnTo>
                <a:lnTo>
                  <a:pt x="847508" y="438636"/>
                </a:lnTo>
                <a:lnTo>
                  <a:pt x="847508" y="446469"/>
                </a:lnTo>
                <a:lnTo>
                  <a:pt x="845942" y="452735"/>
                </a:lnTo>
                <a:lnTo>
                  <a:pt x="845942" y="460568"/>
                </a:lnTo>
                <a:lnTo>
                  <a:pt x="844375" y="468401"/>
                </a:lnTo>
                <a:lnTo>
                  <a:pt x="844375" y="474667"/>
                </a:lnTo>
                <a:lnTo>
                  <a:pt x="842809" y="482500"/>
                </a:lnTo>
                <a:lnTo>
                  <a:pt x="842809" y="490333"/>
                </a:lnTo>
                <a:lnTo>
                  <a:pt x="841242" y="496599"/>
                </a:lnTo>
                <a:lnTo>
                  <a:pt x="839675" y="504432"/>
                </a:lnTo>
                <a:lnTo>
                  <a:pt x="838109" y="512265"/>
                </a:lnTo>
                <a:lnTo>
                  <a:pt x="836542" y="518531"/>
                </a:lnTo>
                <a:lnTo>
                  <a:pt x="834976" y="526364"/>
                </a:lnTo>
                <a:lnTo>
                  <a:pt x="833409" y="532630"/>
                </a:lnTo>
                <a:lnTo>
                  <a:pt x="830276" y="540463"/>
                </a:lnTo>
                <a:lnTo>
                  <a:pt x="828710" y="548296"/>
                </a:lnTo>
                <a:lnTo>
                  <a:pt x="827143" y="554562"/>
                </a:lnTo>
                <a:lnTo>
                  <a:pt x="824010" y="562395"/>
                </a:lnTo>
                <a:lnTo>
                  <a:pt x="822443" y="568661"/>
                </a:lnTo>
                <a:lnTo>
                  <a:pt x="819310" y="574927"/>
                </a:lnTo>
                <a:lnTo>
                  <a:pt x="816177" y="582760"/>
                </a:lnTo>
                <a:lnTo>
                  <a:pt x="813044" y="589026"/>
                </a:lnTo>
                <a:lnTo>
                  <a:pt x="811477" y="595292"/>
                </a:lnTo>
                <a:lnTo>
                  <a:pt x="808344" y="603125"/>
                </a:lnTo>
                <a:lnTo>
                  <a:pt x="805211" y="609391"/>
                </a:lnTo>
                <a:lnTo>
                  <a:pt x="800512" y="615658"/>
                </a:lnTo>
                <a:lnTo>
                  <a:pt x="797378" y="621924"/>
                </a:lnTo>
                <a:lnTo>
                  <a:pt x="794245" y="629757"/>
                </a:lnTo>
                <a:lnTo>
                  <a:pt x="791112" y="636023"/>
                </a:lnTo>
                <a:lnTo>
                  <a:pt x="786412" y="642289"/>
                </a:lnTo>
                <a:lnTo>
                  <a:pt x="783279" y="648555"/>
                </a:lnTo>
                <a:lnTo>
                  <a:pt x="778580" y="654822"/>
                </a:lnTo>
                <a:lnTo>
                  <a:pt x="775447" y="661088"/>
                </a:lnTo>
                <a:lnTo>
                  <a:pt x="770747" y="667354"/>
                </a:lnTo>
                <a:lnTo>
                  <a:pt x="766047" y="672054"/>
                </a:lnTo>
                <a:lnTo>
                  <a:pt x="761348" y="678320"/>
                </a:lnTo>
                <a:lnTo>
                  <a:pt x="758214" y="684586"/>
                </a:lnTo>
                <a:lnTo>
                  <a:pt x="753515" y="690852"/>
                </a:lnTo>
                <a:lnTo>
                  <a:pt x="748815" y="695552"/>
                </a:lnTo>
                <a:lnTo>
                  <a:pt x="744115" y="701818"/>
                </a:lnTo>
                <a:lnTo>
                  <a:pt x="737849" y="706518"/>
                </a:lnTo>
                <a:lnTo>
                  <a:pt x="733149" y="712784"/>
                </a:lnTo>
                <a:lnTo>
                  <a:pt x="728450" y="717484"/>
                </a:lnTo>
                <a:lnTo>
                  <a:pt x="723750" y="723750"/>
                </a:lnTo>
                <a:lnTo>
                  <a:pt x="717484" y="728450"/>
                </a:lnTo>
                <a:lnTo>
                  <a:pt x="712784" y="733149"/>
                </a:lnTo>
                <a:lnTo>
                  <a:pt x="706518" y="737849"/>
                </a:lnTo>
                <a:lnTo>
                  <a:pt x="701818" y="744115"/>
                </a:lnTo>
                <a:lnTo>
                  <a:pt x="695552" y="748815"/>
                </a:lnTo>
                <a:lnTo>
                  <a:pt x="690852" y="753515"/>
                </a:lnTo>
                <a:lnTo>
                  <a:pt x="684586" y="758214"/>
                </a:lnTo>
                <a:lnTo>
                  <a:pt x="678320" y="761348"/>
                </a:lnTo>
                <a:lnTo>
                  <a:pt x="672054" y="766047"/>
                </a:lnTo>
                <a:lnTo>
                  <a:pt x="667354" y="770747"/>
                </a:lnTo>
                <a:lnTo>
                  <a:pt x="661088" y="775447"/>
                </a:lnTo>
                <a:lnTo>
                  <a:pt x="654822" y="778580"/>
                </a:lnTo>
                <a:lnTo>
                  <a:pt x="648555" y="783279"/>
                </a:lnTo>
                <a:lnTo>
                  <a:pt x="642289" y="786412"/>
                </a:lnTo>
                <a:lnTo>
                  <a:pt x="636023" y="791112"/>
                </a:lnTo>
                <a:lnTo>
                  <a:pt x="629757" y="794245"/>
                </a:lnTo>
                <a:lnTo>
                  <a:pt x="621924" y="797378"/>
                </a:lnTo>
                <a:lnTo>
                  <a:pt x="615658" y="800512"/>
                </a:lnTo>
                <a:lnTo>
                  <a:pt x="609391" y="805211"/>
                </a:lnTo>
                <a:lnTo>
                  <a:pt x="603125" y="808344"/>
                </a:lnTo>
                <a:lnTo>
                  <a:pt x="595292" y="811477"/>
                </a:lnTo>
                <a:lnTo>
                  <a:pt x="589026" y="813044"/>
                </a:lnTo>
                <a:lnTo>
                  <a:pt x="582760" y="816177"/>
                </a:lnTo>
                <a:lnTo>
                  <a:pt x="574927" y="819310"/>
                </a:lnTo>
                <a:lnTo>
                  <a:pt x="568661" y="822443"/>
                </a:lnTo>
                <a:lnTo>
                  <a:pt x="562395" y="824010"/>
                </a:lnTo>
                <a:lnTo>
                  <a:pt x="554562" y="827143"/>
                </a:lnTo>
                <a:lnTo>
                  <a:pt x="548296" y="828710"/>
                </a:lnTo>
                <a:lnTo>
                  <a:pt x="540463" y="830276"/>
                </a:lnTo>
                <a:lnTo>
                  <a:pt x="532630" y="833409"/>
                </a:lnTo>
                <a:lnTo>
                  <a:pt x="526364" y="834976"/>
                </a:lnTo>
                <a:lnTo>
                  <a:pt x="518531" y="836542"/>
                </a:lnTo>
                <a:lnTo>
                  <a:pt x="512265" y="838109"/>
                </a:lnTo>
                <a:lnTo>
                  <a:pt x="504432" y="839675"/>
                </a:lnTo>
                <a:lnTo>
                  <a:pt x="496599" y="841242"/>
                </a:lnTo>
                <a:lnTo>
                  <a:pt x="490333" y="842809"/>
                </a:lnTo>
                <a:lnTo>
                  <a:pt x="482500" y="842809"/>
                </a:lnTo>
                <a:lnTo>
                  <a:pt x="474667" y="844375"/>
                </a:lnTo>
                <a:lnTo>
                  <a:pt x="468401" y="844375"/>
                </a:lnTo>
                <a:lnTo>
                  <a:pt x="460568" y="845942"/>
                </a:lnTo>
                <a:lnTo>
                  <a:pt x="452735" y="845942"/>
                </a:lnTo>
                <a:lnTo>
                  <a:pt x="446469" y="847508"/>
                </a:lnTo>
                <a:lnTo>
                  <a:pt x="438636" y="847508"/>
                </a:lnTo>
                <a:lnTo>
                  <a:pt x="430804" y="847508"/>
                </a:lnTo>
                <a:lnTo>
                  <a:pt x="422971" y="847508"/>
                </a:lnTo>
                <a:lnTo>
                  <a:pt x="422971" y="847508"/>
                </a:lnTo>
                <a:lnTo>
                  <a:pt x="422971" y="847508"/>
                </a:lnTo>
                <a:lnTo>
                  <a:pt x="416705" y="847508"/>
                </a:lnTo>
                <a:lnTo>
                  <a:pt x="408872" y="847508"/>
                </a:lnTo>
                <a:lnTo>
                  <a:pt x="401039" y="847508"/>
                </a:lnTo>
                <a:lnTo>
                  <a:pt x="394773" y="845942"/>
                </a:lnTo>
                <a:lnTo>
                  <a:pt x="386940" y="845942"/>
                </a:lnTo>
                <a:lnTo>
                  <a:pt x="379107" y="844375"/>
                </a:lnTo>
                <a:lnTo>
                  <a:pt x="372841" y="844375"/>
                </a:lnTo>
                <a:lnTo>
                  <a:pt x="365008" y="842809"/>
                </a:lnTo>
                <a:lnTo>
                  <a:pt x="357175" y="842809"/>
                </a:lnTo>
                <a:lnTo>
                  <a:pt x="350909" y="841242"/>
                </a:lnTo>
                <a:lnTo>
                  <a:pt x="343076" y="839675"/>
                </a:lnTo>
                <a:lnTo>
                  <a:pt x="335244" y="838109"/>
                </a:lnTo>
                <a:lnTo>
                  <a:pt x="328977" y="836542"/>
                </a:lnTo>
                <a:lnTo>
                  <a:pt x="321145" y="834976"/>
                </a:lnTo>
                <a:lnTo>
                  <a:pt x="313312" y="833409"/>
                </a:lnTo>
                <a:lnTo>
                  <a:pt x="307046" y="830276"/>
                </a:lnTo>
                <a:lnTo>
                  <a:pt x="299213" y="828710"/>
                </a:lnTo>
                <a:lnTo>
                  <a:pt x="292946" y="827143"/>
                </a:lnTo>
                <a:lnTo>
                  <a:pt x="285114" y="824010"/>
                </a:lnTo>
                <a:lnTo>
                  <a:pt x="278847" y="822443"/>
                </a:lnTo>
                <a:lnTo>
                  <a:pt x="272581" y="819310"/>
                </a:lnTo>
                <a:lnTo>
                  <a:pt x="264748" y="816177"/>
                </a:lnTo>
                <a:lnTo>
                  <a:pt x="258482" y="813044"/>
                </a:lnTo>
                <a:lnTo>
                  <a:pt x="250649" y="811477"/>
                </a:lnTo>
                <a:lnTo>
                  <a:pt x="244383" y="808344"/>
                </a:lnTo>
                <a:lnTo>
                  <a:pt x="238117" y="805211"/>
                </a:lnTo>
                <a:lnTo>
                  <a:pt x="231851" y="800512"/>
                </a:lnTo>
                <a:lnTo>
                  <a:pt x="224018" y="797378"/>
                </a:lnTo>
                <a:lnTo>
                  <a:pt x="217752" y="794245"/>
                </a:lnTo>
                <a:lnTo>
                  <a:pt x="211485" y="791112"/>
                </a:lnTo>
                <a:lnTo>
                  <a:pt x="205219" y="786412"/>
                </a:lnTo>
                <a:lnTo>
                  <a:pt x="198953" y="783279"/>
                </a:lnTo>
                <a:lnTo>
                  <a:pt x="192687" y="778580"/>
                </a:lnTo>
                <a:lnTo>
                  <a:pt x="186420" y="775447"/>
                </a:lnTo>
                <a:lnTo>
                  <a:pt x="180154" y="770747"/>
                </a:lnTo>
                <a:lnTo>
                  <a:pt x="173888" y="766047"/>
                </a:lnTo>
                <a:lnTo>
                  <a:pt x="169188" y="761348"/>
                </a:lnTo>
                <a:lnTo>
                  <a:pt x="162922" y="758214"/>
                </a:lnTo>
                <a:lnTo>
                  <a:pt x="156656" y="753515"/>
                </a:lnTo>
                <a:lnTo>
                  <a:pt x="151956" y="748815"/>
                </a:lnTo>
                <a:lnTo>
                  <a:pt x="145690" y="744115"/>
                </a:lnTo>
                <a:lnTo>
                  <a:pt x="139424" y="737849"/>
                </a:lnTo>
                <a:lnTo>
                  <a:pt x="134724" y="733149"/>
                </a:lnTo>
                <a:lnTo>
                  <a:pt x="130024" y="728450"/>
                </a:lnTo>
                <a:lnTo>
                  <a:pt x="123758" y="723750"/>
                </a:lnTo>
                <a:lnTo>
                  <a:pt x="119058" y="717484"/>
                </a:lnTo>
                <a:lnTo>
                  <a:pt x="114359" y="712784"/>
                </a:lnTo>
                <a:lnTo>
                  <a:pt x="108093" y="706518"/>
                </a:lnTo>
                <a:lnTo>
                  <a:pt x="103393" y="701818"/>
                </a:lnTo>
                <a:lnTo>
                  <a:pt x="98693" y="695552"/>
                </a:lnTo>
                <a:lnTo>
                  <a:pt x="93994" y="690852"/>
                </a:lnTo>
                <a:lnTo>
                  <a:pt x="89294" y="684586"/>
                </a:lnTo>
                <a:lnTo>
                  <a:pt x="84594" y="678320"/>
                </a:lnTo>
                <a:lnTo>
                  <a:pt x="81461" y="672054"/>
                </a:lnTo>
                <a:lnTo>
                  <a:pt x="76761" y="667354"/>
                </a:lnTo>
                <a:lnTo>
                  <a:pt x="72062" y="661088"/>
                </a:lnTo>
                <a:lnTo>
                  <a:pt x="68929" y="654822"/>
                </a:lnTo>
                <a:lnTo>
                  <a:pt x="64229" y="648555"/>
                </a:lnTo>
                <a:lnTo>
                  <a:pt x="61096" y="642289"/>
                </a:lnTo>
                <a:lnTo>
                  <a:pt x="56396" y="636023"/>
                </a:lnTo>
                <a:lnTo>
                  <a:pt x="53263" y="629757"/>
                </a:lnTo>
                <a:lnTo>
                  <a:pt x="50130" y="621924"/>
                </a:lnTo>
                <a:lnTo>
                  <a:pt x="45430" y="615658"/>
                </a:lnTo>
                <a:lnTo>
                  <a:pt x="42297" y="609391"/>
                </a:lnTo>
                <a:lnTo>
                  <a:pt x="39164" y="603125"/>
                </a:lnTo>
                <a:lnTo>
                  <a:pt x="36031" y="595292"/>
                </a:lnTo>
                <a:lnTo>
                  <a:pt x="34464" y="589026"/>
                </a:lnTo>
                <a:lnTo>
                  <a:pt x="31331" y="582760"/>
                </a:lnTo>
                <a:lnTo>
                  <a:pt x="28198" y="574927"/>
                </a:lnTo>
                <a:lnTo>
                  <a:pt x="25065" y="568661"/>
                </a:lnTo>
                <a:lnTo>
                  <a:pt x="23498" y="562395"/>
                </a:lnTo>
                <a:lnTo>
                  <a:pt x="20365" y="554562"/>
                </a:lnTo>
                <a:lnTo>
                  <a:pt x="18799" y="548296"/>
                </a:lnTo>
                <a:lnTo>
                  <a:pt x="15666" y="540463"/>
                </a:lnTo>
                <a:lnTo>
                  <a:pt x="14099" y="532630"/>
                </a:lnTo>
                <a:lnTo>
                  <a:pt x="12532" y="526364"/>
                </a:lnTo>
                <a:lnTo>
                  <a:pt x="10966" y="518531"/>
                </a:lnTo>
                <a:lnTo>
                  <a:pt x="9399" y="512265"/>
                </a:lnTo>
                <a:lnTo>
                  <a:pt x="7833" y="504432"/>
                </a:lnTo>
                <a:lnTo>
                  <a:pt x="6266" y="496599"/>
                </a:lnTo>
                <a:lnTo>
                  <a:pt x="4700" y="490333"/>
                </a:lnTo>
                <a:lnTo>
                  <a:pt x="4700" y="482500"/>
                </a:lnTo>
                <a:lnTo>
                  <a:pt x="3133" y="474667"/>
                </a:lnTo>
                <a:lnTo>
                  <a:pt x="1567" y="468401"/>
                </a:lnTo>
                <a:lnTo>
                  <a:pt x="1567" y="460568"/>
                </a:lnTo>
                <a:lnTo>
                  <a:pt x="1567" y="452735"/>
                </a:lnTo>
                <a:lnTo>
                  <a:pt x="0" y="446469"/>
                </a:lnTo>
                <a:lnTo>
                  <a:pt x="0" y="438636"/>
                </a:lnTo>
                <a:lnTo>
                  <a:pt x="0" y="430804"/>
                </a:lnTo>
                <a:lnTo>
                  <a:pt x="0" y="422971"/>
                </a:lnTo>
                <a:close/>
                <a:moveTo>
                  <a:pt x="57963" y="422971"/>
                </a:moveTo>
                <a:lnTo>
                  <a:pt x="57963" y="422971"/>
                </a:lnTo>
                <a:lnTo>
                  <a:pt x="57963" y="422971"/>
                </a:lnTo>
                <a:lnTo>
                  <a:pt x="57963" y="430804"/>
                </a:lnTo>
                <a:lnTo>
                  <a:pt x="57963" y="437070"/>
                </a:lnTo>
                <a:lnTo>
                  <a:pt x="57963" y="443336"/>
                </a:lnTo>
                <a:lnTo>
                  <a:pt x="57963" y="449602"/>
                </a:lnTo>
                <a:lnTo>
                  <a:pt x="59529" y="455869"/>
                </a:lnTo>
                <a:lnTo>
                  <a:pt x="59529" y="462135"/>
                </a:lnTo>
                <a:lnTo>
                  <a:pt x="61096" y="468401"/>
                </a:lnTo>
                <a:lnTo>
                  <a:pt x="61096" y="474667"/>
                </a:lnTo>
                <a:lnTo>
                  <a:pt x="62662" y="480934"/>
                </a:lnTo>
                <a:lnTo>
                  <a:pt x="62662" y="487200"/>
                </a:lnTo>
                <a:lnTo>
                  <a:pt x="64229" y="493466"/>
                </a:lnTo>
                <a:lnTo>
                  <a:pt x="65795" y="499732"/>
                </a:lnTo>
                <a:lnTo>
                  <a:pt x="67362" y="505998"/>
                </a:lnTo>
                <a:lnTo>
                  <a:pt x="68929" y="512265"/>
                </a:lnTo>
                <a:lnTo>
                  <a:pt x="70495" y="518531"/>
                </a:lnTo>
                <a:lnTo>
                  <a:pt x="72062" y="524797"/>
                </a:lnTo>
                <a:lnTo>
                  <a:pt x="73628" y="531063"/>
                </a:lnTo>
                <a:lnTo>
                  <a:pt x="75195" y="537330"/>
                </a:lnTo>
                <a:lnTo>
                  <a:pt x="78328" y="543596"/>
                </a:lnTo>
                <a:lnTo>
                  <a:pt x="79894" y="548296"/>
                </a:lnTo>
                <a:lnTo>
                  <a:pt x="81461" y="554562"/>
                </a:lnTo>
                <a:lnTo>
                  <a:pt x="84594" y="560828"/>
                </a:lnTo>
                <a:lnTo>
                  <a:pt x="86161" y="567094"/>
                </a:lnTo>
                <a:lnTo>
                  <a:pt x="89294" y="573360"/>
                </a:lnTo>
                <a:lnTo>
                  <a:pt x="92427" y="578060"/>
                </a:lnTo>
                <a:lnTo>
                  <a:pt x="93994" y="584326"/>
                </a:lnTo>
                <a:lnTo>
                  <a:pt x="97127" y="590593"/>
                </a:lnTo>
                <a:lnTo>
                  <a:pt x="100260" y="595292"/>
                </a:lnTo>
                <a:lnTo>
                  <a:pt x="103393" y="601559"/>
                </a:lnTo>
                <a:lnTo>
                  <a:pt x="106526" y="606258"/>
                </a:lnTo>
                <a:lnTo>
                  <a:pt x="109659" y="612524"/>
                </a:lnTo>
                <a:lnTo>
                  <a:pt x="112792" y="617224"/>
                </a:lnTo>
                <a:lnTo>
                  <a:pt x="117492" y="623490"/>
                </a:lnTo>
                <a:lnTo>
                  <a:pt x="120625" y="628190"/>
                </a:lnTo>
                <a:lnTo>
                  <a:pt x="123758" y="632890"/>
                </a:lnTo>
                <a:lnTo>
                  <a:pt x="126891" y="639156"/>
                </a:lnTo>
                <a:lnTo>
                  <a:pt x="131591" y="643856"/>
                </a:lnTo>
                <a:lnTo>
                  <a:pt x="134724" y="648555"/>
                </a:lnTo>
                <a:lnTo>
                  <a:pt x="139424" y="654822"/>
                </a:lnTo>
                <a:lnTo>
                  <a:pt x="142557" y="659521"/>
                </a:lnTo>
                <a:lnTo>
                  <a:pt x="147257" y="664221"/>
                </a:lnTo>
                <a:lnTo>
                  <a:pt x="151956" y="668921"/>
                </a:lnTo>
                <a:lnTo>
                  <a:pt x="156656" y="673620"/>
                </a:lnTo>
                <a:lnTo>
                  <a:pt x="159789" y="678320"/>
                </a:lnTo>
                <a:lnTo>
                  <a:pt x="164489" y="683020"/>
                </a:lnTo>
                <a:lnTo>
                  <a:pt x="169188" y="687719"/>
                </a:lnTo>
                <a:lnTo>
                  <a:pt x="173888" y="690852"/>
                </a:lnTo>
                <a:lnTo>
                  <a:pt x="178588" y="695552"/>
                </a:lnTo>
                <a:lnTo>
                  <a:pt x="183287" y="700252"/>
                </a:lnTo>
                <a:lnTo>
                  <a:pt x="187987" y="703385"/>
                </a:lnTo>
                <a:lnTo>
                  <a:pt x="192687" y="708085"/>
                </a:lnTo>
                <a:lnTo>
                  <a:pt x="198953" y="712784"/>
                </a:lnTo>
                <a:lnTo>
                  <a:pt x="203653" y="715917"/>
                </a:lnTo>
                <a:lnTo>
                  <a:pt x="208352" y="720617"/>
                </a:lnTo>
                <a:lnTo>
                  <a:pt x="213052" y="723750"/>
                </a:lnTo>
                <a:lnTo>
                  <a:pt x="219318" y="726883"/>
                </a:lnTo>
                <a:lnTo>
                  <a:pt x="224018" y="730016"/>
                </a:lnTo>
                <a:lnTo>
                  <a:pt x="230284" y="734716"/>
                </a:lnTo>
                <a:lnTo>
                  <a:pt x="234984" y="737849"/>
                </a:lnTo>
                <a:lnTo>
                  <a:pt x="241250" y="740982"/>
                </a:lnTo>
                <a:lnTo>
                  <a:pt x="245950" y="744115"/>
                </a:lnTo>
                <a:lnTo>
                  <a:pt x="252216" y="747249"/>
                </a:lnTo>
                <a:lnTo>
                  <a:pt x="256916" y="750382"/>
                </a:lnTo>
                <a:lnTo>
                  <a:pt x="263182" y="751948"/>
                </a:lnTo>
                <a:lnTo>
                  <a:pt x="269448" y="755081"/>
                </a:lnTo>
                <a:lnTo>
                  <a:pt x="274148" y="758214"/>
                </a:lnTo>
                <a:lnTo>
                  <a:pt x="280414" y="761348"/>
                </a:lnTo>
                <a:lnTo>
                  <a:pt x="286680" y="762914"/>
                </a:lnTo>
                <a:lnTo>
                  <a:pt x="292946" y="766047"/>
                </a:lnTo>
                <a:lnTo>
                  <a:pt x="299213" y="767614"/>
                </a:lnTo>
                <a:lnTo>
                  <a:pt x="303912" y="769180"/>
                </a:lnTo>
                <a:lnTo>
                  <a:pt x="310179" y="772313"/>
                </a:lnTo>
                <a:lnTo>
                  <a:pt x="316445" y="773880"/>
                </a:lnTo>
                <a:lnTo>
                  <a:pt x="322711" y="775447"/>
                </a:lnTo>
                <a:lnTo>
                  <a:pt x="328977" y="777013"/>
                </a:lnTo>
                <a:lnTo>
                  <a:pt x="335244" y="778580"/>
                </a:lnTo>
                <a:lnTo>
                  <a:pt x="341510" y="780146"/>
                </a:lnTo>
                <a:lnTo>
                  <a:pt x="347776" y="781713"/>
                </a:lnTo>
                <a:lnTo>
                  <a:pt x="354042" y="783279"/>
                </a:lnTo>
                <a:lnTo>
                  <a:pt x="360309" y="784846"/>
                </a:lnTo>
                <a:lnTo>
                  <a:pt x="366575" y="784846"/>
                </a:lnTo>
                <a:lnTo>
                  <a:pt x="372841" y="786412"/>
                </a:lnTo>
                <a:lnTo>
                  <a:pt x="379107" y="786412"/>
                </a:lnTo>
                <a:lnTo>
                  <a:pt x="385373" y="787979"/>
                </a:lnTo>
                <a:lnTo>
                  <a:pt x="391640" y="787979"/>
                </a:lnTo>
                <a:lnTo>
                  <a:pt x="397906" y="789546"/>
                </a:lnTo>
                <a:lnTo>
                  <a:pt x="404172" y="789546"/>
                </a:lnTo>
                <a:lnTo>
                  <a:pt x="410438" y="789546"/>
                </a:lnTo>
                <a:lnTo>
                  <a:pt x="416705" y="789546"/>
                </a:lnTo>
                <a:lnTo>
                  <a:pt x="422971" y="789546"/>
                </a:lnTo>
                <a:lnTo>
                  <a:pt x="422971" y="789546"/>
                </a:lnTo>
                <a:lnTo>
                  <a:pt x="430804" y="789546"/>
                </a:lnTo>
                <a:lnTo>
                  <a:pt x="437070" y="789546"/>
                </a:lnTo>
                <a:lnTo>
                  <a:pt x="443336" y="789546"/>
                </a:lnTo>
                <a:lnTo>
                  <a:pt x="449602" y="789546"/>
                </a:lnTo>
                <a:lnTo>
                  <a:pt x="455869" y="787979"/>
                </a:lnTo>
                <a:lnTo>
                  <a:pt x="462135" y="787979"/>
                </a:lnTo>
                <a:lnTo>
                  <a:pt x="468401" y="786412"/>
                </a:lnTo>
                <a:lnTo>
                  <a:pt x="474667" y="786412"/>
                </a:lnTo>
                <a:lnTo>
                  <a:pt x="480934" y="784846"/>
                </a:lnTo>
                <a:lnTo>
                  <a:pt x="487200" y="784846"/>
                </a:lnTo>
                <a:lnTo>
                  <a:pt x="493466" y="783279"/>
                </a:lnTo>
                <a:lnTo>
                  <a:pt x="499732" y="781713"/>
                </a:lnTo>
                <a:lnTo>
                  <a:pt x="505998" y="780146"/>
                </a:lnTo>
                <a:lnTo>
                  <a:pt x="512265" y="778580"/>
                </a:lnTo>
                <a:lnTo>
                  <a:pt x="518531" y="777013"/>
                </a:lnTo>
                <a:lnTo>
                  <a:pt x="524797" y="775447"/>
                </a:lnTo>
                <a:lnTo>
                  <a:pt x="531063" y="773880"/>
                </a:lnTo>
                <a:lnTo>
                  <a:pt x="537330" y="772313"/>
                </a:lnTo>
                <a:lnTo>
                  <a:pt x="543596" y="769180"/>
                </a:lnTo>
                <a:lnTo>
                  <a:pt x="548296" y="767614"/>
                </a:lnTo>
                <a:lnTo>
                  <a:pt x="554562" y="766047"/>
                </a:lnTo>
                <a:lnTo>
                  <a:pt x="560828" y="762914"/>
                </a:lnTo>
                <a:lnTo>
                  <a:pt x="567094" y="761348"/>
                </a:lnTo>
                <a:lnTo>
                  <a:pt x="573360" y="758214"/>
                </a:lnTo>
                <a:lnTo>
                  <a:pt x="578060" y="755081"/>
                </a:lnTo>
                <a:lnTo>
                  <a:pt x="584326" y="751948"/>
                </a:lnTo>
                <a:lnTo>
                  <a:pt x="590593" y="750382"/>
                </a:lnTo>
                <a:lnTo>
                  <a:pt x="595292" y="747249"/>
                </a:lnTo>
                <a:lnTo>
                  <a:pt x="601559" y="744115"/>
                </a:lnTo>
                <a:lnTo>
                  <a:pt x="606258" y="740982"/>
                </a:lnTo>
                <a:lnTo>
                  <a:pt x="612524" y="737849"/>
                </a:lnTo>
                <a:lnTo>
                  <a:pt x="617224" y="734716"/>
                </a:lnTo>
                <a:lnTo>
                  <a:pt x="623490" y="730016"/>
                </a:lnTo>
                <a:lnTo>
                  <a:pt x="628190" y="726883"/>
                </a:lnTo>
                <a:lnTo>
                  <a:pt x="632890" y="723750"/>
                </a:lnTo>
                <a:lnTo>
                  <a:pt x="639156" y="720617"/>
                </a:lnTo>
                <a:lnTo>
                  <a:pt x="643856" y="715917"/>
                </a:lnTo>
                <a:lnTo>
                  <a:pt x="648555" y="712784"/>
                </a:lnTo>
                <a:lnTo>
                  <a:pt x="654822" y="708085"/>
                </a:lnTo>
                <a:lnTo>
                  <a:pt x="659521" y="703385"/>
                </a:lnTo>
                <a:lnTo>
                  <a:pt x="664221" y="700252"/>
                </a:lnTo>
                <a:lnTo>
                  <a:pt x="668921" y="695552"/>
                </a:lnTo>
                <a:lnTo>
                  <a:pt x="673620" y="690852"/>
                </a:lnTo>
                <a:lnTo>
                  <a:pt x="678320" y="687719"/>
                </a:lnTo>
                <a:lnTo>
                  <a:pt x="683020" y="683020"/>
                </a:lnTo>
                <a:lnTo>
                  <a:pt x="687719" y="678320"/>
                </a:lnTo>
                <a:lnTo>
                  <a:pt x="690852" y="673620"/>
                </a:lnTo>
                <a:lnTo>
                  <a:pt x="695552" y="668921"/>
                </a:lnTo>
                <a:lnTo>
                  <a:pt x="700252" y="664221"/>
                </a:lnTo>
                <a:lnTo>
                  <a:pt x="703385" y="659521"/>
                </a:lnTo>
                <a:lnTo>
                  <a:pt x="708085" y="654822"/>
                </a:lnTo>
                <a:lnTo>
                  <a:pt x="712784" y="648555"/>
                </a:lnTo>
                <a:lnTo>
                  <a:pt x="715917" y="643856"/>
                </a:lnTo>
                <a:lnTo>
                  <a:pt x="720617" y="639156"/>
                </a:lnTo>
                <a:lnTo>
                  <a:pt x="723750" y="632890"/>
                </a:lnTo>
                <a:lnTo>
                  <a:pt x="726883" y="628190"/>
                </a:lnTo>
                <a:lnTo>
                  <a:pt x="730016" y="623490"/>
                </a:lnTo>
                <a:lnTo>
                  <a:pt x="734716" y="617224"/>
                </a:lnTo>
                <a:lnTo>
                  <a:pt x="737849" y="612524"/>
                </a:lnTo>
                <a:lnTo>
                  <a:pt x="740982" y="606258"/>
                </a:lnTo>
                <a:lnTo>
                  <a:pt x="744115" y="601559"/>
                </a:lnTo>
                <a:lnTo>
                  <a:pt x="747249" y="595292"/>
                </a:lnTo>
                <a:lnTo>
                  <a:pt x="750382" y="590593"/>
                </a:lnTo>
                <a:lnTo>
                  <a:pt x="751948" y="584326"/>
                </a:lnTo>
                <a:lnTo>
                  <a:pt x="755081" y="578060"/>
                </a:lnTo>
                <a:lnTo>
                  <a:pt x="758214" y="573360"/>
                </a:lnTo>
                <a:lnTo>
                  <a:pt x="761348" y="567094"/>
                </a:lnTo>
                <a:lnTo>
                  <a:pt x="762914" y="560828"/>
                </a:lnTo>
                <a:lnTo>
                  <a:pt x="766047" y="554562"/>
                </a:lnTo>
                <a:lnTo>
                  <a:pt x="767614" y="548296"/>
                </a:lnTo>
                <a:lnTo>
                  <a:pt x="769180" y="543596"/>
                </a:lnTo>
                <a:lnTo>
                  <a:pt x="772313" y="537330"/>
                </a:lnTo>
                <a:lnTo>
                  <a:pt x="773880" y="531063"/>
                </a:lnTo>
                <a:lnTo>
                  <a:pt x="775447" y="524797"/>
                </a:lnTo>
                <a:lnTo>
                  <a:pt x="777013" y="518531"/>
                </a:lnTo>
                <a:lnTo>
                  <a:pt x="778580" y="512265"/>
                </a:lnTo>
                <a:lnTo>
                  <a:pt x="780146" y="505998"/>
                </a:lnTo>
                <a:lnTo>
                  <a:pt x="781713" y="499732"/>
                </a:lnTo>
                <a:lnTo>
                  <a:pt x="783279" y="493466"/>
                </a:lnTo>
                <a:lnTo>
                  <a:pt x="784846" y="487200"/>
                </a:lnTo>
                <a:lnTo>
                  <a:pt x="784846" y="480934"/>
                </a:lnTo>
                <a:lnTo>
                  <a:pt x="786412" y="474667"/>
                </a:lnTo>
                <a:lnTo>
                  <a:pt x="786412" y="468401"/>
                </a:lnTo>
                <a:lnTo>
                  <a:pt x="787979" y="462135"/>
                </a:lnTo>
                <a:lnTo>
                  <a:pt x="787979" y="455869"/>
                </a:lnTo>
                <a:lnTo>
                  <a:pt x="789546" y="449602"/>
                </a:lnTo>
                <a:lnTo>
                  <a:pt x="789546" y="443336"/>
                </a:lnTo>
                <a:lnTo>
                  <a:pt x="789546" y="437070"/>
                </a:lnTo>
                <a:lnTo>
                  <a:pt x="789546" y="430804"/>
                </a:lnTo>
                <a:lnTo>
                  <a:pt x="789546" y="422971"/>
                </a:lnTo>
                <a:lnTo>
                  <a:pt x="789546" y="422971"/>
                </a:lnTo>
                <a:lnTo>
                  <a:pt x="789546" y="416705"/>
                </a:lnTo>
                <a:lnTo>
                  <a:pt x="789546" y="410438"/>
                </a:lnTo>
                <a:lnTo>
                  <a:pt x="789546" y="404172"/>
                </a:lnTo>
                <a:lnTo>
                  <a:pt x="789546" y="397906"/>
                </a:lnTo>
                <a:lnTo>
                  <a:pt x="787979" y="391640"/>
                </a:lnTo>
                <a:lnTo>
                  <a:pt x="787979" y="385373"/>
                </a:lnTo>
                <a:lnTo>
                  <a:pt x="786412" y="379107"/>
                </a:lnTo>
                <a:lnTo>
                  <a:pt x="786412" y="372841"/>
                </a:lnTo>
                <a:lnTo>
                  <a:pt x="784846" y="366575"/>
                </a:lnTo>
                <a:lnTo>
                  <a:pt x="784846" y="360309"/>
                </a:lnTo>
                <a:lnTo>
                  <a:pt x="783279" y="354042"/>
                </a:lnTo>
                <a:lnTo>
                  <a:pt x="781713" y="347776"/>
                </a:lnTo>
                <a:lnTo>
                  <a:pt x="780146" y="341510"/>
                </a:lnTo>
                <a:lnTo>
                  <a:pt x="778580" y="335244"/>
                </a:lnTo>
                <a:lnTo>
                  <a:pt x="777013" y="328977"/>
                </a:lnTo>
                <a:lnTo>
                  <a:pt x="775447" y="322711"/>
                </a:lnTo>
                <a:lnTo>
                  <a:pt x="773880" y="316445"/>
                </a:lnTo>
                <a:lnTo>
                  <a:pt x="772313" y="310179"/>
                </a:lnTo>
                <a:lnTo>
                  <a:pt x="769180" y="303912"/>
                </a:lnTo>
                <a:lnTo>
                  <a:pt x="767614" y="299213"/>
                </a:lnTo>
                <a:lnTo>
                  <a:pt x="766047" y="292946"/>
                </a:lnTo>
                <a:lnTo>
                  <a:pt x="762914" y="286680"/>
                </a:lnTo>
                <a:lnTo>
                  <a:pt x="761348" y="280414"/>
                </a:lnTo>
                <a:lnTo>
                  <a:pt x="758214" y="274148"/>
                </a:lnTo>
                <a:lnTo>
                  <a:pt x="755081" y="269448"/>
                </a:lnTo>
                <a:lnTo>
                  <a:pt x="751948" y="263182"/>
                </a:lnTo>
                <a:lnTo>
                  <a:pt x="750382" y="256916"/>
                </a:lnTo>
                <a:lnTo>
                  <a:pt x="747249" y="252216"/>
                </a:lnTo>
                <a:lnTo>
                  <a:pt x="744115" y="245950"/>
                </a:lnTo>
                <a:lnTo>
                  <a:pt x="740982" y="241250"/>
                </a:lnTo>
                <a:lnTo>
                  <a:pt x="737849" y="234984"/>
                </a:lnTo>
                <a:lnTo>
                  <a:pt x="734716" y="230284"/>
                </a:lnTo>
                <a:lnTo>
                  <a:pt x="730016" y="224018"/>
                </a:lnTo>
                <a:lnTo>
                  <a:pt x="726883" y="219318"/>
                </a:lnTo>
                <a:lnTo>
                  <a:pt x="723750" y="213052"/>
                </a:lnTo>
                <a:lnTo>
                  <a:pt x="720617" y="208352"/>
                </a:lnTo>
                <a:lnTo>
                  <a:pt x="715917" y="203653"/>
                </a:lnTo>
                <a:lnTo>
                  <a:pt x="712784" y="198953"/>
                </a:lnTo>
                <a:lnTo>
                  <a:pt x="708085" y="192687"/>
                </a:lnTo>
                <a:lnTo>
                  <a:pt x="703385" y="187987"/>
                </a:lnTo>
                <a:lnTo>
                  <a:pt x="700252" y="183287"/>
                </a:lnTo>
                <a:lnTo>
                  <a:pt x="695552" y="178588"/>
                </a:lnTo>
                <a:lnTo>
                  <a:pt x="690852" y="173888"/>
                </a:lnTo>
                <a:lnTo>
                  <a:pt x="687719" y="169188"/>
                </a:lnTo>
                <a:lnTo>
                  <a:pt x="683020" y="164489"/>
                </a:lnTo>
                <a:lnTo>
                  <a:pt x="678320" y="159789"/>
                </a:lnTo>
                <a:lnTo>
                  <a:pt x="673620" y="156656"/>
                </a:lnTo>
                <a:lnTo>
                  <a:pt x="668921" y="151956"/>
                </a:lnTo>
                <a:lnTo>
                  <a:pt x="664221" y="147257"/>
                </a:lnTo>
                <a:lnTo>
                  <a:pt x="659521" y="142557"/>
                </a:lnTo>
                <a:lnTo>
                  <a:pt x="654822" y="139424"/>
                </a:lnTo>
                <a:lnTo>
                  <a:pt x="648555" y="134724"/>
                </a:lnTo>
                <a:lnTo>
                  <a:pt x="643856" y="131591"/>
                </a:lnTo>
                <a:lnTo>
                  <a:pt x="639156" y="126891"/>
                </a:lnTo>
                <a:lnTo>
                  <a:pt x="632890" y="123758"/>
                </a:lnTo>
                <a:lnTo>
                  <a:pt x="628190" y="120625"/>
                </a:lnTo>
                <a:lnTo>
                  <a:pt x="623490" y="117492"/>
                </a:lnTo>
                <a:lnTo>
                  <a:pt x="617224" y="112792"/>
                </a:lnTo>
                <a:lnTo>
                  <a:pt x="612524" y="109659"/>
                </a:lnTo>
                <a:lnTo>
                  <a:pt x="606258" y="106526"/>
                </a:lnTo>
                <a:lnTo>
                  <a:pt x="601559" y="103393"/>
                </a:lnTo>
                <a:lnTo>
                  <a:pt x="595292" y="100260"/>
                </a:lnTo>
                <a:lnTo>
                  <a:pt x="590593" y="97127"/>
                </a:lnTo>
                <a:lnTo>
                  <a:pt x="584326" y="93994"/>
                </a:lnTo>
                <a:lnTo>
                  <a:pt x="578060" y="92427"/>
                </a:lnTo>
                <a:lnTo>
                  <a:pt x="573360" y="89294"/>
                </a:lnTo>
                <a:lnTo>
                  <a:pt x="567094" y="86161"/>
                </a:lnTo>
                <a:lnTo>
                  <a:pt x="560828" y="84594"/>
                </a:lnTo>
                <a:lnTo>
                  <a:pt x="554562" y="81461"/>
                </a:lnTo>
                <a:lnTo>
                  <a:pt x="548296" y="79894"/>
                </a:lnTo>
                <a:lnTo>
                  <a:pt x="543596" y="78328"/>
                </a:lnTo>
                <a:lnTo>
                  <a:pt x="537330" y="75195"/>
                </a:lnTo>
                <a:lnTo>
                  <a:pt x="531063" y="73628"/>
                </a:lnTo>
                <a:lnTo>
                  <a:pt x="524797" y="72062"/>
                </a:lnTo>
                <a:lnTo>
                  <a:pt x="518531" y="70495"/>
                </a:lnTo>
                <a:lnTo>
                  <a:pt x="512265" y="68929"/>
                </a:lnTo>
                <a:lnTo>
                  <a:pt x="505998" y="67362"/>
                </a:lnTo>
                <a:lnTo>
                  <a:pt x="499732" y="65795"/>
                </a:lnTo>
                <a:lnTo>
                  <a:pt x="493466" y="64229"/>
                </a:lnTo>
                <a:lnTo>
                  <a:pt x="487200" y="62662"/>
                </a:lnTo>
                <a:lnTo>
                  <a:pt x="480934" y="62662"/>
                </a:lnTo>
                <a:lnTo>
                  <a:pt x="474667" y="61096"/>
                </a:lnTo>
                <a:lnTo>
                  <a:pt x="468401" y="61096"/>
                </a:lnTo>
                <a:lnTo>
                  <a:pt x="462135" y="59529"/>
                </a:lnTo>
                <a:lnTo>
                  <a:pt x="455869" y="59529"/>
                </a:lnTo>
                <a:lnTo>
                  <a:pt x="449602" y="57963"/>
                </a:lnTo>
                <a:lnTo>
                  <a:pt x="443336" y="57963"/>
                </a:lnTo>
                <a:lnTo>
                  <a:pt x="437070" y="57963"/>
                </a:lnTo>
                <a:lnTo>
                  <a:pt x="430804" y="57963"/>
                </a:lnTo>
                <a:lnTo>
                  <a:pt x="422971" y="57963"/>
                </a:lnTo>
                <a:lnTo>
                  <a:pt x="422971" y="57963"/>
                </a:lnTo>
                <a:lnTo>
                  <a:pt x="416705" y="57963"/>
                </a:lnTo>
                <a:lnTo>
                  <a:pt x="410438" y="57963"/>
                </a:lnTo>
                <a:lnTo>
                  <a:pt x="404172" y="57963"/>
                </a:lnTo>
                <a:lnTo>
                  <a:pt x="397906" y="57963"/>
                </a:lnTo>
                <a:lnTo>
                  <a:pt x="391640" y="59529"/>
                </a:lnTo>
                <a:lnTo>
                  <a:pt x="385373" y="59529"/>
                </a:lnTo>
                <a:lnTo>
                  <a:pt x="379107" y="61096"/>
                </a:lnTo>
                <a:lnTo>
                  <a:pt x="372841" y="61096"/>
                </a:lnTo>
                <a:lnTo>
                  <a:pt x="366575" y="62662"/>
                </a:lnTo>
                <a:lnTo>
                  <a:pt x="360309" y="62662"/>
                </a:lnTo>
                <a:lnTo>
                  <a:pt x="354042" y="64229"/>
                </a:lnTo>
                <a:lnTo>
                  <a:pt x="347776" y="65795"/>
                </a:lnTo>
                <a:lnTo>
                  <a:pt x="341510" y="67362"/>
                </a:lnTo>
                <a:lnTo>
                  <a:pt x="335244" y="68929"/>
                </a:lnTo>
                <a:lnTo>
                  <a:pt x="328977" y="70495"/>
                </a:lnTo>
                <a:lnTo>
                  <a:pt x="322711" y="72062"/>
                </a:lnTo>
                <a:lnTo>
                  <a:pt x="316445" y="73628"/>
                </a:lnTo>
                <a:lnTo>
                  <a:pt x="310179" y="75195"/>
                </a:lnTo>
                <a:lnTo>
                  <a:pt x="303912" y="78328"/>
                </a:lnTo>
                <a:lnTo>
                  <a:pt x="299213" y="79894"/>
                </a:lnTo>
                <a:lnTo>
                  <a:pt x="292946" y="81461"/>
                </a:lnTo>
                <a:lnTo>
                  <a:pt x="286680" y="84594"/>
                </a:lnTo>
                <a:lnTo>
                  <a:pt x="280414" y="86161"/>
                </a:lnTo>
                <a:lnTo>
                  <a:pt x="274148" y="89294"/>
                </a:lnTo>
                <a:lnTo>
                  <a:pt x="269448" y="92427"/>
                </a:lnTo>
                <a:lnTo>
                  <a:pt x="263182" y="93994"/>
                </a:lnTo>
                <a:lnTo>
                  <a:pt x="256916" y="97127"/>
                </a:lnTo>
                <a:lnTo>
                  <a:pt x="252216" y="100260"/>
                </a:lnTo>
                <a:lnTo>
                  <a:pt x="245950" y="103393"/>
                </a:lnTo>
                <a:lnTo>
                  <a:pt x="241250" y="106526"/>
                </a:lnTo>
                <a:lnTo>
                  <a:pt x="234984" y="109659"/>
                </a:lnTo>
                <a:lnTo>
                  <a:pt x="230284" y="112792"/>
                </a:lnTo>
                <a:lnTo>
                  <a:pt x="224018" y="117492"/>
                </a:lnTo>
                <a:lnTo>
                  <a:pt x="219318" y="120625"/>
                </a:lnTo>
                <a:lnTo>
                  <a:pt x="213052" y="123758"/>
                </a:lnTo>
                <a:lnTo>
                  <a:pt x="208352" y="126891"/>
                </a:lnTo>
                <a:lnTo>
                  <a:pt x="203653" y="131591"/>
                </a:lnTo>
                <a:lnTo>
                  <a:pt x="198953" y="134724"/>
                </a:lnTo>
                <a:lnTo>
                  <a:pt x="192687" y="139424"/>
                </a:lnTo>
                <a:lnTo>
                  <a:pt x="187987" y="142557"/>
                </a:lnTo>
                <a:lnTo>
                  <a:pt x="183287" y="147257"/>
                </a:lnTo>
                <a:lnTo>
                  <a:pt x="178588" y="151956"/>
                </a:lnTo>
                <a:lnTo>
                  <a:pt x="173888" y="156656"/>
                </a:lnTo>
                <a:lnTo>
                  <a:pt x="169188" y="159789"/>
                </a:lnTo>
                <a:lnTo>
                  <a:pt x="164489" y="164489"/>
                </a:lnTo>
                <a:lnTo>
                  <a:pt x="159789" y="169188"/>
                </a:lnTo>
                <a:lnTo>
                  <a:pt x="156656" y="173888"/>
                </a:lnTo>
                <a:lnTo>
                  <a:pt x="151956" y="178588"/>
                </a:lnTo>
                <a:lnTo>
                  <a:pt x="147257" y="183287"/>
                </a:lnTo>
                <a:lnTo>
                  <a:pt x="142557" y="187987"/>
                </a:lnTo>
                <a:lnTo>
                  <a:pt x="139424" y="192687"/>
                </a:lnTo>
                <a:lnTo>
                  <a:pt x="134724" y="198953"/>
                </a:lnTo>
                <a:lnTo>
                  <a:pt x="131591" y="203653"/>
                </a:lnTo>
                <a:lnTo>
                  <a:pt x="126891" y="208352"/>
                </a:lnTo>
                <a:lnTo>
                  <a:pt x="123758" y="213052"/>
                </a:lnTo>
                <a:lnTo>
                  <a:pt x="120625" y="219318"/>
                </a:lnTo>
                <a:lnTo>
                  <a:pt x="117492" y="224018"/>
                </a:lnTo>
                <a:lnTo>
                  <a:pt x="112792" y="230284"/>
                </a:lnTo>
                <a:lnTo>
                  <a:pt x="109659" y="234984"/>
                </a:lnTo>
                <a:lnTo>
                  <a:pt x="106526" y="241250"/>
                </a:lnTo>
                <a:lnTo>
                  <a:pt x="103393" y="245950"/>
                </a:lnTo>
                <a:lnTo>
                  <a:pt x="100260" y="252216"/>
                </a:lnTo>
                <a:lnTo>
                  <a:pt x="97127" y="256916"/>
                </a:lnTo>
                <a:lnTo>
                  <a:pt x="93994" y="263182"/>
                </a:lnTo>
                <a:lnTo>
                  <a:pt x="92427" y="269448"/>
                </a:lnTo>
                <a:lnTo>
                  <a:pt x="89294" y="274148"/>
                </a:lnTo>
                <a:lnTo>
                  <a:pt x="86161" y="280414"/>
                </a:lnTo>
                <a:lnTo>
                  <a:pt x="84594" y="286680"/>
                </a:lnTo>
                <a:lnTo>
                  <a:pt x="81461" y="292946"/>
                </a:lnTo>
                <a:lnTo>
                  <a:pt x="79894" y="299213"/>
                </a:lnTo>
                <a:lnTo>
                  <a:pt x="78328" y="303912"/>
                </a:lnTo>
                <a:lnTo>
                  <a:pt x="75195" y="310179"/>
                </a:lnTo>
                <a:lnTo>
                  <a:pt x="73628" y="316445"/>
                </a:lnTo>
                <a:lnTo>
                  <a:pt x="72062" y="322711"/>
                </a:lnTo>
                <a:lnTo>
                  <a:pt x="70495" y="328977"/>
                </a:lnTo>
                <a:lnTo>
                  <a:pt x="68929" y="335244"/>
                </a:lnTo>
                <a:lnTo>
                  <a:pt x="67362" y="341510"/>
                </a:lnTo>
                <a:lnTo>
                  <a:pt x="65795" y="347776"/>
                </a:lnTo>
                <a:lnTo>
                  <a:pt x="64229" y="354042"/>
                </a:lnTo>
                <a:lnTo>
                  <a:pt x="62662" y="360309"/>
                </a:lnTo>
                <a:lnTo>
                  <a:pt x="62662" y="366575"/>
                </a:lnTo>
                <a:lnTo>
                  <a:pt x="61096" y="372841"/>
                </a:lnTo>
                <a:lnTo>
                  <a:pt x="61096" y="379107"/>
                </a:lnTo>
                <a:lnTo>
                  <a:pt x="59529" y="385373"/>
                </a:lnTo>
                <a:lnTo>
                  <a:pt x="59529" y="391640"/>
                </a:lnTo>
                <a:lnTo>
                  <a:pt x="57963" y="397906"/>
                </a:lnTo>
                <a:lnTo>
                  <a:pt x="57963" y="404172"/>
                </a:lnTo>
                <a:lnTo>
                  <a:pt x="57963" y="410438"/>
                </a:lnTo>
                <a:lnTo>
                  <a:pt x="57963" y="416705"/>
                </a:lnTo>
                <a:close/>
              </a:path>
            </a:pathLst>
          </a:custGeom>
          <a:solidFill>
            <a:srgbClr val="779F08"/>
          </a:solidFill>
        </p:spPr>
      </p:sp>
      <p:sp>
        <p:nvSpPr>
          <p:cNvPr id="14" name="Text 11"/>
          <p:cNvSpPr txBox="1"/>
          <p:nvPr>
            <p:custDataLst>
              <p:tags r:id="rId10"/>
            </p:custDataLst>
          </p:nvPr>
        </p:nvSpPr>
        <p:spPr>
          <a:xfrm>
            <a:off x="1832048" y="1549678"/>
            <a:ext cx="1914525" cy="409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情绪管理方法</a:t>
            </a:r>
            <a:endParaRPr lang="en-US" sz="1350" dirty="0"/>
          </a:p>
        </p:txBody>
      </p:sp>
      <p:sp>
        <p:nvSpPr>
          <p:cNvPr id="15" name="Text 12"/>
          <p:cNvSpPr txBox="1"/>
          <p:nvPr>
            <p:custDataLst>
              <p:tags r:id="rId11"/>
            </p:custDataLst>
          </p:nvPr>
        </p:nvSpPr>
        <p:spPr>
          <a:xfrm>
            <a:off x="1832048" y="2008877"/>
            <a:ext cx="2014538" cy="13716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情绪管理是预防精神疾病的核心技能。通过&amp;quot;情绪标签法&amp;quot;识别并命名情绪，能减少情绪的过度反应；&amp;quot;正念呼吸&amp;quot;练习可帮助回归当下，避免陷入负面思维循环。当愤怒或焦虑来袭时，尝试&amp;quot;5-4-3-2-1&amp;quot;感官着陆法：说出5种看到的物体、4种触感、3种声音、2种气味和1种味道，快速平复情绪。定期记录情绪日记，能增强对情绪模式的觉察力。</a:t>
            </a:r>
            <a:endParaRPr lang="en-US" sz="900" dirty="0"/>
          </a:p>
        </p:txBody>
      </p:sp>
      <p:sp>
        <p:nvSpPr>
          <p:cNvPr id="16" name="Text 13"/>
          <p:cNvSpPr txBox="1"/>
          <p:nvPr>
            <p:custDataLst>
              <p:tags r:id="rId12"/>
            </p:custDataLst>
          </p:nvPr>
        </p:nvSpPr>
        <p:spPr>
          <a:xfrm>
            <a:off x="1832038" y="3262817"/>
            <a:ext cx="1914525" cy="409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压力释放途径</a:t>
            </a:r>
            <a:endParaRPr lang="en-US" sz="1350" dirty="0"/>
          </a:p>
        </p:txBody>
      </p:sp>
      <p:sp>
        <p:nvSpPr>
          <p:cNvPr id="17" name="Text 14"/>
          <p:cNvSpPr txBox="1"/>
          <p:nvPr>
            <p:custDataLst>
              <p:tags r:id="rId13"/>
            </p:custDataLst>
          </p:nvPr>
        </p:nvSpPr>
        <p:spPr>
          <a:xfrm>
            <a:off x="1838388" y="3572791"/>
            <a:ext cx="2014538" cy="10953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压力积累是精神疾病的常见诱因。艺术治疗如绘画、音乐能通过非语言方式表达情感；渐进式肌肉放松法通过交替紧张和放松肌肉群，缓解身体紧张。与宠物互动或从事园艺活动，能激活大脑的奖赏系统。建议每天留出15-30分钟进行压力释放活动，将大目标分解为小步骤，避免因任务过重产生挫败感。</a:t>
            </a:r>
            <a:endParaRPr lang="en-US" sz="900" dirty="0"/>
          </a:p>
        </p:txBody>
      </p:sp>
      <p:sp>
        <p:nvSpPr>
          <p:cNvPr id="18" name="Text 15"/>
          <p:cNvSpPr txBox="1"/>
          <p:nvPr>
            <p:custDataLst>
              <p:tags r:id="rId14"/>
            </p:custDataLst>
          </p:nvPr>
        </p:nvSpPr>
        <p:spPr>
          <a:xfrm>
            <a:off x="6038795" y="1698466"/>
            <a:ext cx="1914525" cy="409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积极心态培养</a:t>
            </a:r>
            <a:endParaRPr lang="en-US" sz="1350" dirty="0"/>
          </a:p>
        </p:txBody>
      </p:sp>
      <p:sp>
        <p:nvSpPr>
          <p:cNvPr id="19" name="Text 16"/>
          <p:cNvSpPr txBox="1"/>
          <p:nvPr>
            <p:custDataLst>
              <p:tags r:id="rId15"/>
            </p:custDataLst>
          </p:nvPr>
        </p:nvSpPr>
        <p:spPr>
          <a:xfrm>
            <a:off x="6038795" y="2157665"/>
            <a:ext cx="2014538" cy="13716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积极心态能构建心理免疫系统。通过&amp;quot;感恩日记&amp;quot;记录每日三件好事，能训练大脑关注积极面；&amp;quot;成长型思维&amp;quot;训练将挑战视为学习机会，而非威胁。当出现负面自我对话时，用&amp;quot;虽然...但是...&amp;quot;句式重构思维，如&amp;quot;虽然我失败了，但是积累了经验&amp;quot;。定期参与志愿服务能提升自我价值感，形成良性心理循环。</a:t>
            </a:r>
            <a:endParaRPr lang="en-US" sz="900" dirty="0"/>
          </a:p>
        </p:txBody>
      </p:sp>
      <p:sp>
        <p:nvSpPr>
          <p:cNvPr id="20" name="Text 17"/>
          <p:cNvSpPr txBox="1"/>
          <p:nvPr>
            <p:custDataLst>
              <p:tags r:id="rId16"/>
            </p:custDataLst>
          </p:nvPr>
        </p:nvSpPr>
        <p:spPr>
          <a:xfrm>
            <a:off x="6045136" y="3262379"/>
            <a:ext cx="1914525" cy="409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心理韧性提升</a:t>
            </a:r>
            <a:endParaRPr lang="en-US" sz="1350" dirty="0"/>
          </a:p>
        </p:txBody>
      </p:sp>
      <p:sp>
        <p:nvSpPr>
          <p:cNvPr id="21" name="Text 18"/>
          <p:cNvSpPr txBox="1"/>
          <p:nvPr>
            <p:custDataLst>
              <p:tags r:id="rId17"/>
            </p:custDataLst>
          </p:nvPr>
        </p:nvSpPr>
        <p:spPr>
          <a:xfrm>
            <a:off x="6045136" y="3721578"/>
            <a:ext cx="2014538" cy="13716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心理韧性是应对逆境的关键能力。&amp;quot;暴露疗法&amp;quot;通过逐步接触恐惧源，增强适应力；&amp;quot;认知重构&amp;quot;将威胁性思维转化为挑战性思维。建立&amp;quot;心理应急包&amp;quot;：包含激励语录、紧急联系人、放松技巧清单。定期进行&amp;quot;压力测试&amp;quot;：主动面对可控压力源，如公开演讲，逐步提升抗压能力。心理韧性如同肌肉，需要持续锻炼才能强大。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/img.tukuppt.com/aippt_tpl_uploads/25/07/30/6889c8cd760fd.png"/>
          <p:cNvPicPr>
            <a:picLocks noChangeAspect="1"/>
          </p:cNvPicPr>
          <p:nvPr/>
        </p:nvPicPr>
        <p:blipFill>
          <a:blip r:embed="rId1"/>
          <a:srcRect r="2344" b="2222"/>
          <a:stretch>
            <a:fillRect/>
          </a:stretch>
        </p:blipFill>
        <p:spPr>
          <a:xfrm>
            <a:off x="0" y="0"/>
            <a:ext cx="9144000" cy="5149901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47655" y="292339"/>
            <a:ext cx="1485022" cy="473303"/>
          </a:xfrm>
          <a:custGeom>
            <a:avLst/>
            <a:gdLst/>
            <a:ahLst/>
            <a:cxnLst/>
            <a:rect l="l" t="t" r="r" b="b"/>
            <a:pathLst>
              <a:path w="1485022" h="473303">
                <a:moveTo>
                  <a:pt x="0" y="0"/>
                </a:moveTo>
                <a:lnTo>
                  <a:pt x="1485022" y="0"/>
                </a:lnTo>
                <a:lnTo>
                  <a:pt x="1485022" y="473303"/>
                </a:lnTo>
                <a:lnTo>
                  <a:pt x="0" y="473303"/>
                </a:lnTo>
                <a:close/>
              </a:path>
            </a:pathLst>
          </a:custGeom>
          <a:noFill/>
        </p:spPr>
      </p:sp>
      <p:sp>
        <p:nvSpPr>
          <p:cNvPr id="4" name="Text 1"/>
          <p:cNvSpPr txBox="1"/>
          <p:nvPr/>
        </p:nvSpPr>
        <p:spPr>
          <a:xfrm>
            <a:off x="347655" y="292339"/>
            <a:ext cx="6933994" cy="473303"/>
          </a:xfrm>
          <a:prstGeom prst="rect">
            <a:avLst/>
          </a:prstGeom>
          <a:noFill/>
        </p:spPr>
        <p:txBody>
          <a:bodyPr wrap="square" lIns="939" tIns="489" rIns="939" bIns="489" rtlCol="0" anchor="t">
            <a:spAutoFit/>
          </a:bodyPr>
          <a:lstStyle/>
          <a:p>
            <a:pPr marL="0" indent="0" algn="l">
              <a:buNone/>
            </a:pPr>
            <a:r>
              <a:rPr lang="zh-CN" altLang="en-US" sz="2625" dirty="0">
                <a:solidFill>
                  <a:srgbClr val="000000"/>
                </a:solidFill>
                <a:latin typeface="SourceHanSansSC-Medium" panose="020B0600000000000000" charset="-122"/>
                <a:ea typeface="SourceHanSansSC-Medium" panose="020B0600000000000000" charset="-122"/>
                <a:cs typeface="SourceHanSansSC-Medium" panose="020B0600000000000000" charset="-122"/>
              </a:rPr>
              <a:t>社会支持预防</a:t>
            </a:r>
            <a:endParaRPr lang="en-US" sz="2625" dirty="0"/>
          </a:p>
        </p:txBody>
      </p:sp>
      <p:sp>
        <p:nvSpPr>
          <p:cNvPr id="5" name="Shape 2"/>
          <p:cNvSpPr/>
          <p:nvPr/>
        </p:nvSpPr>
        <p:spPr>
          <a:xfrm>
            <a:off x="-4030" y="383210"/>
            <a:ext cx="180975" cy="321232"/>
          </a:xfrm>
          <a:custGeom>
            <a:avLst/>
            <a:gdLst/>
            <a:ahLst/>
            <a:cxnLst/>
            <a:rect l="l" t="t" r="r" b="b"/>
            <a:pathLst>
              <a:path w="180975" h="321232">
                <a:moveTo>
                  <a:pt x="0" y="0"/>
                </a:moveTo>
                <a:lnTo>
                  <a:pt x="180975" y="0"/>
                </a:lnTo>
                <a:lnTo>
                  <a:pt x="180975" y="321232"/>
                </a:lnTo>
                <a:lnTo>
                  <a:pt x="0" y="321232"/>
                </a:lnTo>
                <a:close/>
              </a:path>
            </a:pathLst>
          </a:custGeom>
          <a:solidFill>
            <a:srgbClr val="779F08"/>
          </a:solidFill>
        </p:spPr>
      </p:sp>
      <p:sp>
        <p:nvSpPr>
          <p:cNvPr id="6" name="Shape 3"/>
          <p:cNvSpPr/>
          <p:nvPr/>
        </p:nvSpPr>
        <p:spPr>
          <a:xfrm rot="5400000">
            <a:off x="2174716" y="845587"/>
            <a:ext cx="772300" cy="2178157"/>
          </a:xfrm>
          <a:custGeom>
            <a:avLst/>
            <a:gdLst/>
            <a:ahLst/>
            <a:cxnLst/>
            <a:rect l="l" t="t" r="r" b="b"/>
            <a:pathLst>
              <a:path w="772300" h="2178157">
                <a:moveTo>
                  <a:pt x="772478" y="1318813"/>
                </a:moveTo>
                <a:lnTo>
                  <a:pt x="772478" y="0"/>
                </a:lnTo>
                <a:lnTo>
                  <a:pt x="441007" y="201116"/>
                </a:lnTo>
                <a:lnTo>
                  <a:pt x="441007" y="1313611"/>
                </a:lnTo>
                <a:lnTo>
                  <a:pt x="441007" y="1313611"/>
                </a:lnTo>
                <a:lnTo>
                  <a:pt x="953" y="1492188"/>
                </a:lnTo>
                <a:lnTo>
                  <a:pt x="0" y="1492188"/>
                </a:lnTo>
                <a:lnTo>
                  <a:pt x="0" y="2178179"/>
                </a:lnTo>
                <a:lnTo>
                  <a:pt x="552450" y="2178179"/>
                </a:lnTo>
                <a:lnTo>
                  <a:pt x="552450" y="1492766"/>
                </a:lnTo>
                <a:lnTo>
                  <a:pt x="765810" y="1318813"/>
                </a:lnTo>
                <a:cubicBezTo>
                  <a:pt x="765810" y="1318813"/>
                  <a:pt x="772478" y="1318813"/>
                  <a:pt x="772478" y="1318813"/>
                </a:cubicBezTo>
                <a:close/>
              </a:path>
            </a:pathLst>
          </a:custGeom>
          <a:solidFill>
            <a:srgbClr val="779F08"/>
          </a:solidFill>
        </p:spPr>
      </p:sp>
      <p:sp>
        <p:nvSpPr>
          <p:cNvPr id="7" name="Shape 4"/>
          <p:cNvSpPr/>
          <p:nvPr/>
        </p:nvSpPr>
        <p:spPr>
          <a:xfrm>
            <a:off x="979771" y="1546502"/>
            <a:ext cx="581411" cy="558335"/>
          </a:xfrm>
          <a:custGeom>
            <a:avLst/>
            <a:gdLst/>
            <a:ahLst/>
            <a:cxnLst/>
            <a:rect l="l" t="t" r="r" b="b"/>
            <a:pathLst>
              <a:path w="581411" h="558335">
                <a:moveTo>
                  <a:pt x="0" y="0"/>
                </a:moveTo>
                <a:lnTo>
                  <a:pt x="581411" y="0"/>
                </a:lnTo>
                <a:lnTo>
                  <a:pt x="581411" y="558334"/>
                </a:lnTo>
                <a:lnTo>
                  <a:pt x="0" y="558334"/>
                </a:lnTo>
                <a:close/>
              </a:path>
            </a:pathLst>
          </a:custGeom>
          <a:solidFill>
            <a:srgbClr val="779F08"/>
          </a:solidFill>
        </p:spPr>
      </p:sp>
      <p:sp>
        <p:nvSpPr>
          <p:cNvPr id="8" name="Shape 5"/>
          <p:cNvSpPr/>
          <p:nvPr/>
        </p:nvSpPr>
        <p:spPr>
          <a:xfrm rot="5400000">
            <a:off x="2472299" y="1249534"/>
            <a:ext cx="558335" cy="2484626"/>
          </a:xfrm>
          <a:custGeom>
            <a:avLst/>
            <a:gdLst/>
            <a:ahLst/>
            <a:cxnLst/>
            <a:rect l="l" t="t" r="r" b="b"/>
            <a:pathLst>
              <a:path w="558335" h="2484626">
                <a:moveTo>
                  <a:pt x="558165" y="1767181"/>
                </a:moveTo>
                <a:lnTo>
                  <a:pt x="555307" y="1581893"/>
                </a:lnTo>
                <a:lnTo>
                  <a:pt x="555307" y="0"/>
                </a:lnTo>
                <a:lnTo>
                  <a:pt x="220028" y="210034"/>
                </a:lnTo>
                <a:lnTo>
                  <a:pt x="220028" y="1581893"/>
                </a:lnTo>
                <a:lnTo>
                  <a:pt x="220028" y="1581893"/>
                </a:lnTo>
                <a:lnTo>
                  <a:pt x="1905" y="1767181"/>
                </a:lnTo>
                <a:lnTo>
                  <a:pt x="0" y="1767181"/>
                </a:lnTo>
                <a:lnTo>
                  <a:pt x="0" y="1768388"/>
                </a:lnTo>
                <a:lnTo>
                  <a:pt x="0" y="1768992"/>
                </a:lnTo>
                <a:lnTo>
                  <a:pt x="0" y="1768992"/>
                </a:lnTo>
                <a:lnTo>
                  <a:pt x="0" y="2484797"/>
                </a:lnTo>
                <a:lnTo>
                  <a:pt x="558165" y="2484797"/>
                </a:lnTo>
                <a:lnTo>
                  <a:pt x="558165" y="1767181"/>
                </a:lnTo>
                <a:cubicBezTo>
                  <a:pt x="558165" y="1767181"/>
                  <a:pt x="558165" y="1767181"/>
                  <a:pt x="558165" y="1767181"/>
                </a:cubicBezTo>
                <a:close/>
              </a:path>
            </a:pathLst>
          </a:custGeom>
          <a:solidFill>
            <a:srgbClr val="8BB31C"/>
          </a:solidFill>
        </p:spPr>
      </p:sp>
      <p:sp>
        <p:nvSpPr>
          <p:cNvPr id="9" name="Shape 6"/>
          <p:cNvSpPr/>
          <p:nvPr/>
        </p:nvSpPr>
        <p:spPr>
          <a:xfrm>
            <a:off x="979771" y="2211672"/>
            <a:ext cx="581411" cy="558335"/>
          </a:xfrm>
          <a:custGeom>
            <a:avLst/>
            <a:gdLst/>
            <a:ahLst/>
            <a:cxnLst/>
            <a:rect l="l" t="t" r="r" b="b"/>
            <a:pathLst>
              <a:path w="581411" h="558335">
                <a:moveTo>
                  <a:pt x="0" y="0"/>
                </a:moveTo>
                <a:lnTo>
                  <a:pt x="581411" y="0"/>
                </a:lnTo>
                <a:lnTo>
                  <a:pt x="581411" y="558334"/>
                </a:lnTo>
                <a:lnTo>
                  <a:pt x="0" y="558334"/>
                </a:lnTo>
                <a:close/>
              </a:path>
            </a:pathLst>
          </a:custGeom>
          <a:solidFill>
            <a:srgbClr val="779F08"/>
          </a:solidFill>
        </p:spPr>
      </p:sp>
      <p:sp>
        <p:nvSpPr>
          <p:cNvPr id="10" name="Shape 7"/>
          <p:cNvSpPr/>
          <p:nvPr/>
        </p:nvSpPr>
        <p:spPr>
          <a:xfrm rot="5400000">
            <a:off x="2479736" y="1906260"/>
            <a:ext cx="551717" cy="2492882"/>
          </a:xfrm>
          <a:custGeom>
            <a:avLst/>
            <a:gdLst/>
            <a:ahLst/>
            <a:cxnLst/>
            <a:rect l="l" t="t" r="r" b="b"/>
            <a:pathLst>
              <a:path w="551717" h="2492882">
                <a:moveTo>
                  <a:pt x="549593" y="1774264"/>
                </a:moveTo>
                <a:lnTo>
                  <a:pt x="328613" y="1587149"/>
                </a:lnTo>
                <a:lnTo>
                  <a:pt x="328613" y="209521"/>
                </a:lnTo>
                <a:lnTo>
                  <a:pt x="0" y="0"/>
                </a:lnTo>
                <a:lnTo>
                  <a:pt x="0" y="1590177"/>
                </a:lnTo>
                <a:lnTo>
                  <a:pt x="0" y="1590177"/>
                </a:lnTo>
                <a:lnTo>
                  <a:pt x="2857" y="1774264"/>
                </a:lnTo>
                <a:lnTo>
                  <a:pt x="0" y="1774264"/>
                </a:lnTo>
                <a:lnTo>
                  <a:pt x="0" y="2493053"/>
                </a:lnTo>
                <a:lnTo>
                  <a:pt x="551497" y="2493053"/>
                </a:lnTo>
                <a:lnTo>
                  <a:pt x="551497" y="1774264"/>
                </a:lnTo>
                <a:cubicBezTo>
                  <a:pt x="551497" y="1774264"/>
                  <a:pt x="549593" y="1774264"/>
                  <a:pt x="549593" y="1774264"/>
                </a:cubicBezTo>
                <a:close/>
              </a:path>
            </a:pathLst>
          </a:custGeom>
          <a:solidFill>
            <a:srgbClr val="779F08"/>
          </a:solidFill>
        </p:spPr>
      </p:sp>
      <p:sp>
        <p:nvSpPr>
          <p:cNvPr id="11" name="Shape 8"/>
          <p:cNvSpPr/>
          <p:nvPr/>
        </p:nvSpPr>
        <p:spPr>
          <a:xfrm>
            <a:off x="979771" y="2873534"/>
            <a:ext cx="581411" cy="558335"/>
          </a:xfrm>
          <a:custGeom>
            <a:avLst/>
            <a:gdLst/>
            <a:ahLst/>
            <a:cxnLst/>
            <a:rect l="l" t="t" r="r" b="b"/>
            <a:pathLst>
              <a:path w="581411" h="558335">
                <a:moveTo>
                  <a:pt x="0" y="0"/>
                </a:moveTo>
                <a:lnTo>
                  <a:pt x="581411" y="0"/>
                </a:lnTo>
                <a:lnTo>
                  <a:pt x="581411" y="558334"/>
                </a:lnTo>
                <a:lnTo>
                  <a:pt x="0" y="558334"/>
                </a:lnTo>
                <a:close/>
              </a:path>
            </a:pathLst>
          </a:custGeom>
          <a:solidFill>
            <a:srgbClr val="779F08"/>
          </a:solidFill>
        </p:spPr>
      </p:sp>
      <p:sp>
        <p:nvSpPr>
          <p:cNvPr id="12" name="Shape 9"/>
          <p:cNvSpPr/>
          <p:nvPr/>
        </p:nvSpPr>
        <p:spPr>
          <a:xfrm rot="5400000">
            <a:off x="2224563" y="2553804"/>
            <a:ext cx="777980" cy="2287438"/>
          </a:xfrm>
          <a:custGeom>
            <a:avLst/>
            <a:gdLst/>
            <a:ahLst/>
            <a:cxnLst/>
            <a:rect l="l" t="t" r="r" b="b"/>
            <a:pathLst>
              <a:path w="777980" h="2287438">
                <a:moveTo>
                  <a:pt x="770573" y="1567415"/>
                </a:moveTo>
                <a:lnTo>
                  <a:pt x="330518" y="1379980"/>
                </a:lnTo>
                <a:lnTo>
                  <a:pt x="330518" y="212305"/>
                </a:lnTo>
                <a:lnTo>
                  <a:pt x="953" y="0"/>
                </a:lnTo>
                <a:lnTo>
                  <a:pt x="953" y="1379980"/>
                </a:lnTo>
                <a:lnTo>
                  <a:pt x="0" y="1379980"/>
                </a:lnTo>
                <a:lnTo>
                  <a:pt x="953" y="1380587"/>
                </a:lnTo>
                <a:lnTo>
                  <a:pt x="953" y="1383013"/>
                </a:lnTo>
                <a:lnTo>
                  <a:pt x="3810" y="1383013"/>
                </a:lnTo>
                <a:lnTo>
                  <a:pt x="220980" y="1568021"/>
                </a:lnTo>
                <a:lnTo>
                  <a:pt x="225742" y="1568021"/>
                </a:lnTo>
                <a:lnTo>
                  <a:pt x="225742" y="2287431"/>
                </a:lnTo>
                <a:lnTo>
                  <a:pt x="778193" y="2287431"/>
                </a:lnTo>
                <a:lnTo>
                  <a:pt x="778193" y="1567415"/>
                </a:lnTo>
                <a:cubicBezTo>
                  <a:pt x="778193" y="1567415"/>
                  <a:pt x="770573" y="1567415"/>
                  <a:pt x="770573" y="1567415"/>
                </a:cubicBezTo>
                <a:close/>
              </a:path>
            </a:pathLst>
          </a:custGeom>
          <a:solidFill>
            <a:srgbClr val="8BB31C"/>
          </a:solidFill>
        </p:spPr>
      </p:sp>
      <p:sp>
        <p:nvSpPr>
          <p:cNvPr id="13" name="Shape 10"/>
          <p:cNvSpPr/>
          <p:nvPr/>
        </p:nvSpPr>
        <p:spPr>
          <a:xfrm>
            <a:off x="979771" y="3532086"/>
            <a:ext cx="581411" cy="558335"/>
          </a:xfrm>
          <a:custGeom>
            <a:avLst/>
            <a:gdLst/>
            <a:ahLst/>
            <a:cxnLst/>
            <a:rect l="l" t="t" r="r" b="b"/>
            <a:pathLst>
              <a:path w="581411" h="558335">
                <a:moveTo>
                  <a:pt x="0" y="0"/>
                </a:moveTo>
                <a:lnTo>
                  <a:pt x="581411" y="0"/>
                </a:lnTo>
                <a:lnTo>
                  <a:pt x="581411" y="558335"/>
                </a:lnTo>
                <a:lnTo>
                  <a:pt x="0" y="558335"/>
                </a:lnTo>
                <a:close/>
              </a:path>
            </a:pathLst>
          </a:custGeom>
          <a:solidFill>
            <a:srgbClr val="779F08"/>
          </a:solidFill>
        </p:spPr>
      </p:sp>
      <p:sp>
        <p:nvSpPr>
          <p:cNvPr id="14" name="Shape 11"/>
          <p:cNvSpPr/>
          <p:nvPr/>
        </p:nvSpPr>
        <p:spPr>
          <a:xfrm>
            <a:off x="1809902" y="1706434"/>
            <a:ext cx="270986" cy="238469"/>
          </a:xfrm>
          <a:custGeom>
            <a:avLst/>
            <a:gdLst/>
            <a:ahLst/>
            <a:cxnLst/>
            <a:rect l="l" t="t" r="r" b="b"/>
            <a:pathLst>
              <a:path w="270986" h="238469">
                <a:moveTo>
                  <a:pt x="138113" y="167640"/>
                </a:moveTo>
                <a:cubicBezTo>
                  <a:pt x="111442" y="156210"/>
                  <a:pt x="102870" y="146685"/>
                  <a:pt x="102870" y="126683"/>
                </a:cubicBezTo>
                <a:cubicBezTo>
                  <a:pt x="102870" y="114300"/>
                  <a:pt x="111442" y="119062"/>
                  <a:pt x="115253" y="96202"/>
                </a:cubicBezTo>
                <a:cubicBezTo>
                  <a:pt x="116205" y="86678"/>
                  <a:pt x="123825" y="96202"/>
                  <a:pt x="124777" y="75248"/>
                </a:cubicBezTo>
                <a:cubicBezTo>
                  <a:pt x="124777" y="66675"/>
                  <a:pt x="120967" y="64770"/>
                  <a:pt x="120967" y="64770"/>
                </a:cubicBezTo>
                <a:cubicBezTo>
                  <a:pt x="120967" y="64770"/>
                  <a:pt x="122873" y="52388"/>
                  <a:pt x="123825" y="42863"/>
                </a:cubicBezTo>
                <a:cubicBezTo>
                  <a:pt x="124777" y="30480"/>
                  <a:pt x="118110" y="0"/>
                  <a:pt x="80962" y="0"/>
                </a:cubicBezTo>
                <a:cubicBezTo>
                  <a:pt x="43815" y="0"/>
                  <a:pt x="36195" y="30480"/>
                  <a:pt x="37147" y="42863"/>
                </a:cubicBezTo>
                <a:cubicBezTo>
                  <a:pt x="38100" y="52388"/>
                  <a:pt x="40005" y="64770"/>
                  <a:pt x="40005" y="64770"/>
                </a:cubicBezTo>
                <a:cubicBezTo>
                  <a:pt x="40005" y="64770"/>
                  <a:pt x="36195" y="66675"/>
                  <a:pt x="36195" y="75248"/>
                </a:cubicBezTo>
                <a:cubicBezTo>
                  <a:pt x="38100" y="96202"/>
                  <a:pt x="44768" y="86678"/>
                  <a:pt x="46673" y="96202"/>
                </a:cubicBezTo>
                <a:cubicBezTo>
                  <a:pt x="50483" y="119062"/>
                  <a:pt x="58103" y="114300"/>
                  <a:pt x="58103" y="126683"/>
                </a:cubicBezTo>
                <a:cubicBezTo>
                  <a:pt x="58103" y="146685"/>
                  <a:pt x="49530" y="156210"/>
                  <a:pt x="22860" y="167640"/>
                </a:cubicBezTo>
                <a:cubicBezTo>
                  <a:pt x="14288" y="171450"/>
                  <a:pt x="0" y="176212"/>
                  <a:pt x="0" y="189548"/>
                </a:cubicBezTo>
                <a:lnTo>
                  <a:pt x="0" y="238125"/>
                </a:lnTo>
                <a:lnTo>
                  <a:pt x="188595" y="238125"/>
                </a:lnTo>
                <a:cubicBezTo>
                  <a:pt x="188595" y="238125"/>
                  <a:pt x="188595" y="209550"/>
                  <a:pt x="188595" y="201930"/>
                </a:cubicBezTo>
                <a:cubicBezTo>
                  <a:pt x="188595" y="189548"/>
                  <a:pt x="165735" y="179070"/>
                  <a:pt x="138113" y="167640"/>
                </a:cubicBezTo>
                <a:moveTo>
                  <a:pt x="270510" y="238125"/>
                </a:moveTo>
                <a:cubicBezTo>
                  <a:pt x="270510" y="238125"/>
                  <a:pt x="270510" y="186690"/>
                  <a:pt x="267653" y="181928"/>
                </a:cubicBezTo>
                <a:cubicBezTo>
                  <a:pt x="262890" y="174308"/>
                  <a:pt x="251460" y="168592"/>
                  <a:pt x="231458" y="160020"/>
                </a:cubicBezTo>
                <a:cubicBezTo>
                  <a:pt x="211455" y="151448"/>
                  <a:pt x="204787" y="144780"/>
                  <a:pt x="204787" y="129540"/>
                </a:cubicBezTo>
                <a:cubicBezTo>
                  <a:pt x="204787" y="120015"/>
                  <a:pt x="211455" y="122873"/>
                  <a:pt x="214313" y="106680"/>
                </a:cubicBezTo>
                <a:cubicBezTo>
                  <a:pt x="215265" y="100013"/>
                  <a:pt x="220028" y="106680"/>
                  <a:pt x="221933" y="90488"/>
                </a:cubicBezTo>
                <a:cubicBezTo>
                  <a:pt x="221933" y="84773"/>
                  <a:pt x="218123" y="82867"/>
                  <a:pt x="218123" y="82867"/>
                </a:cubicBezTo>
                <a:cubicBezTo>
                  <a:pt x="218123" y="82867"/>
                  <a:pt x="220028" y="73343"/>
                  <a:pt x="220980" y="66675"/>
                </a:cubicBezTo>
                <a:cubicBezTo>
                  <a:pt x="220980" y="57150"/>
                  <a:pt x="216218" y="34290"/>
                  <a:pt x="188595" y="34290"/>
                </a:cubicBezTo>
                <a:cubicBezTo>
                  <a:pt x="160020" y="34290"/>
                  <a:pt x="155258" y="57150"/>
                  <a:pt x="156210" y="66675"/>
                </a:cubicBezTo>
                <a:cubicBezTo>
                  <a:pt x="156210" y="73343"/>
                  <a:pt x="158115" y="82867"/>
                  <a:pt x="158115" y="82867"/>
                </a:cubicBezTo>
                <a:cubicBezTo>
                  <a:pt x="158115" y="82867"/>
                  <a:pt x="155258" y="84773"/>
                  <a:pt x="155258" y="90488"/>
                </a:cubicBezTo>
                <a:cubicBezTo>
                  <a:pt x="156210" y="106680"/>
                  <a:pt x="160973" y="100013"/>
                  <a:pt x="162878" y="106680"/>
                </a:cubicBezTo>
                <a:cubicBezTo>
                  <a:pt x="165735" y="122873"/>
                  <a:pt x="171450" y="120015"/>
                  <a:pt x="171450" y="129540"/>
                </a:cubicBezTo>
                <a:cubicBezTo>
                  <a:pt x="171450" y="140017"/>
                  <a:pt x="168592" y="146685"/>
                  <a:pt x="160020" y="152400"/>
                </a:cubicBezTo>
                <a:cubicBezTo>
                  <a:pt x="203835" y="174308"/>
                  <a:pt x="209550" y="178117"/>
                  <a:pt x="209550" y="198120"/>
                </a:cubicBezTo>
                <a:lnTo>
                  <a:pt x="209550" y="238125"/>
                </a:lnTo>
                <a:cubicBezTo>
                  <a:pt x="209550" y="238125"/>
                  <a:pt x="270510" y="238125"/>
                  <a:pt x="270510" y="238125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15" name="Shape 12"/>
          <p:cNvSpPr/>
          <p:nvPr/>
        </p:nvSpPr>
        <p:spPr>
          <a:xfrm>
            <a:off x="1809902" y="2355336"/>
            <a:ext cx="270986" cy="271007"/>
          </a:xfrm>
          <a:custGeom>
            <a:avLst/>
            <a:gdLst/>
            <a:ahLst/>
            <a:cxnLst/>
            <a:rect l="l" t="t" r="r" b="b"/>
            <a:pathLst>
              <a:path w="270986" h="271007">
                <a:moveTo>
                  <a:pt x="146685" y="244793"/>
                </a:moveTo>
                <a:lnTo>
                  <a:pt x="146685" y="184785"/>
                </a:lnTo>
                <a:lnTo>
                  <a:pt x="124777" y="184785"/>
                </a:lnTo>
                <a:lnTo>
                  <a:pt x="124777" y="244793"/>
                </a:lnTo>
                <a:cubicBezTo>
                  <a:pt x="72390" y="240030"/>
                  <a:pt x="30480" y="199072"/>
                  <a:pt x="25718" y="146685"/>
                </a:cubicBezTo>
                <a:lnTo>
                  <a:pt x="86678" y="146685"/>
                </a:lnTo>
                <a:lnTo>
                  <a:pt x="86678" y="124777"/>
                </a:lnTo>
                <a:lnTo>
                  <a:pt x="25718" y="124777"/>
                </a:lnTo>
                <a:cubicBezTo>
                  <a:pt x="30480" y="72390"/>
                  <a:pt x="72390" y="30480"/>
                  <a:pt x="124777" y="25718"/>
                </a:cubicBezTo>
                <a:lnTo>
                  <a:pt x="124777" y="86678"/>
                </a:lnTo>
                <a:lnTo>
                  <a:pt x="146685" y="86678"/>
                </a:lnTo>
                <a:lnTo>
                  <a:pt x="146685" y="25718"/>
                </a:lnTo>
                <a:cubicBezTo>
                  <a:pt x="199072" y="30480"/>
                  <a:pt x="240030" y="72390"/>
                  <a:pt x="244793" y="124777"/>
                </a:cubicBezTo>
                <a:lnTo>
                  <a:pt x="184785" y="124777"/>
                </a:lnTo>
                <a:lnTo>
                  <a:pt x="184785" y="146685"/>
                </a:lnTo>
                <a:lnTo>
                  <a:pt x="244793" y="146685"/>
                </a:lnTo>
                <a:cubicBezTo>
                  <a:pt x="240030" y="199072"/>
                  <a:pt x="199072" y="240030"/>
                  <a:pt x="146685" y="244793"/>
                </a:cubicBezTo>
                <a:moveTo>
                  <a:pt x="135255" y="0"/>
                </a:moveTo>
                <a:cubicBezTo>
                  <a:pt x="60960" y="0"/>
                  <a:pt x="0" y="60960"/>
                  <a:pt x="0" y="135255"/>
                </a:cubicBezTo>
                <a:cubicBezTo>
                  <a:pt x="0" y="210503"/>
                  <a:pt x="60960" y="271463"/>
                  <a:pt x="135255" y="271463"/>
                </a:cubicBezTo>
                <a:cubicBezTo>
                  <a:pt x="210503" y="271463"/>
                  <a:pt x="270510" y="210503"/>
                  <a:pt x="270510" y="135255"/>
                </a:cubicBezTo>
                <a:cubicBezTo>
                  <a:pt x="270510" y="60960"/>
                  <a:pt x="210503" y="0"/>
                  <a:pt x="135255" y="0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16" name="Shape 13"/>
          <p:cNvSpPr/>
          <p:nvPr/>
        </p:nvSpPr>
        <p:spPr>
          <a:xfrm>
            <a:off x="1815915" y="3016047"/>
            <a:ext cx="258959" cy="271007"/>
          </a:xfrm>
          <a:custGeom>
            <a:avLst/>
            <a:gdLst/>
            <a:ahLst/>
            <a:cxnLst/>
            <a:rect l="l" t="t" r="r" b="b"/>
            <a:pathLst>
              <a:path w="258959" h="271007">
                <a:moveTo>
                  <a:pt x="229553" y="180975"/>
                </a:moveTo>
                <a:cubicBezTo>
                  <a:pt x="225742" y="182880"/>
                  <a:pt x="196215" y="160020"/>
                  <a:pt x="178117" y="116205"/>
                </a:cubicBezTo>
                <a:cubicBezTo>
                  <a:pt x="160020" y="73343"/>
                  <a:pt x="161925" y="34290"/>
                  <a:pt x="165735" y="32385"/>
                </a:cubicBezTo>
                <a:cubicBezTo>
                  <a:pt x="170497" y="30480"/>
                  <a:pt x="199072" y="58103"/>
                  <a:pt x="217170" y="100965"/>
                </a:cubicBezTo>
                <a:cubicBezTo>
                  <a:pt x="236220" y="143828"/>
                  <a:pt x="234315" y="179070"/>
                  <a:pt x="229553" y="180975"/>
                </a:cubicBezTo>
                <a:moveTo>
                  <a:pt x="238125" y="90488"/>
                </a:moveTo>
                <a:cubicBezTo>
                  <a:pt x="214313" y="35243"/>
                  <a:pt x="176212" y="-6667"/>
                  <a:pt x="156210" y="953"/>
                </a:cubicBezTo>
                <a:cubicBezTo>
                  <a:pt x="123825" y="14288"/>
                  <a:pt x="176212" y="79058"/>
                  <a:pt x="14288" y="144780"/>
                </a:cubicBezTo>
                <a:cubicBezTo>
                  <a:pt x="0" y="150495"/>
                  <a:pt x="-2857" y="173355"/>
                  <a:pt x="2857" y="186690"/>
                </a:cubicBezTo>
                <a:cubicBezTo>
                  <a:pt x="8573" y="200025"/>
                  <a:pt x="27622" y="213360"/>
                  <a:pt x="41910" y="207645"/>
                </a:cubicBezTo>
                <a:cubicBezTo>
                  <a:pt x="43815" y="206692"/>
                  <a:pt x="53340" y="203835"/>
                  <a:pt x="53340" y="203835"/>
                </a:cubicBezTo>
                <a:cubicBezTo>
                  <a:pt x="62865" y="217170"/>
                  <a:pt x="73343" y="209550"/>
                  <a:pt x="77152" y="218123"/>
                </a:cubicBezTo>
                <a:cubicBezTo>
                  <a:pt x="81915" y="228600"/>
                  <a:pt x="91440" y="250507"/>
                  <a:pt x="94298" y="258128"/>
                </a:cubicBezTo>
                <a:cubicBezTo>
                  <a:pt x="98108" y="265747"/>
                  <a:pt x="105727" y="272415"/>
                  <a:pt x="110490" y="270510"/>
                </a:cubicBezTo>
                <a:cubicBezTo>
                  <a:pt x="116205" y="268605"/>
                  <a:pt x="134302" y="261937"/>
                  <a:pt x="141923" y="259080"/>
                </a:cubicBezTo>
                <a:cubicBezTo>
                  <a:pt x="148590" y="256222"/>
                  <a:pt x="150495" y="249555"/>
                  <a:pt x="148590" y="244793"/>
                </a:cubicBezTo>
                <a:cubicBezTo>
                  <a:pt x="145733" y="240030"/>
                  <a:pt x="136208" y="238125"/>
                  <a:pt x="133350" y="231458"/>
                </a:cubicBezTo>
                <a:cubicBezTo>
                  <a:pt x="130493" y="225742"/>
                  <a:pt x="121920" y="205740"/>
                  <a:pt x="119062" y="199072"/>
                </a:cubicBezTo>
                <a:cubicBezTo>
                  <a:pt x="116205" y="190500"/>
                  <a:pt x="123825" y="183833"/>
                  <a:pt x="134302" y="182880"/>
                </a:cubicBezTo>
                <a:cubicBezTo>
                  <a:pt x="207645" y="175260"/>
                  <a:pt x="221933" y="220980"/>
                  <a:pt x="246698" y="210503"/>
                </a:cubicBezTo>
                <a:cubicBezTo>
                  <a:pt x="265747" y="202883"/>
                  <a:pt x="261937" y="146685"/>
                  <a:pt x="238125" y="90488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17" name="Shape 14"/>
          <p:cNvSpPr/>
          <p:nvPr/>
        </p:nvSpPr>
        <p:spPr>
          <a:xfrm>
            <a:off x="1810540" y="3675751"/>
            <a:ext cx="269711" cy="271006"/>
          </a:xfrm>
          <a:custGeom>
            <a:avLst/>
            <a:gdLst/>
            <a:ahLst/>
            <a:cxnLst/>
            <a:rect l="l" t="t" r="r" b="b"/>
            <a:pathLst>
              <a:path w="269711" h="271006">
                <a:moveTo>
                  <a:pt x="21908" y="47625"/>
                </a:moveTo>
                <a:lnTo>
                  <a:pt x="59055" y="47625"/>
                </a:lnTo>
                <a:cubicBezTo>
                  <a:pt x="60007" y="83820"/>
                  <a:pt x="66675" y="107633"/>
                  <a:pt x="75248" y="124777"/>
                </a:cubicBezTo>
                <a:cubicBezTo>
                  <a:pt x="49530" y="107633"/>
                  <a:pt x="25718" y="87630"/>
                  <a:pt x="21908" y="47625"/>
                </a:cubicBezTo>
                <a:moveTo>
                  <a:pt x="135255" y="18098"/>
                </a:moveTo>
                <a:cubicBezTo>
                  <a:pt x="176212" y="18098"/>
                  <a:pt x="191453" y="34290"/>
                  <a:pt x="191453" y="40957"/>
                </a:cubicBezTo>
                <a:cubicBezTo>
                  <a:pt x="191453" y="46673"/>
                  <a:pt x="176212" y="62865"/>
                  <a:pt x="135255" y="62865"/>
                </a:cubicBezTo>
                <a:cubicBezTo>
                  <a:pt x="94298" y="62865"/>
                  <a:pt x="78105" y="46673"/>
                  <a:pt x="78105" y="40957"/>
                </a:cubicBezTo>
                <a:cubicBezTo>
                  <a:pt x="78105" y="34290"/>
                  <a:pt x="94298" y="18098"/>
                  <a:pt x="135255" y="18098"/>
                </a:cubicBezTo>
                <a:moveTo>
                  <a:pt x="194310" y="124777"/>
                </a:moveTo>
                <a:cubicBezTo>
                  <a:pt x="202883" y="107633"/>
                  <a:pt x="209550" y="83820"/>
                  <a:pt x="210503" y="47625"/>
                </a:cubicBezTo>
                <a:lnTo>
                  <a:pt x="247650" y="47625"/>
                </a:lnTo>
                <a:cubicBezTo>
                  <a:pt x="244793" y="87630"/>
                  <a:pt x="220028" y="107633"/>
                  <a:pt x="194310" y="124777"/>
                </a:cubicBezTo>
                <a:moveTo>
                  <a:pt x="152400" y="200025"/>
                </a:moveTo>
                <a:cubicBezTo>
                  <a:pt x="152400" y="178117"/>
                  <a:pt x="168592" y="166688"/>
                  <a:pt x="196215" y="148590"/>
                </a:cubicBezTo>
                <a:cubicBezTo>
                  <a:pt x="228600" y="127635"/>
                  <a:pt x="269558" y="100965"/>
                  <a:pt x="269558" y="37147"/>
                </a:cubicBezTo>
                <a:cubicBezTo>
                  <a:pt x="269558" y="32385"/>
                  <a:pt x="264795" y="27622"/>
                  <a:pt x="259080" y="27622"/>
                </a:cubicBezTo>
                <a:lnTo>
                  <a:pt x="207645" y="27622"/>
                </a:lnTo>
                <a:cubicBezTo>
                  <a:pt x="200025" y="14288"/>
                  <a:pt x="179070" y="0"/>
                  <a:pt x="135255" y="0"/>
                </a:cubicBezTo>
                <a:cubicBezTo>
                  <a:pt x="90488" y="0"/>
                  <a:pt x="69533" y="14288"/>
                  <a:pt x="61912" y="27622"/>
                </a:cubicBezTo>
                <a:lnTo>
                  <a:pt x="10478" y="27622"/>
                </a:lnTo>
                <a:cubicBezTo>
                  <a:pt x="4763" y="27622"/>
                  <a:pt x="0" y="32385"/>
                  <a:pt x="0" y="37147"/>
                </a:cubicBezTo>
                <a:cubicBezTo>
                  <a:pt x="0" y="100965"/>
                  <a:pt x="40957" y="127635"/>
                  <a:pt x="74295" y="148590"/>
                </a:cubicBezTo>
                <a:cubicBezTo>
                  <a:pt x="100965" y="166688"/>
                  <a:pt x="117157" y="178117"/>
                  <a:pt x="117157" y="200025"/>
                </a:cubicBezTo>
                <a:lnTo>
                  <a:pt x="117157" y="219075"/>
                </a:lnTo>
                <a:cubicBezTo>
                  <a:pt x="88583" y="221933"/>
                  <a:pt x="68580" y="232410"/>
                  <a:pt x="68580" y="244793"/>
                </a:cubicBezTo>
                <a:cubicBezTo>
                  <a:pt x="68580" y="259080"/>
                  <a:pt x="98108" y="271463"/>
                  <a:pt x="135255" y="271463"/>
                </a:cubicBezTo>
                <a:cubicBezTo>
                  <a:pt x="171450" y="271463"/>
                  <a:pt x="201930" y="259080"/>
                  <a:pt x="201930" y="244793"/>
                </a:cubicBezTo>
                <a:cubicBezTo>
                  <a:pt x="201930" y="232410"/>
                  <a:pt x="180975" y="221933"/>
                  <a:pt x="152400" y="219075"/>
                </a:cubicBezTo>
                <a:cubicBezTo>
                  <a:pt x="152400" y="219075"/>
                  <a:pt x="152400" y="200025"/>
                  <a:pt x="152400" y="200025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18" name="Shape 15"/>
          <p:cNvSpPr/>
          <p:nvPr/>
        </p:nvSpPr>
        <p:spPr>
          <a:xfrm>
            <a:off x="979771" y="1553718"/>
            <a:ext cx="581411" cy="551119"/>
          </a:xfrm>
          <a:custGeom>
            <a:avLst/>
            <a:gdLst/>
            <a:ahLst/>
            <a:cxnLst/>
            <a:rect l="l" t="t" r="r" b="b"/>
            <a:pathLst>
              <a:path w="581411" h="551119">
                <a:moveTo>
                  <a:pt x="0" y="0"/>
                </a:moveTo>
                <a:lnTo>
                  <a:pt x="581411" y="0"/>
                </a:lnTo>
                <a:lnTo>
                  <a:pt x="581411" y="551119"/>
                </a:lnTo>
                <a:lnTo>
                  <a:pt x="0" y="551119"/>
                </a:lnTo>
                <a:close/>
              </a:path>
            </a:pathLst>
          </a:custGeom>
          <a:solidFill>
            <a:srgbClr val="779F08"/>
          </a:solidFill>
        </p:spPr>
      </p:sp>
      <p:sp>
        <p:nvSpPr>
          <p:cNvPr id="19" name="Shape 16"/>
          <p:cNvSpPr/>
          <p:nvPr/>
        </p:nvSpPr>
        <p:spPr>
          <a:xfrm>
            <a:off x="979770" y="2211093"/>
            <a:ext cx="581411" cy="551119"/>
          </a:xfrm>
          <a:custGeom>
            <a:avLst/>
            <a:gdLst/>
            <a:ahLst/>
            <a:cxnLst/>
            <a:rect l="l" t="t" r="r" b="b"/>
            <a:pathLst>
              <a:path w="581411" h="551119">
                <a:moveTo>
                  <a:pt x="0" y="0"/>
                </a:moveTo>
                <a:lnTo>
                  <a:pt x="581411" y="0"/>
                </a:lnTo>
                <a:lnTo>
                  <a:pt x="581411" y="551119"/>
                </a:lnTo>
                <a:lnTo>
                  <a:pt x="0" y="551119"/>
                </a:lnTo>
                <a:close/>
              </a:path>
            </a:pathLst>
          </a:custGeom>
          <a:solidFill>
            <a:srgbClr val="8BB31C"/>
          </a:solidFill>
        </p:spPr>
      </p:sp>
      <p:sp>
        <p:nvSpPr>
          <p:cNvPr id="20" name="Shape 17"/>
          <p:cNvSpPr/>
          <p:nvPr/>
        </p:nvSpPr>
        <p:spPr>
          <a:xfrm>
            <a:off x="978369" y="2877177"/>
            <a:ext cx="581411" cy="551119"/>
          </a:xfrm>
          <a:custGeom>
            <a:avLst/>
            <a:gdLst/>
            <a:ahLst/>
            <a:cxnLst/>
            <a:rect l="l" t="t" r="r" b="b"/>
            <a:pathLst>
              <a:path w="581411" h="551119">
                <a:moveTo>
                  <a:pt x="0" y="0"/>
                </a:moveTo>
                <a:lnTo>
                  <a:pt x="581411" y="0"/>
                </a:lnTo>
                <a:lnTo>
                  <a:pt x="581411" y="551119"/>
                </a:lnTo>
                <a:lnTo>
                  <a:pt x="0" y="551119"/>
                </a:lnTo>
                <a:close/>
              </a:path>
            </a:pathLst>
          </a:custGeom>
          <a:solidFill>
            <a:srgbClr val="779F08"/>
          </a:solidFill>
        </p:spPr>
      </p:sp>
      <p:sp>
        <p:nvSpPr>
          <p:cNvPr id="21" name="Shape 18"/>
          <p:cNvSpPr/>
          <p:nvPr/>
        </p:nvSpPr>
        <p:spPr>
          <a:xfrm>
            <a:off x="978369" y="3534553"/>
            <a:ext cx="581411" cy="551119"/>
          </a:xfrm>
          <a:custGeom>
            <a:avLst/>
            <a:gdLst/>
            <a:ahLst/>
            <a:cxnLst/>
            <a:rect l="l" t="t" r="r" b="b"/>
            <a:pathLst>
              <a:path w="581411" h="551119">
                <a:moveTo>
                  <a:pt x="0" y="0"/>
                </a:moveTo>
                <a:lnTo>
                  <a:pt x="581411" y="0"/>
                </a:lnTo>
                <a:lnTo>
                  <a:pt x="581411" y="551119"/>
                </a:lnTo>
                <a:lnTo>
                  <a:pt x="0" y="551119"/>
                </a:lnTo>
                <a:close/>
              </a:path>
            </a:pathLst>
          </a:custGeom>
          <a:solidFill>
            <a:srgbClr val="8BB31C"/>
          </a:solidFill>
        </p:spPr>
      </p:sp>
      <p:sp>
        <p:nvSpPr>
          <p:cNvPr id="22" name="Text 19"/>
          <p:cNvSpPr txBox="1"/>
          <p:nvPr/>
        </p:nvSpPr>
        <p:spPr>
          <a:xfrm>
            <a:off x="981174" y="1548516"/>
            <a:ext cx="581411" cy="551119"/>
          </a:xfrm>
          <a:prstGeom prst="rect">
            <a:avLst/>
          </a:prstGeom>
          <a:noFill/>
        </p:spPr>
        <p:txBody>
          <a:bodyPr wrap="square" lIns="0" tIns="476" rIns="0" bIns="476" rtlCol="0" anchor="ctr">
            <a:sp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SourceHanSansSC-Medium" panose="020B0600000000000000" charset="-122"/>
                <a:ea typeface="SourceHanSansSC-Medium" panose="020B0600000000000000" charset="-122"/>
                <a:cs typeface="SourceHanSansSC-Medium" panose="020B0600000000000000" charset="-122"/>
              </a:rPr>
              <a:t>1</a:t>
            </a:r>
            <a:endParaRPr lang="en-US" sz="1800" dirty="0"/>
          </a:p>
        </p:txBody>
      </p:sp>
      <p:sp>
        <p:nvSpPr>
          <p:cNvPr id="23" name="Text 20"/>
          <p:cNvSpPr txBox="1"/>
          <p:nvPr/>
        </p:nvSpPr>
        <p:spPr>
          <a:xfrm>
            <a:off x="981173" y="2205892"/>
            <a:ext cx="581411" cy="551119"/>
          </a:xfrm>
          <a:prstGeom prst="rect">
            <a:avLst/>
          </a:prstGeom>
          <a:noFill/>
        </p:spPr>
        <p:txBody>
          <a:bodyPr wrap="square" lIns="0" tIns="476" rIns="0" bIns="476" rtlCol="0" anchor="ctr">
            <a:sp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SourceHanSansSC-Medium" panose="020B0600000000000000" charset="-122"/>
                <a:ea typeface="SourceHanSansSC-Medium" panose="020B0600000000000000" charset="-122"/>
                <a:cs typeface="SourceHanSansSC-Medium" panose="020B0600000000000000" charset="-122"/>
              </a:rPr>
              <a:t>2</a:t>
            </a:r>
            <a:endParaRPr lang="en-US" sz="1800" dirty="0"/>
          </a:p>
        </p:txBody>
      </p:sp>
      <p:sp>
        <p:nvSpPr>
          <p:cNvPr id="24" name="Text 21"/>
          <p:cNvSpPr txBox="1"/>
          <p:nvPr/>
        </p:nvSpPr>
        <p:spPr>
          <a:xfrm>
            <a:off x="979772" y="2871976"/>
            <a:ext cx="581411" cy="551119"/>
          </a:xfrm>
          <a:prstGeom prst="rect">
            <a:avLst/>
          </a:prstGeom>
          <a:noFill/>
        </p:spPr>
        <p:txBody>
          <a:bodyPr wrap="square" lIns="0" tIns="476" rIns="0" bIns="476" rtlCol="0" anchor="ctr">
            <a:sp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SourceHanSansSC-Medium" panose="020B0600000000000000" charset="-122"/>
                <a:ea typeface="SourceHanSansSC-Medium" panose="020B0600000000000000" charset="-122"/>
                <a:cs typeface="SourceHanSansSC-Medium" panose="020B0600000000000000" charset="-122"/>
              </a:rPr>
              <a:t>3</a:t>
            </a:r>
            <a:endParaRPr lang="en-US" sz="1800" dirty="0"/>
          </a:p>
        </p:txBody>
      </p:sp>
      <p:sp>
        <p:nvSpPr>
          <p:cNvPr id="25" name="Text 22"/>
          <p:cNvSpPr txBox="1"/>
          <p:nvPr/>
        </p:nvSpPr>
        <p:spPr>
          <a:xfrm>
            <a:off x="979771" y="3529352"/>
            <a:ext cx="581411" cy="551119"/>
          </a:xfrm>
          <a:prstGeom prst="rect">
            <a:avLst/>
          </a:prstGeom>
          <a:noFill/>
        </p:spPr>
        <p:txBody>
          <a:bodyPr wrap="square" lIns="0" tIns="476" rIns="0" bIns="476" rtlCol="0" anchor="ctr">
            <a:sp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SourceHanSansSC-Medium" panose="020B0600000000000000" charset="-122"/>
                <a:ea typeface="SourceHanSansSC-Medium" panose="020B0600000000000000" charset="-122"/>
                <a:cs typeface="SourceHanSansSC-Medium" panose="020B0600000000000000" charset="-122"/>
              </a:rPr>
              <a:t>4</a:t>
            </a:r>
            <a:endParaRPr lang="en-US" sz="1800" dirty="0"/>
          </a:p>
        </p:txBody>
      </p:sp>
      <p:sp>
        <p:nvSpPr>
          <p:cNvPr id="26" name="Text 23"/>
          <p:cNvSpPr txBox="1"/>
          <p:nvPr>
            <p:custDataLst>
              <p:tags r:id="rId2"/>
            </p:custDataLst>
          </p:nvPr>
        </p:nvSpPr>
        <p:spPr>
          <a:xfrm>
            <a:off x="4183380" y="1000125"/>
            <a:ext cx="3402330" cy="34671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家庭关怀的力量</a:t>
            </a:r>
            <a:endParaRPr lang="en-US" sz="1350" dirty="0"/>
          </a:p>
        </p:txBody>
      </p:sp>
      <p:sp>
        <p:nvSpPr>
          <p:cNvPr id="27" name="Text 24"/>
          <p:cNvSpPr txBox="1"/>
          <p:nvPr>
            <p:custDataLst>
              <p:tags r:id="rId3"/>
            </p:custDataLst>
          </p:nvPr>
        </p:nvSpPr>
        <p:spPr>
          <a:xfrm>
            <a:off x="4183380" y="1346835"/>
            <a:ext cx="3609975" cy="86995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家庭是精神健康的第一道防护网。开放式沟通能及时发现情绪变化；共同参与家庭活动能增强归属感。当家庭成员出现精神困扰时，避免指责或过度保护，用&amp;quot;我担心你...&amp;quot;代替&amp;quot;你应该...&amp;quot;的表达。建立家庭支持小组，定期分享感受，能减轻照顾者的压力。家庭关怀的核心是无条件的接纳，而非解决问题。</a:t>
            </a:r>
            <a:endParaRPr lang="en-US" sz="900" dirty="0"/>
          </a:p>
        </p:txBody>
      </p:sp>
      <p:sp>
        <p:nvSpPr>
          <p:cNvPr id="28" name="Text 25"/>
          <p:cNvSpPr txBox="1"/>
          <p:nvPr>
            <p:custDataLst>
              <p:tags r:id="rId4"/>
            </p:custDataLst>
          </p:nvPr>
        </p:nvSpPr>
        <p:spPr>
          <a:xfrm>
            <a:off x="4444038" y="2129352"/>
            <a:ext cx="3402017" cy="20764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朋友陪伴的意义</a:t>
            </a:r>
            <a:endParaRPr lang="en-US" sz="1350" dirty="0"/>
          </a:p>
        </p:txBody>
      </p:sp>
      <p:sp>
        <p:nvSpPr>
          <p:cNvPr id="29" name="Text 26"/>
          <p:cNvSpPr txBox="1"/>
          <p:nvPr>
            <p:custDataLst>
              <p:tags r:id="rId5"/>
            </p:custDataLst>
          </p:nvPr>
        </p:nvSpPr>
        <p:spPr>
          <a:xfrm>
            <a:off x="4444038" y="2423345"/>
            <a:ext cx="3609975" cy="5308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朋友是重要的情绪缓冲带。深度友谊能提供情感共鸣，减少孤独感。当遇到精神困扰时，与信任的朋友倾诉能释放压力；共同参与兴趣小组能拓展社交圈。建议维持3-5个密切朋友关系，定期进行面对面交流。朋友陪伴的关键是质量而非数量，真诚的倾听比建议更有价值。</a:t>
            </a:r>
            <a:endParaRPr lang="en-US" sz="900" dirty="0"/>
          </a:p>
        </p:txBody>
      </p:sp>
      <p:sp>
        <p:nvSpPr>
          <p:cNvPr id="30" name="Text 27"/>
          <p:cNvSpPr txBox="1"/>
          <p:nvPr>
            <p:custDataLst>
              <p:tags r:id="rId6"/>
            </p:custDataLst>
          </p:nvPr>
        </p:nvSpPr>
        <p:spPr>
          <a:xfrm>
            <a:off x="4444038" y="2981430"/>
            <a:ext cx="3402017" cy="20764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社区支持的作用</a:t>
            </a:r>
            <a:endParaRPr lang="en-US" sz="1350" dirty="0"/>
          </a:p>
        </p:txBody>
      </p:sp>
      <p:sp>
        <p:nvSpPr>
          <p:cNvPr id="31" name="Text 28"/>
          <p:cNvSpPr txBox="1"/>
          <p:nvPr>
            <p:custDataLst>
              <p:tags r:id="rId7"/>
            </p:custDataLst>
          </p:nvPr>
        </p:nvSpPr>
        <p:spPr>
          <a:xfrm>
            <a:off x="4444038" y="3275423"/>
            <a:ext cx="3609975" cy="5308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社区是精神健康的社会网络。社区心理健康中心能提供低价或免费咨询；老年活动中心、青年俱乐部等平台能促进代际交流。参与社区志愿服务能增强社会连接感。社区支持通过构建&amp;quot;互助文化&amp;quot;，减少对精神疾病的污名化。建议主动参与社区活动，建立邻里支持系统。</a:t>
            </a:r>
            <a:endParaRPr lang="en-US" sz="900" dirty="0"/>
          </a:p>
        </p:txBody>
      </p:sp>
      <p:sp>
        <p:nvSpPr>
          <p:cNvPr id="32" name="Text 29"/>
          <p:cNvSpPr txBox="1"/>
          <p:nvPr>
            <p:custDataLst>
              <p:tags r:id="rId8"/>
            </p:custDataLst>
          </p:nvPr>
        </p:nvSpPr>
        <p:spPr>
          <a:xfrm>
            <a:off x="4183668" y="3814849"/>
            <a:ext cx="3402017" cy="20764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社会关爱氛围营造</a:t>
            </a:r>
            <a:endParaRPr lang="en-US" sz="1350" dirty="0"/>
          </a:p>
        </p:txBody>
      </p:sp>
      <p:sp>
        <p:nvSpPr>
          <p:cNvPr id="33" name="Text 30"/>
          <p:cNvSpPr txBox="1"/>
          <p:nvPr>
            <p:custDataLst>
              <p:tags r:id="rId9"/>
            </p:custDataLst>
          </p:nvPr>
        </p:nvSpPr>
        <p:spPr>
          <a:xfrm>
            <a:off x="4183668" y="4108841"/>
            <a:ext cx="3609975" cy="6635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社会关爱氛围能降低精神疾病的发生率。媒体应减少对精神疾病的刻板报道，增加康复者成功案例；企业可推行弹性工作制，减少职场压力；学校应开设心理健康课程，培养青少年情绪管理能力。政府需完善精神卫生服务体系，确保资源可及性。社会关爱需要每个人从理解开始，用行动传递包容。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/img.tukuppt.com/aippt_tpl_uploads/25/07/30/6889c8cd760fd.png"/>
          <p:cNvPicPr>
            <a:picLocks noChangeAspect="1"/>
          </p:cNvPicPr>
          <p:nvPr/>
        </p:nvPicPr>
        <p:blipFill>
          <a:blip r:embed="rId1"/>
          <a:srcRect r="2344" b="2222"/>
          <a:stretch>
            <a:fillRect/>
          </a:stretch>
        </p:blipFill>
        <p:spPr>
          <a:xfrm>
            <a:off x="0" y="0"/>
            <a:ext cx="9144000" cy="5149901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47655" y="292339"/>
            <a:ext cx="1485022" cy="473303"/>
          </a:xfrm>
          <a:custGeom>
            <a:avLst/>
            <a:gdLst/>
            <a:ahLst/>
            <a:cxnLst/>
            <a:rect l="l" t="t" r="r" b="b"/>
            <a:pathLst>
              <a:path w="1485022" h="473303">
                <a:moveTo>
                  <a:pt x="0" y="0"/>
                </a:moveTo>
                <a:lnTo>
                  <a:pt x="1485022" y="0"/>
                </a:lnTo>
                <a:lnTo>
                  <a:pt x="1485022" y="473303"/>
                </a:lnTo>
                <a:lnTo>
                  <a:pt x="0" y="473303"/>
                </a:lnTo>
                <a:close/>
              </a:path>
            </a:pathLst>
          </a:custGeom>
          <a:noFill/>
        </p:spPr>
      </p:sp>
      <p:sp>
        <p:nvSpPr>
          <p:cNvPr id="4" name="Text 1"/>
          <p:cNvSpPr txBox="1"/>
          <p:nvPr/>
        </p:nvSpPr>
        <p:spPr>
          <a:xfrm>
            <a:off x="347655" y="292339"/>
            <a:ext cx="6933994" cy="473303"/>
          </a:xfrm>
          <a:prstGeom prst="rect">
            <a:avLst/>
          </a:prstGeom>
          <a:noFill/>
        </p:spPr>
        <p:txBody>
          <a:bodyPr wrap="square" lIns="939" tIns="489" rIns="939" bIns="489" rtlCol="0" anchor="t">
            <a:spAutoFit/>
          </a:bodyPr>
          <a:lstStyle/>
          <a:p>
            <a:pPr marL="0" indent="0" algn="l">
              <a:buNone/>
            </a:pPr>
            <a:r>
              <a:rPr lang="zh-CN" altLang="en-US" sz="2625" dirty="0">
                <a:solidFill>
                  <a:srgbClr val="000000"/>
                </a:solidFill>
                <a:latin typeface="SourceHanSansSC-Medium" panose="020B0600000000000000" charset="-122"/>
                <a:ea typeface="SourceHanSansSC-Medium" panose="020B0600000000000000" charset="-122"/>
                <a:cs typeface="SourceHanSansSC-Medium" panose="020B0600000000000000" charset="-122"/>
              </a:rPr>
              <a:t>早期筛查预防</a:t>
            </a:r>
            <a:endParaRPr lang="en-US" sz="2625" dirty="0"/>
          </a:p>
        </p:txBody>
      </p:sp>
      <p:sp>
        <p:nvSpPr>
          <p:cNvPr id="5" name="Shape 2"/>
          <p:cNvSpPr/>
          <p:nvPr/>
        </p:nvSpPr>
        <p:spPr>
          <a:xfrm>
            <a:off x="-4030" y="383210"/>
            <a:ext cx="180975" cy="321232"/>
          </a:xfrm>
          <a:custGeom>
            <a:avLst/>
            <a:gdLst/>
            <a:ahLst/>
            <a:cxnLst/>
            <a:rect l="l" t="t" r="r" b="b"/>
            <a:pathLst>
              <a:path w="180975" h="321232">
                <a:moveTo>
                  <a:pt x="0" y="0"/>
                </a:moveTo>
                <a:lnTo>
                  <a:pt x="180975" y="0"/>
                </a:lnTo>
                <a:lnTo>
                  <a:pt x="180975" y="321232"/>
                </a:lnTo>
                <a:lnTo>
                  <a:pt x="0" y="321232"/>
                </a:lnTo>
                <a:close/>
              </a:path>
            </a:pathLst>
          </a:custGeom>
          <a:solidFill>
            <a:srgbClr val="779F08"/>
          </a:solidFill>
        </p:spPr>
      </p:sp>
      <p:sp>
        <p:nvSpPr>
          <p:cNvPr id="6" name="Shape 3"/>
          <p:cNvSpPr/>
          <p:nvPr/>
        </p:nvSpPr>
        <p:spPr>
          <a:xfrm rot="480000">
            <a:off x="350597" y="1160966"/>
            <a:ext cx="2691424" cy="2691424"/>
          </a:xfrm>
          <a:custGeom>
            <a:avLst/>
            <a:gdLst/>
            <a:ahLst/>
            <a:cxnLst/>
            <a:rect l="l" t="t" r="r" b="b"/>
            <a:pathLst>
              <a:path w="2691424" h="2691424">
                <a:moveTo>
                  <a:pt x="1231934" y="2686520"/>
                </a:moveTo>
                <a:lnTo>
                  <a:pt x="1231934" y="2686520"/>
                </a:lnTo>
                <a:lnTo>
                  <a:pt x="1231934" y="2686520"/>
                </a:lnTo>
                <a:lnTo>
                  <a:pt x="1208689" y="2684074"/>
                </a:lnTo>
                <a:lnTo>
                  <a:pt x="1184222" y="2681627"/>
                </a:lnTo>
                <a:lnTo>
                  <a:pt x="1160978" y="2679180"/>
                </a:lnTo>
                <a:lnTo>
                  <a:pt x="1137734" y="2675510"/>
                </a:lnTo>
                <a:lnTo>
                  <a:pt x="1114490" y="2671840"/>
                </a:lnTo>
                <a:lnTo>
                  <a:pt x="1092469" y="2666946"/>
                </a:lnTo>
                <a:lnTo>
                  <a:pt x="1069225" y="2662053"/>
                </a:lnTo>
                <a:lnTo>
                  <a:pt x="1045981" y="2657159"/>
                </a:lnTo>
                <a:lnTo>
                  <a:pt x="1022737" y="2652266"/>
                </a:lnTo>
                <a:lnTo>
                  <a:pt x="1000717" y="2646149"/>
                </a:lnTo>
                <a:lnTo>
                  <a:pt x="977473" y="2640032"/>
                </a:lnTo>
                <a:lnTo>
                  <a:pt x="955452" y="2633915"/>
                </a:lnTo>
                <a:lnTo>
                  <a:pt x="932208" y="2626575"/>
                </a:lnTo>
                <a:lnTo>
                  <a:pt x="910187" y="2619235"/>
                </a:lnTo>
                <a:lnTo>
                  <a:pt x="888167" y="2611895"/>
                </a:lnTo>
                <a:lnTo>
                  <a:pt x="866146" y="2603331"/>
                </a:lnTo>
                <a:lnTo>
                  <a:pt x="844125" y="2594768"/>
                </a:lnTo>
                <a:lnTo>
                  <a:pt x="822105" y="2586204"/>
                </a:lnTo>
                <a:lnTo>
                  <a:pt x="801307" y="2576417"/>
                </a:lnTo>
                <a:lnTo>
                  <a:pt x="779287" y="2566630"/>
                </a:lnTo>
                <a:lnTo>
                  <a:pt x="758489" y="2556843"/>
                </a:lnTo>
                <a:lnTo>
                  <a:pt x="737692" y="2545833"/>
                </a:lnTo>
                <a:lnTo>
                  <a:pt x="716895" y="2534822"/>
                </a:lnTo>
                <a:lnTo>
                  <a:pt x="696097" y="2523812"/>
                </a:lnTo>
                <a:lnTo>
                  <a:pt x="675300" y="2512802"/>
                </a:lnTo>
                <a:lnTo>
                  <a:pt x="655726" y="2500568"/>
                </a:lnTo>
                <a:lnTo>
                  <a:pt x="634929" y="2488334"/>
                </a:lnTo>
                <a:lnTo>
                  <a:pt x="615355" y="2476101"/>
                </a:lnTo>
                <a:lnTo>
                  <a:pt x="595781" y="2462644"/>
                </a:lnTo>
                <a:lnTo>
                  <a:pt x="576207" y="2450410"/>
                </a:lnTo>
                <a:lnTo>
                  <a:pt x="556633" y="2435730"/>
                </a:lnTo>
                <a:lnTo>
                  <a:pt x="538283" y="2422272"/>
                </a:lnTo>
                <a:lnTo>
                  <a:pt x="519932" y="2407592"/>
                </a:lnTo>
                <a:lnTo>
                  <a:pt x="501582" y="2392912"/>
                </a:lnTo>
                <a:lnTo>
                  <a:pt x="483231" y="2378231"/>
                </a:lnTo>
                <a:lnTo>
                  <a:pt x="464881" y="2363551"/>
                </a:lnTo>
                <a:lnTo>
                  <a:pt x="447753" y="2347647"/>
                </a:lnTo>
                <a:lnTo>
                  <a:pt x="430626" y="2331743"/>
                </a:lnTo>
                <a:lnTo>
                  <a:pt x="413499" y="2315839"/>
                </a:lnTo>
                <a:lnTo>
                  <a:pt x="396372" y="2299935"/>
                </a:lnTo>
                <a:lnTo>
                  <a:pt x="379245" y="2282808"/>
                </a:lnTo>
                <a:lnTo>
                  <a:pt x="363341" y="2265681"/>
                </a:lnTo>
                <a:lnTo>
                  <a:pt x="347437" y="2248554"/>
                </a:lnTo>
                <a:lnTo>
                  <a:pt x="331533" y="2231427"/>
                </a:lnTo>
                <a:lnTo>
                  <a:pt x="316853" y="2213076"/>
                </a:lnTo>
                <a:lnTo>
                  <a:pt x="302172" y="2194726"/>
                </a:lnTo>
                <a:lnTo>
                  <a:pt x="287492" y="2176375"/>
                </a:lnTo>
                <a:lnTo>
                  <a:pt x="272811" y="2158025"/>
                </a:lnTo>
                <a:lnTo>
                  <a:pt x="259354" y="2139674"/>
                </a:lnTo>
                <a:lnTo>
                  <a:pt x="244674" y="2120100"/>
                </a:lnTo>
                <a:lnTo>
                  <a:pt x="231217" y="2100526"/>
                </a:lnTo>
                <a:lnTo>
                  <a:pt x="218983" y="2080952"/>
                </a:lnTo>
                <a:lnTo>
                  <a:pt x="205526" y="2061378"/>
                </a:lnTo>
                <a:lnTo>
                  <a:pt x="193292" y="2041804"/>
                </a:lnTo>
                <a:lnTo>
                  <a:pt x="182282" y="2021007"/>
                </a:lnTo>
                <a:lnTo>
                  <a:pt x="170048" y="2000210"/>
                </a:lnTo>
                <a:lnTo>
                  <a:pt x="159038" y="1980636"/>
                </a:lnTo>
                <a:lnTo>
                  <a:pt x="148028" y="1959839"/>
                </a:lnTo>
                <a:lnTo>
                  <a:pt x="137017" y="1937818"/>
                </a:lnTo>
                <a:lnTo>
                  <a:pt x="127230" y="1917021"/>
                </a:lnTo>
                <a:lnTo>
                  <a:pt x="117444" y="1896223"/>
                </a:lnTo>
                <a:lnTo>
                  <a:pt x="107657" y="1874203"/>
                </a:lnTo>
                <a:lnTo>
                  <a:pt x="99093" y="1852182"/>
                </a:lnTo>
                <a:lnTo>
                  <a:pt x="90529" y="1831385"/>
                </a:lnTo>
                <a:lnTo>
                  <a:pt x="81966" y="1809364"/>
                </a:lnTo>
                <a:lnTo>
                  <a:pt x="74626" y="1786120"/>
                </a:lnTo>
                <a:lnTo>
                  <a:pt x="67285" y="1764099"/>
                </a:lnTo>
                <a:lnTo>
                  <a:pt x="59945" y="1742079"/>
                </a:lnTo>
                <a:lnTo>
                  <a:pt x="52605" y="1720058"/>
                </a:lnTo>
                <a:lnTo>
                  <a:pt x="46488" y="1696814"/>
                </a:lnTo>
                <a:lnTo>
                  <a:pt x="40371" y="1674793"/>
                </a:lnTo>
                <a:lnTo>
                  <a:pt x="35478" y="1651549"/>
                </a:lnTo>
                <a:lnTo>
                  <a:pt x="30584" y="1628305"/>
                </a:lnTo>
                <a:lnTo>
                  <a:pt x="25691" y="1605061"/>
                </a:lnTo>
                <a:lnTo>
                  <a:pt x="20797" y="1581817"/>
                </a:lnTo>
                <a:lnTo>
                  <a:pt x="17127" y="1559797"/>
                </a:lnTo>
                <a:lnTo>
                  <a:pt x="13457" y="1536553"/>
                </a:lnTo>
                <a:lnTo>
                  <a:pt x="11010" y="1513309"/>
                </a:lnTo>
                <a:lnTo>
                  <a:pt x="7340" y="1488841"/>
                </a:lnTo>
                <a:lnTo>
                  <a:pt x="4893" y="1465597"/>
                </a:lnTo>
                <a:lnTo>
                  <a:pt x="3670" y="1442353"/>
                </a:lnTo>
                <a:lnTo>
                  <a:pt x="2447" y="1419109"/>
                </a:lnTo>
                <a:lnTo>
                  <a:pt x="1223" y="1395865"/>
                </a:lnTo>
                <a:lnTo>
                  <a:pt x="0" y="1372621"/>
                </a:lnTo>
                <a:lnTo>
                  <a:pt x="0" y="1348154"/>
                </a:lnTo>
                <a:lnTo>
                  <a:pt x="0" y="1324910"/>
                </a:lnTo>
                <a:lnTo>
                  <a:pt x="1223" y="1301666"/>
                </a:lnTo>
                <a:lnTo>
                  <a:pt x="1223" y="1278422"/>
                </a:lnTo>
                <a:lnTo>
                  <a:pt x="3670" y="1255178"/>
                </a:lnTo>
                <a:lnTo>
                  <a:pt x="4893" y="1231934"/>
                </a:lnTo>
                <a:lnTo>
                  <a:pt x="7340" y="1208689"/>
                </a:lnTo>
                <a:lnTo>
                  <a:pt x="9787" y="1184222"/>
                </a:lnTo>
                <a:lnTo>
                  <a:pt x="12234" y="1160978"/>
                </a:lnTo>
                <a:lnTo>
                  <a:pt x="15904" y="1137734"/>
                </a:lnTo>
                <a:lnTo>
                  <a:pt x="19574" y="1114490"/>
                </a:lnTo>
                <a:lnTo>
                  <a:pt x="24467" y="1092469"/>
                </a:lnTo>
                <a:lnTo>
                  <a:pt x="29361" y="1069225"/>
                </a:lnTo>
                <a:lnTo>
                  <a:pt x="34254" y="1045981"/>
                </a:lnTo>
                <a:lnTo>
                  <a:pt x="39148" y="1022737"/>
                </a:lnTo>
                <a:lnTo>
                  <a:pt x="45265" y="1000717"/>
                </a:lnTo>
                <a:lnTo>
                  <a:pt x="51382" y="977473"/>
                </a:lnTo>
                <a:lnTo>
                  <a:pt x="57498" y="955452"/>
                </a:lnTo>
                <a:lnTo>
                  <a:pt x="64839" y="932208"/>
                </a:lnTo>
                <a:lnTo>
                  <a:pt x="72179" y="910187"/>
                </a:lnTo>
                <a:lnTo>
                  <a:pt x="79519" y="888167"/>
                </a:lnTo>
                <a:lnTo>
                  <a:pt x="88083" y="866146"/>
                </a:lnTo>
                <a:lnTo>
                  <a:pt x="96646" y="844125"/>
                </a:lnTo>
                <a:lnTo>
                  <a:pt x="105210" y="822105"/>
                </a:lnTo>
                <a:lnTo>
                  <a:pt x="114997" y="801307"/>
                </a:lnTo>
                <a:lnTo>
                  <a:pt x="124784" y="779287"/>
                </a:lnTo>
                <a:lnTo>
                  <a:pt x="134571" y="758489"/>
                </a:lnTo>
                <a:lnTo>
                  <a:pt x="145581" y="737692"/>
                </a:lnTo>
                <a:lnTo>
                  <a:pt x="156591" y="716895"/>
                </a:lnTo>
                <a:lnTo>
                  <a:pt x="167602" y="696097"/>
                </a:lnTo>
                <a:lnTo>
                  <a:pt x="178612" y="675300"/>
                </a:lnTo>
                <a:lnTo>
                  <a:pt x="190846" y="655726"/>
                </a:lnTo>
                <a:lnTo>
                  <a:pt x="203079" y="634929"/>
                </a:lnTo>
                <a:lnTo>
                  <a:pt x="215313" y="615355"/>
                </a:lnTo>
                <a:lnTo>
                  <a:pt x="228770" y="595781"/>
                </a:lnTo>
                <a:lnTo>
                  <a:pt x="242227" y="576207"/>
                </a:lnTo>
                <a:lnTo>
                  <a:pt x="255684" y="556633"/>
                </a:lnTo>
                <a:lnTo>
                  <a:pt x="269141" y="538283"/>
                </a:lnTo>
                <a:lnTo>
                  <a:pt x="283822" y="519932"/>
                </a:lnTo>
                <a:lnTo>
                  <a:pt x="298502" y="501582"/>
                </a:lnTo>
                <a:lnTo>
                  <a:pt x="313183" y="483231"/>
                </a:lnTo>
                <a:lnTo>
                  <a:pt x="327863" y="464881"/>
                </a:lnTo>
                <a:lnTo>
                  <a:pt x="343767" y="447753"/>
                </a:lnTo>
                <a:lnTo>
                  <a:pt x="359671" y="430626"/>
                </a:lnTo>
                <a:lnTo>
                  <a:pt x="375575" y="413499"/>
                </a:lnTo>
                <a:lnTo>
                  <a:pt x="391478" y="396372"/>
                </a:lnTo>
                <a:lnTo>
                  <a:pt x="408606" y="379245"/>
                </a:lnTo>
                <a:lnTo>
                  <a:pt x="425733" y="363341"/>
                </a:lnTo>
                <a:lnTo>
                  <a:pt x="442860" y="347437"/>
                </a:lnTo>
                <a:lnTo>
                  <a:pt x="459987" y="331533"/>
                </a:lnTo>
                <a:lnTo>
                  <a:pt x="478338" y="316853"/>
                </a:lnTo>
                <a:lnTo>
                  <a:pt x="496688" y="302172"/>
                </a:lnTo>
                <a:lnTo>
                  <a:pt x="515039" y="287492"/>
                </a:lnTo>
                <a:lnTo>
                  <a:pt x="533389" y="272811"/>
                </a:lnTo>
                <a:lnTo>
                  <a:pt x="551740" y="259354"/>
                </a:lnTo>
                <a:lnTo>
                  <a:pt x="571314" y="244674"/>
                </a:lnTo>
                <a:lnTo>
                  <a:pt x="590888" y="231217"/>
                </a:lnTo>
                <a:lnTo>
                  <a:pt x="610462" y="218983"/>
                </a:lnTo>
                <a:lnTo>
                  <a:pt x="630036" y="205526"/>
                </a:lnTo>
                <a:lnTo>
                  <a:pt x="649609" y="193292"/>
                </a:lnTo>
                <a:lnTo>
                  <a:pt x="670407" y="182282"/>
                </a:lnTo>
                <a:lnTo>
                  <a:pt x="691204" y="170048"/>
                </a:lnTo>
                <a:lnTo>
                  <a:pt x="710778" y="159038"/>
                </a:lnTo>
                <a:lnTo>
                  <a:pt x="731575" y="148028"/>
                </a:lnTo>
                <a:lnTo>
                  <a:pt x="753596" y="137017"/>
                </a:lnTo>
                <a:lnTo>
                  <a:pt x="774393" y="127230"/>
                </a:lnTo>
                <a:lnTo>
                  <a:pt x="795190" y="117444"/>
                </a:lnTo>
                <a:lnTo>
                  <a:pt x="817211" y="107657"/>
                </a:lnTo>
                <a:lnTo>
                  <a:pt x="839232" y="99093"/>
                </a:lnTo>
                <a:lnTo>
                  <a:pt x="860029" y="90529"/>
                </a:lnTo>
                <a:lnTo>
                  <a:pt x="882050" y="81966"/>
                </a:lnTo>
                <a:lnTo>
                  <a:pt x="905294" y="74626"/>
                </a:lnTo>
                <a:lnTo>
                  <a:pt x="927314" y="67285"/>
                </a:lnTo>
                <a:lnTo>
                  <a:pt x="949335" y="59945"/>
                </a:lnTo>
                <a:lnTo>
                  <a:pt x="971356" y="52605"/>
                </a:lnTo>
                <a:lnTo>
                  <a:pt x="994600" y="46488"/>
                </a:lnTo>
                <a:lnTo>
                  <a:pt x="1016620" y="40371"/>
                </a:lnTo>
                <a:lnTo>
                  <a:pt x="1039864" y="35478"/>
                </a:lnTo>
                <a:lnTo>
                  <a:pt x="1063108" y="30584"/>
                </a:lnTo>
                <a:lnTo>
                  <a:pt x="1086352" y="25691"/>
                </a:lnTo>
                <a:lnTo>
                  <a:pt x="1109597" y="20797"/>
                </a:lnTo>
                <a:lnTo>
                  <a:pt x="1131617" y="17127"/>
                </a:lnTo>
                <a:lnTo>
                  <a:pt x="1154861" y="13457"/>
                </a:lnTo>
                <a:lnTo>
                  <a:pt x="1178105" y="11010"/>
                </a:lnTo>
                <a:lnTo>
                  <a:pt x="1202573" y="7340"/>
                </a:lnTo>
                <a:lnTo>
                  <a:pt x="1225817" y="4893"/>
                </a:lnTo>
                <a:lnTo>
                  <a:pt x="1249061" y="3670"/>
                </a:lnTo>
                <a:lnTo>
                  <a:pt x="1272305" y="2447"/>
                </a:lnTo>
                <a:lnTo>
                  <a:pt x="1295549" y="1223"/>
                </a:lnTo>
                <a:lnTo>
                  <a:pt x="1318793" y="0"/>
                </a:lnTo>
                <a:lnTo>
                  <a:pt x="1343260" y="0"/>
                </a:lnTo>
                <a:lnTo>
                  <a:pt x="1366504" y="0"/>
                </a:lnTo>
                <a:lnTo>
                  <a:pt x="1389748" y="1223"/>
                </a:lnTo>
                <a:lnTo>
                  <a:pt x="1412992" y="1223"/>
                </a:lnTo>
                <a:lnTo>
                  <a:pt x="1436236" y="3670"/>
                </a:lnTo>
                <a:lnTo>
                  <a:pt x="1459480" y="4893"/>
                </a:lnTo>
                <a:lnTo>
                  <a:pt x="1483948" y="7340"/>
                </a:lnTo>
                <a:lnTo>
                  <a:pt x="1507192" y="9787"/>
                </a:lnTo>
                <a:lnTo>
                  <a:pt x="1530436" y="12234"/>
                </a:lnTo>
                <a:lnTo>
                  <a:pt x="1553680" y="15904"/>
                </a:lnTo>
                <a:lnTo>
                  <a:pt x="1576924" y="19574"/>
                </a:lnTo>
                <a:lnTo>
                  <a:pt x="1598944" y="24467"/>
                </a:lnTo>
                <a:lnTo>
                  <a:pt x="1622189" y="29361"/>
                </a:lnTo>
                <a:lnTo>
                  <a:pt x="1645433" y="34254"/>
                </a:lnTo>
                <a:lnTo>
                  <a:pt x="1668677" y="39148"/>
                </a:lnTo>
                <a:lnTo>
                  <a:pt x="1690697" y="45265"/>
                </a:lnTo>
                <a:lnTo>
                  <a:pt x="1713941" y="51382"/>
                </a:lnTo>
                <a:lnTo>
                  <a:pt x="1735962" y="57498"/>
                </a:lnTo>
                <a:lnTo>
                  <a:pt x="1759206" y="64839"/>
                </a:lnTo>
                <a:lnTo>
                  <a:pt x="1781227" y="72179"/>
                </a:lnTo>
                <a:lnTo>
                  <a:pt x="1803247" y="79519"/>
                </a:lnTo>
                <a:lnTo>
                  <a:pt x="1825268" y="88083"/>
                </a:lnTo>
                <a:lnTo>
                  <a:pt x="1847289" y="96646"/>
                </a:lnTo>
                <a:lnTo>
                  <a:pt x="1869309" y="105210"/>
                </a:lnTo>
                <a:lnTo>
                  <a:pt x="1890107" y="114997"/>
                </a:lnTo>
                <a:lnTo>
                  <a:pt x="1912127" y="124784"/>
                </a:lnTo>
                <a:lnTo>
                  <a:pt x="1932924" y="134571"/>
                </a:lnTo>
                <a:lnTo>
                  <a:pt x="1953722" y="145581"/>
                </a:lnTo>
                <a:lnTo>
                  <a:pt x="1974519" y="156591"/>
                </a:lnTo>
                <a:lnTo>
                  <a:pt x="1995316" y="167602"/>
                </a:lnTo>
                <a:lnTo>
                  <a:pt x="2016114" y="178612"/>
                </a:lnTo>
                <a:lnTo>
                  <a:pt x="2035688" y="190846"/>
                </a:lnTo>
                <a:lnTo>
                  <a:pt x="2056485" y="203079"/>
                </a:lnTo>
                <a:lnTo>
                  <a:pt x="2076059" y="215313"/>
                </a:lnTo>
                <a:lnTo>
                  <a:pt x="2095633" y="228770"/>
                </a:lnTo>
                <a:lnTo>
                  <a:pt x="2115207" y="242227"/>
                </a:lnTo>
                <a:lnTo>
                  <a:pt x="2134781" y="255684"/>
                </a:lnTo>
                <a:lnTo>
                  <a:pt x="2153131" y="269141"/>
                </a:lnTo>
                <a:lnTo>
                  <a:pt x="2171482" y="283822"/>
                </a:lnTo>
                <a:lnTo>
                  <a:pt x="2189832" y="298502"/>
                </a:lnTo>
                <a:lnTo>
                  <a:pt x="2208183" y="313183"/>
                </a:lnTo>
                <a:lnTo>
                  <a:pt x="2226533" y="327863"/>
                </a:lnTo>
                <a:lnTo>
                  <a:pt x="2243660" y="343767"/>
                </a:lnTo>
                <a:lnTo>
                  <a:pt x="2260788" y="359671"/>
                </a:lnTo>
                <a:lnTo>
                  <a:pt x="2277915" y="375575"/>
                </a:lnTo>
                <a:lnTo>
                  <a:pt x="2295042" y="391478"/>
                </a:lnTo>
                <a:lnTo>
                  <a:pt x="2312169" y="408606"/>
                </a:lnTo>
                <a:lnTo>
                  <a:pt x="2328073" y="425733"/>
                </a:lnTo>
                <a:lnTo>
                  <a:pt x="2343977" y="442860"/>
                </a:lnTo>
                <a:lnTo>
                  <a:pt x="2359881" y="459987"/>
                </a:lnTo>
                <a:lnTo>
                  <a:pt x="2374561" y="478338"/>
                </a:lnTo>
                <a:lnTo>
                  <a:pt x="2389241" y="496688"/>
                </a:lnTo>
                <a:lnTo>
                  <a:pt x="2403922" y="515039"/>
                </a:lnTo>
                <a:lnTo>
                  <a:pt x="2418602" y="533389"/>
                </a:lnTo>
                <a:lnTo>
                  <a:pt x="2432059" y="551740"/>
                </a:lnTo>
                <a:lnTo>
                  <a:pt x="2446740" y="571314"/>
                </a:lnTo>
                <a:lnTo>
                  <a:pt x="2460197" y="590888"/>
                </a:lnTo>
                <a:lnTo>
                  <a:pt x="2472431" y="610462"/>
                </a:lnTo>
                <a:lnTo>
                  <a:pt x="2485888" y="630036"/>
                </a:lnTo>
                <a:lnTo>
                  <a:pt x="2498121" y="649609"/>
                </a:lnTo>
                <a:lnTo>
                  <a:pt x="2509132" y="670407"/>
                </a:lnTo>
                <a:lnTo>
                  <a:pt x="2521365" y="691204"/>
                </a:lnTo>
                <a:lnTo>
                  <a:pt x="2532376" y="710778"/>
                </a:lnTo>
                <a:lnTo>
                  <a:pt x="2543386" y="731575"/>
                </a:lnTo>
                <a:lnTo>
                  <a:pt x="2554396" y="753596"/>
                </a:lnTo>
                <a:lnTo>
                  <a:pt x="2564183" y="774393"/>
                </a:lnTo>
                <a:lnTo>
                  <a:pt x="2573970" y="795190"/>
                </a:lnTo>
                <a:lnTo>
                  <a:pt x="2583757" y="817211"/>
                </a:lnTo>
                <a:lnTo>
                  <a:pt x="2592321" y="839232"/>
                </a:lnTo>
                <a:lnTo>
                  <a:pt x="2600884" y="860029"/>
                </a:lnTo>
                <a:lnTo>
                  <a:pt x="2609448" y="882050"/>
                </a:lnTo>
                <a:lnTo>
                  <a:pt x="2616788" y="905294"/>
                </a:lnTo>
                <a:lnTo>
                  <a:pt x="2624128" y="927314"/>
                </a:lnTo>
                <a:lnTo>
                  <a:pt x="2631469" y="949335"/>
                </a:lnTo>
                <a:lnTo>
                  <a:pt x="2638809" y="971356"/>
                </a:lnTo>
                <a:lnTo>
                  <a:pt x="2644926" y="994600"/>
                </a:lnTo>
                <a:lnTo>
                  <a:pt x="2651043" y="1016620"/>
                </a:lnTo>
                <a:lnTo>
                  <a:pt x="2655936" y="1039864"/>
                </a:lnTo>
                <a:lnTo>
                  <a:pt x="2660830" y="1063108"/>
                </a:lnTo>
                <a:lnTo>
                  <a:pt x="2665723" y="1086352"/>
                </a:lnTo>
                <a:lnTo>
                  <a:pt x="2670617" y="1109597"/>
                </a:lnTo>
                <a:lnTo>
                  <a:pt x="2674287" y="1131617"/>
                </a:lnTo>
                <a:lnTo>
                  <a:pt x="2677957" y="1154861"/>
                </a:lnTo>
                <a:lnTo>
                  <a:pt x="2681627" y="1178105"/>
                </a:lnTo>
                <a:lnTo>
                  <a:pt x="2684074" y="1202573"/>
                </a:lnTo>
                <a:lnTo>
                  <a:pt x="2686520" y="1225817"/>
                </a:lnTo>
                <a:lnTo>
                  <a:pt x="2687744" y="1249061"/>
                </a:lnTo>
                <a:lnTo>
                  <a:pt x="2688967" y="1272305"/>
                </a:lnTo>
                <a:lnTo>
                  <a:pt x="2690190" y="1295549"/>
                </a:lnTo>
                <a:lnTo>
                  <a:pt x="2691414" y="1318793"/>
                </a:lnTo>
                <a:lnTo>
                  <a:pt x="2691414" y="1343260"/>
                </a:lnTo>
                <a:lnTo>
                  <a:pt x="2660830" y="1361611"/>
                </a:lnTo>
                <a:lnTo>
                  <a:pt x="2660830" y="1361611"/>
                </a:lnTo>
                <a:lnTo>
                  <a:pt x="2660830" y="1361611"/>
                </a:lnTo>
                <a:lnTo>
                  <a:pt x="2662053" y="1339590"/>
                </a:lnTo>
                <a:lnTo>
                  <a:pt x="2660830" y="1316346"/>
                </a:lnTo>
                <a:lnTo>
                  <a:pt x="2660830" y="1293102"/>
                </a:lnTo>
                <a:lnTo>
                  <a:pt x="2659606" y="1269858"/>
                </a:lnTo>
                <a:lnTo>
                  <a:pt x="2658383" y="1247837"/>
                </a:lnTo>
                <a:lnTo>
                  <a:pt x="2655936" y="1224593"/>
                </a:lnTo>
                <a:lnTo>
                  <a:pt x="2653489" y="1201349"/>
                </a:lnTo>
                <a:lnTo>
                  <a:pt x="2651043" y="1179329"/>
                </a:lnTo>
                <a:lnTo>
                  <a:pt x="2647372" y="1156085"/>
                </a:lnTo>
                <a:lnTo>
                  <a:pt x="2643702" y="1132841"/>
                </a:lnTo>
                <a:lnTo>
                  <a:pt x="2640032" y="1110820"/>
                </a:lnTo>
                <a:lnTo>
                  <a:pt x="2636362" y="1087576"/>
                </a:lnTo>
                <a:lnTo>
                  <a:pt x="2631469" y="1065555"/>
                </a:lnTo>
                <a:lnTo>
                  <a:pt x="2626575" y="1043535"/>
                </a:lnTo>
                <a:lnTo>
                  <a:pt x="2620458" y="1020291"/>
                </a:lnTo>
                <a:lnTo>
                  <a:pt x="2614342" y="998270"/>
                </a:lnTo>
                <a:lnTo>
                  <a:pt x="2608225" y="976249"/>
                </a:lnTo>
                <a:lnTo>
                  <a:pt x="2602108" y="954229"/>
                </a:lnTo>
                <a:lnTo>
                  <a:pt x="2594768" y="932208"/>
                </a:lnTo>
                <a:lnTo>
                  <a:pt x="2587427" y="911411"/>
                </a:lnTo>
                <a:lnTo>
                  <a:pt x="2580087" y="889390"/>
                </a:lnTo>
                <a:lnTo>
                  <a:pt x="2571524" y="867369"/>
                </a:lnTo>
                <a:lnTo>
                  <a:pt x="2562960" y="846572"/>
                </a:lnTo>
                <a:lnTo>
                  <a:pt x="2554396" y="825775"/>
                </a:lnTo>
                <a:lnTo>
                  <a:pt x="2544609" y="804977"/>
                </a:lnTo>
                <a:lnTo>
                  <a:pt x="2534822" y="784180"/>
                </a:lnTo>
                <a:lnTo>
                  <a:pt x="2525036" y="763383"/>
                </a:lnTo>
                <a:lnTo>
                  <a:pt x="2515249" y="742586"/>
                </a:lnTo>
                <a:lnTo>
                  <a:pt x="2504238" y="721788"/>
                </a:lnTo>
                <a:lnTo>
                  <a:pt x="2493228" y="702214"/>
                </a:lnTo>
                <a:lnTo>
                  <a:pt x="2482218" y="681417"/>
                </a:lnTo>
                <a:lnTo>
                  <a:pt x="2469984" y="661843"/>
                </a:lnTo>
                <a:lnTo>
                  <a:pt x="2457750" y="642269"/>
                </a:lnTo>
                <a:lnTo>
                  <a:pt x="2445516" y="623919"/>
                </a:lnTo>
                <a:lnTo>
                  <a:pt x="2433283" y="604345"/>
                </a:lnTo>
                <a:lnTo>
                  <a:pt x="2419826" y="585994"/>
                </a:lnTo>
                <a:lnTo>
                  <a:pt x="2406369" y="566420"/>
                </a:lnTo>
                <a:lnTo>
                  <a:pt x="2392912" y="548070"/>
                </a:lnTo>
                <a:lnTo>
                  <a:pt x="2378231" y="530943"/>
                </a:lnTo>
                <a:lnTo>
                  <a:pt x="2363551" y="512592"/>
                </a:lnTo>
                <a:lnTo>
                  <a:pt x="2348870" y="494241"/>
                </a:lnTo>
                <a:lnTo>
                  <a:pt x="2334190" y="477114"/>
                </a:lnTo>
                <a:lnTo>
                  <a:pt x="2319509" y="459987"/>
                </a:lnTo>
                <a:lnTo>
                  <a:pt x="2303606" y="442860"/>
                </a:lnTo>
                <a:lnTo>
                  <a:pt x="2287702" y="426956"/>
                </a:lnTo>
                <a:lnTo>
                  <a:pt x="2271798" y="411052"/>
                </a:lnTo>
                <a:lnTo>
                  <a:pt x="2254671" y="395148"/>
                </a:lnTo>
                <a:lnTo>
                  <a:pt x="2238767" y="379245"/>
                </a:lnTo>
                <a:lnTo>
                  <a:pt x="2221640" y="363341"/>
                </a:lnTo>
                <a:lnTo>
                  <a:pt x="2204513" y="348660"/>
                </a:lnTo>
                <a:lnTo>
                  <a:pt x="2186162" y="333980"/>
                </a:lnTo>
                <a:lnTo>
                  <a:pt x="2169035" y="319300"/>
                </a:lnTo>
                <a:lnTo>
                  <a:pt x="2150684" y="304619"/>
                </a:lnTo>
                <a:lnTo>
                  <a:pt x="2132334" y="291162"/>
                </a:lnTo>
                <a:lnTo>
                  <a:pt x="2113983" y="277705"/>
                </a:lnTo>
                <a:lnTo>
                  <a:pt x="2094409" y="264248"/>
                </a:lnTo>
                <a:lnTo>
                  <a:pt x="2076059" y="250791"/>
                </a:lnTo>
                <a:lnTo>
                  <a:pt x="2056485" y="238557"/>
                </a:lnTo>
                <a:lnTo>
                  <a:pt x="2036911" y="226323"/>
                </a:lnTo>
                <a:lnTo>
                  <a:pt x="2017337" y="214090"/>
                </a:lnTo>
                <a:lnTo>
                  <a:pt x="1997763" y="203079"/>
                </a:lnTo>
                <a:lnTo>
                  <a:pt x="1978189" y="192069"/>
                </a:lnTo>
                <a:lnTo>
                  <a:pt x="1957392" y="181059"/>
                </a:lnTo>
                <a:lnTo>
                  <a:pt x="1936595" y="170048"/>
                </a:lnTo>
                <a:lnTo>
                  <a:pt x="1917021" y="160261"/>
                </a:lnTo>
                <a:lnTo>
                  <a:pt x="1896223" y="150474"/>
                </a:lnTo>
                <a:lnTo>
                  <a:pt x="1874203" y="140688"/>
                </a:lnTo>
                <a:lnTo>
                  <a:pt x="1853405" y="132124"/>
                </a:lnTo>
                <a:lnTo>
                  <a:pt x="1832608" y="123560"/>
                </a:lnTo>
                <a:lnTo>
                  <a:pt x="1810587" y="114997"/>
                </a:lnTo>
                <a:lnTo>
                  <a:pt x="1789790" y="106433"/>
                </a:lnTo>
                <a:lnTo>
                  <a:pt x="1767770" y="99093"/>
                </a:lnTo>
                <a:lnTo>
                  <a:pt x="1745749" y="91753"/>
                </a:lnTo>
                <a:lnTo>
                  <a:pt x="1723728" y="85636"/>
                </a:lnTo>
                <a:lnTo>
                  <a:pt x="1701708" y="79519"/>
                </a:lnTo>
                <a:lnTo>
                  <a:pt x="1679687" y="73402"/>
                </a:lnTo>
                <a:lnTo>
                  <a:pt x="1657666" y="67285"/>
                </a:lnTo>
                <a:lnTo>
                  <a:pt x="1635646" y="62392"/>
                </a:lnTo>
                <a:lnTo>
                  <a:pt x="1612402" y="57498"/>
                </a:lnTo>
                <a:lnTo>
                  <a:pt x="1590381" y="52605"/>
                </a:lnTo>
                <a:lnTo>
                  <a:pt x="1567137" y="48935"/>
                </a:lnTo>
                <a:lnTo>
                  <a:pt x="1545116" y="45265"/>
                </a:lnTo>
                <a:lnTo>
                  <a:pt x="1521872" y="41595"/>
                </a:lnTo>
                <a:lnTo>
                  <a:pt x="1499852" y="39148"/>
                </a:lnTo>
                <a:lnTo>
                  <a:pt x="1476607" y="36701"/>
                </a:lnTo>
                <a:lnTo>
                  <a:pt x="1453363" y="34254"/>
                </a:lnTo>
                <a:lnTo>
                  <a:pt x="1431343" y="33031"/>
                </a:lnTo>
                <a:lnTo>
                  <a:pt x="1408099" y="31808"/>
                </a:lnTo>
                <a:lnTo>
                  <a:pt x="1384855" y="30584"/>
                </a:lnTo>
                <a:lnTo>
                  <a:pt x="1361611" y="30584"/>
                </a:lnTo>
                <a:lnTo>
                  <a:pt x="1339590" y="29361"/>
                </a:lnTo>
                <a:lnTo>
                  <a:pt x="1316346" y="30584"/>
                </a:lnTo>
                <a:lnTo>
                  <a:pt x="1293102" y="30584"/>
                </a:lnTo>
                <a:lnTo>
                  <a:pt x="1269858" y="31808"/>
                </a:lnTo>
                <a:lnTo>
                  <a:pt x="1247837" y="33031"/>
                </a:lnTo>
                <a:lnTo>
                  <a:pt x="1224593" y="35478"/>
                </a:lnTo>
                <a:lnTo>
                  <a:pt x="1201349" y="37924"/>
                </a:lnTo>
                <a:lnTo>
                  <a:pt x="1179329" y="40371"/>
                </a:lnTo>
                <a:lnTo>
                  <a:pt x="1156085" y="44041"/>
                </a:lnTo>
                <a:lnTo>
                  <a:pt x="1132841" y="47711"/>
                </a:lnTo>
                <a:lnTo>
                  <a:pt x="1110820" y="51382"/>
                </a:lnTo>
                <a:lnTo>
                  <a:pt x="1087576" y="55052"/>
                </a:lnTo>
                <a:lnTo>
                  <a:pt x="1065555" y="59945"/>
                </a:lnTo>
                <a:lnTo>
                  <a:pt x="1043535" y="64839"/>
                </a:lnTo>
                <a:lnTo>
                  <a:pt x="1020291" y="70955"/>
                </a:lnTo>
                <a:lnTo>
                  <a:pt x="998270" y="77072"/>
                </a:lnTo>
                <a:lnTo>
                  <a:pt x="976249" y="83189"/>
                </a:lnTo>
                <a:lnTo>
                  <a:pt x="954229" y="89306"/>
                </a:lnTo>
                <a:lnTo>
                  <a:pt x="932208" y="96646"/>
                </a:lnTo>
                <a:lnTo>
                  <a:pt x="911411" y="103986"/>
                </a:lnTo>
                <a:lnTo>
                  <a:pt x="889390" y="111327"/>
                </a:lnTo>
                <a:lnTo>
                  <a:pt x="867369" y="119890"/>
                </a:lnTo>
                <a:lnTo>
                  <a:pt x="846572" y="128454"/>
                </a:lnTo>
                <a:lnTo>
                  <a:pt x="825775" y="137017"/>
                </a:lnTo>
                <a:lnTo>
                  <a:pt x="804977" y="146804"/>
                </a:lnTo>
                <a:lnTo>
                  <a:pt x="784180" y="156591"/>
                </a:lnTo>
                <a:lnTo>
                  <a:pt x="763383" y="166378"/>
                </a:lnTo>
                <a:lnTo>
                  <a:pt x="742586" y="176165"/>
                </a:lnTo>
                <a:lnTo>
                  <a:pt x="721788" y="187176"/>
                </a:lnTo>
                <a:lnTo>
                  <a:pt x="702214" y="198186"/>
                </a:lnTo>
                <a:lnTo>
                  <a:pt x="681417" y="209196"/>
                </a:lnTo>
                <a:lnTo>
                  <a:pt x="661843" y="221430"/>
                </a:lnTo>
                <a:lnTo>
                  <a:pt x="642269" y="233664"/>
                </a:lnTo>
                <a:lnTo>
                  <a:pt x="623919" y="245897"/>
                </a:lnTo>
                <a:lnTo>
                  <a:pt x="604345" y="258131"/>
                </a:lnTo>
                <a:lnTo>
                  <a:pt x="585994" y="271588"/>
                </a:lnTo>
                <a:lnTo>
                  <a:pt x="566420" y="285045"/>
                </a:lnTo>
                <a:lnTo>
                  <a:pt x="548070" y="298502"/>
                </a:lnTo>
                <a:lnTo>
                  <a:pt x="530943" y="313183"/>
                </a:lnTo>
                <a:lnTo>
                  <a:pt x="512592" y="327863"/>
                </a:lnTo>
                <a:lnTo>
                  <a:pt x="494241" y="342544"/>
                </a:lnTo>
                <a:lnTo>
                  <a:pt x="477114" y="357224"/>
                </a:lnTo>
                <a:lnTo>
                  <a:pt x="459987" y="371904"/>
                </a:lnTo>
                <a:lnTo>
                  <a:pt x="442860" y="387808"/>
                </a:lnTo>
                <a:lnTo>
                  <a:pt x="426956" y="403712"/>
                </a:lnTo>
                <a:lnTo>
                  <a:pt x="411052" y="419616"/>
                </a:lnTo>
                <a:lnTo>
                  <a:pt x="395148" y="436743"/>
                </a:lnTo>
                <a:lnTo>
                  <a:pt x="379245" y="452647"/>
                </a:lnTo>
                <a:lnTo>
                  <a:pt x="363341" y="469774"/>
                </a:lnTo>
                <a:lnTo>
                  <a:pt x="348660" y="488125"/>
                </a:lnTo>
                <a:lnTo>
                  <a:pt x="333980" y="505252"/>
                </a:lnTo>
                <a:lnTo>
                  <a:pt x="319300" y="522379"/>
                </a:lnTo>
                <a:lnTo>
                  <a:pt x="304619" y="540730"/>
                </a:lnTo>
                <a:lnTo>
                  <a:pt x="291162" y="559080"/>
                </a:lnTo>
                <a:lnTo>
                  <a:pt x="277705" y="577431"/>
                </a:lnTo>
                <a:lnTo>
                  <a:pt x="264248" y="597005"/>
                </a:lnTo>
                <a:lnTo>
                  <a:pt x="250791" y="615355"/>
                </a:lnTo>
                <a:lnTo>
                  <a:pt x="238557" y="634929"/>
                </a:lnTo>
                <a:lnTo>
                  <a:pt x="226323" y="654503"/>
                </a:lnTo>
                <a:lnTo>
                  <a:pt x="214090" y="674077"/>
                </a:lnTo>
                <a:lnTo>
                  <a:pt x="203079" y="693651"/>
                </a:lnTo>
                <a:lnTo>
                  <a:pt x="192069" y="713225"/>
                </a:lnTo>
                <a:lnTo>
                  <a:pt x="181059" y="734022"/>
                </a:lnTo>
                <a:lnTo>
                  <a:pt x="170048" y="754819"/>
                </a:lnTo>
                <a:lnTo>
                  <a:pt x="160261" y="774393"/>
                </a:lnTo>
                <a:lnTo>
                  <a:pt x="150474" y="795190"/>
                </a:lnTo>
                <a:lnTo>
                  <a:pt x="140688" y="817211"/>
                </a:lnTo>
                <a:lnTo>
                  <a:pt x="132124" y="838008"/>
                </a:lnTo>
                <a:lnTo>
                  <a:pt x="123560" y="858806"/>
                </a:lnTo>
                <a:lnTo>
                  <a:pt x="114997" y="880826"/>
                </a:lnTo>
                <a:lnTo>
                  <a:pt x="106433" y="901624"/>
                </a:lnTo>
                <a:lnTo>
                  <a:pt x="99093" y="923644"/>
                </a:lnTo>
                <a:lnTo>
                  <a:pt x="91753" y="945665"/>
                </a:lnTo>
                <a:lnTo>
                  <a:pt x="85636" y="967686"/>
                </a:lnTo>
                <a:lnTo>
                  <a:pt x="79519" y="989706"/>
                </a:lnTo>
                <a:lnTo>
                  <a:pt x="73402" y="1011727"/>
                </a:lnTo>
                <a:lnTo>
                  <a:pt x="67285" y="1033748"/>
                </a:lnTo>
                <a:lnTo>
                  <a:pt x="62392" y="1055768"/>
                </a:lnTo>
                <a:lnTo>
                  <a:pt x="57498" y="1079012"/>
                </a:lnTo>
                <a:lnTo>
                  <a:pt x="52605" y="1101033"/>
                </a:lnTo>
                <a:lnTo>
                  <a:pt x="48935" y="1124277"/>
                </a:lnTo>
                <a:lnTo>
                  <a:pt x="45265" y="1146298"/>
                </a:lnTo>
                <a:lnTo>
                  <a:pt x="41595" y="1169542"/>
                </a:lnTo>
                <a:lnTo>
                  <a:pt x="39148" y="1191562"/>
                </a:lnTo>
                <a:lnTo>
                  <a:pt x="36701" y="1214806"/>
                </a:lnTo>
                <a:lnTo>
                  <a:pt x="34254" y="1238050"/>
                </a:lnTo>
                <a:lnTo>
                  <a:pt x="33031" y="1260071"/>
                </a:lnTo>
                <a:lnTo>
                  <a:pt x="31808" y="1283315"/>
                </a:lnTo>
                <a:lnTo>
                  <a:pt x="30584" y="1306559"/>
                </a:lnTo>
                <a:lnTo>
                  <a:pt x="30584" y="1329803"/>
                </a:lnTo>
                <a:lnTo>
                  <a:pt x="29361" y="1351824"/>
                </a:lnTo>
                <a:lnTo>
                  <a:pt x="30584" y="1375068"/>
                </a:lnTo>
                <a:lnTo>
                  <a:pt x="30584" y="1398312"/>
                </a:lnTo>
                <a:lnTo>
                  <a:pt x="31808" y="1421556"/>
                </a:lnTo>
                <a:lnTo>
                  <a:pt x="33031" y="1443576"/>
                </a:lnTo>
                <a:lnTo>
                  <a:pt x="35478" y="1466821"/>
                </a:lnTo>
                <a:lnTo>
                  <a:pt x="37924" y="1490065"/>
                </a:lnTo>
                <a:lnTo>
                  <a:pt x="40371" y="1513309"/>
                </a:lnTo>
                <a:lnTo>
                  <a:pt x="44041" y="1535329"/>
                </a:lnTo>
                <a:lnTo>
                  <a:pt x="47711" y="1558573"/>
                </a:lnTo>
                <a:lnTo>
                  <a:pt x="51382" y="1580594"/>
                </a:lnTo>
                <a:lnTo>
                  <a:pt x="55052" y="1603838"/>
                </a:lnTo>
                <a:lnTo>
                  <a:pt x="59945" y="1625859"/>
                </a:lnTo>
                <a:lnTo>
                  <a:pt x="64839" y="1647879"/>
                </a:lnTo>
                <a:lnTo>
                  <a:pt x="70955" y="1671123"/>
                </a:lnTo>
                <a:lnTo>
                  <a:pt x="77072" y="1693144"/>
                </a:lnTo>
                <a:lnTo>
                  <a:pt x="83189" y="1715165"/>
                </a:lnTo>
                <a:lnTo>
                  <a:pt x="89306" y="1737185"/>
                </a:lnTo>
                <a:lnTo>
                  <a:pt x="96646" y="1759206"/>
                </a:lnTo>
                <a:lnTo>
                  <a:pt x="103986" y="1780003"/>
                </a:lnTo>
                <a:lnTo>
                  <a:pt x="111327" y="1802024"/>
                </a:lnTo>
                <a:lnTo>
                  <a:pt x="119890" y="1824045"/>
                </a:lnTo>
                <a:lnTo>
                  <a:pt x="128454" y="1844842"/>
                </a:lnTo>
                <a:lnTo>
                  <a:pt x="137017" y="1865639"/>
                </a:lnTo>
                <a:lnTo>
                  <a:pt x="146804" y="1886436"/>
                </a:lnTo>
                <a:lnTo>
                  <a:pt x="156591" y="1908457"/>
                </a:lnTo>
                <a:lnTo>
                  <a:pt x="166378" y="1928031"/>
                </a:lnTo>
                <a:lnTo>
                  <a:pt x="176165" y="1948828"/>
                </a:lnTo>
                <a:lnTo>
                  <a:pt x="187176" y="1969626"/>
                </a:lnTo>
                <a:lnTo>
                  <a:pt x="198186" y="1989199"/>
                </a:lnTo>
                <a:lnTo>
                  <a:pt x="209196" y="2009997"/>
                </a:lnTo>
                <a:lnTo>
                  <a:pt x="221430" y="2029571"/>
                </a:lnTo>
                <a:lnTo>
                  <a:pt x="233664" y="2049145"/>
                </a:lnTo>
                <a:lnTo>
                  <a:pt x="245897" y="2067495"/>
                </a:lnTo>
                <a:lnTo>
                  <a:pt x="258131" y="2087069"/>
                </a:lnTo>
                <a:lnTo>
                  <a:pt x="271588" y="2105420"/>
                </a:lnTo>
                <a:lnTo>
                  <a:pt x="285045" y="2124994"/>
                </a:lnTo>
                <a:lnTo>
                  <a:pt x="298502" y="2143344"/>
                </a:lnTo>
                <a:lnTo>
                  <a:pt x="313183" y="2160471"/>
                </a:lnTo>
                <a:lnTo>
                  <a:pt x="327863" y="2178822"/>
                </a:lnTo>
                <a:lnTo>
                  <a:pt x="342544" y="2197172"/>
                </a:lnTo>
                <a:lnTo>
                  <a:pt x="357224" y="2214300"/>
                </a:lnTo>
                <a:lnTo>
                  <a:pt x="371904" y="2231427"/>
                </a:lnTo>
                <a:lnTo>
                  <a:pt x="387808" y="2248554"/>
                </a:lnTo>
                <a:lnTo>
                  <a:pt x="403712" y="2264458"/>
                </a:lnTo>
                <a:lnTo>
                  <a:pt x="419616" y="2280362"/>
                </a:lnTo>
                <a:lnTo>
                  <a:pt x="436743" y="2296265"/>
                </a:lnTo>
                <a:lnTo>
                  <a:pt x="452647" y="2312169"/>
                </a:lnTo>
                <a:lnTo>
                  <a:pt x="469774" y="2328073"/>
                </a:lnTo>
                <a:lnTo>
                  <a:pt x="488125" y="2342753"/>
                </a:lnTo>
                <a:lnTo>
                  <a:pt x="505252" y="2357434"/>
                </a:lnTo>
                <a:lnTo>
                  <a:pt x="522379" y="2372114"/>
                </a:lnTo>
                <a:lnTo>
                  <a:pt x="540730" y="2386795"/>
                </a:lnTo>
                <a:lnTo>
                  <a:pt x="559080" y="2400252"/>
                </a:lnTo>
                <a:lnTo>
                  <a:pt x="577431" y="2413709"/>
                </a:lnTo>
                <a:lnTo>
                  <a:pt x="597005" y="2427166"/>
                </a:lnTo>
                <a:lnTo>
                  <a:pt x="615355" y="2440623"/>
                </a:lnTo>
                <a:lnTo>
                  <a:pt x="634929" y="2452857"/>
                </a:lnTo>
                <a:lnTo>
                  <a:pt x="654503" y="2465090"/>
                </a:lnTo>
                <a:lnTo>
                  <a:pt x="674077" y="2477324"/>
                </a:lnTo>
                <a:lnTo>
                  <a:pt x="693651" y="2488334"/>
                </a:lnTo>
                <a:lnTo>
                  <a:pt x="713225" y="2499345"/>
                </a:lnTo>
                <a:lnTo>
                  <a:pt x="734022" y="2510355"/>
                </a:lnTo>
                <a:lnTo>
                  <a:pt x="754819" y="2521365"/>
                </a:lnTo>
                <a:lnTo>
                  <a:pt x="774393" y="2531152"/>
                </a:lnTo>
                <a:lnTo>
                  <a:pt x="795190" y="2540939"/>
                </a:lnTo>
                <a:lnTo>
                  <a:pt x="817211" y="2550726"/>
                </a:lnTo>
                <a:lnTo>
                  <a:pt x="838008" y="2559290"/>
                </a:lnTo>
                <a:lnTo>
                  <a:pt x="858806" y="2567853"/>
                </a:lnTo>
                <a:lnTo>
                  <a:pt x="880826" y="2576417"/>
                </a:lnTo>
                <a:lnTo>
                  <a:pt x="901624" y="2584981"/>
                </a:lnTo>
                <a:lnTo>
                  <a:pt x="923644" y="2592321"/>
                </a:lnTo>
                <a:lnTo>
                  <a:pt x="945665" y="2599661"/>
                </a:lnTo>
                <a:lnTo>
                  <a:pt x="967686" y="2605778"/>
                </a:lnTo>
                <a:lnTo>
                  <a:pt x="989706" y="2611895"/>
                </a:lnTo>
                <a:lnTo>
                  <a:pt x="1011727" y="2618012"/>
                </a:lnTo>
                <a:lnTo>
                  <a:pt x="1033748" y="2624128"/>
                </a:lnTo>
                <a:lnTo>
                  <a:pt x="1055768" y="2629022"/>
                </a:lnTo>
                <a:lnTo>
                  <a:pt x="1079012" y="2633915"/>
                </a:lnTo>
                <a:lnTo>
                  <a:pt x="1101033" y="2638809"/>
                </a:lnTo>
                <a:lnTo>
                  <a:pt x="1124277" y="2642479"/>
                </a:lnTo>
                <a:lnTo>
                  <a:pt x="1146298" y="2646149"/>
                </a:lnTo>
                <a:lnTo>
                  <a:pt x="1169542" y="2649819"/>
                </a:lnTo>
                <a:lnTo>
                  <a:pt x="1191562" y="2652266"/>
                </a:lnTo>
                <a:lnTo>
                  <a:pt x="1214806" y="2654713"/>
                </a:lnTo>
                <a:close/>
              </a:path>
            </a:pathLst>
          </a:custGeom>
          <a:solidFill>
            <a:srgbClr val="A6A6A6"/>
          </a:solidFill>
        </p:spPr>
      </p:sp>
      <p:sp>
        <p:nvSpPr>
          <p:cNvPr id="7" name="Shape 4"/>
          <p:cNvSpPr/>
          <p:nvPr>
            <p:custDataLst>
              <p:tags r:id="rId2"/>
            </p:custDataLst>
          </p:nvPr>
        </p:nvSpPr>
        <p:spPr>
          <a:xfrm>
            <a:off x="3619318" y="1556415"/>
            <a:ext cx="1741435" cy="3968"/>
          </a:xfrm>
          <a:custGeom>
            <a:avLst/>
            <a:gdLst/>
            <a:ahLst/>
            <a:cxnLst/>
            <a:rect l="l" t="t" r="r" b="b"/>
            <a:pathLst>
              <a:path w="1741435" h="3968">
                <a:moveTo>
                  <a:pt x="0" y="0"/>
                </a:moveTo>
                <a:lnTo>
                  <a:pt x="1741435" y="3968"/>
                </a:lnTo>
              </a:path>
            </a:pathLst>
          </a:custGeom>
          <a:noFill/>
          <a:ln w="9525">
            <a:solidFill>
              <a:srgbClr val="808080"/>
            </a:solidFill>
            <a:prstDash val="solid"/>
            <a:headEnd type="none"/>
            <a:tailEnd type="none"/>
          </a:ln>
        </p:spPr>
      </p:sp>
      <p:sp>
        <p:nvSpPr>
          <p:cNvPr id="8" name="Shape 5"/>
          <p:cNvSpPr/>
          <p:nvPr>
            <p:custDataLst>
              <p:tags r:id="rId3"/>
            </p:custDataLst>
          </p:nvPr>
        </p:nvSpPr>
        <p:spPr>
          <a:xfrm>
            <a:off x="2837760" y="1178117"/>
            <a:ext cx="776613" cy="776614"/>
          </a:xfrm>
          <a:custGeom>
            <a:avLst/>
            <a:gdLst/>
            <a:ahLst/>
            <a:cxnLst/>
            <a:rect l="l" t="t" r="r" b="b"/>
            <a:pathLst>
              <a:path w="776613" h="776614">
                <a:moveTo>
                  <a:pt x="0" y="387808"/>
                </a:moveTo>
                <a:lnTo>
                  <a:pt x="0" y="387808"/>
                </a:lnTo>
                <a:lnTo>
                  <a:pt x="0" y="387808"/>
                </a:lnTo>
                <a:lnTo>
                  <a:pt x="0" y="381691"/>
                </a:lnTo>
                <a:lnTo>
                  <a:pt x="0" y="374351"/>
                </a:lnTo>
                <a:lnTo>
                  <a:pt x="0" y="368234"/>
                </a:lnTo>
                <a:lnTo>
                  <a:pt x="1223" y="360894"/>
                </a:lnTo>
                <a:lnTo>
                  <a:pt x="1223" y="354777"/>
                </a:lnTo>
                <a:lnTo>
                  <a:pt x="2447" y="347437"/>
                </a:lnTo>
                <a:lnTo>
                  <a:pt x="2447" y="341320"/>
                </a:lnTo>
                <a:lnTo>
                  <a:pt x="3670" y="333980"/>
                </a:lnTo>
                <a:lnTo>
                  <a:pt x="4893" y="327863"/>
                </a:lnTo>
                <a:lnTo>
                  <a:pt x="6117" y="320523"/>
                </a:lnTo>
                <a:lnTo>
                  <a:pt x="7340" y="314406"/>
                </a:lnTo>
                <a:lnTo>
                  <a:pt x="8564" y="307066"/>
                </a:lnTo>
                <a:lnTo>
                  <a:pt x="9787" y="300949"/>
                </a:lnTo>
                <a:lnTo>
                  <a:pt x="11010" y="294832"/>
                </a:lnTo>
                <a:lnTo>
                  <a:pt x="13457" y="287492"/>
                </a:lnTo>
                <a:lnTo>
                  <a:pt x="14680" y="281375"/>
                </a:lnTo>
                <a:lnTo>
                  <a:pt x="17127" y="275258"/>
                </a:lnTo>
                <a:lnTo>
                  <a:pt x="19574" y="267918"/>
                </a:lnTo>
                <a:lnTo>
                  <a:pt x="20797" y="261801"/>
                </a:lnTo>
                <a:lnTo>
                  <a:pt x="23244" y="255684"/>
                </a:lnTo>
                <a:lnTo>
                  <a:pt x="25691" y="249567"/>
                </a:lnTo>
                <a:lnTo>
                  <a:pt x="28138" y="243451"/>
                </a:lnTo>
                <a:lnTo>
                  <a:pt x="30584" y="236110"/>
                </a:lnTo>
                <a:lnTo>
                  <a:pt x="33031" y="229994"/>
                </a:lnTo>
                <a:lnTo>
                  <a:pt x="36701" y="223877"/>
                </a:lnTo>
                <a:lnTo>
                  <a:pt x="39148" y="217760"/>
                </a:lnTo>
                <a:lnTo>
                  <a:pt x="42818" y="211643"/>
                </a:lnTo>
                <a:lnTo>
                  <a:pt x="45265" y="205526"/>
                </a:lnTo>
                <a:lnTo>
                  <a:pt x="48935" y="200633"/>
                </a:lnTo>
                <a:lnTo>
                  <a:pt x="52605" y="194516"/>
                </a:lnTo>
                <a:lnTo>
                  <a:pt x="55052" y="188399"/>
                </a:lnTo>
                <a:lnTo>
                  <a:pt x="58722" y="182282"/>
                </a:lnTo>
                <a:lnTo>
                  <a:pt x="62392" y="177389"/>
                </a:lnTo>
                <a:lnTo>
                  <a:pt x="66062" y="171272"/>
                </a:lnTo>
                <a:lnTo>
                  <a:pt x="69732" y="165155"/>
                </a:lnTo>
                <a:lnTo>
                  <a:pt x="74626" y="160261"/>
                </a:lnTo>
                <a:lnTo>
                  <a:pt x="78296" y="154145"/>
                </a:lnTo>
                <a:lnTo>
                  <a:pt x="81966" y="149251"/>
                </a:lnTo>
                <a:lnTo>
                  <a:pt x="86859" y="144358"/>
                </a:lnTo>
                <a:lnTo>
                  <a:pt x="90529" y="138241"/>
                </a:lnTo>
                <a:lnTo>
                  <a:pt x="95423" y="133347"/>
                </a:lnTo>
                <a:lnTo>
                  <a:pt x="100316" y="128454"/>
                </a:lnTo>
                <a:lnTo>
                  <a:pt x="103986" y="123560"/>
                </a:lnTo>
                <a:lnTo>
                  <a:pt x="108880" y="118667"/>
                </a:lnTo>
                <a:lnTo>
                  <a:pt x="113773" y="113773"/>
                </a:lnTo>
                <a:lnTo>
                  <a:pt x="118667" y="108880"/>
                </a:lnTo>
                <a:lnTo>
                  <a:pt x="123560" y="103986"/>
                </a:lnTo>
                <a:lnTo>
                  <a:pt x="128454" y="100316"/>
                </a:lnTo>
                <a:lnTo>
                  <a:pt x="133347" y="95423"/>
                </a:lnTo>
                <a:lnTo>
                  <a:pt x="138241" y="90529"/>
                </a:lnTo>
                <a:lnTo>
                  <a:pt x="144358" y="86859"/>
                </a:lnTo>
                <a:lnTo>
                  <a:pt x="149251" y="81966"/>
                </a:lnTo>
                <a:lnTo>
                  <a:pt x="154145" y="78296"/>
                </a:lnTo>
                <a:lnTo>
                  <a:pt x="160261" y="74626"/>
                </a:lnTo>
                <a:lnTo>
                  <a:pt x="165155" y="69732"/>
                </a:lnTo>
                <a:lnTo>
                  <a:pt x="171272" y="66062"/>
                </a:lnTo>
                <a:lnTo>
                  <a:pt x="177389" y="62392"/>
                </a:lnTo>
                <a:lnTo>
                  <a:pt x="182282" y="58722"/>
                </a:lnTo>
                <a:lnTo>
                  <a:pt x="188399" y="55052"/>
                </a:lnTo>
                <a:lnTo>
                  <a:pt x="194516" y="52605"/>
                </a:lnTo>
                <a:lnTo>
                  <a:pt x="200633" y="48935"/>
                </a:lnTo>
                <a:lnTo>
                  <a:pt x="205526" y="45265"/>
                </a:lnTo>
                <a:lnTo>
                  <a:pt x="211643" y="42818"/>
                </a:lnTo>
                <a:lnTo>
                  <a:pt x="217760" y="39148"/>
                </a:lnTo>
                <a:lnTo>
                  <a:pt x="223877" y="36701"/>
                </a:lnTo>
                <a:lnTo>
                  <a:pt x="229994" y="33031"/>
                </a:lnTo>
                <a:lnTo>
                  <a:pt x="236110" y="30584"/>
                </a:lnTo>
                <a:lnTo>
                  <a:pt x="243451" y="28138"/>
                </a:lnTo>
                <a:lnTo>
                  <a:pt x="249567" y="25691"/>
                </a:lnTo>
                <a:lnTo>
                  <a:pt x="255684" y="23244"/>
                </a:lnTo>
                <a:lnTo>
                  <a:pt x="261801" y="20797"/>
                </a:lnTo>
                <a:lnTo>
                  <a:pt x="267918" y="19574"/>
                </a:lnTo>
                <a:lnTo>
                  <a:pt x="275258" y="17127"/>
                </a:lnTo>
                <a:lnTo>
                  <a:pt x="281375" y="14680"/>
                </a:lnTo>
                <a:lnTo>
                  <a:pt x="287492" y="13457"/>
                </a:lnTo>
                <a:lnTo>
                  <a:pt x="294832" y="11010"/>
                </a:lnTo>
                <a:lnTo>
                  <a:pt x="300949" y="9787"/>
                </a:lnTo>
                <a:lnTo>
                  <a:pt x="307066" y="8564"/>
                </a:lnTo>
                <a:lnTo>
                  <a:pt x="314406" y="7340"/>
                </a:lnTo>
                <a:lnTo>
                  <a:pt x="320523" y="6117"/>
                </a:lnTo>
                <a:lnTo>
                  <a:pt x="327863" y="4893"/>
                </a:lnTo>
                <a:lnTo>
                  <a:pt x="333980" y="3670"/>
                </a:lnTo>
                <a:lnTo>
                  <a:pt x="341320" y="2447"/>
                </a:lnTo>
                <a:lnTo>
                  <a:pt x="347437" y="2447"/>
                </a:lnTo>
                <a:lnTo>
                  <a:pt x="354777" y="1223"/>
                </a:lnTo>
                <a:lnTo>
                  <a:pt x="360894" y="1223"/>
                </a:lnTo>
                <a:lnTo>
                  <a:pt x="368234" y="0"/>
                </a:lnTo>
                <a:lnTo>
                  <a:pt x="374351" y="0"/>
                </a:lnTo>
                <a:lnTo>
                  <a:pt x="381691" y="0"/>
                </a:lnTo>
                <a:lnTo>
                  <a:pt x="387808" y="0"/>
                </a:lnTo>
                <a:lnTo>
                  <a:pt x="387808" y="0"/>
                </a:lnTo>
                <a:lnTo>
                  <a:pt x="387808" y="0"/>
                </a:lnTo>
                <a:lnTo>
                  <a:pt x="395148" y="0"/>
                </a:lnTo>
                <a:lnTo>
                  <a:pt x="401265" y="0"/>
                </a:lnTo>
                <a:lnTo>
                  <a:pt x="408606" y="0"/>
                </a:lnTo>
                <a:lnTo>
                  <a:pt x="415946" y="1223"/>
                </a:lnTo>
                <a:lnTo>
                  <a:pt x="422063" y="1223"/>
                </a:lnTo>
                <a:lnTo>
                  <a:pt x="429403" y="2447"/>
                </a:lnTo>
                <a:lnTo>
                  <a:pt x="435520" y="2447"/>
                </a:lnTo>
                <a:lnTo>
                  <a:pt x="442860" y="3670"/>
                </a:lnTo>
                <a:lnTo>
                  <a:pt x="448977" y="4893"/>
                </a:lnTo>
                <a:lnTo>
                  <a:pt x="456317" y="6117"/>
                </a:lnTo>
                <a:lnTo>
                  <a:pt x="462434" y="7340"/>
                </a:lnTo>
                <a:lnTo>
                  <a:pt x="468551" y="8564"/>
                </a:lnTo>
                <a:lnTo>
                  <a:pt x="475891" y="9787"/>
                </a:lnTo>
                <a:lnTo>
                  <a:pt x="482008" y="11010"/>
                </a:lnTo>
                <a:lnTo>
                  <a:pt x="489348" y="13457"/>
                </a:lnTo>
                <a:lnTo>
                  <a:pt x="495465" y="14680"/>
                </a:lnTo>
                <a:lnTo>
                  <a:pt x="501582" y="17127"/>
                </a:lnTo>
                <a:lnTo>
                  <a:pt x="507699" y="19574"/>
                </a:lnTo>
                <a:lnTo>
                  <a:pt x="515039" y="20797"/>
                </a:lnTo>
                <a:lnTo>
                  <a:pt x="521156" y="23244"/>
                </a:lnTo>
                <a:lnTo>
                  <a:pt x="527272" y="25691"/>
                </a:lnTo>
                <a:lnTo>
                  <a:pt x="533389" y="28138"/>
                </a:lnTo>
                <a:lnTo>
                  <a:pt x="539506" y="30584"/>
                </a:lnTo>
                <a:lnTo>
                  <a:pt x="546846" y="33031"/>
                </a:lnTo>
                <a:lnTo>
                  <a:pt x="552963" y="36701"/>
                </a:lnTo>
                <a:lnTo>
                  <a:pt x="559080" y="39148"/>
                </a:lnTo>
                <a:lnTo>
                  <a:pt x="565197" y="42818"/>
                </a:lnTo>
                <a:lnTo>
                  <a:pt x="570090" y="45265"/>
                </a:lnTo>
                <a:lnTo>
                  <a:pt x="576207" y="48935"/>
                </a:lnTo>
                <a:lnTo>
                  <a:pt x="582324" y="52605"/>
                </a:lnTo>
                <a:lnTo>
                  <a:pt x="588441" y="55052"/>
                </a:lnTo>
                <a:lnTo>
                  <a:pt x="594558" y="58722"/>
                </a:lnTo>
                <a:lnTo>
                  <a:pt x="599451" y="62392"/>
                </a:lnTo>
                <a:lnTo>
                  <a:pt x="605568" y="66062"/>
                </a:lnTo>
                <a:lnTo>
                  <a:pt x="610462" y="69732"/>
                </a:lnTo>
                <a:lnTo>
                  <a:pt x="616578" y="74626"/>
                </a:lnTo>
                <a:lnTo>
                  <a:pt x="621472" y="78296"/>
                </a:lnTo>
                <a:lnTo>
                  <a:pt x="627589" y="81966"/>
                </a:lnTo>
                <a:lnTo>
                  <a:pt x="632482" y="86859"/>
                </a:lnTo>
                <a:lnTo>
                  <a:pt x="637376" y="90529"/>
                </a:lnTo>
                <a:lnTo>
                  <a:pt x="643493" y="95423"/>
                </a:lnTo>
                <a:lnTo>
                  <a:pt x="648386" y="100316"/>
                </a:lnTo>
                <a:lnTo>
                  <a:pt x="653280" y="103986"/>
                </a:lnTo>
                <a:lnTo>
                  <a:pt x="658173" y="108880"/>
                </a:lnTo>
                <a:lnTo>
                  <a:pt x="663066" y="113773"/>
                </a:lnTo>
                <a:lnTo>
                  <a:pt x="667960" y="118667"/>
                </a:lnTo>
                <a:lnTo>
                  <a:pt x="672853" y="123560"/>
                </a:lnTo>
                <a:lnTo>
                  <a:pt x="676524" y="128454"/>
                </a:lnTo>
                <a:lnTo>
                  <a:pt x="681417" y="133347"/>
                </a:lnTo>
                <a:lnTo>
                  <a:pt x="686311" y="138241"/>
                </a:lnTo>
                <a:lnTo>
                  <a:pt x="689981" y="144358"/>
                </a:lnTo>
                <a:lnTo>
                  <a:pt x="694874" y="149251"/>
                </a:lnTo>
                <a:lnTo>
                  <a:pt x="698544" y="154145"/>
                </a:lnTo>
                <a:lnTo>
                  <a:pt x="702214" y="160261"/>
                </a:lnTo>
                <a:lnTo>
                  <a:pt x="705884" y="165155"/>
                </a:lnTo>
                <a:lnTo>
                  <a:pt x="710778" y="171272"/>
                </a:lnTo>
                <a:lnTo>
                  <a:pt x="714448" y="177389"/>
                </a:lnTo>
                <a:lnTo>
                  <a:pt x="718118" y="182282"/>
                </a:lnTo>
                <a:lnTo>
                  <a:pt x="720565" y="188399"/>
                </a:lnTo>
                <a:lnTo>
                  <a:pt x="724235" y="194516"/>
                </a:lnTo>
                <a:lnTo>
                  <a:pt x="727905" y="200633"/>
                </a:lnTo>
                <a:lnTo>
                  <a:pt x="731575" y="205526"/>
                </a:lnTo>
                <a:lnTo>
                  <a:pt x="734022" y="211643"/>
                </a:lnTo>
                <a:lnTo>
                  <a:pt x="737692" y="217760"/>
                </a:lnTo>
                <a:lnTo>
                  <a:pt x="740139" y="223877"/>
                </a:lnTo>
                <a:lnTo>
                  <a:pt x="742586" y="229994"/>
                </a:lnTo>
                <a:lnTo>
                  <a:pt x="746256" y="236110"/>
                </a:lnTo>
                <a:lnTo>
                  <a:pt x="748702" y="243451"/>
                </a:lnTo>
                <a:lnTo>
                  <a:pt x="751149" y="249567"/>
                </a:lnTo>
                <a:lnTo>
                  <a:pt x="753596" y="255684"/>
                </a:lnTo>
                <a:lnTo>
                  <a:pt x="756043" y="261801"/>
                </a:lnTo>
                <a:lnTo>
                  <a:pt x="757266" y="267918"/>
                </a:lnTo>
                <a:lnTo>
                  <a:pt x="759713" y="275258"/>
                </a:lnTo>
                <a:lnTo>
                  <a:pt x="762159" y="281375"/>
                </a:lnTo>
                <a:lnTo>
                  <a:pt x="763383" y="287492"/>
                </a:lnTo>
                <a:lnTo>
                  <a:pt x="764606" y="294832"/>
                </a:lnTo>
                <a:lnTo>
                  <a:pt x="767053" y="300949"/>
                </a:lnTo>
                <a:lnTo>
                  <a:pt x="768276" y="307066"/>
                </a:lnTo>
                <a:lnTo>
                  <a:pt x="769500" y="314406"/>
                </a:lnTo>
                <a:lnTo>
                  <a:pt x="770723" y="320523"/>
                </a:lnTo>
                <a:lnTo>
                  <a:pt x="771946" y="327863"/>
                </a:lnTo>
                <a:lnTo>
                  <a:pt x="773170" y="333980"/>
                </a:lnTo>
                <a:lnTo>
                  <a:pt x="773170" y="341320"/>
                </a:lnTo>
                <a:lnTo>
                  <a:pt x="774393" y="347437"/>
                </a:lnTo>
                <a:lnTo>
                  <a:pt x="775617" y="354777"/>
                </a:lnTo>
                <a:lnTo>
                  <a:pt x="775617" y="360894"/>
                </a:lnTo>
                <a:lnTo>
                  <a:pt x="775617" y="368234"/>
                </a:lnTo>
                <a:lnTo>
                  <a:pt x="776840" y="374351"/>
                </a:lnTo>
                <a:lnTo>
                  <a:pt x="776840" y="381691"/>
                </a:lnTo>
                <a:lnTo>
                  <a:pt x="776840" y="387808"/>
                </a:lnTo>
                <a:lnTo>
                  <a:pt x="776840" y="387808"/>
                </a:lnTo>
                <a:lnTo>
                  <a:pt x="776840" y="387808"/>
                </a:lnTo>
                <a:lnTo>
                  <a:pt x="776840" y="395148"/>
                </a:lnTo>
                <a:lnTo>
                  <a:pt x="776840" y="401265"/>
                </a:lnTo>
                <a:lnTo>
                  <a:pt x="775617" y="408606"/>
                </a:lnTo>
                <a:lnTo>
                  <a:pt x="775617" y="415946"/>
                </a:lnTo>
                <a:lnTo>
                  <a:pt x="775617" y="422063"/>
                </a:lnTo>
                <a:lnTo>
                  <a:pt x="774393" y="429403"/>
                </a:lnTo>
                <a:lnTo>
                  <a:pt x="773170" y="435520"/>
                </a:lnTo>
                <a:lnTo>
                  <a:pt x="773170" y="442860"/>
                </a:lnTo>
                <a:lnTo>
                  <a:pt x="771946" y="448977"/>
                </a:lnTo>
                <a:lnTo>
                  <a:pt x="770723" y="456317"/>
                </a:lnTo>
                <a:lnTo>
                  <a:pt x="769500" y="462434"/>
                </a:lnTo>
                <a:lnTo>
                  <a:pt x="768276" y="468551"/>
                </a:lnTo>
                <a:lnTo>
                  <a:pt x="767053" y="475891"/>
                </a:lnTo>
                <a:lnTo>
                  <a:pt x="764606" y="482008"/>
                </a:lnTo>
                <a:lnTo>
                  <a:pt x="763383" y="489348"/>
                </a:lnTo>
                <a:lnTo>
                  <a:pt x="762159" y="495465"/>
                </a:lnTo>
                <a:lnTo>
                  <a:pt x="759713" y="501582"/>
                </a:lnTo>
                <a:lnTo>
                  <a:pt x="757266" y="507699"/>
                </a:lnTo>
                <a:lnTo>
                  <a:pt x="756043" y="515039"/>
                </a:lnTo>
                <a:lnTo>
                  <a:pt x="753596" y="521156"/>
                </a:lnTo>
                <a:lnTo>
                  <a:pt x="751149" y="527272"/>
                </a:lnTo>
                <a:lnTo>
                  <a:pt x="748702" y="533389"/>
                </a:lnTo>
                <a:lnTo>
                  <a:pt x="746256" y="539506"/>
                </a:lnTo>
                <a:lnTo>
                  <a:pt x="742586" y="546846"/>
                </a:lnTo>
                <a:lnTo>
                  <a:pt x="740139" y="552963"/>
                </a:lnTo>
                <a:lnTo>
                  <a:pt x="737692" y="559080"/>
                </a:lnTo>
                <a:lnTo>
                  <a:pt x="734022" y="565197"/>
                </a:lnTo>
                <a:lnTo>
                  <a:pt x="731575" y="570090"/>
                </a:lnTo>
                <a:lnTo>
                  <a:pt x="727905" y="576207"/>
                </a:lnTo>
                <a:lnTo>
                  <a:pt x="724235" y="582324"/>
                </a:lnTo>
                <a:lnTo>
                  <a:pt x="720565" y="588441"/>
                </a:lnTo>
                <a:lnTo>
                  <a:pt x="718118" y="594558"/>
                </a:lnTo>
                <a:lnTo>
                  <a:pt x="714448" y="599451"/>
                </a:lnTo>
                <a:lnTo>
                  <a:pt x="710778" y="605568"/>
                </a:lnTo>
                <a:lnTo>
                  <a:pt x="705884" y="610462"/>
                </a:lnTo>
                <a:lnTo>
                  <a:pt x="702214" y="616578"/>
                </a:lnTo>
                <a:lnTo>
                  <a:pt x="698544" y="621472"/>
                </a:lnTo>
                <a:lnTo>
                  <a:pt x="694874" y="627589"/>
                </a:lnTo>
                <a:lnTo>
                  <a:pt x="689981" y="632482"/>
                </a:lnTo>
                <a:lnTo>
                  <a:pt x="686311" y="637376"/>
                </a:lnTo>
                <a:lnTo>
                  <a:pt x="681417" y="643493"/>
                </a:lnTo>
                <a:lnTo>
                  <a:pt x="676524" y="648386"/>
                </a:lnTo>
                <a:lnTo>
                  <a:pt x="672853" y="653280"/>
                </a:lnTo>
                <a:lnTo>
                  <a:pt x="667960" y="658173"/>
                </a:lnTo>
                <a:lnTo>
                  <a:pt x="663066" y="663066"/>
                </a:lnTo>
                <a:lnTo>
                  <a:pt x="658173" y="667960"/>
                </a:lnTo>
                <a:lnTo>
                  <a:pt x="653280" y="672853"/>
                </a:lnTo>
                <a:lnTo>
                  <a:pt x="648386" y="676524"/>
                </a:lnTo>
                <a:lnTo>
                  <a:pt x="643493" y="681417"/>
                </a:lnTo>
                <a:lnTo>
                  <a:pt x="637376" y="686311"/>
                </a:lnTo>
                <a:lnTo>
                  <a:pt x="632482" y="689981"/>
                </a:lnTo>
                <a:lnTo>
                  <a:pt x="627589" y="694874"/>
                </a:lnTo>
                <a:lnTo>
                  <a:pt x="621472" y="698544"/>
                </a:lnTo>
                <a:lnTo>
                  <a:pt x="616578" y="702214"/>
                </a:lnTo>
                <a:lnTo>
                  <a:pt x="610462" y="705884"/>
                </a:lnTo>
                <a:lnTo>
                  <a:pt x="605568" y="710778"/>
                </a:lnTo>
                <a:lnTo>
                  <a:pt x="599451" y="714448"/>
                </a:lnTo>
                <a:lnTo>
                  <a:pt x="594558" y="718118"/>
                </a:lnTo>
                <a:lnTo>
                  <a:pt x="588441" y="720565"/>
                </a:lnTo>
                <a:lnTo>
                  <a:pt x="582324" y="724235"/>
                </a:lnTo>
                <a:lnTo>
                  <a:pt x="576207" y="727905"/>
                </a:lnTo>
                <a:lnTo>
                  <a:pt x="570090" y="731575"/>
                </a:lnTo>
                <a:lnTo>
                  <a:pt x="565197" y="734022"/>
                </a:lnTo>
                <a:lnTo>
                  <a:pt x="559080" y="737692"/>
                </a:lnTo>
                <a:lnTo>
                  <a:pt x="552963" y="740139"/>
                </a:lnTo>
                <a:lnTo>
                  <a:pt x="546846" y="742586"/>
                </a:lnTo>
                <a:lnTo>
                  <a:pt x="539506" y="746256"/>
                </a:lnTo>
                <a:lnTo>
                  <a:pt x="533389" y="748702"/>
                </a:lnTo>
                <a:lnTo>
                  <a:pt x="527272" y="751149"/>
                </a:lnTo>
                <a:lnTo>
                  <a:pt x="521156" y="753596"/>
                </a:lnTo>
                <a:lnTo>
                  <a:pt x="515039" y="756043"/>
                </a:lnTo>
                <a:lnTo>
                  <a:pt x="507699" y="757266"/>
                </a:lnTo>
                <a:lnTo>
                  <a:pt x="501582" y="759713"/>
                </a:lnTo>
                <a:lnTo>
                  <a:pt x="495465" y="762159"/>
                </a:lnTo>
                <a:lnTo>
                  <a:pt x="489348" y="763383"/>
                </a:lnTo>
                <a:lnTo>
                  <a:pt x="482008" y="764606"/>
                </a:lnTo>
                <a:lnTo>
                  <a:pt x="475891" y="767053"/>
                </a:lnTo>
                <a:lnTo>
                  <a:pt x="468551" y="768276"/>
                </a:lnTo>
                <a:lnTo>
                  <a:pt x="462434" y="769500"/>
                </a:lnTo>
                <a:lnTo>
                  <a:pt x="456317" y="770723"/>
                </a:lnTo>
                <a:lnTo>
                  <a:pt x="448977" y="771946"/>
                </a:lnTo>
                <a:lnTo>
                  <a:pt x="442860" y="773170"/>
                </a:lnTo>
                <a:lnTo>
                  <a:pt x="435520" y="773170"/>
                </a:lnTo>
                <a:lnTo>
                  <a:pt x="429403" y="774393"/>
                </a:lnTo>
                <a:lnTo>
                  <a:pt x="422063" y="775617"/>
                </a:lnTo>
                <a:lnTo>
                  <a:pt x="415946" y="775617"/>
                </a:lnTo>
                <a:lnTo>
                  <a:pt x="408606" y="775617"/>
                </a:lnTo>
                <a:lnTo>
                  <a:pt x="401265" y="776840"/>
                </a:lnTo>
                <a:lnTo>
                  <a:pt x="395148" y="776840"/>
                </a:lnTo>
                <a:lnTo>
                  <a:pt x="387808" y="776840"/>
                </a:lnTo>
                <a:lnTo>
                  <a:pt x="387808" y="776840"/>
                </a:lnTo>
                <a:lnTo>
                  <a:pt x="387808" y="776840"/>
                </a:lnTo>
                <a:lnTo>
                  <a:pt x="381691" y="776840"/>
                </a:lnTo>
                <a:lnTo>
                  <a:pt x="374351" y="776840"/>
                </a:lnTo>
                <a:lnTo>
                  <a:pt x="368234" y="775617"/>
                </a:lnTo>
                <a:lnTo>
                  <a:pt x="360894" y="775617"/>
                </a:lnTo>
                <a:lnTo>
                  <a:pt x="354777" y="775617"/>
                </a:lnTo>
                <a:lnTo>
                  <a:pt x="347437" y="774393"/>
                </a:lnTo>
                <a:lnTo>
                  <a:pt x="341320" y="773170"/>
                </a:lnTo>
                <a:lnTo>
                  <a:pt x="333980" y="773170"/>
                </a:lnTo>
                <a:lnTo>
                  <a:pt x="327863" y="771946"/>
                </a:lnTo>
                <a:lnTo>
                  <a:pt x="320523" y="770723"/>
                </a:lnTo>
                <a:lnTo>
                  <a:pt x="314406" y="769500"/>
                </a:lnTo>
                <a:lnTo>
                  <a:pt x="307066" y="768276"/>
                </a:lnTo>
                <a:lnTo>
                  <a:pt x="300949" y="767053"/>
                </a:lnTo>
                <a:lnTo>
                  <a:pt x="294832" y="764606"/>
                </a:lnTo>
                <a:lnTo>
                  <a:pt x="287492" y="763383"/>
                </a:lnTo>
                <a:lnTo>
                  <a:pt x="281375" y="762159"/>
                </a:lnTo>
                <a:lnTo>
                  <a:pt x="275258" y="759713"/>
                </a:lnTo>
                <a:lnTo>
                  <a:pt x="267918" y="757266"/>
                </a:lnTo>
                <a:lnTo>
                  <a:pt x="261801" y="756043"/>
                </a:lnTo>
                <a:lnTo>
                  <a:pt x="255684" y="753596"/>
                </a:lnTo>
                <a:lnTo>
                  <a:pt x="249567" y="751149"/>
                </a:lnTo>
                <a:lnTo>
                  <a:pt x="243451" y="748702"/>
                </a:lnTo>
                <a:lnTo>
                  <a:pt x="236110" y="746256"/>
                </a:lnTo>
                <a:lnTo>
                  <a:pt x="229994" y="742586"/>
                </a:lnTo>
                <a:lnTo>
                  <a:pt x="223877" y="740139"/>
                </a:lnTo>
                <a:lnTo>
                  <a:pt x="217760" y="737692"/>
                </a:lnTo>
                <a:lnTo>
                  <a:pt x="211643" y="734022"/>
                </a:lnTo>
                <a:lnTo>
                  <a:pt x="205526" y="731575"/>
                </a:lnTo>
                <a:lnTo>
                  <a:pt x="200633" y="727905"/>
                </a:lnTo>
                <a:lnTo>
                  <a:pt x="194516" y="724235"/>
                </a:lnTo>
                <a:lnTo>
                  <a:pt x="188399" y="720565"/>
                </a:lnTo>
                <a:lnTo>
                  <a:pt x="182282" y="718118"/>
                </a:lnTo>
                <a:lnTo>
                  <a:pt x="177389" y="714448"/>
                </a:lnTo>
                <a:lnTo>
                  <a:pt x="171272" y="710778"/>
                </a:lnTo>
                <a:lnTo>
                  <a:pt x="165155" y="705884"/>
                </a:lnTo>
                <a:lnTo>
                  <a:pt x="160261" y="702214"/>
                </a:lnTo>
                <a:lnTo>
                  <a:pt x="154145" y="698544"/>
                </a:lnTo>
                <a:lnTo>
                  <a:pt x="149251" y="694874"/>
                </a:lnTo>
                <a:lnTo>
                  <a:pt x="144358" y="689981"/>
                </a:lnTo>
                <a:lnTo>
                  <a:pt x="138241" y="686311"/>
                </a:lnTo>
                <a:lnTo>
                  <a:pt x="133347" y="681417"/>
                </a:lnTo>
                <a:lnTo>
                  <a:pt x="128454" y="676524"/>
                </a:lnTo>
                <a:lnTo>
                  <a:pt x="123560" y="672853"/>
                </a:lnTo>
                <a:lnTo>
                  <a:pt x="118667" y="667960"/>
                </a:lnTo>
                <a:lnTo>
                  <a:pt x="113773" y="663066"/>
                </a:lnTo>
                <a:lnTo>
                  <a:pt x="108880" y="658173"/>
                </a:lnTo>
                <a:lnTo>
                  <a:pt x="103986" y="653280"/>
                </a:lnTo>
                <a:lnTo>
                  <a:pt x="100316" y="648386"/>
                </a:lnTo>
                <a:lnTo>
                  <a:pt x="95423" y="643493"/>
                </a:lnTo>
                <a:lnTo>
                  <a:pt x="90529" y="637376"/>
                </a:lnTo>
                <a:lnTo>
                  <a:pt x="86859" y="632482"/>
                </a:lnTo>
                <a:lnTo>
                  <a:pt x="81966" y="627589"/>
                </a:lnTo>
                <a:lnTo>
                  <a:pt x="78296" y="621472"/>
                </a:lnTo>
                <a:lnTo>
                  <a:pt x="74626" y="616578"/>
                </a:lnTo>
                <a:lnTo>
                  <a:pt x="69732" y="610462"/>
                </a:lnTo>
                <a:lnTo>
                  <a:pt x="66062" y="605568"/>
                </a:lnTo>
                <a:lnTo>
                  <a:pt x="62392" y="599451"/>
                </a:lnTo>
                <a:lnTo>
                  <a:pt x="58722" y="594558"/>
                </a:lnTo>
                <a:lnTo>
                  <a:pt x="55052" y="588441"/>
                </a:lnTo>
                <a:lnTo>
                  <a:pt x="52605" y="582324"/>
                </a:lnTo>
                <a:lnTo>
                  <a:pt x="48935" y="576207"/>
                </a:lnTo>
                <a:lnTo>
                  <a:pt x="45265" y="570090"/>
                </a:lnTo>
                <a:lnTo>
                  <a:pt x="42818" y="565197"/>
                </a:lnTo>
                <a:lnTo>
                  <a:pt x="39148" y="559080"/>
                </a:lnTo>
                <a:lnTo>
                  <a:pt x="36701" y="552963"/>
                </a:lnTo>
                <a:lnTo>
                  <a:pt x="33031" y="546846"/>
                </a:lnTo>
                <a:lnTo>
                  <a:pt x="30584" y="539506"/>
                </a:lnTo>
                <a:lnTo>
                  <a:pt x="28138" y="533389"/>
                </a:lnTo>
                <a:lnTo>
                  <a:pt x="25691" y="527272"/>
                </a:lnTo>
                <a:lnTo>
                  <a:pt x="23244" y="521156"/>
                </a:lnTo>
                <a:lnTo>
                  <a:pt x="20797" y="515039"/>
                </a:lnTo>
                <a:lnTo>
                  <a:pt x="19574" y="507699"/>
                </a:lnTo>
                <a:lnTo>
                  <a:pt x="17127" y="501582"/>
                </a:lnTo>
                <a:lnTo>
                  <a:pt x="14680" y="495465"/>
                </a:lnTo>
                <a:lnTo>
                  <a:pt x="13457" y="489348"/>
                </a:lnTo>
                <a:lnTo>
                  <a:pt x="11010" y="482008"/>
                </a:lnTo>
                <a:lnTo>
                  <a:pt x="9787" y="475891"/>
                </a:lnTo>
                <a:lnTo>
                  <a:pt x="8564" y="468551"/>
                </a:lnTo>
                <a:lnTo>
                  <a:pt x="7340" y="462434"/>
                </a:lnTo>
                <a:lnTo>
                  <a:pt x="6117" y="456317"/>
                </a:lnTo>
                <a:lnTo>
                  <a:pt x="4893" y="448977"/>
                </a:lnTo>
                <a:lnTo>
                  <a:pt x="3670" y="442860"/>
                </a:lnTo>
                <a:lnTo>
                  <a:pt x="2447" y="435520"/>
                </a:lnTo>
                <a:lnTo>
                  <a:pt x="2447" y="429403"/>
                </a:lnTo>
                <a:lnTo>
                  <a:pt x="1223" y="422063"/>
                </a:lnTo>
                <a:lnTo>
                  <a:pt x="1223" y="415946"/>
                </a:lnTo>
                <a:lnTo>
                  <a:pt x="0" y="408606"/>
                </a:lnTo>
                <a:lnTo>
                  <a:pt x="0" y="401265"/>
                </a:lnTo>
                <a:lnTo>
                  <a:pt x="0" y="395148"/>
                </a:lnTo>
                <a:lnTo>
                  <a:pt x="0" y="387808"/>
                </a:lnTo>
                <a:close/>
                <a:moveTo>
                  <a:pt x="24467" y="387808"/>
                </a:moveTo>
                <a:lnTo>
                  <a:pt x="24467" y="387808"/>
                </a:lnTo>
                <a:lnTo>
                  <a:pt x="24467" y="387808"/>
                </a:lnTo>
                <a:lnTo>
                  <a:pt x="24467" y="395148"/>
                </a:lnTo>
                <a:lnTo>
                  <a:pt x="24467" y="401265"/>
                </a:lnTo>
                <a:lnTo>
                  <a:pt x="24467" y="407382"/>
                </a:lnTo>
                <a:lnTo>
                  <a:pt x="25691" y="413499"/>
                </a:lnTo>
                <a:lnTo>
                  <a:pt x="25691" y="419616"/>
                </a:lnTo>
                <a:lnTo>
                  <a:pt x="26914" y="426956"/>
                </a:lnTo>
                <a:lnTo>
                  <a:pt x="26914" y="433073"/>
                </a:lnTo>
                <a:lnTo>
                  <a:pt x="28138" y="439190"/>
                </a:lnTo>
                <a:lnTo>
                  <a:pt x="29361" y="445307"/>
                </a:lnTo>
                <a:lnTo>
                  <a:pt x="29361" y="451423"/>
                </a:lnTo>
                <a:lnTo>
                  <a:pt x="30584" y="457540"/>
                </a:lnTo>
                <a:lnTo>
                  <a:pt x="31808" y="463657"/>
                </a:lnTo>
                <a:lnTo>
                  <a:pt x="34254" y="469774"/>
                </a:lnTo>
                <a:lnTo>
                  <a:pt x="35478" y="475891"/>
                </a:lnTo>
                <a:lnTo>
                  <a:pt x="36701" y="482008"/>
                </a:lnTo>
                <a:lnTo>
                  <a:pt x="37924" y="488125"/>
                </a:lnTo>
                <a:lnTo>
                  <a:pt x="40371" y="494241"/>
                </a:lnTo>
                <a:lnTo>
                  <a:pt x="42818" y="500358"/>
                </a:lnTo>
                <a:lnTo>
                  <a:pt x="44041" y="506475"/>
                </a:lnTo>
                <a:lnTo>
                  <a:pt x="46488" y="512592"/>
                </a:lnTo>
                <a:lnTo>
                  <a:pt x="48935" y="518709"/>
                </a:lnTo>
                <a:lnTo>
                  <a:pt x="51382" y="524826"/>
                </a:lnTo>
                <a:lnTo>
                  <a:pt x="53828" y="530943"/>
                </a:lnTo>
                <a:lnTo>
                  <a:pt x="56275" y="535836"/>
                </a:lnTo>
                <a:lnTo>
                  <a:pt x="58722" y="541953"/>
                </a:lnTo>
                <a:lnTo>
                  <a:pt x="61168" y="548070"/>
                </a:lnTo>
                <a:lnTo>
                  <a:pt x="63615" y="552963"/>
                </a:lnTo>
                <a:lnTo>
                  <a:pt x="67285" y="559080"/>
                </a:lnTo>
                <a:lnTo>
                  <a:pt x="69732" y="565197"/>
                </a:lnTo>
                <a:lnTo>
                  <a:pt x="73402" y="570090"/>
                </a:lnTo>
                <a:lnTo>
                  <a:pt x="75849" y="576207"/>
                </a:lnTo>
                <a:lnTo>
                  <a:pt x="79519" y="581101"/>
                </a:lnTo>
                <a:lnTo>
                  <a:pt x="83189" y="585994"/>
                </a:lnTo>
                <a:lnTo>
                  <a:pt x="86859" y="592111"/>
                </a:lnTo>
                <a:lnTo>
                  <a:pt x="90529" y="597005"/>
                </a:lnTo>
                <a:lnTo>
                  <a:pt x="94199" y="601898"/>
                </a:lnTo>
                <a:lnTo>
                  <a:pt x="97870" y="606791"/>
                </a:lnTo>
                <a:lnTo>
                  <a:pt x="101540" y="612908"/>
                </a:lnTo>
                <a:lnTo>
                  <a:pt x="105210" y="617802"/>
                </a:lnTo>
                <a:lnTo>
                  <a:pt x="110103" y="622695"/>
                </a:lnTo>
                <a:lnTo>
                  <a:pt x="113773" y="627589"/>
                </a:lnTo>
                <a:lnTo>
                  <a:pt x="117444" y="631259"/>
                </a:lnTo>
                <a:lnTo>
                  <a:pt x="122337" y="636152"/>
                </a:lnTo>
                <a:lnTo>
                  <a:pt x="126007" y="641046"/>
                </a:lnTo>
                <a:lnTo>
                  <a:pt x="130901" y="645939"/>
                </a:lnTo>
                <a:lnTo>
                  <a:pt x="135794" y="649609"/>
                </a:lnTo>
                <a:lnTo>
                  <a:pt x="140688" y="654503"/>
                </a:lnTo>
                <a:lnTo>
                  <a:pt x="144358" y="658173"/>
                </a:lnTo>
                <a:lnTo>
                  <a:pt x="149251" y="663066"/>
                </a:lnTo>
                <a:lnTo>
                  <a:pt x="154145" y="666737"/>
                </a:lnTo>
                <a:lnTo>
                  <a:pt x="159038" y="671630"/>
                </a:lnTo>
                <a:lnTo>
                  <a:pt x="163932" y="675300"/>
                </a:lnTo>
                <a:lnTo>
                  <a:pt x="168825" y="678970"/>
                </a:lnTo>
                <a:lnTo>
                  <a:pt x="174942" y="682640"/>
                </a:lnTo>
                <a:lnTo>
                  <a:pt x="179835" y="686311"/>
                </a:lnTo>
                <a:lnTo>
                  <a:pt x="184729" y="689981"/>
                </a:lnTo>
                <a:lnTo>
                  <a:pt x="189622" y="693651"/>
                </a:lnTo>
                <a:lnTo>
                  <a:pt x="195739" y="697321"/>
                </a:lnTo>
                <a:lnTo>
                  <a:pt x="200633" y="699768"/>
                </a:lnTo>
                <a:lnTo>
                  <a:pt x="206750" y="703438"/>
                </a:lnTo>
                <a:lnTo>
                  <a:pt x="211643" y="707108"/>
                </a:lnTo>
                <a:lnTo>
                  <a:pt x="217760" y="709555"/>
                </a:lnTo>
                <a:lnTo>
                  <a:pt x="222653" y="712001"/>
                </a:lnTo>
                <a:lnTo>
                  <a:pt x="228770" y="715671"/>
                </a:lnTo>
                <a:lnTo>
                  <a:pt x="234887" y="718118"/>
                </a:lnTo>
                <a:lnTo>
                  <a:pt x="239781" y="720565"/>
                </a:lnTo>
                <a:lnTo>
                  <a:pt x="245897" y="723012"/>
                </a:lnTo>
                <a:lnTo>
                  <a:pt x="252014" y="725458"/>
                </a:lnTo>
                <a:lnTo>
                  <a:pt x="258131" y="727905"/>
                </a:lnTo>
                <a:lnTo>
                  <a:pt x="264248" y="730352"/>
                </a:lnTo>
                <a:lnTo>
                  <a:pt x="270365" y="732799"/>
                </a:lnTo>
                <a:lnTo>
                  <a:pt x="275258" y="734022"/>
                </a:lnTo>
                <a:lnTo>
                  <a:pt x="281375" y="736469"/>
                </a:lnTo>
                <a:lnTo>
                  <a:pt x="287492" y="737692"/>
                </a:lnTo>
                <a:lnTo>
                  <a:pt x="293609" y="740139"/>
                </a:lnTo>
                <a:lnTo>
                  <a:pt x="299726" y="741362"/>
                </a:lnTo>
                <a:lnTo>
                  <a:pt x="305842" y="742586"/>
                </a:lnTo>
                <a:lnTo>
                  <a:pt x="313183" y="743809"/>
                </a:lnTo>
                <a:lnTo>
                  <a:pt x="319300" y="745032"/>
                </a:lnTo>
                <a:lnTo>
                  <a:pt x="325416" y="746256"/>
                </a:lnTo>
                <a:lnTo>
                  <a:pt x="331533" y="747479"/>
                </a:lnTo>
                <a:lnTo>
                  <a:pt x="337650" y="748702"/>
                </a:lnTo>
                <a:lnTo>
                  <a:pt x="343767" y="749926"/>
                </a:lnTo>
                <a:lnTo>
                  <a:pt x="349884" y="749926"/>
                </a:lnTo>
                <a:lnTo>
                  <a:pt x="356001" y="751149"/>
                </a:lnTo>
                <a:lnTo>
                  <a:pt x="363341" y="751149"/>
                </a:lnTo>
                <a:lnTo>
                  <a:pt x="369458" y="751149"/>
                </a:lnTo>
                <a:lnTo>
                  <a:pt x="375575" y="752372"/>
                </a:lnTo>
                <a:lnTo>
                  <a:pt x="381691" y="752372"/>
                </a:lnTo>
                <a:lnTo>
                  <a:pt x="387808" y="752372"/>
                </a:lnTo>
                <a:lnTo>
                  <a:pt x="387808" y="752372"/>
                </a:lnTo>
                <a:lnTo>
                  <a:pt x="395148" y="752372"/>
                </a:lnTo>
                <a:lnTo>
                  <a:pt x="401265" y="752372"/>
                </a:lnTo>
                <a:lnTo>
                  <a:pt x="407382" y="751149"/>
                </a:lnTo>
                <a:lnTo>
                  <a:pt x="413499" y="751149"/>
                </a:lnTo>
                <a:lnTo>
                  <a:pt x="419616" y="751149"/>
                </a:lnTo>
                <a:lnTo>
                  <a:pt x="426956" y="749926"/>
                </a:lnTo>
                <a:lnTo>
                  <a:pt x="433073" y="749926"/>
                </a:lnTo>
                <a:lnTo>
                  <a:pt x="439190" y="748702"/>
                </a:lnTo>
                <a:lnTo>
                  <a:pt x="445307" y="747479"/>
                </a:lnTo>
                <a:lnTo>
                  <a:pt x="451423" y="746256"/>
                </a:lnTo>
                <a:lnTo>
                  <a:pt x="457540" y="745032"/>
                </a:lnTo>
                <a:lnTo>
                  <a:pt x="463657" y="743809"/>
                </a:lnTo>
                <a:lnTo>
                  <a:pt x="469774" y="742586"/>
                </a:lnTo>
                <a:lnTo>
                  <a:pt x="475891" y="741362"/>
                </a:lnTo>
                <a:lnTo>
                  <a:pt x="482008" y="740139"/>
                </a:lnTo>
                <a:lnTo>
                  <a:pt x="488125" y="737692"/>
                </a:lnTo>
                <a:lnTo>
                  <a:pt x="494241" y="736469"/>
                </a:lnTo>
                <a:lnTo>
                  <a:pt x="500358" y="734022"/>
                </a:lnTo>
                <a:lnTo>
                  <a:pt x="506475" y="732799"/>
                </a:lnTo>
                <a:lnTo>
                  <a:pt x="512592" y="730352"/>
                </a:lnTo>
                <a:lnTo>
                  <a:pt x="518709" y="727905"/>
                </a:lnTo>
                <a:lnTo>
                  <a:pt x="524826" y="725458"/>
                </a:lnTo>
                <a:lnTo>
                  <a:pt x="530943" y="723012"/>
                </a:lnTo>
                <a:lnTo>
                  <a:pt x="535836" y="720565"/>
                </a:lnTo>
                <a:lnTo>
                  <a:pt x="541953" y="718118"/>
                </a:lnTo>
                <a:lnTo>
                  <a:pt x="548070" y="715671"/>
                </a:lnTo>
                <a:lnTo>
                  <a:pt x="552963" y="712001"/>
                </a:lnTo>
                <a:lnTo>
                  <a:pt x="559080" y="709555"/>
                </a:lnTo>
                <a:lnTo>
                  <a:pt x="565197" y="707108"/>
                </a:lnTo>
                <a:lnTo>
                  <a:pt x="570090" y="703438"/>
                </a:lnTo>
                <a:lnTo>
                  <a:pt x="576207" y="699768"/>
                </a:lnTo>
                <a:lnTo>
                  <a:pt x="581101" y="697321"/>
                </a:lnTo>
                <a:lnTo>
                  <a:pt x="585994" y="693651"/>
                </a:lnTo>
                <a:lnTo>
                  <a:pt x="592111" y="689981"/>
                </a:lnTo>
                <a:lnTo>
                  <a:pt x="597005" y="686311"/>
                </a:lnTo>
                <a:lnTo>
                  <a:pt x="601898" y="682640"/>
                </a:lnTo>
                <a:lnTo>
                  <a:pt x="606791" y="678970"/>
                </a:lnTo>
                <a:lnTo>
                  <a:pt x="612908" y="675300"/>
                </a:lnTo>
                <a:lnTo>
                  <a:pt x="617802" y="671630"/>
                </a:lnTo>
                <a:lnTo>
                  <a:pt x="622695" y="666737"/>
                </a:lnTo>
                <a:lnTo>
                  <a:pt x="627589" y="663066"/>
                </a:lnTo>
                <a:lnTo>
                  <a:pt x="631259" y="658173"/>
                </a:lnTo>
                <a:lnTo>
                  <a:pt x="636152" y="654503"/>
                </a:lnTo>
                <a:lnTo>
                  <a:pt x="641046" y="649609"/>
                </a:lnTo>
                <a:lnTo>
                  <a:pt x="645939" y="645939"/>
                </a:lnTo>
                <a:lnTo>
                  <a:pt x="649609" y="641046"/>
                </a:lnTo>
                <a:lnTo>
                  <a:pt x="654503" y="636152"/>
                </a:lnTo>
                <a:lnTo>
                  <a:pt x="658173" y="631259"/>
                </a:lnTo>
                <a:lnTo>
                  <a:pt x="663066" y="627589"/>
                </a:lnTo>
                <a:lnTo>
                  <a:pt x="666737" y="622695"/>
                </a:lnTo>
                <a:lnTo>
                  <a:pt x="671630" y="617802"/>
                </a:lnTo>
                <a:lnTo>
                  <a:pt x="675300" y="612908"/>
                </a:lnTo>
                <a:lnTo>
                  <a:pt x="678970" y="606791"/>
                </a:lnTo>
                <a:lnTo>
                  <a:pt x="682640" y="601898"/>
                </a:lnTo>
                <a:lnTo>
                  <a:pt x="686311" y="597005"/>
                </a:lnTo>
                <a:lnTo>
                  <a:pt x="689981" y="592111"/>
                </a:lnTo>
                <a:lnTo>
                  <a:pt x="693651" y="585994"/>
                </a:lnTo>
                <a:lnTo>
                  <a:pt x="697321" y="581101"/>
                </a:lnTo>
                <a:lnTo>
                  <a:pt x="699768" y="576207"/>
                </a:lnTo>
                <a:lnTo>
                  <a:pt x="703438" y="570090"/>
                </a:lnTo>
                <a:lnTo>
                  <a:pt x="707108" y="565197"/>
                </a:lnTo>
                <a:lnTo>
                  <a:pt x="709555" y="559080"/>
                </a:lnTo>
                <a:lnTo>
                  <a:pt x="712001" y="552963"/>
                </a:lnTo>
                <a:lnTo>
                  <a:pt x="715671" y="548070"/>
                </a:lnTo>
                <a:lnTo>
                  <a:pt x="718118" y="541953"/>
                </a:lnTo>
                <a:lnTo>
                  <a:pt x="720565" y="535836"/>
                </a:lnTo>
                <a:lnTo>
                  <a:pt x="723012" y="530943"/>
                </a:lnTo>
                <a:lnTo>
                  <a:pt x="725458" y="524826"/>
                </a:lnTo>
                <a:lnTo>
                  <a:pt x="727905" y="518709"/>
                </a:lnTo>
                <a:lnTo>
                  <a:pt x="730352" y="512592"/>
                </a:lnTo>
                <a:lnTo>
                  <a:pt x="732799" y="506475"/>
                </a:lnTo>
                <a:lnTo>
                  <a:pt x="734022" y="500358"/>
                </a:lnTo>
                <a:lnTo>
                  <a:pt x="736469" y="494241"/>
                </a:lnTo>
                <a:lnTo>
                  <a:pt x="737692" y="488125"/>
                </a:lnTo>
                <a:lnTo>
                  <a:pt x="740139" y="482008"/>
                </a:lnTo>
                <a:lnTo>
                  <a:pt x="741362" y="475891"/>
                </a:lnTo>
                <a:lnTo>
                  <a:pt x="742586" y="469774"/>
                </a:lnTo>
                <a:lnTo>
                  <a:pt x="743809" y="463657"/>
                </a:lnTo>
                <a:lnTo>
                  <a:pt x="745032" y="457540"/>
                </a:lnTo>
                <a:lnTo>
                  <a:pt x="746256" y="451423"/>
                </a:lnTo>
                <a:lnTo>
                  <a:pt x="747479" y="445307"/>
                </a:lnTo>
                <a:lnTo>
                  <a:pt x="748702" y="439190"/>
                </a:lnTo>
                <a:lnTo>
                  <a:pt x="749926" y="433073"/>
                </a:lnTo>
                <a:lnTo>
                  <a:pt x="749926" y="426956"/>
                </a:lnTo>
                <a:lnTo>
                  <a:pt x="751149" y="419616"/>
                </a:lnTo>
                <a:lnTo>
                  <a:pt x="751149" y="413499"/>
                </a:lnTo>
                <a:lnTo>
                  <a:pt x="751149" y="407382"/>
                </a:lnTo>
                <a:lnTo>
                  <a:pt x="752372" y="401265"/>
                </a:lnTo>
                <a:lnTo>
                  <a:pt x="752372" y="395148"/>
                </a:lnTo>
                <a:lnTo>
                  <a:pt x="752372" y="387808"/>
                </a:lnTo>
                <a:lnTo>
                  <a:pt x="752372" y="387808"/>
                </a:lnTo>
                <a:lnTo>
                  <a:pt x="752372" y="381691"/>
                </a:lnTo>
                <a:lnTo>
                  <a:pt x="752372" y="375575"/>
                </a:lnTo>
                <a:lnTo>
                  <a:pt x="751149" y="369458"/>
                </a:lnTo>
                <a:lnTo>
                  <a:pt x="751149" y="363341"/>
                </a:lnTo>
                <a:lnTo>
                  <a:pt x="751149" y="356001"/>
                </a:lnTo>
                <a:lnTo>
                  <a:pt x="749926" y="349884"/>
                </a:lnTo>
                <a:lnTo>
                  <a:pt x="749926" y="343767"/>
                </a:lnTo>
                <a:lnTo>
                  <a:pt x="748702" y="337650"/>
                </a:lnTo>
                <a:lnTo>
                  <a:pt x="747479" y="331533"/>
                </a:lnTo>
                <a:lnTo>
                  <a:pt x="746256" y="325416"/>
                </a:lnTo>
                <a:lnTo>
                  <a:pt x="745032" y="319300"/>
                </a:lnTo>
                <a:lnTo>
                  <a:pt x="743809" y="313183"/>
                </a:lnTo>
                <a:lnTo>
                  <a:pt x="742586" y="305842"/>
                </a:lnTo>
                <a:lnTo>
                  <a:pt x="741362" y="299726"/>
                </a:lnTo>
                <a:lnTo>
                  <a:pt x="740139" y="293609"/>
                </a:lnTo>
                <a:lnTo>
                  <a:pt x="737692" y="287492"/>
                </a:lnTo>
                <a:lnTo>
                  <a:pt x="736469" y="281375"/>
                </a:lnTo>
                <a:lnTo>
                  <a:pt x="734022" y="275258"/>
                </a:lnTo>
                <a:lnTo>
                  <a:pt x="732799" y="270365"/>
                </a:lnTo>
                <a:lnTo>
                  <a:pt x="730352" y="264248"/>
                </a:lnTo>
                <a:lnTo>
                  <a:pt x="727905" y="258131"/>
                </a:lnTo>
                <a:lnTo>
                  <a:pt x="725458" y="252014"/>
                </a:lnTo>
                <a:lnTo>
                  <a:pt x="723012" y="245897"/>
                </a:lnTo>
                <a:lnTo>
                  <a:pt x="720565" y="239781"/>
                </a:lnTo>
                <a:lnTo>
                  <a:pt x="718118" y="234887"/>
                </a:lnTo>
                <a:lnTo>
                  <a:pt x="715671" y="228770"/>
                </a:lnTo>
                <a:lnTo>
                  <a:pt x="712001" y="222653"/>
                </a:lnTo>
                <a:lnTo>
                  <a:pt x="709555" y="217760"/>
                </a:lnTo>
                <a:lnTo>
                  <a:pt x="707108" y="211643"/>
                </a:lnTo>
                <a:lnTo>
                  <a:pt x="703438" y="206750"/>
                </a:lnTo>
                <a:lnTo>
                  <a:pt x="699768" y="200633"/>
                </a:lnTo>
                <a:lnTo>
                  <a:pt x="697321" y="195739"/>
                </a:lnTo>
                <a:lnTo>
                  <a:pt x="693651" y="189622"/>
                </a:lnTo>
                <a:lnTo>
                  <a:pt x="689981" y="184729"/>
                </a:lnTo>
                <a:lnTo>
                  <a:pt x="686311" y="179835"/>
                </a:lnTo>
                <a:lnTo>
                  <a:pt x="682640" y="174942"/>
                </a:lnTo>
                <a:lnTo>
                  <a:pt x="678970" y="168825"/>
                </a:lnTo>
                <a:lnTo>
                  <a:pt x="675300" y="163932"/>
                </a:lnTo>
                <a:lnTo>
                  <a:pt x="671630" y="159038"/>
                </a:lnTo>
                <a:lnTo>
                  <a:pt x="666737" y="154145"/>
                </a:lnTo>
                <a:lnTo>
                  <a:pt x="663066" y="149251"/>
                </a:lnTo>
                <a:lnTo>
                  <a:pt x="658173" y="144358"/>
                </a:lnTo>
                <a:lnTo>
                  <a:pt x="654503" y="140688"/>
                </a:lnTo>
                <a:lnTo>
                  <a:pt x="649609" y="135794"/>
                </a:lnTo>
                <a:lnTo>
                  <a:pt x="645939" y="130901"/>
                </a:lnTo>
                <a:lnTo>
                  <a:pt x="641046" y="126007"/>
                </a:lnTo>
                <a:lnTo>
                  <a:pt x="636152" y="122337"/>
                </a:lnTo>
                <a:lnTo>
                  <a:pt x="631259" y="117444"/>
                </a:lnTo>
                <a:lnTo>
                  <a:pt x="627589" y="113773"/>
                </a:lnTo>
                <a:lnTo>
                  <a:pt x="622695" y="110103"/>
                </a:lnTo>
                <a:lnTo>
                  <a:pt x="617802" y="105210"/>
                </a:lnTo>
                <a:lnTo>
                  <a:pt x="612908" y="101540"/>
                </a:lnTo>
                <a:lnTo>
                  <a:pt x="606791" y="97870"/>
                </a:lnTo>
                <a:lnTo>
                  <a:pt x="601898" y="94199"/>
                </a:lnTo>
                <a:lnTo>
                  <a:pt x="597005" y="90529"/>
                </a:lnTo>
                <a:lnTo>
                  <a:pt x="592111" y="86859"/>
                </a:lnTo>
                <a:lnTo>
                  <a:pt x="585994" y="83189"/>
                </a:lnTo>
                <a:lnTo>
                  <a:pt x="581101" y="79519"/>
                </a:lnTo>
                <a:lnTo>
                  <a:pt x="576207" y="75849"/>
                </a:lnTo>
                <a:lnTo>
                  <a:pt x="570090" y="73402"/>
                </a:lnTo>
                <a:lnTo>
                  <a:pt x="565197" y="69732"/>
                </a:lnTo>
                <a:lnTo>
                  <a:pt x="559080" y="67285"/>
                </a:lnTo>
                <a:lnTo>
                  <a:pt x="552963" y="63615"/>
                </a:lnTo>
                <a:lnTo>
                  <a:pt x="548070" y="61168"/>
                </a:lnTo>
                <a:lnTo>
                  <a:pt x="541953" y="58722"/>
                </a:lnTo>
                <a:lnTo>
                  <a:pt x="535836" y="56275"/>
                </a:lnTo>
                <a:lnTo>
                  <a:pt x="530943" y="53828"/>
                </a:lnTo>
                <a:lnTo>
                  <a:pt x="524826" y="51382"/>
                </a:lnTo>
                <a:lnTo>
                  <a:pt x="518709" y="48935"/>
                </a:lnTo>
                <a:lnTo>
                  <a:pt x="512592" y="46488"/>
                </a:lnTo>
                <a:lnTo>
                  <a:pt x="506475" y="44041"/>
                </a:lnTo>
                <a:lnTo>
                  <a:pt x="500358" y="42818"/>
                </a:lnTo>
                <a:lnTo>
                  <a:pt x="494241" y="40371"/>
                </a:lnTo>
                <a:lnTo>
                  <a:pt x="488125" y="37924"/>
                </a:lnTo>
                <a:lnTo>
                  <a:pt x="482008" y="36701"/>
                </a:lnTo>
                <a:lnTo>
                  <a:pt x="475891" y="35478"/>
                </a:lnTo>
                <a:lnTo>
                  <a:pt x="469774" y="34254"/>
                </a:lnTo>
                <a:lnTo>
                  <a:pt x="463657" y="31808"/>
                </a:lnTo>
                <a:lnTo>
                  <a:pt x="457540" y="30584"/>
                </a:lnTo>
                <a:lnTo>
                  <a:pt x="451423" y="29361"/>
                </a:lnTo>
                <a:lnTo>
                  <a:pt x="445307" y="29361"/>
                </a:lnTo>
                <a:lnTo>
                  <a:pt x="439190" y="28138"/>
                </a:lnTo>
                <a:lnTo>
                  <a:pt x="433073" y="26914"/>
                </a:lnTo>
                <a:lnTo>
                  <a:pt x="426956" y="26914"/>
                </a:lnTo>
                <a:lnTo>
                  <a:pt x="419616" y="25691"/>
                </a:lnTo>
                <a:lnTo>
                  <a:pt x="413499" y="25691"/>
                </a:lnTo>
                <a:lnTo>
                  <a:pt x="407382" y="24467"/>
                </a:lnTo>
                <a:lnTo>
                  <a:pt x="401265" y="24467"/>
                </a:lnTo>
                <a:lnTo>
                  <a:pt x="395148" y="24467"/>
                </a:lnTo>
                <a:lnTo>
                  <a:pt x="387808" y="24467"/>
                </a:lnTo>
                <a:lnTo>
                  <a:pt x="387808" y="24467"/>
                </a:lnTo>
                <a:lnTo>
                  <a:pt x="381691" y="24467"/>
                </a:lnTo>
                <a:lnTo>
                  <a:pt x="375575" y="24467"/>
                </a:lnTo>
                <a:lnTo>
                  <a:pt x="369458" y="24467"/>
                </a:lnTo>
                <a:lnTo>
                  <a:pt x="363341" y="25691"/>
                </a:lnTo>
                <a:lnTo>
                  <a:pt x="356001" y="25691"/>
                </a:lnTo>
                <a:lnTo>
                  <a:pt x="349884" y="26914"/>
                </a:lnTo>
                <a:lnTo>
                  <a:pt x="343767" y="26914"/>
                </a:lnTo>
                <a:lnTo>
                  <a:pt x="337650" y="28138"/>
                </a:lnTo>
                <a:lnTo>
                  <a:pt x="331533" y="29361"/>
                </a:lnTo>
                <a:lnTo>
                  <a:pt x="325416" y="29361"/>
                </a:lnTo>
                <a:lnTo>
                  <a:pt x="319300" y="30584"/>
                </a:lnTo>
                <a:lnTo>
                  <a:pt x="313183" y="31808"/>
                </a:lnTo>
                <a:lnTo>
                  <a:pt x="305842" y="34254"/>
                </a:lnTo>
                <a:lnTo>
                  <a:pt x="299726" y="35478"/>
                </a:lnTo>
                <a:lnTo>
                  <a:pt x="293609" y="36701"/>
                </a:lnTo>
                <a:lnTo>
                  <a:pt x="287492" y="37924"/>
                </a:lnTo>
                <a:lnTo>
                  <a:pt x="281375" y="40371"/>
                </a:lnTo>
                <a:lnTo>
                  <a:pt x="275258" y="42818"/>
                </a:lnTo>
                <a:lnTo>
                  <a:pt x="270365" y="44041"/>
                </a:lnTo>
                <a:lnTo>
                  <a:pt x="264248" y="46488"/>
                </a:lnTo>
                <a:lnTo>
                  <a:pt x="258131" y="48935"/>
                </a:lnTo>
                <a:lnTo>
                  <a:pt x="252014" y="51382"/>
                </a:lnTo>
                <a:lnTo>
                  <a:pt x="245897" y="53828"/>
                </a:lnTo>
                <a:lnTo>
                  <a:pt x="239781" y="56275"/>
                </a:lnTo>
                <a:lnTo>
                  <a:pt x="234887" y="58722"/>
                </a:lnTo>
                <a:lnTo>
                  <a:pt x="228770" y="61168"/>
                </a:lnTo>
                <a:lnTo>
                  <a:pt x="222653" y="63615"/>
                </a:lnTo>
                <a:lnTo>
                  <a:pt x="217760" y="67285"/>
                </a:lnTo>
                <a:lnTo>
                  <a:pt x="211643" y="69732"/>
                </a:lnTo>
                <a:lnTo>
                  <a:pt x="206750" y="73402"/>
                </a:lnTo>
                <a:lnTo>
                  <a:pt x="200633" y="75849"/>
                </a:lnTo>
                <a:lnTo>
                  <a:pt x="195739" y="79519"/>
                </a:lnTo>
                <a:lnTo>
                  <a:pt x="189622" y="83189"/>
                </a:lnTo>
                <a:lnTo>
                  <a:pt x="184729" y="86859"/>
                </a:lnTo>
                <a:lnTo>
                  <a:pt x="179835" y="90529"/>
                </a:lnTo>
                <a:lnTo>
                  <a:pt x="174942" y="94199"/>
                </a:lnTo>
                <a:lnTo>
                  <a:pt x="168825" y="97870"/>
                </a:lnTo>
                <a:lnTo>
                  <a:pt x="163932" y="101540"/>
                </a:lnTo>
                <a:lnTo>
                  <a:pt x="159038" y="105210"/>
                </a:lnTo>
                <a:lnTo>
                  <a:pt x="154145" y="110103"/>
                </a:lnTo>
                <a:lnTo>
                  <a:pt x="149251" y="113773"/>
                </a:lnTo>
                <a:lnTo>
                  <a:pt x="144358" y="117444"/>
                </a:lnTo>
                <a:lnTo>
                  <a:pt x="140688" y="122337"/>
                </a:lnTo>
                <a:lnTo>
                  <a:pt x="135794" y="126007"/>
                </a:lnTo>
                <a:lnTo>
                  <a:pt x="130901" y="130901"/>
                </a:lnTo>
                <a:lnTo>
                  <a:pt x="126007" y="135794"/>
                </a:lnTo>
                <a:lnTo>
                  <a:pt x="122337" y="140688"/>
                </a:lnTo>
                <a:lnTo>
                  <a:pt x="117444" y="144358"/>
                </a:lnTo>
                <a:lnTo>
                  <a:pt x="113773" y="149251"/>
                </a:lnTo>
                <a:lnTo>
                  <a:pt x="110103" y="154145"/>
                </a:lnTo>
                <a:lnTo>
                  <a:pt x="105210" y="159038"/>
                </a:lnTo>
                <a:lnTo>
                  <a:pt x="101540" y="163932"/>
                </a:lnTo>
                <a:lnTo>
                  <a:pt x="97870" y="168825"/>
                </a:lnTo>
                <a:lnTo>
                  <a:pt x="94199" y="174942"/>
                </a:lnTo>
                <a:lnTo>
                  <a:pt x="90529" y="179835"/>
                </a:lnTo>
                <a:lnTo>
                  <a:pt x="86859" y="184729"/>
                </a:lnTo>
                <a:lnTo>
                  <a:pt x="83189" y="189622"/>
                </a:lnTo>
                <a:lnTo>
                  <a:pt x="79519" y="195739"/>
                </a:lnTo>
                <a:lnTo>
                  <a:pt x="75849" y="200633"/>
                </a:lnTo>
                <a:lnTo>
                  <a:pt x="73402" y="206750"/>
                </a:lnTo>
                <a:lnTo>
                  <a:pt x="69732" y="211643"/>
                </a:lnTo>
                <a:lnTo>
                  <a:pt x="67285" y="217760"/>
                </a:lnTo>
                <a:lnTo>
                  <a:pt x="63615" y="222653"/>
                </a:lnTo>
                <a:lnTo>
                  <a:pt x="61168" y="228770"/>
                </a:lnTo>
                <a:lnTo>
                  <a:pt x="58722" y="234887"/>
                </a:lnTo>
                <a:lnTo>
                  <a:pt x="56275" y="239781"/>
                </a:lnTo>
                <a:lnTo>
                  <a:pt x="53828" y="245897"/>
                </a:lnTo>
                <a:lnTo>
                  <a:pt x="51382" y="252014"/>
                </a:lnTo>
                <a:lnTo>
                  <a:pt x="48935" y="258131"/>
                </a:lnTo>
                <a:lnTo>
                  <a:pt x="46488" y="264248"/>
                </a:lnTo>
                <a:lnTo>
                  <a:pt x="44041" y="270365"/>
                </a:lnTo>
                <a:lnTo>
                  <a:pt x="42818" y="275258"/>
                </a:lnTo>
                <a:lnTo>
                  <a:pt x="40371" y="281375"/>
                </a:lnTo>
                <a:lnTo>
                  <a:pt x="37924" y="287492"/>
                </a:lnTo>
                <a:lnTo>
                  <a:pt x="36701" y="293609"/>
                </a:lnTo>
                <a:lnTo>
                  <a:pt x="35478" y="299726"/>
                </a:lnTo>
                <a:lnTo>
                  <a:pt x="34254" y="305842"/>
                </a:lnTo>
                <a:lnTo>
                  <a:pt x="31808" y="313183"/>
                </a:lnTo>
                <a:lnTo>
                  <a:pt x="30584" y="319300"/>
                </a:lnTo>
                <a:lnTo>
                  <a:pt x="29361" y="325416"/>
                </a:lnTo>
                <a:lnTo>
                  <a:pt x="29361" y="331533"/>
                </a:lnTo>
                <a:lnTo>
                  <a:pt x="28138" y="337650"/>
                </a:lnTo>
                <a:lnTo>
                  <a:pt x="26914" y="343767"/>
                </a:lnTo>
                <a:lnTo>
                  <a:pt x="26914" y="349884"/>
                </a:lnTo>
                <a:lnTo>
                  <a:pt x="25691" y="356001"/>
                </a:lnTo>
                <a:lnTo>
                  <a:pt x="25691" y="363341"/>
                </a:lnTo>
                <a:lnTo>
                  <a:pt x="24467" y="369458"/>
                </a:lnTo>
                <a:lnTo>
                  <a:pt x="24467" y="375575"/>
                </a:lnTo>
                <a:lnTo>
                  <a:pt x="24467" y="381691"/>
                </a:lnTo>
                <a:close/>
              </a:path>
            </a:pathLst>
          </a:custGeom>
          <a:solidFill>
            <a:srgbClr val="A6A6A6"/>
          </a:solidFill>
        </p:spPr>
      </p:sp>
      <p:sp>
        <p:nvSpPr>
          <p:cNvPr id="9" name="Shape 6"/>
          <p:cNvSpPr/>
          <p:nvPr>
            <p:custDataLst>
              <p:tags r:id="rId4"/>
            </p:custDataLst>
          </p:nvPr>
        </p:nvSpPr>
        <p:spPr>
          <a:xfrm>
            <a:off x="3495352" y="1453715"/>
            <a:ext cx="213498" cy="213498"/>
          </a:xfrm>
          <a:custGeom>
            <a:avLst/>
            <a:gdLst/>
            <a:ahLst/>
            <a:cxnLst/>
            <a:rect l="l" t="t" r="r" b="b"/>
            <a:pathLst>
              <a:path w="213498" h="213498">
                <a:moveTo>
                  <a:pt x="0" y="106433"/>
                </a:moveTo>
                <a:lnTo>
                  <a:pt x="0" y="106433"/>
                </a:lnTo>
                <a:lnTo>
                  <a:pt x="0" y="106433"/>
                </a:lnTo>
                <a:lnTo>
                  <a:pt x="0" y="105210"/>
                </a:lnTo>
                <a:lnTo>
                  <a:pt x="0" y="102763"/>
                </a:lnTo>
                <a:lnTo>
                  <a:pt x="0" y="101540"/>
                </a:lnTo>
                <a:lnTo>
                  <a:pt x="0" y="99093"/>
                </a:lnTo>
                <a:lnTo>
                  <a:pt x="0" y="97870"/>
                </a:lnTo>
                <a:lnTo>
                  <a:pt x="0" y="95423"/>
                </a:lnTo>
                <a:lnTo>
                  <a:pt x="1223" y="94199"/>
                </a:lnTo>
                <a:lnTo>
                  <a:pt x="1223" y="91753"/>
                </a:lnTo>
                <a:lnTo>
                  <a:pt x="1223" y="90529"/>
                </a:lnTo>
                <a:lnTo>
                  <a:pt x="1223" y="88083"/>
                </a:lnTo>
                <a:lnTo>
                  <a:pt x="2447" y="86859"/>
                </a:lnTo>
                <a:lnTo>
                  <a:pt x="2447" y="84413"/>
                </a:lnTo>
                <a:lnTo>
                  <a:pt x="2447" y="83189"/>
                </a:lnTo>
                <a:lnTo>
                  <a:pt x="3670" y="80742"/>
                </a:lnTo>
                <a:lnTo>
                  <a:pt x="3670" y="79519"/>
                </a:lnTo>
                <a:lnTo>
                  <a:pt x="3670" y="77072"/>
                </a:lnTo>
                <a:lnTo>
                  <a:pt x="4893" y="75849"/>
                </a:lnTo>
                <a:lnTo>
                  <a:pt x="4893" y="73402"/>
                </a:lnTo>
                <a:lnTo>
                  <a:pt x="6117" y="72179"/>
                </a:lnTo>
                <a:lnTo>
                  <a:pt x="6117" y="69732"/>
                </a:lnTo>
                <a:lnTo>
                  <a:pt x="7340" y="68509"/>
                </a:lnTo>
                <a:lnTo>
                  <a:pt x="7340" y="67285"/>
                </a:lnTo>
                <a:lnTo>
                  <a:pt x="8564" y="64839"/>
                </a:lnTo>
                <a:lnTo>
                  <a:pt x="9787" y="63615"/>
                </a:lnTo>
                <a:lnTo>
                  <a:pt x="9787" y="61168"/>
                </a:lnTo>
                <a:lnTo>
                  <a:pt x="11010" y="59945"/>
                </a:lnTo>
                <a:lnTo>
                  <a:pt x="12234" y="58722"/>
                </a:lnTo>
                <a:lnTo>
                  <a:pt x="12234" y="56275"/>
                </a:lnTo>
                <a:lnTo>
                  <a:pt x="13457" y="55052"/>
                </a:lnTo>
                <a:lnTo>
                  <a:pt x="14680" y="53828"/>
                </a:lnTo>
                <a:lnTo>
                  <a:pt x="14680" y="51382"/>
                </a:lnTo>
                <a:lnTo>
                  <a:pt x="15904" y="50158"/>
                </a:lnTo>
                <a:lnTo>
                  <a:pt x="17127" y="48935"/>
                </a:lnTo>
                <a:lnTo>
                  <a:pt x="18351" y="46488"/>
                </a:lnTo>
                <a:lnTo>
                  <a:pt x="19574" y="45265"/>
                </a:lnTo>
                <a:lnTo>
                  <a:pt x="20797" y="44041"/>
                </a:lnTo>
                <a:lnTo>
                  <a:pt x="22021" y="42818"/>
                </a:lnTo>
                <a:lnTo>
                  <a:pt x="22021" y="41595"/>
                </a:lnTo>
                <a:lnTo>
                  <a:pt x="23244" y="39148"/>
                </a:lnTo>
                <a:lnTo>
                  <a:pt x="24467" y="37924"/>
                </a:lnTo>
                <a:lnTo>
                  <a:pt x="25691" y="36701"/>
                </a:lnTo>
                <a:lnTo>
                  <a:pt x="26914" y="35478"/>
                </a:lnTo>
                <a:lnTo>
                  <a:pt x="28138" y="34254"/>
                </a:lnTo>
                <a:lnTo>
                  <a:pt x="29361" y="33031"/>
                </a:lnTo>
                <a:lnTo>
                  <a:pt x="31808" y="31808"/>
                </a:lnTo>
                <a:lnTo>
                  <a:pt x="33031" y="29361"/>
                </a:lnTo>
                <a:lnTo>
                  <a:pt x="34254" y="28138"/>
                </a:lnTo>
                <a:lnTo>
                  <a:pt x="35478" y="26914"/>
                </a:lnTo>
                <a:lnTo>
                  <a:pt x="36701" y="25691"/>
                </a:lnTo>
                <a:lnTo>
                  <a:pt x="37924" y="24467"/>
                </a:lnTo>
                <a:lnTo>
                  <a:pt x="39148" y="23244"/>
                </a:lnTo>
                <a:lnTo>
                  <a:pt x="41595" y="22021"/>
                </a:lnTo>
                <a:lnTo>
                  <a:pt x="42818" y="22021"/>
                </a:lnTo>
                <a:lnTo>
                  <a:pt x="44041" y="20797"/>
                </a:lnTo>
                <a:lnTo>
                  <a:pt x="45265" y="19574"/>
                </a:lnTo>
                <a:lnTo>
                  <a:pt x="46488" y="18351"/>
                </a:lnTo>
                <a:lnTo>
                  <a:pt x="48935" y="17127"/>
                </a:lnTo>
                <a:lnTo>
                  <a:pt x="50158" y="15904"/>
                </a:lnTo>
                <a:lnTo>
                  <a:pt x="51382" y="14680"/>
                </a:lnTo>
                <a:lnTo>
                  <a:pt x="53828" y="14680"/>
                </a:lnTo>
                <a:lnTo>
                  <a:pt x="55052" y="13457"/>
                </a:lnTo>
                <a:lnTo>
                  <a:pt x="56275" y="12234"/>
                </a:lnTo>
                <a:lnTo>
                  <a:pt x="58722" y="12234"/>
                </a:lnTo>
                <a:lnTo>
                  <a:pt x="59945" y="11010"/>
                </a:lnTo>
                <a:lnTo>
                  <a:pt x="61168" y="9787"/>
                </a:lnTo>
                <a:lnTo>
                  <a:pt x="63615" y="9787"/>
                </a:lnTo>
                <a:lnTo>
                  <a:pt x="64839" y="8564"/>
                </a:lnTo>
                <a:lnTo>
                  <a:pt x="67285" y="7340"/>
                </a:lnTo>
                <a:lnTo>
                  <a:pt x="68509" y="7340"/>
                </a:lnTo>
                <a:lnTo>
                  <a:pt x="69732" y="6117"/>
                </a:lnTo>
                <a:lnTo>
                  <a:pt x="72179" y="6117"/>
                </a:lnTo>
                <a:lnTo>
                  <a:pt x="73402" y="4893"/>
                </a:lnTo>
                <a:lnTo>
                  <a:pt x="75849" y="4893"/>
                </a:lnTo>
                <a:lnTo>
                  <a:pt x="77072" y="3670"/>
                </a:lnTo>
                <a:lnTo>
                  <a:pt x="79519" y="3670"/>
                </a:lnTo>
                <a:lnTo>
                  <a:pt x="80742" y="3670"/>
                </a:lnTo>
                <a:lnTo>
                  <a:pt x="83189" y="2447"/>
                </a:lnTo>
                <a:lnTo>
                  <a:pt x="84413" y="2447"/>
                </a:lnTo>
                <a:lnTo>
                  <a:pt x="86859" y="2447"/>
                </a:lnTo>
                <a:lnTo>
                  <a:pt x="88083" y="1223"/>
                </a:lnTo>
                <a:lnTo>
                  <a:pt x="90529" y="1223"/>
                </a:lnTo>
                <a:lnTo>
                  <a:pt x="91753" y="1223"/>
                </a:lnTo>
                <a:lnTo>
                  <a:pt x="94199" y="1223"/>
                </a:lnTo>
                <a:lnTo>
                  <a:pt x="95423" y="0"/>
                </a:lnTo>
                <a:lnTo>
                  <a:pt x="97870" y="0"/>
                </a:lnTo>
                <a:lnTo>
                  <a:pt x="99093" y="0"/>
                </a:lnTo>
                <a:lnTo>
                  <a:pt x="101540" y="0"/>
                </a:lnTo>
                <a:lnTo>
                  <a:pt x="102763" y="0"/>
                </a:lnTo>
                <a:lnTo>
                  <a:pt x="105210" y="0"/>
                </a:lnTo>
                <a:lnTo>
                  <a:pt x="106433" y="0"/>
                </a:lnTo>
                <a:lnTo>
                  <a:pt x="106433" y="0"/>
                </a:lnTo>
                <a:lnTo>
                  <a:pt x="106433" y="0"/>
                </a:lnTo>
                <a:lnTo>
                  <a:pt x="108880" y="0"/>
                </a:lnTo>
                <a:lnTo>
                  <a:pt x="110103" y="0"/>
                </a:lnTo>
                <a:lnTo>
                  <a:pt x="112550" y="0"/>
                </a:lnTo>
                <a:lnTo>
                  <a:pt x="113773" y="0"/>
                </a:lnTo>
                <a:lnTo>
                  <a:pt x="116220" y="0"/>
                </a:lnTo>
                <a:lnTo>
                  <a:pt x="117444" y="0"/>
                </a:lnTo>
                <a:lnTo>
                  <a:pt x="119890" y="1223"/>
                </a:lnTo>
                <a:lnTo>
                  <a:pt x="121114" y="1223"/>
                </a:lnTo>
                <a:lnTo>
                  <a:pt x="123560" y="1223"/>
                </a:lnTo>
                <a:lnTo>
                  <a:pt x="124784" y="1223"/>
                </a:lnTo>
                <a:lnTo>
                  <a:pt x="127230" y="2447"/>
                </a:lnTo>
                <a:lnTo>
                  <a:pt x="128454" y="2447"/>
                </a:lnTo>
                <a:lnTo>
                  <a:pt x="130901" y="2447"/>
                </a:lnTo>
                <a:lnTo>
                  <a:pt x="132124" y="3670"/>
                </a:lnTo>
                <a:lnTo>
                  <a:pt x="134571" y="3670"/>
                </a:lnTo>
                <a:lnTo>
                  <a:pt x="135794" y="3670"/>
                </a:lnTo>
                <a:lnTo>
                  <a:pt x="138241" y="4893"/>
                </a:lnTo>
                <a:lnTo>
                  <a:pt x="139464" y="4893"/>
                </a:lnTo>
                <a:lnTo>
                  <a:pt x="141911" y="6117"/>
                </a:lnTo>
                <a:lnTo>
                  <a:pt x="143134" y="6117"/>
                </a:lnTo>
                <a:lnTo>
                  <a:pt x="145581" y="7340"/>
                </a:lnTo>
                <a:lnTo>
                  <a:pt x="146804" y="7340"/>
                </a:lnTo>
                <a:lnTo>
                  <a:pt x="148028" y="8564"/>
                </a:lnTo>
                <a:lnTo>
                  <a:pt x="150474" y="9787"/>
                </a:lnTo>
                <a:lnTo>
                  <a:pt x="151698" y="9787"/>
                </a:lnTo>
                <a:lnTo>
                  <a:pt x="154145" y="11010"/>
                </a:lnTo>
                <a:lnTo>
                  <a:pt x="155368" y="12234"/>
                </a:lnTo>
                <a:lnTo>
                  <a:pt x="156591" y="12234"/>
                </a:lnTo>
                <a:lnTo>
                  <a:pt x="159038" y="13457"/>
                </a:lnTo>
                <a:lnTo>
                  <a:pt x="160261" y="14680"/>
                </a:lnTo>
                <a:lnTo>
                  <a:pt x="161485" y="14680"/>
                </a:lnTo>
                <a:lnTo>
                  <a:pt x="162708" y="15904"/>
                </a:lnTo>
                <a:lnTo>
                  <a:pt x="165155" y="17127"/>
                </a:lnTo>
                <a:lnTo>
                  <a:pt x="166378" y="18351"/>
                </a:lnTo>
                <a:lnTo>
                  <a:pt x="167602" y="19574"/>
                </a:lnTo>
                <a:lnTo>
                  <a:pt x="170048" y="20797"/>
                </a:lnTo>
                <a:lnTo>
                  <a:pt x="171272" y="22021"/>
                </a:lnTo>
                <a:lnTo>
                  <a:pt x="172495" y="22021"/>
                </a:lnTo>
                <a:lnTo>
                  <a:pt x="173719" y="23244"/>
                </a:lnTo>
                <a:lnTo>
                  <a:pt x="174942" y="24467"/>
                </a:lnTo>
                <a:lnTo>
                  <a:pt x="177389" y="25691"/>
                </a:lnTo>
                <a:lnTo>
                  <a:pt x="178612" y="26914"/>
                </a:lnTo>
                <a:lnTo>
                  <a:pt x="179835" y="28138"/>
                </a:lnTo>
                <a:lnTo>
                  <a:pt x="181059" y="29361"/>
                </a:lnTo>
                <a:lnTo>
                  <a:pt x="182282" y="31808"/>
                </a:lnTo>
                <a:lnTo>
                  <a:pt x="183505" y="33031"/>
                </a:lnTo>
                <a:lnTo>
                  <a:pt x="184729" y="34254"/>
                </a:lnTo>
                <a:lnTo>
                  <a:pt x="185952" y="35478"/>
                </a:lnTo>
                <a:lnTo>
                  <a:pt x="187176" y="36701"/>
                </a:lnTo>
                <a:lnTo>
                  <a:pt x="188399" y="37924"/>
                </a:lnTo>
                <a:lnTo>
                  <a:pt x="189622" y="39148"/>
                </a:lnTo>
                <a:lnTo>
                  <a:pt x="190846" y="41595"/>
                </a:lnTo>
                <a:lnTo>
                  <a:pt x="192069" y="42818"/>
                </a:lnTo>
                <a:lnTo>
                  <a:pt x="193292" y="44041"/>
                </a:lnTo>
                <a:lnTo>
                  <a:pt x="194516" y="45265"/>
                </a:lnTo>
                <a:lnTo>
                  <a:pt x="195739" y="46488"/>
                </a:lnTo>
                <a:lnTo>
                  <a:pt x="195739" y="48935"/>
                </a:lnTo>
                <a:lnTo>
                  <a:pt x="196963" y="50158"/>
                </a:lnTo>
                <a:lnTo>
                  <a:pt x="198186" y="51382"/>
                </a:lnTo>
                <a:lnTo>
                  <a:pt x="199409" y="53828"/>
                </a:lnTo>
                <a:lnTo>
                  <a:pt x="200633" y="55052"/>
                </a:lnTo>
                <a:lnTo>
                  <a:pt x="200633" y="56275"/>
                </a:lnTo>
                <a:lnTo>
                  <a:pt x="201856" y="58722"/>
                </a:lnTo>
                <a:lnTo>
                  <a:pt x="203079" y="59945"/>
                </a:lnTo>
                <a:lnTo>
                  <a:pt x="203079" y="61168"/>
                </a:lnTo>
                <a:lnTo>
                  <a:pt x="204303" y="63615"/>
                </a:lnTo>
                <a:lnTo>
                  <a:pt x="205526" y="64839"/>
                </a:lnTo>
                <a:lnTo>
                  <a:pt x="205526" y="67285"/>
                </a:lnTo>
                <a:lnTo>
                  <a:pt x="206750" y="68509"/>
                </a:lnTo>
                <a:lnTo>
                  <a:pt x="206750" y="69732"/>
                </a:lnTo>
                <a:lnTo>
                  <a:pt x="207973" y="72179"/>
                </a:lnTo>
                <a:lnTo>
                  <a:pt x="207973" y="73402"/>
                </a:lnTo>
                <a:lnTo>
                  <a:pt x="209196" y="75849"/>
                </a:lnTo>
                <a:lnTo>
                  <a:pt x="209196" y="77072"/>
                </a:lnTo>
                <a:lnTo>
                  <a:pt x="210420" y="79519"/>
                </a:lnTo>
                <a:lnTo>
                  <a:pt x="210420" y="80742"/>
                </a:lnTo>
                <a:lnTo>
                  <a:pt x="210420" y="83189"/>
                </a:lnTo>
                <a:lnTo>
                  <a:pt x="211643" y="84413"/>
                </a:lnTo>
                <a:lnTo>
                  <a:pt x="211643" y="86859"/>
                </a:lnTo>
                <a:lnTo>
                  <a:pt x="211643" y="88083"/>
                </a:lnTo>
                <a:lnTo>
                  <a:pt x="211643" y="90529"/>
                </a:lnTo>
                <a:lnTo>
                  <a:pt x="212866" y="91753"/>
                </a:lnTo>
                <a:lnTo>
                  <a:pt x="212866" y="94199"/>
                </a:lnTo>
                <a:lnTo>
                  <a:pt x="212866" y="95423"/>
                </a:lnTo>
                <a:lnTo>
                  <a:pt x="212866" y="97870"/>
                </a:lnTo>
                <a:lnTo>
                  <a:pt x="212866" y="99093"/>
                </a:lnTo>
                <a:lnTo>
                  <a:pt x="212866" y="101540"/>
                </a:lnTo>
                <a:lnTo>
                  <a:pt x="212866" y="102763"/>
                </a:lnTo>
                <a:lnTo>
                  <a:pt x="214090" y="105210"/>
                </a:lnTo>
                <a:lnTo>
                  <a:pt x="214090" y="106433"/>
                </a:lnTo>
                <a:lnTo>
                  <a:pt x="214090" y="106433"/>
                </a:lnTo>
                <a:lnTo>
                  <a:pt x="214090" y="106433"/>
                </a:lnTo>
                <a:lnTo>
                  <a:pt x="214090" y="108880"/>
                </a:lnTo>
                <a:lnTo>
                  <a:pt x="212866" y="110103"/>
                </a:lnTo>
                <a:lnTo>
                  <a:pt x="212866" y="112550"/>
                </a:lnTo>
                <a:lnTo>
                  <a:pt x="212866" y="113773"/>
                </a:lnTo>
                <a:lnTo>
                  <a:pt x="212866" y="116220"/>
                </a:lnTo>
                <a:lnTo>
                  <a:pt x="212866" y="117444"/>
                </a:lnTo>
                <a:lnTo>
                  <a:pt x="212866" y="119890"/>
                </a:lnTo>
                <a:lnTo>
                  <a:pt x="212866" y="121114"/>
                </a:lnTo>
                <a:lnTo>
                  <a:pt x="211643" y="123560"/>
                </a:lnTo>
                <a:lnTo>
                  <a:pt x="211643" y="124784"/>
                </a:lnTo>
                <a:lnTo>
                  <a:pt x="211643" y="127230"/>
                </a:lnTo>
                <a:lnTo>
                  <a:pt x="211643" y="128454"/>
                </a:lnTo>
                <a:lnTo>
                  <a:pt x="210420" y="130901"/>
                </a:lnTo>
                <a:lnTo>
                  <a:pt x="210420" y="132124"/>
                </a:lnTo>
                <a:lnTo>
                  <a:pt x="210420" y="134571"/>
                </a:lnTo>
                <a:lnTo>
                  <a:pt x="209196" y="135794"/>
                </a:lnTo>
                <a:lnTo>
                  <a:pt x="209196" y="138241"/>
                </a:lnTo>
                <a:lnTo>
                  <a:pt x="207973" y="139464"/>
                </a:lnTo>
                <a:lnTo>
                  <a:pt x="207973" y="141911"/>
                </a:lnTo>
                <a:lnTo>
                  <a:pt x="206750" y="143134"/>
                </a:lnTo>
                <a:lnTo>
                  <a:pt x="206750" y="145581"/>
                </a:lnTo>
                <a:lnTo>
                  <a:pt x="205526" y="146804"/>
                </a:lnTo>
                <a:lnTo>
                  <a:pt x="205526" y="148028"/>
                </a:lnTo>
                <a:lnTo>
                  <a:pt x="204303" y="150474"/>
                </a:lnTo>
                <a:lnTo>
                  <a:pt x="203079" y="151698"/>
                </a:lnTo>
                <a:lnTo>
                  <a:pt x="203079" y="154145"/>
                </a:lnTo>
                <a:lnTo>
                  <a:pt x="201856" y="155368"/>
                </a:lnTo>
                <a:lnTo>
                  <a:pt x="200633" y="156591"/>
                </a:lnTo>
                <a:lnTo>
                  <a:pt x="200633" y="159038"/>
                </a:lnTo>
                <a:lnTo>
                  <a:pt x="199409" y="160261"/>
                </a:lnTo>
                <a:lnTo>
                  <a:pt x="198186" y="161485"/>
                </a:lnTo>
                <a:lnTo>
                  <a:pt x="196963" y="162708"/>
                </a:lnTo>
                <a:lnTo>
                  <a:pt x="195739" y="165155"/>
                </a:lnTo>
                <a:lnTo>
                  <a:pt x="195739" y="166378"/>
                </a:lnTo>
                <a:lnTo>
                  <a:pt x="194516" y="167602"/>
                </a:lnTo>
                <a:lnTo>
                  <a:pt x="193292" y="170048"/>
                </a:lnTo>
                <a:lnTo>
                  <a:pt x="192069" y="171272"/>
                </a:lnTo>
                <a:lnTo>
                  <a:pt x="190846" y="172495"/>
                </a:lnTo>
                <a:lnTo>
                  <a:pt x="189622" y="173719"/>
                </a:lnTo>
                <a:lnTo>
                  <a:pt x="188399" y="174942"/>
                </a:lnTo>
                <a:lnTo>
                  <a:pt x="187176" y="177389"/>
                </a:lnTo>
                <a:lnTo>
                  <a:pt x="185952" y="178612"/>
                </a:lnTo>
                <a:lnTo>
                  <a:pt x="184729" y="179835"/>
                </a:lnTo>
                <a:lnTo>
                  <a:pt x="183505" y="181059"/>
                </a:lnTo>
                <a:lnTo>
                  <a:pt x="182282" y="182282"/>
                </a:lnTo>
                <a:lnTo>
                  <a:pt x="181059" y="183505"/>
                </a:lnTo>
                <a:lnTo>
                  <a:pt x="179835" y="184729"/>
                </a:lnTo>
                <a:lnTo>
                  <a:pt x="178612" y="185952"/>
                </a:lnTo>
                <a:lnTo>
                  <a:pt x="177389" y="187176"/>
                </a:lnTo>
                <a:lnTo>
                  <a:pt x="174942" y="188399"/>
                </a:lnTo>
                <a:lnTo>
                  <a:pt x="173719" y="189622"/>
                </a:lnTo>
                <a:lnTo>
                  <a:pt x="172495" y="190846"/>
                </a:lnTo>
                <a:lnTo>
                  <a:pt x="171272" y="192069"/>
                </a:lnTo>
                <a:lnTo>
                  <a:pt x="170048" y="193292"/>
                </a:lnTo>
                <a:lnTo>
                  <a:pt x="167602" y="194516"/>
                </a:lnTo>
                <a:lnTo>
                  <a:pt x="166378" y="195739"/>
                </a:lnTo>
                <a:lnTo>
                  <a:pt x="165155" y="195739"/>
                </a:lnTo>
                <a:lnTo>
                  <a:pt x="162708" y="196963"/>
                </a:lnTo>
                <a:lnTo>
                  <a:pt x="161485" y="198186"/>
                </a:lnTo>
                <a:lnTo>
                  <a:pt x="160261" y="199409"/>
                </a:lnTo>
                <a:lnTo>
                  <a:pt x="159038" y="200633"/>
                </a:lnTo>
                <a:lnTo>
                  <a:pt x="156591" y="200633"/>
                </a:lnTo>
                <a:lnTo>
                  <a:pt x="155368" y="201856"/>
                </a:lnTo>
                <a:lnTo>
                  <a:pt x="154145" y="203079"/>
                </a:lnTo>
                <a:lnTo>
                  <a:pt x="151698" y="203079"/>
                </a:lnTo>
                <a:lnTo>
                  <a:pt x="150474" y="204303"/>
                </a:lnTo>
                <a:lnTo>
                  <a:pt x="148028" y="205526"/>
                </a:lnTo>
                <a:lnTo>
                  <a:pt x="146804" y="205526"/>
                </a:lnTo>
                <a:lnTo>
                  <a:pt x="145581" y="206750"/>
                </a:lnTo>
                <a:lnTo>
                  <a:pt x="143134" y="206750"/>
                </a:lnTo>
                <a:lnTo>
                  <a:pt x="141911" y="207973"/>
                </a:lnTo>
                <a:lnTo>
                  <a:pt x="139464" y="207973"/>
                </a:lnTo>
                <a:lnTo>
                  <a:pt x="138241" y="209196"/>
                </a:lnTo>
                <a:lnTo>
                  <a:pt x="135794" y="209196"/>
                </a:lnTo>
                <a:lnTo>
                  <a:pt x="134571" y="210420"/>
                </a:lnTo>
                <a:lnTo>
                  <a:pt x="132124" y="210420"/>
                </a:lnTo>
                <a:lnTo>
                  <a:pt x="130901" y="210420"/>
                </a:lnTo>
                <a:lnTo>
                  <a:pt x="128454" y="211643"/>
                </a:lnTo>
                <a:lnTo>
                  <a:pt x="127230" y="211643"/>
                </a:lnTo>
                <a:lnTo>
                  <a:pt x="124784" y="211643"/>
                </a:lnTo>
                <a:lnTo>
                  <a:pt x="123560" y="211643"/>
                </a:lnTo>
                <a:lnTo>
                  <a:pt x="121114" y="212866"/>
                </a:lnTo>
                <a:lnTo>
                  <a:pt x="119890" y="212866"/>
                </a:lnTo>
                <a:lnTo>
                  <a:pt x="117444" y="212866"/>
                </a:lnTo>
                <a:lnTo>
                  <a:pt x="116220" y="212866"/>
                </a:lnTo>
                <a:lnTo>
                  <a:pt x="113773" y="212866"/>
                </a:lnTo>
                <a:lnTo>
                  <a:pt x="112550" y="212866"/>
                </a:lnTo>
                <a:lnTo>
                  <a:pt x="110103" y="212866"/>
                </a:lnTo>
                <a:lnTo>
                  <a:pt x="108880" y="214090"/>
                </a:lnTo>
                <a:lnTo>
                  <a:pt x="106433" y="214090"/>
                </a:lnTo>
                <a:lnTo>
                  <a:pt x="106433" y="214090"/>
                </a:lnTo>
                <a:lnTo>
                  <a:pt x="106433" y="214090"/>
                </a:lnTo>
                <a:lnTo>
                  <a:pt x="105210" y="214090"/>
                </a:lnTo>
                <a:lnTo>
                  <a:pt x="102763" y="212866"/>
                </a:lnTo>
                <a:lnTo>
                  <a:pt x="101540" y="212866"/>
                </a:lnTo>
                <a:lnTo>
                  <a:pt x="99093" y="212866"/>
                </a:lnTo>
                <a:lnTo>
                  <a:pt x="97870" y="212866"/>
                </a:lnTo>
                <a:lnTo>
                  <a:pt x="95423" y="212866"/>
                </a:lnTo>
                <a:lnTo>
                  <a:pt x="94199" y="212866"/>
                </a:lnTo>
                <a:lnTo>
                  <a:pt x="91753" y="212866"/>
                </a:lnTo>
                <a:lnTo>
                  <a:pt x="90529" y="211643"/>
                </a:lnTo>
                <a:lnTo>
                  <a:pt x="88083" y="211643"/>
                </a:lnTo>
                <a:lnTo>
                  <a:pt x="86859" y="211643"/>
                </a:lnTo>
                <a:lnTo>
                  <a:pt x="84413" y="211643"/>
                </a:lnTo>
                <a:lnTo>
                  <a:pt x="83189" y="210420"/>
                </a:lnTo>
                <a:lnTo>
                  <a:pt x="80742" y="210420"/>
                </a:lnTo>
                <a:lnTo>
                  <a:pt x="79519" y="210420"/>
                </a:lnTo>
                <a:lnTo>
                  <a:pt x="77072" y="209196"/>
                </a:lnTo>
                <a:lnTo>
                  <a:pt x="75849" y="209196"/>
                </a:lnTo>
                <a:lnTo>
                  <a:pt x="73402" y="207973"/>
                </a:lnTo>
                <a:lnTo>
                  <a:pt x="72179" y="207973"/>
                </a:lnTo>
                <a:lnTo>
                  <a:pt x="69732" y="206750"/>
                </a:lnTo>
                <a:lnTo>
                  <a:pt x="68509" y="206750"/>
                </a:lnTo>
                <a:lnTo>
                  <a:pt x="67285" y="205526"/>
                </a:lnTo>
                <a:lnTo>
                  <a:pt x="64839" y="205526"/>
                </a:lnTo>
                <a:lnTo>
                  <a:pt x="63615" y="204303"/>
                </a:lnTo>
                <a:lnTo>
                  <a:pt x="61168" y="203079"/>
                </a:lnTo>
                <a:lnTo>
                  <a:pt x="59945" y="203079"/>
                </a:lnTo>
                <a:lnTo>
                  <a:pt x="58722" y="201856"/>
                </a:lnTo>
                <a:lnTo>
                  <a:pt x="56275" y="200633"/>
                </a:lnTo>
                <a:lnTo>
                  <a:pt x="55052" y="200633"/>
                </a:lnTo>
                <a:lnTo>
                  <a:pt x="53828" y="199409"/>
                </a:lnTo>
                <a:lnTo>
                  <a:pt x="51382" y="198186"/>
                </a:lnTo>
                <a:lnTo>
                  <a:pt x="50158" y="196963"/>
                </a:lnTo>
                <a:lnTo>
                  <a:pt x="48935" y="195739"/>
                </a:lnTo>
                <a:lnTo>
                  <a:pt x="46488" y="195739"/>
                </a:lnTo>
                <a:lnTo>
                  <a:pt x="45265" y="194516"/>
                </a:lnTo>
                <a:lnTo>
                  <a:pt x="44041" y="193292"/>
                </a:lnTo>
                <a:lnTo>
                  <a:pt x="42818" y="192069"/>
                </a:lnTo>
                <a:lnTo>
                  <a:pt x="41595" y="190846"/>
                </a:lnTo>
                <a:lnTo>
                  <a:pt x="39148" y="189622"/>
                </a:lnTo>
                <a:lnTo>
                  <a:pt x="37924" y="188399"/>
                </a:lnTo>
                <a:lnTo>
                  <a:pt x="36701" y="187176"/>
                </a:lnTo>
                <a:lnTo>
                  <a:pt x="35478" y="185952"/>
                </a:lnTo>
                <a:lnTo>
                  <a:pt x="34254" y="184729"/>
                </a:lnTo>
                <a:lnTo>
                  <a:pt x="33031" y="183505"/>
                </a:lnTo>
                <a:lnTo>
                  <a:pt x="31808" y="182282"/>
                </a:lnTo>
                <a:lnTo>
                  <a:pt x="29361" y="181059"/>
                </a:lnTo>
                <a:lnTo>
                  <a:pt x="28138" y="179835"/>
                </a:lnTo>
                <a:lnTo>
                  <a:pt x="26914" y="178612"/>
                </a:lnTo>
                <a:lnTo>
                  <a:pt x="25691" y="177389"/>
                </a:lnTo>
                <a:lnTo>
                  <a:pt x="24467" y="174942"/>
                </a:lnTo>
                <a:lnTo>
                  <a:pt x="23244" y="173719"/>
                </a:lnTo>
                <a:lnTo>
                  <a:pt x="22021" y="172495"/>
                </a:lnTo>
                <a:lnTo>
                  <a:pt x="22021" y="171272"/>
                </a:lnTo>
                <a:lnTo>
                  <a:pt x="20797" y="170048"/>
                </a:lnTo>
                <a:lnTo>
                  <a:pt x="19574" y="167602"/>
                </a:lnTo>
                <a:lnTo>
                  <a:pt x="18351" y="166378"/>
                </a:lnTo>
                <a:lnTo>
                  <a:pt x="17127" y="165155"/>
                </a:lnTo>
                <a:lnTo>
                  <a:pt x="15904" y="162708"/>
                </a:lnTo>
                <a:lnTo>
                  <a:pt x="14680" y="161485"/>
                </a:lnTo>
                <a:lnTo>
                  <a:pt x="14680" y="160261"/>
                </a:lnTo>
                <a:lnTo>
                  <a:pt x="13457" y="159038"/>
                </a:lnTo>
                <a:lnTo>
                  <a:pt x="12234" y="156591"/>
                </a:lnTo>
                <a:lnTo>
                  <a:pt x="12234" y="155368"/>
                </a:lnTo>
                <a:lnTo>
                  <a:pt x="11010" y="154145"/>
                </a:lnTo>
                <a:lnTo>
                  <a:pt x="9787" y="151698"/>
                </a:lnTo>
                <a:lnTo>
                  <a:pt x="9787" y="150474"/>
                </a:lnTo>
                <a:lnTo>
                  <a:pt x="8564" y="148028"/>
                </a:lnTo>
                <a:lnTo>
                  <a:pt x="7340" y="146804"/>
                </a:lnTo>
                <a:lnTo>
                  <a:pt x="7340" y="145581"/>
                </a:lnTo>
                <a:lnTo>
                  <a:pt x="6117" y="143134"/>
                </a:lnTo>
                <a:lnTo>
                  <a:pt x="6117" y="141911"/>
                </a:lnTo>
                <a:lnTo>
                  <a:pt x="4893" y="139464"/>
                </a:lnTo>
                <a:lnTo>
                  <a:pt x="4893" y="138241"/>
                </a:lnTo>
                <a:lnTo>
                  <a:pt x="3670" y="135794"/>
                </a:lnTo>
                <a:lnTo>
                  <a:pt x="3670" y="134571"/>
                </a:lnTo>
                <a:lnTo>
                  <a:pt x="3670" y="132124"/>
                </a:lnTo>
                <a:lnTo>
                  <a:pt x="2447" y="130901"/>
                </a:lnTo>
                <a:lnTo>
                  <a:pt x="2447" y="128454"/>
                </a:lnTo>
                <a:lnTo>
                  <a:pt x="2447" y="127230"/>
                </a:lnTo>
                <a:lnTo>
                  <a:pt x="1223" y="124784"/>
                </a:lnTo>
                <a:lnTo>
                  <a:pt x="1223" y="123560"/>
                </a:lnTo>
                <a:lnTo>
                  <a:pt x="1223" y="121114"/>
                </a:lnTo>
                <a:lnTo>
                  <a:pt x="1223" y="119890"/>
                </a:lnTo>
                <a:lnTo>
                  <a:pt x="0" y="117444"/>
                </a:lnTo>
                <a:lnTo>
                  <a:pt x="0" y="116220"/>
                </a:lnTo>
                <a:lnTo>
                  <a:pt x="0" y="113773"/>
                </a:lnTo>
                <a:lnTo>
                  <a:pt x="0" y="112550"/>
                </a:lnTo>
                <a:lnTo>
                  <a:pt x="0" y="110103"/>
                </a:lnTo>
                <a:lnTo>
                  <a:pt x="0" y="108880"/>
                </a:lnTo>
                <a:lnTo>
                  <a:pt x="0" y="106433"/>
                </a:lnTo>
                <a:close/>
                <a:moveTo>
                  <a:pt x="6117" y="106433"/>
                </a:moveTo>
                <a:lnTo>
                  <a:pt x="6117" y="106433"/>
                </a:lnTo>
                <a:lnTo>
                  <a:pt x="6117" y="106433"/>
                </a:lnTo>
                <a:lnTo>
                  <a:pt x="6117" y="108880"/>
                </a:lnTo>
                <a:lnTo>
                  <a:pt x="7340" y="110103"/>
                </a:lnTo>
                <a:lnTo>
                  <a:pt x="7340" y="112550"/>
                </a:lnTo>
                <a:lnTo>
                  <a:pt x="7340" y="113773"/>
                </a:lnTo>
                <a:lnTo>
                  <a:pt x="7340" y="114997"/>
                </a:lnTo>
                <a:lnTo>
                  <a:pt x="7340" y="117444"/>
                </a:lnTo>
                <a:lnTo>
                  <a:pt x="7340" y="118667"/>
                </a:lnTo>
                <a:lnTo>
                  <a:pt x="7340" y="121114"/>
                </a:lnTo>
                <a:lnTo>
                  <a:pt x="7340" y="122337"/>
                </a:lnTo>
                <a:lnTo>
                  <a:pt x="8564" y="123560"/>
                </a:lnTo>
                <a:lnTo>
                  <a:pt x="8564" y="126007"/>
                </a:lnTo>
                <a:lnTo>
                  <a:pt x="8564" y="127230"/>
                </a:lnTo>
                <a:lnTo>
                  <a:pt x="9787" y="129677"/>
                </a:lnTo>
                <a:lnTo>
                  <a:pt x="9787" y="130901"/>
                </a:lnTo>
                <a:lnTo>
                  <a:pt x="9787" y="132124"/>
                </a:lnTo>
                <a:lnTo>
                  <a:pt x="11010" y="134571"/>
                </a:lnTo>
                <a:lnTo>
                  <a:pt x="11010" y="135794"/>
                </a:lnTo>
                <a:lnTo>
                  <a:pt x="11010" y="138241"/>
                </a:lnTo>
                <a:lnTo>
                  <a:pt x="12234" y="139464"/>
                </a:lnTo>
                <a:lnTo>
                  <a:pt x="12234" y="140688"/>
                </a:lnTo>
                <a:lnTo>
                  <a:pt x="13457" y="143134"/>
                </a:lnTo>
                <a:lnTo>
                  <a:pt x="13457" y="144358"/>
                </a:lnTo>
                <a:lnTo>
                  <a:pt x="14680" y="145581"/>
                </a:lnTo>
                <a:lnTo>
                  <a:pt x="15904" y="148028"/>
                </a:lnTo>
                <a:lnTo>
                  <a:pt x="15904" y="149251"/>
                </a:lnTo>
                <a:lnTo>
                  <a:pt x="17127" y="150474"/>
                </a:lnTo>
                <a:lnTo>
                  <a:pt x="17127" y="151698"/>
                </a:lnTo>
                <a:lnTo>
                  <a:pt x="18351" y="154145"/>
                </a:lnTo>
                <a:lnTo>
                  <a:pt x="19574" y="155368"/>
                </a:lnTo>
                <a:lnTo>
                  <a:pt x="19574" y="156591"/>
                </a:lnTo>
                <a:lnTo>
                  <a:pt x="20797" y="157815"/>
                </a:lnTo>
                <a:lnTo>
                  <a:pt x="22021" y="160261"/>
                </a:lnTo>
                <a:lnTo>
                  <a:pt x="23244" y="161485"/>
                </a:lnTo>
                <a:lnTo>
                  <a:pt x="23244" y="162708"/>
                </a:lnTo>
                <a:lnTo>
                  <a:pt x="24467" y="163932"/>
                </a:lnTo>
                <a:lnTo>
                  <a:pt x="25691" y="165155"/>
                </a:lnTo>
                <a:lnTo>
                  <a:pt x="26914" y="166378"/>
                </a:lnTo>
                <a:lnTo>
                  <a:pt x="28138" y="168825"/>
                </a:lnTo>
                <a:lnTo>
                  <a:pt x="29361" y="170048"/>
                </a:lnTo>
                <a:lnTo>
                  <a:pt x="30584" y="171272"/>
                </a:lnTo>
                <a:lnTo>
                  <a:pt x="31808" y="172495"/>
                </a:lnTo>
                <a:lnTo>
                  <a:pt x="31808" y="173719"/>
                </a:lnTo>
                <a:lnTo>
                  <a:pt x="33031" y="174942"/>
                </a:lnTo>
                <a:lnTo>
                  <a:pt x="34254" y="176165"/>
                </a:lnTo>
                <a:lnTo>
                  <a:pt x="35478" y="177389"/>
                </a:lnTo>
                <a:lnTo>
                  <a:pt x="36701" y="178612"/>
                </a:lnTo>
                <a:lnTo>
                  <a:pt x="37924" y="179835"/>
                </a:lnTo>
                <a:lnTo>
                  <a:pt x="40371" y="181059"/>
                </a:lnTo>
                <a:lnTo>
                  <a:pt x="41595" y="182282"/>
                </a:lnTo>
                <a:lnTo>
                  <a:pt x="42818" y="183505"/>
                </a:lnTo>
                <a:lnTo>
                  <a:pt x="44041" y="184729"/>
                </a:lnTo>
                <a:lnTo>
                  <a:pt x="45265" y="185952"/>
                </a:lnTo>
                <a:lnTo>
                  <a:pt x="46488" y="187176"/>
                </a:lnTo>
                <a:lnTo>
                  <a:pt x="47711" y="187176"/>
                </a:lnTo>
                <a:lnTo>
                  <a:pt x="48935" y="188399"/>
                </a:lnTo>
                <a:lnTo>
                  <a:pt x="51382" y="189622"/>
                </a:lnTo>
                <a:lnTo>
                  <a:pt x="52605" y="190846"/>
                </a:lnTo>
                <a:lnTo>
                  <a:pt x="53828" y="192069"/>
                </a:lnTo>
                <a:lnTo>
                  <a:pt x="55052" y="192069"/>
                </a:lnTo>
                <a:lnTo>
                  <a:pt x="56275" y="193292"/>
                </a:lnTo>
                <a:lnTo>
                  <a:pt x="58722" y="194516"/>
                </a:lnTo>
                <a:lnTo>
                  <a:pt x="59945" y="194516"/>
                </a:lnTo>
                <a:lnTo>
                  <a:pt x="61168" y="195739"/>
                </a:lnTo>
                <a:lnTo>
                  <a:pt x="62392" y="196963"/>
                </a:lnTo>
                <a:lnTo>
                  <a:pt x="64839" y="196963"/>
                </a:lnTo>
                <a:lnTo>
                  <a:pt x="66062" y="198186"/>
                </a:lnTo>
                <a:lnTo>
                  <a:pt x="67285" y="199409"/>
                </a:lnTo>
                <a:lnTo>
                  <a:pt x="69732" y="199409"/>
                </a:lnTo>
                <a:lnTo>
                  <a:pt x="70955" y="200633"/>
                </a:lnTo>
                <a:lnTo>
                  <a:pt x="72179" y="200633"/>
                </a:lnTo>
                <a:lnTo>
                  <a:pt x="74626" y="201856"/>
                </a:lnTo>
                <a:lnTo>
                  <a:pt x="75849" y="201856"/>
                </a:lnTo>
                <a:lnTo>
                  <a:pt x="77072" y="201856"/>
                </a:lnTo>
                <a:lnTo>
                  <a:pt x="79519" y="203079"/>
                </a:lnTo>
                <a:lnTo>
                  <a:pt x="80742" y="203079"/>
                </a:lnTo>
                <a:lnTo>
                  <a:pt x="81966" y="204303"/>
                </a:lnTo>
                <a:lnTo>
                  <a:pt x="84413" y="204303"/>
                </a:lnTo>
                <a:lnTo>
                  <a:pt x="85636" y="204303"/>
                </a:lnTo>
                <a:lnTo>
                  <a:pt x="88083" y="205526"/>
                </a:lnTo>
                <a:lnTo>
                  <a:pt x="89306" y="205526"/>
                </a:lnTo>
                <a:lnTo>
                  <a:pt x="90529" y="205526"/>
                </a:lnTo>
                <a:lnTo>
                  <a:pt x="92976" y="205526"/>
                </a:lnTo>
                <a:lnTo>
                  <a:pt x="94199" y="205526"/>
                </a:lnTo>
                <a:lnTo>
                  <a:pt x="96646" y="206750"/>
                </a:lnTo>
                <a:lnTo>
                  <a:pt x="97870" y="206750"/>
                </a:lnTo>
                <a:lnTo>
                  <a:pt x="100316" y="206750"/>
                </a:lnTo>
                <a:lnTo>
                  <a:pt x="101540" y="206750"/>
                </a:lnTo>
                <a:lnTo>
                  <a:pt x="102763" y="206750"/>
                </a:lnTo>
                <a:lnTo>
                  <a:pt x="105210" y="206750"/>
                </a:lnTo>
                <a:lnTo>
                  <a:pt x="106433" y="206750"/>
                </a:lnTo>
                <a:lnTo>
                  <a:pt x="106433" y="206750"/>
                </a:lnTo>
                <a:lnTo>
                  <a:pt x="108880" y="206750"/>
                </a:lnTo>
                <a:lnTo>
                  <a:pt x="110103" y="206750"/>
                </a:lnTo>
                <a:lnTo>
                  <a:pt x="112550" y="206750"/>
                </a:lnTo>
                <a:lnTo>
                  <a:pt x="113773" y="206750"/>
                </a:lnTo>
                <a:lnTo>
                  <a:pt x="114997" y="206750"/>
                </a:lnTo>
                <a:lnTo>
                  <a:pt x="117444" y="206750"/>
                </a:lnTo>
                <a:lnTo>
                  <a:pt x="118667" y="205526"/>
                </a:lnTo>
                <a:lnTo>
                  <a:pt x="121114" y="205526"/>
                </a:lnTo>
                <a:lnTo>
                  <a:pt x="122337" y="205526"/>
                </a:lnTo>
                <a:lnTo>
                  <a:pt x="123560" y="205526"/>
                </a:lnTo>
                <a:lnTo>
                  <a:pt x="126007" y="205526"/>
                </a:lnTo>
                <a:lnTo>
                  <a:pt x="127230" y="204303"/>
                </a:lnTo>
                <a:lnTo>
                  <a:pt x="129677" y="204303"/>
                </a:lnTo>
                <a:lnTo>
                  <a:pt x="130901" y="204303"/>
                </a:lnTo>
                <a:lnTo>
                  <a:pt x="132124" y="203079"/>
                </a:lnTo>
                <a:lnTo>
                  <a:pt x="134571" y="203079"/>
                </a:lnTo>
                <a:lnTo>
                  <a:pt x="135794" y="201856"/>
                </a:lnTo>
                <a:lnTo>
                  <a:pt x="138241" y="201856"/>
                </a:lnTo>
                <a:lnTo>
                  <a:pt x="139464" y="201856"/>
                </a:lnTo>
                <a:lnTo>
                  <a:pt x="140688" y="200633"/>
                </a:lnTo>
                <a:lnTo>
                  <a:pt x="143134" y="200633"/>
                </a:lnTo>
                <a:lnTo>
                  <a:pt x="144358" y="199409"/>
                </a:lnTo>
                <a:lnTo>
                  <a:pt x="145581" y="199409"/>
                </a:lnTo>
                <a:lnTo>
                  <a:pt x="148028" y="198186"/>
                </a:lnTo>
                <a:lnTo>
                  <a:pt x="149251" y="196963"/>
                </a:lnTo>
                <a:lnTo>
                  <a:pt x="150474" y="196963"/>
                </a:lnTo>
                <a:lnTo>
                  <a:pt x="151698" y="195739"/>
                </a:lnTo>
                <a:lnTo>
                  <a:pt x="154145" y="194516"/>
                </a:lnTo>
                <a:lnTo>
                  <a:pt x="155368" y="194516"/>
                </a:lnTo>
                <a:lnTo>
                  <a:pt x="156591" y="193292"/>
                </a:lnTo>
                <a:lnTo>
                  <a:pt x="157815" y="192069"/>
                </a:lnTo>
                <a:lnTo>
                  <a:pt x="160261" y="192069"/>
                </a:lnTo>
                <a:lnTo>
                  <a:pt x="161485" y="190846"/>
                </a:lnTo>
                <a:lnTo>
                  <a:pt x="162708" y="189622"/>
                </a:lnTo>
                <a:lnTo>
                  <a:pt x="163932" y="188399"/>
                </a:lnTo>
                <a:lnTo>
                  <a:pt x="165155" y="187176"/>
                </a:lnTo>
                <a:lnTo>
                  <a:pt x="166378" y="187176"/>
                </a:lnTo>
                <a:lnTo>
                  <a:pt x="168825" y="185952"/>
                </a:lnTo>
                <a:lnTo>
                  <a:pt x="170048" y="184729"/>
                </a:lnTo>
                <a:lnTo>
                  <a:pt x="171272" y="183505"/>
                </a:lnTo>
                <a:lnTo>
                  <a:pt x="172495" y="182282"/>
                </a:lnTo>
                <a:lnTo>
                  <a:pt x="173719" y="181059"/>
                </a:lnTo>
                <a:lnTo>
                  <a:pt x="174942" y="179835"/>
                </a:lnTo>
                <a:lnTo>
                  <a:pt x="176165" y="178612"/>
                </a:lnTo>
                <a:lnTo>
                  <a:pt x="177389" y="177389"/>
                </a:lnTo>
                <a:lnTo>
                  <a:pt x="178612" y="176165"/>
                </a:lnTo>
                <a:lnTo>
                  <a:pt x="179835" y="174942"/>
                </a:lnTo>
                <a:lnTo>
                  <a:pt x="181059" y="173719"/>
                </a:lnTo>
                <a:lnTo>
                  <a:pt x="182282" y="172495"/>
                </a:lnTo>
                <a:lnTo>
                  <a:pt x="183505" y="171272"/>
                </a:lnTo>
                <a:lnTo>
                  <a:pt x="184729" y="170048"/>
                </a:lnTo>
                <a:lnTo>
                  <a:pt x="185952" y="168825"/>
                </a:lnTo>
                <a:lnTo>
                  <a:pt x="187176" y="166378"/>
                </a:lnTo>
                <a:lnTo>
                  <a:pt x="187176" y="165155"/>
                </a:lnTo>
                <a:lnTo>
                  <a:pt x="188399" y="163932"/>
                </a:lnTo>
                <a:lnTo>
                  <a:pt x="189622" y="162708"/>
                </a:lnTo>
                <a:lnTo>
                  <a:pt x="190846" y="161485"/>
                </a:lnTo>
                <a:lnTo>
                  <a:pt x="192069" y="160261"/>
                </a:lnTo>
                <a:lnTo>
                  <a:pt x="192069" y="157815"/>
                </a:lnTo>
                <a:lnTo>
                  <a:pt x="193292" y="156591"/>
                </a:lnTo>
                <a:lnTo>
                  <a:pt x="194516" y="155368"/>
                </a:lnTo>
                <a:lnTo>
                  <a:pt x="194516" y="154145"/>
                </a:lnTo>
                <a:lnTo>
                  <a:pt x="195739" y="151698"/>
                </a:lnTo>
                <a:lnTo>
                  <a:pt x="196963" y="150474"/>
                </a:lnTo>
                <a:lnTo>
                  <a:pt x="196963" y="149251"/>
                </a:lnTo>
                <a:lnTo>
                  <a:pt x="198186" y="148028"/>
                </a:lnTo>
                <a:lnTo>
                  <a:pt x="199409" y="145581"/>
                </a:lnTo>
                <a:lnTo>
                  <a:pt x="199409" y="144358"/>
                </a:lnTo>
                <a:lnTo>
                  <a:pt x="200633" y="143134"/>
                </a:lnTo>
                <a:lnTo>
                  <a:pt x="200633" y="140688"/>
                </a:lnTo>
                <a:lnTo>
                  <a:pt x="201856" y="139464"/>
                </a:lnTo>
                <a:lnTo>
                  <a:pt x="201856" y="138241"/>
                </a:lnTo>
                <a:lnTo>
                  <a:pt x="201856" y="135794"/>
                </a:lnTo>
                <a:lnTo>
                  <a:pt x="203079" y="134571"/>
                </a:lnTo>
                <a:lnTo>
                  <a:pt x="203079" y="132124"/>
                </a:lnTo>
                <a:lnTo>
                  <a:pt x="204303" y="130901"/>
                </a:lnTo>
                <a:lnTo>
                  <a:pt x="204303" y="129677"/>
                </a:lnTo>
                <a:lnTo>
                  <a:pt x="204303" y="127230"/>
                </a:lnTo>
                <a:lnTo>
                  <a:pt x="205526" y="126007"/>
                </a:lnTo>
                <a:lnTo>
                  <a:pt x="205526" y="123560"/>
                </a:lnTo>
                <a:lnTo>
                  <a:pt x="205526" y="122337"/>
                </a:lnTo>
                <a:lnTo>
                  <a:pt x="205526" y="121114"/>
                </a:lnTo>
                <a:lnTo>
                  <a:pt x="205526" y="118667"/>
                </a:lnTo>
                <a:lnTo>
                  <a:pt x="206750" y="117444"/>
                </a:lnTo>
                <a:lnTo>
                  <a:pt x="206750" y="114997"/>
                </a:lnTo>
                <a:lnTo>
                  <a:pt x="206750" y="113773"/>
                </a:lnTo>
                <a:lnTo>
                  <a:pt x="206750" y="112550"/>
                </a:lnTo>
                <a:lnTo>
                  <a:pt x="206750" y="110103"/>
                </a:lnTo>
                <a:lnTo>
                  <a:pt x="206750" y="108880"/>
                </a:lnTo>
                <a:lnTo>
                  <a:pt x="206750" y="106433"/>
                </a:lnTo>
                <a:lnTo>
                  <a:pt x="206750" y="106433"/>
                </a:lnTo>
                <a:lnTo>
                  <a:pt x="206750" y="105210"/>
                </a:lnTo>
                <a:lnTo>
                  <a:pt x="206750" y="102763"/>
                </a:lnTo>
                <a:lnTo>
                  <a:pt x="206750" y="101540"/>
                </a:lnTo>
                <a:lnTo>
                  <a:pt x="206750" y="100316"/>
                </a:lnTo>
                <a:lnTo>
                  <a:pt x="206750" y="97870"/>
                </a:lnTo>
                <a:lnTo>
                  <a:pt x="206750" y="96646"/>
                </a:lnTo>
                <a:lnTo>
                  <a:pt x="205526" y="94199"/>
                </a:lnTo>
                <a:lnTo>
                  <a:pt x="205526" y="92976"/>
                </a:lnTo>
                <a:lnTo>
                  <a:pt x="205526" y="90529"/>
                </a:lnTo>
                <a:lnTo>
                  <a:pt x="205526" y="89306"/>
                </a:lnTo>
                <a:lnTo>
                  <a:pt x="205526" y="88083"/>
                </a:lnTo>
                <a:lnTo>
                  <a:pt x="204303" y="85636"/>
                </a:lnTo>
                <a:lnTo>
                  <a:pt x="204303" y="84413"/>
                </a:lnTo>
                <a:lnTo>
                  <a:pt x="204303" y="81966"/>
                </a:lnTo>
                <a:lnTo>
                  <a:pt x="203079" y="80742"/>
                </a:lnTo>
                <a:lnTo>
                  <a:pt x="203079" y="79519"/>
                </a:lnTo>
                <a:lnTo>
                  <a:pt x="201856" y="77072"/>
                </a:lnTo>
                <a:lnTo>
                  <a:pt x="201856" y="75849"/>
                </a:lnTo>
                <a:lnTo>
                  <a:pt x="201856" y="74626"/>
                </a:lnTo>
                <a:lnTo>
                  <a:pt x="200633" y="72179"/>
                </a:lnTo>
                <a:lnTo>
                  <a:pt x="200633" y="70955"/>
                </a:lnTo>
                <a:lnTo>
                  <a:pt x="199409" y="69732"/>
                </a:lnTo>
                <a:lnTo>
                  <a:pt x="199409" y="67285"/>
                </a:lnTo>
                <a:lnTo>
                  <a:pt x="198186" y="66062"/>
                </a:lnTo>
                <a:lnTo>
                  <a:pt x="196963" y="64839"/>
                </a:lnTo>
                <a:lnTo>
                  <a:pt x="196963" y="62392"/>
                </a:lnTo>
                <a:lnTo>
                  <a:pt x="195739" y="61168"/>
                </a:lnTo>
                <a:lnTo>
                  <a:pt x="194516" y="59945"/>
                </a:lnTo>
                <a:lnTo>
                  <a:pt x="194516" y="58722"/>
                </a:lnTo>
                <a:lnTo>
                  <a:pt x="193292" y="56275"/>
                </a:lnTo>
                <a:lnTo>
                  <a:pt x="192069" y="55052"/>
                </a:lnTo>
                <a:lnTo>
                  <a:pt x="192069" y="53828"/>
                </a:lnTo>
                <a:lnTo>
                  <a:pt x="190846" y="52605"/>
                </a:lnTo>
                <a:lnTo>
                  <a:pt x="189622" y="51382"/>
                </a:lnTo>
                <a:lnTo>
                  <a:pt x="188399" y="48935"/>
                </a:lnTo>
                <a:lnTo>
                  <a:pt x="187176" y="47711"/>
                </a:lnTo>
                <a:lnTo>
                  <a:pt x="187176" y="46488"/>
                </a:lnTo>
                <a:lnTo>
                  <a:pt x="185952" y="45265"/>
                </a:lnTo>
                <a:lnTo>
                  <a:pt x="184729" y="44041"/>
                </a:lnTo>
                <a:lnTo>
                  <a:pt x="183505" y="42818"/>
                </a:lnTo>
                <a:lnTo>
                  <a:pt x="182282" y="41595"/>
                </a:lnTo>
                <a:lnTo>
                  <a:pt x="181059" y="40371"/>
                </a:lnTo>
                <a:lnTo>
                  <a:pt x="179835" y="37924"/>
                </a:lnTo>
                <a:lnTo>
                  <a:pt x="178612" y="36701"/>
                </a:lnTo>
                <a:lnTo>
                  <a:pt x="177389" y="35478"/>
                </a:lnTo>
                <a:lnTo>
                  <a:pt x="176165" y="34254"/>
                </a:lnTo>
                <a:lnTo>
                  <a:pt x="174942" y="33031"/>
                </a:lnTo>
                <a:lnTo>
                  <a:pt x="173719" y="31808"/>
                </a:lnTo>
                <a:lnTo>
                  <a:pt x="172495" y="31808"/>
                </a:lnTo>
                <a:lnTo>
                  <a:pt x="171272" y="30584"/>
                </a:lnTo>
                <a:lnTo>
                  <a:pt x="170048" y="29361"/>
                </a:lnTo>
                <a:lnTo>
                  <a:pt x="168825" y="28138"/>
                </a:lnTo>
                <a:lnTo>
                  <a:pt x="166378" y="26914"/>
                </a:lnTo>
                <a:lnTo>
                  <a:pt x="165155" y="25691"/>
                </a:lnTo>
                <a:lnTo>
                  <a:pt x="163932" y="24467"/>
                </a:lnTo>
                <a:lnTo>
                  <a:pt x="162708" y="23244"/>
                </a:lnTo>
                <a:lnTo>
                  <a:pt x="161485" y="23244"/>
                </a:lnTo>
                <a:lnTo>
                  <a:pt x="160261" y="22021"/>
                </a:lnTo>
                <a:lnTo>
                  <a:pt x="157815" y="20797"/>
                </a:lnTo>
                <a:lnTo>
                  <a:pt x="156591" y="19574"/>
                </a:lnTo>
                <a:lnTo>
                  <a:pt x="155368" y="19574"/>
                </a:lnTo>
                <a:lnTo>
                  <a:pt x="154145" y="18351"/>
                </a:lnTo>
                <a:lnTo>
                  <a:pt x="151698" y="17127"/>
                </a:lnTo>
                <a:lnTo>
                  <a:pt x="150474" y="17127"/>
                </a:lnTo>
                <a:lnTo>
                  <a:pt x="149251" y="15904"/>
                </a:lnTo>
                <a:lnTo>
                  <a:pt x="148028" y="15904"/>
                </a:lnTo>
                <a:lnTo>
                  <a:pt x="145581" y="14680"/>
                </a:lnTo>
                <a:lnTo>
                  <a:pt x="144358" y="13457"/>
                </a:lnTo>
                <a:lnTo>
                  <a:pt x="143134" y="13457"/>
                </a:lnTo>
                <a:lnTo>
                  <a:pt x="140688" y="12234"/>
                </a:lnTo>
                <a:lnTo>
                  <a:pt x="139464" y="12234"/>
                </a:lnTo>
                <a:lnTo>
                  <a:pt x="138241" y="11010"/>
                </a:lnTo>
                <a:lnTo>
                  <a:pt x="135794" y="11010"/>
                </a:lnTo>
                <a:lnTo>
                  <a:pt x="134571" y="11010"/>
                </a:lnTo>
                <a:lnTo>
                  <a:pt x="132124" y="9787"/>
                </a:lnTo>
                <a:lnTo>
                  <a:pt x="130901" y="9787"/>
                </a:lnTo>
                <a:lnTo>
                  <a:pt x="129677" y="9787"/>
                </a:lnTo>
                <a:lnTo>
                  <a:pt x="127230" y="8564"/>
                </a:lnTo>
                <a:lnTo>
                  <a:pt x="126007" y="8564"/>
                </a:lnTo>
                <a:lnTo>
                  <a:pt x="123560" y="8564"/>
                </a:lnTo>
                <a:lnTo>
                  <a:pt x="122337" y="7340"/>
                </a:lnTo>
                <a:lnTo>
                  <a:pt x="121114" y="7340"/>
                </a:lnTo>
                <a:lnTo>
                  <a:pt x="118667" y="7340"/>
                </a:lnTo>
                <a:lnTo>
                  <a:pt x="117444" y="7340"/>
                </a:lnTo>
                <a:lnTo>
                  <a:pt x="114997" y="7340"/>
                </a:lnTo>
                <a:lnTo>
                  <a:pt x="113773" y="7340"/>
                </a:lnTo>
                <a:lnTo>
                  <a:pt x="112550" y="7340"/>
                </a:lnTo>
                <a:lnTo>
                  <a:pt x="110103" y="7340"/>
                </a:lnTo>
                <a:lnTo>
                  <a:pt x="108880" y="6117"/>
                </a:lnTo>
                <a:lnTo>
                  <a:pt x="106433" y="6117"/>
                </a:lnTo>
                <a:lnTo>
                  <a:pt x="106433" y="6117"/>
                </a:lnTo>
                <a:lnTo>
                  <a:pt x="105210" y="6117"/>
                </a:lnTo>
                <a:lnTo>
                  <a:pt x="102763" y="7340"/>
                </a:lnTo>
                <a:lnTo>
                  <a:pt x="101540" y="7340"/>
                </a:lnTo>
                <a:lnTo>
                  <a:pt x="100316" y="7340"/>
                </a:lnTo>
                <a:lnTo>
                  <a:pt x="97870" y="7340"/>
                </a:lnTo>
                <a:lnTo>
                  <a:pt x="96646" y="7340"/>
                </a:lnTo>
                <a:lnTo>
                  <a:pt x="94199" y="7340"/>
                </a:lnTo>
                <a:lnTo>
                  <a:pt x="92976" y="7340"/>
                </a:lnTo>
                <a:lnTo>
                  <a:pt x="90529" y="7340"/>
                </a:lnTo>
                <a:lnTo>
                  <a:pt x="89306" y="8564"/>
                </a:lnTo>
                <a:lnTo>
                  <a:pt x="88083" y="8564"/>
                </a:lnTo>
                <a:lnTo>
                  <a:pt x="85636" y="8564"/>
                </a:lnTo>
                <a:lnTo>
                  <a:pt x="84413" y="9787"/>
                </a:lnTo>
                <a:lnTo>
                  <a:pt x="81966" y="9787"/>
                </a:lnTo>
                <a:lnTo>
                  <a:pt x="80742" y="9787"/>
                </a:lnTo>
                <a:lnTo>
                  <a:pt x="79519" y="11010"/>
                </a:lnTo>
                <a:lnTo>
                  <a:pt x="77072" y="11010"/>
                </a:lnTo>
                <a:lnTo>
                  <a:pt x="75849" y="11010"/>
                </a:lnTo>
                <a:lnTo>
                  <a:pt x="74626" y="12234"/>
                </a:lnTo>
                <a:lnTo>
                  <a:pt x="72179" y="12234"/>
                </a:lnTo>
                <a:lnTo>
                  <a:pt x="70955" y="13457"/>
                </a:lnTo>
                <a:lnTo>
                  <a:pt x="69732" y="13457"/>
                </a:lnTo>
                <a:lnTo>
                  <a:pt x="67285" y="14680"/>
                </a:lnTo>
                <a:lnTo>
                  <a:pt x="66062" y="15904"/>
                </a:lnTo>
                <a:lnTo>
                  <a:pt x="64839" y="15904"/>
                </a:lnTo>
                <a:lnTo>
                  <a:pt x="62392" y="17127"/>
                </a:lnTo>
                <a:lnTo>
                  <a:pt x="61168" y="17127"/>
                </a:lnTo>
                <a:lnTo>
                  <a:pt x="59945" y="18351"/>
                </a:lnTo>
                <a:lnTo>
                  <a:pt x="58722" y="19574"/>
                </a:lnTo>
                <a:lnTo>
                  <a:pt x="56275" y="19574"/>
                </a:lnTo>
                <a:lnTo>
                  <a:pt x="55052" y="20797"/>
                </a:lnTo>
                <a:lnTo>
                  <a:pt x="53828" y="22021"/>
                </a:lnTo>
                <a:lnTo>
                  <a:pt x="52605" y="23244"/>
                </a:lnTo>
                <a:lnTo>
                  <a:pt x="51382" y="23244"/>
                </a:lnTo>
                <a:lnTo>
                  <a:pt x="48935" y="24467"/>
                </a:lnTo>
                <a:lnTo>
                  <a:pt x="47711" y="25691"/>
                </a:lnTo>
                <a:lnTo>
                  <a:pt x="46488" y="26914"/>
                </a:lnTo>
                <a:lnTo>
                  <a:pt x="45265" y="28138"/>
                </a:lnTo>
                <a:lnTo>
                  <a:pt x="44041" y="29361"/>
                </a:lnTo>
                <a:lnTo>
                  <a:pt x="42818" y="30584"/>
                </a:lnTo>
                <a:lnTo>
                  <a:pt x="41595" y="31808"/>
                </a:lnTo>
                <a:lnTo>
                  <a:pt x="40371" y="31808"/>
                </a:lnTo>
                <a:lnTo>
                  <a:pt x="37924" y="33031"/>
                </a:lnTo>
                <a:lnTo>
                  <a:pt x="36701" y="34254"/>
                </a:lnTo>
                <a:lnTo>
                  <a:pt x="35478" y="35478"/>
                </a:lnTo>
                <a:lnTo>
                  <a:pt x="34254" y="36701"/>
                </a:lnTo>
                <a:lnTo>
                  <a:pt x="33031" y="37924"/>
                </a:lnTo>
                <a:lnTo>
                  <a:pt x="31808" y="40371"/>
                </a:lnTo>
                <a:lnTo>
                  <a:pt x="31808" y="41595"/>
                </a:lnTo>
                <a:lnTo>
                  <a:pt x="30584" y="42818"/>
                </a:lnTo>
                <a:lnTo>
                  <a:pt x="29361" y="44041"/>
                </a:lnTo>
                <a:lnTo>
                  <a:pt x="28138" y="45265"/>
                </a:lnTo>
                <a:lnTo>
                  <a:pt x="26914" y="46488"/>
                </a:lnTo>
                <a:lnTo>
                  <a:pt x="25691" y="47711"/>
                </a:lnTo>
                <a:lnTo>
                  <a:pt x="24467" y="48935"/>
                </a:lnTo>
                <a:lnTo>
                  <a:pt x="23244" y="51382"/>
                </a:lnTo>
                <a:lnTo>
                  <a:pt x="23244" y="52605"/>
                </a:lnTo>
                <a:lnTo>
                  <a:pt x="22021" y="53828"/>
                </a:lnTo>
                <a:lnTo>
                  <a:pt x="20797" y="55052"/>
                </a:lnTo>
                <a:lnTo>
                  <a:pt x="19574" y="56275"/>
                </a:lnTo>
                <a:lnTo>
                  <a:pt x="19574" y="58722"/>
                </a:lnTo>
                <a:lnTo>
                  <a:pt x="18351" y="59945"/>
                </a:lnTo>
                <a:lnTo>
                  <a:pt x="17127" y="61168"/>
                </a:lnTo>
                <a:lnTo>
                  <a:pt x="17127" y="62392"/>
                </a:lnTo>
                <a:lnTo>
                  <a:pt x="15904" y="64839"/>
                </a:lnTo>
                <a:lnTo>
                  <a:pt x="15904" y="66062"/>
                </a:lnTo>
                <a:lnTo>
                  <a:pt x="14680" y="67285"/>
                </a:lnTo>
                <a:lnTo>
                  <a:pt x="13457" y="69732"/>
                </a:lnTo>
                <a:lnTo>
                  <a:pt x="13457" y="70955"/>
                </a:lnTo>
                <a:lnTo>
                  <a:pt x="12234" y="72179"/>
                </a:lnTo>
                <a:lnTo>
                  <a:pt x="12234" y="74626"/>
                </a:lnTo>
                <a:lnTo>
                  <a:pt x="11010" y="75849"/>
                </a:lnTo>
                <a:lnTo>
                  <a:pt x="11010" y="77072"/>
                </a:lnTo>
                <a:lnTo>
                  <a:pt x="11010" y="79519"/>
                </a:lnTo>
                <a:lnTo>
                  <a:pt x="9787" y="80742"/>
                </a:lnTo>
                <a:lnTo>
                  <a:pt x="9787" y="81966"/>
                </a:lnTo>
                <a:lnTo>
                  <a:pt x="9787" y="84413"/>
                </a:lnTo>
                <a:lnTo>
                  <a:pt x="8564" y="85636"/>
                </a:lnTo>
                <a:lnTo>
                  <a:pt x="8564" y="88083"/>
                </a:lnTo>
                <a:lnTo>
                  <a:pt x="8564" y="89306"/>
                </a:lnTo>
                <a:lnTo>
                  <a:pt x="7340" y="90529"/>
                </a:lnTo>
                <a:lnTo>
                  <a:pt x="7340" y="92976"/>
                </a:lnTo>
                <a:lnTo>
                  <a:pt x="7340" y="94199"/>
                </a:lnTo>
                <a:lnTo>
                  <a:pt x="7340" y="96646"/>
                </a:lnTo>
                <a:lnTo>
                  <a:pt x="7340" y="97870"/>
                </a:lnTo>
                <a:lnTo>
                  <a:pt x="7340" y="100316"/>
                </a:lnTo>
                <a:lnTo>
                  <a:pt x="7340" y="101540"/>
                </a:lnTo>
                <a:lnTo>
                  <a:pt x="7340" y="102763"/>
                </a:lnTo>
                <a:lnTo>
                  <a:pt x="6117" y="105210"/>
                </a:lnTo>
                <a:close/>
              </a:path>
            </a:pathLst>
          </a:custGeom>
          <a:solidFill>
            <a:srgbClr val="A6A6A6"/>
          </a:solidFill>
        </p:spPr>
      </p:sp>
      <p:sp>
        <p:nvSpPr>
          <p:cNvPr id="10" name="Shape 7"/>
          <p:cNvSpPr/>
          <p:nvPr>
            <p:custDataLst>
              <p:tags r:id="rId5"/>
            </p:custDataLst>
          </p:nvPr>
        </p:nvSpPr>
        <p:spPr>
          <a:xfrm>
            <a:off x="3546974" y="1515429"/>
            <a:ext cx="94350" cy="94350"/>
          </a:xfrm>
          <a:custGeom>
            <a:avLst/>
            <a:gdLst/>
            <a:ahLst/>
            <a:cxnLst/>
            <a:rect l="l" t="t" r="r" b="b"/>
            <a:pathLst>
              <a:path w="94350" h="94350">
                <a:moveTo>
                  <a:pt x="47175" y="0"/>
                </a:moveTo>
                <a:cubicBezTo>
                  <a:pt x="73211" y="0"/>
                  <a:pt x="94350" y="21138"/>
                  <a:pt x="94350" y="47175"/>
                </a:cubicBezTo>
                <a:cubicBezTo>
                  <a:pt x="94350" y="73211"/>
                  <a:pt x="73211" y="94350"/>
                  <a:pt x="47175" y="94350"/>
                </a:cubicBezTo>
                <a:cubicBezTo>
                  <a:pt x="21138" y="94350"/>
                  <a:pt x="0" y="73211"/>
                  <a:pt x="0" y="47175"/>
                </a:cubicBezTo>
                <a:cubicBezTo>
                  <a:pt x="0" y="21138"/>
                  <a:pt x="21138" y="0"/>
                  <a:pt x="47175" y="0"/>
                </a:cubicBezTo>
                <a:close/>
              </a:path>
            </a:pathLst>
          </a:custGeom>
          <a:solidFill>
            <a:srgbClr val="A6A6A6"/>
          </a:solidFill>
        </p:spPr>
      </p:sp>
      <p:sp>
        <p:nvSpPr>
          <p:cNvPr id="11" name="Shape 8"/>
          <p:cNvSpPr/>
          <p:nvPr>
            <p:custDataLst>
              <p:tags r:id="rId6"/>
            </p:custDataLst>
          </p:nvPr>
        </p:nvSpPr>
        <p:spPr>
          <a:xfrm>
            <a:off x="3025537" y="1379256"/>
            <a:ext cx="402803" cy="402803"/>
          </a:xfrm>
          <a:custGeom>
            <a:avLst/>
            <a:gdLst/>
            <a:ahLst/>
            <a:cxnLst/>
            <a:rect l="l" t="t" r="r" b="b"/>
            <a:pathLst>
              <a:path w="402803" h="402803">
                <a:moveTo>
                  <a:pt x="201401" y="0"/>
                </a:moveTo>
                <a:cubicBezTo>
                  <a:pt x="312558" y="0"/>
                  <a:pt x="402803" y="90245"/>
                  <a:pt x="402803" y="201402"/>
                </a:cubicBezTo>
                <a:cubicBezTo>
                  <a:pt x="402803" y="312558"/>
                  <a:pt x="312558" y="402803"/>
                  <a:pt x="201401" y="402803"/>
                </a:cubicBezTo>
                <a:cubicBezTo>
                  <a:pt x="90245" y="402803"/>
                  <a:pt x="0" y="312558"/>
                  <a:pt x="0" y="201402"/>
                </a:cubicBezTo>
                <a:cubicBezTo>
                  <a:pt x="0" y="90245"/>
                  <a:pt x="90245" y="0"/>
                  <a:pt x="201401" y="0"/>
                </a:cubicBezTo>
                <a:close/>
              </a:path>
            </a:pathLst>
          </a:custGeom>
          <a:solidFill>
            <a:srgbClr val="779F08"/>
          </a:solidFill>
        </p:spPr>
      </p:sp>
      <p:sp>
        <p:nvSpPr>
          <p:cNvPr id="12" name="Text 9"/>
          <p:cNvSpPr txBox="1"/>
          <p:nvPr>
            <p:custDataLst>
              <p:tags r:id="rId7"/>
            </p:custDataLst>
          </p:nvPr>
        </p:nvSpPr>
        <p:spPr>
          <a:xfrm>
            <a:off x="3047666" y="1383064"/>
            <a:ext cx="402803" cy="402803"/>
          </a:xfrm>
          <a:prstGeom prst="rect">
            <a:avLst/>
          </a:prstGeom>
          <a:noFill/>
        </p:spPr>
        <p:txBody>
          <a:bodyPr wrap="square" lIns="939" tIns="489" rIns="939" bIns="489" rtlCol="0" anchor="ctr">
            <a:spAutoFit/>
          </a:bodyPr>
          <a:lstStyle/>
          <a:p>
            <a:pPr marL="0" indent="0" algn="ctr">
              <a:buNone/>
            </a:pPr>
            <a:r>
              <a:rPr lang="en-US" sz="1050" dirty="0">
                <a:solidFill>
                  <a:srgbClr val="FFFFFF"/>
                </a:solidFill>
                <a:latin typeface="SourceHanSansSC-Medium" panose="020B0600000000000000" charset="-122"/>
                <a:ea typeface="SourceHanSansSC-Medium" panose="020B0600000000000000" charset="-122"/>
                <a:cs typeface="SourceHanSansSC-Medium" panose="020B0600000000000000" charset="-122"/>
              </a:rPr>
              <a:t>1</a:t>
            </a:r>
            <a:endParaRPr lang="en-US" sz="1050" dirty="0"/>
          </a:p>
        </p:txBody>
      </p:sp>
      <p:sp>
        <p:nvSpPr>
          <p:cNvPr id="13" name="Shape 10"/>
          <p:cNvSpPr/>
          <p:nvPr>
            <p:custDataLst>
              <p:tags r:id="rId8"/>
            </p:custDataLst>
          </p:nvPr>
        </p:nvSpPr>
        <p:spPr>
          <a:xfrm>
            <a:off x="3829224" y="2414849"/>
            <a:ext cx="1741435" cy="3968"/>
          </a:xfrm>
          <a:custGeom>
            <a:avLst/>
            <a:gdLst/>
            <a:ahLst/>
            <a:cxnLst/>
            <a:rect l="l" t="t" r="r" b="b"/>
            <a:pathLst>
              <a:path w="1741435" h="3968">
                <a:moveTo>
                  <a:pt x="0" y="0"/>
                </a:moveTo>
                <a:lnTo>
                  <a:pt x="1741435" y="3968"/>
                </a:lnTo>
              </a:path>
            </a:pathLst>
          </a:custGeom>
          <a:noFill/>
          <a:ln w="9525">
            <a:solidFill>
              <a:srgbClr val="808080"/>
            </a:solidFill>
            <a:prstDash val="solid"/>
            <a:headEnd type="none"/>
            <a:tailEnd type="none"/>
          </a:ln>
        </p:spPr>
      </p:sp>
      <p:sp>
        <p:nvSpPr>
          <p:cNvPr id="14" name="Shape 11"/>
          <p:cNvSpPr/>
          <p:nvPr>
            <p:custDataLst>
              <p:tags r:id="rId9"/>
            </p:custDataLst>
          </p:nvPr>
        </p:nvSpPr>
        <p:spPr>
          <a:xfrm>
            <a:off x="3047666" y="2036551"/>
            <a:ext cx="776613" cy="776614"/>
          </a:xfrm>
          <a:custGeom>
            <a:avLst/>
            <a:gdLst/>
            <a:ahLst/>
            <a:cxnLst/>
            <a:rect l="l" t="t" r="r" b="b"/>
            <a:pathLst>
              <a:path w="776613" h="776614">
                <a:moveTo>
                  <a:pt x="0" y="387808"/>
                </a:moveTo>
                <a:lnTo>
                  <a:pt x="0" y="387808"/>
                </a:lnTo>
                <a:lnTo>
                  <a:pt x="0" y="387808"/>
                </a:lnTo>
                <a:lnTo>
                  <a:pt x="0" y="381691"/>
                </a:lnTo>
                <a:lnTo>
                  <a:pt x="0" y="374351"/>
                </a:lnTo>
                <a:lnTo>
                  <a:pt x="0" y="368234"/>
                </a:lnTo>
                <a:lnTo>
                  <a:pt x="1223" y="360894"/>
                </a:lnTo>
                <a:lnTo>
                  <a:pt x="1223" y="354777"/>
                </a:lnTo>
                <a:lnTo>
                  <a:pt x="2447" y="347437"/>
                </a:lnTo>
                <a:lnTo>
                  <a:pt x="2447" y="341320"/>
                </a:lnTo>
                <a:lnTo>
                  <a:pt x="3670" y="333980"/>
                </a:lnTo>
                <a:lnTo>
                  <a:pt x="4893" y="327863"/>
                </a:lnTo>
                <a:lnTo>
                  <a:pt x="6117" y="320523"/>
                </a:lnTo>
                <a:lnTo>
                  <a:pt x="7340" y="314406"/>
                </a:lnTo>
                <a:lnTo>
                  <a:pt x="8564" y="307066"/>
                </a:lnTo>
                <a:lnTo>
                  <a:pt x="9787" y="300949"/>
                </a:lnTo>
                <a:lnTo>
                  <a:pt x="11010" y="294832"/>
                </a:lnTo>
                <a:lnTo>
                  <a:pt x="13457" y="287492"/>
                </a:lnTo>
                <a:lnTo>
                  <a:pt x="14680" y="281375"/>
                </a:lnTo>
                <a:lnTo>
                  <a:pt x="17127" y="275258"/>
                </a:lnTo>
                <a:lnTo>
                  <a:pt x="19574" y="267918"/>
                </a:lnTo>
                <a:lnTo>
                  <a:pt x="20797" y="261801"/>
                </a:lnTo>
                <a:lnTo>
                  <a:pt x="23244" y="255684"/>
                </a:lnTo>
                <a:lnTo>
                  <a:pt x="25691" y="249567"/>
                </a:lnTo>
                <a:lnTo>
                  <a:pt x="28138" y="243451"/>
                </a:lnTo>
                <a:lnTo>
                  <a:pt x="30584" y="236110"/>
                </a:lnTo>
                <a:lnTo>
                  <a:pt x="33031" y="229994"/>
                </a:lnTo>
                <a:lnTo>
                  <a:pt x="36701" y="223877"/>
                </a:lnTo>
                <a:lnTo>
                  <a:pt x="39148" y="217760"/>
                </a:lnTo>
                <a:lnTo>
                  <a:pt x="42818" y="211643"/>
                </a:lnTo>
                <a:lnTo>
                  <a:pt x="45265" y="205526"/>
                </a:lnTo>
                <a:lnTo>
                  <a:pt x="48935" y="200633"/>
                </a:lnTo>
                <a:lnTo>
                  <a:pt x="52605" y="194516"/>
                </a:lnTo>
                <a:lnTo>
                  <a:pt x="55052" y="188399"/>
                </a:lnTo>
                <a:lnTo>
                  <a:pt x="58722" y="182282"/>
                </a:lnTo>
                <a:lnTo>
                  <a:pt x="62392" y="177389"/>
                </a:lnTo>
                <a:lnTo>
                  <a:pt x="66062" y="171272"/>
                </a:lnTo>
                <a:lnTo>
                  <a:pt x="69732" y="165155"/>
                </a:lnTo>
                <a:lnTo>
                  <a:pt x="74626" y="160261"/>
                </a:lnTo>
                <a:lnTo>
                  <a:pt x="78296" y="154145"/>
                </a:lnTo>
                <a:lnTo>
                  <a:pt x="81966" y="149251"/>
                </a:lnTo>
                <a:lnTo>
                  <a:pt x="86859" y="144358"/>
                </a:lnTo>
                <a:lnTo>
                  <a:pt x="90529" y="138241"/>
                </a:lnTo>
                <a:lnTo>
                  <a:pt x="95423" y="133347"/>
                </a:lnTo>
                <a:lnTo>
                  <a:pt x="100316" y="128454"/>
                </a:lnTo>
                <a:lnTo>
                  <a:pt x="103986" y="123560"/>
                </a:lnTo>
                <a:lnTo>
                  <a:pt x="108880" y="118667"/>
                </a:lnTo>
                <a:lnTo>
                  <a:pt x="113773" y="113773"/>
                </a:lnTo>
                <a:lnTo>
                  <a:pt x="118667" y="108880"/>
                </a:lnTo>
                <a:lnTo>
                  <a:pt x="123560" y="103986"/>
                </a:lnTo>
                <a:lnTo>
                  <a:pt x="128454" y="100316"/>
                </a:lnTo>
                <a:lnTo>
                  <a:pt x="133347" y="95423"/>
                </a:lnTo>
                <a:lnTo>
                  <a:pt x="138241" y="90529"/>
                </a:lnTo>
                <a:lnTo>
                  <a:pt x="144358" y="86859"/>
                </a:lnTo>
                <a:lnTo>
                  <a:pt x="149251" y="81966"/>
                </a:lnTo>
                <a:lnTo>
                  <a:pt x="154145" y="78296"/>
                </a:lnTo>
                <a:lnTo>
                  <a:pt x="160261" y="74626"/>
                </a:lnTo>
                <a:lnTo>
                  <a:pt x="165155" y="69732"/>
                </a:lnTo>
                <a:lnTo>
                  <a:pt x="171272" y="66062"/>
                </a:lnTo>
                <a:lnTo>
                  <a:pt x="177389" y="62392"/>
                </a:lnTo>
                <a:lnTo>
                  <a:pt x="182282" y="58722"/>
                </a:lnTo>
                <a:lnTo>
                  <a:pt x="188399" y="55052"/>
                </a:lnTo>
                <a:lnTo>
                  <a:pt x="194516" y="52605"/>
                </a:lnTo>
                <a:lnTo>
                  <a:pt x="200633" y="48935"/>
                </a:lnTo>
                <a:lnTo>
                  <a:pt x="205526" y="45265"/>
                </a:lnTo>
                <a:lnTo>
                  <a:pt x="211643" y="42818"/>
                </a:lnTo>
                <a:lnTo>
                  <a:pt x="217760" y="39148"/>
                </a:lnTo>
                <a:lnTo>
                  <a:pt x="223877" y="36701"/>
                </a:lnTo>
                <a:lnTo>
                  <a:pt x="229994" y="33031"/>
                </a:lnTo>
                <a:lnTo>
                  <a:pt x="236110" y="30584"/>
                </a:lnTo>
                <a:lnTo>
                  <a:pt x="243451" y="28138"/>
                </a:lnTo>
                <a:lnTo>
                  <a:pt x="249567" y="25691"/>
                </a:lnTo>
                <a:lnTo>
                  <a:pt x="255684" y="23244"/>
                </a:lnTo>
                <a:lnTo>
                  <a:pt x="261801" y="20797"/>
                </a:lnTo>
                <a:lnTo>
                  <a:pt x="267918" y="19574"/>
                </a:lnTo>
                <a:lnTo>
                  <a:pt x="275258" y="17127"/>
                </a:lnTo>
                <a:lnTo>
                  <a:pt x="281375" y="14680"/>
                </a:lnTo>
                <a:lnTo>
                  <a:pt x="287492" y="13457"/>
                </a:lnTo>
                <a:lnTo>
                  <a:pt x="294832" y="11010"/>
                </a:lnTo>
                <a:lnTo>
                  <a:pt x="300949" y="9787"/>
                </a:lnTo>
                <a:lnTo>
                  <a:pt x="307066" y="8564"/>
                </a:lnTo>
                <a:lnTo>
                  <a:pt x="314406" y="7340"/>
                </a:lnTo>
                <a:lnTo>
                  <a:pt x="320523" y="6117"/>
                </a:lnTo>
                <a:lnTo>
                  <a:pt x="327863" y="4893"/>
                </a:lnTo>
                <a:lnTo>
                  <a:pt x="333980" y="3670"/>
                </a:lnTo>
                <a:lnTo>
                  <a:pt x="341320" y="2447"/>
                </a:lnTo>
                <a:lnTo>
                  <a:pt x="347437" y="2447"/>
                </a:lnTo>
                <a:lnTo>
                  <a:pt x="354777" y="1223"/>
                </a:lnTo>
                <a:lnTo>
                  <a:pt x="360894" y="1223"/>
                </a:lnTo>
                <a:lnTo>
                  <a:pt x="368234" y="0"/>
                </a:lnTo>
                <a:lnTo>
                  <a:pt x="374351" y="0"/>
                </a:lnTo>
                <a:lnTo>
                  <a:pt x="381691" y="0"/>
                </a:lnTo>
                <a:lnTo>
                  <a:pt x="387808" y="0"/>
                </a:lnTo>
                <a:lnTo>
                  <a:pt x="387808" y="0"/>
                </a:lnTo>
                <a:lnTo>
                  <a:pt x="387808" y="0"/>
                </a:lnTo>
                <a:lnTo>
                  <a:pt x="395148" y="0"/>
                </a:lnTo>
                <a:lnTo>
                  <a:pt x="401265" y="0"/>
                </a:lnTo>
                <a:lnTo>
                  <a:pt x="408606" y="0"/>
                </a:lnTo>
                <a:lnTo>
                  <a:pt x="415946" y="1223"/>
                </a:lnTo>
                <a:lnTo>
                  <a:pt x="422063" y="1223"/>
                </a:lnTo>
                <a:lnTo>
                  <a:pt x="429403" y="2447"/>
                </a:lnTo>
                <a:lnTo>
                  <a:pt x="435520" y="2447"/>
                </a:lnTo>
                <a:lnTo>
                  <a:pt x="442860" y="3670"/>
                </a:lnTo>
                <a:lnTo>
                  <a:pt x="448977" y="4893"/>
                </a:lnTo>
                <a:lnTo>
                  <a:pt x="456317" y="6117"/>
                </a:lnTo>
                <a:lnTo>
                  <a:pt x="462434" y="7340"/>
                </a:lnTo>
                <a:lnTo>
                  <a:pt x="468551" y="8564"/>
                </a:lnTo>
                <a:lnTo>
                  <a:pt x="475891" y="9787"/>
                </a:lnTo>
                <a:lnTo>
                  <a:pt x="482008" y="11010"/>
                </a:lnTo>
                <a:lnTo>
                  <a:pt x="489348" y="13457"/>
                </a:lnTo>
                <a:lnTo>
                  <a:pt x="495465" y="14680"/>
                </a:lnTo>
                <a:lnTo>
                  <a:pt x="501582" y="17127"/>
                </a:lnTo>
                <a:lnTo>
                  <a:pt x="507699" y="19574"/>
                </a:lnTo>
                <a:lnTo>
                  <a:pt x="515039" y="20797"/>
                </a:lnTo>
                <a:lnTo>
                  <a:pt x="521156" y="23244"/>
                </a:lnTo>
                <a:lnTo>
                  <a:pt x="527272" y="25691"/>
                </a:lnTo>
                <a:lnTo>
                  <a:pt x="533389" y="28138"/>
                </a:lnTo>
                <a:lnTo>
                  <a:pt x="539506" y="30584"/>
                </a:lnTo>
                <a:lnTo>
                  <a:pt x="546846" y="33031"/>
                </a:lnTo>
                <a:lnTo>
                  <a:pt x="552963" y="36701"/>
                </a:lnTo>
                <a:lnTo>
                  <a:pt x="559080" y="39148"/>
                </a:lnTo>
                <a:lnTo>
                  <a:pt x="565197" y="42818"/>
                </a:lnTo>
                <a:lnTo>
                  <a:pt x="570090" y="45265"/>
                </a:lnTo>
                <a:lnTo>
                  <a:pt x="576207" y="48935"/>
                </a:lnTo>
                <a:lnTo>
                  <a:pt x="582324" y="52605"/>
                </a:lnTo>
                <a:lnTo>
                  <a:pt x="588441" y="55052"/>
                </a:lnTo>
                <a:lnTo>
                  <a:pt x="594558" y="58722"/>
                </a:lnTo>
                <a:lnTo>
                  <a:pt x="599451" y="62392"/>
                </a:lnTo>
                <a:lnTo>
                  <a:pt x="605568" y="66062"/>
                </a:lnTo>
                <a:lnTo>
                  <a:pt x="610462" y="69732"/>
                </a:lnTo>
                <a:lnTo>
                  <a:pt x="616578" y="74626"/>
                </a:lnTo>
                <a:lnTo>
                  <a:pt x="621472" y="78296"/>
                </a:lnTo>
                <a:lnTo>
                  <a:pt x="627589" y="81966"/>
                </a:lnTo>
                <a:lnTo>
                  <a:pt x="632482" y="86859"/>
                </a:lnTo>
                <a:lnTo>
                  <a:pt x="637376" y="90529"/>
                </a:lnTo>
                <a:lnTo>
                  <a:pt x="643493" y="95423"/>
                </a:lnTo>
                <a:lnTo>
                  <a:pt x="648386" y="100316"/>
                </a:lnTo>
                <a:lnTo>
                  <a:pt x="653280" y="103986"/>
                </a:lnTo>
                <a:lnTo>
                  <a:pt x="658173" y="108880"/>
                </a:lnTo>
                <a:lnTo>
                  <a:pt x="663066" y="113773"/>
                </a:lnTo>
                <a:lnTo>
                  <a:pt x="667960" y="118667"/>
                </a:lnTo>
                <a:lnTo>
                  <a:pt x="672853" y="123560"/>
                </a:lnTo>
                <a:lnTo>
                  <a:pt x="676524" y="128454"/>
                </a:lnTo>
                <a:lnTo>
                  <a:pt x="681417" y="133347"/>
                </a:lnTo>
                <a:lnTo>
                  <a:pt x="686311" y="138241"/>
                </a:lnTo>
                <a:lnTo>
                  <a:pt x="689981" y="144358"/>
                </a:lnTo>
                <a:lnTo>
                  <a:pt x="694874" y="149251"/>
                </a:lnTo>
                <a:lnTo>
                  <a:pt x="698544" y="154145"/>
                </a:lnTo>
                <a:lnTo>
                  <a:pt x="702214" y="160261"/>
                </a:lnTo>
                <a:lnTo>
                  <a:pt x="705884" y="165155"/>
                </a:lnTo>
                <a:lnTo>
                  <a:pt x="710778" y="171272"/>
                </a:lnTo>
                <a:lnTo>
                  <a:pt x="714448" y="177389"/>
                </a:lnTo>
                <a:lnTo>
                  <a:pt x="718118" y="182282"/>
                </a:lnTo>
                <a:lnTo>
                  <a:pt x="720565" y="188399"/>
                </a:lnTo>
                <a:lnTo>
                  <a:pt x="724235" y="194516"/>
                </a:lnTo>
                <a:lnTo>
                  <a:pt x="727905" y="200633"/>
                </a:lnTo>
                <a:lnTo>
                  <a:pt x="731575" y="205526"/>
                </a:lnTo>
                <a:lnTo>
                  <a:pt x="734022" y="211643"/>
                </a:lnTo>
                <a:lnTo>
                  <a:pt x="737692" y="217760"/>
                </a:lnTo>
                <a:lnTo>
                  <a:pt x="740139" y="223877"/>
                </a:lnTo>
                <a:lnTo>
                  <a:pt x="742586" y="229994"/>
                </a:lnTo>
                <a:lnTo>
                  <a:pt x="746256" y="236110"/>
                </a:lnTo>
                <a:lnTo>
                  <a:pt x="748702" y="243451"/>
                </a:lnTo>
                <a:lnTo>
                  <a:pt x="751149" y="249567"/>
                </a:lnTo>
                <a:lnTo>
                  <a:pt x="753596" y="255684"/>
                </a:lnTo>
                <a:lnTo>
                  <a:pt x="756043" y="261801"/>
                </a:lnTo>
                <a:lnTo>
                  <a:pt x="757266" y="267918"/>
                </a:lnTo>
                <a:lnTo>
                  <a:pt x="759713" y="275258"/>
                </a:lnTo>
                <a:lnTo>
                  <a:pt x="762159" y="281375"/>
                </a:lnTo>
                <a:lnTo>
                  <a:pt x="763383" y="287492"/>
                </a:lnTo>
                <a:lnTo>
                  <a:pt x="764606" y="294832"/>
                </a:lnTo>
                <a:lnTo>
                  <a:pt x="767053" y="300949"/>
                </a:lnTo>
                <a:lnTo>
                  <a:pt x="768276" y="307066"/>
                </a:lnTo>
                <a:lnTo>
                  <a:pt x="769500" y="314406"/>
                </a:lnTo>
                <a:lnTo>
                  <a:pt x="770723" y="320523"/>
                </a:lnTo>
                <a:lnTo>
                  <a:pt x="771946" y="327863"/>
                </a:lnTo>
                <a:lnTo>
                  <a:pt x="773170" y="333980"/>
                </a:lnTo>
                <a:lnTo>
                  <a:pt x="773170" y="341320"/>
                </a:lnTo>
                <a:lnTo>
                  <a:pt x="774393" y="347437"/>
                </a:lnTo>
                <a:lnTo>
                  <a:pt x="775617" y="354777"/>
                </a:lnTo>
                <a:lnTo>
                  <a:pt x="775617" y="360894"/>
                </a:lnTo>
                <a:lnTo>
                  <a:pt x="775617" y="368234"/>
                </a:lnTo>
                <a:lnTo>
                  <a:pt x="776840" y="374351"/>
                </a:lnTo>
                <a:lnTo>
                  <a:pt x="776840" y="381691"/>
                </a:lnTo>
                <a:lnTo>
                  <a:pt x="776840" y="387808"/>
                </a:lnTo>
                <a:lnTo>
                  <a:pt x="776840" y="387808"/>
                </a:lnTo>
                <a:lnTo>
                  <a:pt x="776840" y="387808"/>
                </a:lnTo>
                <a:lnTo>
                  <a:pt x="776840" y="395148"/>
                </a:lnTo>
                <a:lnTo>
                  <a:pt x="776840" y="401265"/>
                </a:lnTo>
                <a:lnTo>
                  <a:pt x="775617" y="408606"/>
                </a:lnTo>
                <a:lnTo>
                  <a:pt x="775617" y="415946"/>
                </a:lnTo>
                <a:lnTo>
                  <a:pt x="775617" y="422063"/>
                </a:lnTo>
                <a:lnTo>
                  <a:pt x="774393" y="429403"/>
                </a:lnTo>
                <a:lnTo>
                  <a:pt x="773170" y="435520"/>
                </a:lnTo>
                <a:lnTo>
                  <a:pt x="773170" y="442860"/>
                </a:lnTo>
                <a:lnTo>
                  <a:pt x="771946" y="448977"/>
                </a:lnTo>
                <a:lnTo>
                  <a:pt x="770723" y="456317"/>
                </a:lnTo>
                <a:lnTo>
                  <a:pt x="769500" y="462434"/>
                </a:lnTo>
                <a:lnTo>
                  <a:pt x="768276" y="468551"/>
                </a:lnTo>
                <a:lnTo>
                  <a:pt x="767053" y="475891"/>
                </a:lnTo>
                <a:lnTo>
                  <a:pt x="764606" y="482008"/>
                </a:lnTo>
                <a:lnTo>
                  <a:pt x="763383" y="489348"/>
                </a:lnTo>
                <a:lnTo>
                  <a:pt x="762159" y="495465"/>
                </a:lnTo>
                <a:lnTo>
                  <a:pt x="759713" y="501582"/>
                </a:lnTo>
                <a:lnTo>
                  <a:pt x="757266" y="507699"/>
                </a:lnTo>
                <a:lnTo>
                  <a:pt x="756043" y="515039"/>
                </a:lnTo>
                <a:lnTo>
                  <a:pt x="753596" y="521156"/>
                </a:lnTo>
                <a:lnTo>
                  <a:pt x="751149" y="527272"/>
                </a:lnTo>
                <a:lnTo>
                  <a:pt x="748702" y="533389"/>
                </a:lnTo>
                <a:lnTo>
                  <a:pt x="746256" y="539506"/>
                </a:lnTo>
                <a:lnTo>
                  <a:pt x="742586" y="546846"/>
                </a:lnTo>
                <a:lnTo>
                  <a:pt x="740139" y="552963"/>
                </a:lnTo>
                <a:lnTo>
                  <a:pt x="737692" y="559080"/>
                </a:lnTo>
                <a:lnTo>
                  <a:pt x="734022" y="565197"/>
                </a:lnTo>
                <a:lnTo>
                  <a:pt x="731575" y="570090"/>
                </a:lnTo>
                <a:lnTo>
                  <a:pt x="727905" y="576207"/>
                </a:lnTo>
                <a:lnTo>
                  <a:pt x="724235" y="582324"/>
                </a:lnTo>
                <a:lnTo>
                  <a:pt x="720565" y="588441"/>
                </a:lnTo>
                <a:lnTo>
                  <a:pt x="718118" y="594558"/>
                </a:lnTo>
                <a:lnTo>
                  <a:pt x="714448" y="599451"/>
                </a:lnTo>
                <a:lnTo>
                  <a:pt x="710778" y="605568"/>
                </a:lnTo>
                <a:lnTo>
                  <a:pt x="705884" y="610462"/>
                </a:lnTo>
                <a:lnTo>
                  <a:pt x="702214" y="616578"/>
                </a:lnTo>
                <a:lnTo>
                  <a:pt x="698544" y="621472"/>
                </a:lnTo>
                <a:lnTo>
                  <a:pt x="694874" y="627589"/>
                </a:lnTo>
                <a:lnTo>
                  <a:pt x="689981" y="632482"/>
                </a:lnTo>
                <a:lnTo>
                  <a:pt x="686311" y="637376"/>
                </a:lnTo>
                <a:lnTo>
                  <a:pt x="681417" y="643493"/>
                </a:lnTo>
                <a:lnTo>
                  <a:pt x="676524" y="648386"/>
                </a:lnTo>
                <a:lnTo>
                  <a:pt x="672853" y="653280"/>
                </a:lnTo>
                <a:lnTo>
                  <a:pt x="667960" y="658173"/>
                </a:lnTo>
                <a:lnTo>
                  <a:pt x="663066" y="663066"/>
                </a:lnTo>
                <a:lnTo>
                  <a:pt x="658173" y="667960"/>
                </a:lnTo>
                <a:lnTo>
                  <a:pt x="653280" y="672853"/>
                </a:lnTo>
                <a:lnTo>
                  <a:pt x="648386" y="676524"/>
                </a:lnTo>
                <a:lnTo>
                  <a:pt x="643493" y="681417"/>
                </a:lnTo>
                <a:lnTo>
                  <a:pt x="637376" y="686311"/>
                </a:lnTo>
                <a:lnTo>
                  <a:pt x="632482" y="689981"/>
                </a:lnTo>
                <a:lnTo>
                  <a:pt x="627589" y="694874"/>
                </a:lnTo>
                <a:lnTo>
                  <a:pt x="621472" y="698544"/>
                </a:lnTo>
                <a:lnTo>
                  <a:pt x="616578" y="702214"/>
                </a:lnTo>
                <a:lnTo>
                  <a:pt x="610462" y="705884"/>
                </a:lnTo>
                <a:lnTo>
                  <a:pt x="605568" y="710778"/>
                </a:lnTo>
                <a:lnTo>
                  <a:pt x="599451" y="714448"/>
                </a:lnTo>
                <a:lnTo>
                  <a:pt x="594558" y="718118"/>
                </a:lnTo>
                <a:lnTo>
                  <a:pt x="588441" y="720565"/>
                </a:lnTo>
                <a:lnTo>
                  <a:pt x="582324" y="724235"/>
                </a:lnTo>
                <a:lnTo>
                  <a:pt x="576207" y="727905"/>
                </a:lnTo>
                <a:lnTo>
                  <a:pt x="570090" y="731575"/>
                </a:lnTo>
                <a:lnTo>
                  <a:pt x="565197" y="734022"/>
                </a:lnTo>
                <a:lnTo>
                  <a:pt x="559080" y="737692"/>
                </a:lnTo>
                <a:lnTo>
                  <a:pt x="552963" y="740139"/>
                </a:lnTo>
                <a:lnTo>
                  <a:pt x="546846" y="742586"/>
                </a:lnTo>
                <a:lnTo>
                  <a:pt x="539506" y="746256"/>
                </a:lnTo>
                <a:lnTo>
                  <a:pt x="533389" y="748702"/>
                </a:lnTo>
                <a:lnTo>
                  <a:pt x="527272" y="751149"/>
                </a:lnTo>
                <a:lnTo>
                  <a:pt x="521156" y="753596"/>
                </a:lnTo>
                <a:lnTo>
                  <a:pt x="515039" y="756043"/>
                </a:lnTo>
                <a:lnTo>
                  <a:pt x="507699" y="757266"/>
                </a:lnTo>
                <a:lnTo>
                  <a:pt x="501582" y="759713"/>
                </a:lnTo>
                <a:lnTo>
                  <a:pt x="495465" y="762159"/>
                </a:lnTo>
                <a:lnTo>
                  <a:pt x="489348" y="763383"/>
                </a:lnTo>
                <a:lnTo>
                  <a:pt x="482008" y="764606"/>
                </a:lnTo>
                <a:lnTo>
                  <a:pt x="475891" y="767053"/>
                </a:lnTo>
                <a:lnTo>
                  <a:pt x="468551" y="768276"/>
                </a:lnTo>
                <a:lnTo>
                  <a:pt x="462434" y="769500"/>
                </a:lnTo>
                <a:lnTo>
                  <a:pt x="456317" y="770723"/>
                </a:lnTo>
                <a:lnTo>
                  <a:pt x="448977" y="771946"/>
                </a:lnTo>
                <a:lnTo>
                  <a:pt x="442860" y="773170"/>
                </a:lnTo>
                <a:lnTo>
                  <a:pt x="435520" y="773170"/>
                </a:lnTo>
                <a:lnTo>
                  <a:pt x="429403" y="774393"/>
                </a:lnTo>
                <a:lnTo>
                  <a:pt x="422063" y="775617"/>
                </a:lnTo>
                <a:lnTo>
                  <a:pt x="415946" y="775617"/>
                </a:lnTo>
                <a:lnTo>
                  <a:pt x="408606" y="775617"/>
                </a:lnTo>
                <a:lnTo>
                  <a:pt x="401265" y="776840"/>
                </a:lnTo>
                <a:lnTo>
                  <a:pt x="395148" y="776840"/>
                </a:lnTo>
                <a:lnTo>
                  <a:pt x="387808" y="776840"/>
                </a:lnTo>
                <a:lnTo>
                  <a:pt x="387808" y="776840"/>
                </a:lnTo>
                <a:lnTo>
                  <a:pt x="387808" y="776840"/>
                </a:lnTo>
                <a:lnTo>
                  <a:pt x="381691" y="776840"/>
                </a:lnTo>
                <a:lnTo>
                  <a:pt x="374351" y="776840"/>
                </a:lnTo>
                <a:lnTo>
                  <a:pt x="368234" y="775617"/>
                </a:lnTo>
                <a:lnTo>
                  <a:pt x="360894" y="775617"/>
                </a:lnTo>
                <a:lnTo>
                  <a:pt x="354777" y="775617"/>
                </a:lnTo>
                <a:lnTo>
                  <a:pt x="347437" y="774393"/>
                </a:lnTo>
                <a:lnTo>
                  <a:pt x="341320" y="773170"/>
                </a:lnTo>
                <a:lnTo>
                  <a:pt x="333980" y="773170"/>
                </a:lnTo>
                <a:lnTo>
                  <a:pt x="327863" y="771946"/>
                </a:lnTo>
                <a:lnTo>
                  <a:pt x="320523" y="770723"/>
                </a:lnTo>
                <a:lnTo>
                  <a:pt x="314406" y="769500"/>
                </a:lnTo>
                <a:lnTo>
                  <a:pt x="307066" y="768276"/>
                </a:lnTo>
                <a:lnTo>
                  <a:pt x="300949" y="767053"/>
                </a:lnTo>
                <a:lnTo>
                  <a:pt x="294832" y="764606"/>
                </a:lnTo>
                <a:lnTo>
                  <a:pt x="287492" y="763383"/>
                </a:lnTo>
                <a:lnTo>
                  <a:pt x="281375" y="762159"/>
                </a:lnTo>
                <a:lnTo>
                  <a:pt x="275258" y="759713"/>
                </a:lnTo>
                <a:lnTo>
                  <a:pt x="267918" y="757266"/>
                </a:lnTo>
                <a:lnTo>
                  <a:pt x="261801" y="756043"/>
                </a:lnTo>
                <a:lnTo>
                  <a:pt x="255684" y="753596"/>
                </a:lnTo>
                <a:lnTo>
                  <a:pt x="249567" y="751149"/>
                </a:lnTo>
                <a:lnTo>
                  <a:pt x="243451" y="748702"/>
                </a:lnTo>
                <a:lnTo>
                  <a:pt x="236110" y="746256"/>
                </a:lnTo>
                <a:lnTo>
                  <a:pt x="229994" y="742586"/>
                </a:lnTo>
                <a:lnTo>
                  <a:pt x="223877" y="740139"/>
                </a:lnTo>
                <a:lnTo>
                  <a:pt x="217760" y="737692"/>
                </a:lnTo>
                <a:lnTo>
                  <a:pt x="211643" y="734022"/>
                </a:lnTo>
                <a:lnTo>
                  <a:pt x="205526" y="731575"/>
                </a:lnTo>
                <a:lnTo>
                  <a:pt x="200633" y="727905"/>
                </a:lnTo>
                <a:lnTo>
                  <a:pt x="194516" y="724235"/>
                </a:lnTo>
                <a:lnTo>
                  <a:pt x="188399" y="720565"/>
                </a:lnTo>
                <a:lnTo>
                  <a:pt x="182282" y="718118"/>
                </a:lnTo>
                <a:lnTo>
                  <a:pt x="177389" y="714448"/>
                </a:lnTo>
                <a:lnTo>
                  <a:pt x="171272" y="710778"/>
                </a:lnTo>
                <a:lnTo>
                  <a:pt x="165155" y="705884"/>
                </a:lnTo>
                <a:lnTo>
                  <a:pt x="160261" y="702214"/>
                </a:lnTo>
                <a:lnTo>
                  <a:pt x="154145" y="698544"/>
                </a:lnTo>
                <a:lnTo>
                  <a:pt x="149251" y="694874"/>
                </a:lnTo>
                <a:lnTo>
                  <a:pt x="144358" y="689981"/>
                </a:lnTo>
                <a:lnTo>
                  <a:pt x="138241" y="686311"/>
                </a:lnTo>
                <a:lnTo>
                  <a:pt x="133347" y="681417"/>
                </a:lnTo>
                <a:lnTo>
                  <a:pt x="128454" y="676524"/>
                </a:lnTo>
                <a:lnTo>
                  <a:pt x="123560" y="672853"/>
                </a:lnTo>
                <a:lnTo>
                  <a:pt x="118667" y="667960"/>
                </a:lnTo>
                <a:lnTo>
                  <a:pt x="113773" y="663066"/>
                </a:lnTo>
                <a:lnTo>
                  <a:pt x="108880" y="658173"/>
                </a:lnTo>
                <a:lnTo>
                  <a:pt x="103986" y="653280"/>
                </a:lnTo>
                <a:lnTo>
                  <a:pt x="100316" y="648386"/>
                </a:lnTo>
                <a:lnTo>
                  <a:pt x="95423" y="643493"/>
                </a:lnTo>
                <a:lnTo>
                  <a:pt x="90529" y="637376"/>
                </a:lnTo>
                <a:lnTo>
                  <a:pt x="86859" y="632482"/>
                </a:lnTo>
                <a:lnTo>
                  <a:pt x="81966" y="627589"/>
                </a:lnTo>
                <a:lnTo>
                  <a:pt x="78296" y="621472"/>
                </a:lnTo>
                <a:lnTo>
                  <a:pt x="74626" y="616578"/>
                </a:lnTo>
                <a:lnTo>
                  <a:pt x="69732" y="610462"/>
                </a:lnTo>
                <a:lnTo>
                  <a:pt x="66062" y="605568"/>
                </a:lnTo>
                <a:lnTo>
                  <a:pt x="62392" y="599451"/>
                </a:lnTo>
                <a:lnTo>
                  <a:pt x="58722" y="594558"/>
                </a:lnTo>
                <a:lnTo>
                  <a:pt x="55052" y="588441"/>
                </a:lnTo>
                <a:lnTo>
                  <a:pt x="52605" y="582324"/>
                </a:lnTo>
                <a:lnTo>
                  <a:pt x="48935" y="576207"/>
                </a:lnTo>
                <a:lnTo>
                  <a:pt x="45265" y="570090"/>
                </a:lnTo>
                <a:lnTo>
                  <a:pt x="42818" y="565197"/>
                </a:lnTo>
                <a:lnTo>
                  <a:pt x="39148" y="559080"/>
                </a:lnTo>
                <a:lnTo>
                  <a:pt x="36701" y="552963"/>
                </a:lnTo>
                <a:lnTo>
                  <a:pt x="33031" y="546846"/>
                </a:lnTo>
                <a:lnTo>
                  <a:pt x="30584" y="539506"/>
                </a:lnTo>
                <a:lnTo>
                  <a:pt x="28138" y="533389"/>
                </a:lnTo>
                <a:lnTo>
                  <a:pt x="25691" y="527272"/>
                </a:lnTo>
                <a:lnTo>
                  <a:pt x="23244" y="521156"/>
                </a:lnTo>
                <a:lnTo>
                  <a:pt x="20797" y="515039"/>
                </a:lnTo>
                <a:lnTo>
                  <a:pt x="19574" y="507699"/>
                </a:lnTo>
                <a:lnTo>
                  <a:pt x="17127" y="501582"/>
                </a:lnTo>
                <a:lnTo>
                  <a:pt x="14680" y="495465"/>
                </a:lnTo>
                <a:lnTo>
                  <a:pt x="13457" y="489348"/>
                </a:lnTo>
                <a:lnTo>
                  <a:pt x="11010" y="482008"/>
                </a:lnTo>
                <a:lnTo>
                  <a:pt x="9787" y="475891"/>
                </a:lnTo>
                <a:lnTo>
                  <a:pt x="8564" y="468551"/>
                </a:lnTo>
                <a:lnTo>
                  <a:pt x="7340" y="462434"/>
                </a:lnTo>
                <a:lnTo>
                  <a:pt x="6117" y="456317"/>
                </a:lnTo>
                <a:lnTo>
                  <a:pt x="4893" y="448977"/>
                </a:lnTo>
                <a:lnTo>
                  <a:pt x="3670" y="442860"/>
                </a:lnTo>
                <a:lnTo>
                  <a:pt x="2447" y="435520"/>
                </a:lnTo>
                <a:lnTo>
                  <a:pt x="2447" y="429403"/>
                </a:lnTo>
                <a:lnTo>
                  <a:pt x="1223" y="422063"/>
                </a:lnTo>
                <a:lnTo>
                  <a:pt x="1223" y="415946"/>
                </a:lnTo>
                <a:lnTo>
                  <a:pt x="0" y="408606"/>
                </a:lnTo>
                <a:lnTo>
                  <a:pt x="0" y="401265"/>
                </a:lnTo>
                <a:lnTo>
                  <a:pt x="0" y="395148"/>
                </a:lnTo>
                <a:lnTo>
                  <a:pt x="0" y="387808"/>
                </a:lnTo>
                <a:close/>
                <a:moveTo>
                  <a:pt x="24467" y="387808"/>
                </a:moveTo>
                <a:lnTo>
                  <a:pt x="24467" y="387808"/>
                </a:lnTo>
                <a:lnTo>
                  <a:pt x="24467" y="387808"/>
                </a:lnTo>
                <a:lnTo>
                  <a:pt x="24467" y="395148"/>
                </a:lnTo>
                <a:lnTo>
                  <a:pt x="24467" y="401265"/>
                </a:lnTo>
                <a:lnTo>
                  <a:pt x="24467" y="407382"/>
                </a:lnTo>
                <a:lnTo>
                  <a:pt x="25691" y="413499"/>
                </a:lnTo>
                <a:lnTo>
                  <a:pt x="25691" y="419616"/>
                </a:lnTo>
                <a:lnTo>
                  <a:pt x="26914" y="426956"/>
                </a:lnTo>
                <a:lnTo>
                  <a:pt x="26914" y="433073"/>
                </a:lnTo>
                <a:lnTo>
                  <a:pt x="28138" y="439190"/>
                </a:lnTo>
                <a:lnTo>
                  <a:pt x="29361" y="445307"/>
                </a:lnTo>
                <a:lnTo>
                  <a:pt x="29361" y="451423"/>
                </a:lnTo>
                <a:lnTo>
                  <a:pt x="30584" y="457540"/>
                </a:lnTo>
                <a:lnTo>
                  <a:pt x="31808" y="463657"/>
                </a:lnTo>
                <a:lnTo>
                  <a:pt x="34254" y="469774"/>
                </a:lnTo>
                <a:lnTo>
                  <a:pt x="35478" y="475891"/>
                </a:lnTo>
                <a:lnTo>
                  <a:pt x="36701" y="482008"/>
                </a:lnTo>
                <a:lnTo>
                  <a:pt x="37924" y="488125"/>
                </a:lnTo>
                <a:lnTo>
                  <a:pt x="40371" y="494241"/>
                </a:lnTo>
                <a:lnTo>
                  <a:pt x="42818" y="500358"/>
                </a:lnTo>
                <a:lnTo>
                  <a:pt x="44041" y="506475"/>
                </a:lnTo>
                <a:lnTo>
                  <a:pt x="46488" y="512592"/>
                </a:lnTo>
                <a:lnTo>
                  <a:pt x="48935" y="518709"/>
                </a:lnTo>
                <a:lnTo>
                  <a:pt x="51382" y="524826"/>
                </a:lnTo>
                <a:lnTo>
                  <a:pt x="53828" y="530943"/>
                </a:lnTo>
                <a:lnTo>
                  <a:pt x="56275" y="535836"/>
                </a:lnTo>
                <a:lnTo>
                  <a:pt x="58722" y="541953"/>
                </a:lnTo>
                <a:lnTo>
                  <a:pt x="61168" y="548070"/>
                </a:lnTo>
                <a:lnTo>
                  <a:pt x="63615" y="552963"/>
                </a:lnTo>
                <a:lnTo>
                  <a:pt x="67285" y="559080"/>
                </a:lnTo>
                <a:lnTo>
                  <a:pt x="69732" y="565197"/>
                </a:lnTo>
                <a:lnTo>
                  <a:pt x="73402" y="570090"/>
                </a:lnTo>
                <a:lnTo>
                  <a:pt x="75849" y="576207"/>
                </a:lnTo>
                <a:lnTo>
                  <a:pt x="79519" y="581101"/>
                </a:lnTo>
                <a:lnTo>
                  <a:pt x="83189" y="585994"/>
                </a:lnTo>
                <a:lnTo>
                  <a:pt x="86859" y="592111"/>
                </a:lnTo>
                <a:lnTo>
                  <a:pt x="90529" y="597005"/>
                </a:lnTo>
                <a:lnTo>
                  <a:pt x="94199" y="601898"/>
                </a:lnTo>
                <a:lnTo>
                  <a:pt x="97870" y="606791"/>
                </a:lnTo>
                <a:lnTo>
                  <a:pt x="101540" y="612908"/>
                </a:lnTo>
                <a:lnTo>
                  <a:pt x="105210" y="617802"/>
                </a:lnTo>
                <a:lnTo>
                  <a:pt x="110103" y="622695"/>
                </a:lnTo>
                <a:lnTo>
                  <a:pt x="113773" y="627589"/>
                </a:lnTo>
                <a:lnTo>
                  <a:pt x="117444" y="631259"/>
                </a:lnTo>
                <a:lnTo>
                  <a:pt x="122337" y="636152"/>
                </a:lnTo>
                <a:lnTo>
                  <a:pt x="126007" y="641046"/>
                </a:lnTo>
                <a:lnTo>
                  <a:pt x="130901" y="645939"/>
                </a:lnTo>
                <a:lnTo>
                  <a:pt x="135794" y="649609"/>
                </a:lnTo>
                <a:lnTo>
                  <a:pt x="140688" y="654503"/>
                </a:lnTo>
                <a:lnTo>
                  <a:pt x="144358" y="658173"/>
                </a:lnTo>
                <a:lnTo>
                  <a:pt x="149251" y="663066"/>
                </a:lnTo>
                <a:lnTo>
                  <a:pt x="154145" y="666737"/>
                </a:lnTo>
                <a:lnTo>
                  <a:pt x="159038" y="671630"/>
                </a:lnTo>
                <a:lnTo>
                  <a:pt x="163932" y="675300"/>
                </a:lnTo>
                <a:lnTo>
                  <a:pt x="168825" y="678970"/>
                </a:lnTo>
                <a:lnTo>
                  <a:pt x="174942" y="682640"/>
                </a:lnTo>
                <a:lnTo>
                  <a:pt x="179835" y="686311"/>
                </a:lnTo>
                <a:lnTo>
                  <a:pt x="184729" y="689981"/>
                </a:lnTo>
                <a:lnTo>
                  <a:pt x="189622" y="693651"/>
                </a:lnTo>
                <a:lnTo>
                  <a:pt x="195739" y="697321"/>
                </a:lnTo>
                <a:lnTo>
                  <a:pt x="200633" y="699768"/>
                </a:lnTo>
                <a:lnTo>
                  <a:pt x="206750" y="703438"/>
                </a:lnTo>
                <a:lnTo>
                  <a:pt x="211643" y="707108"/>
                </a:lnTo>
                <a:lnTo>
                  <a:pt x="217760" y="709555"/>
                </a:lnTo>
                <a:lnTo>
                  <a:pt x="222653" y="712001"/>
                </a:lnTo>
                <a:lnTo>
                  <a:pt x="228770" y="715671"/>
                </a:lnTo>
                <a:lnTo>
                  <a:pt x="234887" y="718118"/>
                </a:lnTo>
                <a:lnTo>
                  <a:pt x="239781" y="720565"/>
                </a:lnTo>
                <a:lnTo>
                  <a:pt x="245897" y="723012"/>
                </a:lnTo>
                <a:lnTo>
                  <a:pt x="252014" y="725458"/>
                </a:lnTo>
                <a:lnTo>
                  <a:pt x="258131" y="727905"/>
                </a:lnTo>
                <a:lnTo>
                  <a:pt x="264248" y="730352"/>
                </a:lnTo>
                <a:lnTo>
                  <a:pt x="270365" y="732799"/>
                </a:lnTo>
                <a:lnTo>
                  <a:pt x="275258" y="734022"/>
                </a:lnTo>
                <a:lnTo>
                  <a:pt x="281375" y="736469"/>
                </a:lnTo>
                <a:lnTo>
                  <a:pt x="287492" y="737692"/>
                </a:lnTo>
                <a:lnTo>
                  <a:pt x="293609" y="740139"/>
                </a:lnTo>
                <a:lnTo>
                  <a:pt x="299726" y="741362"/>
                </a:lnTo>
                <a:lnTo>
                  <a:pt x="305842" y="742586"/>
                </a:lnTo>
                <a:lnTo>
                  <a:pt x="313183" y="743809"/>
                </a:lnTo>
                <a:lnTo>
                  <a:pt x="319300" y="745032"/>
                </a:lnTo>
                <a:lnTo>
                  <a:pt x="325416" y="746256"/>
                </a:lnTo>
                <a:lnTo>
                  <a:pt x="331533" y="747479"/>
                </a:lnTo>
                <a:lnTo>
                  <a:pt x="337650" y="748702"/>
                </a:lnTo>
                <a:lnTo>
                  <a:pt x="343767" y="749926"/>
                </a:lnTo>
                <a:lnTo>
                  <a:pt x="349884" y="749926"/>
                </a:lnTo>
                <a:lnTo>
                  <a:pt x="356001" y="751149"/>
                </a:lnTo>
                <a:lnTo>
                  <a:pt x="363341" y="751149"/>
                </a:lnTo>
                <a:lnTo>
                  <a:pt x="369458" y="751149"/>
                </a:lnTo>
                <a:lnTo>
                  <a:pt x="375575" y="752372"/>
                </a:lnTo>
                <a:lnTo>
                  <a:pt x="381691" y="752372"/>
                </a:lnTo>
                <a:lnTo>
                  <a:pt x="387808" y="752372"/>
                </a:lnTo>
                <a:lnTo>
                  <a:pt x="387808" y="752372"/>
                </a:lnTo>
                <a:lnTo>
                  <a:pt x="395148" y="752372"/>
                </a:lnTo>
                <a:lnTo>
                  <a:pt x="401265" y="752372"/>
                </a:lnTo>
                <a:lnTo>
                  <a:pt x="407382" y="751149"/>
                </a:lnTo>
                <a:lnTo>
                  <a:pt x="413499" y="751149"/>
                </a:lnTo>
                <a:lnTo>
                  <a:pt x="419616" y="751149"/>
                </a:lnTo>
                <a:lnTo>
                  <a:pt x="426956" y="749926"/>
                </a:lnTo>
                <a:lnTo>
                  <a:pt x="433073" y="749926"/>
                </a:lnTo>
                <a:lnTo>
                  <a:pt x="439190" y="748702"/>
                </a:lnTo>
                <a:lnTo>
                  <a:pt x="445307" y="747479"/>
                </a:lnTo>
                <a:lnTo>
                  <a:pt x="451423" y="746256"/>
                </a:lnTo>
                <a:lnTo>
                  <a:pt x="457540" y="745032"/>
                </a:lnTo>
                <a:lnTo>
                  <a:pt x="463657" y="743809"/>
                </a:lnTo>
                <a:lnTo>
                  <a:pt x="469774" y="742586"/>
                </a:lnTo>
                <a:lnTo>
                  <a:pt x="475891" y="741362"/>
                </a:lnTo>
                <a:lnTo>
                  <a:pt x="482008" y="740139"/>
                </a:lnTo>
                <a:lnTo>
                  <a:pt x="488125" y="737692"/>
                </a:lnTo>
                <a:lnTo>
                  <a:pt x="494241" y="736469"/>
                </a:lnTo>
                <a:lnTo>
                  <a:pt x="500358" y="734022"/>
                </a:lnTo>
                <a:lnTo>
                  <a:pt x="506475" y="732799"/>
                </a:lnTo>
                <a:lnTo>
                  <a:pt x="512592" y="730352"/>
                </a:lnTo>
                <a:lnTo>
                  <a:pt x="518709" y="727905"/>
                </a:lnTo>
                <a:lnTo>
                  <a:pt x="524826" y="725458"/>
                </a:lnTo>
                <a:lnTo>
                  <a:pt x="530943" y="723012"/>
                </a:lnTo>
                <a:lnTo>
                  <a:pt x="535836" y="720565"/>
                </a:lnTo>
                <a:lnTo>
                  <a:pt x="541953" y="718118"/>
                </a:lnTo>
                <a:lnTo>
                  <a:pt x="548070" y="715671"/>
                </a:lnTo>
                <a:lnTo>
                  <a:pt x="552963" y="712001"/>
                </a:lnTo>
                <a:lnTo>
                  <a:pt x="559080" y="709555"/>
                </a:lnTo>
                <a:lnTo>
                  <a:pt x="565197" y="707108"/>
                </a:lnTo>
                <a:lnTo>
                  <a:pt x="570090" y="703438"/>
                </a:lnTo>
                <a:lnTo>
                  <a:pt x="576207" y="699768"/>
                </a:lnTo>
                <a:lnTo>
                  <a:pt x="581101" y="697321"/>
                </a:lnTo>
                <a:lnTo>
                  <a:pt x="585994" y="693651"/>
                </a:lnTo>
                <a:lnTo>
                  <a:pt x="592111" y="689981"/>
                </a:lnTo>
                <a:lnTo>
                  <a:pt x="597005" y="686311"/>
                </a:lnTo>
                <a:lnTo>
                  <a:pt x="601898" y="682640"/>
                </a:lnTo>
                <a:lnTo>
                  <a:pt x="606791" y="678970"/>
                </a:lnTo>
                <a:lnTo>
                  <a:pt x="612908" y="675300"/>
                </a:lnTo>
                <a:lnTo>
                  <a:pt x="617802" y="671630"/>
                </a:lnTo>
                <a:lnTo>
                  <a:pt x="622695" y="666737"/>
                </a:lnTo>
                <a:lnTo>
                  <a:pt x="627589" y="663066"/>
                </a:lnTo>
                <a:lnTo>
                  <a:pt x="631259" y="658173"/>
                </a:lnTo>
                <a:lnTo>
                  <a:pt x="636152" y="654503"/>
                </a:lnTo>
                <a:lnTo>
                  <a:pt x="641046" y="649609"/>
                </a:lnTo>
                <a:lnTo>
                  <a:pt x="645939" y="645939"/>
                </a:lnTo>
                <a:lnTo>
                  <a:pt x="649609" y="641046"/>
                </a:lnTo>
                <a:lnTo>
                  <a:pt x="654503" y="636152"/>
                </a:lnTo>
                <a:lnTo>
                  <a:pt x="658173" y="631259"/>
                </a:lnTo>
                <a:lnTo>
                  <a:pt x="663066" y="627589"/>
                </a:lnTo>
                <a:lnTo>
                  <a:pt x="666737" y="622695"/>
                </a:lnTo>
                <a:lnTo>
                  <a:pt x="671630" y="617802"/>
                </a:lnTo>
                <a:lnTo>
                  <a:pt x="675300" y="612908"/>
                </a:lnTo>
                <a:lnTo>
                  <a:pt x="678970" y="606791"/>
                </a:lnTo>
                <a:lnTo>
                  <a:pt x="682640" y="601898"/>
                </a:lnTo>
                <a:lnTo>
                  <a:pt x="686311" y="597005"/>
                </a:lnTo>
                <a:lnTo>
                  <a:pt x="689981" y="592111"/>
                </a:lnTo>
                <a:lnTo>
                  <a:pt x="693651" y="585994"/>
                </a:lnTo>
                <a:lnTo>
                  <a:pt x="697321" y="581101"/>
                </a:lnTo>
                <a:lnTo>
                  <a:pt x="699768" y="576207"/>
                </a:lnTo>
                <a:lnTo>
                  <a:pt x="703438" y="570090"/>
                </a:lnTo>
                <a:lnTo>
                  <a:pt x="707108" y="565197"/>
                </a:lnTo>
                <a:lnTo>
                  <a:pt x="709555" y="559080"/>
                </a:lnTo>
                <a:lnTo>
                  <a:pt x="712001" y="552963"/>
                </a:lnTo>
                <a:lnTo>
                  <a:pt x="715671" y="548070"/>
                </a:lnTo>
                <a:lnTo>
                  <a:pt x="718118" y="541953"/>
                </a:lnTo>
                <a:lnTo>
                  <a:pt x="720565" y="535836"/>
                </a:lnTo>
                <a:lnTo>
                  <a:pt x="723012" y="530943"/>
                </a:lnTo>
                <a:lnTo>
                  <a:pt x="725458" y="524826"/>
                </a:lnTo>
                <a:lnTo>
                  <a:pt x="727905" y="518709"/>
                </a:lnTo>
                <a:lnTo>
                  <a:pt x="730352" y="512592"/>
                </a:lnTo>
                <a:lnTo>
                  <a:pt x="732799" y="506475"/>
                </a:lnTo>
                <a:lnTo>
                  <a:pt x="734022" y="500358"/>
                </a:lnTo>
                <a:lnTo>
                  <a:pt x="736469" y="494241"/>
                </a:lnTo>
                <a:lnTo>
                  <a:pt x="737692" y="488125"/>
                </a:lnTo>
                <a:lnTo>
                  <a:pt x="740139" y="482008"/>
                </a:lnTo>
                <a:lnTo>
                  <a:pt x="741362" y="475891"/>
                </a:lnTo>
                <a:lnTo>
                  <a:pt x="742586" y="469774"/>
                </a:lnTo>
                <a:lnTo>
                  <a:pt x="743809" y="463657"/>
                </a:lnTo>
                <a:lnTo>
                  <a:pt x="745032" y="457540"/>
                </a:lnTo>
                <a:lnTo>
                  <a:pt x="746256" y="451423"/>
                </a:lnTo>
                <a:lnTo>
                  <a:pt x="747479" y="445307"/>
                </a:lnTo>
                <a:lnTo>
                  <a:pt x="748702" y="439190"/>
                </a:lnTo>
                <a:lnTo>
                  <a:pt x="749926" y="433073"/>
                </a:lnTo>
                <a:lnTo>
                  <a:pt x="749926" y="426956"/>
                </a:lnTo>
                <a:lnTo>
                  <a:pt x="751149" y="419616"/>
                </a:lnTo>
                <a:lnTo>
                  <a:pt x="751149" y="413499"/>
                </a:lnTo>
                <a:lnTo>
                  <a:pt x="751149" y="407382"/>
                </a:lnTo>
                <a:lnTo>
                  <a:pt x="752372" y="401265"/>
                </a:lnTo>
                <a:lnTo>
                  <a:pt x="752372" y="395148"/>
                </a:lnTo>
                <a:lnTo>
                  <a:pt x="752372" y="387808"/>
                </a:lnTo>
                <a:lnTo>
                  <a:pt x="752372" y="387808"/>
                </a:lnTo>
                <a:lnTo>
                  <a:pt x="752372" y="381691"/>
                </a:lnTo>
                <a:lnTo>
                  <a:pt x="752372" y="375575"/>
                </a:lnTo>
                <a:lnTo>
                  <a:pt x="751149" y="369458"/>
                </a:lnTo>
                <a:lnTo>
                  <a:pt x="751149" y="363341"/>
                </a:lnTo>
                <a:lnTo>
                  <a:pt x="751149" y="356001"/>
                </a:lnTo>
                <a:lnTo>
                  <a:pt x="749926" y="349884"/>
                </a:lnTo>
                <a:lnTo>
                  <a:pt x="749926" y="343767"/>
                </a:lnTo>
                <a:lnTo>
                  <a:pt x="748702" y="337650"/>
                </a:lnTo>
                <a:lnTo>
                  <a:pt x="747479" y="331533"/>
                </a:lnTo>
                <a:lnTo>
                  <a:pt x="746256" y="325416"/>
                </a:lnTo>
                <a:lnTo>
                  <a:pt x="745032" y="319300"/>
                </a:lnTo>
                <a:lnTo>
                  <a:pt x="743809" y="313183"/>
                </a:lnTo>
                <a:lnTo>
                  <a:pt x="742586" y="305842"/>
                </a:lnTo>
                <a:lnTo>
                  <a:pt x="741362" y="299726"/>
                </a:lnTo>
                <a:lnTo>
                  <a:pt x="740139" y="293609"/>
                </a:lnTo>
                <a:lnTo>
                  <a:pt x="737692" y="287492"/>
                </a:lnTo>
                <a:lnTo>
                  <a:pt x="736469" y="281375"/>
                </a:lnTo>
                <a:lnTo>
                  <a:pt x="734022" y="275258"/>
                </a:lnTo>
                <a:lnTo>
                  <a:pt x="732799" y="270365"/>
                </a:lnTo>
                <a:lnTo>
                  <a:pt x="730352" y="264248"/>
                </a:lnTo>
                <a:lnTo>
                  <a:pt x="727905" y="258131"/>
                </a:lnTo>
                <a:lnTo>
                  <a:pt x="725458" y="252014"/>
                </a:lnTo>
                <a:lnTo>
                  <a:pt x="723012" y="245897"/>
                </a:lnTo>
                <a:lnTo>
                  <a:pt x="720565" y="239781"/>
                </a:lnTo>
                <a:lnTo>
                  <a:pt x="718118" y="234887"/>
                </a:lnTo>
                <a:lnTo>
                  <a:pt x="715671" y="228770"/>
                </a:lnTo>
                <a:lnTo>
                  <a:pt x="712001" y="222653"/>
                </a:lnTo>
                <a:lnTo>
                  <a:pt x="709555" y="217760"/>
                </a:lnTo>
                <a:lnTo>
                  <a:pt x="707108" y="211643"/>
                </a:lnTo>
                <a:lnTo>
                  <a:pt x="703438" y="206750"/>
                </a:lnTo>
                <a:lnTo>
                  <a:pt x="699768" y="200633"/>
                </a:lnTo>
                <a:lnTo>
                  <a:pt x="697321" y="195739"/>
                </a:lnTo>
                <a:lnTo>
                  <a:pt x="693651" y="189622"/>
                </a:lnTo>
                <a:lnTo>
                  <a:pt x="689981" y="184729"/>
                </a:lnTo>
                <a:lnTo>
                  <a:pt x="686311" y="179835"/>
                </a:lnTo>
                <a:lnTo>
                  <a:pt x="682640" y="174942"/>
                </a:lnTo>
                <a:lnTo>
                  <a:pt x="678970" y="168825"/>
                </a:lnTo>
                <a:lnTo>
                  <a:pt x="675300" y="163932"/>
                </a:lnTo>
                <a:lnTo>
                  <a:pt x="671630" y="159038"/>
                </a:lnTo>
                <a:lnTo>
                  <a:pt x="666737" y="154145"/>
                </a:lnTo>
                <a:lnTo>
                  <a:pt x="663066" y="149251"/>
                </a:lnTo>
                <a:lnTo>
                  <a:pt x="658173" y="144358"/>
                </a:lnTo>
                <a:lnTo>
                  <a:pt x="654503" y="140688"/>
                </a:lnTo>
                <a:lnTo>
                  <a:pt x="649609" y="135794"/>
                </a:lnTo>
                <a:lnTo>
                  <a:pt x="645939" y="130901"/>
                </a:lnTo>
                <a:lnTo>
                  <a:pt x="641046" y="126007"/>
                </a:lnTo>
                <a:lnTo>
                  <a:pt x="636152" y="122337"/>
                </a:lnTo>
                <a:lnTo>
                  <a:pt x="631259" y="117444"/>
                </a:lnTo>
                <a:lnTo>
                  <a:pt x="627589" y="113773"/>
                </a:lnTo>
                <a:lnTo>
                  <a:pt x="622695" y="110103"/>
                </a:lnTo>
                <a:lnTo>
                  <a:pt x="617802" y="105210"/>
                </a:lnTo>
                <a:lnTo>
                  <a:pt x="612908" y="101540"/>
                </a:lnTo>
                <a:lnTo>
                  <a:pt x="606791" y="97870"/>
                </a:lnTo>
                <a:lnTo>
                  <a:pt x="601898" y="94199"/>
                </a:lnTo>
                <a:lnTo>
                  <a:pt x="597005" y="90529"/>
                </a:lnTo>
                <a:lnTo>
                  <a:pt x="592111" y="86859"/>
                </a:lnTo>
                <a:lnTo>
                  <a:pt x="585994" y="83189"/>
                </a:lnTo>
                <a:lnTo>
                  <a:pt x="581101" y="79519"/>
                </a:lnTo>
                <a:lnTo>
                  <a:pt x="576207" y="75849"/>
                </a:lnTo>
                <a:lnTo>
                  <a:pt x="570090" y="73402"/>
                </a:lnTo>
                <a:lnTo>
                  <a:pt x="565197" y="69732"/>
                </a:lnTo>
                <a:lnTo>
                  <a:pt x="559080" y="67285"/>
                </a:lnTo>
                <a:lnTo>
                  <a:pt x="552963" y="63615"/>
                </a:lnTo>
                <a:lnTo>
                  <a:pt x="548070" y="61168"/>
                </a:lnTo>
                <a:lnTo>
                  <a:pt x="541953" y="58722"/>
                </a:lnTo>
                <a:lnTo>
                  <a:pt x="535836" y="56275"/>
                </a:lnTo>
                <a:lnTo>
                  <a:pt x="530943" y="53828"/>
                </a:lnTo>
                <a:lnTo>
                  <a:pt x="524826" y="51382"/>
                </a:lnTo>
                <a:lnTo>
                  <a:pt x="518709" y="48935"/>
                </a:lnTo>
                <a:lnTo>
                  <a:pt x="512592" y="46488"/>
                </a:lnTo>
                <a:lnTo>
                  <a:pt x="506475" y="44041"/>
                </a:lnTo>
                <a:lnTo>
                  <a:pt x="500358" y="42818"/>
                </a:lnTo>
                <a:lnTo>
                  <a:pt x="494241" y="40371"/>
                </a:lnTo>
                <a:lnTo>
                  <a:pt x="488125" y="37924"/>
                </a:lnTo>
                <a:lnTo>
                  <a:pt x="482008" y="36701"/>
                </a:lnTo>
                <a:lnTo>
                  <a:pt x="475891" y="35478"/>
                </a:lnTo>
                <a:lnTo>
                  <a:pt x="469774" y="34254"/>
                </a:lnTo>
                <a:lnTo>
                  <a:pt x="463657" y="31808"/>
                </a:lnTo>
                <a:lnTo>
                  <a:pt x="457540" y="30584"/>
                </a:lnTo>
                <a:lnTo>
                  <a:pt x="451423" y="29361"/>
                </a:lnTo>
                <a:lnTo>
                  <a:pt x="445307" y="29361"/>
                </a:lnTo>
                <a:lnTo>
                  <a:pt x="439190" y="28138"/>
                </a:lnTo>
                <a:lnTo>
                  <a:pt x="433073" y="26914"/>
                </a:lnTo>
                <a:lnTo>
                  <a:pt x="426956" y="26914"/>
                </a:lnTo>
                <a:lnTo>
                  <a:pt x="419616" y="25691"/>
                </a:lnTo>
                <a:lnTo>
                  <a:pt x="413499" y="25691"/>
                </a:lnTo>
                <a:lnTo>
                  <a:pt x="407382" y="24467"/>
                </a:lnTo>
                <a:lnTo>
                  <a:pt x="401265" y="24467"/>
                </a:lnTo>
                <a:lnTo>
                  <a:pt x="395148" y="24467"/>
                </a:lnTo>
                <a:lnTo>
                  <a:pt x="387808" y="24467"/>
                </a:lnTo>
                <a:lnTo>
                  <a:pt x="387808" y="24467"/>
                </a:lnTo>
                <a:lnTo>
                  <a:pt x="381691" y="24467"/>
                </a:lnTo>
                <a:lnTo>
                  <a:pt x="375575" y="24467"/>
                </a:lnTo>
                <a:lnTo>
                  <a:pt x="369458" y="24467"/>
                </a:lnTo>
                <a:lnTo>
                  <a:pt x="363341" y="25691"/>
                </a:lnTo>
                <a:lnTo>
                  <a:pt x="356001" y="25691"/>
                </a:lnTo>
                <a:lnTo>
                  <a:pt x="349884" y="26914"/>
                </a:lnTo>
                <a:lnTo>
                  <a:pt x="343767" y="26914"/>
                </a:lnTo>
                <a:lnTo>
                  <a:pt x="337650" y="28138"/>
                </a:lnTo>
                <a:lnTo>
                  <a:pt x="331533" y="29361"/>
                </a:lnTo>
                <a:lnTo>
                  <a:pt x="325416" y="29361"/>
                </a:lnTo>
                <a:lnTo>
                  <a:pt x="319300" y="30584"/>
                </a:lnTo>
                <a:lnTo>
                  <a:pt x="313183" y="31808"/>
                </a:lnTo>
                <a:lnTo>
                  <a:pt x="305842" y="34254"/>
                </a:lnTo>
                <a:lnTo>
                  <a:pt x="299726" y="35478"/>
                </a:lnTo>
                <a:lnTo>
                  <a:pt x="293609" y="36701"/>
                </a:lnTo>
                <a:lnTo>
                  <a:pt x="287492" y="37924"/>
                </a:lnTo>
                <a:lnTo>
                  <a:pt x="281375" y="40371"/>
                </a:lnTo>
                <a:lnTo>
                  <a:pt x="275258" y="42818"/>
                </a:lnTo>
                <a:lnTo>
                  <a:pt x="270365" y="44041"/>
                </a:lnTo>
                <a:lnTo>
                  <a:pt x="264248" y="46488"/>
                </a:lnTo>
                <a:lnTo>
                  <a:pt x="258131" y="48935"/>
                </a:lnTo>
                <a:lnTo>
                  <a:pt x="252014" y="51382"/>
                </a:lnTo>
                <a:lnTo>
                  <a:pt x="245897" y="53828"/>
                </a:lnTo>
                <a:lnTo>
                  <a:pt x="239781" y="56275"/>
                </a:lnTo>
                <a:lnTo>
                  <a:pt x="234887" y="58722"/>
                </a:lnTo>
                <a:lnTo>
                  <a:pt x="228770" y="61168"/>
                </a:lnTo>
                <a:lnTo>
                  <a:pt x="222653" y="63615"/>
                </a:lnTo>
                <a:lnTo>
                  <a:pt x="217760" y="67285"/>
                </a:lnTo>
                <a:lnTo>
                  <a:pt x="211643" y="69732"/>
                </a:lnTo>
                <a:lnTo>
                  <a:pt x="206750" y="73402"/>
                </a:lnTo>
                <a:lnTo>
                  <a:pt x="200633" y="75849"/>
                </a:lnTo>
                <a:lnTo>
                  <a:pt x="195739" y="79519"/>
                </a:lnTo>
                <a:lnTo>
                  <a:pt x="189622" y="83189"/>
                </a:lnTo>
                <a:lnTo>
                  <a:pt x="184729" y="86859"/>
                </a:lnTo>
                <a:lnTo>
                  <a:pt x="179835" y="90529"/>
                </a:lnTo>
                <a:lnTo>
                  <a:pt x="174942" y="94199"/>
                </a:lnTo>
                <a:lnTo>
                  <a:pt x="168825" y="97870"/>
                </a:lnTo>
                <a:lnTo>
                  <a:pt x="163932" y="101540"/>
                </a:lnTo>
                <a:lnTo>
                  <a:pt x="159038" y="105210"/>
                </a:lnTo>
                <a:lnTo>
                  <a:pt x="154145" y="110103"/>
                </a:lnTo>
                <a:lnTo>
                  <a:pt x="149251" y="113773"/>
                </a:lnTo>
                <a:lnTo>
                  <a:pt x="144358" y="117444"/>
                </a:lnTo>
                <a:lnTo>
                  <a:pt x="140688" y="122337"/>
                </a:lnTo>
                <a:lnTo>
                  <a:pt x="135794" y="126007"/>
                </a:lnTo>
                <a:lnTo>
                  <a:pt x="130901" y="130901"/>
                </a:lnTo>
                <a:lnTo>
                  <a:pt x="126007" y="135794"/>
                </a:lnTo>
                <a:lnTo>
                  <a:pt x="122337" y="140688"/>
                </a:lnTo>
                <a:lnTo>
                  <a:pt x="117444" y="144358"/>
                </a:lnTo>
                <a:lnTo>
                  <a:pt x="113773" y="149251"/>
                </a:lnTo>
                <a:lnTo>
                  <a:pt x="110103" y="154145"/>
                </a:lnTo>
                <a:lnTo>
                  <a:pt x="105210" y="159038"/>
                </a:lnTo>
                <a:lnTo>
                  <a:pt x="101540" y="163932"/>
                </a:lnTo>
                <a:lnTo>
                  <a:pt x="97870" y="168825"/>
                </a:lnTo>
                <a:lnTo>
                  <a:pt x="94199" y="174942"/>
                </a:lnTo>
                <a:lnTo>
                  <a:pt x="90529" y="179835"/>
                </a:lnTo>
                <a:lnTo>
                  <a:pt x="86859" y="184729"/>
                </a:lnTo>
                <a:lnTo>
                  <a:pt x="83189" y="189622"/>
                </a:lnTo>
                <a:lnTo>
                  <a:pt x="79519" y="195739"/>
                </a:lnTo>
                <a:lnTo>
                  <a:pt x="75849" y="200633"/>
                </a:lnTo>
                <a:lnTo>
                  <a:pt x="73402" y="206750"/>
                </a:lnTo>
                <a:lnTo>
                  <a:pt x="69732" y="211643"/>
                </a:lnTo>
                <a:lnTo>
                  <a:pt x="67285" y="217760"/>
                </a:lnTo>
                <a:lnTo>
                  <a:pt x="63615" y="222653"/>
                </a:lnTo>
                <a:lnTo>
                  <a:pt x="61168" y="228770"/>
                </a:lnTo>
                <a:lnTo>
                  <a:pt x="58722" y="234887"/>
                </a:lnTo>
                <a:lnTo>
                  <a:pt x="56275" y="239781"/>
                </a:lnTo>
                <a:lnTo>
                  <a:pt x="53828" y="245897"/>
                </a:lnTo>
                <a:lnTo>
                  <a:pt x="51382" y="252014"/>
                </a:lnTo>
                <a:lnTo>
                  <a:pt x="48935" y="258131"/>
                </a:lnTo>
                <a:lnTo>
                  <a:pt x="46488" y="264248"/>
                </a:lnTo>
                <a:lnTo>
                  <a:pt x="44041" y="270365"/>
                </a:lnTo>
                <a:lnTo>
                  <a:pt x="42818" y="275258"/>
                </a:lnTo>
                <a:lnTo>
                  <a:pt x="40371" y="281375"/>
                </a:lnTo>
                <a:lnTo>
                  <a:pt x="37924" y="287492"/>
                </a:lnTo>
                <a:lnTo>
                  <a:pt x="36701" y="293609"/>
                </a:lnTo>
                <a:lnTo>
                  <a:pt x="35478" y="299726"/>
                </a:lnTo>
                <a:lnTo>
                  <a:pt x="34254" y="305842"/>
                </a:lnTo>
                <a:lnTo>
                  <a:pt x="31808" y="313183"/>
                </a:lnTo>
                <a:lnTo>
                  <a:pt x="30584" y="319300"/>
                </a:lnTo>
                <a:lnTo>
                  <a:pt x="29361" y="325416"/>
                </a:lnTo>
                <a:lnTo>
                  <a:pt x="29361" y="331533"/>
                </a:lnTo>
                <a:lnTo>
                  <a:pt x="28138" y="337650"/>
                </a:lnTo>
                <a:lnTo>
                  <a:pt x="26914" y="343767"/>
                </a:lnTo>
                <a:lnTo>
                  <a:pt x="26914" y="349884"/>
                </a:lnTo>
                <a:lnTo>
                  <a:pt x="25691" y="356001"/>
                </a:lnTo>
                <a:lnTo>
                  <a:pt x="25691" y="363341"/>
                </a:lnTo>
                <a:lnTo>
                  <a:pt x="24467" y="369458"/>
                </a:lnTo>
                <a:lnTo>
                  <a:pt x="24467" y="375575"/>
                </a:lnTo>
                <a:lnTo>
                  <a:pt x="24467" y="381691"/>
                </a:lnTo>
                <a:close/>
              </a:path>
            </a:pathLst>
          </a:custGeom>
          <a:solidFill>
            <a:srgbClr val="A6A6A6"/>
          </a:solidFill>
        </p:spPr>
      </p:sp>
      <p:sp>
        <p:nvSpPr>
          <p:cNvPr id="15" name="Shape 12"/>
          <p:cNvSpPr/>
          <p:nvPr>
            <p:custDataLst>
              <p:tags r:id="rId10"/>
            </p:custDataLst>
          </p:nvPr>
        </p:nvSpPr>
        <p:spPr>
          <a:xfrm>
            <a:off x="3705258" y="2312149"/>
            <a:ext cx="213498" cy="213498"/>
          </a:xfrm>
          <a:custGeom>
            <a:avLst/>
            <a:gdLst/>
            <a:ahLst/>
            <a:cxnLst/>
            <a:rect l="l" t="t" r="r" b="b"/>
            <a:pathLst>
              <a:path w="213498" h="213498">
                <a:moveTo>
                  <a:pt x="0" y="106433"/>
                </a:moveTo>
                <a:lnTo>
                  <a:pt x="0" y="106433"/>
                </a:lnTo>
                <a:lnTo>
                  <a:pt x="0" y="106433"/>
                </a:lnTo>
                <a:lnTo>
                  <a:pt x="0" y="105210"/>
                </a:lnTo>
                <a:lnTo>
                  <a:pt x="0" y="102763"/>
                </a:lnTo>
                <a:lnTo>
                  <a:pt x="0" y="101540"/>
                </a:lnTo>
                <a:lnTo>
                  <a:pt x="0" y="99093"/>
                </a:lnTo>
                <a:lnTo>
                  <a:pt x="0" y="97870"/>
                </a:lnTo>
                <a:lnTo>
                  <a:pt x="0" y="95423"/>
                </a:lnTo>
                <a:lnTo>
                  <a:pt x="1223" y="94199"/>
                </a:lnTo>
                <a:lnTo>
                  <a:pt x="1223" y="91753"/>
                </a:lnTo>
                <a:lnTo>
                  <a:pt x="1223" y="90529"/>
                </a:lnTo>
                <a:lnTo>
                  <a:pt x="1223" y="88083"/>
                </a:lnTo>
                <a:lnTo>
                  <a:pt x="2447" y="86859"/>
                </a:lnTo>
                <a:lnTo>
                  <a:pt x="2447" y="84413"/>
                </a:lnTo>
                <a:lnTo>
                  <a:pt x="2447" y="83189"/>
                </a:lnTo>
                <a:lnTo>
                  <a:pt x="3670" y="80742"/>
                </a:lnTo>
                <a:lnTo>
                  <a:pt x="3670" y="79519"/>
                </a:lnTo>
                <a:lnTo>
                  <a:pt x="3670" y="77072"/>
                </a:lnTo>
                <a:lnTo>
                  <a:pt x="4893" y="75849"/>
                </a:lnTo>
                <a:lnTo>
                  <a:pt x="4893" y="73402"/>
                </a:lnTo>
                <a:lnTo>
                  <a:pt x="6117" y="72179"/>
                </a:lnTo>
                <a:lnTo>
                  <a:pt x="6117" y="69732"/>
                </a:lnTo>
                <a:lnTo>
                  <a:pt x="7340" y="68509"/>
                </a:lnTo>
                <a:lnTo>
                  <a:pt x="7340" y="67285"/>
                </a:lnTo>
                <a:lnTo>
                  <a:pt x="8564" y="64839"/>
                </a:lnTo>
                <a:lnTo>
                  <a:pt x="9787" y="63615"/>
                </a:lnTo>
                <a:lnTo>
                  <a:pt x="9787" y="61168"/>
                </a:lnTo>
                <a:lnTo>
                  <a:pt x="11010" y="59945"/>
                </a:lnTo>
                <a:lnTo>
                  <a:pt x="12234" y="58722"/>
                </a:lnTo>
                <a:lnTo>
                  <a:pt x="12234" y="56275"/>
                </a:lnTo>
                <a:lnTo>
                  <a:pt x="13457" y="55052"/>
                </a:lnTo>
                <a:lnTo>
                  <a:pt x="14680" y="53828"/>
                </a:lnTo>
                <a:lnTo>
                  <a:pt x="14680" y="51382"/>
                </a:lnTo>
                <a:lnTo>
                  <a:pt x="15904" y="50158"/>
                </a:lnTo>
                <a:lnTo>
                  <a:pt x="17127" y="48935"/>
                </a:lnTo>
                <a:lnTo>
                  <a:pt x="18351" y="46488"/>
                </a:lnTo>
                <a:lnTo>
                  <a:pt x="19574" y="45265"/>
                </a:lnTo>
                <a:lnTo>
                  <a:pt x="20797" y="44041"/>
                </a:lnTo>
                <a:lnTo>
                  <a:pt x="22021" y="42818"/>
                </a:lnTo>
                <a:lnTo>
                  <a:pt x="22021" y="41595"/>
                </a:lnTo>
                <a:lnTo>
                  <a:pt x="23244" y="39148"/>
                </a:lnTo>
                <a:lnTo>
                  <a:pt x="24467" y="37924"/>
                </a:lnTo>
                <a:lnTo>
                  <a:pt x="25691" y="36701"/>
                </a:lnTo>
                <a:lnTo>
                  <a:pt x="26914" y="35478"/>
                </a:lnTo>
                <a:lnTo>
                  <a:pt x="28138" y="34254"/>
                </a:lnTo>
                <a:lnTo>
                  <a:pt x="29361" y="33031"/>
                </a:lnTo>
                <a:lnTo>
                  <a:pt x="31808" y="31808"/>
                </a:lnTo>
                <a:lnTo>
                  <a:pt x="33031" y="29361"/>
                </a:lnTo>
                <a:lnTo>
                  <a:pt x="34254" y="28138"/>
                </a:lnTo>
                <a:lnTo>
                  <a:pt x="35478" y="26914"/>
                </a:lnTo>
                <a:lnTo>
                  <a:pt x="36701" y="25691"/>
                </a:lnTo>
                <a:lnTo>
                  <a:pt x="37924" y="24467"/>
                </a:lnTo>
                <a:lnTo>
                  <a:pt x="39148" y="23244"/>
                </a:lnTo>
                <a:lnTo>
                  <a:pt x="41595" y="22021"/>
                </a:lnTo>
                <a:lnTo>
                  <a:pt x="42818" y="22021"/>
                </a:lnTo>
                <a:lnTo>
                  <a:pt x="44041" y="20797"/>
                </a:lnTo>
                <a:lnTo>
                  <a:pt x="45265" y="19574"/>
                </a:lnTo>
                <a:lnTo>
                  <a:pt x="46488" y="18351"/>
                </a:lnTo>
                <a:lnTo>
                  <a:pt x="48935" y="17127"/>
                </a:lnTo>
                <a:lnTo>
                  <a:pt x="50158" y="15904"/>
                </a:lnTo>
                <a:lnTo>
                  <a:pt x="51382" y="14680"/>
                </a:lnTo>
                <a:lnTo>
                  <a:pt x="53828" y="14680"/>
                </a:lnTo>
                <a:lnTo>
                  <a:pt x="55052" y="13457"/>
                </a:lnTo>
                <a:lnTo>
                  <a:pt x="56275" y="12234"/>
                </a:lnTo>
                <a:lnTo>
                  <a:pt x="58722" y="12234"/>
                </a:lnTo>
                <a:lnTo>
                  <a:pt x="59945" y="11010"/>
                </a:lnTo>
                <a:lnTo>
                  <a:pt x="61168" y="9787"/>
                </a:lnTo>
                <a:lnTo>
                  <a:pt x="63615" y="9787"/>
                </a:lnTo>
                <a:lnTo>
                  <a:pt x="64839" y="8564"/>
                </a:lnTo>
                <a:lnTo>
                  <a:pt x="67285" y="7340"/>
                </a:lnTo>
                <a:lnTo>
                  <a:pt x="68509" y="7340"/>
                </a:lnTo>
                <a:lnTo>
                  <a:pt x="69732" y="6117"/>
                </a:lnTo>
                <a:lnTo>
                  <a:pt x="72179" y="6117"/>
                </a:lnTo>
                <a:lnTo>
                  <a:pt x="73402" y="4893"/>
                </a:lnTo>
                <a:lnTo>
                  <a:pt x="75849" y="4893"/>
                </a:lnTo>
                <a:lnTo>
                  <a:pt x="77072" y="3670"/>
                </a:lnTo>
                <a:lnTo>
                  <a:pt x="79519" y="3670"/>
                </a:lnTo>
                <a:lnTo>
                  <a:pt x="80742" y="3670"/>
                </a:lnTo>
                <a:lnTo>
                  <a:pt x="83189" y="2447"/>
                </a:lnTo>
                <a:lnTo>
                  <a:pt x="84413" y="2447"/>
                </a:lnTo>
                <a:lnTo>
                  <a:pt x="86859" y="2447"/>
                </a:lnTo>
                <a:lnTo>
                  <a:pt x="88083" y="1223"/>
                </a:lnTo>
                <a:lnTo>
                  <a:pt x="90529" y="1223"/>
                </a:lnTo>
                <a:lnTo>
                  <a:pt x="91753" y="1223"/>
                </a:lnTo>
                <a:lnTo>
                  <a:pt x="94199" y="1223"/>
                </a:lnTo>
                <a:lnTo>
                  <a:pt x="95423" y="0"/>
                </a:lnTo>
                <a:lnTo>
                  <a:pt x="97870" y="0"/>
                </a:lnTo>
                <a:lnTo>
                  <a:pt x="99093" y="0"/>
                </a:lnTo>
                <a:lnTo>
                  <a:pt x="101540" y="0"/>
                </a:lnTo>
                <a:lnTo>
                  <a:pt x="102763" y="0"/>
                </a:lnTo>
                <a:lnTo>
                  <a:pt x="105210" y="0"/>
                </a:lnTo>
                <a:lnTo>
                  <a:pt x="106433" y="0"/>
                </a:lnTo>
                <a:lnTo>
                  <a:pt x="106433" y="0"/>
                </a:lnTo>
                <a:lnTo>
                  <a:pt x="106433" y="0"/>
                </a:lnTo>
                <a:lnTo>
                  <a:pt x="108880" y="0"/>
                </a:lnTo>
                <a:lnTo>
                  <a:pt x="110103" y="0"/>
                </a:lnTo>
                <a:lnTo>
                  <a:pt x="112550" y="0"/>
                </a:lnTo>
                <a:lnTo>
                  <a:pt x="113773" y="0"/>
                </a:lnTo>
                <a:lnTo>
                  <a:pt x="116220" y="0"/>
                </a:lnTo>
                <a:lnTo>
                  <a:pt x="117444" y="0"/>
                </a:lnTo>
                <a:lnTo>
                  <a:pt x="119890" y="1223"/>
                </a:lnTo>
                <a:lnTo>
                  <a:pt x="121114" y="1223"/>
                </a:lnTo>
                <a:lnTo>
                  <a:pt x="123560" y="1223"/>
                </a:lnTo>
                <a:lnTo>
                  <a:pt x="124784" y="1223"/>
                </a:lnTo>
                <a:lnTo>
                  <a:pt x="127230" y="2447"/>
                </a:lnTo>
                <a:lnTo>
                  <a:pt x="128454" y="2447"/>
                </a:lnTo>
                <a:lnTo>
                  <a:pt x="130901" y="2447"/>
                </a:lnTo>
                <a:lnTo>
                  <a:pt x="132124" y="3670"/>
                </a:lnTo>
                <a:lnTo>
                  <a:pt x="134571" y="3670"/>
                </a:lnTo>
                <a:lnTo>
                  <a:pt x="135794" y="3670"/>
                </a:lnTo>
                <a:lnTo>
                  <a:pt x="138241" y="4893"/>
                </a:lnTo>
                <a:lnTo>
                  <a:pt x="139464" y="4893"/>
                </a:lnTo>
                <a:lnTo>
                  <a:pt x="141911" y="6117"/>
                </a:lnTo>
                <a:lnTo>
                  <a:pt x="143134" y="6117"/>
                </a:lnTo>
                <a:lnTo>
                  <a:pt x="145581" y="7340"/>
                </a:lnTo>
                <a:lnTo>
                  <a:pt x="146804" y="7340"/>
                </a:lnTo>
                <a:lnTo>
                  <a:pt x="148028" y="8564"/>
                </a:lnTo>
                <a:lnTo>
                  <a:pt x="150474" y="9787"/>
                </a:lnTo>
                <a:lnTo>
                  <a:pt x="151698" y="9787"/>
                </a:lnTo>
                <a:lnTo>
                  <a:pt x="154145" y="11010"/>
                </a:lnTo>
                <a:lnTo>
                  <a:pt x="155368" y="12234"/>
                </a:lnTo>
                <a:lnTo>
                  <a:pt x="156591" y="12234"/>
                </a:lnTo>
                <a:lnTo>
                  <a:pt x="159038" y="13457"/>
                </a:lnTo>
                <a:lnTo>
                  <a:pt x="160261" y="14680"/>
                </a:lnTo>
                <a:lnTo>
                  <a:pt x="161485" y="14680"/>
                </a:lnTo>
                <a:lnTo>
                  <a:pt x="162708" y="15904"/>
                </a:lnTo>
                <a:lnTo>
                  <a:pt x="165155" y="17127"/>
                </a:lnTo>
                <a:lnTo>
                  <a:pt x="166378" y="18351"/>
                </a:lnTo>
                <a:lnTo>
                  <a:pt x="167602" y="19574"/>
                </a:lnTo>
                <a:lnTo>
                  <a:pt x="170048" y="20797"/>
                </a:lnTo>
                <a:lnTo>
                  <a:pt x="171272" y="22021"/>
                </a:lnTo>
                <a:lnTo>
                  <a:pt x="172495" y="22021"/>
                </a:lnTo>
                <a:lnTo>
                  <a:pt x="173719" y="23244"/>
                </a:lnTo>
                <a:lnTo>
                  <a:pt x="174942" y="24467"/>
                </a:lnTo>
                <a:lnTo>
                  <a:pt x="177389" y="25691"/>
                </a:lnTo>
                <a:lnTo>
                  <a:pt x="178612" y="26914"/>
                </a:lnTo>
                <a:lnTo>
                  <a:pt x="179835" y="28138"/>
                </a:lnTo>
                <a:lnTo>
                  <a:pt x="181059" y="29361"/>
                </a:lnTo>
                <a:lnTo>
                  <a:pt x="182282" y="31808"/>
                </a:lnTo>
                <a:lnTo>
                  <a:pt x="183505" y="33031"/>
                </a:lnTo>
                <a:lnTo>
                  <a:pt x="184729" y="34254"/>
                </a:lnTo>
                <a:lnTo>
                  <a:pt x="185952" y="35478"/>
                </a:lnTo>
                <a:lnTo>
                  <a:pt x="187176" y="36701"/>
                </a:lnTo>
                <a:lnTo>
                  <a:pt x="188399" y="37924"/>
                </a:lnTo>
                <a:lnTo>
                  <a:pt x="189622" y="39148"/>
                </a:lnTo>
                <a:lnTo>
                  <a:pt x="190846" y="41595"/>
                </a:lnTo>
                <a:lnTo>
                  <a:pt x="192069" y="42818"/>
                </a:lnTo>
                <a:lnTo>
                  <a:pt x="193292" y="44041"/>
                </a:lnTo>
                <a:lnTo>
                  <a:pt x="194516" y="45265"/>
                </a:lnTo>
                <a:lnTo>
                  <a:pt x="195739" y="46488"/>
                </a:lnTo>
                <a:lnTo>
                  <a:pt x="195739" y="48935"/>
                </a:lnTo>
                <a:lnTo>
                  <a:pt x="196963" y="50158"/>
                </a:lnTo>
                <a:lnTo>
                  <a:pt x="198186" y="51382"/>
                </a:lnTo>
                <a:lnTo>
                  <a:pt x="199409" y="53828"/>
                </a:lnTo>
                <a:lnTo>
                  <a:pt x="200633" y="55052"/>
                </a:lnTo>
                <a:lnTo>
                  <a:pt x="200633" y="56275"/>
                </a:lnTo>
                <a:lnTo>
                  <a:pt x="201856" y="58722"/>
                </a:lnTo>
                <a:lnTo>
                  <a:pt x="203079" y="59945"/>
                </a:lnTo>
                <a:lnTo>
                  <a:pt x="203079" y="61168"/>
                </a:lnTo>
                <a:lnTo>
                  <a:pt x="204303" y="63615"/>
                </a:lnTo>
                <a:lnTo>
                  <a:pt x="205526" y="64839"/>
                </a:lnTo>
                <a:lnTo>
                  <a:pt x="205526" y="67285"/>
                </a:lnTo>
                <a:lnTo>
                  <a:pt x="206750" y="68509"/>
                </a:lnTo>
                <a:lnTo>
                  <a:pt x="206750" y="69732"/>
                </a:lnTo>
                <a:lnTo>
                  <a:pt x="207973" y="72179"/>
                </a:lnTo>
                <a:lnTo>
                  <a:pt x="207973" y="73402"/>
                </a:lnTo>
                <a:lnTo>
                  <a:pt x="209196" y="75849"/>
                </a:lnTo>
                <a:lnTo>
                  <a:pt x="209196" y="77072"/>
                </a:lnTo>
                <a:lnTo>
                  <a:pt x="210420" y="79519"/>
                </a:lnTo>
                <a:lnTo>
                  <a:pt x="210420" y="80742"/>
                </a:lnTo>
                <a:lnTo>
                  <a:pt x="210420" y="83189"/>
                </a:lnTo>
                <a:lnTo>
                  <a:pt x="211643" y="84413"/>
                </a:lnTo>
                <a:lnTo>
                  <a:pt x="211643" y="86859"/>
                </a:lnTo>
                <a:lnTo>
                  <a:pt x="211643" y="88083"/>
                </a:lnTo>
                <a:lnTo>
                  <a:pt x="211643" y="90529"/>
                </a:lnTo>
                <a:lnTo>
                  <a:pt x="212866" y="91753"/>
                </a:lnTo>
                <a:lnTo>
                  <a:pt x="212866" y="94199"/>
                </a:lnTo>
                <a:lnTo>
                  <a:pt x="212866" y="95423"/>
                </a:lnTo>
                <a:lnTo>
                  <a:pt x="212866" y="97870"/>
                </a:lnTo>
                <a:lnTo>
                  <a:pt x="212866" y="99093"/>
                </a:lnTo>
                <a:lnTo>
                  <a:pt x="212866" y="101540"/>
                </a:lnTo>
                <a:lnTo>
                  <a:pt x="212866" y="102763"/>
                </a:lnTo>
                <a:lnTo>
                  <a:pt x="214090" y="105210"/>
                </a:lnTo>
                <a:lnTo>
                  <a:pt x="214090" y="106433"/>
                </a:lnTo>
                <a:lnTo>
                  <a:pt x="214090" y="106433"/>
                </a:lnTo>
                <a:lnTo>
                  <a:pt x="214090" y="106433"/>
                </a:lnTo>
                <a:lnTo>
                  <a:pt x="214090" y="108880"/>
                </a:lnTo>
                <a:lnTo>
                  <a:pt x="212866" y="110103"/>
                </a:lnTo>
                <a:lnTo>
                  <a:pt x="212866" y="112550"/>
                </a:lnTo>
                <a:lnTo>
                  <a:pt x="212866" y="113773"/>
                </a:lnTo>
                <a:lnTo>
                  <a:pt x="212866" y="116220"/>
                </a:lnTo>
                <a:lnTo>
                  <a:pt x="212866" y="117444"/>
                </a:lnTo>
                <a:lnTo>
                  <a:pt x="212866" y="119890"/>
                </a:lnTo>
                <a:lnTo>
                  <a:pt x="212866" y="121114"/>
                </a:lnTo>
                <a:lnTo>
                  <a:pt x="211643" y="123560"/>
                </a:lnTo>
                <a:lnTo>
                  <a:pt x="211643" y="124784"/>
                </a:lnTo>
                <a:lnTo>
                  <a:pt x="211643" y="127230"/>
                </a:lnTo>
                <a:lnTo>
                  <a:pt x="211643" y="128454"/>
                </a:lnTo>
                <a:lnTo>
                  <a:pt x="210420" y="130901"/>
                </a:lnTo>
                <a:lnTo>
                  <a:pt x="210420" y="132124"/>
                </a:lnTo>
                <a:lnTo>
                  <a:pt x="210420" y="134571"/>
                </a:lnTo>
                <a:lnTo>
                  <a:pt x="209196" y="135794"/>
                </a:lnTo>
                <a:lnTo>
                  <a:pt x="209196" y="138241"/>
                </a:lnTo>
                <a:lnTo>
                  <a:pt x="207973" y="139464"/>
                </a:lnTo>
                <a:lnTo>
                  <a:pt x="207973" y="141911"/>
                </a:lnTo>
                <a:lnTo>
                  <a:pt x="206750" y="143134"/>
                </a:lnTo>
                <a:lnTo>
                  <a:pt x="206750" y="145581"/>
                </a:lnTo>
                <a:lnTo>
                  <a:pt x="205526" y="146804"/>
                </a:lnTo>
                <a:lnTo>
                  <a:pt x="205526" y="148028"/>
                </a:lnTo>
                <a:lnTo>
                  <a:pt x="204303" y="150474"/>
                </a:lnTo>
                <a:lnTo>
                  <a:pt x="203079" y="151698"/>
                </a:lnTo>
                <a:lnTo>
                  <a:pt x="203079" y="154145"/>
                </a:lnTo>
                <a:lnTo>
                  <a:pt x="201856" y="155368"/>
                </a:lnTo>
                <a:lnTo>
                  <a:pt x="200633" y="156591"/>
                </a:lnTo>
                <a:lnTo>
                  <a:pt x="200633" y="159038"/>
                </a:lnTo>
                <a:lnTo>
                  <a:pt x="199409" y="160261"/>
                </a:lnTo>
                <a:lnTo>
                  <a:pt x="198186" y="161485"/>
                </a:lnTo>
                <a:lnTo>
                  <a:pt x="196963" y="162708"/>
                </a:lnTo>
                <a:lnTo>
                  <a:pt x="195739" y="165155"/>
                </a:lnTo>
                <a:lnTo>
                  <a:pt x="195739" y="166378"/>
                </a:lnTo>
                <a:lnTo>
                  <a:pt x="194516" y="167602"/>
                </a:lnTo>
                <a:lnTo>
                  <a:pt x="193292" y="170048"/>
                </a:lnTo>
                <a:lnTo>
                  <a:pt x="192069" y="171272"/>
                </a:lnTo>
                <a:lnTo>
                  <a:pt x="190846" y="172495"/>
                </a:lnTo>
                <a:lnTo>
                  <a:pt x="189622" y="173719"/>
                </a:lnTo>
                <a:lnTo>
                  <a:pt x="188399" y="174942"/>
                </a:lnTo>
                <a:lnTo>
                  <a:pt x="187176" y="177389"/>
                </a:lnTo>
                <a:lnTo>
                  <a:pt x="185952" y="178612"/>
                </a:lnTo>
                <a:lnTo>
                  <a:pt x="184729" y="179835"/>
                </a:lnTo>
                <a:lnTo>
                  <a:pt x="183505" y="181059"/>
                </a:lnTo>
                <a:lnTo>
                  <a:pt x="182282" y="182282"/>
                </a:lnTo>
                <a:lnTo>
                  <a:pt x="181059" y="183505"/>
                </a:lnTo>
                <a:lnTo>
                  <a:pt x="179835" y="184729"/>
                </a:lnTo>
                <a:lnTo>
                  <a:pt x="178612" y="185952"/>
                </a:lnTo>
                <a:lnTo>
                  <a:pt x="177389" y="187176"/>
                </a:lnTo>
                <a:lnTo>
                  <a:pt x="174942" y="188399"/>
                </a:lnTo>
                <a:lnTo>
                  <a:pt x="173719" y="189622"/>
                </a:lnTo>
                <a:lnTo>
                  <a:pt x="172495" y="190846"/>
                </a:lnTo>
                <a:lnTo>
                  <a:pt x="171272" y="192069"/>
                </a:lnTo>
                <a:lnTo>
                  <a:pt x="170048" y="193292"/>
                </a:lnTo>
                <a:lnTo>
                  <a:pt x="167602" y="194516"/>
                </a:lnTo>
                <a:lnTo>
                  <a:pt x="166378" y="195739"/>
                </a:lnTo>
                <a:lnTo>
                  <a:pt x="165155" y="195739"/>
                </a:lnTo>
                <a:lnTo>
                  <a:pt x="162708" y="196963"/>
                </a:lnTo>
                <a:lnTo>
                  <a:pt x="161485" y="198186"/>
                </a:lnTo>
                <a:lnTo>
                  <a:pt x="160261" y="199409"/>
                </a:lnTo>
                <a:lnTo>
                  <a:pt x="159038" y="200633"/>
                </a:lnTo>
                <a:lnTo>
                  <a:pt x="156591" y="200633"/>
                </a:lnTo>
                <a:lnTo>
                  <a:pt x="155368" y="201856"/>
                </a:lnTo>
                <a:lnTo>
                  <a:pt x="154145" y="203079"/>
                </a:lnTo>
                <a:lnTo>
                  <a:pt x="151698" y="203079"/>
                </a:lnTo>
                <a:lnTo>
                  <a:pt x="150474" y="204303"/>
                </a:lnTo>
                <a:lnTo>
                  <a:pt x="148028" y="205526"/>
                </a:lnTo>
                <a:lnTo>
                  <a:pt x="146804" y="205526"/>
                </a:lnTo>
                <a:lnTo>
                  <a:pt x="145581" y="206750"/>
                </a:lnTo>
                <a:lnTo>
                  <a:pt x="143134" y="206750"/>
                </a:lnTo>
                <a:lnTo>
                  <a:pt x="141911" y="207973"/>
                </a:lnTo>
                <a:lnTo>
                  <a:pt x="139464" y="207973"/>
                </a:lnTo>
                <a:lnTo>
                  <a:pt x="138241" y="209196"/>
                </a:lnTo>
                <a:lnTo>
                  <a:pt x="135794" y="209196"/>
                </a:lnTo>
                <a:lnTo>
                  <a:pt x="134571" y="210420"/>
                </a:lnTo>
                <a:lnTo>
                  <a:pt x="132124" y="210420"/>
                </a:lnTo>
                <a:lnTo>
                  <a:pt x="130901" y="210420"/>
                </a:lnTo>
                <a:lnTo>
                  <a:pt x="128454" y="211643"/>
                </a:lnTo>
                <a:lnTo>
                  <a:pt x="127230" y="211643"/>
                </a:lnTo>
                <a:lnTo>
                  <a:pt x="124784" y="211643"/>
                </a:lnTo>
                <a:lnTo>
                  <a:pt x="123560" y="211643"/>
                </a:lnTo>
                <a:lnTo>
                  <a:pt x="121114" y="212866"/>
                </a:lnTo>
                <a:lnTo>
                  <a:pt x="119890" y="212866"/>
                </a:lnTo>
                <a:lnTo>
                  <a:pt x="117444" y="212866"/>
                </a:lnTo>
                <a:lnTo>
                  <a:pt x="116220" y="212866"/>
                </a:lnTo>
                <a:lnTo>
                  <a:pt x="113773" y="212866"/>
                </a:lnTo>
                <a:lnTo>
                  <a:pt x="112550" y="212866"/>
                </a:lnTo>
                <a:lnTo>
                  <a:pt x="110103" y="212866"/>
                </a:lnTo>
                <a:lnTo>
                  <a:pt x="108880" y="214090"/>
                </a:lnTo>
                <a:lnTo>
                  <a:pt x="106433" y="214090"/>
                </a:lnTo>
                <a:lnTo>
                  <a:pt x="106433" y="214090"/>
                </a:lnTo>
                <a:lnTo>
                  <a:pt x="106433" y="214090"/>
                </a:lnTo>
                <a:lnTo>
                  <a:pt x="105210" y="214090"/>
                </a:lnTo>
                <a:lnTo>
                  <a:pt x="102763" y="212866"/>
                </a:lnTo>
                <a:lnTo>
                  <a:pt x="101540" y="212866"/>
                </a:lnTo>
                <a:lnTo>
                  <a:pt x="99093" y="212866"/>
                </a:lnTo>
                <a:lnTo>
                  <a:pt x="97870" y="212866"/>
                </a:lnTo>
                <a:lnTo>
                  <a:pt x="95423" y="212866"/>
                </a:lnTo>
                <a:lnTo>
                  <a:pt x="94199" y="212866"/>
                </a:lnTo>
                <a:lnTo>
                  <a:pt x="91753" y="212866"/>
                </a:lnTo>
                <a:lnTo>
                  <a:pt x="90529" y="211643"/>
                </a:lnTo>
                <a:lnTo>
                  <a:pt x="88083" y="211643"/>
                </a:lnTo>
                <a:lnTo>
                  <a:pt x="86859" y="211643"/>
                </a:lnTo>
                <a:lnTo>
                  <a:pt x="84413" y="211643"/>
                </a:lnTo>
                <a:lnTo>
                  <a:pt x="83189" y="210420"/>
                </a:lnTo>
                <a:lnTo>
                  <a:pt x="80742" y="210420"/>
                </a:lnTo>
                <a:lnTo>
                  <a:pt x="79519" y="210420"/>
                </a:lnTo>
                <a:lnTo>
                  <a:pt x="77072" y="209196"/>
                </a:lnTo>
                <a:lnTo>
                  <a:pt x="75849" y="209196"/>
                </a:lnTo>
                <a:lnTo>
                  <a:pt x="73402" y="207973"/>
                </a:lnTo>
                <a:lnTo>
                  <a:pt x="72179" y="207973"/>
                </a:lnTo>
                <a:lnTo>
                  <a:pt x="69732" y="206750"/>
                </a:lnTo>
                <a:lnTo>
                  <a:pt x="68509" y="206750"/>
                </a:lnTo>
                <a:lnTo>
                  <a:pt x="67285" y="205526"/>
                </a:lnTo>
                <a:lnTo>
                  <a:pt x="64839" y="205526"/>
                </a:lnTo>
                <a:lnTo>
                  <a:pt x="63615" y="204303"/>
                </a:lnTo>
                <a:lnTo>
                  <a:pt x="61168" y="203079"/>
                </a:lnTo>
                <a:lnTo>
                  <a:pt x="59945" y="203079"/>
                </a:lnTo>
                <a:lnTo>
                  <a:pt x="58722" y="201856"/>
                </a:lnTo>
                <a:lnTo>
                  <a:pt x="56275" y="200633"/>
                </a:lnTo>
                <a:lnTo>
                  <a:pt x="55052" y="200633"/>
                </a:lnTo>
                <a:lnTo>
                  <a:pt x="53828" y="199409"/>
                </a:lnTo>
                <a:lnTo>
                  <a:pt x="51382" y="198186"/>
                </a:lnTo>
                <a:lnTo>
                  <a:pt x="50158" y="196963"/>
                </a:lnTo>
                <a:lnTo>
                  <a:pt x="48935" y="195739"/>
                </a:lnTo>
                <a:lnTo>
                  <a:pt x="46488" y="195739"/>
                </a:lnTo>
                <a:lnTo>
                  <a:pt x="45265" y="194516"/>
                </a:lnTo>
                <a:lnTo>
                  <a:pt x="44041" y="193292"/>
                </a:lnTo>
                <a:lnTo>
                  <a:pt x="42818" y="192069"/>
                </a:lnTo>
                <a:lnTo>
                  <a:pt x="41595" y="190846"/>
                </a:lnTo>
                <a:lnTo>
                  <a:pt x="39148" y="189622"/>
                </a:lnTo>
                <a:lnTo>
                  <a:pt x="37924" y="188399"/>
                </a:lnTo>
                <a:lnTo>
                  <a:pt x="36701" y="187176"/>
                </a:lnTo>
                <a:lnTo>
                  <a:pt x="35478" y="185952"/>
                </a:lnTo>
                <a:lnTo>
                  <a:pt x="34254" y="184729"/>
                </a:lnTo>
                <a:lnTo>
                  <a:pt x="33031" y="183505"/>
                </a:lnTo>
                <a:lnTo>
                  <a:pt x="31808" y="182282"/>
                </a:lnTo>
                <a:lnTo>
                  <a:pt x="29361" y="181059"/>
                </a:lnTo>
                <a:lnTo>
                  <a:pt x="28138" y="179835"/>
                </a:lnTo>
                <a:lnTo>
                  <a:pt x="26914" y="178612"/>
                </a:lnTo>
                <a:lnTo>
                  <a:pt x="25691" y="177389"/>
                </a:lnTo>
                <a:lnTo>
                  <a:pt x="24467" y="174942"/>
                </a:lnTo>
                <a:lnTo>
                  <a:pt x="23244" y="173719"/>
                </a:lnTo>
                <a:lnTo>
                  <a:pt x="22021" y="172495"/>
                </a:lnTo>
                <a:lnTo>
                  <a:pt x="22021" y="171272"/>
                </a:lnTo>
                <a:lnTo>
                  <a:pt x="20797" y="170048"/>
                </a:lnTo>
                <a:lnTo>
                  <a:pt x="19574" y="167602"/>
                </a:lnTo>
                <a:lnTo>
                  <a:pt x="18351" y="166378"/>
                </a:lnTo>
                <a:lnTo>
                  <a:pt x="17127" y="165155"/>
                </a:lnTo>
                <a:lnTo>
                  <a:pt x="15904" y="162708"/>
                </a:lnTo>
                <a:lnTo>
                  <a:pt x="14680" y="161485"/>
                </a:lnTo>
                <a:lnTo>
                  <a:pt x="14680" y="160261"/>
                </a:lnTo>
                <a:lnTo>
                  <a:pt x="13457" y="159038"/>
                </a:lnTo>
                <a:lnTo>
                  <a:pt x="12234" y="156591"/>
                </a:lnTo>
                <a:lnTo>
                  <a:pt x="12234" y="155368"/>
                </a:lnTo>
                <a:lnTo>
                  <a:pt x="11010" y="154145"/>
                </a:lnTo>
                <a:lnTo>
                  <a:pt x="9787" y="151698"/>
                </a:lnTo>
                <a:lnTo>
                  <a:pt x="9787" y="150474"/>
                </a:lnTo>
                <a:lnTo>
                  <a:pt x="8564" y="148028"/>
                </a:lnTo>
                <a:lnTo>
                  <a:pt x="7340" y="146804"/>
                </a:lnTo>
                <a:lnTo>
                  <a:pt x="7340" y="145581"/>
                </a:lnTo>
                <a:lnTo>
                  <a:pt x="6117" y="143134"/>
                </a:lnTo>
                <a:lnTo>
                  <a:pt x="6117" y="141911"/>
                </a:lnTo>
                <a:lnTo>
                  <a:pt x="4893" y="139464"/>
                </a:lnTo>
                <a:lnTo>
                  <a:pt x="4893" y="138241"/>
                </a:lnTo>
                <a:lnTo>
                  <a:pt x="3670" y="135794"/>
                </a:lnTo>
                <a:lnTo>
                  <a:pt x="3670" y="134571"/>
                </a:lnTo>
                <a:lnTo>
                  <a:pt x="3670" y="132124"/>
                </a:lnTo>
                <a:lnTo>
                  <a:pt x="2447" y="130901"/>
                </a:lnTo>
                <a:lnTo>
                  <a:pt x="2447" y="128454"/>
                </a:lnTo>
                <a:lnTo>
                  <a:pt x="2447" y="127230"/>
                </a:lnTo>
                <a:lnTo>
                  <a:pt x="1223" y="124784"/>
                </a:lnTo>
                <a:lnTo>
                  <a:pt x="1223" y="123560"/>
                </a:lnTo>
                <a:lnTo>
                  <a:pt x="1223" y="121114"/>
                </a:lnTo>
                <a:lnTo>
                  <a:pt x="1223" y="119890"/>
                </a:lnTo>
                <a:lnTo>
                  <a:pt x="0" y="117444"/>
                </a:lnTo>
                <a:lnTo>
                  <a:pt x="0" y="116220"/>
                </a:lnTo>
                <a:lnTo>
                  <a:pt x="0" y="113773"/>
                </a:lnTo>
                <a:lnTo>
                  <a:pt x="0" y="112550"/>
                </a:lnTo>
                <a:lnTo>
                  <a:pt x="0" y="110103"/>
                </a:lnTo>
                <a:lnTo>
                  <a:pt x="0" y="108880"/>
                </a:lnTo>
                <a:lnTo>
                  <a:pt x="0" y="106433"/>
                </a:lnTo>
                <a:close/>
                <a:moveTo>
                  <a:pt x="6117" y="106433"/>
                </a:moveTo>
                <a:lnTo>
                  <a:pt x="6117" y="106433"/>
                </a:lnTo>
                <a:lnTo>
                  <a:pt x="6117" y="106433"/>
                </a:lnTo>
                <a:lnTo>
                  <a:pt x="6117" y="108880"/>
                </a:lnTo>
                <a:lnTo>
                  <a:pt x="7340" y="110103"/>
                </a:lnTo>
                <a:lnTo>
                  <a:pt x="7340" y="112550"/>
                </a:lnTo>
                <a:lnTo>
                  <a:pt x="7340" y="113773"/>
                </a:lnTo>
                <a:lnTo>
                  <a:pt x="7340" y="114997"/>
                </a:lnTo>
                <a:lnTo>
                  <a:pt x="7340" y="117444"/>
                </a:lnTo>
                <a:lnTo>
                  <a:pt x="7340" y="118667"/>
                </a:lnTo>
                <a:lnTo>
                  <a:pt x="7340" y="121114"/>
                </a:lnTo>
                <a:lnTo>
                  <a:pt x="7340" y="122337"/>
                </a:lnTo>
                <a:lnTo>
                  <a:pt x="8564" y="123560"/>
                </a:lnTo>
                <a:lnTo>
                  <a:pt x="8564" y="126007"/>
                </a:lnTo>
                <a:lnTo>
                  <a:pt x="8564" y="127230"/>
                </a:lnTo>
                <a:lnTo>
                  <a:pt x="9787" y="129677"/>
                </a:lnTo>
                <a:lnTo>
                  <a:pt x="9787" y="130901"/>
                </a:lnTo>
                <a:lnTo>
                  <a:pt x="9787" y="132124"/>
                </a:lnTo>
                <a:lnTo>
                  <a:pt x="11010" y="134571"/>
                </a:lnTo>
                <a:lnTo>
                  <a:pt x="11010" y="135794"/>
                </a:lnTo>
                <a:lnTo>
                  <a:pt x="11010" y="138241"/>
                </a:lnTo>
                <a:lnTo>
                  <a:pt x="12234" y="139464"/>
                </a:lnTo>
                <a:lnTo>
                  <a:pt x="12234" y="140688"/>
                </a:lnTo>
                <a:lnTo>
                  <a:pt x="13457" y="143134"/>
                </a:lnTo>
                <a:lnTo>
                  <a:pt x="13457" y="144358"/>
                </a:lnTo>
                <a:lnTo>
                  <a:pt x="14680" y="145581"/>
                </a:lnTo>
                <a:lnTo>
                  <a:pt x="15904" y="148028"/>
                </a:lnTo>
                <a:lnTo>
                  <a:pt x="15904" y="149251"/>
                </a:lnTo>
                <a:lnTo>
                  <a:pt x="17127" y="150474"/>
                </a:lnTo>
                <a:lnTo>
                  <a:pt x="17127" y="151698"/>
                </a:lnTo>
                <a:lnTo>
                  <a:pt x="18351" y="154145"/>
                </a:lnTo>
                <a:lnTo>
                  <a:pt x="19574" y="155368"/>
                </a:lnTo>
                <a:lnTo>
                  <a:pt x="19574" y="156591"/>
                </a:lnTo>
                <a:lnTo>
                  <a:pt x="20797" y="157815"/>
                </a:lnTo>
                <a:lnTo>
                  <a:pt x="22021" y="160261"/>
                </a:lnTo>
                <a:lnTo>
                  <a:pt x="23244" y="161485"/>
                </a:lnTo>
                <a:lnTo>
                  <a:pt x="23244" y="162708"/>
                </a:lnTo>
                <a:lnTo>
                  <a:pt x="24467" y="163932"/>
                </a:lnTo>
                <a:lnTo>
                  <a:pt x="25691" y="165155"/>
                </a:lnTo>
                <a:lnTo>
                  <a:pt x="26914" y="166378"/>
                </a:lnTo>
                <a:lnTo>
                  <a:pt x="28138" y="168825"/>
                </a:lnTo>
                <a:lnTo>
                  <a:pt x="29361" y="170048"/>
                </a:lnTo>
                <a:lnTo>
                  <a:pt x="30584" y="171272"/>
                </a:lnTo>
                <a:lnTo>
                  <a:pt x="31808" y="172495"/>
                </a:lnTo>
                <a:lnTo>
                  <a:pt x="31808" y="173719"/>
                </a:lnTo>
                <a:lnTo>
                  <a:pt x="33031" y="174942"/>
                </a:lnTo>
                <a:lnTo>
                  <a:pt x="34254" y="176165"/>
                </a:lnTo>
                <a:lnTo>
                  <a:pt x="35478" y="177389"/>
                </a:lnTo>
                <a:lnTo>
                  <a:pt x="36701" y="178612"/>
                </a:lnTo>
                <a:lnTo>
                  <a:pt x="37924" y="179835"/>
                </a:lnTo>
                <a:lnTo>
                  <a:pt x="40371" y="181059"/>
                </a:lnTo>
                <a:lnTo>
                  <a:pt x="41595" y="182282"/>
                </a:lnTo>
                <a:lnTo>
                  <a:pt x="42818" y="183505"/>
                </a:lnTo>
                <a:lnTo>
                  <a:pt x="44041" y="184729"/>
                </a:lnTo>
                <a:lnTo>
                  <a:pt x="45265" y="185952"/>
                </a:lnTo>
                <a:lnTo>
                  <a:pt x="46488" y="187176"/>
                </a:lnTo>
                <a:lnTo>
                  <a:pt x="47711" y="187176"/>
                </a:lnTo>
                <a:lnTo>
                  <a:pt x="48935" y="188399"/>
                </a:lnTo>
                <a:lnTo>
                  <a:pt x="51382" y="189622"/>
                </a:lnTo>
                <a:lnTo>
                  <a:pt x="52605" y="190846"/>
                </a:lnTo>
                <a:lnTo>
                  <a:pt x="53828" y="192069"/>
                </a:lnTo>
                <a:lnTo>
                  <a:pt x="55052" y="192069"/>
                </a:lnTo>
                <a:lnTo>
                  <a:pt x="56275" y="193292"/>
                </a:lnTo>
                <a:lnTo>
                  <a:pt x="58722" y="194516"/>
                </a:lnTo>
                <a:lnTo>
                  <a:pt x="59945" y="194516"/>
                </a:lnTo>
                <a:lnTo>
                  <a:pt x="61168" y="195739"/>
                </a:lnTo>
                <a:lnTo>
                  <a:pt x="62392" y="196963"/>
                </a:lnTo>
                <a:lnTo>
                  <a:pt x="64839" y="196963"/>
                </a:lnTo>
                <a:lnTo>
                  <a:pt x="66062" y="198186"/>
                </a:lnTo>
                <a:lnTo>
                  <a:pt x="67285" y="199409"/>
                </a:lnTo>
                <a:lnTo>
                  <a:pt x="69732" y="199409"/>
                </a:lnTo>
                <a:lnTo>
                  <a:pt x="70955" y="200633"/>
                </a:lnTo>
                <a:lnTo>
                  <a:pt x="72179" y="200633"/>
                </a:lnTo>
                <a:lnTo>
                  <a:pt x="74626" y="201856"/>
                </a:lnTo>
                <a:lnTo>
                  <a:pt x="75849" y="201856"/>
                </a:lnTo>
                <a:lnTo>
                  <a:pt x="77072" y="201856"/>
                </a:lnTo>
                <a:lnTo>
                  <a:pt x="79519" y="203079"/>
                </a:lnTo>
                <a:lnTo>
                  <a:pt x="80742" y="203079"/>
                </a:lnTo>
                <a:lnTo>
                  <a:pt x="81966" y="204303"/>
                </a:lnTo>
                <a:lnTo>
                  <a:pt x="84413" y="204303"/>
                </a:lnTo>
                <a:lnTo>
                  <a:pt x="85636" y="204303"/>
                </a:lnTo>
                <a:lnTo>
                  <a:pt x="88083" y="205526"/>
                </a:lnTo>
                <a:lnTo>
                  <a:pt x="89306" y="205526"/>
                </a:lnTo>
                <a:lnTo>
                  <a:pt x="90529" y="205526"/>
                </a:lnTo>
                <a:lnTo>
                  <a:pt x="92976" y="205526"/>
                </a:lnTo>
                <a:lnTo>
                  <a:pt x="94199" y="205526"/>
                </a:lnTo>
                <a:lnTo>
                  <a:pt x="96646" y="206750"/>
                </a:lnTo>
                <a:lnTo>
                  <a:pt x="97870" y="206750"/>
                </a:lnTo>
                <a:lnTo>
                  <a:pt x="100316" y="206750"/>
                </a:lnTo>
                <a:lnTo>
                  <a:pt x="101540" y="206750"/>
                </a:lnTo>
                <a:lnTo>
                  <a:pt x="102763" y="206750"/>
                </a:lnTo>
                <a:lnTo>
                  <a:pt x="105210" y="206750"/>
                </a:lnTo>
                <a:lnTo>
                  <a:pt x="106433" y="206750"/>
                </a:lnTo>
                <a:lnTo>
                  <a:pt x="106433" y="206750"/>
                </a:lnTo>
                <a:lnTo>
                  <a:pt x="108880" y="206750"/>
                </a:lnTo>
                <a:lnTo>
                  <a:pt x="110103" y="206750"/>
                </a:lnTo>
                <a:lnTo>
                  <a:pt x="112550" y="206750"/>
                </a:lnTo>
                <a:lnTo>
                  <a:pt x="113773" y="206750"/>
                </a:lnTo>
                <a:lnTo>
                  <a:pt x="114997" y="206750"/>
                </a:lnTo>
                <a:lnTo>
                  <a:pt x="117444" y="206750"/>
                </a:lnTo>
                <a:lnTo>
                  <a:pt x="118667" y="205526"/>
                </a:lnTo>
                <a:lnTo>
                  <a:pt x="121114" y="205526"/>
                </a:lnTo>
                <a:lnTo>
                  <a:pt x="122337" y="205526"/>
                </a:lnTo>
                <a:lnTo>
                  <a:pt x="123560" y="205526"/>
                </a:lnTo>
                <a:lnTo>
                  <a:pt x="126007" y="205526"/>
                </a:lnTo>
                <a:lnTo>
                  <a:pt x="127230" y="204303"/>
                </a:lnTo>
                <a:lnTo>
                  <a:pt x="129677" y="204303"/>
                </a:lnTo>
                <a:lnTo>
                  <a:pt x="130901" y="204303"/>
                </a:lnTo>
                <a:lnTo>
                  <a:pt x="132124" y="203079"/>
                </a:lnTo>
                <a:lnTo>
                  <a:pt x="134571" y="203079"/>
                </a:lnTo>
                <a:lnTo>
                  <a:pt x="135794" y="201856"/>
                </a:lnTo>
                <a:lnTo>
                  <a:pt x="138241" y="201856"/>
                </a:lnTo>
                <a:lnTo>
                  <a:pt x="139464" y="201856"/>
                </a:lnTo>
                <a:lnTo>
                  <a:pt x="140688" y="200633"/>
                </a:lnTo>
                <a:lnTo>
                  <a:pt x="143134" y="200633"/>
                </a:lnTo>
                <a:lnTo>
                  <a:pt x="144358" y="199409"/>
                </a:lnTo>
                <a:lnTo>
                  <a:pt x="145581" y="199409"/>
                </a:lnTo>
                <a:lnTo>
                  <a:pt x="148028" y="198186"/>
                </a:lnTo>
                <a:lnTo>
                  <a:pt x="149251" y="196963"/>
                </a:lnTo>
                <a:lnTo>
                  <a:pt x="150474" y="196963"/>
                </a:lnTo>
                <a:lnTo>
                  <a:pt x="151698" y="195739"/>
                </a:lnTo>
                <a:lnTo>
                  <a:pt x="154145" y="194516"/>
                </a:lnTo>
                <a:lnTo>
                  <a:pt x="155368" y="194516"/>
                </a:lnTo>
                <a:lnTo>
                  <a:pt x="156591" y="193292"/>
                </a:lnTo>
                <a:lnTo>
                  <a:pt x="157815" y="192069"/>
                </a:lnTo>
                <a:lnTo>
                  <a:pt x="160261" y="192069"/>
                </a:lnTo>
                <a:lnTo>
                  <a:pt x="161485" y="190846"/>
                </a:lnTo>
                <a:lnTo>
                  <a:pt x="162708" y="189622"/>
                </a:lnTo>
                <a:lnTo>
                  <a:pt x="163932" y="188399"/>
                </a:lnTo>
                <a:lnTo>
                  <a:pt x="165155" y="187176"/>
                </a:lnTo>
                <a:lnTo>
                  <a:pt x="166378" y="187176"/>
                </a:lnTo>
                <a:lnTo>
                  <a:pt x="168825" y="185952"/>
                </a:lnTo>
                <a:lnTo>
                  <a:pt x="170048" y="184729"/>
                </a:lnTo>
                <a:lnTo>
                  <a:pt x="171272" y="183505"/>
                </a:lnTo>
                <a:lnTo>
                  <a:pt x="172495" y="182282"/>
                </a:lnTo>
                <a:lnTo>
                  <a:pt x="173719" y="181059"/>
                </a:lnTo>
                <a:lnTo>
                  <a:pt x="174942" y="179835"/>
                </a:lnTo>
                <a:lnTo>
                  <a:pt x="176165" y="178612"/>
                </a:lnTo>
                <a:lnTo>
                  <a:pt x="177389" y="177389"/>
                </a:lnTo>
                <a:lnTo>
                  <a:pt x="178612" y="176165"/>
                </a:lnTo>
                <a:lnTo>
                  <a:pt x="179835" y="174942"/>
                </a:lnTo>
                <a:lnTo>
                  <a:pt x="181059" y="173719"/>
                </a:lnTo>
                <a:lnTo>
                  <a:pt x="182282" y="172495"/>
                </a:lnTo>
                <a:lnTo>
                  <a:pt x="183505" y="171272"/>
                </a:lnTo>
                <a:lnTo>
                  <a:pt x="184729" y="170048"/>
                </a:lnTo>
                <a:lnTo>
                  <a:pt x="185952" y="168825"/>
                </a:lnTo>
                <a:lnTo>
                  <a:pt x="187176" y="166378"/>
                </a:lnTo>
                <a:lnTo>
                  <a:pt x="187176" y="165155"/>
                </a:lnTo>
                <a:lnTo>
                  <a:pt x="188399" y="163932"/>
                </a:lnTo>
                <a:lnTo>
                  <a:pt x="189622" y="162708"/>
                </a:lnTo>
                <a:lnTo>
                  <a:pt x="190846" y="161485"/>
                </a:lnTo>
                <a:lnTo>
                  <a:pt x="192069" y="160261"/>
                </a:lnTo>
                <a:lnTo>
                  <a:pt x="192069" y="157815"/>
                </a:lnTo>
                <a:lnTo>
                  <a:pt x="193292" y="156591"/>
                </a:lnTo>
                <a:lnTo>
                  <a:pt x="194516" y="155368"/>
                </a:lnTo>
                <a:lnTo>
                  <a:pt x="194516" y="154145"/>
                </a:lnTo>
                <a:lnTo>
                  <a:pt x="195739" y="151698"/>
                </a:lnTo>
                <a:lnTo>
                  <a:pt x="196963" y="150474"/>
                </a:lnTo>
                <a:lnTo>
                  <a:pt x="196963" y="149251"/>
                </a:lnTo>
                <a:lnTo>
                  <a:pt x="198186" y="148028"/>
                </a:lnTo>
                <a:lnTo>
                  <a:pt x="199409" y="145581"/>
                </a:lnTo>
                <a:lnTo>
                  <a:pt x="199409" y="144358"/>
                </a:lnTo>
                <a:lnTo>
                  <a:pt x="200633" y="143134"/>
                </a:lnTo>
                <a:lnTo>
                  <a:pt x="200633" y="140688"/>
                </a:lnTo>
                <a:lnTo>
                  <a:pt x="201856" y="139464"/>
                </a:lnTo>
                <a:lnTo>
                  <a:pt x="201856" y="138241"/>
                </a:lnTo>
                <a:lnTo>
                  <a:pt x="201856" y="135794"/>
                </a:lnTo>
                <a:lnTo>
                  <a:pt x="203079" y="134571"/>
                </a:lnTo>
                <a:lnTo>
                  <a:pt x="203079" y="132124"/>
                </a:lnTo>
                <a:lnTo>
                  <a:pt x="204303" y="130901"/>
                </a:lnTo>
                <a:lnTo>
                  <a:pt x="204303" y="129677"/>
                </a:lnTo>
                <a:lnTo>
                  <a:pt x="204303" y="127230"/>
                </a:lnTo>
                <a:lnTo>
                  <a:pt x="205526" y="126007"/>
                </a:lnTo>
                <a:lnTo>
                  <a:pt x="205526" y="123560"/>
                </a:lnTo>
                <a:lnTo>
                  <a:pt x="205526" y="122337"/>
                </a:lnTo>
                <a:lnTo>
                  <a:pt x="205526" y="121114"/>
                </a:lnTo>
                <a:lnTo>
                  <a:pt x="205526" y="118667"/>
                </a:lnTo>
                <a:lnTo>
                  <a:pt x="206750" y="117444"/>
                </a:lnTo>
                <a:lnTo>
                  <a:pt x="206750" y="114997"/>
                </a:lnTo>
                <a:lnTo>
                  <a:pt x="206750" y="113773"/>
                </a:lnTo>
                <a:lnTo>
                  <a:pt x="206750" y="112550"/>
                </a:lnTo>
                <a:lnTo>
                  <a:pt x="206750" y="110103"/>
                </a:lnTo>
                <a:lnTo>
                  <a:pt x="206750" y="108880"/>
                </a:lnTo>
                <a:lnTo>
                  <a:pt x="206750" y="106433"/>
                </a:lnTo>
                <a:lnTo>
                  <a:pt x="206750" y="106433"/>
                </a:lnTo>
                <a:lnTo>
                  <a:pt x="206750" y="105210"/>
                </a:lnTo>
                <a:lnTo>
                  <a:pt x="206750" y="102763"/>
                </a:lnTo>
                <a:lnTo>
                  <a:pt x="206750" y="101540"/>
                </a:lnTo>
                <a:lnTo>
                  <a:pt x="206750" y="100316"/>
                </a:lnTo>
                <a:lnTo>
                  <a:pt x="206750" y="97870"/>
                </a:lnTo>
                <a:lnTo>
                  <a:pt x="206750" y="96646"/>
                </a:lnTo>
                <a:lnTo>
                  <a:pt x="205526" y="94199"/>
                </a:lnTo>
                <a:lnTo>
                  <a:pt x="205526" y="92976"/>
                </a:lnTo>
                <a:lnTo>
                  <a:pt x="205526" y="90529"/>
                </a:lnTo>
                <a:lnTo>
                  <a:pt x="205526" y="89306"/>
                </a:lnTo>
                <a:lnTo>
                  <a:pt x="205526" y="88083"/>
                </a:lnTo>
                <a:lnTo>
                  <a:pt x="204303" y="85636"/>
                </a:lnTo>
                <a:lnTo>
                  <a:pt x="204303" y="84413"/>
                </a:lnTo>
                <a:lnTo>
                  <a:pt x="204303" y="81966"/>
                </a:lnTo>
                <a:lnTo>
                  <a:pt x="203079" y="80742"/>
                </a:lnTo>
                <a:lnTo>
                  <a:pt x="203079" y="79519"/>
                </a:lnTo>
                <a:lnTo>
                  <a:pt x="201856" y="77072"/>
                </a:lnTo>
                <a:lnTo>
                  <a:pt x="201856" y="75849"/>
                </a:lnTo>
                <a:lnTo>
                  <a:pt x="201856" y="74626"/>
                </a:lnTo>
                <a:lnTo>
                  <a:pt x="200633" y="72179"/>
                </a:lnTo>
                <a:lnTo>
                  <a:pt x="200633" y="70955"/>
                </a:lnTo>
                <a:lnTo>
                  <a:pt x="199409" y="69732"/>
                </a:lnTo>
                <a:lnTo>
                  <a:pt x="199409" y="67285"/>
                </a:lnTo>
                <a:lnTo>
                  <a:pt x="198186" y="66062"/>
                </a:lnTo>
                <a:lnTo>
                  <a:pt x="196963" y="64839"/>
                </a:lnTo>
                <a:lnTo>
                  <a:pt x="196963" y="62392"/>
                </a:lnTo>
                <a:lnTo>
                  <a:pt x="195739" y="61168"/>
                </a:lnTo>
                <a:lnTo>
                  <a:pt x="194516" y="59945"/>
                </a:lnTo>
                <a:lnTo>
                  <a:pt x="194516" y="58722"/>
                </a:lnTo>
                <a:lnTo>
                  <a:pt x="193292" y="56275"/>
                </a:lnTo>
                <a:lnTo>
                  <a:pt x="192069" y="55052"/>
                </a:lnTo>
                <a:lnTo>
                  <a:pt x="192069" y="53828"/>
                </a:lnTo>
                <a:lnTo>
                  <a:pt x="190846" y="52605"/>
                </a:lnTo>
                <a:lnTo>
                  <a:pt x="189622" y="51382"/>
                </a:lnTo>
                <a:lnTo>
                  <a:pt x="188399" y="48935"/>
                </a:lnTo>
                <a:lnTo>
                  <a:pt x="187176" y="47711"/>
                </a:lnTo>
                <a:lnTo>
                  <a:pt x="187176" y="46488"/>
                </a:lnTo>
                <a:lnTo>
                  <a:pt x="185952" y="45265"/>
                </a:lnTo>
                <a:lnTo>
                  <a:pt x="184729" y="44041"/>
                </a:lnTo>
                <a:lnTo>
                  <a:pt x="183505" y="42818"/>
                </a:lnTo>
                <a:lnTo>
                  <a:pt x="182282" y="41595"/>
                </a:lnTo>
                <a:lnTo>
                  <a:pt x="181059" y="40371"/>
                </a:lnTo>
                <a:lnTo>
                  <a:pt x="179835" y="37924"/>
                </a:lnTo>
                <a:lnTo>
                  <a:pt x="178612" y="36701"/>
                </a:lnTo>
                <a:lnTo>
                  <a:pt x="177389" y="35478"/>
                </a:lnTo>
                <a:lnTo>
                  <a:pt x="176165" y="34254"/>
                </a:lnTo>
                <a:lnTo>
                  <a:pt x="174942" y="33031"/>
                </a:lnTo>
                <a:lnTo>
                  <a:pt x="173719" y="31808"/>
                </a:lnTo>
                <a:lnTo>
                  <a:pt x="172495" y="31808"/>
                </a:lnTo>
                <a:lnTo>
                  <a:pt x="171272" y="30584"/>
                </a:lnTo>
                <a:lnTo>
                  <a:pt x="170048" y="29361"/>
                </a:lnTo>
                <a:lnTo>
                  <a:pt x="168825" y="28138"/>
                </a:lnTo>
                <a:lnTo>
                  <a:pt x="166378" y="26914"/>
                </a:lnTo>
                <a:lnTo>
                  <a:pt x="165155" y="25691"/>
                </a:lnTo>
                <a:lnTo>
                  <a:pt x="163932" y="24467"/>
                </a:lnTo>
                <a:lnTo>
                  <a:pt x="162708" y="23244"/>
                </a:lnTo>
                <a:lnTo>
                  <a:pt x="161485" y="23244"/>
                </a:lnTo>
                <a:lnTo>
                  <a:pt x="160261" y="22021"/>
                </a:lnTo>
                <a:lnTo>
                  <a:pt x="157815" y="20797"/>
                </a:lnTo>
                <a:lnTo>
                  <a:pt x="156591" y="19574"/>
                </a:lnTo>
                <a:lnTo>
                  <a:pt x="155368" y="19574"/>
                </a:lnTo>
                <a:lnTo>
                  <a:pt x="154145" y="18351"/>
                </a:lnTo>
                <a:lnTo>
                  <a:pt x="151698" y="17127"/>
                </a:lnTo>
                <a:lnTo>
                  <a:pt x="150474" y="17127"/>
                </a:lnTo>
                <a:lnTo>
                  <a:pt x="149251" y="15904"/>
                </a:lnTo>
                <a:lnTo>
                  <a:pt x="148028" y="15904"/>
                </a:lnTo>
                <a:lnTo>
                  <a:pt x="145581" y="14680"/>
                </a:lnTo>
                <a:lnTo>
                  <a:pt x="144358" y="13457"/>
                </a:lnTo>
                <a:lnTo>
                  <a:pt x="143134" y="13457"/>
                </a:lnTo>
                <a:lnTo>
                  <a:pt x="140688" y="12234"/>
                </a:lnTo>
                <a:lnTo>
                  <a:pt x="139464" y="12234"/>
                </a:lnTo>
                <a:lnTo>
                  <a:pt x="138241" y="11010"/>
                </a:lnTo>
                <a:lnTo>
                  <a:pt x="135794" y="11010"/>
                </a:lnTo>
                <a:lnTo>
                  <a:pt x="134571" y="11010"/>
                </a:lnTo>
                <a:lnTo>
                  <a:pt x="132124" y="9787"/>
                </a:lnTo>
                <a:lnTo>
                  <a:pt x="130901" y="9787"/>
                </a:lnTo>
                <a:lnTo>
                  <a:pt x="129677" y="9787"/>
                </a:lnTo>
                <a:lnTo>
                  <a:pt x="127230" y="8564"/>
                </a:lnTo>
                <a:lnTo>
                  <a:pt x="126007" y="8564"/>
                </a:lnTo>
                <a:lnTo>
                  <a:pt x="123560" y="8564"/>
                </a:lnTo>
                <a:lnTo>
                  <a:pt x="122337" y="7340"/>
                </a:lnTo>
                <a:lnTo>
                  <a:pt x="121114" y="7340"/>
                </a:lnTo>
                <a:lnTo>
                  <a:pt x="118667" y="7340"/>
                </a:lnTo>
                <a:lnTo>
                  <a:pt x="117444" y="7340"/>
                </a:lnTo>
                <a:lnTo>
                  <a:pt x="114997" y="7340"/>
                </a:lnTo>
                <a:lnTo>
                  <a:pt x="113773" y="7340"/>
                </a:lnTo>
                <a:lnTo>
                  <a:pt x="112550" y="7340"/>
                </a:lnTo>
                <a:lnTo>
                  <a:pt x="110103" y="7340"/>
                </a:lnTo>
                <a:lnTo>
                  <a:pt x="108880" y="6117"/>
                </a:lnTo>
                <a:lnTo>
                  <a:pt x="106433" y="6117"/>
                </a:lnTo>
                <a:lnTo>
                  <a:pt x="106433" y="6117"/>
                </a:lnTo>
                <a:lnTo>
                  <a:pt x="105210" y="6117"/>
                </a:lnTo>
                <a:lnTo>
                  <a:pt x="102763" y="7340"/>
                </a:lnTo>
                <a:lnTo>
                  <a:pt x="101540" y="7340"/>
                </a:lnTo>
                <a:lnTo>
                  <a:pt x="100316" y="7340"/>
                </a:lnTo>
                <a:lnTo>
                  <a:pt x="97870" y="7340"/>
                </a:lnTo>
                <a:lnTo>
                  <a:pt x="96646" y="7340"/>
                </a:lnTo>
                <a:lnTo>
                  <a:pt x="94199" y="7340"/>
                </a:lnTo>
                <a:lnTo>
                  <a:pt x="92976" y="7340"/>
                </a:lnTo>
                <a:lnTo>
                  <a:pt x="90529" y="7340"/>
                </a:lnTo>
                <a:lnTo>
                  <a:pt x="89306" y="8564"/>
                </a:lnTo>
                <a:lnTo>
                  <a:pt x="88083" y="8564"/>
                </a:lnTo>
                <a:lnTo>
                  <a:pt x="85636" y="8564"/>
                </a:lnTo>
                <a:lnTo>
                  <a:pt x="84413" y="9787"/>
                </a:lnTo>
                <a:lnTo>
                  <a:pt x="81966" y="9787"/>
                </a:lnTo>
                <a:lnTo>
                  <a:pt x="80742" y="9787"/>
                </a:lnTo>
                <a:lnTo>
                  <a:pt x="79519" y="11010"/>
                </a:lnTo>
                <a:lnTo>
                  <a:pt x="77072" y="11010"/>
                </a:lnTo>
                <a:lnTo>
                  <a:pt x="75849" y="11010"/>
                </a:lnTo>
                <a:lnTo>
                  <a:pt x="74626" y="12234"/>
                </a:lnTo>
                <a:lnTo>
                  <a:pt x="72179" y="12234"/>
                </a:lnTo>
                <a:lnTo>
                  <a:pt x="70955" y="13457"/>
                </a:lnTo>
                <a:lnTo>
                  <a:pt x="69732" y="13457"/>
                </a:lnTo>
                <a:lnTo>
                  <a:pt x="67285" y="14680"/>
                </a:lnTo>
                <a:lnTo>
                  <a:pt x="66062" y="15904"/>
                </a:lnTo>
                <a:lnTo>
                  <a:pt x="64839" y="15904"/>
                </a:lnTo>
                <a:lnTo>
                  <a:pt x="62392" y="17127"/>
                </a:lnTo>
                <a:lnTo>
                  <a:pt x="61168" y="17127"/>
                </a:lnTo>
                <a:lnTo>
                  <a:pt x="59945" y="18351"/>
                </a:lnTo>
                <a:lnTo>
                  <a:pt x="58722" y="19574"/>
                </a:lnTo>
                <a:lnTo>
                  <a:pt x="56275" y="19574"/>
                </a:lnTo>
                <a:lnTo>
                  <a:pt x="55052" y="20797"/>
                </a:lnTo>
                <a:lnTo>
                  <a:pt x="53828" y="22021"/>
                </a:lnTo>
                <a:lnTo>
                  <a:pt x="52605" y="23244"/>
                </a:lnTo>
                <a:lnTo>
                  <a:pt x="51382" y="23244"/>
                </a:lnTo>
                <a:lnTo>
                  <a:pt x="48935" y="24467"/>
                </a:lnTo>
                <a:lnTo>
                  <a:pt x="47711" y="25691"/>
                </a:lnTo>
                <a:lnTo>
                  <a:pt x="46488" y="26914"/>
                </a:lnTo>
                <a:lnTo>
                  <a:pt x="45265" y="28138"/>
                </a:lnTo>
                <a:lnTo>
                  <a:pt x="44041" y="29361"/>
                </a:lnTo>
                <a:lnTo>
                  <a:pt x="42818" y="30584"/>
                </a:lnTo>
                <a:lnTo>
                  <a:pt x="41595" y="31808"/>
                </a:lnTo>
                <a:lnTo>
                  <a:pt x="40371" y="31808"/>
                </a:lnTo>
                <a:lnTo>
                  <a:pt x="37924" y="33031"/>
                </a:lnTo>
                <a:lnTo>
                  <a:pt x="36701" y="34254"/>
                </a:lnTo>
                <a:lnTo>
                  <a:pt x="35478" y="35478"/>
                </a:lnTo>
                <a:lnTo>
                  <a:pt x="34254" y="36701"/>
                </a:lnTo>
                <a:lnTo>
                  <a:pt x="33031" y="37924"/>
                </a:lnTo>
                <a:lnTo>
                  <a:pt x="31808" y="40371"/>
                </a:lnTo>
                <a:lnTo>
                  <a:pt x="31808" y="41595"/>
                </a:lnTo>
                <a:lnTo>
                  <a:pt x="30584" y="42818"/>
                </a:lnTo>
                <a:lnTo>
                  <a:pt x="29361" y="44041"/>
                </a:lnTo>
                <a:lnTo>
                  <a:pt x="28138" y="45265"/>
                </a:lnTo>
                <a:lnTo>
                  <a:pt x="26914" y="46488"/>
                </a:lnTo>
                <a:lnTo>
                  <a:pt x="25691" y="47711"/>
                </a:lnTo>
                <a:lnTo>
                  <a:pt x="24467" y="48935"/>
                </a:lnTo>
                <a:lnTo>
                  <a:pt x="23244" y="51382"/>
                </a:lnTo>
                <a:lnTo>
                  <a:pt x="23244" y="52605"/>
                </a:lnTo>
                <a:lnTo>
                  <a:pt x="22021" y="53828"/>
                </a:lnTo>
                <a:lnTo>
                  <a:pt x="20797" y="55052"/>
                </a:lnTo>
                <a:lnTo>
                  <a:pt x="19574" y="56275"/>
                </a:lnTo>
                <a:lnTo>
                  <a:pt x="19574" y="58722"/>
                </a:lnTo>
                <a:lnTo>
                  <a:pt x="18351" y="59945"/>
                </a:lnTo>
                <a:lnTo>
                  <a:pt x="17127" y="61168"/>
                </a:lnTo>
                <a:lnTo>
                  <a:pt x="17127" y="62392"/>
                </a:lnTo>
                <a:lnTo>
                  <a:pt x="15904" y="64839"/>
                </a:lnTo>
                <a:lnTo>
                  <a:pt x="15904" y="66062"/>
                </a:lnTo>
                <a:lnTo>
                  <a:pt x="14680" y="67285"/>
                </a:lnTo>
                <a:lnTo>
                  <a:pt x="13457" y="69732"/>
                </a:lnTo>
                <a:lnTo>
                  <a:pt x="13457" y="70955"/>
                </a:lnTo>
                <a:lnTo>
                  <a:pt x="12234" y="72179"/>
                </a:lnTo>
                <a:lnTo>
                  <a:pt x="12234" y="74626"/>
                </a:lnTo>
                <a:lnTo>
                  <a:pt x="11010" y="75849"/>
                </a:lnTo>
                <a:lnTo>
                  <a:pt x="11010" y="77072"/>
                </a:lnTo>
                <a:lnTo>
                  <a:pt x="11010" y="79519"/>
                </a:lnTo>
                <a:lnTo>
                  <a:pt x="9787" y="80742"/>
                </a:lnTo>
                <a:lnTo>
                  <a:pt x="9787" y="81966"/>
                </a:lnTo>
                <a:lnTo>
                  <a:pt x="9787" y="84413"/>
                </a:lnTo>
                <a:lnTo>
                  <a:pt x="8564" y="85636"/>
                </a:lnTo>
                <a:lnTo>
                  <a:pt x="8564" y="88083"/>
                </a:lnTo>
                <a:lnTo>
                  <a:pt x="8564" y="89306"/>
                </a:lnTo>
                <a:lnTo>
                  <a:pt x="7340" y="90529"/>
                </a:lnTo>
                <a:lnTo>
                  <a:pt x="7340" y="92976"/>
                </a:lnTo>
                <a:lnTo>
                  <a:pt x="7340" y="94199"/>
                </a:lnTo>
                <a:lnTo>
                  <a:pt x="7340" y="96646"/>
                </a:lnTo>
                <a:lnTo>
                  <a:pt x="7340" y="97870"/>
                </a:lnTo>
                <a:lnTo>
                  <a:pt x="7340" y="100316"/>
                </a:lnTo>
                <a:lnTo>
                  <a:pt x="7340" y="101540"/>
                </a:lnTo>
                <a:lnTo>
                  <a:pt x="7340" y="102763"/>
                </a:lnTo>
                <a:lnTo>
                  <a:pt x="6117" y="105210"/>
                </a:lnTo>
                <a:close/>
              </a:path>
            </a:pathLst>
          </a:custGeom>
          <a:solidFill>
            <a:srgbClr val="A6A6A6"/>
          </a:solidFill>
        </p:spPr>
      </p:sp>
      <p:sp>
        <p:nvSpPr>
          <p:cNvPr id="16" name="Shape 13"/>
          <p:cNvSpPr/>
          <p:nvPr>
            <p:custDataLst>
              <p:tags r:id="rId11"/>
            </p:custDataLst>
          </p:nvPr>
        </p:nvSpPr>
        <p:spPr>
          <a:xfrm>
            <a:off x="3756879" y="2373863"/>
            <a:ext cx="94350" cy="94350"/>
          </a:xfrm>
          <a:custGeom>
            <a:avLst/>
            <a:gdLst/>
            <a:ahLst/>
            <a:cxnLst/>
            <a:rect l="l" t="t" r="r" b="b"/>
            <a:pathLst>
              <a:path w="94350" h="94350">
                <a:moveTo>
                  <a:pt x="47175" y="0"/>
                </a:moveTo>
                <a:cubicBezTo>
                  <a:pt x="73211" y="0"/>
                  <a:pt x="94350" y="21138"/>
                  <a:pt x="94350" y="47175"/>
                </a:cubicBezTo>
                <a:cubicBezTo>
                  <a:pt x="94350" y="73211"/>
                  <a:pt x="73211" y="94350"/>
                  <a:pt x="47175" y="94350"/>
                </a:cubicBezTo>
                <a:cubicBezTo>
                  <a:pt x="21138" y="94350"/>
                  <a:pt x="0" y="73211"/>
                  <a:pt x="0" y="47175"/>
                </a:cubicBezTo>
                <a:cubicBezTo>
                  <a:pt x="0" y="21138"/>
                  <a:pt x="21138" y="0"/>
                  <a:pt x="47175" y="0"/>
                </a:cubicBezTo>
                <a:close/>
              </a:path>
            </a:pathLst>
          </a:custGeom>
          <a:solidFill>
            <a:srgbClr val="A6A6A6"/>
          </a:solidFill>
        </p:spPr>
      </p:sp>
      <p:sp>
        <p:nvSpPr>
          <p:cNvPr id="17" name="Shape 14"/>
          <p:cNvSpPr/>
          <p:nvPr>
            <p:custDataLst>
              <p:tags r:id="rId12"/>
            </p:custDataLst>
          </p:nvPr>
        </p:nvSpPr>
        <p:spPr>
          <a:xfrm>
            <a:off x="3235442" y="2237690"/>
            <a:ext cx="402803" cy="402803"/>
          </a:xfrm>
          <a:custGeom>
            <a:avLst/>
            <a:gdLst/>
            <a:ahLst/>
            <a:cxnLst/>
            <a:rect l="l" t="t" r="r" b="b"/>
            <a:pathLst>
              <a:path w="402803" h="402803">
                <a:moveTo>
                  <a:pt x="201401" y="0"/>
                </a:moveTo>
                <a:cubicBezTo>
                  <a:pt x="312558" y="0"/>
                  <a:pt x="402803" y="90245"/>
                  <a:pt x="402803" y="201402"/>
                </a:cubicBezTo>
                <a:cubicBezTo>
                  <a:pt x="402803" y="312558"/>
                  <a:pt x="312558" y="402803"/>
                  <a:pt x="201401" y="402803"/>
                </a:cubicBezTo>
                <a:cubicBezTo>
                  <a:pt x="90245" y="402803"/>
                  <a:pt x="0" y="312558"/>
                  <a:pt x="0" y="201402"/>
                </a:cubicBezTo>
                <a:cubicBezTo>
                  <a:pt x="0" y="90245"/>
                  <a:pt x="90245" y="0"/>
                  <a:pt x="201401" y="0"/>
                </a:cubicBezTo>
                <a:close/>
              </a:path>
            </a:pathLst>
          </a:custGeom>
          <a:solidFill>
            <a:srgbClr val="779F08"/>
          </a:solidFill>
        </p:spPr>
      </p:sp>
      <p:sp>
        <p:nvSpPr>
          <p:cNvPr id="18" name="Text 15"/>
          <p:cNvSpPr txBox="1"/>
          <p:nvPr>
            <p:custDataLst>
              <p:tags r:id="rId13"/>
            </p:custDataLst>
          </p:nvPr>
        </p:nvSpPr>
        <p:spPr>
          <a:xfrm>
            <a:off x="3257572" y="2241498"/>
            <a:ext cx="402803" cy="402803"/>
          </a:xfrm>
          <a:prstGeom prst="rect">
            <a:avLst/>
          </a:prstGeom>
          <a:noFill/>
        </p:spPr>
        <p:txBody>
          <a:bodyPr wrap="square" lIns="939" tIns="489" rIns="939" bIns="489" rtlCol="0" anchor="ctr">
            <a:spAutoFit/>
          </a:bodyPr>
          <a:lstStyle/>
          <a:p>
            <a:pPr marL="0" indent="0" algn="ctr">
              <a:buNone/>
            </a:pPr>
            <a:r>
              <a:rPr lang="en-US" sz="1050" dirty="0">
                <a:solidFill>
                  <a:srgbClr val="FFFFFF"/>
                </a:solidFill>
                <a:latin typeface="SourceHanSansSC-Medium" panose="020B0600000000000000" charset="-122"/>
                <a:ea typeface="SourceHanSansSC-Medium" panose="020B0600000000000000" charset="-122"/>
                <a:cs typeface="SourceHanSansSC-Medium" panose="020B0600000000000000" charset="-122"/>
              </a:rPr>
              <a:t>2</a:t>
            </a:r>
            <a:endParaRPr lang="en-US" sz="1050" dirty="0"/>
          </a:p>
        </p:txBody>
      </p:sp>
      <p:sp>
        <p:nvSpPr>
          <p:cNvPr id="19" name="Shape 16"/>
          <p:cNvSpPr/>
          <p:nvPr>
            <p:custDataLst>
              <p:tags r:id="rId14"/>
            </p:custDataLst>
          </p:nvPr>
        </p:nvSpPr>
        <p:spPr>
          <a:xfrm>
            <a:off x="3619317" y="3234028"/>
            <a:ext cx="1741435" cy="3968"/>
          </a:xfrm>
          <a:custGeom>
            <a:avLst/>
            <a:gdLst/>
            <a:ahLst/>
            <a:cxnLst/>
            <a:rect l="l" t="t" r="r" b="b"/>
            <a:pathLst>
              <a:path w="1741435" h="3968">
                <a:moveTo>
                  <a:pt x="0" y="0"/>
                </a:moveTo>
                <a:lnTo>
                  <a:pt x="1741435" y="3968"/>
                </a:lnTo>
              </a:path>
            </a:pathLst>
          </a:custGeom>
          <a:noFill/>
          <a:ln w="9525">
            <a:solidFill>
              <a:srgbClr val="808080"/>
            </a:solidFill>
            <a:prstDash val="solid"/>
            <a:headEnd type="none"/>
            <a:tailEnd type="none"/>
          </a:ln>
        </p:spPr>
      </p:sp>
      <p:sp>
        <p:nvSpPr>
          <p:cNvPr id="20" name="Shape 17"/>
          <p:cNvSpPr/>
          <p:nvPr>
            <p:custDataLst>
              <p:tags r:id="rId15"/>
            </p:custDataLst>
          </p:nvPr>
        </p:nvSpPr>
        <p:spPr>
          <a:xfrm>
            <a:off x="2837760" y="2855729"/>
            <a:ext cx="776613" cy="776614"/>
          </a:xfrm>
          <a:custGeom>
            <a:avLst/>
            <a:gdLst/>
            <a:ahLst/>
            <a:cxnLst/>
            <a:rect l="l" t="t" r="r" b="b"/>
            <a:pathLst>
              <a:path w="776613" h="776614">
                <a:moveTo>
                  <a:pt x="0" y="387808"/>
                </a:moveTo>
                <a:lnTo>
                  <a:pt x="0" y="387808"/>
                </a:lnTo>
                <a:lnTo>
                  <a:pt x="0" y="387808"/>
                </a:lnTo>
                <a:lnTo>
                  <a:pt x="0" y="381691"/>
                </a:lnTo>
                <a:lnTo>
                  <a:pt x="0" y="374351"/>
                </a:lnTo>
                <a:lnTo>
                  <a:pt x="0" y="368234"/>
                </a:lnTo>
                <a:lnTo>
                  <a:pt x="1223" y="360894"/>
                </a:lnTo>
                <a:lnTo>
                  <a:pt x="1223" y="354777"/>
                </a:lnTo>
                <a:lnTo>
                  <a:pt x="2447" y="347437"/>
                </a:lnTo>
                <a:lnTo>
                  <a:pt x="2447" y="341320"/>
                </a:lnTo>
                <a:lnTo>
                  <a:pt x="3670" y="333980"/>
                </a:lnTo>
                <a:lnTo>
                  <a:pt x="4893" y="327863"/>
                </a:lnTo>
                <a:lnTo>
                  <a:pt x="6117" y="320523"/>
                </a:lnTo>
                <a:lnTo>
                  <a:pt x="7340" y="314406"/>
                </a:lnTo>
                <a:lnTo>
                  <a:pt x="8564" y="307066"/>
                </a:lnTo>
                <a:lnTo>
                  <a:pt x="9787" y="300949"/>
                </a:lnTo>
                <a:lnTo>
                  <a:pt x="11010" y="294832"/>
                </a:lnTo>
                <a:lnTo>
                  <a:pt x="13457" y="287492"/>
                </a:lnTo>
                <a:lnTo>
                  <a:pt x="14680" y="281375"/>
                </a:lnTo>
                <a:lnTo>
                  <a:pt x="17127" y="275258"/>
                </a:lnTo>
                <a:lnTo>
                  <a:pt x="19574" y="267918"/>
                </a:lnTo>
                <a:lnTo>
                  <a:pt x="20797" y="261801"/>
                </a:lnTo>
                <a:lnTo>
                  <a:pt x="23244" y="255684"/>
                </a:lnTo>
                <a:lnTo>
                  <a:pt x="25691" y="249567"/>
                </a:lnTo>
                <a:lnTo>
                  <a:pt x="28138" y="243451"/>
                </a:lnTo>
                <a:lnTo>
                  <a:pt x="30584" y="236110"/>
                </a:lnTo>
                <a:lnTo>
                  <a:pt x="33031" y="229994"/>
                </a:lnTo>
                <a:lnTo>
                  <a:pt x="36701" y="223877"/>
                </a:lnTo>
                <a:lnTo>
                  <a:pt x="39148" y="217760"/>
                </a:lnTo>
                <a:lnTo>
                  <a:pt x="42818" y="211643"/>
                </a:lnTo>
                <a:lnTo>
                  <a:pt x="45265" y="205526"/>
                </a:lnTo>
                <a:lnTo>
                  <a:pt x="48935" y="200633"/>
                </a:lnTo>
                <a:lnTo>
                  <a:pt x="52605" y="194516"/>
                </a:lnTo>
                <a:lnTo>
                  <a:pt x="55052" y="188399"/>
                </a:lnTo>
                <a:lnTo>
                  <a:pt x="58722" y="182282"/>
                </a:lnTo>
                <a:lnTo>
                  <a:pt x="62392" y="177389"/>
                </a:lnTo>
                <a:lnTo>
                  <a:pt x="66062" y="171272"/>
                </a:lnTo>
                <a:lnTo>
                  <a:pt x="69732" y="165155"/>
                </a:lnTo>
                <a:lnTo>
                  <a:pt x="74626" y="160261"/>
                </a:lnTo>
                <a:lnTo>
                  <a:pt x="78296" y="154145"/>
                </a:lnTo>
                <a:lnTo>
                  <a:pt x="81966" y="149251"/>
                </a:lnTo>
                <a:lnTo>
                  <a:pt x="86859" y="144358"/>
                </a:lnTo>
                <a:lnTo>
                  <a:pt x="90529" y="138241"/>
                </a:lnTo>
                <a:lnTo>
                  <a:pt x="95423" y="133347"/>
                </a:lnTo>
                <a:lnTo>
                  <a:pt x="100316" y="128454"/>
                </a:lnTo>
                <a:lnTo>
                  <a:pt x="103986" y="123560"/>
                </a:lnTo>
                <a:lnTo>
                  <a:pt x="108880" y="118667"/>
                </a:lnTo>
                <a:lnTo>
                  <a:pt x="113773" y="113773"/>
                </a:lnTo>
                <a:lnTo>
                  <a:pt x="118667" y="108880"/>
                </a:lnTo>
                <a:lnTo>
                  <a:pt x="123560" y="103986"/>
                </a:lnTo>
                <a:lnTo>
                  <a:pt x="128454" y="100316"/>
                </a:lnTo>
                <a:lnTo>
                  <a:pt x="133347" y="95423"/>
                </a:lnTo>
                <a:lnTo>
                  <a:pt x="138241" y="90529"/>
                </a:lnTo>
                <a:lnTo>
                  <a:pt x="144358" y="86859"/>
                </a:lnTo>
                <a:lnTo>
                  <a:pt x="149251" y="81966"/>
                </a:lnTo>
                <a:lnTo>
                  <a:pt x="154145" y="78296"/>
                </a:lnTo>
                <a:lnTo>
                  <a:pt x="160261" y="74626"/>
                </a:lnTo>
                <a:lnTo>
                  <a:pt x="165155" y="69732"/>
                </a:lnTo>
                <a:lnTo>
                  <a:pt x="171272" y="66062"/>
                </a:lnTo>
                <a:lnTo>
                  <a:pt x="177389" y="62392"/>
                </a:lnTo>
                <a:lnTo>
                  <a:pt x="182282" y="58722"/>
                </a:lnTo>
                <a:lnTo>
                  <a:pt x="188399" y="55052"/>
                </a:lnTo>
                <a:lnTo>
                  <a:pt x="194516" y="52605"/>
                </a:lnTo>
                <a:lnTo>
                  <a:pt x="200633" y="48935"/>
                </a:lnTo>
                <a:lnTo>
                  <a:pt x="205526" y="45265"/>
                </a:lnTo>
                <a:lnTo>
                  <a:pt x="211643" y="42818"/>
                </a:lnTo>
                <a:lnTo>
                  <a:pt x="217760" y="39148"/>
                </a:lnTo>
                <a:lnTo>
                  <a:pt x="223877" y="36701"/>
                </a:lnTo>
                <a:lnTo>
                  <a:pt x="229994" y="33031"/>
                </a:lnTo>
                <a:lnTo>
                  <a:pt x="236110" y="30584"/>
                </a:lnTo>
                <a:lnTo>
                  <a:pt x="243451" y="28138"/>
                </a:lnTo>
                <a:lnTo>
                  <a:pt x="249567" y="25691"/>
                </a:lnTo>
                <a:lnTo>
                  <a:pt x="255684" y="23244"/>
                </a:lnTo>
                <a:lnTo>
                  <a:pt x="261801" y="20797"/>
                </a:lnTo>
                <a:lnTo>
                  <a:pt x="267918" y="19574"/>
                </a:lnTo>
                <a:lnTo>
                  <a:pt x="275258" y="17127"/>
                </a:lnTo>
                <a:lnTo>
                  <a:pt x="281375" y="14680"/>
                </a:lnTo>
                <a:lnTo>
                  <a:pt x="287492" y="13457"/>
                </a:lnTo>
                <a:lnTo>
                  <a:pt x="294832" y="11010"/>
                </a:lnTo>
                <a:lnTo>
                  <a:pt x="300949" y="9787"/>
                </a:lnTo>
                <a:lnTo>
                  <a:pt x="307066" y="8564"/>
                </a:lnTo>
                <a:lnTo>
                  <a:pt x="314406" y="7340"/>
                </a:lnTo>
                <a:lnTo>
                  <a:pt x="320523" y="6117"/>
                </a:lnTo>
                <a:lnTo>
                  <a:pt x="327863" y="4893"/>
                </a:lnTo>
                <a:lnTo>
                  <a:pt x="333980" y="3670"/>
                </a:lnTo>
                <a:lnTo>
                  <a:pt x="341320" y="2447"/>
                </a:lnTo>
                <a:lnTo>
                  <a:pt x="347437" y="2447"/>
                </a:lnTo>
                <a:lnTo>
                  <a:pt x="354777" y="1223"/>
                </a:lnTo>
                <a:lnTo>
                  <a:pt x="360894" y="1223"/>
                </a:lnTo>
                <a:lnTo>
                  <a:pt x="368234" y="0"/>
                </a:lnTo>
                <a:lnTo>
                  <a:pt x="374351" y="0"/>
                </a:lnTo>
                <a:lnTo>
                  <a:pt x="381691" y="0"/>
                </a:lnTo>
                <a:lnTo>
                  <a:pt x="387808" y="0"/>
                </a:lnTo>
                <a:lnTo>
                  <a:pt x="387808" y="0"/>
                </a:lnTo>
                <a:lnTo>
                  <a:pt x="387808" y="0"/>
                </a:lnTo>
                <a:lnTo>
                  <a:pt x="395148" y="0"/>
                </a:lnTo>
                <a:lnTo>
                  <a:pt x="401265" y="0"/>
                </a:lnTo>
                <a:lnTo>
                  <a:pt x="408606" y="0"/>
                </a:lnTo>
                <a:lnTo>
                  <a:pt x="415946" y="1223"/>
                </a:lnTo>
                <a:lnTo>
                  <a:pt x="422063" y="1223"/>
                </a:lnTo>
                <a:lnTo>
                  <a:pt x="429403" y="2447"/>
                </a:lnTo>
                <a:lnTo>
                  <a:pt x="435520" y="2447"/>
                </a:lnTo>
                <a:lnTo>
                  <a:pt x="442860" y="3670"/>
                </a:lnTo>
                <a:lnTo>
                  <a:pt x="448977" y="4893"/>
                </a:lnTo>
                <a:lnTo>
                  <a:pt x="456317" y="6117"/>
                </a:lnTo>
                <a:lnTo>
                  <a:pt x="462434" y="7340"/>
                </a:lnTo>
                <a:lnTo>
                  <a:pt x="468551" y="8564"/>
                </a:lnTo>
                <a:lnTo>
                  <a:pt x="475891" y="9787"/>
                </a:lnTo>
                <a:lnTo>
                  <a:pt x="482008" y="11010"/>
                </a:lnTo>
                <a:lnTo>
                  <a:pt x="489348" y="13457"/>
                </a:lnTo>
                <a:lnTo>
                  <a:pt x="495465" y="14680"/>
                </a:lnTo>
                <a:lnTo>
                  <a:pt x="501582" y="17127"/>
                </a:lnTo>
                <a:lnTo>
                  <a:pt x="507699" y="19574"/>
                </a:lnTo>
                <a:lnTo>
                  <a:pt x="515039" y="20797"/>
                </a:lnTo>
                <a:lnTo>
                  <a:pt x="521156" y="23244"/>
                </a:lnTo>
                <a:lnTo>
                  <a:pt x="527272" y="25691"/>
                </a:lnTo>
                <a:lnTo>
                  <a:pt x="533389" y="28138"/>
                </a:lnTo>
                <a:lnTo>
                  <a:pt x="539506" y="30584"/>
                </a:lnTo>
                <a:lnTo>
                  <a:pt x="546846" y="33031"/>
                </a:lnTo>
                <a:lnTo>
                  <a:pt x="552963" y="36701"/>
                </a:lnTo>
                <a:lnTo>
                  <a:pt x="559080" y="39148"/>
                </a:lnTo>
                <a:lnTo>
                  <a:pt x="565197" y="42818"/>
                </a:lnTo>
                <a:lnTo>
                  <a:pt x="570090" y="45265"/>
                </a:lnTo>
                <a:lnTo>
                  <a:pt x="576207" y="48935"/>
                </a:lnTo>
                <a:lnTo>
                  <a:pt x="582324" y="52605"/>
                </a:lnTo>
                <a:lnTo>
                  <a:pt x="588441" y="55052"/>
                </a:lnTo>
                <a:lnTo>
                  <a:pt x="594558" y="58722"/>
                </a:lnTo>
                <a:lnTo>
                  <a:pt x="599451" y="62392"/>
                </a:lnTo>
                <a:lnTo>
                  <a:pt x="605568" y="66062"/>
                </a:lnTo>
                <a:lnTo>
                  <a:pt x="610462" y="69732"/>
                </a:lnTo>
                <a:lnTo>
                  <a:pt x="616578" y="74626"/>
                </a:lnTo>
                <a:lnTo>
                  <a:pt x="621472" y="78296"/>
                </a:lnTo>
                <a:lnTo>
                  <a:pt x="627589" y="81966"/>
                </a:lnTo>
                <a:lnTo>
                  <a:pt x="632482" y="86859"/>
                </a:lnTo>
                <a:lnTo>
                  <a:pt x="637376" y="90529"/>
                </a:lnTo>
                <a:lnTo>
                  <a:pt x="643493" y="95423"/>
                </a:lnTo>
                <a:lnTo>
                  <a:pt x="648386" y="100316"/>
                </a:lnTo>
                <a:lnTo>
                  <a:pt x="653280" y="103986"/>
                </a:lnTo>
                <a:lnTo>
                  <a:pt x="658173" y="108880"/>
                </a:lnTo>
                <a:lnTo>
                  <a:pt x="663066" y="113773"/>
                </a:lnTo>
                <a:lnTo>
                  <a:pt x="667960" y="118667"/>
                </a:lnTo>
                <a:lnTo>
                  <a:pt x="672853" y="123560"/>
                </a:lnTo>
                <a:lnTo>
                  <a:pt x="676524" y="128454"/>
                </a:lnTo>
                <a:lnTo>
                  <a:pt x="681417" y="133347"/>
                </a:lnTo>
                <a:lnTo>
                  <a:pt x="686311" y="138241"/>
                </a:lnTo>
                <a:lnTo>
                  <a:pt x="689981" y="144358"/>
                </a:lnTo>
                <a:lnTo>
                  <a:pt x="694874" y="149251"/>
                </a:lnTo>
                <a:lnTo>
                  <a:pt x="698544" y="154145"/>
                </a:lnTo>
                <a:lnTo>
                  <a:pt x="702214" y="160261"/>
                </a:lnTo>
                <a:lnTo>
                  <a:pt x="705884" y="165155"/>
                </a:lnTo>
                <a:lnTo>
                  <a:pt x="710778" y="171272"/>
                </a:lnTo>
                <a:lnTo>
                  <a:pt x="714448" y="177389"/>
                </a:lnTo>
                <a:lnTo>
                  <a:pt x="718118" y="182282"/>
                </a:lnTo>
                <a:lnTo>
                  <a:pt x="720565" y="188399"/>
                </a:lnTo>
                <a:lnTo>
                  <a:pt x="724235" y="194516"/>
                </a:lnTo>
                <a:lnTo>
                  <a:pt x="727905" y="200633"/>
                </a:lnTo>
                <a:lnTo>
                  <a:pt x="731575" y="205526"/>
                </a:lnTo>
                <a:lnTo>
                  <a:pt x="734022" y="211643"/>
                </a:lnTo>
                <a:lnTo>
                  <a:pt x="737692" y="217760"/>
                </a:lnTo>
                <a:lnTo>
                  <a:pt x="740139" y="223877"/>
                </a:lnTo>
                <a:lnTo>
                  <a:pt x="742586" y="229994"/>
                </a:lnTo>
                <a:lnTo>
                  <a:pt x="746256" y="236110"/>
                </a:lnTo>
                <a:lnTo>
                  <a:pt x="748702" y="243451"/>
                </a:lnTo>
                <a:lnTo>
                  <a:pt x="751149" y="249567"/>
                </a:lnTo>
                <a:lnTo>
                  <a:pt x="753596" y="255684"/>
                </a:lnTo>
                <a:lnTo>
                  <a:pt x="756043" y="261801"/>
                </a:lnTo>
                <a:lnTo>
                  <a:pt x="757266" y="267918"/>
                </a:lnTo>
                <a:lnTo>
                  <a:pt x="759713" y="275258"/>
                </a:lnTo>
                <a:lnTo>
                  <a:pt x="762159" y="281375"/>
                </a:lnTo>
                <a:lnTo>
                  <a:pt x="763383" y="287492"/>
                </a:lnTo>
                <a:lnTo>
                  <a:pt x="764606" y="294832"/>
                </a:lnTo>
                <a:lnTo>
                  <a:pt x="767053" y="300949"/>
                </a:lnTo>
                <a:lnTo>
                  <a:pt x="768276" y="307066"/>
                </a:lnTo>
                <a:lnTo>
                  <a:pt x="769500" y="314406"/>
                </a:lnTo>
                <a:lnTo>
                  <a:pt x="770723" y="320523"/>
                </a:lnTo>
                <a:lnTo>
                  <a:pt x="771946" y="327863"/>
                </a:lnTo>
                <a:lnTo>
                  <a:pt x="773170" y="333980"/>
                </a:lnTo>
                <a:lnTo>
                  <a:pt x="773170" y="341320"/>
                </a:lnTo>
                <a:lnTo>
                  <a:pt x="774393" y="347437"/>
                </a:lnTo>
                <a:lnTo>
                  <a:pt x="775617" y="354777"/>
                </a:lnTo>
                <a:lnTo>
                  <a:pt x="775617" y="360894"/>
                </a:lnTo>
                <a:lnTo>
                  <a:pt x="775617" y="368234"/>
                </a:lnTo>
                <a:lnTo>
                  <a:pt x="776840" y="374351"/>
                </a:lnTo>
                <a:lnTo>
                  <a:pt x="776840" y="381691"/>
                </a:lnTo>
                <a:lnTo>
                  <a:pt x="776840" y="387808"/>
                </a:lnTo>
                <a:lnTo>
                  <a:pt x="776840" y="387808"/>
                </a:lnTo>
                <a:lnTo>
                  <a:pt x="776840" y="387808"/>
                </a:lnTo>
                <a:lnTo>
                  <a:pt x="776840" y="395148"/>
                </a:lnTo>
                <a:lnTo>
                  <a:pt x="776840" y="401265"/>
                </a:lnTo>
                <a:lnTo>
                  <a:pt x="775617" y="408606"/>
                </a:lnTo>
                <a:lnTo>
                  <a:pt x="775617" y="415946"/>
                </a:lnTo>
                <a:lnTo>
                  <a:pt x="775617" y="422063"/>
                </a:lnTo>
                <a:lnTo>
                  <a:pt x="774393" y="429403"/>
                </a:lnTo>
                <a:lnTo>
                  <a:pt x="773170" y="435520"/>
                </a:lnTo>
                <a:lnTo>
                  <a:pt x="773170" y="442860"/>
                </a:lnTo>
                <a:lnTo>
                  <a:pt x="771946" y="448977"/>
                </a:lnTo>
                <a:lnTo>
                  <a:pt x="770723" y="456317"/>
                </a:lnTo>
                <a:lnTo>
                  <a:pt x="769500" y="462434"/>
                </a:lnTo>
                <a:lnTo>
                  <a:pt x="768276" y="468551"/>
                </a:lnTo>
                <a:lnTo>
                  <a:pt x="767053" y="475891"/>
                </a:lnTo>
                <a:lnTo>
                  <a:pt x="764606" y="482008"/>
                </a:lnTo>
                <a:lnTo>
                  <a:pt x="763383" y="489348"/>
                </a:lnTo>
                <a:lnTo>
                  <a:pt x="762159" y="495465"/>
                </a:lnTo>
                <a:lnTo>
                  <a:pt x="759713" y="501582"/>
                </a:lnTo>
                <a:lnTo>
                  <a:pt x="757266" y="507699"/>
                </a:lnTo>
                <a:lnTo>
                  <a:pt x="756043" y="515039"/>
                </a:lnTo>
                <a:lnTo>
                  <a:pt x="753596" y="521156"/>
                </a:lnTo>
                <a:lnTo>
                  <a:pt x="751149" y="527272"/>
                </a:lnTo>
                <a:lnTo>
                  <a:pt x="748702" y="533389"/>
                </a:lnTo>
                <a:lnTo>
                  <a:pt x="746256" y="539506"/>
                </a:lnTo>
                <a:lnTo>
                  <a:pt x="742586" y="546846"/>
                </a:lnTo>
                <a:lnTo>
                  <a:pt x="740139" y="552963"/>
                </a:lnTo>
                <a:lnTo>
                  <a:pt x="737692" y="559080"/>
                </a:lnTo>
                <a:lnTo>
                  <a:pt x="734022" y="565197"/>
                </a:lnTo>
                <a:lnTo>
                  <a:pt x="731575" y="570090"/>
                </a:lnTo>
                <a:lnTo>
                  <a:pt x="727905" y="576207"/>
                </a:lnTo>
                <a:lnTo>
                  <a:pt x="724235" y="582324"/>
                </a:lnTo>
                <a:lnTo>
                  <a:pt x="720565" y="588441"/>
                </a:lnTo>
                <a:lnTo>
                  <a:pt x="718118" y="594558"/>
                </a:lnTo>
                <a:lnTo>
                  <a:pt x="714448" y="599451"/>
                </a:lnTo>
                <a:lnTo>
                  <a:pt x="710778" y="605568"/>
                </a:lnTo>
                <a:lnTo>
                  <a:pt x="705884" y="610462"/>
                </a:lnTo>
                <a:lnTo>
                  <a:pt x="702214" y="616578"/>
                </a:lnTo>
                <a:lnTo>
                  <a:pt x="698544" y="621472"/>
                </a:lnTo>
                <a:lnTo>
                  <a:pt x="694874" y="627589"/>
                </a:lnTo>
                <a:lnTo>
                  <a:pt x="689981" y="632482"/>
                </a:lnTo>
                <a:lnTo>
                  <a:pt x="686311" y="637376"/>
                </a:lnTo>
                <a:lnTo>
                  <a:pt x="681417" y="643493"/>
                </a:lnTo>
                <a:lnTo>
                  <a:pt x="676524" y="648386"/>
                </a:lnTo>
                <a:lnTo>
                  <a:pt x="672853" y="653280"/>
                </a:lnTo>
                <a:lnTo>
                  <a:pt x="667960" y="658173"/>
                </a:lnTo>
                <a:lnTo>
                  <a:pt x="663066" y="663066"/>
                </a:lnTo>
                <a:lnTo>
                  <a:pt x="658173" y="667960"/>
                </a:lnTo>
                <a:lnTo>
                  <a:pt x="653280" y="672853"/>
                </a:lnTo>
                <a:lnTo>
                  <a:pt x="648386" y="676524"/>
                </a:lnTo>
                <a:lnTo>
                  <a:pt x="643493" y="681417"/>
                </a:lnTo>
                <a:lnTo>
                  <a:pt x="637376" y="686311"/>
                </a:lnTo>
                <a:lnTo>
                  <a:pt x="632482" y="689981"/>
                </a:lnTo>
                <a:lnTo>
                  <a:pt x="627589" y="694874"/>
                </a:lnTo>
                <a:lnTo>
                  <a:pt x="621472" y="698544"/>
                </a:lnTo>
                <a:lnTo>
                  <a:pt x="616578" y="702214"/>
                </a:lnTo>
                <a:lnTo>
                  <a:pt x="610462" y="705884"/>
                </a:lnTo>
                <a:lnTo>
                  <a:pt x="605568" y="710778"/>
                </a:lnTo>
                <a:lnTo>
                  <a:pt x="599451" y="714448"/>
                </a:lnTo>
                <a:lnTo>
                  <a:pt x="594558" y="718118"/>
                </a:lnTo>
                <a:lnTo>
                  <a:pt x="588441" y="720565"/>
                </a:lnTo>
                <a:lnTo>
                  <a:pt x="582324" y="724235"/>
                </a:lnTo>
                <a:lnTo>
                  <a:pt x="576207" y="727905"/>
                </a:lnTo>
                <a:lnTo>
                  <a:pt x="570090" y="731575"/>
                </a:lnTo>
                <a:lnTo>
                  <a:pt x="565197" y="734022"/>
                </a:lnTo>
                <a:lnTo>
                  <a:pt x="559080" y="737692"/>
                </a:lnTo>
                <a:lnTo>
                  <a:pt x="552963" y="740139"/>
                </a:lnTo>
                <a:lnTo>
                  <a:pt x="546846" y="742586"/>
                </a:lnTo>
                <a:lnTo>
                  <a:pt x="539506" y="746256"/>
                </a:lnTo>
                <a:lnTo>
                  <a:pt x="533389" y="748702"/>
                </a:lnTo>
                <a:lnTo>
                  <a:pt x="527272" y="751149"/>
                </a:lnTo>
                <a:lnTo>
                  <a:pt x="521156" y="753596"/>
                </a:lnTo>
                <a:lnTo>
                  <a:pt x="515039" y="756043"/>
                </a:lnTo>
                <a:lnTo>
                  <a:pt x="507699" y="757266"/>
                </a:lnTo>
                <a:lnTo>
                  <a:pt x="501582" y="759713"/>
                </a:lnTo>
                <a:lnTo>
                  <a:pt x="495465" y="762159"/>
                </a:lnTo>
                <a:lnTo>
                  <a:pt x="489348" y="763383"/>
                </a:lnTo>
                <a:lnTo>
                  <a:pt x="482008" y="764606"/>
                </a:lnTo>
                <a:lnTo>
                  <a:pt x="475891" y="767053"/>
                </a:lnTo>
                <a:lnTo>
                  <a:pt x="468551" y="768276"/>
                </a:lnTo>
                <a:lnTo>
                  <a:pt x="462434" y="769500"/>
                </a:lnTo>
                <a:lnTo>
                  <a:pt x="456317" y="770723"/>
                </a:lnTo>
                <a:lnTo>
                  <a:pt x="448977" y="771946"/>
                </a:lnTo>
                <a:lnTo>
                  <a:pt x="442860" y="773170"/>
                </a:lnTo>
                <a:lnTo>
                  <a:pt x="435520" y="773170"/>
                </a:lnTo>
                <a:lnTo>
                  <a:pt x="429403" y="774393"/>
                </a:lnTo>
                <a:lnTo>
                  <a:pt x="422063" y="775617"/>
                </a:lnTo>
                <a:lnTo>
                  <a:pt x="415946" y="775617"/>
                </a:lnTo>
                <a:lnTo>
                  <a:pt x="408606" y="775617"/>
                </a:lnTo>
                <a:lnTo>
                  <a:pt x="401265" y="776840"/>
                </a:lnTo>
                <a:lnTo>
                  <a:pt x="395148" y="776840"/>
                </a:lnTo>
                <a:lnTo>
                  <a:pt x="387808" y="776840"/>
                </a:lnTo>
                <a:lnTo>
                  <a:pt x="387808" y="776840"/>
                </a:lnTo>
                <a:lnTo>
                  <a:pt x="387808" y="776840"/>
                </a:lnTo>
                <a:lnTo>
                  <a:pt x="381691" y="776840"/>
                </a:lnTo>
                <a:lnTo>
                  <a:pt x="374351" y="776840"/>
                </a:lnTo>
                <a:lnTo>
                  <a:pt x="368234" y="775617"/>
                </a:lnTo>
                <a:lnTo>
                  <a:pt x="360894" y="775617"/>
                </a:lnTo>
                <a:lnTo>
                  <a:pt x="354777" y="775617"/>
                </a:lnTo>
                <a:lnTo>
                  <a:pt x="347437" y="774393"/>
                </a:lnTo>
                <a:lnTo>
                  <a:pt x="341320" y="773170"/>
                </a:lnTo>
                <a:lnTo>
                  <a:pt x="333980" y="773170"/>
                </a:lnTo>
                <a:lnTo>
                  <a:pt x="327863" y="771946"/>
                </a:lnTo>
                <a:lnTo>
                  <a:pt x="320523" y="770723"/>
                </a:lnTo>
                <a:lnTo>
                  <a:pt x="314406" y="769500"/>
                </a:lnTo>
                <a:lnTo>
                  <a:pt x="307066" y="768276"/>
                </a:lnTo>
                <a:lnTo>
                  <a:pt x="300949" y="767053"/>
                </a:lnTo>
                <a:lnTo>
                  <a:pt x="294832" y="764606"/>
                </a:lnTo>
                <a:lnTo>
                  <a:pt x="287492" y="763383"/>
                </a:lnTo>
                <a:lnTo>
                  <a:pt x="281375" y="762159"/>
                </a:lnTo>
                <a:lnTo>
                  <a:pt x="275258" y="759713"/>
                </a:lnTo>
                <a:lnTo>
                  <a:pt x="267918" y="757266"/>
                </a:lnTo>
                <a:lnTo>
                  <a:pt x="261801" y="756043"/>
                </a:lnTo>
                <a:lnTo>
                  <a:pt x="255684" y="753596"/>
                </a:lnTo>
                <a:lnTo>
                  <a:pt x="249567" y="751149"/>
                </a:lnTo>
                <a:lnTo>
                  <a:pt x="243451" y="748702"/>
                </a:lnTo>
                <a:lnTo>
                  <a:pt x="236110" y="746256"/>
                </a:lnTo>
                <a:lnTo>
                  <a:pt x="229994" y="742586"/>
                </a:lnTo>
                <a:lnTo>
                  <a:pt x="223877" y="740139"/>
                </a:lnTo>
                <a:lnTo>
                  <a:pt x="217760" y="737692"/>
                </a:lnTo>
                <a:lnTo>
                  <a:pt x="211643" y="734022"/>
                </a:lnTo>
                <a:lnTo>
                  <a:pt x="205526" y="731575"/>
                </a:lnTo>
                <a:lnTo>
                  <a:pt x="200633" y="727905"/>
                </a:lnTo>
                <a:lnTo>
                  <a:pt x="194516" y="724235"/>
                </a:lnTo>
                <a:lnTo>
                  <a:pt x="188399" y="720565"/>
                </a:lnTo>
                <a:lnTo>
                  <a:pt x="182282" y="718118"/>
                </a:lnTo>
                <a:lnTo>
                  <a:pt x="177389" y="714448"/>
                </a:lnTo>
                <a:lnTo>
                  <a:pt x="171272" y="710778"/>
                </a:lnTo>
                <a:lnTo>
                  <a:pt x="165155" y="705884"/>
                </a:lnTo>
                <a:lnTo>
                  <a:pt x="160261" y="702214"/>
                </a:lnTo>
                <a:lnTo>
                  <a:pt x="154145" y="698544"/>
                </a:lnTo>
                <a:lnTo>
                  <a:pt x="149251" y="694874"/>
                </a:lnTo>
                <a:lnTo>
                  <a:pt x="144358" y="689981"/>
                </a:lnTo>
                <a:lnTo>
                  <a:pt x="138241" y="686311"/>
                </a:lnTo>
                <a:lnTo>
                  <a:pt x="133347" y="681417"/>
                </a:lnTo>
                <a:lnTo>
                  <a:pt x="128454" y="676524"/>
                </a:lnTo>
                <a:lnTo>
                  <a:pt x="123560" y="672853"/>
                </a:lnTo>
                <a:lnTo>
                  <a:pt x="118667" y="667960"/>
                </a:lnTo>
                <a:lnTo>
                  <a:pt x="113773" y="663066"/>
                </a:lnTo>
                <a:lnTo>
                  <a:pt x="108880" y="658173"/>
                </a:lnTo>
                <a:lnTo>
                  <a:pt x="103986" y="653280"/>
                </a:lnTo>
                <a:lnTo>
                  <a:pt x="100316" y="648386"/>
                </a:lnTo>
                <a:lnTo>
                  <a:pt x="95423" y="643493"/>
                </a:lnTo>
                <a:lnTo>
                  <a:pt x="90529" y="637376"/>
                </a:lnTo>
                <a:lnTo>
                  <a:pt x="86859" y="632482"/>
                </a:lnTo>
                <a:lnTo>
                  <a:pt x="81966" y="627589"/>
                </a:lnTo>
                <a:lnTo>
                  <a:pt x="78296" y="621472"/>
                </a:lnTo>
                <a:lnTo>
                  <a:pt x="74626" y="616578"/>
                </a:lnTo>
                <a:lnTo>
                  <a:pt x="69732" y="610462"/>
                </a:lnTo>
                <a:lnTo>
                  <a:pt x="66062" y="605568"/>
                </a:lnTo>
                <a:lnTo>
                  <a:pt x="62392" y="599451"/>
                </a:lnTo>
                <a:lnTo>
                  <a:pt x="58722" y="594558"/>
                </a:lnTo>
                <a:lnTo>
                  <a:pt x="55052" y="588441"/>
                </a:lnTo>
                <a:lnTo>
                  <a:pt x="52605" y="582324"/>
                </a:lnTo>
                <a:lnTo>
                  <a:pt x="48935" y="576207"/>
                </a:lnTo>
                <a:lnTo>
                  <a:pt x="45265" y="570090"/>
                </a:lnTo>
                <a:lnTo>
                  <a:pt x="42818" y="565197"/>
                </a:lnTo>
                <a:lnTo>
                  <a:pt x="39148" y="559080"/>
                </a:lnTo>
                <a:lnTo>
                  <a:pt x="36701" y="552963"/>
                </a:lnTo>
                <a:lnTo>
                  <a:pt x="33031" y="546846"/>
                </a:lnTo>
                <a:lnTo>
                  <a:pt x="30584" y="539506"/>
                </a:lnTo>
                <a:lnTo>
                  <a:pt x="28138" y="533389"/>
                </a:lnTo>
                <a:lnTo>
                  <a:pt x="25691" y="527272"/>
                </a:lnTo>
                <a:lnTo>
                  <a:pt x="23244" y="521156"/>
                </a:lnTo>
                <a:lnTo>
                  <a:pt x="20797" y="515039"/>
                </a:lnTo>
                <a:lnTo>
                  <a:pt x="19574" y="507699"/>
                </a:lnTo>
                <a:lnTo>
                  <a:pt x="17127" y="501582"/>
                </a:lnTo>
                <a:lnTo>
                  <a:pt x="14680" y="495465"/>
                </a:lnTo>
                <a:lnTo>
                  <a:pt x="13457" y="489348"/>
                </a:lnTo>
                <a:lnTo>
                  <a:pt x="11010" y="482008"/>
                </a:lnTo>
                <a:lnTo>
                  <a:pt x="9787" y="475891"/>
                </a:lnTo>
                <a:lnTo>
                  <a:pt x="8564" y="468551"/>
                </a:lnTo>
                <a:lnTo>
                  <a:pt x="7340" y="462434"/>
                </a:lnTo>
                <a:lnTo>
                  <a:pt x="6117" y="456317"/>
                </a:lnTo>
                <a:lnTo>
                  <a:pt x="4893" y="448977"/>
                </a:lnTo>
                <a:lnTo>
                  <a:pt x="3670" y="442860"/>
                </a:lnTo>
                <a:lnTo>
                  <a:pt x="2447" y="435520"/>
                </a:lnTo>
                <a:lnTo>
                  <a:pt x="2447" y="429403"/>
                </a:lnTo>
                <a:lnTo>
                  <a:pt x="1223" y="422063"/>
                </a:lnTo>
                <a:lnTo>
                  <a:pt x="1223" y="415946"/>
                </a:lnTo>
                <a:lnTo>
                  <a:pt x="0" y="408606"/>
                </a:lnTo>
                <a:lnTo>
                  <a:pt x="0" y="401265"/>
                </a:lnTo>
                <a:lnTo>
                  <a:pt x="0" y="395148"/>
                </a:lnTo>
                <a:lnTo>
                  <a:pt x="0" y="387808"/>
                </a:lnTo>
                <a:close/>
                <a:moveTo>
                  <a:pt x="24467" y="387808"/>
                </a:moveTo>
                <a:lnTo>
                  <a:pt x="24467" y="387808"/>
                </a:lnTo>
                <a:lnTo>
                  <a:pt x="24467" y="387808"/>
                </a:lnTo>
                <a:lnTo>
                  <a:pt x="24467" y="395148"/>
                </a:lnTo>
                <a:lnTo>
                  <a:pt x="24467" y="401265"/>
                </a:lnTo>
                <a:lnTo>
                  <a:pt x="24467" y="407382"/>
                </a:lnTo>
                <a:lnTo>
                  <a:pt x="25691" y="413499"/>
                </a:lnTo>
                <a:lnTo>
                  <a:pt x="25691" y="419616"/>
                </a:lnTo>
                <a:lnTo>
                  <a:pt x="26914" y="426956"/>
                </a:lnTo>
                <a:lnTo>
                  <a:pt x="26914" y="433073"/>
                </a:lnTo>
                <a:lnTo>
                  <a:pt x="28138" y="439190"/>
                </a:lnTo>
                <a:lnTo>
                  <a:pt x="29361" y="445307"/>
                </a:lnTo>
                <a:lnTo>
                  <a:pt x="29361" y="451423"/>
                </a:lnTo>
                <a:lnTo>
                  <a:pt x="30584" y="457540"/>
                </a:lnTo>
                <a:lnTo>
                  <a:pt x="31808" y="463657"/>
                </a:lnTo>
                <a:lnTo>
                  <a:pt x="34254" y="469774"/>
                </a:lnTo>
                <a:lnTo>
                  <a:pt x="35478" y="475891"/>
                </a:lnTo>
                <a:lnTo>
                  <a:pt x="36701" y="482008"/>
                </a:lnTo>
                <a:lnTo>
                  <a:pt x="37924" y="488125"/>
                </a:lnTo>
                <a:lnTo>
                  <a:pt x="40371" y="494241"/>
                </a:lnTo>
                <a:lnTo>
                  <a:pt x="42818" y="500358"/>
                </a:lnTo>
                <a:lnTo>
                  <a:pt x="44041" y="506475"/>
                </a:lnTo>
                <a:lnTo>
                  <a:pt x="46488" y="512592"/>
                </a:lnTo>
                <a:lnTo>
                  <a:pt x="48935" y="518709"/>
                </a:lnTo>
                <a:lnTo>
                  <a:pt x="51382" y="524826"/>
                </a:lnTo>
                <a:lnTo>
                  <a:pt x="53828" y="530943"/>
                </a:lnTo>
                <a:lnTo>
                  <a:pt x="56275" y="535836"/>
                </a:lnTo>
                <a:lnTo>
                  <a:pt x="58722" y="541953"/>
                </a:lnTo>
                <a:lnTo>
                  <a:pt x="61168" y="548070"/>
                </a:lnTo>
                <a:lnTo>
                  <a:pt x="63615" y="552963"/>
                </a:lnTo>
                <a:lnTo>
                  <a:pt x="67285" y="559080"/>
                </a:lnTo>
                <a:lnTo>
                  <a:pt x="69732" y="565197"/>
                </a:lnTo>
                <a:lnTo>
                  <a:pt x="73402" y="570090"/>
                </a:lnTo>
                <a:lnTo>
                  <a:pt x="75849" y="576207"/>
                </a:lnTo>
                <a:lnTo>
                  <a:pt x="79519" y="581101"/>
                </a:lnTo>
                <a:lnTo>
                  <a:pt x="83189" y="585994"/>
                </a:lnTo>
                <a:lnTo>
                  <a:pt x="86859" y="592111"/>
                </a:lnTo>
                <a:lnTo>
                  <a:pt x="90529" y="597005"/>
                </a:lnTo>
                <a:lnTo>
                  <a:pt x="94199" y="601898"/>
                </a:lnTo>
                <a:lnTo>
                  <a:pt x="97870" y="606791"/>
                </a:lnTo>
                <a:lnTo>
                  <a:pt x="101540" y="612908"/>
                </a:lnTo>
                <a:lnTo>
                  <a:pt x="105210" y="617802"/>
                </a:lnTo>
                <a:lnTo>
                  <a:pt x="110103" y="622695"/>
                </a:lnTo>
                <a:lnTo>
                  <a:pt x="113773" y="627589"/>
                </a:lnTo>
                <a:lnTo>
                  <a:pt x="117444" y="631259"/>
                </a:lnTo>
                <a:lnTo>
                  <a:pt x="122337" y="636152"/>
                </a:lnTo>
                <a:lnTo>
                  <a:pt x="126007" y="641046"/>
                </a:lnTo>
                <a:lnTo>
                  <a:pt x="130901" y="645939"/>
                </a:lnTo>
                <a:lnTo>
                  <a:pt x="135794" y="649609"/>
                </a:lnTo>
                <a:lnTo>
                  <a:pt x="140688" y="654503"/>
                </a:lnTo>
                <a:lnTo>
                  <a:pt x="144358" y="658173"/>
                </a:lnTo>
                <a:lnTo>
                  <a:pt x="149251" y="663066"/>
                </a:lnTo>
                <a:lnTo>
                  <a:pt x="154145" y="666737"/>
                </a:lnTo>
                <a:lnTo>
                  <a:pt x="159038" y="671630"/>
                </a:lnTo>
                <a:lnTo>
                  <a:pt x="163932" y="675300"/>
                </a:lnTo>
                <a:lnTo>
                  <a:pt x="168825" y="678970"/>
                </a:lnTo>
                <a:lnTo>
                  <a:pt x="174942" y="682640"/>
                </a:lnTo>
                <a:lnTo>
                  <a:pt x="179835" y="686311"/>
                </a:lnTo>
                <a:lnTo>
                  <a:pt x="184729" y="689981"/>
                </a:lnTo>
                <a:lnTo>
                  <a:pt x="189622" y="693651"/>
                </a:lnTo>
                <a:lnTo>
                  <a:pt x="195739" y="697321"/>
                </a:lnTo>
                <a:lnTo>
                  <a:pt x="200633" y="699768"/>
                </a:lnTo>
                <a:lnTo>
                  <a:pt x="206750" y="703438"/>
                </a:lnTo>
                <a:lnTo>
                  <a:pt x="211643" y="707108"/>
                </a:lnTo>
                <a:lnTo>
                  <a:pt x="217760" y="709555"/>
                </a:lnTo>
                <a:lnTo>
                  <a:pt x="222653" y="712001"/>
                </a:lnTo>
                <a:lnTo>
                  <a:pt x="228770" y="715671"/>
                </a:lnTo>
                <a:lnTo>
                  <a:pt x="234887" y="718118"/>
                </a:lnTo>
                <a:lnTo>
                  <a:pt x="239781" y="720565"/>
                </a:lnTo>
                <a:lnTo>
                  <a:pt x="245897" y="723012"/>
                </a:lnTo>
                <a:lnTo>
                  <a:pt x="252014" y="725458"/>
                </a:lnTo>
                <a:lnTo>
                  <a:pt x="258131" y="727905"/>
                </a:lnTo>
                <a:lnTo>
                  <a:pt x="264248" y="730352"/>
                </a:lnTo>
                <a:lnTo>
                  <a:pt x="270365" y="732799"/>
                </a:lnTo>
                <a:lnTo>
                  <a:pt x="275258" y="734022"/>
                </a:lnTo>
                <a:lnTo>
                  <a:pt x="281375" y="736469"/>
                </a:lnTo>
                <a:lnTo>
                  <a:pt x="287492" y="737692"/>
                </a:lnTo>
                <a:lnTo>
                  <a:pt x="293609" y="740139"/>
                </a:lnTo>
                <a:lnTo>
                  <a:pt x="299726" y="741362"/>
                </a:lnTo>
                <a:lnTo>
                  <a:pt x="305842" y="742586"/>
                </a:lnTo>
                <a:lnTo>
                  <a:pt x="313183" y="743809"/>
                </a:lnTo>
                <a:lnTo>
                  <a:pt x="319300" y="745032"/>
                </a:lnTo>
                <a:lnTo>
                  <a:pt x="325416" y="746256"/>
                </a:lnTo>
                <a:lnTo>
                  <a:pt x="331533" y="747479"/>
                </a:lnTo>
                <a:lnTo>
                  <a:pt x="337650" y="748702"/>
                </a:lnTo>
                <a:lnTo>
                  <a:pt x="343767" y="749926"/>
                </a:lnTo>
                <a:lnTo>
                  <a:pt x="349884" y="749926"/>
                </a:lnTo>
                <a:lnTo>
                  <a:pt x="356001" y="751149"/>
                </a:lnTo>
                <a:lnTo>
                  <a:pt x="363341" y="751149"/>
                </a:lnTo>
                <a:lnTo>
                  <a:pt x="369458" y="751149"/>
                </a:lnTo>
                <a:lnTo>
                  <a:pt x="375575" y="752372"/>
                </a:lnTo>
                <a:lnTo>
                  <a:pt x="381691" y="752372"/>
                </a:lnTo>
                <a:lnTo>
                  <a:pt x="387808" y="752372"/>
                </a:lnTo>
                <a:lnTo>
                  <a:pt x="387808" y="752372"/>
                </a:lnTo>
                <a:lnTo>
                  <a:pt x="395148" y="752372"/>
                </a:lnTo>
                <a:lnTo>
                  <a:pt x="401265" y="752372"/>
                </a:lnTo>
                <a:lnTo>
                  <a:pt x="407382" y="751149"/>
                </a:lnTo>
                <a:lnTo>
                  <a:pt x="413499" y="751149"/>
                </a:lnTo>
                <a:lnTo>
                  <a:pt x="419616" y="751149"/>
                </a:lnTo>
                <a:lnTo>
                  <a:pt x="426956" y="749926"/>
                </a:lnTo>
                <a:lnTo>
                  <a:pt x="433073" y="749926"/>
                </a:lnTo>
                <a:lnTo>
                  <a:pt x="439190" y="748702"/>
                </a:lnTo>
                <a:lnTo>
                  <a:pt x="445307" y="747479"/>
                </a:lnTo>
                <a:lnTo>
                  <a:pt x="451423" y="746256"/>
                </a:lnTo>
                <a:lnTo>
                  <a:pt x="457540" y="745032"/>
                </a:lnTo>
                <a:lnTo>
                  <a:pt x="463657" y="743809"/>
                </a:lnTo>
                <a:lnTo>
                  <a:pt x="469774" y="742586"/>
                </a:lnTo>
                <a:lnTo>
                  <a:pt x="475891" y="741362"/>
                </a:lnTo>
                <a:lnTo>
                  <a:pt x="482008" y="740139"/>
                </a:lnTo>
                <a:lnTo>
                  <a:pt x="488125" y="737692"/>
                </a:lnTo>
                <a:lnTo>
                  <a:pt x="494241" y="736469"/>
                </a:lnTo>
                <a:lnTo>
                  <a:pt x="500358" y="734022"/>
                </a:lnTo>
                <a:lnTo>
                  <a:pt x="506475" y="732799"/>
                </a:lnTo>
                <a:lnTo>
                  <a:pt x="512592" y="730352"/>
                </a:lnTo>
                <a:lnTo>
                  <a:pt x="518709" y="727905"/>
                </a:lnTo>
                <a:lnTo>
                  <a:pt x="524826" y="725458"/>
                </a:lnTo>
                <a:lnTo>
                  <a:pt x="530943" y="723012"/>
                </a:lnTo>
                <a:lnTo>
                  <a:pt x="535836" y="720565"/>
                </a:lnTo>
                <a:lnTo>
                  <a:pt x="541953" y="718118"/>
                </a:lnTo>
                <a:lnTo>
                  <a:pt x="548070" y="715671"/>
                </a:lnTo>
                <a:lnTo>
                  <a:pt x="552963" y="712001"/>
                </a:lnTo>
                <a:lnTo>
                  <a:pt x="559080" y="709555"/>
                </a:lnTo>
                <a:lnTo>
                  <a:pt x="565197" y="707108"/>
                </a:lnTo>
                <a:lnTo>
                  <a:pt x="570090" y="703438"/>
                </a:lnTo>
                <a:lnTo>
                  <a:pt x="576207" y="699768"/>
                </a:lnTo>
                <a:lnTo>
                  <a:pt x="581101" y="697321"/>
                </a:lnTo>
                <a:lnTo>
                  <a:pt x="585994" y="693651"/>
                </a:lnTo>
                <a:lnTo>
                  <a:pt x="592111" y="689981"/>
                </a:lnTo>
                <a:lnTo>
                  <a:pt x="597005" y="686311"/>
                </a:lnTo>
                <a:lnTo>
                  <a:pt x="601898" y="682640"/>
                </a:lnTo>
                <a:lnTo>
                  <a:pt x="606791" y="678970"/>
                </a:lnTo>
                <a:lnTo>
                  <a:pt x="612908" y="675300"/>
                </a:lnTo>
                <a:lnTo>
                  <a:pt x="617802" y="671630"/>
                </a:lnTo>
                <a:lnTo>
                  <a:pt x="622695" y="666737"/>
                </a:lnTo>
                <a:lnTo>
                  <a:pt x="627589" y="663066"/>
                </a:lnTo>
                <a:lnTo>
                  <a:pt x="631259" y="658173"/>
                </a:lnTo>
                <a:lnTo>
                  <a:pt x="636152" y="654503"/>
                </a:lnTo>
                <a:lnTo>
                  <a:pt x="641046" y="649609"/>
                </a:lnTo>
                <a:lnTo>
                  <a:pt x="645939" y="645939"/>
                </a:lnTo>
                <a:lnTo>
                  <a:pt x="649609" y="641046"/>
                </a:lnTo>
                <a:lnTo>
                  <a:pt x="654503" y="636152"/>
                </a:lnTo>
                <a:lnTo>
                  <a:pt x="658173" y="631259"/>
                </a:lnTo>
                <a:lnTo>
                  <a:pt x="663066" y="627589"/>
                </a:lnTo>
                <a:lnTo>
                  <a:pt x="666737" y="622695"/>
                </a:lnTo>
                <a:lnTo>
                  <a:pt x="671630" y="617802"/>
                </a:lnTo>
                <a:lnTo>
                  <a:pt x="675300" y="612908"/>
                </a:lnTo>
                <a:lnTo>
                  <a:pt x="678970" y="606791"/>
                </a:lnTo>
                <a:lnTo>
                  <a:pt x="682640" y="601898"/>
                </a:lnTo>
                <a:lnTo>
                  <a:pt x="686311" y="597005"/>
                </a:lnTo>
                <a:lnTo>
                  <a:pt x="689981" y="592111"/>
                </a:lnTo>
                <a:lnTo>
                  <a:pt x="693651" y="585994"/>
                </a:lnTo>
                <a:lnTo>
                  <a:pt x="697321" y="581101"/>
                </a:lnTo>
                <a:lnTo>
                  <a:pt x="699768" y="576207"/>
                </a:lnTo>
                <a:lnTo>
                  <a:pt x="703438" y="570090"/>
                </a:lnTo>
                <a:lnTo>
                  <a:pt x="707108" y="565197"/>
                </a:lnTo>
                <a:lnTo>
                  <a:pt x="709555" y="559080"/>
                </a:lnTo>
                <a:lnTo>
                  <a:pt x="712001" y="552963"/>
                </a:lnTo>
                <a:lnTo>
                  <a:pt x="715671" y="548070"/>
                </a:lnTo>
                <a:lnTo>
                  <a:pt x="718118" y="541953"/>
                </a:lnTo>
                <a:lnTo>
                  <a:pt x="720565" y="535836"/>
                </a:lnTo>
                <a:lnTo>
                  <a:pt x="723012" y="530943"/>
                </a:lnTo>
                <a:lnTo>
                  <a:pt x="725458" y="524826"/>
                </a:lnTo>
                <a:lnTo>
                  <a:pt x="727905" y="518709"/>
                </a:lnTo>
                <a:lnTo>
                  <a:pt x="730352" y="512592"/>
                </a:lnTo>
                <a:lnTo>
                  <a:pt x="732799" y="506475"/>
                </a:lnTo>
                <a:lnTo>
                  <a:pt x="734022" y="500358"/>
                </a:lnTo>
                <a:lnTo>
                  <a:pt x="736469" y="494241"/>
                </a:lnTo>
                <a:lnTo>
                  <a:pt x="737692" y="488125"/>
                </a:lnTo>
                <a:lnTo>
                  <a:pt x="740139" y="482008"/>
                </a:lnTo>
                <a:lnTo>
                  <a:pt x="741362" y="475891"/>
                </a:lnTo>
                <a:lnTo>
                  <a:pt x="742586" y="469774"/>
                </a:lnTo>
                <a:lnTo>
                  <a:pt x="743809" y="463657"/>
                </a:lnTo>
                <a:lnTo>
                  <a:pt x="745032" y="457540"/>
                </a:lnTo>
                <a:lnTo>
                  <a:pt x="746256" y="451423"/>
                </a:lnTo>
                <a:lnTo>
                  <a:pt x="747479" y="445307"/>
                </a:lnTo>
                <a:lnTo>
                  <a:pt x="748702" y="439190"/>
                </a:lnTo>
                <a:lnTo>
                  <a:pt x="749926" y="433073"/>
                </a:lnTo>
                <a:lnTo>
                  <a:pt x="749926" y="426956"/>
                </a:lnTo>
                <a:lnTo>
                  <a:pt x="751149" y="419616"/>
                </a:lnTo>
                <a:lnTo>
                  <a:pt x="751149" y="413499"/>
                </a:lnTo>
                <a:lnTo>
                  <a:pt x="751149" y="407382"/>
                </a:lnTo>
                <a:lnTo>
                  <a:pt x="752372" y="401265"/>
                </a:lnTo>
                <a:lnTo>
                  <a:pt x="752372" y="395148"/>
                </a:lnTo>
                <a:lnTo>
                  <a:pt x="752372" y="387808"/>
                </a:lnTo>
                <a:lnTo>
                  <a:pt x="752372" y="387808"/>
                </a:lnTo>
                <a:lnTo>
                  <a:pt x="752372" y="381691"/>
                </a:lnTo>
                <a:lnTo>
                  <a:pt x="752372" y="375575"/>
                </a:lnTo>
                <a:lnTo>
                  <a:pt x="751149" y="369458"/>
                </a:lnTo>
                <a:lnTo>
                  <a:pt x="751149" y="363341"/>
                </a:lnTo>
                <a:lnTo>
                  <a:pt x="751149" y="356001"/>
                </a:lnTo>
                <a:lnTo>
                  <a:pt x="749926" y="349884"/>
                </a:lnTo>
                <a:lnTo>
                  <a:pt x="749926" y="343767"/>
                </a:lnTo>
                <a:lnTo>
                  <a:pt x="748702" y="337650"/>
                </a:lnTo>
                <a:lnTo>
                  <a:pt x="747479" y="331533"/>
                </a:lnTo>
                <a:lnTo>
                  <a:pt x="746256" y="325416"/>
                </a:lnTo>
                <a:lnTo>
                  <a:pt x="745032" y="319300"/>
                </a:lnTo>
                <a:lnTo>
                  <a:pt x="743809" y="313183"/>
                </a:lnTo>
                <a:lnTo>
                  <a:pt x="742586" y="305842"/>
                </a:lnTo>
                <a:lnTo>
                  <a:pt x="741362" y="299726"/>
                </a:lnTo>
                <a:lnTo>
                  <a:pt x="740139" y="293609"/>
                </a:lnTo>
                <a:lnTo>
                  <a:pt x="737692" y="287492"/>
                </a:lnTo>
                <a:lnTo>
                  <a:pt x="736469" y="281375"/>
                </a:lnTo>
                <a:lnTo>
                  <a:pt x="734022" y="275258"/>
                </a:lnTo>
                <a:lnTo>
                  <a:pt x="732799" y="270365"/>
                </a:lnTo>
                <a:lnTo>
                  <a:pt x="730352" y="264248"/>
                </a:lnTo>
                <a:lnTo>
                  <a:pt x="727905" y="258131"/>
                </a:lnTo>
                <a:lnTo>
                  <a:pt x="725458" y="252014"/>
                </a:lnTo>
                <a:lnTo>
                  <a:pt x="723012" y="245897"/>
                </a:lnTo>
                <a:lnTo>
                  <a:pt x="720565" y="239781"/>
                </a:lnTo>
                <a:lnTo>
                  <a:pt x="718118" y="234887"/>
                </a:lnTo>
                <a:lnTo>
                  <a:pt x="715671" y="228770"/>
                </a:lnTo>
                <a:lnTo>
                  <a:pt x="712001" y="222653"/>
                </a:lnTo>
                <a:lnTo>
                  <a:pt x="709555" y="217760"/>
                </a:lnTo>
                <a:lnTo>
                  <a:pt x="707108" y="211643"/>
                </a:lnTo>
                <a:lnTo>
                  <a:pt x="703438" y="206750"/>
                </a:lnTo>
                <a:lnTo>
                  <a:pt x="699768" y="200633"/>
                </a:lnTo>
                <a:lnTo>
                  <a:pt x="697321" y="195739"/>
                </a:lnTo>
                <a:lnTo>
                  <a:pt x="693651" y="189622"/>
                </a:lnTo>
                <a:lnTo>
                  <a:pt x="689981" y="184729"/>
                </a:lnTo>
                <a:lnTo>
                  <a:pt x="686311" y="179835"/>
                </a:lnTo>
                <a:lnTo>
                  <a:pt x="682640" y="174942"/>
                </a:lnTo>
                <a:lnTo>
                  <a:pt x="678970" y="168825"/>
                </a:lnTo>
                <a:lnTo>
                  <a:pt x="675300" y="163932"/>
                </a:lnTo>
                <a:lnTo>
                  <a:pt x="671630" y="159038"/>
                </a:lnTo>
                <a:lnTo>
                  <a:pt x="666737" y="154145"/>
                </a:lnTo>
                <a:lnTo>
                  <a:pt x="663066" y="149251"/>
                </a:lnTo>
                <a:lnTo>
                  <a:pt x="658173" y="144358"/>
                </a:lnTo>
                <a:lnTo>
                  <a:pt x="654503" y="140688"/>
                </a:lnTo>
                <a:lnTo>
                  <a:pt x="649609" y="135794"/>
                </a:lnTo>
                <a:lnTo>
                  <a:pt x="645939" y="130901"/>
                </a:lnTo>
                <a:lnTo>
                  <a:pt x="641046" y="126007"/>
                </a:lnTo>
                <a:lnTo>
                  <a:pt x="636152" y="122337"/>
                </a:lnTo>
                <a:lnTo>
                  <a:pt x="631259" y="117444"/>
                </a:lnTo>
                <a:lnTo>
                  <a:pt x="627589" y="113773"/>
                </a:lnTo>
                <a:lnTo>
                  <a:pt x="622695" y="110103"/>
                </a:lnTo>
                <a:lnTo>
                  <a:pt x="617802" y="105210"/>
                </a:lnTo>
                <a:lnTo>
                  <a:pt x="612908" y="101540"/>
                </a:lnTo>
                <a:lnTo>
                  <a:pt x="606791" y="97870"/>
                </a:lnTo>
                <a:lnTo>
                  <a:pt x="601898" y="94199"/>
                </a:lnTo>
                <a:lnTo>
                  <a:pt x="597005" y="90529"/>
                </a:lnTo>
                <a:lnTo>
                  <a:pt x="592111" y="86859"/>
                </a:lnTo>
                <a:lnTo>
                  <a:pt x="585994" y="83189"/>
                </a:lnTo>
                <a:lnTo>
                  <a:pt x="581101" y="79519"/>
                </a:lnTo>
                <a:lnTo>
                  <a:pt x="576207" y="75849"/>
                </a:lnTo>
                <a:lnTo>
                  <a:pt x="570090" y="73402"/>
                </a:lnTo>
                <a:lnTo>
                  <a:pt x="565197" y="69732"/>
                </a:lnTo>
                <a:lnTo>
                  <a:pt x="559080" y="67285"/>
                </a:lnTo>
                <a:lnTo>
                  <a:pt x="552963" y="63615"/>
                </a:lnTo>
                <a:lnTo>
                  <a:pt x="548070" y="61168"/>
                </a:lnTo>
                <a:lnTo>
                  <a:pt x="541953" y="58722"/>
                </a:lnTo>
                <a:lnTo>
                  <a:pt x="535836" y="56275"/>
                </a:lnTo>
                <a:lnTo>
                  <a:pt x="530943" y="53828"/>
                </a:lnTo>
                <a:lnTo>
                  <a:pt x="524826" y="51382"/>
                </a:lnTo>
                <a:lnTo>
                  <a:pt x="518709" y="48935"/>
                </a:lnTo>
                <a:lnTo>
                  <a:pt x="512592" y="46488"/>
                </a:lnTo>
                <a:lnTo>
                  <a:pt x="506475" y="44041"/>
                </a:lnTo>
                <a:lnTo>
                  <a:pt x="500358" y="42818"/>
                </a:lnTo>
                <a:lnTo>
                  <a:pt x="494241" y="40371"/>
                </a:lnTo>
                <a:lnTo>
                  <a:pt x="488125" y="37924"/>
                </a:lnTo>
                <a:lnTo>
                  <a:pt x="482008" y="36701"/>
                </a:lnTo>
                <a:lnTo>
                  <a:pt x="475891" y="35478"/>
                </a:lnTo>
                <a:lnTo>
                  <a:pt x="469774" y="34254"/>
                </a:lnTo>
                <a:lnTo>
                  <a:pt x="463657" y="31808"/>
                </a:lnTo>
                <a:lnTo>
                  <a:pt x="457540" y="30584"/>
                </a:lnTo>
                <a:lnTo>
                  <a:pt x="451423" y="29361"/>
                </a:lnTo>
                <a:lnTo>
                  <a:pt x="445307" y="29361"/>
                </a:lnTo>
                <a:lnTo>
                  <a:pt x="439190" y="28138"/>
                </a:lnTo>
                <a:lnTo>
                  <a:pt x="433073" y="26914"/>
                </a:lnTo>
                <a:lnTo>
                  <a:pt x="426956" y="26914"/>
                </a:lnTo>
                <a:lnTo>
                  <a:pt x="419616" y="25691"/>
                </a:lnTo>
                <a:lnTo>
                  <a:pt x="413499" y="25691"/>
                </a:lnTo>
                <a:lnTo>
                  <a:pt x="407382" y="24467"/>
                </a:lnTo>
                <a:lnTo>
                  <a:pt x="401265" y="24467"/>
                </a:lnTo>
                <a:lnTo>
                  <a:pt x="395148" y="24467"/>
                </a:lnTo>
                <a:lnTo>
                  <a:pt x="387808" y="24467"/>
                </a:lnTo>
                <a:lnTo>
                  <a:pt x="387808" y="24467"/>
                </a:lnTo>
                <a:lnTo>
                  <a:pt x="381691" y="24467"/>
                </a:lnTo>
                <a:lnTo>
                  <a:pt x="375575" y="24467"/>
                </a:lnTo>
                <a:lnTo>
                  <a:pt x="369458" y="24467"/>
                </a:lnTo>
                <a:lnTo>
                  <a:pt x="363341" y="25691"/>
                </a:lnTo>
                <a:lnTo>
                  <a:pt x="356001" y="25691"/>
                </a:lnTo>
                <a:lnTo>
                  <a:pt x="349884" y="26914"/>
                </a:lnTo>
                <a:lnTo>
                  <a:pt x="343767" y="26914"/>
                </a:lnTo>
                <a:lnTo>
                  <a:pt x="337650" y="28138"/>
                </a:lnTo>
                <a:lnTo>
                  <a:pt x="331533" y="29361"/>
                </a:lnTo>
                <a:lnTo>
                  <a:pt x="325416" y="29361"/>
                </a:lnTo>
                <a:lnTo>
                  <a:pt x="319300" y="30584"/>
                </a:lnTo>
                <a:lnTo>
                  <a:pt x="313183" y="31808"/>
                </a:lnTo>
                <a:lnTo>
                  <a:pt x="305842" y="34254"/>
                </a:lnTo>
                <a:lnTo>
                  <a:pt x="299726" y="35478"/>
                </a:lnTo>
                <a:lnTo>
                  <a:pt x="293609" y="36701"/>
                </a:lnTo>
                <a:lnTo>
                  <a:pt x="287492" y="37924"/>
                </a:lnTo>
                <a:lnTo>
                  <a:pt x="281375" y="40371"/>
                </a:lnTo>
                <a:lnTo>
                  <a:pt x="275258" y="42818"/>
                </a:lnTo>
                <a:lnTo>
                  <a:pt x="270365" y="44041"/>
                </a:lnTo>
                <a:lnTo>
                  <a:pt x="264248" y="46488"/>
                </a:lnTo>
                <a:lnTo>
                  <a:pt x="258131" y="48935"/>
                </a:lnTo>
                <a:lnTo>
                  <a:pt x="252014" y="51382"/>
                </a:lnTo>
                <a:lnTo>
                  <a:pt x="245897" y="53828"/>
                </a:lnTo>
                <a:lnTo>
                  <a:pt x="239781" y="56275"/>
                </a:lnTo>
                <a:lnTo>
                  <a:pt x="234887" y="58722"/>
                </a:lnTo>
                <a:lnTo>
                  <a:pt x="228770" y="61168"/>
                </a:lnTo>
                <a:lnTo>
                  <a:pt x="222653" y="63615"/>
                </a:lnTo>
                <a:lnTo>
                  <a:pt x="217760" y="67285"/>
                </a:lnTo>
                <a:lnTo>
                  <a:pt x="211643" y="69732"/>
                </a:lnTo>
                <a:lnTo>
                  <a:pt x="206750" y="73402"/>
                </a:lnTo>
                <a:lnTo>
                  <a:pt x="200633" y="75849"/>
                </a:lnTo>
                <a:lnTo>
                  <a:pt x="195739" y="79519"/>
                </a:lnTo>
                <a:lnTo>
                  <a:pt x="189622" y="83189"/>
                </a:lnTo>
                <a:lnTo>
                  <a:pt x="184729" y="86859"/>
                </a:lnTo>
                <a:lnTo>
                  <a:pt x="179835" y="90529"/>
                </a:lnTo>
                <a:lnTo>
                  <a:pt x="174942" y="94199"/>
                </a:lnTo>
                <a:lnTo>
                  <a:pt x="168825" y="97870"/>
                </a:lnTo>
                <a:lnTo>
                  <a:pt x="163932" y="101540"/>
                </a:lnTo>
                <a:lnTo>
                  <a:pt x="159038" y="105210"/>
                </a:lnTo>
                <a:lnTo>
                  <a:pt x="154145" y="110103"/>
                </a:lnTo>
                <a:lnTo>
                  <a:pt x="149251" y="113773"/>
                </a:lnTo>
                <a:lnTo>
                  <a:pt x="144358" y="117444"/>
                </a:lnTo>
                <a:lnTo>
                  <a:pt x="140688" y="122337"/>
                </a:lnTo>
                <a:lnTo>
                  <a:pt x="135794" y="126007"/>
                </a:lnTo>
                <a:lnTo>
                  <a:pt x="130901" y="130901"/>
                </a:lnTo>
                <a:lnTo>
                  <a:pt x="126007" y="135794"/>
                </a:lnTo>
                <a:lnTo>
                  <a:pt x="122337" y="140688"/>
                </a:lnTo>
                <a:lnTo>
                  <a:pt x="117444" y="144358"/>
                </a:lnTo>
                <a:lnTo>
                  <a:pt x="113773" y="149251"/>
                </a:lnTo>
                <a:lnTo>
                  <a:pt x="110103" y="154145"/>
                </a:lnTo>
                <a:lnTo>
                  <a:pt x="105210" y="159038"/>
                </a:lnTo>
                <a:lnTo>
                  <a:pt x="101540" y="163932"/>
                </a:lnTo>
                <a:lnTo>
                  <a:pt x="97870" y="168825"/>
                </a:lnTo>
                <a:lnTo>
                  <a:pt x="94199" y="174942"/>
                </a:lnTo>
                <a:lnTo>
                  <a:pt x="90529" y="179835"/>
                </a:lnTo>
                <a:lnTo>
                  <a:pt x="86859" y="184729"/>
                </a:lnTo>
                <a:lnTo>
                  <a:pt x="83189" y="189622"/>
                </a:lnTo>
                <a:lnTo>
                  <a:pt x="79519" y="195739"/>
                </a:lnTo>
                <a:lnTo>
                  <a:pt x="75849" y="200633"/>
                </a:lnTo>
                <a:lnTo>
                  <a:pt x="73402" y="206750"/>
                </a:lnTo>
                <a:lnTo>
                  <a:pt x="69732" y="211643"/>
                </a:lnTo>
                <a:lnTo>
                  <a:pt x="67285" y="217760"/>
                </a:lnTo>
                <a:lnTo>
                  <a:pt x="63615" y="222653"/>
                </a:lnTo>
                <a:lnTo>
                  <a:pt x="61168" y="228770"/>
                </a:lnTo>
                <a:lnTo>
                  <a:pt x="58722" y="234887"/>
                </a:lnTo>
                <a:lnTo>
                  <a:pt x="56275" y="239781"/>
                </a:lnTo>
                <a:lnTo>
                  <a:pt x="53828" y="245897"/>
                </a:lnTo>
                <a:lnTo>
                  <a:pt x="51382" y="252014"/>
                </a:lnTo>
                <a:lnTo>
                  <a:pt x="48935" y="258131"/>
                </a:lnTo>
                <a:lnTo>
                  <a:pt x="46488" y="264248"/>
                </a:lnTo>
                <a:lnTo>
                  <a:pt x="44041" y="270365"/>
                </a:lnTo>
                <a:lnTo>
                  <a:pt x="42818" y="275258"/>
                </a:lnTo>
                <a:lnTo>
                  <a:pt x="40371" y="281375"/>
                </a:lnTo>
                <a:lnTo>
                  <a:pt x="37924" y="287492"/>
                </a:lnTo>
                <a:lnTo>
                  <a:pt x="36701" y="293609"/>
                </a:lnTo>
                <a:lnTo>
                  <a:pt x="35478" y="299726"/>
                </a:lnTo>
                <a:lnTo>
                  <a:pt x="34254" y="305842"/>
                </a:lnTo>
                <a:lnTo>
                  <a:pt x="31808" y="313183"/>
                </a:lnTo>
                <a:lnTo>
                  <a:pt x="30584" y="319300"/>
                </a:lnTo>
                <a:lnTo>
                  <a:pt x="29361" y="325416"/>
                </a:lnTo>
                <a:lnTo>
                  <a:pt x="29361" y="331533"/>
                </a:lnTo>
                <a:lnTo>
                  <a:pt x="28138" y="337650"/>
                </a:lnTo>
                <a:lnTo>
                  <a:pt x="26914" y="343767"/>
                </a:lnTo>
                <a:lnTo>
                  <a:pt x="26914" y="349884"/>
                </a:lnTo>
                <a:lnTo>
                  <a:pt x="25691" y="356001"/>
                </a:lnTo>
                <a:lnTo>
                  <a:pt x="25691" y="363341"/>
                </a:lnTo>
                <a:lnTo>
                  <a:pt x="24467" y="369458"/>
                </a:lnTo>
                <a:lnTo>
                  <a:pt x="24467" y="375575"/>
                </a:lnTo>
                <a:lnTo>
                  <a:pt x="24467" y="381691"/>
                </a:lnTo>
                <a:close/>
              </a:path>
            </a:pathLst>
          </a:custGeom>
          <a:solidFill>
            <a:srgbClr val="A6A6A6"/>
          </a:solidFill>
        </p:spPr>
      </p:sp>
      <p:sp>
        <p:nvSpPr>
          <p:cNvPr id="21" name="Shape 18"/>
          <p:cNvSpPr/>
          <p:nvPr>
            <p:custDataLst>
              <p:tags r:id="rId16"/>
            </p:custDataLst>
          </p:nvPr>
        </p:nvSpPr>
        <p:spPr>
          <a:xfrm>
            <a:off x="3495352" y="3131328"/>
            <a:ext cx="213498" cy="213498"/>
          </a:xfrm>
          <a:custGeom>
            <a:avLst/>
            <a:gdLst/>
            <a:ahLst/>
            <a:cxnLst/>
            <a:rect l="l" t="t" r="r" b="b"/>
            <a:pathLst>
              <a:path w="213498" h="213498">
                <a:moveTo>
                  <a:pt x="0" y="106433"/>
                </a:moveTo>
                <a:lnTo>
                  <a:pt x="0" y="106433"/>
                </a:lnTo>
                <a:lnTo>
                  <a:pt x="0" y="106433"/>
                </a:lnTo>
                <a:lnTo>
                  <a:pt x="0" y="105210"/>
                </a:lnTo>
                <a:lnTo>
                  <a:pt x="0" y="102763"/>
                </a:lnTo>
                <a:lnTo>
                  <a:pt x="0" y="101540"/>
                </a:lnTo>
                <a:lnTo>
                  <a:pt x="0" y="99093"/>
                </a:lnTo>
                <a:lnTo>
                  <a:pt x="0" y="97870"/>
                </a:lnTo>
                <a:lnTo>
                  <a:pt x="0" y="95423"/>
                </a:lnTo>
                <a:lnTo>
                  <a:pt x="1223" y="94199"/>
                </a:lnTo>
                <a:lnTo>
                  <a:pt x="1223" y="91753"/>
                </a:lnTo>
                <a:lnTo>
                  <a:pt x="1223" y="90529"/>
                </a:lnTo>
                <a:lnTo>
                  <a:pt x="1223" y="88083"/>
                </a:lnTo>
                <a:lnTo>
                  <a:pt x="2447" y="86859"/>
                </a:lnTo>
                <a:lnTo>
                  <a:pt x="2447" y="84413"/>
                </a:lnTo>
                <a:lnTo>
                  <a:pt x="2447" y="83189"/>
                </a:lnTo>
                <a:lnTo>
                  <a:pt x="3670" y="80742"/>
                </a:lnTo>
                <a:lnTo>
                  <a:pt x="3670" y="79519"/>
                </a:lnTo>
                <a:lnTo>
                  <a:pt x="3670" y="77072"/>
                </a:lnTo>
                <a:lnTo>
                  <a:pt x="4893" y="75849"/>
                </a:lnTo>
                <a:lnTo>
                  <a:pt x="4893" y="73402"/>
                </a:lnTo>
                <a:lnTo>
                  <a:pt x="6117" y="72179"/>
                </a:lnTo>
                <a:lnTo>
                  <a:pt x="6117" y="69732"/>
                </a:lnTo>
                <a:lnTo>
                  <a:pt x="7340" y="68509"/>
                </a:lnTo>
                <a:lnTo>
                  <a:pt x="7340" y="67285"/>
                </a:lnTo>
                <a:lnTo>
                  <a:pt x="8564" y="64839"/>
                </a:lnTo>
                <a:lnTo>
                  <a:pt x="9787" y="63615"/>
                </a:lnTo>
                <a:lnTo>
                  <a:pt x="9787" y="61168"/>
                </a:lnTo>
                <a:lnTo>
                  <a:pt x="11010" y="59945"/>
                </a:lnTo>
                <a:lnTo>
                  <a:pt x="12234" y="58722"/>
                </a:lnTo>
                <a:lnTo>
                  <a:pt x="12234" y="56275"/>
                </a:lnTo>
                <a:lnTo>
                  <a:pt x="13457" y="55052"/>
                </a:lnTo>
                <a:lnTo>
                  <a:pt x="14680" y="53828"/>
                </a:lnTo>
                <a:lnTo>
                  <a:pt x="14680" y="51382"/>
                </a:lnTo>
                <a:lnTo>
                  <a:pt x="15904" y="50158"/>
                </a:lnTo>
                <a:lnTo>
                  <a:pt x="17127" y="48935"/>
                </a:lnTo>
                <a:lnTo>
                  <a:pt x="18351" y="46488"/>
                </a:lnTo>
                <a:lnTo>
                  <a:pt x="19574" y="45265"/>
                </a:lnTo>
                <a:lnTo>
                  <a:pt x="20797" y="44041"/>
                </a:lnTo>
                <a:lnTo>
                  <a:pt x="22021" y="42818"/>
                </a:lnTo>
                <a:lnTo>
                  <a:pt x="22021" y="41595"/>
                </a:lnTo>
                <a:lnTo>
                  <a:pt x="23244" y="39148"/>
                </a:lnTo>
                <a:lnTo>
                  <a:pt x="24467" y="37924"/>
                </a:lnTo>
                <a:lnTo>
                  <a:pt x="25691" y="36701"/>
                </a:lnTo>
                <a:lnTo>
                  <a:pt x="26914" y="35478"/>
                </a:lnTo>
                <a:lnTo>
                  <a:pt x="28138" y="34254"/>
                </a:lnTo>
                <a:lnTo>
                  <a:pt x="29361" y="33031"/>
                </a:lnTo>
                <a:lnTo>
                  <a:pt x="31808" y="31808"/>
                </a:lnTo>
                <a:lnTo>
                  <a:pt x="33031" y="29361"/>
                </a:lnTo>
                <a:lnTo>
                  <a:pt x="34254" y="28138"/>
                </a:lnTo>
                <a:lnTo>
                  <a:pt x="35478" y="26914"/>
                </a:lnTo>
                <a:lnTo>
                  <a:pt x="36701" y="25691"/>
                </a:lnTo>
                <a:lnTo>
                  <a:pt x="37924" y="24467"/>
                </a:lnTo>
                <a:lnTo>
                  <a:pt x="39148" y="23244"/>
                </a:lnTo>
                <a:lnTo>
                  <a:pt x="41595" y="22021"/>
                </a:lnTo>
                <a:lnTo>
                  <a:pt x="42818" y="22021"/>
                </a:lnTo>
                <a:lnTo>
                  <a:pt x="44041" y="20797"/>
                </a:lnTo>
                <a:lnTo>
                  <a:pt x="45265" y="19574"/>
                </a:lnTo>
                <a:lnTo>
                  <a:pt x="46488" y="18351"/>
                </a:lnTo>
                <a:lnTo>
                  <a:pt x="48935" y="17127"/>
                </a:lnTo>
                <a:lnTo>
                  <a:pt x="50158" y="15904"/>
                </a:lnTo>
                <a:lnTo>
                  <a:pt x="51382" y="14680"/>
                </a:lnTo>
                <a:lnTo>
                  <a:pt x="53828" y="14680"/>
                </a:lnTo>
                <a:lnTo>
                  <a:pt x="55052" y="13457"/>
                </a:lnTo>
                <a:lnTo>
                  <a:pt x="56275" y="12234"/>
                </a:lnTo>
                <a:lnTo>
                  <a:pt x="58722" y="12234"/>
                </a:lnTo>
                <a:lnTo>
                  <a:pt x="59945" y="11010"/>
                </a:lnTo>
                <a:lnTo>
                  <a:pt x="61168" y="9787"/>
                </a:lnTo>
                <a:lnTo>
                  <a:pt x="63615" y="9787"/>
                </a:lnTo>
                <a:lnTo>
                  <a:pt x="64839" y="8564"/>
                </a:lnTo>
                <a:lnTo>
                  <a:pt x="67285" y="7340"/>
                </a:lnTo>
                <a:lnTo>
                  <a:pt x="68509" y="7340"/>
                </a:lnTo>
                <a:lnTo>
                  <a:pt x="69732" y="6117"/>
                </a:lnTo>
                <a:lnTo>
                  <a:pt x="72179" y="6117"/>
                </a:lnTo>
                <a:lnTo>
                  <a:pt x="73402" y="4893"/>
                </a:lnTo>
                <a:lnTo>
                  <a:pt x="75849" y="4893"/>
                </a:lnTo>
                <a:lnTo>
                  <a:pt x="77072" y="3670"/>
                </a:lnTo>
                <a:lnTo>
                  <a:pt x="79519" y="3670"/>
                </a:lnTo>
                <a:lnTo>
                  <a:pt x="80742" y="3670"/>
                </a:lnTo>
                <a:lnTo>
                  <a:pt x="83189" y="2447"/>
                </a:lnTo>
                <a:lnTo>
                  <a:pt x="84413" y="2447"/>
                </a:lnTo>
                <a:lnTo>
                  <a:pt x="86859" y="2447"/>
                </a:lnTo>
                <a:lnTo>
                  <a:pt x="88083" y="1223"/>
                </a:lnTo>
                <a:lnTo>
                  <a:pt x="90529" y="1223"/>
                </a:lnTo>
                <a:lnTo>
                  <a:pt x="91753" y="1223"/>
                </a:lnTo>
                <a:lnTo>
                  <a:pt x="94199" y="1223"/>
                </a:lnTo>
                <a:lnTo>
                  <a:pt x="95423" y="0"/>
                </a:lnTo>
                <a:lnTo>
                  <a:pt x="97870" y="0"/>
                </a:lnTo>
                <a:lnTo>
                  <a:pt x="99093" y="0"/>
                </a:lnTo>
                <a:lnTo>
                  <a:pt x="101540" y="0"/>
                </a:lnTo>
                <a:lnTo>
                  <a:pt x="102763" y="0"/>
                </a:lnTo>
                <a:lnTo>
                  <a:pt x="105210" y="0"/>
                </a:lnTo>
                <a:lnTo>
                  <a:pt x="106433" y="0"/>
                </a:lnTo>
                <a:lnTo>
                  <a:pt x="106433" y="0"/>
                </a:lnTo>
                <a:lnTo>
                  <a:pt x="106433" y="0"/>
                </a:lnTo>
                <a:lnTo>
                  <a:pt x="108880" y="0"/>
                </a:lnTo>
                <a:lnTo>
                  <a:pt x="110103" y="0"/>
                </a:lnTo>
                <a:lnTo>
                  <a:pt x="112550" y="0"/>
                </a:lnTo>
                <a:lnTo>
                  <a:pt x="113773" y="0"/>
                </a:lnTo>
                <a:lnTo>
                  <a:pt x="116220" y="0"/>
                </a:lnTo>
                <a:lnTo>
                  <a:pt x="117444" y="0"/>
                </a:lnTo>
                <a:lnTo>
                  <a:pt x="119890" y="1223"/>
                </a:lnTo>
                <a:lnTo>
                  <a:pt x="121114" y="1223"/>
                </a:lnTo>
                <a:lnTo>
                  <a:pt x="123560" y="1223"/>
                </a:lnTo>
                <a:lnTo>
                  <a:pt x="124784" y="1223"/>
                </a:lnTo>
                <a:lnTo>
                  <a:pt x="127230" y="2447"/>
                </a:lnTo>
                <a:lnTo>
                  <a:pt x="128454" y="2447"/>
                </a:lnTo>
                <a:lnTo>
                  <a:pt x="130901" y="2447"/>
                </a:lnTo>
                <a:lnTo>
                  <a:pt x="132124" y="3670"/>
                </a:lnTo>
                <a:lnTo>
                  <a:pt x="134571" y="3670"/>
                </a:lnTo>
                <a:lnTo>
                  <a:pt x="135794" y="3670"/>
                </a:lnTo>
                <a:lnTo>
                  <a:pt x="138241" y="4893"/>
                </a:lnTo>
                <a:lnTo>
                  <a:pt x="139464" y="4893"/>
                </a:lnTo>
                <a:lnTo>
                  <a:pt x="141911" y="6117"/>
                </a:lnTo>
                <a:lnTo>
                  <a:pt x="143134" y="6117"/>
                </a:lnTo>
                <a:lnTo>
                  <a:pt x="145581" y="7340"/>
                </a:lnTo>
                <a:lnTo>
                  <a:pt x="146804" y="7340"/>
                </a:lnTo>
                <a:lnTo>
                  <a:pt x="148028" y="8564"/>
                </a:lnTo>
                <a:lnTo>
                  <a:pt x="150474" y="9787"/>
                </a:lnTo>
                <a:lnTo>
                  <a:pt x="151698" y="9787"/>
                </a:lnTo>
                <a:lnTo>
                  <a:pt x="154145" y="11010"/>
                </a:lnTo>
                <a:lnTo>
                  <a:pt x="155368" y="12234"/>
                </a:lnTo>
                <a:lnTo>
                  <a:pt x="156591" y="12234"/>
                </a:lnTo>
                <a:lnTo>
                  <a:pt x="159038" y="13457"/>
                </a:lnTo>
                <a:lnTo>
                  <a:pt x="160261" y="14680"/>
                </a:lnTo>
                <a:lnTo>
                  <a:pt x="161485" y="14680"/>
                </a:lnTo>
                <a:lnTo>
                  <a:pt x="162708" y="15904"/>
                </a:lnTo>
                <a:lnTo>
                  <a:pt x="165155" y="17127"/>
                </a:lnTo>
                <a:lnTo>
                  <a:pt x="166378" y="18351"/>
                </a:lnTo>
                <a:lnTo>
                  <a:pt x="167602" y="19574"/>
                </a:lnTo>
                <a:lnTo>
                  <a:pt x="170048" y="20797"/>
                </a:lnTo>
                <a:lnTo>
                  <a:pt x="171272" y="22021"/>
                </a:lnTo>
                <a:lnTo>
                  <a:pt x="172495" y="22021"/>
                </a:lnTo>
                <a:lnTo>
                  <a:pt x="173719" y="23244"/>
                </a:lnTo>
                <a:lnTo>
                  <a:pt x="174942" y="24467"/>
                </a:lnTo>
                <a:lnTo>
                  <a:pt x="177389" y="25691"/>
                </a:lnTo>
                <a:lnTo>
                  <a:pt x="178612" y="26914"/>
                </a:lnTo>
                <a:lnTo>
                  <a:pt x="179835" y="28138"/>
                </a:lnTo>
                <a:lnTo>
                  <a:pt x="181059" y="29361"/>
                </a:lnTo>
                <a:lnTo>
                  <a:pt x="182282" y="31808"/>
                </a:lnTo>
                <a:lnTo>
                  <a:pt x="183505" y="33031"/>
                </a:lnTo>
                <a:lnTo>
                  <a:pt x="184729" y="34254"/>
                </a:lnTo>
                <a:lnTo>
                  <a:pt x="185952" y="35478"/>
                </a:lnTo>
                <a:lnTo>
                  <a:pt x="187176" y="36701"/>
                </a:lnTo>
                <a:lnTo>
                  <a:pt x="188399" y="37924"/>
                </a:lnTo>
                <a:lnTo>
                  <a:pt x="189622" y="39148"/>
                </a:lnTo>
                <a:lnTo>
                  <a:pt x="190846" y="41595"/>
                </a:lnTo>
                <a:lnTo>
                  <a:pt x="192069" y="42818"/>
                </a:lnTo>
                <a:lnTo>
                  <a:pt x="193292" y="44041"/>
                </a:lnTo>
                <a:lnTo>
                  <a:pt x="194516" y="45265"/>
                </a:lnTo>
                <a:lnTo>
                  <a:pt x="195739" y="46488"/>
                </a:lnTo>
                <a:lnTo>
                  <a:pt x="195739" y="48935"/>
                </a:lnTo>
                <a:lnTo>
                  <a:pt x="196963" y="50158"/>
                </a:lnTo>
                <a:lnTo>
                  <a:pt x="198186" y="51382"/>
                </a:lnTo>
                <a:lnTo>
                  <a:pt x="199409" y="53828"/>
                </a:lnTo>
                <a:lnTo>
                  <a:pt x="200633" y="55052"/>
                </a:lnTo>
                <a:lnTo>
                  <a:pt x="200633" y="56275"/>
                </a:lnTo>
                <a:lnTo>
                  <a:pt x="201856" y="58722"/>
                </a:lnTo>
                <a:lnTo>
                  <a:pt x="203079" y="59945"/>
                </a:lnTo>
                <a:lnTo>
                  <a:pt x="203079" y="61168"/>
                </a:lnTo>
                <a:lnTo>
                  <a:pt x="204303" y="63615"/>
                </a:lnTo>
                <a:lnTo>
                  <a:pt x="205526" y="64839"/>
                </a:lnTo>
                <a:lnTo>
                  <a:pt x="205526" y="67285"/>
                </a:lnTo>
                <a:lnTo>
                  <a:pt x="206750" y="68509"/>
                </a:lnTo>
                <a:lnTo>
                  <a:pt x="206750" y="69732"/>
                </a:lnTo>
                <a:lnTo>
                  <a:pt x="207973" y="72179"/>
                </a:lnTo>
                <a:lnTo>
                  <a:pt x="207973" y="73402"/>
                </a:lnTo>
                <a:lnTo>
                  <a:pt x="209196" y="75849"/>
                </a:lnTo>
                <a:lnTo>
                  <a:pt x="209196" y="77072"/>
                </a:lnTo>
                <a:lnTo>
                  <a:pt x="210420" y="79519"/>
                </a:lnTo>
                <a:lnTo>
                  <a:pt x="210420" y="80742"/>
                </a:lnTo>
                <a:lnTo>
                  <a:pt x="210420" y="83189"/>
                </a:lnTo>
                <a:lnTo>
                  <a:pt x="211643" y="84413"/>
                </a:lnTo>
                <a:lnTo>
                  <a:pt x="211643" y="86859"/>
                </a:lnTo>
                <a:lnTo>
                  <a:pt x="211643" y="88083"/>
                </a:lnTo>
                <a:lnTo>
                  <a:pt x="211643" y="90529"/>
                </a:lnTo>
                <a:lnTo>
                  <a:pt x="212866" y="91753"/>
                </a:lnTo>
                <a:lnTo>
                  <a:pt x="212866" y="94199"/>
                </a:lnTo>
                <a:lnTo>
                  <a:pt x="212866" y="95423"/>
                </a:lnTo>
                <a:lnTo>
                  <a:pt x="212866" y="97870"/>
                </a:lnTo>
                <a:lnTo>
                  <a:pt x="212866" y="99093"/>
                </a:lnTo>
                <a:lnTo>
                  <a:pt x="212866" y="101540"/>
                </a:lnTo>
                <a:lnTo>
                  <a:pt x="212866" y="102763"/>
                </a:lnTo>
                <a:lnTo>
                  <a:pt x="214090" y="105210"/>
                </a:lnTo>
                <a:lnTo>
                  <a:pt x="214090" y="106433"/>
                </a:lnTo>
                <a:lnTo>
                  <a:pt x="214090" y="106433"/>
                </a:lnTo>
                <a:lnTo>
                  <a:pt x="214090" y="106433"/>
                </a:lnTo>
                <a:lnTo>
                  <a:pt x="214090" y="108880"/>
                </a:lnTo>
                <a:lnTo>
                  <a:pt x="212866" y="110103"/>
                </a:lnTo>
                <a:lnTo>
                  <a:pt x="212866" y="112550"/>
                </a:lnTo>
                <a:lnTo>
                  <a:pt x="212866" y="113773"/>
                </a:lnTo>
                <a:lnTo>
                  <a:pt x="212866" y="116220"/>
                </a:lnTo>
                <a:lnTo>
                  <a:pt x="212866" y="117444"/>
                </a:lnTo>
                <a:lnTo>
                  <a:pt x="212866" y="119890"/>
                </a:lnTo>
                <a:lnTo>
                  <a:pt x="212866" y="121114"/>
                </a:lnTo>
                <a:lnTo>
                  <a:pt x="211643" y="123560"/>
                </a:lnTo>
                <a:lnTo>
                  <a:pt x="211643" y="124784"/>
                </a:lnTo>
                <a:lnTo>
                  <a:pt x="211643" y="127230"/>
                </a:lnTo>
                <a:lnTo>
                  <a:pt x="211643" y="128454"/>
                </a:lnTo>
                <a:lnTo>
                  <a:pt x="210420" y="130901"/>
                </a:lnTo>
                <a:lnTo>
                  <a:pt x="210420" y="132124"/>
                </a:lnTo>
                <a:lnTo>
                  <a:pt x="210420" y="134571"/>
                </a:lnTo>
                <a:lnTo>
                  <a:pt x="209196" y="135794"/>
                </a:lnTo>
                <a:lnTo>
                  <a:pt x="209196" y="138241"/>
                </a:lnTo>
                <a:lnTo>
                  <a:pt x="207973" y="139464"/>
                </a:lnTo>
                <a:lnTo>
                  <a:pt x="207973" y="141911"/>
                </a:lnTo>
                <a:lnTo>
                  <a:pt x="206750" y="143134"/>
                </a:lnTo>
                <a:lnTo>
                  <a:pt x="206750" y="145581"/>
                </a:lnTo>
                <a:lnTo>
                  <a:pt x="205526" y="146804"/>
                </a:lnTo>
                <a:lnTo>
                  <a:pt x="205526" y="148028"/>
                </a:lnTo>
                <a:lnTo>
                  <a:pt x="204303" y="150474"/>
                </a:lnTo>
                <a:lnTo>
                  <a:pt x="203079" y="151698"/>
                </a:lnTo>
                <a:lnTo>
                  <a:pt x="203079" y="154145"/>
                </a:lnTo>
                <a:lnTo>
                  <a:pt x="201856" y="155368"/>
                </a:lnTo>
                <a:lnTo>
                  <a:pt x="200633" y="156591"/>
                </a:lnTo>
                <a:lnTo>
                  <a:pt x="200633" y="159038"/>
                </a:lnTo>
                <a:lnTo>
                  <a:pt x="199409" y="160261"/>
                </a:lnTo>
                <a:lnTo>
                  <a:pt x="198186" y="161485"/>
                </a:lnTo>
                <a:lnTo>
                  <a:pt x="196963" y="162708"/>
                </a:lnTo>
                <a:lnTo>
                  <a:pt x="195739" y="165155"/>
                </a:lnTo>
                <a:lnTo>
                  <a:pt x="195739" y="166378"/>
                </a:lnTo>
                <a:lnTo>
                  <a:pt x="194516" y="167602"/>
                </a:lnTo>
                <a:lnTo>
                  <a:pt x="193292" y="170048"/>
                </a:lnTo>
                <a:lnTo>
                  <a:pt x="192069" y="171272"/>
                </a:lnTo>
                <a:lnTo>
                  <a:pt x="190846" y="172495"/>
                </a:lnTo>
                <a:lnTo>
                  <a:pt x="189622" y="173719"/>
                </a:lnTo>
                <a:lnTo>
                  <a:pt x="188399" y="174942"/>
                </a:lnTo>
                <a:lnTo>
                  <a:pt x="187176" y="177389"/>
                </a:lnTo>
                <a:lnTo>
                  <a:pt x="185952" y="178612"/>
                </a:lnTo>
                <a:lnTo>
                  <a:pt x="184729" y="179835"/>
                </a:lnTo>
                <a:lnTo>
                  <a:pt x="183505" y="181059"/>
                </a:lnTo>
                <a:lnTo>
                  <a:pt x="182282" y="182282"/>
                </a:lnTo>
                <a:lnTo>
                  <a:pt x="181059" y="183505"/>
                </a:lnTo>
                <a:lnTo>
                  <a:pt x="179835" y="184729"/>
                </a:lnTo>
                <a:lnTo>
                  <a:pt x="178612" y="185952"/>
                </a:lnTo>
                <a:lnTo>
                  <a:pt x="177389" y="187176"/>
                </a:lnTo>
                <a:lnTo>
                  <a:pt x="174942" y="188399"/>
                </a:lnTo>
                <a:lnTo>
                  <a:pt x="173719" y="189622"/>
                </a:lnTo>
                <a:lnTo>
                  <a:pt x="172495" y="190846"/>
                </a:lnTo>
                <a:lnTo>
                  <a:pt x="171272" y="192069"/>
                </a:lnTo>
                <a:lnTo>
                  <a:pt x="170048" y="193292"/>
                </a:lnTo>
                <a:lnTo>
                  <a:pt x="167602" y="194516"/>
                </a:lnTo>
                <a:lnTo>
                  <a:pt x="166378" y="195739"/>
                </a:lnTo>
                <a:lnTo>
                  <a:pt x="165155" y="195739"/>
                </a:lnTo>
                <a:lnTo>
                  <a:pt x="162708" y="196963"/>
                </a:lnTo>
                <a:lnTo>
                  <a:pt x="161485" y="198186"/>
                </a:lnTo>
                <a:lnTo>
                  <a:pt x="160261" y="199409"/>
                </a:lnTo>
                <a:lnTo>
                  <a:pt x="159038" y="200633"/>
                </a:lnTo>
                <a:lnTo>
                  <a:pt x="156591" y="200633"/>
                </a:lnTo>
                <a:lnTo>
                  <a:pt x="155368" y="201856"/>
                </a:lnTo>
                <a:lnTo>
                  <a:pt x="154145" y="203079"/>
                </a:lnTo>
                <a:lnTo>
                  <a:pt x="151698" y="203079"/>
                </a:lnTo>
                <a:lnTo>
                  <a:pt x="150474" y="204303"/>
                </a:lnTo>
                <a:lnTo>
                  <a:pt x="148028" y="205526"/>
                </a:lnTo>
                <a:lnTo>
                  <a:pt x="146804" y="205526"/>
                </a:lnTo>
                <a:lnTo>
                  <a:pt x="145581" y="206750"/>
                </a:lnTo>
                <a:lnTo>
                  <a:pt x="143134" y="206750"/>
                </a:lnTo>
                <a:lnTo>
                  <a:pt x="141911" y="207973"/>
                </a:lnTo>
                <a:lnTo>
                  <a:pt x="139464" y="207973"/>
                </a:lnTo>
                <a:lnTo>
                  <a:pt x="138241" y="209196"/>
                </a:lnTo>
                <a:lnTo>
                  <a:pt x="135794" y="209196"/>
                </a:lnTo>
                <a:lnTo>
                  <a:pt x="134571" y="210420"/>
                </a:lnTo>
                <a:lnTo>
                  <a:pt x="132124" y="210420"/>
                </a:lnTo>
                <a:lnTo>
                  <a:pt x="130901" y="210420"/>
                </a:lnTo>
                <a:lnTo>
                  <a:pt x="128454" y="211643"/>
                </a:lnTo>
                <a:lnTo>
                  <a:pt x="127230" y="211643"/>
                </a:lnTo>
                <a:lnTo>
                  <a:pt x="124784" y="211643"/>
                </a:lnTo>
                <a:lnTo>
                  <a:pt x="123560" y="211643"/>
                </a:lnTo>
                <a:lnTo>
                  <a:pt x="121114" y="212866"/>
                </a:lnTo>
                <a:lnTo>
                  <a:pt x="119890" y="212866"/>
                </a:lnTo>
                <a:lnTo>
                  <a:pt x="117444" y="212866"/>
                </a:lnTo>
                <a:lnTo>
                  <a:pt x="116220" y="212866"/>
                </a:lnTo>
                <a:lnTo>
                  <a:pt x="113773" y="212866"/>
                </a:lnTo>
                <a:lnTo>
                  <a:pt x="112550" y="212866"/>
                </a:lnTo>
                <a:lnTo>
                  <a:pt x="110103" y="212866"/>
                </a:lnTo>
                <a:lnTo>
                  <a:pt x="108880" y="214090"/>
                </a:lnTo>
                <a:lnTo>
                  <a:pt x="106433" y="214090"/>
                </a:lnTo>
                <a:lnTo>
                  <a:pt x="106433" y="214090"/>
                </a:lnTo>
                <a:lnTo>
                  <a:pt x="106433" y="214090"/>
                </a:lnTo>
                <a:lnTo>
                  <a:pt x="105210" y="214090"/>
                </a:lnTo>
                <a:lnTo>
                  <a:pt x="102763" y="212866"/>
                </a:lnTo>
                <a:lnTo>
                  <a:pt x="101540" y="212866"/>
                </a:lnTo>
                <a:lnTo>
                  <a:pt x="99093" y="212866"/>
                </a:lnTo>
                <a:lnTo>
                  <a:pt x="97870" y="212866"/>
                </a:lnTo>
                <a:lnTo>
                  <a:pt x="95423" y="212866"/>
                </a:lnTo>
                <a:lnTo>
                  <a:pt x="94199" y="212866"/>
                </a:lnTo>
                <a:lnTo>
                  <a:pt x="91753" y="212866"/>
                </a:lnTo>
                <a:lnTo>
                  <a:pt x="90529" y="211643"/>
                </a:lnTo>
                <a:lnTo>
                  <a:pt x="88083" y="211643"/>
                </a:lnTo>
                <a:lnTo>
                  <a:pt x="86859" y="211643"/>
                </a:lnTo>
                <a:lnTo>
                  <a:pt x="84413" y="211643"/>
                </a:lnTo>
                <a:lnTo>
                  <a:pt x="83189" y="210420"/>
                </a:lnTo>
                <a:lnTo>
                  <a:pt x="80742" y="210420"/>
                </a:lnTo>
                <a:lnTo>
                  <a:pt x="79519" y="210420"/>
                </a:lnTo>
                <a:lnTo>
                  <a:pt x="77072" y="209196"/>
                </a:lnTo>
                <a:lnTo>
                  <a:pt x="75849" y="209196"/>
                </a:lnTo>
                <a:lnTo>
                  <a:pt x="73402" y="207973"/>
                </a:lnTo>
                <a:lnTo>
                  <a:pt x="72179" y="207973"/>
                </a:lnTo>
                <a:lnTo>
                  <a:pt x="69732" y="206750"/>
                </a:lnTo>
                <a:lnTo>
                  <a:pt x="68509" y="206750"/>
                </a:lnTo>
                <a:lnTo>
                  <a:pt x="67285" y="205526"/>
                </a:lnTo>
                <a:lnTo>
                  <a:pt x="64839" y="205526"/>
                </a:lnTo>
                <a:lnTo>
                  <a:pt x="63615" y="204303"/>
                </a:lnTo>
                <a:lnTo>
                  <a:pt x="61168" y="203079"/>
                </a:lnTo>
                <a:lnTo>
                  <a:pt x="59945" y="203079"/>
                </a:lnTo>
                <a:lnTo>
                  <a:pt x="58722" y="201856"/>
                </a:lnTo>
                <a:lnTo>
                  <a:pt x="56275" y="200633"/>
                </a:lnTo>
                <a:lnTo>
                  <a:pt x="55052" y="200633"/>
                </a:lnTo>
                <a:lnTo>
                  <a:pt x="53828" y="199409"/>
                </a:lnTo>
                <a:lnTo>
                  <a:pt x="51382" y="198186"/>
                </a:lnTo>
                <a:lnTo>
                  <a:pt x="50158" y="196963"/>
                </a:lnTo>
                <a:lnTo>
                  <a:pt x="48935" y="195739"/>
                </a:lnTo>
                <a:lnTo>
                  <a:pt x="46488" y="195739"/>
                </a:lnTo>
                <a:lnTo>
                  <a:pt x="45265" y="194516"/>
                </a:lnTo>
                <a:lnTo>
                  <a:pt x="44041" y="193292"/>
                </a:lnTo>
                <a:lnTo>
                  <a:pt x="42818" y="192069"/>
                </a:lnTo>
                <a:lnTo>
                  <a:pt x="41595" y="190846"/>
                </a:lnTo>
                <a:lnTo>
                  <a:pt x="39148" y="189622"/>
                </a:lnTo>
                <a:lnTo>
                  <a:pt x="37924" y="188399"/>
                </a:lnTo>
                <a:lnTo>
                  <a:pt x="36701" y="187176"/>
                </a:lnTo>
                <a:lnTo>
                  <a:pt x="35478" y="185952"/>
                </a:lnTo>
                <a:lnTo>
                  <a:pt x="34254" y="184729"/>
                </a:lnTo>
                <a:lnTo>
                  <a:pt x="33031" y="183505"/>
                </a:lnTo>
                <a:lnTo>
                  <a:pt x="31808" y="182282"/>
                </a:lnTo>
                <a:lnTo>
                  <a:pt x="29361" y="181059"/>
                </a:lnTo>
                <a:lnTo>
                  <a:pt x="28138" y="179835"/>
                </a:lnTo>
                <a:lnTo>
                  <a:pt x="26914" y="178612"/>
                </a:lnTo>
                <a:lnTo>
                  <a:pt x="25691" y="177389"/>
                </a:lnTo>
                <a:lnTo>
                  <a:pt x="24467" y="174942"/>
                </a:lnTo>
                <a:lnTo>
                  <a:pt x="23244" y="173719"/>
                </a:lnTo>
                <a:lnTo>
                  <a:pt x="22021" y="172495"/>
                </a:lnTo>
                <a:lnTo>
                  <a:pt x="22021" y="171272"/>
                </a:lnTo>
                <a:lnTo>
                  <a:pt x="20797" y="170048"/>
                </a:lnTo>
                <a:lnTo>
                  <a:pt x="19574" y="167602"/>
                </a:lnTo>
                <a:lnTo>
                  <a:pt x="18351" y="166378"/>
                </a:lnTo>
                <a:lnTo>
                  <a:pt x="17127" y="165155"/>
                </a:lnTo>
                <a:lnTo>
                  <a:pt x="15904" y="162708"/>
                </a:lnTo>
                <a:lnTo>
                  <a:pt x="14680" y="161485"/>
                </a:lnTo>
                <a:lnTo>
                  <a:pt x="14680" y="160261"/>
                </a:lnTo>
                <a:lnTo>
                  <a:pt x="13457" y="159038"/>
                </a:lnTo>
                <a:lnTo>
                  <a:pt x="12234" y="156591"/>
                </a:lnTo>
                <a:lnTo>
                  <a:pt x="12234" y="155368"/>
                </a:lnTo>
                <a:lnTo>
                  <a:pt x="11010" y="154145"/>
                </a:lnTo>
                <a:lnTo>
                  <a:pt x="9787" y="151698"/>
                </a:lnTo>
                <a:lnTo>
                  <a:pt x="9787" y="150474"/>
                </a:lnTo>
                <a:lnTo>
                  <a:pt x="8564" y="148028"/>
                </a:lnTo>
                <a:lnTo>
                  <a:pt x="7340" y="146804"/>
                </a:lnTo>
                <a:lnTo>
                  <a:pt x="7340" y="145581"/>
                </a:lnTo>
                <a:lnTo>
                  <a:pt x="6117" y="143134"/>
                </a:lnTo>
                <a:lnTo>
                  <a:pt x="6117" y="141911"/>
                </a:lnTo>
                <a:lnTo>
                  <a:pt x="4893" y="139464"/>
                </a:lnTo>
                <a:lnTo>
                  <a:pt x="4893" y="138241"/>
                </a:lnTo>
                <a:lnTo>
                  <a:pt x="3670" y="135794"/>
                </a:lnTo>
                <a:lnTo>
                  <a:pt x="3670" y="134571"/>
                </a:lnTo>
                <a:lnTo>
                  <a:pt x="3670" y="132124"/>
                </a:lnTo>
                <a:lnTo>
                  <a:pt x="2447" y="130901"/>
                </a:lnTo>
                <a:lnTo>
                  <a:pt x="2447" y="128454"/>
                </a:lnTo>
                <a:lnTo>
                  <a:pt x="2447" y="127230"/>
                </a:lnTo>
                <a:lnTo>
                  <a:pt x="1223" y="124784"/>
                </a:lnTo>
                <a:lnTo>
                  <a:pt x="1223" y="123560"/>
                </a:lnTo>
                <a:lnTo>
                  <a:pt x="1223" y="121114"/>
                </a:lnTo>
                <a:lnTo>
                  <a:pt x="1223" y="119890"/>
                </a:lnTo>
                <a:lnTo>
                  <a:pt x="0" y="117444"/>
                </a:lnTo>
                <a:lnTo>
                  <a:pt x="0" y="116220"/>
                </a:lnTo>
                <a:lnTo>
                  <a:pt x="0" y="113773"/>
                </a:lnTo>
                <a:lnTo>
                  <a:pt x="0" y="112550"/>
                </a:lnTo>
                <a:lnTo>
                  <a:pt x="0" y="110103"/>
                </a:lnTo>
                <a:lnTo>
                  <a:pt x="0" y="108880"/>
                </a:lnTo>
                <a:lnTo>
                  <a:pt x="0" y="106433"/>
                </a:lnTo>
                <a:close/>
                <a:moveTo>
                  <a:pt x="6117" y="106433"/>
                </a:moveTo>
                <a:lnTo>
                  <a:pt x="6117" y="106433"/>
                </a:lnTo>
                <a:lnTo>
                  <a:pt x="6117" y="106433"/>
                </a:lnTo>
                <a:lnTo>
                  <a:pt x="6117" y="108880"/>
                </a:lnTo>
                <a:lnTo>
                  <a:pt x="7340" y="110103"/>
                </a:lnTo>
                <a:lnTo>
                  <a:pt x="7340" y="112550"/>
                </a:lnTo>
                <a:lnTo>
                  <a:pt x="7340" y="113773"/>
                </a:lnTo>
                <a:lnTo>
                  <a:pt x="7340" y="114997"/>
                </a:lnTo>
                <a:lnTo>
                  <a:pt x="7340" y="117444"/>
                </a:lnTo>
                <a:lnTo>
                  <a:pt x="7340" y="118667"/>
                </a:lnTo>
                <a:lnTo>
                  <a:pt x="7340" y="121114"/>
                </a:lnTo>
                <a:lnTo>
                  <a:pt x="7340" y="122337"/>
                </a:lnTo>
                <a:lnTo>
                  <a:pt x="8564" y="123560"/>
                </a:lnTo>
                <a:lnTo>
                  <a:pt x="8564" y="126007"/>
                </a:lnTo>
                <a:lnTo>
                  <a:pt x="8564" y="127230"/>
                </a:lnTo>
                <a:lnTo>
                  <a:pt x="9787" y="129677"/>
                </a:lnTo>
                <a:lnTo>
                  <a:pt x="9787" y="130901"/>
                </a:lnTo>
                <a:lnTo>
                  <a:pt x="9787" y="132124"/>
                </a:lnTo>
                <a:lnTo>
                  <a:pt x="11010" y="134571"/>
                </a:lnTo>
                <a:lnTo>
                  <a:pt x="11010" y="135794"/>
                </a:lnTo>
                <a:lnTo>
                  <a:pt x="11010" y="138241"/>
                </a:lnTo>
                <a:lnTo>
                  <a:pt x="12234" y="139464"/>
                </a:lnTo>
                <a:lnTo>
                  <a:pt x="12234" y="140688"/>
                </a:lnTo>
                <a:lnTo>
                  <a:pt x="13457" y="143134"/>
                </a:lnTo>
                <a:lnTo>
                  <a:pt x="13457" y="144358"/>
                </a:lnTo>
                <a:lnTo>
                  <a:pt x="14680" y="145581"/>
                </a:lnTo>
                <a:lnTo>
                  <a:pt x="15904" y="148028"/>
                </a:lnTo>
                <a:lnTo>
                  <a:pt x="15904" y="149251"/>
                </a:lnTo>
                <a:lnTo>
                  <a:pt x="17127" y="150474"/>
                </a:lnTo>
                <a:lnTo>
                  <a:pt x="17127" y="151698"/>
                </a:lnTo>
                <a:lnTo>
                  <a:pt x="18351" y="154145"/>
                </a:lnTo>
                <a:lnTo>
                  <a:pt x="19574" y="155368"/>
                </a:lnTo>
                <a:lnTo>
                  <a:pt x="19574" y="156591"/>
                </a:lnTo>
                <a:lnTo>
                  <a:pt x="20797" y="157815"/>
                </a:lnTo>
                <a:lnTo>
                  <a:pt x="22021" y="160261"/>
                </a:lnTo>
                <a:lnTo>
                  <a:pt x="23244" y="161485"/>
                </a:lnTo>
                <a:lnTo>
                  <a:pt x="23244" y="162708"/>
                </a:lnTo>
                <a:lnTo>
                  <a:pt x="24467" y="163932"/>
                </a:lnTo>
                <a:lnTo>
                  <a:pt x="25691" y="165155"/>
                </a:lnTo>
                <a:lnTo>
                  <a:pt x="26914" y="166378"/>
                </a:lnTo>
                <a:lnTo>
                  <a:pt x="28138" y="168825"/>
                </a:lnTo>
                <a:lnTo>
                  <a:pt x="29361" y="170048"/>
                </a:lnTo>
                <a:lnTo>
                  <a:pt x="30584" y="171272"/>
                </a:lnTo>
                <a:lnTo>
                  <a:pt x="31808" y="172495"/>
                </a:lnTo>
                <a:lnTo>
                  <a:pt x="31808" y="173719"/>
                </a:lnTo>
                <a:lnTo>
                  <a:pt x="33031" y="174942"/>
                </a:lnTo>
                <a:lnTo>
                  <a:pt x="34254" y="176165"/>
                </a:lnTo>
                <a:lnTo>
                  <a:pt x="35478" y="177389"/>
                </a:lnTo>
                <a:lnTo>
                  <a:pt x="36701" y="178612"/>
                </a:lnTo>
                <a:lnTo>
                  <a:pt x="37924" y="179835"/>
                </a:lnTo>
                <a:lnTo>
                  <a:pt x="40371" y="181059"/>
                </a:lnTo>
                <a:lnTo>
                  <a:pt x="41595" y="182282"/>
                </a:lnTo>
                <a:lnTo>
                  <a:pt x="42818" y="183505"/>
                </a:lnTo>
                <a:lnTo>
                  <a:pt x="44041" y="184729"/>
                </a:lnTo>
                <a:lnTo>
                  <a:pt x="45265" y="185952"/>
                </a:lnTo>
                <a:lnTo>
                  <a:pt x="46488" y="187176"/>
                </a:lnTo>
                <a:lnTo>
                  <a:pt x="47711" y="187176"/>
                </a:lnTo>
                <a:lnTo>
                  <a:pt x="48935" y="188399"/>
                </a:lnTo>
                <a:lnTo>
                  <a:pt x="51382" y="189622"/>
                </a:lnTo>
                <a:lnTo>
                  <a:pt x="52605" y="190846"/>
                </a:lnTo>
                <a:lnTo>
                  <a:pt x="53828" y="192069"/>
                </a:lnTo>
                <a:lnTo>
                  <a:pt x="55052" y="192069"/>
                </a:lnTo>
                <a:lnTo>
                  <a:pt x="56275" y="193292"/>
                </a:lnTo>
                <a:lnTo>
                  <a:pt x="58722" y="194516"/>
                </a:lnTo>
                <a:lnTo>
                  <a:pt x="59945" y="194516"/>
                </a:lnTo>
                <a:lnTo>
                  <a:pt x="61168" y="195739"/>
                </a:lnTo>
                <a:lnTo>
                  <a:pt x="62392" y="196963"/>
                </a:lnTo>
                <a:lnTo>
                  <a:pt x="64839" y="196963"/>
                </a:lnTo>
                <a:lnTo>
                  <a:pt x="66062" y="198186"/>
                </a:lnTo>
                <a:lnTo>
                  <a:pt x="67285" y="199409"/>
                </a:lnTo>
                <a:lnTo>
                  <a:pt x="69732" y="199409"/>
                </a:lnTo>
                <a:lnTo>
                  <a:pt x="70955" y="200633"/>
                </a:lnTo>
                <a:lnTo>
                  <a:pt x="72179" y="200633"/>
                </a:lnTo>
                <a:lnTo>
                  <a:pt x="74626" y="201856"/>
                </a:lnTo>
                <a:lnTo>
                  <a:pt x="75849" y="201856"/>
                </a:lnTo>
                <a:lnTo>
                  <a:pt x="77072" y="201856"/>
                </a:lnTo>
                <a:lnTo>
                  <a:pt x="79519" y="203079"/>
                </a:lnTo>
                <a:lnTo>
                  <a:pt x="80742" y="203079"/>
                </a:lnTo>
                <a:lnTo>
                  <a:pt x="81966" y="204303"/>
                </a:lnTo>
                <a:lnTo>
                  <a:pt x="84413" y="204303"/>
                </a:lnTo>
                <a:lnTo>
                  <a:pt x="85636" y="204303"/>
                </a:lnTo>
                <a:lnTo>
                  <a:pt x="88083" y="205526"/>
                </a:lnTo>
                <a:lnTo>
                  <a:pt x="89306" y="205526"/>
                </a:lnTo>
                <a:lnTo>
                  <a:pt x="90529" y="205526"/>
                </a:lnTo>
                <a:lnTo>
                  <a:pt x="92976" y="205526"/>
                </a:lnTo>
                <a:lnTo>
                  <a:pt x="94199" y="205526"/>
                </a:lnTo>
                <a:lnTo>
                  <a:pt x="96646" y="206750"/>
                </a:lnTo>
                <a:lnTo>
                  <a:pt x="97870" y="206750"/>
                </a:lnTo>
                <a:lnTo>
                  <a:pt x="100316" y="206750"/>
                </a:lnTo>
                <a:lnTo>
                  <a:pt x="101540" y="206750"/>
                </a:lnTo>
                <a:lnTo>
                  <a:pt x="102763" y="206750"/>
                </a:lnTo>
                <a:lnTo>
                  <a:pt x="105210" y="206750"/>
                </a:lnTo>
                <a:lnTo>
                  <a:pt x="106433" y="206750"/>
                </a:lnTo>
                <a:lnTo>
                  <a:pt x="106433" y="206750"/>
                </a:lnTo>
                <a:lnTo>
                  <a:pt x="108880" y="206750"/>
                </a:lnTo>
                <a:lnTo>
                  <a:pt x="110103" y="206750"/>
                </a:lnTo>
                <a:lnTo>
                  <a:pt x="112550" y="206750"/>
                </a:lnTo>
                <a:lnTo>
                  <a:pt x="113773" y="206750"/>
                </a:lnTo>
                <a:lnTo>
                  <a:pt x="114997" y="206750"/>
                </a:lnTo>
                <a:lnTo>
                  <a:pt x="117444" y="206750"/>
                </a:lnTo>
                <a:lnTo>
                  <a:pt x="118667" y="205526"/>
                </a:lnTo>
                <a:lnTo>
                  <a:pt x="121114" y="205526"/>
                </a:lnTo>
                <a:lnTo>
                  <a:pt x="122337" y="205526"/>
                </a:lnTo>
                <a:lnTo>
                  <a:pt x="123560" y="205526"/>
                </a:lnTo>
                <a:lnTo>
                  <a:pt x="126007" y="205526"/>
                </a:lnTo>
                <a:lnTo>
                  <a:pt x="127230" y="204303"/>
                </a:lnTo>
                <a:lnTo>
                  <a:pt x="129677" y="204303"/>
                </a:lnTo>
                <a:lnTo>
                  <a:pt x="130901" y="204303"/>
                </a:lnTo>
                <a:lnTo>
                  <a:pt x="132124" y="203079"/>
                </a:lnTo>
                <a:lnTo>
                  <a:pt x="134571" y="203079"/>
                </a:lnTo>
                <a:lnTo>
                  <a:pt x="135794" y="201856"/>
                </a:lnTo>
                <a:lnTo>
                  <a:pt x="138241" y="201856"/>
                </a:lnTo>
                <a:lnTo>
                  <a:pt x="139464" y="201856"/>
                </a:lnTo>
                <a:lnTo>
                  <a:pt x="140688" y="200633"/>
                </a:lnTo>
                <a:lnTo>
                  <a:pt x="143134" y="200633"/>
                </a:lnTo>
                <a:lnTo>
                  <a:pt x="144358" y="199409"/>
                </a:lnTo>
                <a:lnTo>
                  <a:pt x="145581" y="199409"/>
                </a:lnTo>
                <a:lnTo>
                  <a:pt x="148028" y="198186"/>
                </a:lnTo>
                <a:lnTo>
                  <a:pt x="149251" y="196963"/>
                </a:lnTo>
                <a:lnTo>
                  <a:pt x="150474" y="196963"/>
                </a:lnTo>
                <a:lnTo>
                  <a:pt x="151698" y="195739"/>
                </a:lnTo>
                <a:lnTo>
                  <a:pt x="154145" y="194516"/>
                </a:lnTo>
                <a:lnTo>
                  <a:pt x="155368" y="194516"/>
                </a:lnTo>
                <a:lnTo>
                  <a:pt x="156591" y="193292"/>
                </a:lnTo>
                <a:lnTo>
                  <a:pt x="157815" y="192069"/>
                </a:lnTo>
                <a:lnTo>
                  <a:pt x="160261" y="192069"/>
                </a:lnTo>
                <a:lnTo>
                  <a:pt x="161485" y="190846"/>
                </a:lnTo>
                <a:lnTo>
                  <a:pt x="162708" y="189622"/>
                </a:lnTo>
                <a:lnTo>
                  <a:pt x="163932" y="188399"/>
                </a:lnTo>
                <a:lnTo>
                  <a:pt x="165155" y="187176"/>
                </a:lnTo>
                <a:lnTo>
                  <a:pt x="166378" y="187176"/>
                </a:lnTo>
                <a:lnTo>
                  <a:pt x="168825" y="185952"/>
                </a:lnTo>
                <a:lnTo>
                  <a:pt x="170048" y="184729"/>
                </a:lnTo>
                <a:lnTo>
                  <a:pt x="171272" y="183505"/>
                </a:lnTo>
                <a:lnTo>
                  <a:pt x="172495" y="182282"/>
                </a:lnTo>
                <a:lnTo>
                  <a:pt x="173719" y="181059"/>
                </a:lnTo>
                <a:lnTo>
                  <a:pt x="174942" y="179835"/>
                </a:lnTo>
                <a:lnTo>
                  <a:pt x="176165" y="178612"/>
                </a:lnTo>
                <a:lnTo>
                  <a:pt x="177389" y="177389"/>
                </a:lnTo>
                <a:lnTo>
                  <a:pt x="178612" y="176165"/>
                </a:lnTo>
                <a:lnTo>
                  <a:pt x="179835" y="174942"/>
                </a:lnTo>
                <a:lnTo>
                  <a:pt x="181059" y="173719"/>
                </a:lnTo>
                <a:lnTo>
                  <a:pt x="182282" y="172495"/>
                </a:lnTo>
                <a:lnTo>
                  <a:pt x="183505" y="171272"/>
                </a:lnTo>
                <a:lnTo>
                  <a:pt x="184729" y="170048"/>
                </a:lnTo>
                <a:lnTo>
                  <a:pt x="185952" y="168825"/>
                </a:lnTo>
                <a:lnTo>
                  <a:pt x="187176" y="166378"/>
                </a:lnTo>
                <a:lnTo>
                  <a:pt x="187176" y="165155"/>
                </a:lnTo>
                <a:lnTo>
                  <a:pt x="188399" y="163932"/>
                </a:lnTo>
                <a:lnTo>
                  <a:pt x="189622" y="162708"/>
                </a:lnTo>
                <a:lnTo>
                  <a:pt x="190846" y="161485"/>
                </a:lnTo>
                <a:lnTo>
                  <a:pt x="192069" y="160261"/>
                </a:lnTo>
                <a:lnTo>
                  <a:pt x="192069" y="157815"/>
                </a:lnTo>
                <a:lnTo>
                  <a:pt x="193292" y="156591"/>
                </a:lnTo>
                <a:lnTo>
                  <a:pt x="194516" y="155368"/>
                </a:lnTo>
                <a:lnTo>
                  <a:pt x="194516" y="154145"/>
                </a:lnTo>
                <a:lnTo>
                  <a:pt x="195739" y="151698"/>
                </a:lnTo>
                <a:lnTo>
                  <a:pt x="196963" y="150474"/>
                </a:lnTo>
                <a:lnTo>
                  <a:pt x="196963" y="149251"/>
                </a:lnTo>
                <a:lnTo>
                  <a:pt x="198186" y="148028"/>
                </a:lnTo>
                <a:lnTo>
                  <a:pt x="199409" y="145581"/>
                </a:lnTo>
                <a:lnTo>
                  <a:pt x="199409" y="144358"/>
                </a:lnTo>
                <a:lnTo>
                  <a:pt x="200633" y="143134"/>
                </a:lnTo>
                <a:lnTo>
                  <a:pt x="200633" y="140688"/>
                </a:lnTo>
                <a:lnTo>
                  <a:pt x="201856" y="139464"/>
                </a:lnTo>
                <a:lnTo>
                  <a:pt x="201856" y="138241"/>
                </a:lnTo>
                <a:lnTo>
                  <a:pt x="201856" y="135794"/>
                </a:lnTo>
                <a:lnTo>
                  <a:pt x="203079" y="134571"/>
                </a:lnTo>
                <a:lnTo>
                  <a:pt x="203079" y="132124"/>
                </a:lnTo>
                <a:lnTo>
                  <a:pt x="204303" y="130901"/>
                </a:lnTo>
                <a:lnTo>
                  <a:pt x="204303" y="129677"/>
                </a:lnTo>
                <a:lnTo>
                  <a:pt x="204303" y="127230"/>
                </a:lnTo>
                <a:lnTo>
                  <a:pt x="205526" y="126007"/>
                </a:lnTo>
                <a:lnTo>
                  <a:pt x="205526" y="123560"/>
                </a:lnTo>
                <a:lnTo>
                  <a:pt x="205526" y="122337"/>
                </a:lnTo>
                <a:lnTo>
                  <a:pt x="205526" y="121114"/>
                </a:lnTo>
                <a:lnTo>
                  <a:pt x="205526" y="118667"/>
                </a:lnTo>
                <a:lnTo>
                  <a:pt x="206750" y="117444"/>
                </a:lnTo>
                <a:lnTo>
                  <a:pt x="206750" y="114997"/>
                </a:lnTo>
                <a:lnTo>
                  <a:pt x="206750" y="113773"/>
                </a:lnTo>
                <a:lnTo>
                  <a:pt x="206750" y="112550"/>
                </a:lnTo>
                <a:lnTo>
                  <a:pt x="206750" y="110103"/>
                </a:lnTo>
                <a:lnTo>
                  <a:pt x="206750" y="108880"/>
                </a:lnTo>
                <a:lnTo>
                  <a:pt x="206750" y="106433"/>
                </a:lnTo>
                <a:lnTo>
                  <a:pt x="206750" y="106433"/>
                </a:lnTo>
                <a:lnTo>
                  <a:pt x="206750" y="105210"/>
                </a:lnTo>
                <a:lnTo>
                  <a:pt x="206750" y="102763"/>
                </a:lnTo>
                <a:lnTo>
                  <a:pt x="206750" y="101540"/>
                </a:lnTo>
                <a:lnTo>
                  <a:pt x="206750" y="100316"/>
                </a:lnTo>
                <a:lnTo>
                  <a:pt x="206750" y="97870"/>
                </a:lnTo>
                <a:lnTo>
                  <a:pt x="206750" y="96646"/>
                </a:lnTo>
                <a:lnTo>
                  <a:pt x="205526" y="94199"/>
                </a:lnTo>
                <a:lnTo>
                  <a:pt x="205526" y="92976"/>
                </a:lnTo>
                <a:lnTo>
                  <a:pt x="205526" y="90529"/>
                </a:lnTo>
                <a:lnTo>
                  <a:pt x="205526" y="89306"/>
                </a:lnTo>
                <a:lnTo>
                  <a:pt x="205526" y="88083"/>
                </a:lnTo>
                <a:lnTo>
                  <a:pt x="204303" y="85636"/>
                </a:lnTo>
                <a:lnTo>
                  <a:pt x="204303" y="84413"/>
                </a:lnTo>
                <a:lnTo>
                  <a:pt x="204303" y="81966"/>
                </a:lnTo>
                <a:lnTo>
                  <a:pt x="203079" y="80742"/>
                </a:lnTo>
                <a:lnTo>
                  <a:pt x="203079" y="79519"/>
                </a:lnTo>
                <a:lnTo>
                  <a:pt x="201856" y="77072"/>
                </a:lnTo>
                <a:lnTo>
                  <a:pt x="201856" y="75849"/>
                </a:lnTo>
                <a:lnTo>
                  <a:pt x="201856" y="74626"/>
                </a:lnTo>
                <a:lnTo>
                  <a:pt x="200633" y="72179"/>
                </a:lnTo>
                <a:lnTo>
                  <a:pt x="200633" y="70955"/>
                </a:lnTo>
                <a:lnTo>
                  <a:pt x="199409" y="69732"/>
                </a:lnTo>
                <a:lnTo>
                  <a:pt x="199409" y="67285"/>
                </a:lnTo>
                <a:lnTo>
                  <a:pt x="198186" y="66062"/>
                </a:lnTo>
                <a:lnTo>
                  <a:pt x="196963" y="64839"/>
                </a:lnTo>
                <a:lnTo>
                  <a:pt x="196963" y="62392"/>
                </a:lnTo>
                <a:lnTo>
                  <a:pt x="195739" y="61168"/>
                </a:lnTo>
                <a:lnTo>
                  <a:pt x="194516" y="59945"/>
                </a:lnTo>
                <a:lnTo>
                  <a:pt x="194516" y="58722"/>
                </a:lnTo>
                <a:lnTo>
                  <a:pt x="193292" y="56275"/>
                </a:lnTo>
                <a:lnTo>
                  <a:pt x="192069" y="55052"/>
                </a:lnTo>
                <a:lnTo>
                  <a:pt x="192069" y="53828"/>
                </a:lnTo>
                <a:lnTo>
                  <a:pt x="190846" y="52605"/>
                </a:lnTo>
                <a:lnTo>
                  <a:pt x="189622" y="51382"/>
                </a:lnTo>
                <a:lnTo>
                  <a:pt x="188399" y="48935"/>
                </a:lnTo>
                <a:lnTo>
                  <a:pt x="187176" y="47711"/>
                </a:lnTo>
                <a:lnTo>
                  <a:pt x="187176" y="46488"/>
                </a:lnTo>
                <a:lnTo>
                  <a:pt x="185952" y="45265"/>
                </a:lnTo>
                <a:lnTo>
                  <a:pt x="184729" y="44041"/>
                </a:lnTo>
                <a:lnTo>
                  <a:pt x="183505" y="42818"/>
                </a:lnTo>
                <a:lnTo>
                  <a:pt x="182282" y="41595"/>
                </a:lnTo>
                <a:lnTo>
                  <a:pt x="181059" y="40371"/>
                </a:lnTo>
                <a:lnTo>
                  <a:pt x="179835" y="37924"/>
                </a:lnTo>
                <a:lnTo>
                  <a:pt x="178612" y="36701"/>
                </a:lnTo>
                <a:lnTo>
                  <a:pt x="177389" y="35478"/>
                </a:lnTo>
                <a:lnTo>
                  <a:pt x="176165" y="34254"/>
                </a:lnTo>
                <a:lnTo>
                  <a:pt x="174942" y="33031"/>
                </a:lnTo>
                <a:lnTo>
                  <a:pt x="173719" y="31808"/>
                </a:lnTo>
                <a:lnTo>
                  <a:pt x="172495" y="31808"/>
                </a:lnTo>
                <a:lnTo>
                  <a:pt x="171272" y="30584"/>
                </a:lnTo>
                <a:lnTo>
                  <a:pt x="170048" y="29361"/>
                </a:lnTo>
                <a:lnTo>
                  <a:pt x="168825" y="28138"/>
                </a:lnTo>
                <a:lnTo>
                  <a:pt x="166378" y="26914"/>
                </a:lnTo>
                <a:lnTo>
                  <a:pt x="165155" y="25691"/>
                </a:lnTo>
                <a:lnTo>
                  <a:pt x="163932" y="24467"/>
                </a:lnTo>
                <a:lnTo>
                  <a:pt x="162708" y="23244"/>
                </a:lnTo>
                <a:lnTo>
                  <a:pt x="161485" y="23244"/>
                </a:lnTo>
                <a:lnTo>
                  <a:pt x="160261" y="22021"/>
                </a:lnTo>
                <a:lnTo>
                  <a:pt x="157815" y="20797"/>
                </a:lnTo>
                <a:lnTo>
                  <a:pt x="156591" y="19574"/>
                </a:lnTo>
                <a:lnTo>
                  <a:pt x="155368" y="19574"/>
                </a:lnTo>
                <a:lnTo>
                  <a:pt x="154145" y="18351"/>
                </a:lnTo>
                <a:lnTo>
                  <a:pt x="151698" y="17127"/>
                </a:lnTo>
                <a:lnTo>
                  <a:pt x="150474" y="17127"/>
                </a:lnTo>
                <a:lnTo>
                  <a:pt x="149251" y="15904"/>
                </a:lnTo>
                <a:lnTo>
                  <a:pt x="148028" y="15904"/>
                </a:lnTo>
                <a:lnTo>
                  <a:pt x="145581" y="14680"/>
                </a:lnTo>
                <a:lnTo>
                  <a:pt x="144358" y="13457"/>
                </a:lnTo>
                <a:lnTo>
                  <a:pt x="143134" y="13457"/>
                </a:lnTo>
                <a:lnTo>
                  <a:pt x="140688" y="12234"/>
                </a:lnTo>
                <a:lnTo>
                  <a:pt x="139464" y="12234"/>
                </a:lnTo>
                <a:lnTo>
                  <a:pt x="138241" y="11010"/>
                </a:lnTo>
                <a:lnTo>
                  <a:pt x="135794" y="11010"/>
                </a:lnTo>
                <a:lnTo>
                  <a:pt x="134571" y="11010"/>
                </a:lnTo>
                <a:lnTo>
                  <a:pt x="132124" y="9787"/>
                </a:lnTo>
                <a:lnTo>
                  <a:pt x="130901" y="9787"/>
                </a:lnTo>
                <a:lnTo>
                  <a:pt x="129677" y="9787"/>
                </a:lnTo>
                <a:lnTo>
                  <a:pt x="127230" y="8564"/>
                </a:lnTo>
                <a:lnTo>
                  <a:pt x="126007" y="8564"/>
                </a:lnTo>
                <a:lnTo>
                  <a:pt x="123560" y="8564"/>
                </a:lnTo>
                <a:lnTo>
                  <a:pt x="122337" y="7340"/>
                </a:lnTo>
                <a:lnTo>
                  <a:pt x="121114" y="7340"/>
                </a:lnTo>
                <a:lnTo>
                  <a:pt x="118667" y="7340"/>
                </a:lnTo>
                <a:lnTo>
                  <a:pt x="117444" y="7340"/>
                </a:lnTo>
                <a:lnTo>
                  <a:pt x="114997" y="7340"/>
                </a:lnTo>
                <a:lnTo>
                  <a:pt x="113773" y="7340"/>
                </a:lnTo>
                <a:lnTo>
                  <a:pt x="112550" y="7340"/>
                </a:lnTo>
                <a:lnTo>
                  <a:pt x="110103" y="7340"/>
                </a:lnTo>
                <a:lnTo>
                  <a:pt x="108880" y="6117"/>
                </a:lnTo>
                <a:lnTo>
                  <a:pt x="106433" y="6117"/>
                </a:lnTo>
                <a:lnTo>
                  <a:pt x="106433" y="6117"/>
                </a:lnTo>
                <a:lnTo>
                  <a:pt x="105210" y="6117"/>
                </a:lnTo>
                <a:lnTo>
                  <a:pt x="102763" y="7340"/>
                </a:lnTo>
                <a:lnTo>
                  <a:pt x="101540" y="7340"/>
                </a:lnTo>
                <a:lnTo>
                  <a:pt x="100316" y="7340"/>
                </a:lnTo>
                <a:lnTo>
                  <a:pt x="97870" y="7340"/>
                </a:lnTo>
                <a:lnTo>
                  <a:pt x="96646" y="7340"/>
                </a:lnTo>
                <a:lnTo>
                  <a:pt x="94199" y="7340"/>
                </a:lnTo>
                <a:lnTo>
                  <a:pt x="92976" y="7340"/>
                </a:lnTo>
                <a:lnTo>
                  <a:pt x="90529" y="7340"/>
                </a:lnTo>
                <a:lnTo>
                  <a:pt x="89306" y="8564"/>
                </a:lnTo>
                <a:lnTo>
                  <a:pt x="88083" y="8564"/>
                </a:lnTo>
                <a:lnTo>
                  <a:pt x="85636" y="8564"/>
                </a:lnTo>
                <a:lnTo>
                  <a:pt x="84413" y="9787"/>
                </a:lnTo>
                <a:lnTo>
                  <a:pt x="81966" y="9787"/>
                </a:lnTo>
                <a:lnTo>
                  <a:pt x="80742" y="9787"/>
                </a:lnTo>
                <a:lnTo>
                  <a:pt x="79519" y="11010"/>
                </a:lnTo>
                <a:lnTo>
                  <a:pt x="77072" y="11010"/>
                </a:lnTo>
                <a:lnTo>
                  <a:pt x="75849" y="11010"/>
                </a:lnTo>
                <a:lnTo>
                  <a:pt x="74626" y="12234"/>
                </a:lnTo>
                <a:lnTo>
                  <a:pt x="72179" y="12234"/>
                </a:lnTo>
                <a:lnTo>
                  <a:pt x="70955" y="13457"/>
                </a:lnTo>
                <a:lnTo>
                  <a:pt x="69732" y="13457"/>
                </a:lnTo>
                <a:lnTo>
                  <a:pt x="67285" y="14680"/>
                </a:lnTo>
                <a:lnTo>
                  <a:pt x="66062" y="15904"/>
                </a:lnTo>
                <a:lnTo>
                  <a:pt x="64839" y="15904"/>
                </a:lnTo>
                <a:lnTo>
                  <a:pt x="62392" y="17127"/>
                </a:lnTo>
                <a:lnTo>
                  <a:pt x="61168" y="17127"/>
                </a:lnTo>
                <a:lnTo>
                  <a:pt x="59945" y="18351"/>
                </a:lnTo>
                <a:lnTo>
                  <a:pt x="58722" y="19574"/>
                </a:lnTo>
                <a:lnTo>
                  <a:pt x="56275" y="19574"/>
                </a:lnTo>
                <a:lnTo>
                  <a:pt x="55052" y="20797"/>
                </a:lnTo>
                <a:lnTo>
                  <a:pt x="53828" y="22021"/>
                </a:lnTo>
                <a:lnTo>
                  <a:pt x="52605" y="23244"/>
                </a:lnTo>
                <a:lnTo>
                  <a:pt x="51382" y="23244"/>
                </a:lnTo>
                <a:lnTo>
                  <a:pt x="48935" y="24467"/>
                </a:lnTo>
                <a:lnTo>
                  <a:pt x="47711" y="25691"/>
                </a:lnTo>
                <a:lnTo>
                  <a:pt x="46488" y="26914"/>
                </a:lnTo>
                <a:lnTo>
                  <a:pt x="45265" y="28138"/>
                </a:lnTo>
                <a:lnTo>
                  <a:pt x="44041" y="29361"/>
                </a:lnTo>
                <a:lnTo>
                  <a:pt x="42818" y="30584"/>
                </a:lnTo>
                <a:lnTo>
                  <a:pt x="41595" y="31808"/>
                </a:lnTo>
                <a:lnTo>
                  <a:pt x="40371" y="31808"/>
                </a:lnTo>
                <a:lnTo>
                  <a:pt x="37924" y="33031"/>
                </a:lnTo>
                <a:lnTo>
                  <a:pt x="36701" y="34254"/>
                </a:lnTo>
                <a:lnTo>
                  <a:pt x="35478" y="35478"/>
                </a:lnTo>
                <a:lnTo>
                  <a:pt x="34254" y="36701"/>
                </a:lnTo>
                <a:lnTo>
                  <a:pt x="33031" y="37924"/>
                </a:lnTo>
                <a:lnTo>
                  <a:pt x="31808" y="40371"/>
                </a:lnTo>
                <a:lnTo>
                  <a:pt x="31808" y="41595"/>
                </a:lnTo>
                <a:lnTo>
                  <a:pt x="30584" y="42818"/>
                </a:lnTo>
                <a:lnTo>
                  <a:pt x="29361" y="44041"/>
                </a:lnTo>
                <a:lnTo>
                  <a:pt x="28138" y="45265"/>
                </a:lnTo>
                <a:lnTo>
                  <a:pt x="26914" y="46488"/>
                </a:lnTo>
                <a:lnTo>
                  <a:pt x="25691" y="47711"/>
                </a:lnTo>
                <a:lnTo>
                  <a:pt x="24467" y="48935"/>
                </a:lnTo>
                <a:lnTo>
                  <a:pt x="23244" y="51382"/>
                </a:lnTo>
                <a:lnTo>
                  <a:pt x="23244" y="52605"/>
                </a:lnTo>
                <a:lnTo>
                  <a:pt x="22021" y="53828"/>
                </a:lnTo>
                <a:lnTo>
                  <a:pt x="20797" y="55052"/>
                </a:lnTo>
                <a:lnTo>
                  <a:pt x="19574" y="56275"/>
                </a:lnTo>
                <a:lnTo>
                  <a:pt x="19574" y="58722"/>
                </a:lnTo>
                <a:lnTo>
                  <a:pt x="18351" y="59945"/>
                </a:lnTo>
                <a:lnTo>
                  <a:pt x="17127" y="61168"/>
                </a:lnTo>
                <a:lnTo>
                  <a:pt x="17127" y="62392"/>
                </a:lnTo>
                <a:lnTo>
                  <a:pt x="15904" y="64839"/>
                </a:lnTo>
                <a:lnTo>
                  <a:pt x="15904" y="66062"/>
                </a:lnTo>
                <a:lnTo>
                  <a:pt x="14680" y="67285"/>
                </a:lnTo>
                <a:lnTo>
                  <a:pt x="13457" y="69732"/>
                </a:lnTo>
                <a:lnTo>
                  <a:pt x="13457" y="70955"/>
                </a:lnTo>
                <a:lnTo>
                  <a:pt x="12234" y="72179"/>
                </a:lnTo>
                <a:lnTo>
                  <a:pt x="12234" y="74626"/>
                </a:lnTo>
                <a:lnTo>
                  <a:pt x="11010" y="75849"/>
                </a:lnTo>
                <a:lnTo>
                  <a:pt x="11010" y="77072"/>
                </a:lnTo>
                <a:lnTo>
                  <a:pt x="11010" y="79519"/>
                </a:lnTo>
                <a:lnTo>
                  <a:pt x="9787" y="80742"/>
                </a:lnTo>
                <a:lnTo>
                  <a:pt x="9787" y="81966"/>
                </a:lnTo>
                <a:lnTo>
                  <a:pt x="9787" y="84413"/>
                </a:lnTo>
                <a:lnTo>
                  <a:pt x="8564" y="85636"/>
                </a:lnTo>
                <a:lnTo>
                  <a:pt x="8564" y="88083"/>
                </a:lnTo>
                <a:lnTo>
                  <a:pt x="8564" y="89306"/>
                </a:lnTo>
                <a:lnTo>
                  <a:pt x="7340" y="90529"/>
                </a:lnTo>
                <a:lnTo>
                  <a:pt x="7340" y="92976"/>
                </a:lnTo>
                <a:lnTo>
                  <a:pt x="7340" y="94199"/>
                </a:lnTo>
                <a:lnTo>
                  <a:pt x="7340" y="96646"/>
                </a:lnTo>
                <a:lnTo>
                  <a:pt x="7340" y="97870"/>
                </a:lnTo>
                <a:lnTo>
                  <a:pt x="7340" y="100316"/>
                </a:lnTo>
                <a:lnTo>
                  <a:pt x="7340" y="101540"/>
                </a:lnTo>
                <a:lnTo>
                  <a:pt x="7340" y="102763"/>
                </a:lnTo>
                <a:lnTo>
                  <a:pt x="6117" y="105210"/>
                </a:lnTo>
                <a:close/>
              </a:path>
            </a:pathLst>
          </a:custGeom>
          <a:solidFill>
            <a:srgbClr val="A6A6A6"/>
          </a:solidFill>
        </p:spPr>
      </p:sp>
      <p:sp>
        <p:nvSpPr>
          <p:cNvPr id="22" name="Shape 19"/>
          <p:cNvSpPr/>
          <p:nvPr>
            <p:custDataLst>
              <p:tags r:id="rId17"/>
            </p:custDataLst>
          </p:nvPr>
        </p:nvSpPr>
        <p:spPr>
          <a:xfrm>
            <a:off x="3546974" y="3193041"/>
            <a:ext cx="94350" cy="94350"/>
          </a:xfrm>
          <a:custGeom>
            <a:avLst/>
            <a:gdLst/>
            <a:ahLst/>
            <a:cxnLst/>
            <a:rect l="l" t="t" r="r" b="b"/>
            <a:pathLst>
              <a:path w="94350" h="94350">
                <a:moveTo>
                  <a:pt x="47175" y="0"/>
                </a:moveTo>
                <a:cubicBezTo>
                  <a:pt x="73211" y="0"/>
                  <a:pt x="94350" y="21138"/>
                  <a:pt x="94350" y="47175"/>
                </a:cubicBezTo>
                <a:cubicBezTo>
                  <a:pt x="94350" y="73211"/>
                  <a:pt x="73211" y="94350"/>
                  <a:pt x="47175" y="94350"/>
                </a:cubicBezTo>
                <a:cubicBezTo>
                  <a:pt x="21138" y="94350"/>
                  <a:pt x="0" y="73211"/>
                  <a:pt x="0" y="47175"/>
                </a:cubicBezTo>
                <a:cubicBezTo>
                  <a:pt x="0" y="21138"/>
                  <a:pt x="21138" y="0"/>
                  <a:pt x="47175" y="0"/>
                </a:cubicBezTo>
                <a:close/>
              </a:path>
            </a:pathLst>
          </a:custGeom>
          <a:solidFill>
            <a:srgbClr val="A6A6A6"/>
          </a:solidFill>
        </p:spPr>
      </p:sp>
      <p:sp>
        <p:nvSpPr>
          <p:cNvPr id="23" name="Shape 20"/>
          <p:cNvSpPr/>
          <p:nvPr>
            <p:custDataLst>
              <p:tags r:id="rId18"/>
            </p:custDataLst>
          </p:nvPr>
        </p:nvSpPr>
        <p:spPr>
          <a:xfrm>
            <a:off x="3025537" y="3056868"/>
            <a:ext cx="402803" cy="402803"/>
          </a:xfrm>
          <a:custGeom>
            <a:avLst/>
            <a:gdLst/>
            <a:ahLst/>
            <a:cxnLst/>
            <a:rect l="l" t="t" r="r" b="b"/>
            <a:pathLst>
              <a:path w="402803" h="402803">
                <a:moveTo>
                  <a:pt x="201401" y="0"/>
                </a:moveTo>
                <a:cubicBezTo>
                  <a:pt x="312558" y="0"/>
                  <a:pt x="402803" y="90245"/>
                  <a:pt x="402803" y="201402"/>
                </a:cubicBezTo>
                <a:cubicBezTo>
                  <a:pt x="402803" y="312558"/>
                  <a:pt x="312558" y="402803"/>
                  <a:pt x="201401" y="402803"/>
                </a:cubicBezTo>
                <a:cubicBezTo>
                  <a:pt x="90245" y="402803"/>
                  <a:pt x="0" y="312558"/>
                  <a:pt x="0" y="201402"/>
                </a:cubicBezTo>
                <a:cubicBezTo>
                  <a:pt x="0" y="90245"/>
                  <a:pt x="90245" y="0"/>
                  <a:pt x="201401" y="0"/>
                </a:cubicBezTo>
                <a:close/>
              </a:path>
            </a:pathLst>
          </a:custGeom>
          <a:solidFill>
            <a:srgbClr val="779F08"/>
          </a:solidFill>
        </p:spPr>
      </p:sp>
      <p:sp>
        <p:nvSpPr>
          <p:cNvPr id="24" name="Text 21"/>
          <p:cNvSpPr txBox="1"/>
          <p:nvPr>
            <p:custDataLst>
              <p:tags r:id="rId19"/>
            </p:custDataLst>
          </p:nvPr>
        </p:nvSpPr>
        <p:spPr>
          <a:xfrm>
            <a:off x="3047666" y="3060676"/>
            <a:ext cx="402803" cy="402803"/>
          </a:xfrm>
          <a:prstGeom prst="rect">
            <a:avLst/>
          </a:prstGeom>
          <a:noFill/>
        </p:spPr>
        <p:txBody>
          <a:bodyPr wrap="square" lIns="939" tIns="489" rIns="939" bIns="489" rtlCol="0" anchor="ctr">
            <a:spAutoFit/>
          </a:bodyPr>
          <a:lstStyle/>
          <a:p>
            <a:pPr marL="0" indent="0" algn="ctr">
              <a:buNone/>
            </a:pPr>
            <a:r>
              <a:rPr lang="en-US" sz="1050" dirty="0">
                <a:solidFill>
                  <a:srgbClr val="FFFFFF"/>
                </a:solidFill>
                <a:latin typeface="SourceHanSansSC-Medium" panose="020B0600000000000000" charset="-122"/>
                <a:ea typeface="SourceHanSansSC-Medium" panose="020B0600000000000000" charset="-122"/>
                <a:cs typeface="SourceHanSansSC-Medium" panose="020B0600000000000000" charset="-122"/>
              </a:rPr>
              <a:t>3</a:t>
            </a:r>
            <a:endParaRPr lang="en-US" sz="1050" dirty="0"/>
          </a:p>
        </p:txBody>
      </p:sp>
      <p:sp>
        <p:nvSpPr>
          <p:cNvPr id="25" name="Shape 22"/>
          <p:cNvSpPr/>
          <p:nvPr>
            <p:custDataLst>
              <p:tags r:id="rId20"/>
            </p:custDataLst>
          </p:nvPr>
        </p:nvSpPr>
        <p:spPr>
          <a:xfrm>
            <a:off x="2779833" y="4071044"/>
            <a:ext cx="1922866" cy="7792"/>
          </a:xfrm>
          <a:custGeom>
            <a:avLst/>
            <a:gdLst/>
            <a:ahLst/>
            <a:cxnLst/>
            <a:rect l="l" t="t" r="r" b="b"/>
            <a:pathLst>
              <a:path w="1922866" h="7792">
                <a:moveTo>
                  <a:pt x="0" y="0"/>
                </a:moveTo>
                <a:lnTo>
                  <a:pt x="1922866" y="7792"/>
                </a:lnTo>
              </a:path>
            </a:pathLst>
          </a:custGeom>
          <a:noFill/>
          <a:ln w="9525">
            <a:solidFill>
              <a:srgbClr val="808080"/>
            </a:solidFill>
            <a:prstDash val="solid"/>
            <a:headEnd type="none"/>
            <a:tailEnd type="none"/>
          </a:ln>
        </p:spPr>
      </p:sp>
      <p:sp>
        <p:nvSpPr>
          <p:cNvPr id="26" name="Shape 23"/>
          <p:cNvSpPr/>
          <p:nvPr>
            <p:custDataLst>
              <p:tags r:id="rId21"/>
            </p:custDataLst>
          </p:nvPr>
        </p:nvSpPr>
        <p:spPr>
          <a:xfrm>
            <a:off x="1998277" y="3692744"/>
            <a:ext cx="776613" cy="776614"/>
          </a:xfrm>
          <a:custGeom>
            <a:avLst/>
            <a:gdLst/>
            <a:ahLst/>
            <a:cxnLst/>
            <a:rect l="l" t="t" r="r" b="b"/>
            <a:pathLst>
              <a:path w="776613" h="776614">
                <a:moveTo>
                  <a:pt x="0" y="387808"/>
                </a:moveTo>
                <a:lnTo>
                  <a:pt x="0" y="387808"/>
                </a:lnTo>
                <a:lnTo>
                  <a:pt x="0" y="387808"/>
                </a:lnTo>
                <a:lnTo>
                  <a:pt x="0" y="381691"/>
                </a:lnTo>
                <a:lnTo>
                  <a:pt x="0" y="374351"/>
                </a:lnTo>
                <a:lnTo>
                  <a:pt x="0" y="368234"/>
                </a:lnTo>
                <a:lnTo>
                  <a:pt x="1223" y="360894"/>
                </a:lnTo>
                <a:lnTo>
                  <a:pt x="1223" y="354777"/>
                </a:lnTo>
                <a:lnTo>
                  <a:pt x="2447" y="347437"/>
                </a:lnTo>
                <a:lnTo>
                  <a:pt x="2447" y="341320"/>
                </a:lnTo>
                <a:lnTo>
                  <a:pt x="3670" y="333980"/>
                </a:lnTo>
                <a:lnTo>
                  <a:pt x="4893" y="327863"/>
                </a:lnTo>
                <a:lnTo>
                  <a:pt x="6117" y="320523"/>
                </a:lnTo>
                <a:lnTo>
                  <a:pt x="7340" y="314406"/>
                </a:lnTo>
                <a:lnTo>
                  <a:pt x="8564" y="307066"/>
                </a:lnTo>
                <a:lnTo>
                  <a:pt x="9787" y="300949"/>
                </a:lnTo>
                <a:lnTo>
                  <a:pt x="11010" y="294832"/>
                </a:lnTo>
                <a:lnTo>
                  <a:pt x="13457" y="287492"/>
                </a:lnTo>
                <a:lnTo>
                  <a:pt x="14680" y="281375"/>
                </a:lnTo>
                <a:lnTo>
                  <a:pt x="17127" y="275258"/>
                </a:lnTo>
                <a:lnTo>
                  <a:pt x="19574" y="267918"/>
                </a:lnTo>
                <a:lnTo>
                  <a:pt x="20797" y="261801"/>
                </a:lnTo>
                <a:lnTo>
                  <a:pt x="23244" y="255684"/>
                </a:lnTo>
                <a:lnTo>
                  <a:pt x="25691" y="249567"/>
                </a:lnTo>
                <a:lnTo>
                  <a:pt x="28138" y="243451"/>
                </a:lnTo>
                <a:lnTo>
                  <a:pt x="30584" y="236110"/>
                </a:lnTo>
                <a:lnTo>
                  <a:pt x="33031" y="229994"/>
                </a:lnTo>
                <a:lnTo>
                  <a:pt x="36701" y="223877"/>
                </a:lnTo>
                <a:lnTo>
                  <a:pt x="39148" y="217760"/>
                </a:lnTo>
                <a:lnTo>
                  <a:pt x="42818" y="211643"/>
                </a:lnTo>
                <a:lnTo>
                  <a:pt x="45265" y="205526"/>
                </a:lnTo>
                <a:lnTo>
                  <a:pt x="48935" y="200633"/>
                </a:lnTo>
                <a:lnTo>
                  <a:pt x="52605" y="194516"/>
                </a:lnTo>
                <a:lnTo>
                  <a:pt x="55052" y="188399"/>
                </a:lnTo>
                <a:lnTo>
                  <a:pt x="58722" y="182282"/>
                </a:lnTo>
                <a:lnTo>
                  <a:pt x="62392" y="177389"/>
                </a:lnTo>
                <a:lnTo>
                  <a:pt x="66062" y="171272"/>
                </a:lnTo>
                <a:lnTo>
                  <a:pt x="69732" y="165155"/>
                </a:lnTo>
                <a:lnTo>
                  <a:pt x="74626" y="160261"/>
                </a:lnTo>
                <a:lnTo>
                  <a:pt x="78296" y="154145"/>
                </a:lnTo>
                <a:lnTo>
                  <a:pt x="81966" y="149251"/>
                </a:lnTo>
                <a:lnTo>
                  <a:pt x="86859" y="144358"/>
                </a:lnTo>
                <a:lnTo>
                  <a:pt x="90529" y="138241"/>
                </a:lnTo>
                <a:lnTo>
                  <a:pt x="95423" y="133347"/>
                </a:lnTo>
                <a:lnTo>
                  <a:pt x="100316" y="128454"/>
                </a:lnTo>
                <a:lnTo>
                  <a:pt x="103986" y="123560"/>
                </a:lnTo>
                <a:lnTo>
                  <a:pt x="108880" y="118667"/>
                </a:lnTo>
                <a:lnTo>
                  <a:pt x="113773" y="113773"/>
                </a:lnTo>
                <a:lnTo>
                  <a:pt x="118667" y="108880"/>
                </a:lnTo>
                <a:lnTo>
                  <a:pt x="123560" y="103986"/>
                </a:lnTo>
                <a:lnTo>
                  <a:pt x="128454" y="100316"/>
                </a:lnTo>
                <a:lnTo>
                  <a:pt x="133347" y="95423"/>
                </a:lnTo>
                <a:lnTo>
                  <a:pt x="138241" y="90529"/>
                </a:lnTo>
                <a:lnTo>
                  <a:pt x="144358" y="86859"/>
                </a:lnTo>
                <a:lnTo>
                  <a:pt x="149251" y="81966"/>
                </a:lnTo>
                <a:lnTo>
                  <a:pt x="154145" y="78296"/>
                </a:lnTo>
                <a:lnTo>
                  <a:pt x="160261" y="74626"/>
                </a:lnTo>
                <a:lnTo>
                  <a:pt x="165155" y="69732"/>
                </a:lnTo>
                <a:lnTo>
                  <a:pt x="171272" y="66062"/>
                </a:lnTo>
                <a:lnTo>
                  <a:pt x="177389" y="62392"/>
                </a:lnTo>
                <a:lnTo>
                  <a:pt x="182282" y="58722"/>
                </a:lnTo>
                <a:lnTo>
                  <a:pt x="188399" y="55052"/>
                </a:lnTo>
                <a:lnTo>
                  <a:pt x="194516" y="52605"/>
                </a:lnTo>
                <a:lnTo>
                  <a:pt x="200633" y="48935"/>
                </a:lnTo>
                <a:lnTo>
                  <a:pt x="205526" y="45265"/>
                </a:lnTo>
                <a:lnTo>
                  <a:pt x="211643" y="42818"/>
                </a:lnTo>
                <a:lnTo>
                  <a:pt x="217760" y="39148"/>
                </a:lnTo>
                <a:lnTo>
                  <a:pt x="223877" y="36701"/>
                </a:lnTo>
                <a:lnTo>
                  <a:pt x="229994" y="33031"/>
                </a:lnTo>
                <a:lnTo>
                  <a:pt x="236110" y="30584"/>
                </a:lnTo>
                <a:lnTo>
                  <a:pt x="243451" y="28138"/>
                </a:lnTo>
                <a:lnTo>
                  <a:pt x="249567" y="25691"/>
                </a:lnTo>
                <a:lnTo>
                  <a:pt x="255684" y="23244"/>
                </a:lnTo>
                <a:lnTo>
                  <a:pt x="261801" y="20797"/>
                </a:lnTo>
                <a:lnTo>
                  <a:pt x="267918" y="19574"/>
                </a:lnTo>
                <a:lnTo>
                  <a:pt x="275258" y="17127"/>
                </a:lnTo>
                <a:lnTo>
                  <a:pt x="281375" y="14680"/>
                </a:lnTo>
                <a:lnTo>
                  <a:pt x="287492" y="13457"/>
                </a:lnTo>
                <a:lnTo>
                  <a:pt x="294832" y="11010"/>
                </a:lnTo>
                <a:lnTo>
                  <a:pt x="300949" y="9787"/>
                </a:lnTo>
                <a:lnTo>
                  <a:pt x="307066" y="8564"/>
                </a:lnTo>
                <a:lnTo>
                  <a:pt x="314406" y="7340"/>
                </a:lnTo>
                <a:lnTo>
                  <a:pt x="320523" y="6117"/>
                </a:lnTo>
                <a:lnTo>
                  <a:pt x="327863" y="4893"/>
                </a:lnTo>
                <a:lnTo>
                  <a:pt x="333980" y="3670"/>
                </a:lnTo>
                <a:lnTo>
                  <a:pt x="341320" y="2447"/>
                </a:lnTo>
                <a:lnTo>
                  <a:pt x="347437" y="2447"/>
                </a:lnTo>
                <a:lnTo>
                  <a:pt x="354777" y="1223"/>
                </a:lnTo>
                <a:lnTo>
                  <a:pt x="360894" y="1223"/>
                </a:lnTo>
                <a:lnTo>
                  <a:pt x="368234" y="0"/>
                </a:lnTo>
                <a:lnTo>
                  <a:pt x="374351" y="0"/>
                </a:lnTo>
                <a:lnTo>
                  <a:pt x="381691" y="0"/>
                </a:lnTo>
                <a:lnTo>
                  <a:pt x="387808" y="0"/>
                </a:lnTo>
                <a:lnTo>
                  <a:pt x="387808" y="0"/>
                </a:lnTo>
                <a:lnTo>
                  <a:pt x="387808" y="0"/>
                </a:lnTo>
                <a:lnTo>
                  <a:pt x="395148" y="0"/>
                </a:lnTo>
                <a:lnTo>
                  <a:pt x="401265" y="0"/>
                </a:lnTo>
                <a:lnTo>
                  <a:pt x="408606" y="0"/>
                </a:lnTo>
                <a:lnTo>
                  <a:pt x="415946" y="1223"/>
                </a:lnTo>
                <a:lnTo>
                  <a:pt x="422063" y="1223"/>
                </a:lnTo>
                <a:lnTo>
                  <a:pt x="429403" y="2447"/>
                </a:lnTo>
                <a:lnTo>
                  <a:pt x="435520" y="2447"/>
                </a:lnTo>
                <a:lnTo>
                  <a:pt x="442860" y="3670"/>
                </a:lnTo>
                <a:lnTo>
                  <a:pt x="448977" y="4893"/>
                </a:lnTo>
                <a:lnTo>
                  <a:pt x="456317" y="6117"/>
                </a:lnTo>
                <a:lnTo>
                  <a:pt x="462434" y="7340"/>
                </a:lnTo>
                <a:lnTo>
                  <a:pt x="468551" y="8564"/>
                </a:lnTo>
                <a:lnTo>
                  <a:pt x="475891" y="9787"/>
                </a:lnTo>
                <a:lnTo>
                  <a:pt x="482008" y="11010"/>
                </a:lnTo>
                <a:lnTo>
                  <a:pt x="489348" y="13457"/>
                </a:lnTo>
                <a:lnTo>
                  <a:pt x="495465" y="14680"/>
                </a:lnTo>
                <a:lnTo>
                  <a:pt x="501582" y="17127"/>
                </a:lnTo>
                <a:lnTo>
                  <a:pt x="507699" y="19574"/>
                </a:lnTo>
                <a:lnTo>
                  <a:pt x="515039" y="20797"/>
                </a:lnTo>
                <a:lnTo>
                  <a:pt x="521156" y="23244"/>
                </a:lnTo>
                <a:lnTo>
                  <a:pt x="527272" y="25691"/>
                </a:lnTo>
                <a:lnTo>
                  <a:pt x="533389" y="28138"/>
                </a:lnTo>
                <a:lnTo>
                  <a:pt x="539506" y="30584"/>
                </a:lnTo>
                <a:lnTo>
                  <a:pt x="546846" y="33031"/>
                </a:lnTo>
                <a:lnTo>
                  <a:pt x="552963" y="36701"/>
                </a:lnTo>
                <a:lnTo>
                  <a:pt x="559080" y="39148"/>
                </a:lnTo>
                <a:lnTo>
                  <a:pt x="565197" y="42818"/>
                </a:lnTo>
                <a:lnTo>
                  <a:pt x="570090" y="45265"/>
                </a:lnTo>
                <a:lnTo>
                  <a:pt x="576207" y="48935"/>
                </a:lnTo>
                <a:lnTo>
                  <a:pt x="582324" y="52605"/>
                </a:lnTo>
                <a:lnTo>
                  <a:pt x="588441" y="55052"/>
                </a:lnTo>
                <a:lnTo>
                  <a:pt x="594558" y="58722"/>
                </a:lnTo>
                <a:lnTo>
                  <a:pt x="599451" y="62392"/>
                </a:lnTo>
                <a:lnTo>
                  <a:pt x="605568" y="66062"/>
                </a:lnTo>
                <a:lnTo>
                  <a:pt x="610462" y="69732"/>
                </a:lnTo>
                <a:lnTo>
                  <a:pt x="616578" y="74626"/>
                </a:lnTo>
                <a:lnTo>
                  <a:pt x="621472" y="78296"/>
                </a:lnTo>
                <a:lnTo>
                  <a:pt x="627589" y="81966"/>
                </a:lnTo>
                <a:lnTo>
                  <a:pt x="632482" y="86859"/>
                </a:lnTo>
                <a:lnTo>
                  <a:pt x="637376" y="90529"/>
                </a:lnTo>
                <a:lnTo>
                  <a:pt x="643493" y="95423"/>
                </a:lnTo>
                <a:lnTo>
                  <a:pt x="648386" y="100316"/>
                </a:lnTo>
                <a:lnTo>
                  <a:pt x="653280" y="103986"/>
                </a:lnTo>
                <a:lnTo>
                  <a:pt x="658173" y="108880"/>
                </a:lnTo>
                <a:lnTo>
                  <a:pt x="663066" y="113773"/>
                </a:lnTo>
                <a:lnTo>
                  <a:pt x="667960" y="118667"/>
                </a:lnTo>
                <a:lnTo>
                  <a:pt x="672853" y="123560"/>
                </a:lnTo>
                <a:lnTo>
                  <a:pt x="676524" y="128454"/>
                </a:lnTo>
                <a:lnTo>
                  <a:pt x="681417" y="133347"/>
                </a:lnTo>
                <a:lnTo>
                  <a:pt x="686311" y="138241"/>
                </a:lnTo>
                <a:lnTo>
                  <a:pt x="689981" y="144358"/>
                </a:lnTo>
                <a:lnTo>
                  <a:pt x="694874" y="149251"/>
                </a:lnTo>
                <a:lnTo>
                  <a:pt x="698544" y="154145"/>
                </a:lnTo>
                <a:lnTo>
                  <a:pt x="702214" y="160261"/>
                </a:lnTo>
                <a:lnTo>
                  <a:pt x="705884" y="165155"/>
                </a:lnTo>
                <a:lnTo>
                  <a:pt x="710778" y="171272"/>
                </a:lnTo>
                <a:lnTo>
                  <a:pt x="714448" y="177389"/>
                </a:lnTo>
                <a:lnTo>
                  <a:pt x="718118" y="182282"/>
                </a:lnTo>
                <a:lnTo>
                  <a:pt x="720565" y="188399"/>
                </a:lnTo>
                <a:lnTo>
                  <a:pt x="724235" y="194516"/>
                </a:lnTo>
                <a:lnTo>
                  <a:pt x="727905" y="200633"/>
                </a:lnTo>
                <a:lnTo>
                  <a:pt x="731575" y="205526"/>
                </a:lnTo>
                <a:lnTo>
                  <a:pt x="734022" y="211643"/>
                </a:lnTo>
                <a:lnTo>
                  <a:pt x="737692" y="217760"/>
                </a:lnTo>
                <a:lnTo>
                  <a:pt x="740139" y="223877"/>
                </a:lnTo>
                <a:lnTo>
                  <a:pt x="742586" y="229994"/>
                </a:lnTo>
                <a:lnTo>
                  <a:pt x="746256" y="236110"/>
                </a:lnTo>
                <a:lnTo>
                  <a:pt x="748702" y="243451"/>
                </a:lnTo>
                <a:lnTo>
                  <a:pt x="751149" y="249567"/>
                </a:lnTo>
                <a:lnTo>
                  <a:pt x="753596" y="255684"/>
                </a:lnTo>
                <a:lnTo>
                  <a:pt x="756043" y="261801"/>
                </a:lnTo>
                <a:lnTo>
                  <a:pt x="757266" y="267918"/>
                </a:lnTo>
                <a:lnTo>
                  <a:pt x="759713" y="275258"/>
                </a:lnTo>
                <a:lnTo>
                  <a:pt x="762159" y="281375"/>
                </a:lnTo>
                <a:lnTo>
                  <a:pt x="763383" y="287492"/>
                </a:lnTo>
                <a:lnTo>
                  <a:pt x="764606" y="294832"/>
                </a:lnTo>
                <a:lnTo>
                  <a:pt x="767053" y="300949"/>
                </a:lnTo>
                <a:lnTo>
                  <a:pt x="768276" y="307066"/>
                </a:lnTo>
                <a:lnTo>
                  <a:pt x="769500" y="314406"/>
                </a:lnTo>
                <a:lnTo>
                  <a:pt x="770723" y="320523"/>
                </a:lnTo>
                <a:lnTo>
                  <a:pt x="771946" y="327863"/>
                </a:lnTo>
                <a:lnTo>
                  <a:pt x="773170" y="333980"/>
                </a:lnTo>
                <a:lnTo>
                  <a:pt x="773170" y="341320"/>
                </a:lnTo>
                <a:lnTo>
                  <a:pt x="774393" y="347437"/>
                </a:lnTo>
                <a:lnTo>
                  <a:pt x="775617" y="354777"/>
                </a:lnTo>
                <a:lnTo>
                  <a:pt x="775617" y="360894"/>
                </a:lnTo>
                <a:lnTo>
                  <a:pt x="775617" y="368234"/>
                </a:lnTo>
                <a:lnTo>
                  <a:pt x="776840" y="374351"/>
                </a:lnTo>
                <a:lnTo>
                  <a:pt x="776840" y="381691"/>
                </a:lnTo>
                <a:lnTo>
                  <a:pt x="776840" y="387808"/>
                </a:lnTo>
                <a:lnTo>
                  <a:pt x="776840" y="387808"/>
                </a:lnTo>
                <a:lnTo>
                  <a:pt x="776840" y="387808"/>
                </a:lnTo>
                <a:lnTo>
                  <a:pt x="776840" y="395148"/>
                </a:lnTo>
                <a:lnTo>
                  <a:pt x="776840" y="401265"/>
                </a:lnTo>
                <a:lnTo>
                  <a:pt x="775617" y="408606"/>
                </a:lnTo>
                <a:lnTo>
                  <a:pt x="775617" y="415946"/>
                </a:lnTo>
                <a:lnTo>
                  <a:pt x="775617" y="422063"/>
                </a:lnTo>
                <a:lnTo>
                  <a:pt x="774393" y="429403"/>
                </a:lnTo>
                <a:lnTo>
                  <a:pt x="773170" y="435520"/>
                </a:lnTo>
                <a:lnTo>
                  <a:pt x="773170" y="442860"/>
                </a:lnTo>
                <a:lnTo>
                  <a:pt x="771946" y="448977"/>
                </a:lnTo>
                <a:lnTo>
                  <a:pt x="770723" y="456317"/>
                </a:lnTo>
                <a:lnTo>
                  <a:pt x="769500" y="462434"/>
                </a:lnTo>
                <a:lnTo>
                  <a:pt x="768276" y="468551"/>
                </a:lnTo>
                <a:lnTo>
                  <a:pt x="767053" y="475891"/>
                </a:lnTo>
                <a:lnTo>
                  <a:pt x="764606" y="482008"/>
                </a:lnTo>
                <a:lnTo>
                  <a:pt x="763383" y="489348"/>
                </a:lnTo>
                <a:lnTo>
                  <a:pt x="762159" y="495465"/>
                </a:lnTo>
                <a:lnTo>
                  <a:pt x="759713" y="501582"/>
                </a:lnTo>
                <a:lnTo>
                  <a:pt x="757266" y="507699"/>
                </a:lnTo>
                <a:lnTo>
                  <a:pt x="756043" y="515039"/>
                </a:lnTo>
                <a:lnTo>
                  <a:pt x="753596" y="521156"/>
                </a:lnTo>
                <a:lnTo>
                  <a:pt x="751149" y="527272"/>
                </a:lnTo>
                <a:lnTo>
                  <a:pt x="748702" y="533389"/>
                </a:lnTo>
                <a:lnTo>
                  <a:pt x="746256" y="539506"/>
                </a:lnTo>
                <a:lnTo>
                  <a:pt x="742586" y="546846"/>
                </a:lnTo>
                <a:lnTo>
                  <a:pt x="740139" y="552963"/>
                </a:lnTo>
                <a:lnTo>
                  <a:pt x="737692" y="559080"/>
                </a:lnTo>
                <a:lnTo>
                  <a:pt x="734022" y="565197"/>
                </a:lnTo>
                <a:lnTo>
                  <a:pt x="731575" y="570090"/>
                </a:lnTo>
                <a:lnTo>
                  <a:pt x="727905" y="576207"/>
                </a:lnTo>
                <a:lnTo>
                  <a:pt x="724235" y="582324"/>
                </a:lnTo>
                <a:lnTo>
                  <a:pt x="720565" y="588441"/>
                </a:lnTo>
                <a:lnTo>
                  <a:pt x="718118" y="594558"/>
                </a:lnTo>
                <a:lnTo>
                  <a:pt x="714448" y="599451"/>
                </a:lnTo>
                <a:lnTo>
                  <a:pt x="710778" y="605568"/>
                </a:lnTo>
                <a:lnTo>
                  <a:pt x="705884" y="610462"/>
                </a:lnTo>
                <a:lnTo>
                  <a:pt x="702214" y="616578"/>
                </a:lnTo>
                <a:lnTo>
                  <a:pt x="698544" y="621472"/>
                </a:lnTo>
                <a:lnTo>
                  <a:pt x="694874" y="627589"/>
                </a:lnTo>
                <a:lnTo>
                  <a:pt x="689981" y="632482"/>
                </a:lnTo>
                <a:lnTo>
                  <a:pt x="686311" y="637376"/>
                </a:lnTo>
                <a:lnTo>
                  <a:pt x="681417" y="643493"/>
                </a:lnTo>
                <a:lnTo>
                  <a:pt x="676524" y="648386"/>
                </a:lnTo>
                <a:lnTo>
                  <a:pt x="672853" y="653280"/>
                </a:lnTo>
                <a:lnTo>
                  <a:pt x="667960" y="658173"/>
                </a:lnTo>
                <a:lnTo>
                  <a:pt x="663066" y="663066"/>
                </a:lnTo>
                <a:lnTo>
                  <a:pt x="658173" y="667960"/>
                </a:lnTo>
                <a:lnTo>
                  <a:pt x="653280" y="672853"/>
                </a:lnTo>
                <a:lnTo>
                  <a:pt x="648386" y="676524"/>
                </a:lnTo>
                <a:lnTo>
                  <a:pt x="643493" y="681417"/>
                </a:lnTo>
                <a:lnTo>
                  <a:pt x="637376" y="686311"/>
                </a:lnTo>
                <a:lnTo>
                  <a:pt x="632482" y="689981"/>
                </a:lnTo>
                <a:lnTo>
                  <a:pt x="627589" y="694874"/>
                </a:lnTo>
                <a:lnTo>
                  <a:pt x="621472" y="698544"/>
                </a:lnTo>
                <a:lnTo>
                  <a:pt x="616578" y="702214"/>
                </a:lnTo>
                <a:lnTo>
                  <a:pt x="610462" y="705884"/>
                </a:lnTo>
                <a:lnTo>
                  <a:pt x="605568" y="710778"/>
                </a:lnTo>
                <a:lnTo>
                  <a:pt x="599451" y="714448"/>
                </a:lnTo>
                <a:lnTo>
                  <a:pt x="594558" y="718118"/>
                </a:lnTo>
                <a:lnTo>
                  <a:pt x="588441" y="720565"/>
                </a:lnTo>
                <a:lnTo>
                  <a:pt x="582324" y="724235"/>
                </a:lnTo>
                <a:lnTo>
                  <a:pt x="576207" y="727905"/>
                </a:lnTo>
                <a:lnTo>
                  <a:pt x="570090" y="731575"/>
                </a:lnTo>
                <a:lnTo>
                  <a:pt x="565197" y="734022"/>
                </a:lnTo>
                <a:lnTo>
                  <a:pt x="559080" y="737692"/>
                </a:lnTo>
                <a:lnTo>
                  <a:pt x="552963" y="740139"/>
                </a:lnTo>
                <a:lnTo>
                  <a:pt x="546846" y="742586"/>
                </a:lnTo>
                <a:lnTo>
                  <a:pt x="539506" y="746256"/>
                </a:lnTo>
                <a:lnTo>
                  <a:pt x="533389" y="748702"/>
                </a:lnTo>
                <a:lnTo>
                  <a:pt x="527272" y="751149"/>
                </a:lnTo>
                <a:lnTo>
                  <a:pt x="521156" y="753596"/>
                </a:lnTo>
                <a:lnTo>
                  <a:pt x="515039" y="756043"/>
                </a:lnTo>
                <a:lnTo>
                  <a:pt x="507699" y="757266"/>
                </a:lnTo>
                <a:lnTo>
                  <a:pt x="501582" y="759713"/>
                </a:lnTo>
                <a:lnTo>
                  <a:pt x="495465" y="762159"/>
                </a:lnTo>
                <a:lnTo>
                  <a:pt x="489348" y="763383"/>
                </a:lnTo>
                <a:lnTo>
                  <a:pt x="482008" y="764606"/>
                </a:lnTo>
                <a:lnTo>
                  <a:pt x="475891" y="767053"/>
                </a:lnTo>
                <a:lnTo>
                  <a:pt x="468551" y="768276"/>
                </a:lnTo>
                <a:lnTo>
                  <a:pt x="462434" y="769500"/>
                </a:lnTo>
                <a:lnTo>
                  <a:pt x="456317" y="770723"/>
                </a:lnTo>
                <a:lnTo>
                  <a:pt x="448977" y="771946"/>
                </a:lnTo>
                <a:lnTo>
                  <a:pt x="442860" y="773170"/>
                </a:lnTo>
                <a:lnTo>
                  <a:pt x="435520" y="773170"/>
                </a:lnTo>
                <a:lnTo>
                  <a:pt x="429403" y="774393"/>
                </a:lnTo>
                <a:lnTo>
                  <a:pt x="422063" y="775617"/>
                </a:lnTo>
                <a:lnTo>
                  <a:pt x="415946" y="775617"/>
                </a:lnTo>
                <a:lnTo>
                  <a:pt x="408606" y="775617"/>
                </a:lnTo>
                <a:lnTo>
                  <a:pt x="401265" y="776840"/>
                </a:lnTo>
                <a:lnTo>
                  <a:pt x="395148" y="776840"/>
                </a:lnTo>
                <a:lnTo>
                  <a:pt x="387808" y="776840"/>
                </a:lnTo>
                <a:lnTo>
                  <a:pt x="387808" y="776840"/>
                </a:lnTo>
                <a:lnTo>
                  <a:pt x="387808" y="776840"/>
                </a:lnTo>
                <a:lnTo>
                  <a:pt x="381691" y="776840"/>
                </a:lnTo>
                <a:lnTo>
                  <a:pt x="374351" y="776840"/>
                </a:lnTo>
                <a:lnTo>
                  <a:pt x="368234" y="775617"/>
                </a:lnTo>
                <a:lnTo>
                  <a:pt x="360894" y="775617"/>
                </a:lnTo>
                <a:lnTo>
                  <a:pt x="354777" y="775617"/>
                </a:lnTo>
                <a:lnTo>
                  <a:pt x="347437" y="774393"/>
                </a:lnTo>
                <a:lnTo>
                  <a:pt x="341320" y="773170"/>
                </a:lnTo>
                <a:lnTo>
                  <a:pt x="333980" y="773170"/>
                </a:lnTo>
                <a:lnTo>
                  <a:pt x="327863" y="771946"/>
                </a:lnTo>
                <a:lnTo>
                  <a:pt x="320523" y="770723"/>
                </a:lnTo>
                <a:lnTo>
                  <a:pt x="314406" y="769500"/>
                </a:lnTo>
                <a:lnTo>
                  <a:pt x="307066" y="768276"/>
                </a:lnTo>
                <a:lnTo>
                  <a:pt x="300949" y="767053"/>
                </a:lnTo>
                <a:lnTo>
                  <a:pt x="294832" y="764606"/>
                </a:lnTo>
                <a:lnTo>
                  <a:pt x="287492" y="763383"/>
                </a:lnTo>
                <a:lnTo>
                  <a:pt x="281375" y="762159"/>
                </a:lnTo>
                <a:lnTo>
                  <a:pt x="275258" y="759713"/>
                </a:lnTo>
                <a:lnTo>
                  <a:pt x="267918" y="757266"/>
                </a:lnTo>
                <a:lnTo>
                  <a:pt x="261801" y="756043"/>
                </a:lnTo>
                <a:lnTo>
                  <a:pt x="255684" y="753596"/>
                </a:lnTo>
                <a:lnTo>
                  <a:pt x="249567" y="751149"/>
                </a:lnTo>
                <a:lnTo>
                  <a:pt x="243451" y="748702"/>
                </a:lnTo>
                <a:lnTo>
                  <a:pt x="236110" y="746256"/>
                </a:lnTo>
                <a:lnTo>
                  <a:pt x="229994" y="742586"/>
                </a:lnTo>
                <a:lnTo>
                  <a:pt x="223877" y="740139"/>
                </a:lnTo>
                <a:lnTo>
                  <a:pt x="217760" y="737692"/>
                </a:lnTo>
                <a:lnTo>
                  <a:pt x="211643" y="734022"/>
                </a:lnTo>
                <a:lnTo>
                  <a:pt x="205526" y="731575"/>
                </a:lnTo>
                <a:lnTo>
                  <a:pt x="200633" y="727905"/>
                </a:lnTo>
                <a:lnTo>
                  <a:pt x="194516" y="724235"/>
                </a:lnTo>
                <a:lnTo>
                  <a:pt x="188399" y="720565"/>
                </a:lnTo>
                <a:lnTo>
                  <a:pt x="182282" y="718118"/>
                </a:lnTo>
                <a:lnTo>
                  <a:pt x="177389" y="714448"/>
                </a:lnTo>
                <a:lnTo>
                  <a:pt x="171272" y="710778"/>
                </a:lnTo>
                <a:lnTo>
                  <a:pt x="165155" y="705884"/>
                </a:lnTo>
                <a:lnTo>
                  <a:pt x="160261" y="702214"/>
                </a:lnTo>
                <a:lnTo>
                  <a:pt x="154145" y="698544"/>
                </a:lnTo>
                <a:lnTo>
                  <a:pt x="149251" y="694874"/>
                </a:lnTo>
                <a:lnTo>
                  <a:pt x="144358" y="689981"/>
                </a:lnTo>
                <a:lnTo>
                  <a:pt x="138241" y="686311"/>
                </a:lnTo>
                <a:lnTo>
                  <a:pt x="133347" y="681417"/>
                </a:lnTo>
                <a:lnTo>
                  <a:pt x="128454" y="676524"/>
                </a:lnTo>
                <a:lnTo>
                  <a:pt x="123560" y="672853"/>
                </a:lnTo>
                <a:lnTo>
                  <a:pt x="118667" y="667960"/>
                </a:lnTo>
                <a:lnTo>
                  <a:pt x="113773" y="663066"/>
                </a:lnTo>
                <a:lnTo>
                  <a:pt x="108880" y="658173"/>
                </a:lnTo>
                <a:lnTo>
                  <a:pt x="103986" y="653280"/>
                </a:lnTo>
                <a:lnTo>
                  <a:pt x="100316" y="648386"/>
                </a:lnTo>
                <a:lnTo>
                  <a:pt x="95423" y="643493"/>
                </a:lnTo>
                <a:lnTo>
                  <a:pt x="90529" y="637376"/>
                </a:lnTo>
                <a:lnTo>
                  <a:pt x="86859" y="632482"/>
                </a:lnTo>
                <a:lnTo>
                  <a:pt x="81966" y="627589"/>
                </a:lnTo>
                <a:lnTo>
                  <a:pt x="78296" y="621472"/>
                </a:lnTo>
                <a:lnTo>
                  <a:pt x="74626" y="616578"/>
                </a:lnTo>
                <a:lnTo>
                  <a:pt x="69732" y="610462"/>
                </a:lnTo>
                <a:lnTo>
                  <a:pt x="66062" y="605568"/>
                </a:lnTo>
                <a:lnTo>
                  <a:pt x="62392" y="599451"/>
                </a:lnTo>
                <a:lnTo>
                  <a:pt x="58722" y="594558"/>
                </a:lnTo>
                <a:lnTo>
                  <a:pt x="55052" y="588441"/>
                </a:lnTo>
                <a:lnTo>
                  <a:pt x="52605" y="582324"/>
                </a:lnTo>
                <a:lnTo>
                  <a:pt x="48935" y="576207"/>
                </a:lnTo>
                <a:lnTo>
                  <a:pt x="45265" y="570090"/>
                </a:lnTo>
                <a:lnTo>
                  <a:pt x="42818" y="565197"/>
                </a:lnTo>
                <a:lnTo>
                  <a:pt x="39148" y="559080"/>
                </a:lnTo>
                <a:lnTo>
                  <a:pt x="36701" y="552963"/>
                </a:lnTo>
                <a:lnTo>
                  <a:pt x="33031" y="546846"/>
                </a:lnTo>
                <a:lnTo>
                  <a:pt x="30584" y="539506"/>
                </a:lnTo>
                <a:lnTo>
                  <a:pt x="28138" y="533389"/>
                </a:lnTo>
                <a:lnTo>
                  <a:pt x="25691" y="527272"/>
                </a:lnTo>
                <a:lnTo>
                  <a:pt x="23244" y="521156"/>
                </a:lnTo>
                <a:lnTo>
                  <a:pt x="20797" y="515039"/>
                </a:lnTo>
                <a:lnTo>
                  <a:pt x="19574" y="507699"/>
                </a:lnTo>
                <a:lnTo>
                  <a:pt x="17127" y="501582"/>
                </a:lnTo>
                <a:lnTo>
                  <a:pt x="14680" y="495465"/>
                </a:lnTo>
                <a:lnTo>
                  <a:pt x="13457" y="489348"/>
                </a:lnTo>
                <a:lnTo>
                  <a:pt x="11010" y="482008"/>
                </a:lnTo>
                <a:lnTo>
                  <a:pt x="9787" y="475891"/>
                </a:lnTo>
                <a:lnTo>
                  <a:pt x="8564" y="468551"/>
                </a:lnTo>
                <a:lnTo>
                  <a:pt x="7340" y="462434"/>
                </a:lnTo>
                <a:lnTo>
                  <a:pt x="6117" y="456317"/>
                </a:lnTo>
                <a:lnTo>
                  <a:pt x="4893" y="448977"/>
                </a:lnTo>
                <a:lnTo>
                  <a:pt x="3670" y="442860"/>
                </a:lnTo>
                <a:lnTo>
                  <a:pt x="2447" y="435520"/>
                </a:lnTo>
                <a:lnTo>
                  <a:pt x="2447" y="429403"/>
                </a:lnTo>
                <a:lnTo>
                  <a:pt x="1223" y="422063"/>
                </a:lnTo>
                <a:lnTo>
                  <a:pt x="1223" y="415946"/>
                </a:lnTo>
                <a:lnTo>
                  <a:pt x="0" y="408606"/>
                </a:lnTo>
                <a:lnTo>
                  <a:pt x="0" y="401265"/>
                </a:lnTo>
                <a:lnTo>
                  <a:pt x="0" y="395148"/>
                </a:lnTo>
                <a:lnTo>
                  <a:pt x="0" y="387808"/>
                </a:lnTo>
                <a:close/>
                <a:moveTo>
                  <a:pt x="24467" y="387808"/>
                </a:moveTo>
                <a:lnTo>
                  <a:pt x="24467" y="387808"/>
                </a:lnTo>
                <a:lnTo>
                  <a:pt x="24467" y="387808"/>
                </a:lnTo>
                <a:lnTo>
                  <a:pt x="24467" y="395148"/>
                </a:lnTo>
                <a:lnTo>
                  <a:pt x="24467" y="401265"/>
                </a:lnTo>
                <a:lnTo>
                  <a:pt x="24467" y="407382"/>
                </a:lnTo>
                <a:lnTo>
                  <a:pt x="25691" y="413499"/>
                </a:lnTo>
                <a:lnTo>
                  <a:pt x="25691" y="419616"/>
                </a:lnTo>
                <a:lnTo>
                  <a:pt x="26914" y="426956"/>
                </a:lnTo>
                <a:lnTo>
                  <a:pt x="26914" y="433073"/>
                </a:lnTo>
                <a:lnTo>
                  <a:pt x="28138" y="439190"/>
                </a:lnTo>
                <a:lnTo>
                  <a:pt x="29361" y="445307"/>
                </a:lnTo>
                <a:lnTo>
                  <a:pt x="29361" y="451423"/>
                </a:lnTo>
                <a:lnTo>
                  <a:pt x="30584" y="457540"/>
                </a:lnTo>
                <a:lnTo>
                  <a:pt x="31808" y="463657"/>
                </a:lnTo>
                <a:lnTo>
                  <a:pt x="34254" y="469774"/>
                </a:lnTo>
                <a:lnTo>
                  <a:pt x="35478" y="475891"/>
                </a:lnTo>
                <a:lnTo>
                  <a:pt x="36701" y="482008"/>
                </a:lnTo>
                <a:lnTo>
                  <a:pt x="37924" y="488125"/>
                </a:lnTo>
                <a:lnTo>
                  <a:pt x="40371" y="494241"/>
                </a:lnTo>
                <a:lnTo>
                  <a:pt x="42818" y="500358"/>
                </a:lnTo>
                <a:lnTo>
                  <a:pt x="44041" y="506475"/>
                </a:lnTo>
                <a:lnTo>
                  <a:pt x="46488" y="512592"/>
                </a:lnTo>
                <a:lnTo>
                  <a:pt x="48935" y="518709"/>
                </a:lnTo>
                <a:lnTo>
                  <a:pt x="51382" y="524826"/>
                </a:lnTo>
                <a:lnTo>
                  <a:pt x="53828" y="530943"/>
                </a:lnTo>
                <a:lnTo>
                  <a:pt x="56275" y="535836"/>
                </a:lnTo>
                <a:lnTo>
                  <a:pt x="58722" y="541953"/>
                </a:lnTo>
                <a:lnTo>
                  <a:pt x="61168" y="548070"/>
                </a:lnTo>
                <a:lnTo>
                  <a:pt x="63615" y="552963"/>
                </a:lnTo>
                <a:lnTo>
                  <a:pt x="67285" y="559080"/>
                </a:lnTo>
                <a:lnTo>
                  <a:pt x="69732" y="565197"/>
                </a:lnTo>
                <a:lnTo>
                  <a:pt x="73402" y="570090"/>
                </a:lnTo>
                <a:lnTo>
                  <a:pt x="75849" y="576207"/>
                </a:lnTo>
                <a:lnTo>
                  <a:pt x="79519" y="581101"/>
                </a:lnTo>
                <a:lnTo>
                  <a:pt x="83189" y="585994"/>
                </a:lnTo>
                <a:lnTo>
                  <a:pt x="86859" y="592111"/>
                </a:lnTo>
                <a:lnTo>
                  <a:pt x="90529" y="597005"/>
                </a:lnTo>
                <a:lnTo>
                  <a:pt x="94199" y="601898"/>
                </a:lnTo>
                <a:lnTo>
                  <a:pt x="97870" y="606791"/>
                </a:lnTo>
                <a:lnTo>
                  <a:pt x="101540" y="612908"/>
                </a:lnTo>
                <a:lnTo>
                  <a:pt x="105210" y="617802"/>
                </a:lnTo>
                <a:lnTo>
                  <a:pt x="110103" y="622695"/>
                </a:lnTo>
                <a:lnTo>
                  <a:pt x="113773" y="627589"/>
                </a:lnTo>
                <a:lnTo>
                  <a:pt x="117444" y="631259"/>
                </a:lnTo>
                <a:lnTo>
                  <a:pt x="122337" y="636152"/>
                </a:lnTo>
                <a:lnTo>
                  <a:pt x="126007" y="641046"/>
                </a:lnTo>
                <a:lnTo>
                  <a:pt x="130901" y="645939"/>
                </a:lnTo>
                <a:lnTo>
                  <a:pt x="135794" y="649609"/>
                </a:lnTo>
                <a:lnTo>
                  <a:pt x="140688" y="654503"/>
                </a:lnTo>
                <a:lnTo>
                  <a:pt x="144358" y="658173"/>
                </a:lnTo>
                <a:lnTo>
                  <a:pt x="149251" y="663066"/>
                </a:lnTo>
                <a:lnTo>
                  <a:pt x="154145" y="666737"/>
                </a:lnTo>
                <a:lnTo>
                  <a:pt x="159038" y="671630"/>
                </a:lnTo>
                <a:lnTo>
                  <a:pt x="163932" y="675300"/>
                </a:lnTo>
                <a:lnTo>
                  <a:pt x="168825" y="678970"/>
                </a:lnTo>
                <a:lnTo>
                  <a:pt x="174942" y="682640"/>
                </a:lnTo>
                <a:lnTo>
                  <a:pt x="179835" y="686311"/>
                </a:lnTo>
                <a:lnTo>
                  <a:pt x="184729" y="689981"/>
                </a:lnTo>
                <a:lnTo>
                  <a:pt x="189622" y="693651"/>
                </a:lnTo>
                <a:lnTo>
                  <a:pt x="195739" y="697321"/>
                </a:lnTo>
                <a:lnTo>
                  <a:pt x="200633" y="699768"/>
                </a:lnTo>
                <a:lnTo>
                  <a:pt x="206750" y="703438"/>
                </a:lnTo>
                <a:lnTo>
                  <a:pt x="211643" y="707108"/>
                </a:lnTo>
                <a:lnTo>
                  <a:pt x="217760" y="709555"/>
                </a:lnTo>
                <a:lnTo>
                  <a:pt x="222653" y="712001"/>
                </a:lnTo>
                <a:lnTo>
                  <a:pt x="228770" y="715671"/>
                </a:lnTo>
                <a:lnTo>
                  <a:pt x="234887" y="718118"/>
                </a:lnTo>
                <a:lnTo>
                  <a:pt x="239781" y="720565"/>
                </a:lnTo>
                <a:lnTo>
                  <a:pt x="245897" y="723012"/>
                </a:lnTo>
                <a:lnTo>
                  <a:pt x="252014" y="725458"/>
                </a:lnTo>
                <a:lnTo>
                  <a:pt x="258131" y="727905"/>
                </a:lnTo>
                <a:lnTo>
                  <a:pt x="264248" y="730352"/>
                </a:lnTo>
                <a:lnTo>
                  <a:pt x="270365" y="732799"/>
                </a:lnTo>
                <a:lnTo>
                  <a:pt x="275258" y="734022"/>
                </a:lnTo>
                <a:lnTo>
                  <a:pt x="281375" y="736469"/>
                </a:lnTo>
                <a:lnTo>
                  <a:pt x="287492" y="737692"/>
                </a:lnTo>
                <a:lnTo>
                  <a:pt x="293609" y="740139"/>
                </a:lnTo>
                <a:lnTo>
                  <a:pt x="299726" y="741362"/>
                </a:lnTo>
                <a:lnTo>
                  <a:pt x="305842" y="742586"/>
                </a:lnTo>
                <a:lnTo>
                  <a:pt x="313183" y="743809"/>
                </a:lnTo>
                <a:lnTo>
                  <a:pt x="319300" y="745032"/>
                </a:lnTo>
                <a:lnTo>
                  <a:pt x="325416" y="746256"/>
                </a:lnTo>
                <a:lnTo>
                  <a:pt x="331533" y="747479"/>
                </a:lnTo>
                <a:lnTo>
                  <a:pt x="337650" y="748702"/>
                </a:lnTo>
                <a:lnTo>
                  <a:pt x="343767" y="749926"/>
                </a:lnTo>
                <a:lnTo>
                  <a:pt x="349884" y="749926"/>
                </a:lnTo>
                <a:lnTo>
                  <a:pt x="356001" y="751149"/>
                </a:lnTo>
                <a:lnTo>
                  <a:pt x="363341" y="751149"/>
                </a:lnTo>
                <a:lnTo>
                  <a:pt x="369458" y="751149"/>
                </a:lnTo>
                <a:lnTo>
                  <a:pt x="375575" y="752372"/>
                </a:lnTo>
                <a:lnTo>
                  <a:pt x="381691" y="752372"/>
                </a:lnTo>
                <a:lnTo>
                  <a:pt x="387808" y="752372"/>
                </a:lnTo>
                <a:lnTo>
                  <a:pt x="387808" y="752372"/>
                </a:lnTo>
                <a:lnTo>
                  <a:pt x="395148" y="752372"/>
                </a:lnTo>
                <a:lnTo>
                  <a:pt x="401265" y="752372"/>
                </a:lnTo>
                <a:lnTo>
                  <a:pt x="407382" y="751149"/>
                </a:lnTo>
                <a:lnTo>
                  <a:pt x="413499" y="751149"/>
                </a:lnTo>
                <a:lnTo>
                  <a:pt x="419616" y="751149"/>
                </a:lnTo>
                <a:lnTo>
                  <a:pt x="426956" y="749926"/>
                </a:lnTo>
                <a:lnTo>
                  <a:pt x="433073" y="749926"/>
                </a:lnTo>
                <a:lnTo>
                  <a:pt x="439190" y="748702"/>
                </a:lnTo>
                <a:lnTo>
                  <a:pt x="445307" y="747479"/>
                </a:lnTo>
                <a:lnTo>
                  <a:pt x="451423" y="746256"/>
                </a:lnTo>
                <a:lnTo>
                  <a:pt x="457540" y="745032"/>
                </a:lnTo>
                <a:lnTo>
                  <a:pt x="463657" y="743809"/>
                </a:lnTo>
                <a:lnTo>
                  <a:pt x="469774" y="742586"/>
                </a:lnTo>
                <a:lnTo>
                  <a:pt x="475891" y="741362"/>
                </a:lnTo>
                <a:lnTo>
                  <a:pt x="482008" y="740139"/>
                </a:lnTo>
                <a:lnTo>
                  <a:pt x="488125" y="737692"/>
                </a:lnTo>
                <a:lnTo>
                  <a:pt x="494241" y="736469"/>
                </a:lnTo>
                <a:lnTo>
                  <a:pt x="500358" y="734022"/>
                </a:lnTo>
                <a:lnTo>
                  <a:pt x="506475" y="732799"/>
                </a:lnTo>
                <a:lnTo>
                  <a:pt x="512592" y="730352"/>
                </a:lnTo>
                <a:lnTo>
                  <a:pt x="518709" y="727905"/>
                </a:lnTo>
                <a:lnTo>
                  <a:pt x="524826" y="725458"/>
                </a:lnTo>
                <a:lnTo>
                  <a:pt x="530943" y="723012"/>
                </a:lnTo>
                <a:lnTo>
                  <a:pt x="535836" y="720565"/>
                </a:lnTo>
                <a:lnTo>
                  <a:pt x="541953" y="718118"/>
                </a:lnTo>
                <a:lnTo>
                  <a:pt x="548070" y="715671"/>
                </a:lnTo>
                <a:lnTo>
                  <a:pt x="552963" y="712001"/>
                </a:lnTo>
                <a:lnTo>
                  <a:pt x="559080" y="709555"/>
                </a:lnTo>
                <a:lnTo>
                  <a:pt x="565197" y="707108"/>
                </a:lnTo>
                <a:lnTo>
                  <a:pt x="570090" y="703438"/>
                </a:lnTo>
                <a:lnTo>
                  <a:pt x="576207" y="699768"/>
                </a:lnTo>
                <a:lnTo>
                  <a:pt x="581101" y="697321"/>
                </a:lnTo>
                <a:lnTo>
                  <a:pt x="585994" y="693651"/>
                </a:lnTo>
                <a:lnTo>
                  <a:pt x="592111" y="689981"/>
                </a:lnTo>
                <a:lnTo>
                  <a:pt x="597005" y="686311"/>
                </a:lnTo>
                <a:lnTo>
                  <a:pt x="601898" y="682640"/>
                </a:lnTo>
                <a:lnTo>
                  <a:pt x="606791" y="678970"/>
                </a:lnTo>
                <a:lnTo>
                  <a:pt x="612908" y="675300"/>
                </a:lnTo>
                <a:lnTo>
                  <a:pt x="617802" y="671630"/>
                </a:lnTo>
                <a:lnTo>
                  <a:pt x="622695" y="666737"/>
                </a:lnTo>
                <a:lnTo>
                  <a:pt x="627589" y="663066"/>
                </a:lnTo>
                <a:lnTo>
                  <a:pt x="631259" y="658173"/>
                </a:lnTo>
                <a:lnTo>
                  <a:pt x="636152" y="654503"/>
                </a:lnTo>
                <a:lnTo>
                  <a:pt x="641046" y="649609"/>
                </a:lnTo>
                <a:lnTo>
                  <a:pt x="645939" y="645939"/>
                </a:lnTo>
                <a:lnTo>
                  <a:pt x="649609" y="641046"/>
                </a:lnTo>
                <a:lnTo>
                  <a:pt x="654503" y="636152"/>
                </a:lnTo>
                <a:lnTo>
                  <a:pt x="658173" y="631259"/>
                </a:lnTo>
                <a:lnTo>
                  <a:pt x="663066" y="627589"/>
                </a:lnTo>
                <a:lnTo>
                  <a:pt x="666737" y="622695"/>
                </a:lnTo>
                <a:lnTo>
                  <a:pt x="671630" y="617802"/>
                </a:lnTo>
                <a:lnTo>
                  <a:pt x="675300" y="612908"/>
                </a:lnTo>
                <a:lnTo>
                  <a:pt x="678970" y="606791"/>
                </a:lnTo>
                <a:lnTo>
                  <a:pt x="682640" y="601898"/>
                </a:lnTo>
                <a:lnTo>
                  <a:pt x="686311" y="597005"/>
                </a:lnTo>
                <a:lnTo>
                  <a:pt x="689981" y="592111"/>
                </a:lnTo>
                <a:lnTo>
                  <a:pt x="693651" y="585994"/>
                </a:lnTo>
                <a:lnTo>
                  <a:pt x="697321" y="581101"/>
                </a:lnTo>
                <a:lnTo>
                  <a:pt x="699768" y="576207"/>
                </a:lnTo>
                <a:lnTo>
                  <a:pt x="703438" y="570090"/>
                </a:lnTo>
                <a:lnTo>
                  <a:pt x="707108" y="565197"/>
                </a:lnTo>
                <a:lnTo>
                  <a:pt x="709555" y="559080"/>
                </a:lnTo>
                <a:lnTo>
                  <a:pt x="712001" y="552963"/>
                </a:lnTo>
                <a:lnTo>
                  <a:pt x="715671" y="548070"/>
                </a:lnTo>
                <a:lnTo>
                  <a:pt x="718118" y="541953"/>
                </a:lnTo>
                <a:lnTo>
                  <a:pt x="720565" y="535836"/>
                </a:lnTo>
                <a:lnTo>
                  <a:pt x="723012" y="530943"/>
                </a:lnTo>
                <a:lnTo>
                  <a:pt x="725458" y="524826"/>
                </a:lnTo>
                <a:lnTo>
                  <a:pt x="727905" y="518709"/>
                </a:lnTo>
                <a:lnTo>
                  <a:pt x="730352" y="512592"/>
                </a:lnTo>
                <a:lnTo>
                  <a:pt x="732799" y="506475"/>
                </a:lnTo>
                <a:lnTo>
                  <a:pt x="734022" y="500358"/>
                </a:lnTo>
                <a:lnTo>
                  <a:pt x="736469" y="494241"/>
                </a:lnTo>
                <a:lnTo>
                  <a:pt x="737692" y="488125"/>
                </a:lnTo>
                <a:lnTo>
                  <a:pt x="740139" y="482008"/>
                </a:lnTo>
                <a:lnTo>
                  <a:pt x="741362" y="475891"/>
                </a:lnTo>
                <a:lnTo>
                  <a:pt x="742586" y="469774"/>
                </a:lnTo>
                <a:lnTo>
                  <a:pt x="743809" y="463657"/>
                </a:lnTo>
                <a:lnTo>
                  <a:pt x="745032" y="457540"/>
                </a:lnTo>
                <a:lnTo>
                  <a:pt x="746256" y="451423"/>
                </a:lnTo>
                <a:lnTo>
                  <a:pt x="747479" y="445307"/>
                </a:lnTo>
                <a:lnTo>
                  <a:pt x="748702" y="439190"/>
                </a:lnTo>
                <a:lnTo>
                  <a:pt x="749926" y="433073"/>
                </a:lnTo>
                <a:lnTo>
                  <a:pt x="749926" y="426956"/>
                </a:lnTo>
                <a:lnTo>
                  <a:pt x="751149" y="419616"/>
                </a:lnTo>
                <a:lnTo>
                  <a:pt x="751149" y="413499"/>
                </a:lnTo>
                <a:lnTo>
                  <a:pt x="751149" y="407382"/>
                </a:lnTo>
                <a:lnTo>
                  <a:pt x="752372" y="401265"/>
                </a:lnTo>
                <a:lnTo>
                  <a:pt x="752372" y="395148"/>
                </a:lnTo>
                <a:lnTo>
                  <a:pt x="752372" y="387808"/>
                </a:lnTo>
                <a:lnTo>
                  <a:pt x="752372" y="387808"/>
                </a:lnTo>
                <a:lnTo>
                  <a:pt x="752372" y="381691"/>
                </a:lnTo>
                <a:lnTo>
                  <a:pt x="752372" y="375575"/>
                </a:lnTo>
                <a:lnTo>
                  <a:pt x="751149" y="369458"/>
                </a:lnTo>
                <a:lnTo>
                  <a:pt x="751149" y="363341"/>
                </a:lnTo>
                <a:lnTo>
                  <a:pt x="751149" y="356001"/>
                </a:lnTo>
                <a:lnTo>
                  <a:pt x="749926" y="349884"/>
                </a:lnTo>
                <a:lnTo>
                  <a:pt x="749926" y="343767"/>
                </a:lnTo>
                <a:lnTo>
                  <a:pt x="748702" y="337650"/>
                </a:lnTo>
                <a:lnTo>
                  <a:pt x="747479" y="331533"/>
                </a:lnTo>
                <a:lnTo>
                  <a:pt x="746256" y="325416"/>
                </a:lnTo>
                <a:lnTo>
                  <a:pt x="745032" y="319300"/>
                </a:lnTo>
                <a:lnTo>
                  <a:pt x="743809" y="313183"/>
                </a:lnTo>
                <a:lnTo>
                  <a:pt x="742586" y="305842"/>
                </a:lnTo>
                <a:lnTo>
                  <a:pt x="741362" y="299726"/>
                </a:lnTo>
                <a:lnTo>
                  <a:pt x="740139" y="293609"/>
                </a:lnTo>
                <a:lnTo>
                  <a:pt x="737692" y="287492"/>
                </a:lnTo>
                <a:lnTo>
                  <a:pt x="736469" y="281375"/>
                </a:lnTo>
                <a:lnTo>
                  <a:pt x="734022" y="275258"/>
                </a:lnTo>
                <a:lnTo>
                  <a:pt x="732799" y="270365"/>
                </a:lnTo>
                <a:lnTo>
                  <a:pt x="730352" y="264248"/>
                </a:lnTo>
                <a:lnTo>
                  <a:pt x="727905" y="258131"/>
                </a:lnTo>
                <a:lnTo>
                  <a:pt x="725458" y="252014"/>
                </a:lnTo>
                <a:lnTo>
                  <a:pt x="723012" y="245897"/>
                </a:lnTo>
                <a:lnTo>
                  <a:pt x="720565" y="239781"/>
                </a:lnTo>
                <a:lnTo>
                  <a:pt x="718118" y="234887"/>
                </a:lnTo>
                <a:lnTo>
                  <a:pt x="715671" y="228770"/>
                </a:lnTo>
                <a:lnTo>
                  <a:pt x="712001" y="222653"/>
                </a:lnTo>
                <a:lnTo>
                  <a:pt x="709555" y="217760"/>
                </a:lnTo>
                <a:lnTo>
                  <a:pt x="707108" y="211643"/>
                </a:lnTo>
                <a:lnTo>
                  <a:pt x="703438" y="206750"/>
                </a:lnTo>
                <a:lnTo>
                  <a:pt x="699768" y="200633"/>
                </a:lnTo>
                <a:lnTo>
                  <a:pt x="697321" y="195739"/>
                </a:lnTo>
                <a:lnTo>
                  <a:pt x="693651" y="189622"/>
                </a:lnTo>
                <a:lnTo>
                  <a:pt x="689981" y="184729"/>
                </a:lnTo>
                <a:lnTo>
                  <a:pt x="686311" y="179835"/>
                </a:lnTo>
                <a:lnTo>
                  <a:pt x="682640" y="174942"/>
                </a:lnTo>
                <a:lnTo>
                  <a:pt x="678970" y="168825"/>
                </a:lnTo>
                <a:lnTo>
                  <a:pt x="675300" y="163932"/>
                </a:lnTo>
                <a:lnTo>
                  <a:pt x="671630" y="159038"/>
                </a:lnTo>
                <a:lnTo>
                  <a:pt x="666737" y="154145"/>
                </a:lnTo>
                <a:lnTo>
                  <a:pt x="663066" y="149251"/>
                </a:lnTo>
                <a:lnTo>
                  <a:pt x="658173" y="144358"/>
                </a:lnTo>
                <a:lnTo>
                  <a:pt x="654503" y="140688"/>
                </a:lnTo>
                <a:lnTo>
                  <a:pt x="649609" y="135794"/>
                </a:lnTo>
                <a:lnTo>
                  <a:pt x="645939" y="130901"/>
                </a:lnTo>
                <a:lnTo>
                  <a:pt x="641046" y="126007"/>
                </a:lnTo>
                <a:lnTo>
                  <a:pt x="636152" y="122337"/>
                </a:lnTo>
                <a:lnTo>
                  <a:pt x="631259" y="117444"/>
                </a:lnTo>
                <a:lnTo>
                  <a:pt x="627589" y="113773"/>
                </a:lnTo>
                <a:lnTo>
                  <a:pt x="622695" y="110103"/>
                </a:lnTo>
                <a:lnTo>
                  <a:pt x="617802" y="105210"/>
                </a:lnTo>
                <a:lnTo>
                  <a:pt x="612908" y="101540"/>
                </a:lnTo>
                <a:lnTo>
                  <a:pt x="606791" y="97870"/>
                </a:lnTo>
                <a:lnTo>
                  <a:pt x="601898" y="94199"/>
                </a:lnTo>
                <a:lnTo>
                  <a:pt x="597005" y="90529"/>
                </a:lnTo>
                <a:lnTo>
                  <a:pt x="592111" y="86859"/>
                </a:lnTo>
                <a:lnTo>
                  <a:pt x="585994" y="83189"/>
                </a:lnTo>
                <a:lnTo>
                  <a:pt x="581101" y="79519"/>
                </a:lnTo>
                <a:lnTo>
                  <a:pt x="576207" y="75849"/>
                </a:lnTo>
                <a:lnTo>
                  <a:pt x="570090" y="73402"/>
                </a:lnTo>
                <a:lnTo>
                  <a:pt x="565197" y="69732"/>
                </a:lnTo>
                <a:lnTo>
                  <a:pt x="559080" y="67285"/>
                </a:lnTo>
                <a:lnTo>
                  <a:pt x="552963" y="63615"/>
                </a:lnTo>
                <a:lnTo>
                  <a:pt x="548070" y="61168"/>
                </a:lnTo>
                <a:lnTo>
                  <a:pt x="541953" y="58722"/>
                </a:lnTo>
                <a:lnTo>
                  <a:pt x="535836" y="56275"/>
                </a:lnTo>
                <a:lnTo>
                  <a:pt x="530943" y="53828"/>
                </a:lnTo>
                <a:lnTo>
                  <a:pt x="524826" y="51382"/>
                </a:lnTo>
                <a:lnTo>
                  <a:pt x="518709" y="48935"/>
                </a:lnTo>
                <a:lnTo>
                  <a:pt x="512592" y="46488"/>
                </a:lnTo>
                <a:lnTo>
                  <a:pt x="506475" y="44041"/>
                </a:lnTo>
                <a:lnTo>
                  <a:pt x="500358" y="42818"/>
                </a:lnTo>
                <a:lnTo>
                  <a:pt x="494241" y="40371"/>
                </a:lnTo>
                <a:lnTo>
                  <a:pt x="488125" y="37924"/>
                </a:lnTo>
                <a:lnTo>
                  <a:pt x="482008" y="36701"/>
                </a:lnTo>
                <a:lnTo>
                  <a:pt x="475891" y="35478"/>
                </a:lnTo>
                <a:lnTo>
                  <a:pt x="469774" y="34254"/>
                </a:lnTo>
                <a:lnTo>
                  <a:pt x="463657" y="31808"/>
                </a:lnTo>
                <a:lnTo>
                  <a:pt x="457540" y="30584"/>
                </a:lnTo>
                <a:lnTo>
                  <a:pt x="451423" y="29361"/>
                </a:lnTo>
                <a:lnTo>
                  <a:pt x="445307" y="29361"/>
                </a:lnTo>
                <a:lnTo>
                  <a:pt x="439190" y="28138"/>
                </a:lnTo>
                <a:lnTo>
                  <a:pt x="433073" y="26914"/>
                </a:lnTo>
                <a:lnTo>
                  <a:pt x="426956" y="26914"/>
                </a:lnTo>
                <a:lnTo>
                  <a:pt x="419616" y="25691"/>
                </a:lnTo>
                <a:lnTo>
                  <a:pt x="413499" y="25691"/>
                </a:lnTo>
                <a:lnTo>
                  <a:pt x="407382" y="24467"/>
                </a:lnTo>
                <a:lnTo>
                  <a:pt x="401265" y="24467"/>
                </a:lnTo>
                <a:lnTo>
                  <a:pt x="395148" y="24467"/>
                </a:lnTo>
                <a:lnTo>
                  <a:pt x="387808" y="24467"/>
                </a:lnTo>
                <a:lnTo>
                  <a:pt x="387808" y="24467"/>
                </a:lnTo>
                <a:lnTo>
                  <a:pt x="381691" y="24467"/>
                </a:lnTo>
                <a:lnTo>
                  <a:pt x="375575" y="24467"/>
                </a:lnTo>
                <a:lnTo>
                  <a:pt x="369458" y="24467"/>
                </a:lnTo>
                <a:lnTo>
                  <a:pt x="363341" y="25691"/>
                </a:lnTo>
                <a:lnTo>
                  <a:pt x="356001" y="25691"/>
                </a:lnTo>
                <a:lnTo>
                  <a:pt x="349884" y="26914"/>
                </a:lnTo>
                <a:lnTo>
                  <a:pt x="343767" y="26914"/>
                </a:lnTo>
                <a:lnTo>
                  <a:pt x="337650" y="28138"/>
                </a:lnTo>
                <a:lnTo>
                  <a:pt x="331533" y="29361"/>
                </a:lnTo>
                <a:lnTo>
                  <a:pt x="325416" y="29361"/>
                </a:lnTo>
                <a:lnTo>
                  <a:pt x="319300" y="30584"/>
                </a:lnTo>
                <a:lnTo>
                  <a:pt x="313183" y="31808"/>
                </a:lnTo>
                <a:lnTo>
                  <a:pt x="305842" y="34254"/>
                </a:lnTo>
                <a:lnTo>
                  <a:pt x="299726" y="35478"/>
                </a:lnTo>
                <a:lnTo>
                  <a:pt x="293609" y="36701"/>
                </a:lnTo>
                <a:lnTo>
                  <a:pt x="287492" y="37924"/>
                </a:lnTo>
                <a:lnTo>
                  <a:pt x="281375" y="40371"/>
                </a:lnTo>
                <a:lnTo>
                  <a:pt x="275258" y="42818"/>
                </a:lnTo>
                <a:lnTo>
                  <a:pt x="270365" y="44041"/>
                </a:lnTo>
                <a:lnTo>
                  <a:pt x="264248" y="46488"/>
                </a:lnTo>
                <a:lnTo>
                  <a:pt x="258131" y="48935"/>
                </a:lnTo>
                <a:lnTo>
                  <a:pt x="252014" y="51382"/>
                </a:lnTo>
                <a:lnTo>
                  <a:pt x="245897" y="53828"/>
                </a:lnTo>
                <a:lnTo>
                  <a:pt x="239781" y="56275"/>
                </a:lnTo>
                <a:lnTo>
                  <a:pt x="234887" y="58722"/>
                </a:lnTo>
                <a:lnTo>
                  <a:pt x="228770" y="61168"/>
                </a:lnTo>
                <a:lnTo>
                  <a:pt x="222653" y="63615"/>
                </a:lnTo>
                <a:lnTo>
                  <a:pt x="217760" y="67285"/>
                </a:lnTo>
                <a:lnTo>
                  <a:pt x="211643" y="69732"/>
                </a:lnTo>
                <a:lnTo>
                  <a:pt x="206750" y="73402"/>
                </a:lnTo>
                <a:lnTo>
                  <a:pt x="200633" y="75849"/>
                </a:lnTo>
                <a:lnTo>
                  <a:pt x="195739" y="79519"/>
                </a:lnTo>
                <a:lnTo>
                  <a:pt x="189622" y="83189"/>
                </a:lnTo>
                <a:lnTo>
                  <a:pt x="184729" y="86859"/>
                </a:lnTo>
                <a:lnTo>
                  <a:pt x="179835" y="90529"/>
                </a:lnTo>
                <a:lnTo>
                  <a:pt x="174942" y="94199"/>
                </a:lnTo>
                <a:lnTo>
                  <a:pt x="168825" y="97870"/>
                </a:lnTo>
                <a:lnTo>
                  <a:pt x="163932" y="101540"/>
                </a:lnTo>
                <a:lnTo>
                  <a:pt x="159038" y="105210"/>
                </a:lnTo>
                <a:lnTo>
                  <a:pt x="154145" y="110103"/>
                </a:lnTo>
                <a:lnTo>
                  <a:pt x="149251" y="113773"/>
                </a:lnTo>
                <a:lnTo>
                  <a:pt x="144358" y="117444"/>
                </a:lnTo>
                <a:lnTo>
                  <a:pt x="140688" y="122337"/>
                </a:lnTo>
                <a:lnTo>
                  <a:pt x="135794" y="126007"/>
                </a:lnTo>
                <a:lnTo>
                  <a:pt x="130901" y="130901"/>
                </a:lnTo>
                <a:lnTo>
                  <a:pt x="126007" y="135794"/>
                </a:lnTo>
                <a:lnTo>
                  <a:pt x="122337" y="140688"/>
                </a:lnTo>
                <a:lnTo>
                  <a:pt x="117444" y="144358"/>
                </a:lnTo>
                <a:lnTo>
                  <a:pt x="113773" y="149251"/>
                </a:lnTo>
                <a:lnTo>
                  <a:pt x="110103" y="154145"/>
                </a:lnTo>
                <a:lnTo>
                  <a:pt x="105210" y="159038"/>
                </a:lnTo>
                <a:lnTo>
                  <a:pt x="101540" y="163932"/>
                </a:lnTo>
                <a:lnTo>
                  <a:pt x="97870" y="168825"/>
                </a:lnTo>
                <a:lnTo>
                  <a:pt x="94199" y="174942"/>
                </a:lnTo>
                <a:lnTo>
                  <a:pt x="90529" y="179835"/>
                </a:lnTo>
                <a:lnTo>
                  <a:pt x="86859" y="184729"/>
                </a:lnTo>
                <a:lnTo>
                  <a:pt x="83189" y="189622"/>
                </a:lnTo>
                <a:lnTo>
                  <a:pt x="79519" y="195739"/>
                </a:lnTo>
                <a:lnTo>
                  <a:pt x="75849" y="200633"/>
                </a:lnTo>
                <a:lnTo>
                  <a:pt x="73402" y="206750"/>
                </a:lnTo>
                <a:lnTo>
                  <a:pt x="69732" y="211643"/>
                </a:lnTo>
                <a:lnTo>
                  <a:pt x="67285" y="217760"/>
                </a:lnTo>
                <a:lnTo>
                  <a:pt x="63615" y="222653"/>
                </a:lnTo>
                <a:lnTo>
                  <a:pt x="61168" y="228770"/>
                </a:lnTo>
                <a:lnTo>
                  <a:pt x="58722" y="234887"/>
                </a:lnTo>
                <a:lnTo>
                  <a:pt x="56275" y="239781"/>
                </a:lnTo>
                <a:lnTo>
                  <a:pt x="53828" y="245897"/>
                </a:lnTo>
                <a:lnTo>
                  <a:pt x="51382" y="252014"/>
                </a:lnTo>
                <a:lnTo>
                  <a:pt x="48935" y="258131"/>
                </a:lnTo>
                <a:lnTo>
                  <a:pt x="46488" y="264248"/>
                </a:lnTo>
                <a:lnTo>
                  <a:pt x="44041" y="270365"/>
                </a:lnTo>
                <a:lnTo>
                  <a:pt x="42818" y="275258"/>
                </a:lnTo>
                <a:lnTo>
                  <a:pt x="40371" y="281375"/>
                </a:lnTo>
                <a:lnTo>
                  <a:pt x="37924" y="287492"/>
                </a:lnTo>
                <a:lnTo>
                  <a:pt x="36701" y="293609"/>
                </a:lnTo>
                <a:lnTo>
                  <a:pt x="35478" y="299726"/>
                </a:lnTo>
                <a:lnTo>
                  <a:pt x="34254" y="305842"/>
                </a:lnTo>
                <a:lnTo>
                  <a:pt x="31808" y="313183"/>
                </a:lnTo>
                <a:lnTo>
                  <a:pt x="30584" y="319300"/>
                </a:lnTo>
                <a:lnTo>
                  <a:pt x="29361" y="325416"/>
                </a:lnTo>
                <a:lnTo>
                  <a:pt x="29361" y="331533"/>
                </a:lnTo>
                <a:lnTo>
                  <a:pt x="28138" y="337650"/>
                </a:lnTo>
                <a:lnTo>
                  <a:pt x="26914" y="343767"/>
                </a:lnTo>
                <a:lnTo>
                  <a:pt x="26914" y="349884"/>
                </a:lnTo>
                <a:lnTo>
                  <a:pt x="25691" y="356001"/>
                </a:lnTo>
                <a:lnTo>
                  <a:pt x="25691" y="363341"/>
                </a:lnTo>
                <a:lnTo>
                  <a:pt x="24467" y="369458"/>
                </a:lnTo>
                <a:lnTo>
                  <a:pt x="24467" y="375575"/>
                </a:lnTo>
                <a:lnTo>
                  <a:pt x="24467" y="381691"/>
                </a:lnTo>
                <a:close/>
              </a:path>
            </a:pathLst>
          </a:custGeom>
          <a:solidFill>
            <a:srgbClr val="A6A6A6"/>
          </a:solidFill>
        </p:spPr>
      </p:sp>
      <p:sp>
        <p:nvSpPr>
          <p:cNvPr id="27" name="Shape 24"/>
          <p:cNvSpPr/>
          <p:nvPr>
            <p:custDataLst>
              <p:tags r:id="rId22"/>
            </p:custDataLst>
          </p:nvPr>
        </p:nvSpPr>
        <p:spPr>
          <a:xfrm>
            <a:off x="2655869" y="3968343"/>
            <a:ext cx="213498" cy="213498"/>
          </a:xfrm>
          <a:custGeom>
            <a:avLst/>
            <a:gdLst/>
            <a:ahLst/>
            <a:cxnLst/>
            <a:rect l="l" t="t" r="r" b="b"/>
            <a:pathLst>
              <a:path w="213498" h="213498">
                <a:moveTo>
                  <a:pt x="0" y="106433"/>
                </a:moveTo>
                <a:lnTo>
                  <a:pt x="0" y="106433"/>
                </a:lnTo>
                <a:lnTo>
                  <a:pt x="0" y="106433"/>
                </a:lnTo>
                <a:lnTo>
                  <a:pt x="0" y="105210"/>
                </a:lnTo>
                <a:lnTo>
                  <a:pt x="0" y="102763"/>
                </a:lnTo>
                <a:lnTo>
                  <a:pt x="0" y="101540"/>
                </a:lnTo>
                <a:lnTo>
                  <a:pt x="0" y="99093"/>
                </a:lnTo>
                <a:lnTo>
                  <a:pt x="0" y="97870"/>
                </a:lnTo>
                <a:lnTo>
                  <a:pt x="0" y="95423"/>
                </a:lnTo>
                <a:lnTo>
                  <a:pt x="1223" y="94199"/>
                </a:lnTo>
                <a:lnTo>
                  <a:pt x="1223" y="91753"/>
                </a:lnTo>
                <a:lnTo>
                  <a:pt x="1223" y="90529"/>
                </a:lnTo>
                <a:lnTo>
                  <a:pt x="1223" y="88083"/>
                </a:lnTo>
                <a:lnTo>
                  <a:pt x="2447" y="86859"/>
                </a:lnTo>
                <a:lnTo>
                  <a:pt x="2447" y="84413"/>
                </a:lnTo>
                <a:lnTo>
                  <a:pt x="2447" y="83189"/>
                </a:lnTo>
                <a:lnTo>
                  <a:pt x="3670" y="80742"/>
                </a:lnTo>
                <a:lnTo>
                  <a:pt x="3670" y="79519"/>
                </a:lnTo>
                <a:lnTo>
                  <a:pt x="3670" y="77072"/>
                </a:lnTo>
                <a:lnTo>
                  <a:pt x="4893" y="75849"/>
                </a:lnTo>
                <a:lnTo>
                  <a:pt x="4893" y="73402"/>
                </a:lnTo>
                <a:lnTo>
                  <a:pt x="6117" y="72179"/>
                </a:lnTo>
                <a:lnTo>
                  <a:pt x="6117" y="69732"/>
                </a:lnTo>
                <a:lnTo>
                  <a:pt x="7340" y="68509"/>
                </a:lnTo>
                <a:lnTo>
                  <a:pt x="7340" y="67285"/>
                </a:lnTo>
                <a:lnTo>
                  <a:pt x="8564" y="64839"/>
                </a:lnTo>
                <a:lnTo>
                  <a:pt x="9787" y="63615"/>
                </a:lnTo>
                <a:lnTo>
                  <a:pt x="9787" y="61168"/>
                </a:lnTo>
                <a:lnTo>
                  <a:pt x="11010" y="59945"/>
                </a:lnTo>
                <a:lnTo>
                  <a:pt x="12234" y="58722"/>
                </a:lnTo>
                <a:lnTo>
                  <a:pt x="12234" y="56275"/>
                </a:lnTo>
                <a:lnTo>
                  <a:pt x="13457" y="55052"/>
                </a:lnTo>
                <a:lnTo>
                  <a:pt x="14680" y="53828"/>
                </a:lnTo>
                <a:lnTo>
                  <a:pt x="14680" y="51382"/>
                </a:lnTo>
                <a:lnTo>
                  <a:pt x="15904" y="50158"/>
                </a:lnTo>
                <a:lnTo>
                  <a:pt x="17127" y="48935"/>
                </a:lnTo>
                <a:lnTo>
                  <a:pt x="18351" y="46488"/>
                </a:lnTo>
                <a:lnTo>
                  <a:pt x="19574" y="45265"/>
                </a:lnTo>
                <a:lnTo>
                  <a:pt x="20797" y="44041"/>
                </a:lnTo>
                <a:lnTo>
                  <a:pt x="22021" y="42818"/>
                </a:lnTo>
                <a:lnTo>
                  <a:pt x="22021" y="41595"/>
                </a:lnTo>
                <a:lnTo>
                  <a:pt x="23244" y="39148"/>
                </a:lnTo>
                <a:lnTo>
                  <a:pt x="24467" y="37924"/>
                </a:lnTo>
                <a:lnTo>
                  <a:pt x="25691" y="36701"/>
                </a:lnTo>
                <a:lnTo>
                  <a:pt x="26914" y="35478"/>
                </a:lnTo>
                <a:lnTo>
                  <a:pt x="28138" y="34254"/>
                </a:lnTo>
                <a:lnTo>
                  <a:pt x="29361" y="33031"/>
                </a:lnTo>
                <a:lnTo>
                  <a:pt x="31808" y="31808"/>
                </a:lnTo>
                <a:lnTo>
                  <a:pt x="33031" y="29361"/>
                </a:lnTo>
                <a:lnTo>
                  <a:pt x="34254" y="28138"/>
                </a:lnTo>
                <a:lnTo>
                  <a:pt x="35478" y="26914"/>
                </a:lnTo>
                <a:lnTo>
                  <a:pt x="36701" y="25691"/>
                </a:lnTo>
                <a:lnTo>
                  <a:pt x="37924" y="24467"/>
                </a:lnTo>
                <a:lnTo>
                  <a:pt x="39148" y="23244"/>
                </a:lnTo>
                <a:lnTo>
                  <a:pt x="41595" y="22021"/>
                </a:lnTo>
                <a:lnTo>
                  <a:pt x="42818" y="22021"/>
                </a:lnTo>
                <a:lnTo>
                  <a:pt x="44041" y="20797"/>
                </a:lnTo>
                <a:lnTo>
                  <a:pt x="45265" y="19574"/>
                </a:lnTo>
                <a:lnTo>
                  <a:pt x="46488" y="18351"/>
                </a:lnTo>
                <a:lnTo>
                  <a:pt x="48935" y="17127"/>
                </a:lnTo>
                <a:lnTo>
                  <a:pt x="50158" y="15904"/>
                </a:lnTo>
                <a:lnTo>
                  <a:pt x="51382" y="14680"/>
                </a:lnTo>
                <a:lnTo>
                  <a:pt x="53828" y="14680"/>
                </a:lnTo>
                <a:lnTo>
                  <a:pt x="55052" y="13457"/>
                </a:lnTo>
                <a:lnTo>
                  <a:pt x="56275" y="12234"/>
                </a:lnTo>
                <a:lnTo>
                  <a:pt x="58722" y="12234"/>
                </a:lnTo>
                <a:lnTo>
                  <a:pt x="59945" y="11010"/>
                </a:lnTo>
                <a:lnTo>
                  <a:pt x="61168" y="9787"/>
                </a:lnTo>
                <a:lnTo>
                  <a:pt x="63615" y="9787"/>
                </a:lnTo>
                <a:lnTo>
                  <a:pt x="64839" y="8564"/>
                </a:lnTo>
                <a:lnTo>
                  <a:pt x="67285" y="7340"/>
                </a:lnTo>
                <a:lnTo>
                  <a:pt x="68509" y="7340"/>
                </a:lnTo>
                <a:lnTo>
                  <a:pt x="69732" y="6117"/>
                </a:lnTo>
                <a:lnTo>
                  <a:pt x="72179" y="6117"/>
                </a:lnTo>
                <a:lnTo>
                  <a:pt x="73402" y="4893"/>
                </a:lnTo>
                <a:lnTo>
                  <a:pt x="75849" y="4893"/>
                </a:lnTo>
                <a:lnTo>
                  <a:pt x="77072" y="3670"/>
                </a:lnTo>
                <a:lnTo>
                  <a:pt x="79519" y="3670"/>
                </a:lnTo>
                <a:lnTo>
                  <a:pt x="80742" y="3670"/>
                </a:lnTo>
                <a:lnTo>
                  <a:pt x="83189" y="2447"/>
                </a:lnTo>
                <a:lnTo>
                  <a:pt x="84413" y="2447"/>
                </a:lnTo>
                <a:lnTo>
                  <a:pt x="86859" y="2447"/>
                </a:lnTo>
                <a:lnTo>
                  <a:pt x="88083" y="1223"/>
                </a:lnTo>
                <a:lnTo>
                  <a:pt x="90529" y="1223"/>
                </a:lnTo>
                <a:lnTo>
                  <a:pt x="91753" y="1223"/>
                </a:lnTo>
                <a:lnTo>
                  <a:pt x="94199" y="1223"/>
                </a:lnTo>
                <a:lnTo>
                  <a:pt x="95423" y="0"/>
                </a:lnTo>
                <a:lnTo>
                  <a:pt x="97870" y="0"/>
                </a:lnTo>
                <a:lnTo>
                  <a:pt x="99093" y="0"/>
                </a:lnTo>
                <a:lnTo>
                  <a:pt x="101540" y="0"/>
                </a:lnTo>
                <a:lnTo>
                  <a:pt x="102763" y="0"/>
                </a:lnTo>
                <a:lnTo>
                  <a:pt x="105210" y="0"/>
                </a:lnTo>
                <a:lnTo>
                  <a:pt x="106433" y="0"/>
                </a:lnTo>
                <a:lnTo>
                  <a:pt x="106433" y="0"/>
                </a:lnTo>
                <a:lnTo>
                  <a:pt x="106433" y="0"/>
                </a:lnTo>
                <a:lnTo>
                  <a:pt x="108880" y="0"/>
                </a:lnTo>
                <a:lnTo>
                  <a:pt x="110103" y="0"/>
                </a:lnTo>
                <a:lnTo>
                  <a:pt x="112550" y="0"/>
                </a:lnTo>
                <a:lnTo>
                  <a:pt x="113773" y="0"/>
                </a:lnTo>
                <a:lnTo>
                  <a:pt x="116220" y="0"/>
                </a:lnTo>
                <a:lnTo>
                  <a:pt x="117444" y="0"/>
                </a:lnTo>
                <a:lnTo>
                  <a:pt x="119890" y="1223"/>
                </a:lnTo>
                <a:lnTo>
                  <a:pt x="121114" y="1223"/>
                </a:lnTo>
                <a:lnTo>
                  <a:pt x="123560" y="1223"/>
                </a:lnTo>
                <a:lnTo>
                  <a:pt x="124784" y="1223"/>
                </a:lnTo>
                <a:lnTo>
                  <a:pt x="127230" y="2447"/>
                </a:lnTo>
                <a:lnTo>
                  <a:pt x="128454" y="2447"/>
                </a:lnTo>
                <a:lnTo>
                  <a:pt x="130901" y="2447"/>
                </a:lnTo>
                <a:lnTo>
                  <a:pt x="132124" y="3670"/>
                </a:lnTo>
                <a:lnTo>
                  <a:pt x="134571" y="3670"/>
                </a:lnTo>
                <a:lnTo>
                  <a:pt x="135794" y="3670"/>
                </a:lnTo>
                <a:lnTo>
                  <a:pt x="138241" y="4893"/>
                </a:lnTo>
                <a:lnTo>
                  <a:pt x="139464" y="4893"/>
                </a:lnTo>
                <a:lnTo>
                  <a:pt x="141911" y="6117"/>
                </a:lnTo>
                <a:lnTo>
                  <a:pt x="143134" y="6117"/>
                </a:lnTo>
                <a:lnTo>
                  <a:pt x="145581" y="7340"/>
                </a:lnTo>
                <a:lnTo>
                  <a:pt x="146804" y="7340"/>
                </a:lnTo>
                <a:lnTo>
                  <a:pt x="148028" y="8564"/>
                </a:lnTo>
                <a:lnTo>
                  <a:pt x="150474" y="9787"/>
                </a:lnTo>
                <a:lnTo>
                  <a:pt x="151698" y="9787"/>
                </a:lnTo>
                <a:lnTo>
                  <a:pt x="154145" y="11010"/>
                </a:lnTo>
                <a:lnTo>
                  <a:pt x="155368" y="12234"/>
                </a:lnTo>
                <a:lnTo>
                  <a:pt x="156591" y="12234"/>
                </a:lnTo>
                <a:lnTo>
                  <a:pt x="159038" y="13457"/>
                </a:lnTo>
                <a:lnTo>
                  <a:pt x="160261" y="14680"/>
                </a:lnTo>
                <a:lnTo>
                  <a:pt x="161485" y="14680"/>
                </a:lnTo>
                <a:lnTo>
                  <a:pt x="162708" y="15904"/>
                </a:lnTo>
                <a:lnTo>
                  <a:pt x="165155" y="17127"/>
                </a:lnTo>
                <a:lnTo>
                  <a:pt x="166378" y="18351"/>
                </a:lnTo>
                <a:lnTo>
                  <a:pt x="167602" y="19574"/>
                </a:lnTo>
                <a:lnTo>
                  <a:pt x="170048" y="20797"/>
                </a:lnTo>
                <a:lnTo>
                  <a:pt x="171272" y="22021"/>
                </a:lnTo>
                <a:lnTo>
                  <a:pt x="172495" y="22021"/>
                </a:lnTo>
                <a:lnTo>
                  <a:pt x="173719" y="23244"/>
                </a:lnTo>
                <a:lnTo>
                  <a:pt x="174942" y="24467"/>
                </a:lnTo>
                <a:lnTo>
                  <a:pt x="177389" y="25691"/>
                </a:lnTo>
                <a:lnTo>
                  <a:pt x="178612" y="26914"/>
                </a:lnTo>
                <a:lnTo>
                  <a:pt x="179835" y="28138"/>
                </a:lnTo>
                <a:lnTo>
                  <a:pt x="181059" y="29361"/>
                </a:lnTo>
                <a:lnTo>
                  <a:pt x="182282" y="31808"/>
                </a:lnTo>
                <a:lnTo>
                  <a:pt x="183505" y="33031"/>
                </a:lnTo>
                <a:lnTo>
                  <a:pt x="184729" y="34254"/>
                </a:lnTo>
                <a:lnTo>
                  <a:pt x="185952" y="35478"/>
                </a:lnTo>
                <a:lnTo>
                  <a:pt x="187176" y="36701"/>
                </a:lnTo>
                <a:lnTo>
                  <a:pt x="188399" y="37924"/>
                </a:lnTo>
                <a:lnTo>
                  <a:pt x="189622" y="39148"/>
                </a:lnTo>
                <a:lnTo>
                  <a:pt x="190846" y="41595"/>
                </a:lnTo>
                <a:lnTo>
                  <a:pt x="192069" y="42818"/>
                </a:lnTo>
                <a:lnTo>
                  <a:pt x="193292" y="44041"/>
                </a:lnTo>
                <a:lnTo>
                  <a:pt x="194516" y="45265"/>
                </a:lnTo>
                <a:lnTo>
                  <a:pt x="195739" y="46488"/>
                </a:lnTo>
                <a:lnTo>
                  <a:pt x="195739" y="48935"/>
                </a:lnTo>
                <a:lnTo>
                  <a:pt x="196963" y="50158"/>
                </a:lnTo>
                <a:lnTo>
                  <a:pt x="198186" y="51382"/>
                </a:lnTo>
                <a:lnTo>
                  <a:pt x="199409" y="53828"/>
                </a:lnTo>
                <a:lnTo>
                  <a:pt x="200633" y="55052"/>
                </a:lnTo>
                <a:lnTo>
                  <a:pt x="200633" y="56275"/>
                </a:lnTo>
                <a:lnTo>
                  <a:pt x="201856" y="58722"/>
                </a:lnTo>
                <a:lnTo>
                  <a:pt x="203079" y="59945"/>
                </a:lnTo>
                <a:lnTo>
                  <a:pt x="203079" y="61168"/>
                </a:lnTo>
                <a:lnTo>
                  <a:pt x="204303" y="63615"/>
                </a:lnTo>
                <a:lnTo>
                  <a:pt x="205526" y="64839"/>
                </a:lnTo>
                <a:lnTo>
                  <a:pt x="205526" y="67285"/>
                </a:lnTo>
                <a:lnTo>
                  <a:pt x="206750" y="68509"/>
                </a:lnTo>
                <a:lnTo>
                  <a:pt x="206750" y="69732"/>
                </a:lnTo>
                <a:lnTo>
                  <a:pt x="207973" y="72179"/>
                </a:lnTo>
                <a:lnTo>
                  <a:pt x="207973" y="73402"/>
                </a:lnTo>
                <a:lnTo>
                  <a:pt x="209196" y="75849"/>
                </a:lnTo>
                <a:lnTo>
                  <a:pt x="209196" y="77072"/>
                </a:lnTo>
                <a:lnTo>
                  <a:pt x="210420" y="79519"/>
                </a:lnTo>
                <a:lnTo>
                  <a:pt x="210420" y="80742"/>
                </a:lnTo>
                <a:lnTo>
                  <a:pt x="210420" y="83189"/>
                </a:lnTo>
                <a:lnTo>
                  <a:pt x="211643" y="84413"/>
                </a:lnTo>
                <a:lnTo>
                  <a:pt x="211643" y="86859"/>
                </a:lnTo>
                <a:lnTo>
                  <a:pt x="211643" y="88083"/>
                </a:lnTo>
                <a:lnTo>
                  <a:pt x="211643" y="90529"/>
                </a:lnTo>
                <a:lnTo>
                  <a:pt x="212866" y="91753"/>
                </a:lnTo>
                <a:lnTo>
                  <a:pt x="212866" y="94199"/>
                </a:lnTo>
                <a:lnTo>
                  <a:pt x="212866" y="95423"/>
                </a:lnTo>
                <a:lnTo>
                  <a:pt x="212866" y="97870"/>
                </a:lnTo>
                <a:lnTo>
                  <a:pt x="212866" y="99093"/>
                </a:lnTo>
                <a:lnTo>
                  <a:pt x="212866" y="101540"/>
                </a:lnTo>
                <a:lnTo>
                  <a:pt x="212866" y="102763"/>
                </a:lnTo>
                <a:lnTo>
                  <a:pt x="214090" y="105210"/>
                </a:lnTo>
                <a:lnTo>
                  <a:pt x="214090" y="106433"/>
                </a:lnTo>
                <a:lnTo>
                  <a:pt x="214090" y="106433"/>
                </a:lnTo>
                <a:lnTo>
                  <a:pt x="214090" y="106433"/>
                </a:lnTo>
                <a:lnTo>
                  <a:pt x="214090" y="108880"/>
                </a:lnTo>
                <a:lnTo>
                  <a:pt x="212866" y="110103"/>
                </a:lnTo>
                <a:lnTo>
                  <a:pt x="212866" y="112550"/>
                </a:lnTo>
                <a:lnTo>
                  <a:pt x="212866" y="113773"/>
                </a:lnTo>
                <a:lnTo>
                  <a:pt x="212866" y="116220"/>
                </a:lnTo>
                <a:lnTo>
                  <a:pt x="212866" y="117444"/>
                </a:lnTo>
                <a:lnTo>
                  <a:pt x="212866" y="119890"/>
                </a:lnTo>
                <a:lnTo>
                  <a:pt x="212866" y="121114"/>
                </a:lnTo>
                <a:lnTo>
                  <a:pt x="211643" y="123560"/>
                </a:lnTo>
                <a:lnTo>
                  <a:pt x="211643" y="124784"/>
                </a:lnTo>
                <a:lnTo>
                  <a:pt x="211643" y="127230"/>
                </a:lnTo>
                <a:lnTo>
                  <a:pt x="211643" y="128454"/>
                </a:lnTo>
                <a:lnTo>
                  <a:pt x="210420" y="130901"/>
                </a:lnTo>
                <a:lnTo>
                  <a:pt x="210420" y="132124"/>
                </a:lnTo>
                <a:lnTo>
                  <a:pt x="210420" y="134571"/>
                </a:lnTo>
                <a:lnTo>
                  <a:pt x="209196" y="135794"/>
                </a:lnTo>
                <a:lnTo>
                  <a:pt x="209196" y="138241"/>
                </a:lnTo>
                <a:lnTo>
                  <a:pt x="207973" y="139464"/>
                </a:lnTo>
                <a:lnTo>
                  <a:pt x="207973" y="141911"/>
                </a:lnTo>
                <a:lnTo>
                  <a:pt x="206750" y="143134"/>
                </a:lnTo>
                <a:lnTo>
                  <a:pt x="206750" y="145581"/>
                </a:lnTo>
                <a:lnTo>
                  <a:pt x="205526" y="146804"/>
                </a:lnTo>
                <a:lnTo>
                  <a:pt x="205526" y="148028"/>
                </a:lnTo>
                <a:lnTo>
                  <a:pt x="204303" y="150474"/>
                </a:lnTo>
                <a:lnTo>
                  <a:pt x="203079" y="151698"/>
                </a:lnTo>
                <a:lnTo>
                  <a:pt x="203079" y="154145"/>
                </a:lnTo>
                <a:lnTo>
                  <a:pt x="201856" y="155368"/>
                </a:lnTo>
                <a:lnTo>
                  <a:pt x="200633" y="156591"/>
                </a:lnTo>
                <a:lnTo>
                  <a:pt x="200633" y="159038"/>
                </a:lnTo>
                <a:lnTo>
                  <a:pt x="199409" y="160261"/>
                </a:lnTo>
                <a:lnTo>
                  <a:pt x="198186" y="161485"/>
                </a:lnTo>
                <a:lnTo>
                  <a:pt x="196963" y="162708"/>
                </a:lnTo>
                <a:lnTo>
                  <a:pt x="195739" y="165155"/>
                </a:lnTo>
                <a:lnTo>
                  <a:pt x="195739" y="166378"/>
                </a:lnTo>
                <a:lnTo>
                  <a:pt x="194516" y="167602"/>
                </a:lnTo>
                <a:lnTo>
                  <a:pt x="193292" y="170048"/>
                </a:lnTo>
                <a:lnTo>
                  <a:pt x="192069" y="171272"/>
                </a:lnTo>
                <a:lnTo>
                  <a:pt x="190846" y="172495"/>
                </a:lnTo>
                <a:lnTo>
                  <a:pt x="189622" y="173719"/>
                </a:lnTo>
                <a:lnTo>
                  <a:pt x="188399" y="174942"/>
                </a:lnTo>
                <a:lnTo>
                  <a:pt x="187176" y="177389"/>
                </a:lnTo>
                <a:lnTo>
                  <a:pt x="185952" y="178612"/>
                </a:lnTo>
                <a:lnTo>
                  <a:pt x="184729" y="179835"/>
                </a:lnTo>
                <a:lnTo>
                  <a:pt x="183505" y="181059"/>
                </a:lnTo>
                <a:lnTo>
                  <a:pt x="182282" y="182282"/>
                </a:lnTo>
                <a:lnTo>
                  <a:pt x="181059" y="183505"/>
                </a:lnTo>
                <a:lnTo>
                  <a:pt x="179835" y="184729"/>
                </a:lnTo>
                <a:lnTo>
                  <a:pt x="178612" y="185952"/>
                </a:lnTo>
                <a:lnTo>
                  <a:pt x="177389" y="187176"/>
                </a:lnTo>
                <a:lnTo>
                  <a:pt x="174942" y="188399"/>
                </a:lnTo>
                <a:lnTo>
                  <a:pt x="173719" y="189622"/>
                </a:lnTo>
                <a:lnTo>
                  <a:pt x="172495" y="190846"/>
                </a:lnTo>
                <a:lnTo>
                  <a:pt x="171272" y="192069"/>
                </a:lnTo>
                <a:lnTo>
                  <a:pt x="170048" y="193292"/>
                </a:lnTo>
                <a:lnTo>
                  <a:pt x="167602" y="194516"/>
                </a:lnTo>
                <a:lnTo>
                  <a:pt x="166378" y="195739"/>
                </a:lnTo>
                <a:lnTo>
                  <a:pt x="165155" y="195739"/>
                </a:lnTo>
                <a:lnTo>
                  <a:pt x="162708" y="196963"/>
                </a:lnTo>
                <a:lnTo>
                  <a:pt x="161485" y="198186"/>
                </a:lnTo>
                <a:lnTo>
                  <a:pt x="160261" y="199409"/>
                </a:lnTo>
                <a:lnTo>
                  <a:pt x="159038" y="200633"/>
                </a:lnTo>
                <a:lnTo>
                  <a:pt x="156591" y="200633"/>
                </a:lnTo>
                <a:lnTo>
                  <a:pt x="155368" y="201856"/>
                </a:lnTo>
                <a:lnTo>
                  <a:pt x="154145" y="203079"/>
                </a:lnTo>
                <a:lnTo>
                  <a:pt x="151698" y="203079"/>
                </a:lnTo>
                <a:lnTo>
                  <a:pt x="150474" y="204303"/>
                </a:lnTo>
                <a:lnTo>
                  <a:pt x="148028" y="205526"/>
                </a:lnTo>
                <a:lnTo>
                  <a:pt x="146804" y="205526"/>
                </a:lnTo>
                <a:lnTo>
                  <a:pt x="145581" y="206750"/>
                </a:lnTo>
                <a:lnTo>
                  <a:pt x="143134" y="206750"/>
                </a:lnTo>
                <a:lnTo>
                  <a:pt x="141911" y="207973"/>
                </a:lnTo>
                <a:lnTo>
                  <a:pt x="139464" y="207973"/>
                </a:lnTo>
                <a:lnTo>
                  <a:pt x="138241" y="209196"/>
                </a:lnTo>
                <a:lnTo>
                  <a:pt x="135794" y="209196"/>
                </a:lnTo>
                <a:lnTo>
                  <a:pt x="134571" y="210420"/>
                </a:lnTo>
                <a:lnTo>
                  <a:pt x="132124" y="210420"/>
                </a:lnTo>
                <a:lnTo>
                  <a:pt x="130901" y="210420"/>
                </a:lnTo>
                <a:lnTo>
                  <a:pt x="128454" y="211643"/>
                </a:lnTo>
                <a:lnTo>
                  <a:pt x="127230" y="211643"/>
                </a:lnTo>
                <a:lnTo>
                  <a:pt x="124784" y="211643"/>
                </a:lnTo>
                <a:lnTo>
                  <a:pt x="123560" y="211643"/>
                </a:lnTo>
                <a:lnTo>
                  <a:pt x="121114" y="212866"/>
                </a:lnTo>
                <a:lnTo>
                  <a:pt x="119890" y="212866"/>
                </a:lnTo>
                <a:lnTo>
                  <a:pt x="117444" y="212866"/>
                </a:lnTo>
                <a:lnTo>
                  <a:pt x="116220" y="212866"/>
                </a:lnTo>
                <a:lnTo>
                  <a:pt x="113773" y="212866"/>
                </a:lnTo>
                <a:lnTo>
                  <a:pt x="112550" y="212866"/>
                </a:lnTo>
                <a:lnTo>
                  <a:pt x="110103" y="212866"/>
                </a:lnTo>
                <a:lnTo>
                  <a:pt x="108880" y="214090"/>
                </a:lnTo>
                <a:lnTo>
                  <a:pt x="106433" y="214090"/>
                </a:lnTo>
                <a:lnTo>
                  <a:pt x="106433" y="214090"/>
                </a:lnTo>
                <a:lnTo>
                  <a:pt x="106433" y="214090"/>
                </a:lnTo>
                <a:lnTo>
                  <a:pt x="105210" y="214090"/>
                </a:lnTo>
                <a:lnTo>
                  <a:pt x="102763" y="212866"/>
                </a:lnTo>
                <a:lnTo>
                  <a:pt x="101540" y="212866"/>
                </a:lnTo>
                <a:lnTo>
                  <a:pt x="99093" y="212866"/>
                </a:lnTo>
                <a:lnTo>
                  <a:pt x="97870" y="212866"/>
                </a:lnTo>
                <a:lnTo>
                  <a:pt x="95423" y="212866"/>
                </a:lnTo>
                <a:lnTo>
                  <a:pt x="94199" y="212866"/>
                </a:lnTo>
                <a:lnTo>
                  <a:pt x="91753" y="212866"/>
                </a:lnTo>
                <a:lnTo>
                  <a:pt x="90529" y="211643"/>
                </a:lnTo>
                <a:lnTo>
                  <a:pt x="88083" y="211643"/>
                </a:lnTo>
                <a:lnTo>
                  <a:pt x="86859" y="211643"/>
                </a:lnTo>
                <a:lnTo>
                  <a:pt x="84413" y="211643"/>
                </a:lnTo>
                <a:lnTo>
                  <a:pt x="83189" y="210420"/>
                </a:lnTo>
                <a:lnTo>
                  <a:pt x="80742" y="210420"/>
                </a:lnTo>
                <a:lnTo>
                  <a:pt x="79519" y="210420"/>
                </a:lnTo>
                <a:lnTo>
                  <a:pt x="77072" y="209196"/>
                </a:lnTo>
                <a:lnTo>
                  <a:pt x="75849" y="209196"/>
                </a:lnTo>
                <a:lnTo>
                  <a:pt x="73402" y="207973"/>
                </a:lnTo>
                <a:lnTo>
                  <a:pt x="72179" y="207973"/>
                </a:lnTo>
                <a:lnTo>
                  <a:pt x="69732" y="206750"/>
                </a:lnTo>
                <a:lnTo>
                  <a:pt x="68509" y="206750"/>
                </a:lnTo>
                <a:lnTo>
                  <a:pt x="67285" y="205526"/>
                </a:lnTo>
                <a:lnTo>
                  <a:pt x="64839" y="205526"/>
                </a:lnTo>
                <a:lnTo>
                  <a:pt x="63615" y="204303"/>
                </a:lnTo>
                <a:lnTo>
                  <a:pt x="61168" y="203079"/>
                </a:lnTo>
                <a:lnTo>
                  <a:pt x="59945" y="203079"/>
                </a:lnTo>
                <a:lnTo>
                  <a:pt x="58722" y="201856"/>
                </a:lnTo>
                <a:lnTo>
                  <a:pt x="56275" y="200633"/>
                </a:lnTo>
                <a:lnTo>
                  <a:pt x="55052" y="200633"/>
                </a:lnTo>
                <a:lnTo>
                  <a:pt x="53828" y="199409"/>
                </a:lnTo>
                <a:lnTo>
                  <a:pt x="51382" y="198186"/>
                </a:lnTo>
                <a:lnTo>
                  <a:pt x="50158" y="196963"/>
                </a:lnTo>
                <a:lnTo>
                  <a:pt x="48935" y="195739"/>
                </a:lnTo>
                <a:lnTo>
                  <a:pt x="46488" y="195739"/>
                </a:lnTo>
                <a:lnTo>
                  <a:pt x="45265" y="194516"/>
                </a:lnTo>
                <a:lnTo>
                  <a:pt x="44041" y="193292"/>
                </a:lnTo>
                <a:lnTo>
                  <a:pt x="42818" y="192069"/>
                </a:lnTo>
                <a:lnTo>
                  <a:pt x="41595" y="190846"/>
                </a:lnTo>
                <a:lnTo>
                  <a:pt x="39148" y="189622"/>
                </a:lnTo>
                <a:lnTo>
                  <a:pt x="37924" y="188399"/>
                </a:lnTo>
                <a:lnTo>
                  <a:pt x="36701" y="187176"/>
                </a:lnTo>
                <a:lnTo>
                  <a:pt x="35478" y="185952"/>
                </a:lnTo>
                <a:lnTo>
                  <a:pt x="34254" y="184729"/>
                </a:lnTo>
                <a:lnTo>
                  <a:pt x="33031" y="183505"/>
                </a:lnTo>
                <a:lnTo>
                  <a:pt x="31808" y="182282"/>
                </a:lnTo>
                <a:lnTo>
                  <a:pt x="29361" y="181059"/>
                </a:lnTo>
                <a:lnTo>
                  <a:pt x="28138" y="179835"/>
                </a:lnTo>
                <a:lnTo>
                  <a:pt x="26914" y="178612"/>
                </a:lnTo>
                <a:lnTo>
                  <a:pt x="25691" y="177389"/>
                </a:lnTo>
                <a:lnTo>
                  <a:pt x="24467" y="174942"/>
                </a:lnTo>
                <a:lnTo>
                  <a:pt x="23244" y="173719"/>
                </a:lnTo>
                <a:lnTo>
                  <a:pt x="22021" y="172495"/>
                </a:lnTo>
                <a:lnTo>
                  <a:pt x="22021" y="171272"/>
                </a:lnTo>
                <a:lnTo>
                  <a:pt x="20797" y="170048"/>
                </a:lnTo>
                <a:lnTo>
                  <a:pt x="19574" y="167602"/>
                </a:lnTo>
                <a:lnTo>
                  <a:pt x="18351" y="166378"/>
                </a:lnTo>
                <a:lnTo>
                  <a:pt x="17127" y="165155"/>
                </a:lnTo>
                <a:lnTo>
                  <a:pt x="15904" y="162708"/>
                </a:lnTo>
                <a:lnTo>
                  <a:pt x="14680" y="161485"/>
                </a:lnTo>
                <a:lnTo>
                  <a:pt x="14680" y="160261"/>
                </a:lnTo>
                <a:lnTo>
                  <a:pt x="13457" y="159038"/>
                </a:lnTo>
                <a:lnTo>
                  <a:pt x="12234" y="156591"/>
                </a:lnTo>
                <a:lnTo>
                  <a:pt x="12234" y="155368"/>
                </a:lnTo>
                <a:lnTo>
                  <a:pt x="11010" y="154145"/>
                </a:lnTo>
                <a:lnTo>
                  <a:pt x="9787" y="151698"/>
                </a:lnTo>
                <a:lnTo>
                  <a:pt x="9787" y="150474"/>
                </a:lnTo>
                <a:lnTo>
                  <a:pt x="8564" y="148028"/>
                </a:lnTo>
                <a:lnTo>
                  <a:pt x="7340" y="146804"/>
                </a:lnTo>
                <a:lnTo>
                  <a:pt x="7340" y="145581"/>
                </a:lnTo>
                <a:lnTo>
                  <a:pt x="6117" y="143134"/>
                </a:lnTo>
                <a:lnTo>
                  <a:pt x="6117" y="141911"/>
                </a:lnTo>
                <a:lnTo>
                  <a:pt x="4893" y="139464"/>
                </a:lnTo>
                <a:lnTo>
                  <a:pt x="4893" y="138241"/>
                </a:lnTo>
                <a:lnTo>
                  <a:pt x="3670" y="135794"/>
                </a:lnTo>
                <a:lnTo>
                  <a:pt x="3670" y="134571"/>
                </a:lnTo>
                <a:lnTo>
                  <a:pt x="3670" y="132124"/>
                </a:lnTo>
                <a:lnTo>
                  <a:pt x="2447" y="130901"/>
                </a:lnTo>
                <a:lnTo>
                  <a:pt x="2447" y="128454"/>
                </a:lnTo>
                <a:lnTo>
                  <a:pt x="2447" y="127230"/>
                </a:lnTo>
                <a:lnTo>
                  <a:pt x="1223" y="124784"/>
                </a:lnTo>
                <a:lnTo>
                  <a:pt x="1223" y="123560"/>
                </a:lnTo>
                <a:lnTo>
                  <a:pt x="1223" y="121114"/>
                </a:lnTo>
                <a:lnTo>
                  <a:pt x="1223" y="119890"/>
                </a:lnTo>
                <a:lnTo>
                  <a:pt x="0" y="117444"/>
                </a:lnTo>
                <a:lnTo>
                  <a:pt x="0" y="116220"/>
                </a:lnTo>
                <a:lnTo>
                  <a:pt x="0" y="113773"/>
                </a:lnTo>
                <a:lnTo>
                  <a:pt x="0" y="112550"/>
                </a:lnTo>
                <a:lnTo>
                  <a:pt x="0" y="110103"/>
                </a:lnTo>
                <a:lnTo>
                  <a:pt x="0" y="108880"/>
                </a:lnTo>
                <a:lnTo>
                  <a:pt x="0" y="106433"/>
                </a:lnTo>
                <a:close/>
                <a:moveTo>
                  <a:pt x="6117" y="106433"/>
                </a:moveTo>
                <a:lnTo>
                  <a:pt x="6117" y="106433"/>
                </a:lnTo>
                <a:lnTo>
                  <a:pt x="6117" y="106433"/>
                </a:lnTo>
                <a:lnTo>
                  <a:pt x="6117" y="108880"/>
                </a:lnTo>
                <a:lnTo>
                  <a:pt x="7340" y="110103"/>
                </a:lnTo>
                <a:lnTo>
                  <a:pt x="7340" y="112550"/>
                </a:lnTo>
                <a:lnTo>
                  <a:pt x="7340" y="113773"/>
                </a:lnTo>
                <a:lnTo>
                  <a:pt x="7340" y="114997"/>
                </a:lnTo>
                <a:lnTo>
                  <a:pt x="7340" y="117444"/>
                </a:lnTo>
                <a:lnTo>
                  <a:pt x="7340" y="118667"/>
                </a:lnTo>
                <a:lnTo>
                  <a:pt x="7340" y="121114"/>
                </a:lnTo>
                <a:lnTo>
                  <a:pt x="7340" y="122337"/>
                </a:lnTo>
                <a:lnTo>
                  <a:pt x="8564" y="123560"/>
                </a:lnTo>
                <a:lnTo>
                  <a:pt x="8564" y="126007"/>
                </a:lnTo>
                <a:lnTo>
                  <a:pt x="8564" y="127230"/>
                </a:lnTo>
                <a:lnTo>
                  <a:pt x="9787" y="129677"/>
                </a:lnTo>
                <a:lnTo>
                  <a:pt x="9787" y="130901"/>
                </a:lnTo>
                <a:lnTo>
                  <a:pt x="9787" y="132124"/>
                </a:lnTo>
                <a:lnTo>
                  <a:pt x="11010" y="134571"/>
                </a:lnTo>
                <a:lnTo>
                  <a:pt x="11010" y="135794"/>
                </a:lnTo>
                <a:lnTo>
                  <a:pt x="11010" y="138241"/>
                </a:lnTo>
                <a:lnTo>
                  <a:pt x="12234" y="139464"/>
                </a:lnTo>
                <a:lnTo>
                  <a:pt x="12234" y="140688"/>
                </a:lnTo>
                <a:lnTo>
                  <a:pt x="13457" y="143134"/>
                </a:lnTo>
                <a:lnTo>
                  <a:pt x="13457" y="144358"/>
                </a:lnTo>
                <a:lnTo>
                  <a:pt x="14680" y="145581"/>
                </a:lnTo>
                <a:lnTo>
                  <a:pt x="15904" y="148028"/>
                </a:lnTo>
                <a:lnTo>
                  <a:pt x="15904" y="149251"/>
                </a:lnTo>
                <a:lnTo>
                  <a:pt x="17127" y="150474"/>
                </a:lnTo>
                <a:lnTo>
                  <a:pt x="17127" y="151698"/>
                </a:lnTo>
                <a:lnTo>
                  <a:pt x="18351" y="154145"/>
                </a:lnTo>
                <a:lnTo>
                  <a:pt x="19574" y="155368"/>
                </a:lnTo>
                <a:lnTo>
                  <a:pt x="19574" y="156591"/>
                </a:lnTo>
                <a:lnTo>
                  <a:pt x="20797" y="157815"/>
                </a:lnTo>
                <a:lnTo>
                  <a:pt x="22021" y="160261"/>
                </a:lnTo>
                <a:lnTo>
                  <a:pt x="23244" y="161485"/>
                </a:lnTo>
                <a:lnTo>
                  <a:pt x="23244" y="162708"/>
                </a:lnTo>
                <a:lnTo>
                  <a:pt x="24467" y="163932"/>
                </a:lnTo>
                <a:lnTo>
                  <a:pt x="25691" y="165155"/>
                </a:lnTo>
                <a:lnTo>
                  <a:pt x="26914" y="166378"/>
                </a:lnTo>
                <a:lnTo>
                  <a:pt x="28138" y="168825"/>
                </a:lnTo>
                <a:lnTo>
                  <a:pt x="29361" y="170048"/>
                </a:lnTo>
                <a:lnTo>
                  <a:pt x="30584" y="171272"/>
                </a:lnTo>
                <a:lnTo>
                  <a:pt x="31808" y="172495"/>
                </a:lnTo>
                <a:lnTo>
                  <a:pt x="31808" y="173719"/>
                </a:lnTo>
                <a:lnTo>
                  <a:pt x="33031" y="174942"/>
                </a:lnTo>
                <a:lnTo>
                  <a:pt x="34254" y="176165"/>
                </a:lnTo>
                <a:lnTo>
                  <a:pt x="35478" y="177389"/>
                </a:lnTo>
                <a:lnTo>
                  <a:pt x="36701" y="178612"/>
                </a:lnTo>
                <a:lnTo>
                  <a:pt x="37924" y="179835"/>
                </a:lnTo>
                <a:lnTo>
                  <a:pt x="40371" y="181059"/>
                </a:lnTo>
                <a:lnTo>
                  <a:pt x="41595" y="182282"/>
                </a:lnTo>
                <a:lnTo>
                  <a:pt x="42818" y="183505"/>
                </a:lnTo>
                <a:lnTo>
                  <a:pt x="44041" y="184729"/>
                </a:lnTo>
                <a:lnTo>
                  <a:pt x="45265" y="185952"/>
                </a:lnTo>
                <a:lnTo>
                  <a:pt x="46488" y="187176"/>
                </a:lnTo>
                <a:lnTo>
                  <a:pt x="47711" y="187176"/>
                </a:lnTo>
                <a:lnTo>
                  <a:pt x="48935" y="188399"/>
                </a:lnTo>
                <a:lnTo>
                  <a:pt x="51382" y="189622"/>
                </a:lnTo>
                <a:lnTo>
                  <a:pt x="52605" y="190846"/>
                </a:lnTo>
                <a:lnTo>
                  <a:pt x="53828" y="192069"/>
                </a:lnTo>
                <a:lnTo>
                  <a:pt x="55052" y="192069"/>
                </a:lnTo>
                <a:lnTo>
                  <a:pt x="56275" y="193292"/>
                </a:lnTo>
                <a:lnTo>
                  <a:pt x="58722" y="194516"/>
                </a:lnTo>
                <a:lnTo>
                  <a:pt x="59945" y="194516"/>
                </a:lnTo>
                <a:lnTo>
                  <a:pt x="61168" y="195739"/>
                </a:lnTo>
                <a:lnTo>
                  <a:pt x="62392" y="196963"/>
                </a:lnTo>
                <a:lnTo>
                  <a:pt x="64839" y="196963"/>
                </a:lnTo>
                <a:lnTo>
                  <a:pt x="66062" y="198186"/>
                </a:lnTo>
                <a:lnTo>
                  <a:pt x="67285" y="199409"/>
                </a:lnTo>
                <a:lnTo>
                  <a:pt x="69732" y="199409"/>
                </a:lnTo>
                <a:lnTo>
                  <a:pt x="70955" y="200633"/>
                </a:lnTo>
                <a:lnTo>
                  <a:pt x="72179" y="200633"/>
                </a:lnTo>
                <a:lnTo>
                  <a:pt x="74626" y="201856"/>
                </a:lnTo>
                <a:lnTo>
                  <a:pt x="75849" y="201856"/>
                </a:lnTo>
                <a:lnTo>
                  <a:pt x="77072" y="201856"/>
                </a:lnTo>
                <a:lnTo>
                  <a:pt x="79519" y="203079"/>
                </a:lnTo>
                <a:lnTo>
                  <a:pt x="80742" y="203079"/>
                </a:lnTo>
                <a:lnTo>
                  <a:pt x="81966" y="204303"/>
                </a:lnTo>
                <a:lnTo>
                  <a:pt x="84413" y="204303"/>
                </a:lnTo>
                <a:lnTo>
                  <a:pt x="85636" y="204303"/>
                </a:lnTo>
                <a:lnTo>
                  <a:pt x="88083" y="205526"/>
                </a:lnTo>
                <a:lnTo>
                  <a:pt x="89306" y="205526"/>
                </a:lnTo>
                <a:lnTo>
                  <a:pt x="90529" y="205526"/>
                </a:lnTo>
                <a:lnTo>
                  <a:pt x="92976" y="205526"/>
                </a:lnTo>
                <a:lnTo>
                  <a:pt x="94199" y="205526"/>
                </a:lnTo>
                <a:lnTo>
                  <a:pt x="96646" y="206750"/>
                </a:lnTo>
                <a:lnTo>
                  <a:pt x="97870" y="206750"/>
                </a:lnTo>
                <a:lnTo>
                  <a:pt x="100316" y="206750"/>
                </a:lnTo>
                <a:lnTo>
                  <a:pt x="101540" y="206750"/>
                </a:lnTo>
                <a:lnTo>
                  <a:pt x="102763" y="206750"/>
                </a:lnTo>
                <a:lnTo>
                  <a:pt x="105210" y="206750"/>
                </a:lnTo>
                <a:lnTo>
                  <a:pt x="106433" y="206750"/>
                </a:lnTo>
                <a:lnTo>
                  <a:pt x="106433" y="206750"/>
                </a:lnTo>
                <a:lnTo>
                  <a:pt x="108880" y="206750"/>
                </a:lnTo>
                <a:lnTo>
                  <a:pt x="110103" y="206750"/>
                </a:lnTo>
                <a:lnTo>
                  <a:pt x="112550" y="206750"/>
                </a:lnTo>
                <a:lnTo>
                  <a:pt x="113773" y="206750"/>
                </a:lnTo>
                <a:lnTo>
                  <a:pt x="114997" y="206750"/>
                </a:lnTo>
                <a:lnTo>
                  <a:pt x="117444" y="206750"/>
                </a:lnTo>
                <a:lnTo>
                  <a:pt x="118667" y="205526"/>
                </a:lnTo>
                <a:lnTo>
                  <a:pt x="121114" y="205526"/>
                </a:lnTo>
                <a:lnTo>
                  <a:pt x="122337" y="205526"/>
                </a:lnTo>
                <a:lnTo>
                  <a:pt x="123560" y="205526"/>
                </a:lnTo>
                <a:lnTo>
                  <a:pt x="126007" y="205526"/>
                </a:lnTo>
                <a:lnTo>
                  <a:pt x="127230" y="204303"/>
                </a:lnTo>
                <a:lnTo>
                  <a:pt x="129677" y="204303"/>
                </a:lnTo>
                <a:lnTo>
                  <a:pt x="130901" y="204303"/>
                </a:lnTo>
                <a:lnTo>
                  <a:pt x="132124" y="203079"/>
                </a:lnTo>
                <a:lnTo>
                  <a:pt x="134571" y="203079"/>
                </a:lnTo>
                <a:lnTo>
                  <a:pt x="135794" y="201856"/>
                </a:lnTo>
                <a:lnTo>
                  <a:pt x="138241" y="201856"/>
                </a:lnTo>
                <a:lnTo>
                  <a:pt x="139464" y="201856"/>
                </a:lnTo>
                <a:lnTo>
                  <a:pt x="140688" y="200633"/>
                </a:lnTo>
                <a:lnTo>
                  <a:pt x="143134" y="200633"/>
                </a:lnTo>
                <a:lnTo>
                  <a:pt x="144358" y="199409"/>
                </a:lnTo>
                <a:lnTo>
                  <a:pt x="145581" y="199409"/>
                </a:lnTo>
                <a:lnTo>
                  <a:pt x="148028" y="198186"/>
                </a:lnTo>
                <a:lnTo>
                  <a:pt x="149251" y="196963"/>
                </a:lnTo>
                <a:lnTo>
                  <a:pt x="150474" y="196963"/>
                </a:lnTo>
                <a:lnTo>
                  <a:pt x="151698" y="195739"/>
                </a:lnTo>
                <a:lnTo>
                  <a:pt x="154145" y="194516"/>
                </a:lnTo>
                <a:lnTo>
                  <a:pt x="155368" y="194516"/>
                </a:lnTo>
                <a:lnTo>
                  <a:pt x="156591" y="193292"/>
                </a:lnTo>
                <a:lnTo>
                  <a:pt x="157815" y="192069"/>
                </a:lnTo>
                <a:lnTo>
                  <a:pt x="160261" y="192069"/>
                </a:lnTo>
                <a:lnTo>
                  <a:pt x="161485" y="190846"/>
                </a:lnTo>
                <a:lnTo>
                  <a:pt x="162708" y="189622"/>
                </a:lnTo>
                <a:lnTo>
                  <a:pt x="163932" y="188399"/>
                </a:lnTo>
                <a:lnTo>
                  <a:pt x="165155" y="187176"/>
                </a:lnTo>
                <a:lnTo>
                  <a:pt x="166378" y="187176"/>
                </a:lnTo>
                <a:lnTo>
                  <a:pt x="168825" y="185952"/>
                </a:lnTo>
                <a:lnTo>
                  <a:pt x="170048" y="184729"/>
                </a:lnTo>
                <a:lnTo>
                  <a:pt x="171272" y="183505"/>
                </a:lnTo>
                <a:lnTo>
                  <a:pt x="172495" y="182282"/>
                </a:lnTo>
                <a:lnTo>
                  <a:pt x="173719" y="181059"/>
                </a:lnTo>
                <a:lnTo>
                  <a:pt x="174942" y="179835"/>
                </a:lnTo>
                <a:lnTo>
                  <a:pt x="176165" y="178612"/>
                </a:lnTo>
                <a:lnTo>
                  <a:pt x="177389" y="177389"/>
                </a:lnTo>
                <a:lnTo>
                  <a:pt x="178612" y="176165"/>
                </a:lnTo>
                <a:lnTo>
                  <a:pt x="179835" y="174942"/>
                </a:lnTo>
                <a:lnTo>
                  <a:pt x="181059" y="173719"/>
                </a:lnTo>
                <a:lnTo>
                  <a:pt x="182282" y="172495"/>
                </a:lnTo>
                <a:lnTo>
                  <a:pt x="183505" y="171272"/>
                </a:lnTo>
                <a:lnTo>
                  <a:pt x="184729" y="170048"/>
                </a:lnTo>
                <a:lnTo>
                  <a:pt x="185952" y="168825"/>
                </a:lnTo>
                <a:lnTo>
                  <a:pt x="187176" y="166378"/>
                </a:lnTo>
                <a:lnTo>
                  <a:pt x="187176" y="165155"/>
                </a:lnTo>
                <a:lnTo>
                  <a:pt x="188399" y="163932"/>
                </a:lnTo>
                <a:lnTo>
                  <a:pt x="189622" y="162708"/>
                </a:lnTo>
                <a:lnTo>
                  <a:pt x="190846" y="161485"/>
                </a:lnTo>
                <a:lnTo>
                  <a:pt x="192069" y="160261"/>
                </a:lnTo>
                <a:lnTo>
                  <a:pt x="192069" y="157815"/>
                </a:lnTo>
                <a:lnTo>
                  <a:pt x="193292" y="156591"/>
                </a:lnTo>
                <a:lnTo>
                  <a:pt x="194516" y="155368"/>
                </a:lnTo>
                <a:lnTo>
                  <a:pt x="194516" y="154145"/>
                </a:lnTo>
                <a:lnTo>
                  <a:pt x="195739" y="151698"/>
                </a:lnTo>
                <a:lnTo>
                  <a:pt x="196963" y="150474"/>
                </a:lnTo>
                <a:lnTo>
                  <a:pt x="196963" y="149251"/>
                </a:lnTo>
                <a:lnTo>
                  <a:pt x="198186" y="148028"/>
                </a:lnTo>
                <a:lnTo>
                  <a:pt x="199409" y="145581"/>
                </a:lnTo>
                <a:lnTo>
                  <a:pt x="199409" y="144358"/>
                </a:lnTo>
                <a:lnTo>
                  <a:pt x="200633" y="143134"/>
                </a:lnTo>
                <a:lnTo>
                  <a:pt x="200633" y="140688"/>
                </a:lnTo>
                <a:lnTo>
                  <a:pt x="201856" y="139464"/>
                </a:lnTo>
                <a:lnTo>
                  <a:pt x="201856" y="138241"/>
                </a:lnTo>
                <a:lnTo>
                  <a:pt x="201856" y="135794"/>
                </a:lnTo>
                <a:lnTo>
                  <a:pt x="203079" y="134571"/>
                </a:lnTo>
                <a:lnTo>
                  <a:pt x="203079" y="132124"/>
                </a:lnTo>
                <a:lnTo>
                  <a:pt x="204303" y="130901"/>
                </a:lnTo>
                <a:lnTo>
                  <a:pt x="204303" y="129677"/>
                </a:lnTo>
                <a:lnTo>
                  <a:pt x="204303" y="127230"/>
                </a:lnTo>
                <a:lnTo>
                  <a:pt x="205526" y="126007"/>
                </a:lnTo>
                <a:lnTo>
                  <a:pt x="205526" y="123560"/>
                </a:lnTo>
                <a:lnTo>
                  <a:pt x="205526" y="122337"/>
                </a:lnTo>
                <a:lnTo>
                  <a:pt x="205526" y="121114"/>
                </a:lnTo>
                <a:lnTo>
                  <a:pt x="205526" y="118667"/>
                </a:lnTo>
                <a:lnTo>
                  <a:pt x="206750" y="117444"/>
                </a:lnTo>
                <a:lnTo>
                  <a:pt x="206750" y="114997"/>
                </a:lnTo>
                <a:lnTo>
                  <a:pt x="206750" y="113773"/>
                </a:lnTo>
                <a:lnTo>
                  <a:pt x="206750" y="112550"/>
                </a:lnTo>
                <a:lnTo>
                  <a:pt x="206750" y="110103"/>
                </a:lnTo>
                <a:lnTo>
                  <a:pt x="206750" y="108880"/>
                </a:lnTo>
                <a:lnTo>
                  <a:pt x="206750" y="106433"/>
                </a:lnTo>
                <a:lnTo>
                  <a:pt x="206750" y="106433"/>
                </a:lnTo>
                <a:lnTo>
                  <a:pt x="206750" y="105210"/>
                </a:lnTo>
                <a:lnTo>
                  <a:pt x="206750" y="102763"/>
                </a:lnTo>
                <a:lnTo>
                  <a:pt x="206750" y="101540"/>
                </a:lnTo>
                <a:lnTo>
                  <a:pt x="206750" y="100316"/>
                </a:lnTo>
                <a:lnTo>
                  <a:pt x="206750" y="97870"/>
                </a:lnTo>
                <a:lnTo>
                  <a:pt x="206750" y="96646"/>
                </a:lnTo>
                <a:lnTo>
                  <a:pt x="205526" y="94199"/>
                </a:lnTo>
                <a:lnTo>
                  <a:pt x="205526" y="92976"/>
                </a:lnTo>
                <a:lnTo>
                  <a:pt x="205526" y="90529"/>
                </a:lnTo>
                <a:lnTo>
                  <a:pt x="205526" y="89306"/>
                </a:lnTo>
                <a:lnTo>
                  <a:pt x="205526" y="88083"/>
                </a:lnTo>
                <a:lnTo>
                  <a:pt x="204303" y="85636"/>
                </a:lnTo>
                <a:lnTo>
                  <a:pt x="204303" y="84413"/>
                </a:lnTo>
                <a:lnTo>
                  <a:pt x="204303" y="81966"/>
                </a:lnTo>
                <a:lnTo>
                  <a:pt x="203079" y="80742"/>
                </a:lnTo>
                <a:lnTo>
                  <a:pt x="203079" y="79519"/>
                </a:lnTo>
                <a:lnTo>
                  <a:pt x="201856" y="77072"/>
                </a:lnTo>
                <a:lnTo>
                  <a:pt x="201856" y="75849"/>
                </a:lnTo>
                <a:lnTo>
                  <a:pt x="201856" y="74626"/>
                </a:lnTo>
                <a:lnTo>
                  <a:pt x="200633" y="72179"/>
                </a:lnTo>
                <a:lnTo>
                  <a:pt x="200633" y="70955"/>
                </a:lnTo>
                <a:lnTo>
                  <a:pt x="199409" y="69732"/>
                </a:lnTo>
                <a:lnTo>
                  <a:pt x="199409" y="67285"/>
                </a:lnTo>
                <a:lnTo>
                  <a:pt x="198186" y="66062"/>
                </a:lnTo>
                <a:lnTo>
                  <a:pt x="196963" y="64839"/>
                </a:lnTo>
                <a:lnTo>
                  <a:pt x="196963" y="62392"/>
                </a:lnTo>
                <a:lnTo>
                  <a:pt x="195739" y="61168"/>
                </a:lnTo>
                <a:lnTo>
                  <a:pt x="194516" y="59945"/>
                </a:lnTo>
                <a:lnTo>
                  <a:pt x="194516" y="58722"/>
                </a:lnTo>
                <a:lnTo>
                  <a:pt x="193292" y="56275"/>
                </a:lnTo>
                <a:lnTo>
                  <a:pt x="192069" y="55052"/>
                </a:lnTo>
                <a:lnTo>
                  <a:pt x="192069" y="53828"/>
                </a:lnTo>
                <a:lnTo>
                  <a:pt x="190846" y="52605"/>
                </a:lnTo>
                <a:lnTo>
                  <a:pt x="189622" y="51382"/>
                </a:lnTo>
                <a:lnTo>
                  <a:pt x="188399" y="48935"/>
                </a:lnTo>
                <a:lnTo>
                  <a:pt x="187176" y="47711"/>
                </a:lnTo>
                <a:lnTo>
                  <a:pt x="187176" y="46488"/>
                </a:lnTo>
                <a:lnTo>
                  <a:pt x="185952" y="45265"/>
                </a:lnTo>
                <a:lnTo>
                  <a:pt x="184729" y="44041"/>
                </a:lnTo>
                <a:lnTo>
                  <a:pt x="183505" y="42818"/>
                </a:lnTo>
                <a:lnTo>
                  <a:pt x="182282" y="41595"/>
                </a:lnTo>
                <a:lnTo>
                  <a:pt x="181059" y="40371"/>
                </a:lnTo>
                <a:lnTo>
                  <a:pt x="179835" y="37924"/>
                </a:lnTo>
                <a:lnTo>
                  <a:pt x="178612" y="36701"/>
                </a:lnTo>
                <a:lnTo>
                  <a:pt x="177389" y="35478"/>
                </a:lnTo>
                <a:lnTo>
                  <a:pt x="176165" y="34254"/>
                </a:lnTo>
                <a:lnTo>
                  <a:pt x="174942" y="33031"/>
                </a:lnTo>
                <a:lnTo>
                  <a:pt x="173719" y="31808"/>
                </a:lnTo>
                <a:lnTo>
                  <a:pt x="172495" y="31808"/>
                </a:lnTo>
                <a:lnTo>
                  <a:pt x="171272" y="30584"/>
                </a:lnTo>
                <a:lnTo>
                  <a:pt x="170048" y="29361"/>
                </a:lnTo>
                <a:lnTo>
                  <a:pt x="168825" y="28138"/>
                </a:lnTo>
                <a:lnTo>
                  <a:pt x="166378" y="26914"/>
                </a:lnTo>
                <a:lnTo>
                  <a:pt x="165155" y="25691"/>
                </a:lnTo>
                <a:lnTo>
                  <a:pt x="163932" y="24467"/>
                </a:lnTo>
                <a:lnTo>
                  <a:pt x="162708" y="23244"/>
                </a:lnTo>
                <a:lnTo>
                  <a:pt x="161485" y="23244"/>
                </a:lnTo>
                <a:lnTo>
                  <a:pt x="160261" y="22021"/>
                </a:lnTo>
                <a:lnTo>
                  <a:pt x="157815" y="20797"/>
                </a:lnTo>
                <a:lnTo>
                  <a:pt x="156591" y="19574"/>
                </a:lnTo>
                <a:lnTo>
                  <a:pt x="155368" y="19574"/>
                </a:lnTo>
                <a:lnTo>
                  <a:pt x="154145" y="18351"/>
                </a:lnTo>
                <a:lnTo>
                  <a:pt x="151698" y="17127"/>
                </a:lnTo>
                <a:lnTo>
                  <a:pt x="150474" y="17127"/>
                </a:lnTo>
                <a:lnTo>
                  <a:pt x="149251" y="15904"/>
                </a:lnTo>
                <a:lnTo>
                  <a:pt x="148028" y="15904"/>
                </a:lnTo>
                <a:lnTo>
                  <a:pt x="145581" y="14680"/>
                </a:lnTo>
                <a:lnTo>
                  <a:pt x="144358" y="13457"/>
                </a:lnTo>
                <a:lnTo>
                  <a:pt x="143134" y="13457"/>
                </a:lnTo>
                <a:lnTo>
                  <a:pt x="140688" y="12234"/>
                </a:lnTo>
                <a:lnTo>
                  <a:pt x="139464" y="12234"/>
                </a:lnTo>
                <a:lnTo>
                  <a:pt x="138241" y="11010"/>
                </a:lnTo>
                <a:lnTo>
                  <a:pt x="135794" y="11010"/>
                </a:lnTo>
                <a:lnTo>
                  <a:pt x="134571" y="11010"/>
                </a:lnTo>
                <a:lnTo>
                  <a:pt x="132124" y="9787"/>
                </a:lnTo>
                <a:lnTo>
                  <a:pt x="130901" y="9787"/>
                </a:lnTo>
                <a:lnTo>
                  <a:pt x="129677" y="9787"/>
                </a:lnTo>
                <a:lnTo>
                  <a:pt x="127230" y="8564"/>
                </a:lnTo>
                <a:lnTo>
                  <a:pt x="126007" y="8564"/>
                </a:lnTo>
                <a:lnTo>
                  <a:pt x="123560" y="8564"/>
                </a:lnTo>
                <a:lnTo>
                  <a:pt x="122337" y="7340"/>
                </a:lnTo>
                <a:lnTo>
                  <a:pt x="121114" y="7340"/>
                </a:lnTo>
                <a:lnTo>
                  <a:pt x="118667" y="7340"/>
                </a:lnTo>
                <a:lnTo>
                  <a:pt x="117444" y="7340"/>
                </a:lnTo>
                <a:lnTo>
                  <a:pt x="114997" y="7340"/>
                </a:lnTo>
                <a:lnTo>
                  <a:pt x="113773" y="7340"/>
                </a:lnTo>
                <a:lnTo>
                  <a:pt x="112550" y="7340"/>
                </a:lnTo>
                <a:lnTo>
                  <a:pt x="110103" y="7340"/>
                </a:lnTo>
                <a:lnTo>
                  <a:pt x="108880" y="6117"/>
                </a:lnTo>
                <a:lnTo>
                  <a:pt x="106433" y="6117"/>
                </a:lnTo>
                <a:lnTo>
                  <a:pt x="106433" y="6117"/>
                </a:lnTo>
                <a:lnTo>
                  <a:pt x="105210" y="6117"/>
                </a:lnTo>
                <a:lnTo>
                  <a:pt x="102763" y="7340"/>
                </a:lnTo>
                <a:lnTo>
                  <a:pt x="101540" y="7340"/>
                </a:lnTo>
                <a:lnTo>
                  <a:pt x="100316" y="7340"/>
                </a:lnTo>
                <a:lnTo>
                  <a:pt x="97870" y="7340"/>
                </a:lnTo>
                <a:lnTo>
                  <a:pt x="96646" y="7340"/>
                </a:lnTo>
                <a:lnTo>
                  <a:pt x="94199" y="7340"/>
                </a:lnTo>
                <a:lnTo>
                  <a:pt x="92976" y="7340"/>
                </a:lnTo>
                <a:lnTo>
                  <a:pt x="90529" y="7340"/>
                </a:lnTo>
                <a:lnTo>
                  <a:pt x="89306" y="8564"/>
                </a:lnTo>
                <a:lnTo>
                  <a:pt x="88083" y="8564"/>
                </a:lnTo>
                <a:lnTo>
                  <a:pt x="85636" y="8564"/>
                </a:lnTo>
                <a:lnTo>
                  <a:pt x="84413" y="9787"/>
                </a:lnTo>
                <a:lnTo>
                  <a:pt x="81966" y="9787"/>
                </a:lnTo>
                <a:lnTo>
                  <a:pt x="80742" y="9787"/>
                </a:lnTo>
                <a:lnTo>
                  <a:pt x="79519" y="11010"/>
                </a:lnTo>
                <a:lnTo>
                  <a:pt x="77072" y="11010"/>
                </a:lnTo>
                <a:lnTo>
                  <a:pt x="75849" y="11010"/>
                </a:lnTo>
                <a:lnTo>
                  <a:pt x="74626" y="12234"/>
                </a:lnTo>
                <a:lnTo>
                  <a:pt x="72179" y="12234"/>
                </a:lnTo>
                <a:lnTo>
                  <a:pt x="70955" y="13457"/>
                </a:lnTo>
                <a:lnTo>
                  <a:pt x="69732" y="13457"/>
                </a:lnTo>
                <a:lnTo>
                  <a:pt x="67285" y="14680"/>
                </a:lnTo>
                <a:lnTo>
                  <a:pt x="66062" y="15904"/>
                </a:lnTo>
                <a:lnTo>
                  <a:pt x="64839" y="15904"/>
                </a:lnTo>
                <a:lnTo>
                  <a:pt x="62392" y="17127"/>
                </a:lnTo>
                <a:lnTo>
                  <a:pt x="61168" y="17127"/>
                </a:lnTo>
                <a:lnTo>
                  <a:pt x="59945" y="18351"/>
                </a:lnTo>
                <a:lnTo>
                  <a:pt x="58722" y="19574"/>
                </a:lnTo>
                <a:lnTo>
                  <a:pt x="56275" y="19574"/>
                </a:lnTo>
                <a:lnTo>
                  <a:pt x="55052" y="20797"/>
                </a:lnTo>
                <a:lnTo>
                  <a:pt x="53828" y="22021"/>
                </a:lnTo>
                <a:lnTo>
                  <a:pt x="52605" y="23244"/>
                </a:lnTo>
                <a:lnTo>
                  <a:pt x="51382" y="23244"/>
                </a:lnTo>
                <a:lnTo>
                  <a:pt x="48935" y="24467"/>
                </a:lnTo>
                <a:lnTo>
                  <a:pt x="47711" y="25691"/>
                </a:lnTo>
                <a:lnTo>
                  <a:pt x="46488" y="26914"/>
                </a:lnTo>
                <a:lnTo>
                  <a:pt x="45265" y="28138"/>
                </a:lnTo>
                <a:lnTo>
                  <a:pt x="44041" y="29361"/>
                </a:lnTo>
                <a:lnTo>
                  <a:pt x="42818" y="30584"/>
                </a:lnTo>
                <a:lnTo>
                  <a:pt x="41595" y="31808"/>
                </a:lnTo>
                <a:lnTo>
                  <a:pt x="40371" y="31808"/>
                </a:lnTo>
                <a:lnTo>
                  <a:pt x="37924" y="33031"/>
                </a:lnTo>
                <a:lnTo>
                  <a:pt x="36701" y="34254"/>
                </a:lnTo>
                <a:lnTo>
                  <a:pt x="35478" y="35478"/>
                </a:lnTo>
                <a:lnTo>
                  <a:pt x="34254" y="36701"/>
                </a:lnTo>
                <a:lnTo>
                  <a:pt x="33031" y="37924"/>
                </a:lnTo>
                <a:lnTo>
                  <a:pt x="31808" y="40371"/>
                </a:lnTo>
                <a:lnTo>
                  <a:pt x="31808" y="41595"/>
                </a:lnTo>
                <a:lnTo>
                  <a:pt x="30584" y="42818"/>
                </a:lnTo>
                <a:lnTo>
                  <a:pt x="29361" y="44041"/>
                </a:lnTo>
                <a:lnTo>
                  <a:pt x="28138" y="45265"/>
                </a:lnTo>
                <a:lnTo>
                  <a:pt x="26914" y="46488"/>
                </a:lnTo>
                <a:lnTo>
                  <a:pt x="25691" y="47711"/>
                </a:lnTo>
                <a:lnTo>
                  <a:pt x="24467" y="48935"/>
                </a:lnTo>
                <a:lnTo>
                  <a:pt x="23244" y="51382"/>
                </a:lnTo>
                <a:lnTo>
                  <a:pt x="23244" y="52605"/>
                </a:lnTo>
                <a:lnTo>
                  <a:pt x="22021" y="53828"/>
                </a:lnTo>
                <a:lnTo>
                  <a:pt x="20797" y="55052"/>
                </a:lnTo>
                <a:lnTo>
                  <a:pt x="19574" y="56275"/>
                </a:lnTo>
                <a:lnTo>
                  <a:pt x="19574" y="58722"/>
                </a:lnTo>
                <a:lnTo>
                  <a:pt x="18351" y="59945"/>
                </a:lnTo>
                <a:lnTo>
                  <a:pt x="17127" y="61168"/>
                </a:lnTo>
                <a:lnTo>
                  <a:pt x="17127" y="62392"/>
                </a:lnTo>
                <a:lnTo>
                  <a:pt x="15904" y="64839"/>
                </a:lnTo>
                <a:lnTo>
                  <a:pt x="15904" y="66062"/>
                </a:lnTo>
                <a:lnTo>
                  <a:pt x="14680" y="67285"/>
                </a:lnTo>
                <a:lnTo>
                  <a:pt x="13457" y="69732"/>
                </a:lnTo>
                <a:lnTo>
                  <a:pt x="13457" y="70955"/>
                </a:lnTo>
                <a:lnTo>
                  <a:pt x="12234" y="72179"/>
                </a:lnTo>
                <a:lnTo>
                  <a:pt x="12234" y="74626"/>
                </a:lnTo>
                <a:lnTo>
                  <a:pt x="11010" y="75849"/>
                </a:lnTo>
                <a:lnTo>
                  <a:pt x="11010" y="77072"/>
                </a:lnTo>
                <a:lnTo>
                  <a:pt x="11010" y="79519"/>
                </a:lnTo>
                <a:lnTo>
                  <a:pt x="9787" y="80742"/>
                </a:lnTo>
                <a:lnTo>
                  <a:pt x="9787" y="81966"/>
                </a:lnTo>
                <a:lnTo>
                  <a:pt x="9787" y="84413"/>
                </a:lnTo>
                <a:lnTo>
                  <a:pt x="8564" y="85636"/>
                </a:lnTo>
                <a:lnTo>
                  <a:pt x="8564" y="88083"/>
                </a:lnTo>
                <a:lnTo>
                  <a:pt x="8564" y="89306"/>
                </a:lnTo>
                <a:lnTo>
                  <a:pt x="7340" y="90529"/>
                </a:lnTo>
                <a:lnTo>
                  <a:pt x="7340" y="92976"/>
                </a:lnTo>
                <a:lnTo>
                  <a:pt x="7340" y="94199"/>
                </a:lnTo>
                <a:lnTo>
                  <a:pt x="7340" y="96646"/>
                </a:lnTo>
                <a:lnTo>
                  <a:pt x="7340" y="97870"/>
                </a:lnTo>
                <a:lnTo>
                  <a:pt x="7340" y="100316"/>
                </a:lnTo>
                <a:lnTo>
                  <a:pt x="7340" y="101540"/>
                </a:lnTo>
                <a:lnTo>
                  <a:pt x="7340" y="102763"/>
                </a:lnTo>
                <a:lnTo>
                  <a:pt x="6117" y="105210"/>
                </a:lnTo>
                <a:close/>
              </a:path>
            </a:pathLst>
          </a:custGeom>
          <a:solidFill>
            <a:srgbClr val="A6A6A6"/>
          </a:solidFill>
        </p:spPr>
      </p:sp>
      <p:sp>
        <p:nvSpPr>
          <p:cNvPr id="28" name="Shape 25"/>
          <p:cNvSpPr/>
          <p:nvPr>
            <p:custDataLst>
              <p:tags r:id="rId23"/>
            </p:custDataLst>
          </p:nvPr>
        </p:nvSpPr>
        <p:spPr>
          <a:xfrm>
            <a:off x="2707491" y="4030056"/>
            <a:ext cx="94350" cy="94350"/>
          </a:xfrm>
          <a:custGeom>
            <a:avLst/>
            <a:gdLst/>
            <a:ahLst/>
            <a:cxnLst/>
            <a:rect l="l" t="t" r="r" b="b"/>
            <a:pathLst>
              <a:path w="94350" h="94350">
                <a:moveTo>
                  <a:pt x="47175" y="0"/>
                </a:moveTo>
                <a:cubicBezTo>
                  <a:pt x="73211" y="0"/>
                  <a:pt x="94350" y="21138"/>
                  <a:pt x="94350" y="47175"/>
                </a:cubicBezTo>
                <a:cubicBezTo>
                  <a:pt x="94350" y="73211"/>
                  <a:pt x="73211" y="94350"/>
                  <a:pt x="47175" y="94350"/>
                </a:cubicBezTo>
                <a:cubicBezTo>
                  <a:pt x="21138" y="94350"/>
                  <a:pt x="0" y="73211"/>
                  <a:pt x="0" y="47175"/>
                </a:cubicBezTo>
                <a:cubicBezTo>
                  <a:pt x="0" y="21138"/>
                  <a:pt x="21138" y="0"/>
                  <a:pt x="47175" y="0"/>
                </a:cubicBezTo>
                <a:close/>
              </a:path>
            </a:pathLst>
          </a:custGeom>
          <a:solidFill>
            <a:srgbClr val="A6A6A6"/>
          </a:solidFill>
        </p:spPr>
      </p:sp>
      <p:sp>
        <p:nvSpPr>
          <p:cNvPr id="29" name="Shape 26"/>
          <p:cNvSpPr/>
          <p:nvPr>
            <p:custDataLst>
              <p:tags r:id="rId24"/>
            </p:custDataLst>
          </p:nvPr>
        </p:nvSpPr>
        <p:spPr>
          <a:xfrm>
            <a:off x="2186053" y="3893884"/>
            <a:ext cx="402803" cy="402803"/>
          </a:xfrm>
          <a:custGeom>
            <a:avLst/>
            <a:gdLst/>
            <a:ahLst/>
            <a:cxnLst/>
            <a:rect l="l" t="t" r="r" b="b"/>
            <a:pathLst>
              <a:path w="402803" h="402803">
                <a:moveTo>
                  <a:pt x="201401" y="0"/>
                </a:moveTo>
                <a:cubicBezTo>
                  <a:pt x="312558" y="0"/>
                  <a:pt x="402803" y="90245"/>
                  <a:pt x="402803" y="201402"/>
                </a:cubicBezTo>
                <a:cubicBezTo>
                  <a:pt x="402803" y="312558"/>
                  <a:pt x="312558" y="402803"/>
                  <a:pt x="201401" y="402803"/>
                </a:cubicBezTo>
                <a:cubicBezTo>
                  <a:pt x="90245" y="402803"/>
                  <a:pt x="0" y="312558"/>
                  <a:pt x="0" y="201402"/>
                </a:cubicBezTo>
                <a:cubicBezTo>
                  <a:pt x="0" y="90245"/>
                  <a:pt x="90245" y="0"/>
                  <a:pt x="201401" y="0"/>
                </a:cubicBezTo>
                <a:close/>
              </a:path>
            </a:pathLst>
          </a:custGeom>
          <a:solidFill>
            <a:srgbClr val="779F08"/>
          </a:solidFill>
        </p:spPr>
      </p:sp>
      <p:sp>
        <p:nvSpPr>
          <p:cNvPr id="30" name="Text 27"/>
          <p:cNvSpPr txBox="1"/>
          <p:nvPr>
            <p:custDataLst>
              <p:tags r:id="rId25"/>
            </p:custDataLst>
          </p:nvPr>
        </p:nvSpPr>
        <p:spPr>
          <a:xfrm>
            <a:off x="2208183" y="3897692"/>
            <a:ext cx="402803" cy="402803"/>
          </a:xfrm>
          <a:prstGeom prst="rect">
            <a:avLst/>
          </a:prstGeom>
          <a:noFill/>
        </p:spPr>
        <p:txBody>
          <a:bodyPr wrap="square" lIns="939" tIns="489" rIns="939" bIns="489" rtlCol="0" anchor="ctr">
            <a:spAutoFit/>
          </a:bodyPr>
          <a:lstStyle/>
          <a:p>
            <a:pPr marL="0" indent="0" algn="ctr">
              <a:buNone/>
            </a:pPr>
            <a:r>
              <a:rPr lang="en-US" sz="1050" dirty="0">
                <a:solidFill>
                  <a:srgbClr val="FFFFFF"/>
                </a:solidFill>
                <a:latin typeface="SourceHanSansSC-Medium" panose="020B0600000000000000" charset="-122"/>
                <a:ea typeface="SourceHanSansSC-Medium" panose="020B0600000000000000" charset="-122"/>
                <a:cs typeface="SourceHanSansSC-Medium" panose="020B0600000000000000" charset="-122"/>
              </a:rPr>
              <a:t>4</a:t>
            </a:r>
            <a:endParaRPr lang="en-US" sz="1050" dirty="0"/>
          </a:p>
        </p:txBody>
      </p:sp>
      <p:sp>
        <p:nvSpPr>
          <p:cNvPr id="31" name="Shape 28"/>
          <p:cNvSpPr/>
          <p:nvPr/>
        </p:nvSpPr>
        <p:spPr>
          <a:xfrm>
            <a:off x="510240" y="1320609"/>
            <a:ext cx="2372135" cy="2372135"/>
          </a:xfrm>
          <a:custGeom>
            <a:avLst/>
            <a:gdLst/>
            <a:ahLst/>
            <a:cxnLst/>
            <a:rect l="l" t="t" r="r" b="b"/>
            <a:pathLst>
              <a:path w="2372135" h="2372135">
                <a:moveTo>
                  <a:pt x="1182999" y="220207"/>
                </a:moveTo>
                <a:cubicBezTo>
                  <a:pt x="656950" y="220207"/>
                  <a:pt x="231217" y="645939"/>
                  <a:pt x="231217" y="1171988"/>
                </a:cubicBezTo>
                <a:cubicBezTo>
                  <a:pt x="231217" y="1696814"/>
                  <a:pt x="656950" y="2122547"/>
                  <a:pt x="1182999" y="2122547"/>
                </a:cubicBezTo>
                <a:cubicBezTo>
                  <a:pt x="1707824" y="2122547"/>
                  <a:pt x="2133557" y="1696814"/>
                  <a:pt x="2133557" y="1171988"/>
                </a:cubicBezTo>
                <a:cubicBezTo>
                  <a:pt x="2133557" y="645939"/>
                  <a:pt x="1707824" y="220207"/>
                  <a:pt x="1182999" y="220207"/>
                </a:cubicBezTo>
                <a:moveTo>
                  <a:pt x="1186669" y="0"/>
                </a:moveTo>
                <a:cubicBezTo>
                  <a:pt x="1841172" y="0"/>
                  <a:pt x="2372114" y="530943"/>
                  <a:pt x="2372114" y="1186669"/>
                </a:cubicBezTo>
                <a:cubicBezTo>
                  <a:pt x="2372114" y="1841172"/>
                  <a:pt x="1841172" y="2372114"/>
                  <a:pt x="1186669" y="2372114"/>
                </a:cubicBezTo>
                <a:cubicBezTo>
                  <a:pt x="530943" y="2372114"/>
                  <a:pt x="0" y="1841172"/>
                  <a:pt x="0" y="1186669"/>
                </a:cubicBezTo>
                <a:cubicBezTo>
                  <a:pt x="0" y="530943"/>
                  <a:pt x="530943" y="0"/>
                  <a:pt x="1186669" y="0"/>
                </a:cubicBezTo>
                <a:close/>
              </a:path>
            </a:pathLst>
          </a:custGeom>
          <a:solidFill>
            <a:srgbClr val="779F08"/>
          </a:solidFill>
        </p:spPr>
      </p:sp>
      <p:sp>
        <p:nvSpPr>
          <p:cNvPr id="32" name="Shape 29"/>
          <p:cNvSpPr/>
          <p:nvPr/>
        </p:nvSpPr>
        <p:spPr>
          <a:xfrm>
            <a:off x="1255119" y="1911993"/>
            <a:ext cx="882382" cy="1025728"/>
          </a:xfrm>
          <a:custGeom>
            <a:avLst/>
            <a:gdLst/>
            <a:ahLst/>
            <a:cxnLst/>
            <a:rect l="l" t="t" r="r" b="b"/>
            <a:pathLst>
              <a:path w="882382" h="1025728">
                <a:moveTo>
                  <a:pt x="808347" y="587338"/>
                </a:moveTo>
                <a:cubicBezTo>
                  <a:pt x="799264" y="626696"/>
                  <a:pt x="759907" y="647889"/>
                  <a:pt x="732659" y="669081"/>
                </a:cubicBezTo>
                <a:cubicBezTo>
                  <a:pt x="608531" y="720549"/>
                  <a:pt x="472293" y="735687"/>
                  <a:pt x="348164" y="720549"/>
                </a:cubicBezTo>
                <a:cubicBezTo>
                  <a:pt x="260366" y="714494"/>
                  <a:pt x="169541" y="687246"/>
                  <a:pt x="102936" y="635779"/>
                </a:cubicBezTo>
                <a:cubicBezTo>
                  <a:pt x="69633" y="608531"/>
                  <a:pt x="69633" y="566146"/>
                  <a:pt x="60550" y="532843"/>
                </a:cubicBezTo>
                <a:cubicBezTo>
                  <a:pt x="42385" y="405687"/>
                  <a:pt x="15138" y="275504"/>
                  <a:pt x="0" y="148348"/>
                </a:cubicBezTo>
                <a:cubicBezTo>
                  <a:pt x="6055" y="93853"/>
                  <a:pt x="69633" y="66605"/>
                  <a:pt x="115046" y="54495"/>
                </a:cubicBezTo>
                <a:cubicBezTo>
                  <a:pt x="178623" y="27248"/>
                  <a:pt x="245229" y="21193"/>
                  <a:pt x="314862" y="12110"/>
                </a:cubicBezTo>
                <a:cubicBezTo>
                  <a:pt x="451100" y="0"/>
                  <a:pt x="596421" y="6055"/>
                  <a:pt x="732659" y="39358"/>
                </a:cubicBezTo>
                <a:cubicBezTo>
                  <a:pt x="787154" y="60550"/>
                  <a:pt x="835595" y="81743"/>
                  <a:pt x="868897" y="121101"/>
                </a:cubicBezTo>
                <a:cubicBezTo>
                  <a:pt x="881007" y="136238"/>
                  <a:pt x="881007" y="160458"/>
                  <a:pt x="874952" y="181651"/>
                </a:cubicBezTo>
                <a:cubicBezTo>
                  <a:pt x="853760" y="317889"/>
                  <a:pt x="826512" y="451100"/>
                  <a:pt x="808347" y="587338"/>
                </a:cubicBezTo>
                <a:moveTo>
                  <a:pt x="690274" y="950640"/>
                </a:moveTo>
                <a:cubicBezTo>
                  <a:pt x="581283" y="1020273"/>
                  <a:pt x="445045" y="1026328"/>
                  <a:pt x="320917" y="999081"/>
                </a:cubicBezTo>
                <a:cubicBezTo>
                  <a:pt x="254311" y="993026"/>
                  <a:pt x="178623" y="971833"/>
                  <a:pt x="142293" y="911283"/>
                </a:cubicBezTo>
                <a:cubicBezTo>
                  <a:pt x="124128" y="850732"/>
                  <a:pt x="115046" y="790182"/>
                  <a:pt x="108991" y="729632"/>
                </a:cubicBezTo>
                <a:cubicBezTo>
                  <a:pt x="108991" y="714494"/>
                  <a:pt x="108991" y="714494"/>
                  <a:pt x="108991" y="714494"/>
                </a:cubicBezTo>
                <a:cubicBezTo>
                  <a:pt x="124128" y="714494"/>
                  <a:pt x="124128" y="714494"/>
                  <a:pt x="124128" y="714494"/>
                </a:cubicBezTo>
                <a:cubicBezTo>
                  <a:pt x="308807" y="835595"/>
                  <a:pt x="569173" y="835595"/>
                  <a:pt x="759907" y="714494"/>
                </a:cubicBezTo>
                <a:cubicBezTo>
                  <a:pt x="787154" y="720549"/>
                  <a:pt x="765962" y="756879"/>
                  <a:pt x="765962" y="775044"/>
                </a:cubicBezTo>
                <a:cubicBezTo>
                  <a:pt x="744769" y="835595"/>
                  <a:pt x="753852" y="917338"/>
                  <a:pt x="690274" y="950640"/>
                </a:cubicBezTo>
                <a:moveTo>
                  <a:pt x="608531" y="87798"/>
                </a:moveTo>
                <a:cubicBezTo>
                  <a:pt x="493485" y="75688"/>
                  <a:pt x="375412" y="66605"/>
                  <a:pt x="260366" y="87798"/>
                </a:cubicBezTo>
                <a:cubicBezTo>
                  <a:pt x="217981" y="93853"/>
                  <a:pt x="178623" y="99908"/>
                  <a:pt x="151376" y="136238"/>
                </a:cubicBezTo>
                <a:cubicBezTo>
                  <a:pt x="190734" y="175596"/>
                  <a:pt x="245229" y="181651"/>
                  <a:pt x="299724" y="187706"/>
                </a:cubicBezTo>
                <a:cubicBezTo>
                  <a:pt x="390550" y="196789"/>
                  <a:pt x="484403" y="202844"/>
                  <a:pt x="581283" y="187706"/>
                </a:cubicBezTo>
                <a:cubicBezTo>
                  <a:pt x="629724" y="181651"/>
                  <a:pt x="690274" y="175596"/>
                  <a:pt x="723577" y="136238"/>
                </a:cubicBezTo>
                <a:cubicBezTo>
                  <a:pt x="696329" y="99908"/>
                  <a:pt x="650916" y="93853"/>
                  <a:pt x="608531" y="87798"/>
                </a:cubicBezTo>
                <a:moveTo>
                  <a:pt x="384495" y="363302"/>
                </a:moveTo>
                <a:cubicBezTo>
                  <a:pt x="326972" y="384495"/>
                  <a:pt x="293669" y="438990"/>
                  <a:pt x="299724" y="499540"/>
                </a:cubicBezTo>
                <a:cubicBezTo>
                  <a:pt x="299724" y="572201"/>
                  <a:pt x="375412" y="635779"/>
                  <a:pt x="451100" y="626696"/>
                </a:cubicBezTo>
                <a:cubicBezTo>
                  <a:pt x="526788" y="620641"/>
                  <a:pt x="587338" y="547981"/>
                  <a:pt x="575228" y="472293"/>
                </a:cubicBezTo>
                <a:cubicBezTo>
                  <a:pt x="569173" y="384495"/>
                  <a:pt x="466238" y="323944"/>
                  <a:pt x="384495" y="363302"/>
                </a:cubicBezTo>
                <a:moveTo>
                  <a:pt x="402660" y="554036"/>
                </a:moveTo>
                <a:cubicBezTo>
                  <a:pt x="354219" y="532843"/>
                  <a:pt x="354219" y="451100"/>
                  <a:pt x="402660" y="432935"/>
                </a:cubicBezTo>
                <a:cubicBezTo>
                  <a:pt x="445045" y="405687"/>
                  <a:pt x="505595" y="438990"/>
                  <a:pt x="505595" y="484403"/>
                </a:cubicBezTo>
                <a:cubicBezTo>
                  <a:pt x="511650" y="538898"/>
                  <a:pt x="451100" y="581283"/>
                  <a:pt x="402660" y="554036"/>
                </a:cubicBezTo>
                <a:close/>
              </a:path>
            </a:pathLst>
          </a:custGeom>
          <a:solidFill>
            <a:srgbClr val="779F08"/>
          </a:solidFill>
        </p:spPr>
      </p:sp>
      <p:sp>
        <p:nvSpPr>
          <p:cNvPr id="33" name="Text 30"/>
          <p:cNvSpPr txBox="1"/>
          <p:nvPr>
            <p:custDataLst>
              <p:tags r:id="rId26"/>
            </p:custDataLst>
          </p:nvPr>
        </p:nvSpPr>
        <p:spPr>
          <a:xfrm>
            <a:off x="3881546" y="1235476"/>
            <a:ext cx="4326691" cy="2557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筛查的重要性</a:t>
            </a:r>
            <a:endParaRPr lang="en-US" sz="1350" dirty="0"/>
          </a:p>
        </p:txBody>
      </p:sp>
      <p:sp>
        <p:nvSpPr>
          <p:cNvPr id="34" name="Text 31"/>
          <p:cNvSpPr txBox="1"/>
          <p:nvPr>
            <p:custDataLst>
              <p:tags r:id="rId27"/>
            </p:custDataLst>
          </p:nvPr>
        </p:nvSpPr>
        <p:spPr>
          <a:xfrm>
            <a:off x="3881546" y="1601130"/>
            <a:ext cx="4824413" cy="5476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早期筛查能将精神疾病干预窗口前移。许多精神疾病在初期表现为睡眠障碍、注意力下降等非特异性症状，易被忽视。通过筛查能及时发现情绪异常、认知功能改变等早期信号，避免病情恶化。研究显示，早期干预可使抑郁症复发率降低40%，精神分裂症预后改善50%。筛查如同精神健康的&amp;quot;体检&amp;quot;，能实现早发现、早治疗。</a:t>
            </a:r>
            <a:endParaRPr lang="en-US" sz="900" dirty="0"/>
          </a:p>
        </p:txBody>
      </p:sp>
      <p:sp>
        <p:nvSpPr>
          <p:cNvPr id="35" name="Text 32"/>
          <p:cNvSpPr txBox="1"/>
          <p:nvPr>
            <p:custDataLst>
              <p:tags r:id="rId28"/>
            </p:custDataLst>
          </p:nvPr>
        </p:nvSpPr>
        <p:spPr>
          <a:xfrm>
            <a:off x="3980744" y="2109010"/>
            <a:ext cx="4326691" cy="2557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常用筛查方法</a:t>
            </a:r>
            <a:endParaRPr lang="en-US" sz="1350" dirty="0"/>
          </a:p>
        </p:txBody>
      </p:sp>
      <p:sp>
        <p:nvSpPr>
          <p:cNvPr id="36" name="Text 33"/>
          <p:cNvSpPr txBox="1"/>
          <p:nvPr>
            <p:custDataLst>
              <p:tags r:id="rId29"/>
            </p:custDataLst>
          </p:nvPr>
        </p:nvSpPr>
        <p:spPr>
          <a:xfrm>
            <a:off x="3980744" y="2474664"/>
            <a:ext cx="4824413" cy="5476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常用筛查工具包括量表评估和生物标志物检测。PHQ-9抑郁症筛查量表、GAD-7焦虑量表等自评工具操作简便；临床访谈能深入评估症状。新兴的脑电波检测、唾液皮质醇检测等生物指标，可辅助判断压力水平。综合使用多种方法能提高筛查准确性。建议每年进行一次专业精神健康评估，高危人群可缩短至半年。</a:t>
            </a:r>
            <a:endParaRPr lang="en-US" sz="900" dirty="0"/>
          </a:p>
        </p:txBody>
      </p:sp>
      <p:sp>
        <p:nvSpPr>
          <p:cNvPr id="37" name="Text 34"/>
          <p:cNvSpPr txBox="1"/>
          <p:nvPr>
            <p:custDataLst>
              <p:tags r:id="rId30"/>
            </p:custDataLst>
          </p:nvPr>
        </p:nvSpPr>
        <p:spPr>
          <a:xfrm>
            <a:off x="3744595" y="3014345"/>
            <a:ext cx="4326890" cy="22415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筛查人群范围</a:t>
            </a:r>
            <a:endParaRPr lang="en-US" sz="1350" dirty="0"/>
          </a:p>
        </p:txBody>
      </p:sp>
      <p:sp>
        <p:nvSpPr>
          <p:cNvPr id="38" name="Text 35"/>
          <p:cNvSpPr txBox="1"/>
          <p:nvPr>
            <p:custDataLst>
              <p:tags r:id="rId31"/>
            </p:custDataLst>
          </p:nvPr>
        </p:nvSpPr>
        <p:spPr>
          <a:xfrm>
            <a:off x="3744554" y="3313255"/>
            <a:ext cx="4824413" cy="4095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筛查应覆盖全生命周期。儿童期关注多动症、自闭症；青少年期筛查抑郁、焦虑；成年期重视职场压力相关障碍；老年期预防痴呆症。有精神疾病家族史、重大生活变故者、慢性病患者属于高危人群。孕期和产后女性需特别关注情绪变化。筛查不是标签化，而是为个性化预防提供依据。</a:t>
            </a:r>
            <a:endParaRPr lang="en-US" sz="900" dirty="0"/>
          </a:p>
        </p:txBody>
      </p:sp>
      <p:sp>
        <p:nvSpPr>
          <p:cNvPr id="39" name="Text 36"/>
          <p:cNvSpPr txBox="1"/>
          <p:nvPr>
            <p:custDataLst>
              <p:tags r:id="rId32"/>
            </p:custDataLst>
          </p:nvPr>
        </p:nvSpPr>
        <p:spPr>
          <a:xfrm>
            <a:off x="2981178" y="3770414"/>
            <a:ext cx="4326691" cy="2557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筛查周期建议</a:t>
            </a:r>
            <a:endParaRPr lang="en-US" sz="1350" dirty="0"/>
          </a:p>
        </p:txBody>
      </p:sp>
      <p:sp>
        <p:nvSpPr>
          <p:cNvPr id="40" name="Text 37"/>
          <p:cNvSpPr txBox="1"/>
          <p:nvPr>
            <p:custDataLst>
              <p:tags r:id="rId33"/>
            </p:custDataLst>
          </p:nvPr>
        </p:nvSpPr>
        <p:spPr>
          <a:xfrm>
            <a:off x="2981178" y="4136068"/>
            <a:ext cx="4824413" cy="5476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筛查周期需根据风险等级调整。普通人群建议每2年一次；高危人群每半年一次；已出现症状者应立即评估。学校可每年开展学生心理健康普查；企业可对新员工进行入职筛查。筛查后需建立健康档案，动态跟踪变化。定期筛查能形成精神健康&amp;quot;防护网&amp;quot;，将疾病控制在萌芽状态。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/img.tukuppt.com/aippt_tpl_uploads/25/07/30/6889c8cd760fd.png"/>
          <p:cNvPicPr>
            <a:picLocks noChangeAspect="1"/>
          </p:cNvPicPr>
          <p:nvPr/>
        </p:nvPicPr>
        <p:blipFill>
          <a:blip r:embed="rId1"/>
          <a:srcRect r="2344" b="2222"/>
          <a:stretch>
            <a:fillRect/>
          </a:stretch>
        </p:blipFill>
        <p:spPr>
          <a:xfrm>
            <a:off x="0" y="0"/>
            <a:ext cx="9144000" cy="5149901"/>
          </a:xfrm>
          <a:prstGeom prst="rect">
            <a:avLst/>
          </a:prstGeom>
        </p:spPr>
      </p:pic>
      <p:pic>
        <p:nvPicPr>
          <p:cNvPr id="3" name="Image 1" descr="//img.tukuppt.com/aippt_tpl_uploads/25/07/30/6889c8cd76301.png!/fwfh2/960x960"/>
          <p:cNvPicPr>
            <a:picLocks noChangeAspect="1"/>
          </p:cNvPicPr>
          <p:nvPr/>
        </p:nvPicPr>
        <p:blipFill>
          <a:blip r:embed="rId2"/>
          <a:srcRect l="3416" t="12045" r="31981" b="24572"/>
          <a:stretch>
            <a:fillRect/>
          </a:stretch>
        </p:blipFill>
        <p:spPr>
          <a:xfrm>
            <a:off x="1344058" y="1518322"/>
            <a:ext cx="1982616" cy="1945208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4565375" y="1518322"/>
            <a:ext cx="2122760" cy="530915"/>
          </a:xfrm>
          <a:custGeom>
            <a:avLst/>
            <a:gdLst/>
            <a:ahLst/>
            <a:cxnLst/>
            <a:rect l="l" t="t" r="r" b="b"/>
            <a:pathLst>
              <a:path w="2122760" h="530915">
                <a:moveTo>
                  <a:pt x="0" y="0"/>
                </a:moveTo>
                <a:lnTo>
                  <a:pt x="2122760" y="0"/>
                </a:lnTo>
                <a:lnTo>
                  <a:pt x="2122760" y="530914"/>
                </a:lnTo>
                <a:lnTo>
                  <a:pt x="0" y="530914"/>
                </a:lnTo>
                <a:close/>
              </a:path>
            </a:pathLst>
          </a:custGeom>
          <a:noFill/>
        </p:spPr>
      </p:sp>
      <p:sp>
        <p:nvSpPr>
          <p:cNvPr id="5" name="Text 1"/>
          <p:cNvSpPr txBox="1"/>
          <p:nvPr/>
        </p:nvSpPr>
        <p:spPr>
          <a:xfrm>
            <a:off x="3884651" y="2470951"/>
            <a:ext cx="3695114" cy="992579"/>
          </a:xfrm>
          <a:prstGeom prst="rect">
            <a:avLst/>
          </a:prstGeom>
          <a:noFill/>
        </p:spPr>
        <p:txBody>
          <a:bodyPr wrap="square" lIns="939" tIns="489" rIns="939" bIns="489" rtlCol="0" anchor="t">
            <a:spAutoFit/>
          </a:bodyPr>
          <a:lstStyle/>
          <a:p>
            <a:pPr marL="0" indent="0" algn="ctr">
              <a:buNone/>
            </a:pPr>
            <a:r>
              <a:rPr lang="zh-CN" altLang="en-US" sz="3600" b="1" dirty="0">
                <a:solidFill>
                  <a:srgbClr val="000000"/>
                </a:solidFill>
                <a:latin typeface="SourceHanSansSC-Medium" panose="020B0600000000000000" charset="-122"/>
                <a:ea typeface="SourceHanSansSC-Medium" panose="020B0600000000000000" charset="-122"/>
                <a:cs typeface="SourceHanSansSC-Medium" panose="020B0600000000000000" charset="-122"/>
              </a:rPr>
              <a:t>精神疾病治疗</a:t>
            </a:r>
            <a:endParaRPr lang="en-US" sz="3600" dirty="0"/>
          </a:p>
        </p:txBody>
      </p:sp>
      <p:sp>
        <p:nvSpPr>
          <p:cNvPr id="6" name="Text 2"/>
          <p:cNvSpPr txBox="1"/>
          <p:nvPr/>
        </p:nvSpPr>
        <p:spPr>
          <a:xfrm>
            <a:off x="4124076" y="1274239"/>
            <a:ext cx="3216265" cy="992579"/>
          </a:xfrm>
          <a:prstGeom prst="rect">
            <a:avLst/>
          </a:prstGeom>
          <a:noFill/>
        </p:spPr>
        <p:txBody>
          <a:bodyPr wrap="square" lIns="939" tIns="489" rIns="939" bIns="489" rtlCol="0" anchor="t">
            <a:sp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8BB31C"/>
                </a:solidFill>
                <a:latin typeface="SourceHanSansSC-Medium" panose="020B0600000000000000" charset="-122"/>
                <a:ea typeface="SourceHanSansSC-Medium" panose="020B0600000000000000" charset="-122"/>
                <a:cs typeface="SourceHanSansSC-Medium" panose="020B0600000000000000" charset="-122"/>
              </a:rPr>
              <a:t>03</a:t>
            </a:r>
            <a:endParaRPr lang="en-US" sz="6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/img.tukuppt.com/aippt_tpl_uploads/25/07/30/6889c8cd760fd.png"/>
          <p:cNvPicPr>
            <a:picLocks noChangeAspect="1"/>
          </p:cNvPicPr>
          <p:nvPr/>
        </p:nvPicPr>
        <p:blipFill>
          <a:blip r:embed="rId1"/>
          <a:srcRect r="2344" b="2222"/>
          <a:stretch>
            <a:fillRect/>
          </a:stretch>
        </p:blipFill>
        <p:spPr>
          <a:xfrm>
            <a:off x="0" y="0"/>
            <a:ext cx="9144000" cy="5149901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47655" y="292339"/>
            <a:ext cx="1485022" cy="473303"/>
          </a:xfrm>
          <a:custGeom>
            <a:avLst/>
            <a:gdLst/>
            <a:ahLst/>
            <a:cxnLst/>
            <a:rect l="l" t="t" r="r" b="b"/>
            <a:pathLst>
              <a:path w="1485022" h="473303">
                <a:moveTo>
                  <a:pt x="0" y="0"/>
                </a:moveTo>
                <a:lnTo>
                  <a:pt x="1485022" y="0"/>
                </a:lnTo>
                <a:lnTo>
                  <a:pt x="1485022" y="473303"/>
                </a:lnTo>
                <a:lnTo>
                  <a:pt x="0" y="473303"/>
                </a:lnTo>
                <a:close/>
              </a:path>
            </a:pathLst>
          </a:custGeom>
          <a:noFill/>
        </p:spPr>
      </p:sp>
      <p:sp>
        <p:nvSpPr>
          <p:cNvPr id="4" name="Text 1"/>
          <p:cNvSpPr txBox="1"/>
          <p:nvPr/>
        </p:nvSpPr>
        <p:spPr>
          <a:xfrm>
            <a:off x="347655" y="292339"/>
            <a:ext cx="6933994" cy="473303"/>
          </a:xfrm>
          <a:prstGeom prst="rect">
            <a:avLst/>
          </a:prstGeom>
          <a:noFill/>
        </p:spPr>
        <p:txBody>
          <a:bodyPr wrap="square" lIns="939" tIns="489" rIns="939" bIns="489" rtlCol="0" anchor="t">
            <a:spAutoFit/>
          </a:bodyPr>
          <a:lstStyle/>
          <a:p>
            <a:pPr marL="0" indent="0" algn="l">
              <a:buNone/>
            </a:pPr>
            <a:r>
              <a:rPr lang="zh-CN" altLang="en-US" sz="2625" dirty="0">
                <a:solidFill>
                  <a:srgbClr val="000000"/>
                </a:solidFill>
                <a:latin typeface="SourceHanSansSC-Medium" panose="020B0600000000000000" charset="-122"/>
                <a:ea typeface="SourceHanSansSC-Medium" panose="020B0600000000000000" charset="-122"/>
                <a:cs typeface="SourceHanSansSC-Medium" panose="020B0600000000000000" charset="-122"/>
              </a:rPr>
              <a:t>药物治疗方式</a:t>
            </a:r>
            <a:endParaRPr lang="en-US" sz="2625" dirty="0"/>
          </a:p>
        </p:txBody>
      </p:sp>
      <p:sp>
        <p:nvSpPr>
          <p:cNvPr id="5" name="Shape 2"/>
          <p:cNvSpPr/>
          <p:nvPr/>
        </p:nvSpPr>
        <p:spPr>
          <a:xfrm>
            <a:off x="-4030" y="383210"/>
            <a:ext cx="180975" cy="321232"/>
          </a:xfrm>
          <a:custGeom>
            <a:avLst/>
            <a:gdLst/>
            <a:ahLst/>
            <a:cxnLst/>
            <a:rect l="l" t="t" r="r" b="b"/>
            <a:pathLst>
              <a:path w="180975" h="321232">
                <a:moveTo>
                  <a:pt x="0" y="0"/>
                </a:moveTo>
                <a:lnTo>
                  <a:pt x="180975" y="0"/>
                </a:lnTo>
                <a:lnTo>
                  <a:pt x="180975" y="321232"/>
                </a:lnTo>
                <a:lnTo>
                  <a:pt x="0" y="321232"/>
                </a:lnTo>
                <a:close/>
              </a:path>
            </a:pathLst>
          </a:custGeom>
          <a:solidFill>
            <a:srgbClr val="779F08"/>
          </a:solidFill>
        </p:spPr>
      </p:sp>
      <p:sp>
        <p:nvSpPr>
          <p:cNvPr id="6" name="Shape 3"/>
          <p:cNvSpPr/>
          <p:nvPr/>
        </p:nvSpPr>
        <p:spPr>
          <a:xfrm rot="5400000">
            <a:off x="1005578" y="4571286"/>
            <a:ext cx="650763" cy="204619"/>
          </a:xfrm>
          <a:custGeom>
            <a:avLst/>
            <a:gdLst/>
            <a:ahLst/>
            <a:cxnLst/>
            <a:rect l="l" t="t" r="r" b="b"/>
            <a:pathLst>
              <a:path w="650763" h="204619">
                <a:moveTo>
                  <a:pt x="0" y="0"/>
                </a:moveTo>
                <a:lnTo>
                  <a:pt x="74295" y="0"/>
                </a:lnTo>
                <a:lnTo>
                  <a:pt x="650558" y="101918"/>
                </a:lnTo>
                <a:lnTo>
                  <a:pt x="74295" y="204787"/>
                </a:lnTo>
                <a:lnTo>
                  <a:pt x="0" y="204787"/>
                </a:lnTo>
                <a:close/>
              </a:path>
            </a:pathLst>
          </a:custGeom>
          <a:gradFill>
            <a:gsLst>
              <a:gs pos="0">
                <a:srgbClr val="E1C9AF">
                  <a:alpha val="100000"/>
                </a:srgbClr>
              </a:gs>
              <a:gs pos="100000">
                <a:srgbClr val="B88954">
                  <a:alpha val="100000"/>
                </a:srgbClr>
              </a:gs>
            </a:gsLst>
            <a:lin ang="5400000" scaled="1"/>
          </a:gradFill>
        </p:spPr>
      </p:sp>
      <p:sp>
        <p:nvSpPr>
          <p:cNvPr id="7" name="Shape 4"/>
          <p:cNvSpPr/>
          <p:nvPr/>
        </p:nvSpPr>
        <p:spPr>
          <a:xfrm>
            <a:off x="1222019" y="1684115"/>
            <a:ext cx="218696" cy="2832644"/>
          </a:xfrm>
          <a:custGeom>
            <a:avLst/>
            <a:gdLst/>
            <a:ahLst/>
            <a:cxnLst/>
            <a:rect l="l" t="t" r="r" b="b"/>
            <a:pathLst>
              <a:path w="218696" h="2832644">
                <a:moveTo>
                  <a:pt x="0" y="0"/>
                </a:moveTo>
                <a:lnTo>
                  <a:pt x="218123" y="0"/>
                </a:lnTo>
                <a:lnTo>
                  <a:pt x="219075" y="2686050"/>
                </a:lnTo>
                <a:cubicBezTo>
                  <a:pt x="215265" y="2745105"/>
                  <a:pt x="206692" y="2766060"/>
                  <a:pt x="196215" y="2777490"/>
                </a:cubicBezTo>
                <a:cubicBezTo>
                  <a:pt x="181928" y="2756535"/>
                  <a:pt x="189548" y="2714625"/>
                  <a:pt x="179070" y="2723197"/>
                </a:cubicBezTo>
                <a:cubicBezTo>
                  <a:pt x="168592" y="2732723"/>
                  <a:pt x="148590" y="2827972"/>
                  <a:pt x="133350" y="2832735"/>
                </a:cubicBezTo>
                <a:cubicBezTo>
                  <a:pt x="117157" y="2836545"/>
                  <a:pt x="98108" y="2751772"/>
                  <a:pt x="83820" y="2748915"/>
                </a:cubicBezTo>
                <a:cubicBezTo>
                  <a:pt x="69533" y="2745105"/>
                  <a:pt x="60007" y="2819400"/>
                  <a:pt x="45720" y="2812733"/>
                </a:cubicBezTo>
                <a:cubicBezTo>
                  <a:pt x="22860" y="2793683"/>
                  <a:pt x="7620" y="2746058"/>
                  <a:pt x="0" y="2707005"/>
                </a:cubicBezTo>
                <a:cubicBezTo>
                  <a:pt x="0" y="1804988"/>
                  <a:pt x="0" y="902018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44546A">
                  <a:alpha val="100000"/>
                </a:srgbClr>
              </a:gs>
              <a:gs pos="34000">
                <a:srgbClr val="333F4F">
                  <a:alpha val="100000"/>
                </a:srgbClr>
              </a:gs>
              <a:gs pos="38000">
                <a:srgbClr val="44546A">
                  <a:alpha val="100000"/>
                </a:srgbClr>
              </a:gs>
              <a:gs pos="82000">
                <a:srgbClr val="44546A">
                  <a:alpha val="100000"/>
                </a:srgbClr>
              </a:gs>
              <a:gs pos="83000">
                <a:srgbClr val="44546A">
                  <a:alpha val="100000"/>
                </a:srgbClr>
              </a:gs>
              <a:gs pos="100000">
                <a:srgbClr val="44546A">
                  <a:alpha val="100000"/>
                </a:srgbClr>
              </a:gs>
            </a:gsLst>
            <a:lin ang="0" scaled="1"/>
          </a:gradFill>
        </p:spPr>
      </p:sp>
      <p:sp>
        <p:nvSpPr>
          <p:cNvPr id="8" name="Shape 5"/>
          <p:cNvSpPr/>
          <p:nvPr/>
        </p:nvSpPr>
        <p:spPr>
          <a:xfrm>
            <a:off x="1222019" y="1241204"/>
            <a:ext cx="217882" cy="442912"/>
          </a:xfrm>
          <a:custGeom>
            <a:avLst/>
            <a:gdLst/>
            <a:ahLst/>
            <a:cxnLst/>
            <a:rect l="l" t="t" r="r" b="b"/>
            <a:pathLst>
              <a:path w="217882" h="442912">
                <a:moveTo>
                  <a:pt x="0" y="0"/>
                </a:moveTo>
                <a:lnTo>
                  <a:pt x="217882" y="0"/>
                </a:lnTo>
                <a:lnTo>
                  <a:pt x="217882" y="442912"/>
                </a:lnTo>
                <a:lnTo>
                  <a:pt x="0" y="442912"/>
                </a:lnTo>
                <a:close/>
              </a:path>
            </a:pathLst>
          </a:custGeom>
          <a:gradFill>
            <a:gsLst>
              <a:gs pos="0">
                <a:srgbClr val="BFBFBF">
                  <a:alpha val="100000"/>
                </a:srgbClr>
              </a:gs>
              <a:gs pos="27000">
                <a:srgbClr val="FFFFFF">
                  <a:alpha val="100000"/>
                </a:srgbClr>
              </a:gs>
              <a:gs pos="100000">
                <a:srgbClr val="808080">
                  <a:alpha val="100000"/>
                </a:srgbClr>
              </a:gs>
            </a:gsLst>
            <a:lin ang="10800000" scaled="1"/>
          </a:gradFill>
        </p:spPr>
      </p:sp>
      <p:sp>
        <p:nvSpPr>
          <p:cNvPr id="9" name="Shape 6"/>
          <p:cNvSpPr/>
          <p:nvPr/>
        </p:nvSpPr>
        <p:spPr>
          <a:xfrm>
            <a:off x="1245927" y="1088626"/>
            <a:ext cx="170068" cy="152578"/>
          </a:xfrm>
          <a:custGeom>
            <a:avLst/>
            <a:gdLst/>
            <a:ahLst/>
            <a:cxnLst/>
            <a:rect l="l" t="t" r="r" b="b"/>
            <a:pathLst>
              <a:path w="170068" h="152578">
                <a:moveTo>
                  <a:pt x="0" y="0"/>
                </a:moveTo>
                <a:lnTo>
                  <a:pt x="170068" y="0"/>
                </a:lnTo>
                <a:lnTo>
                  <a:pt x="170068" y="152578"/>
                </a:lnTo>
                <a:lnTo>
                  <a:pt x="0" y="152578"/>
                </a:lnTo>
                <a:close/>
              </a:path>
            </a:pathLst>
          </a:custGeom>
          <a:solidFill>
            <a:srgbClr val="44546A"/>
          </a:solidFill>
        </p:spPr>
      </p:sp>
      <p:sp>
        <p:nvSpPr>
          <p:cNvPr id="10" name="Shape 7"/>
          <p:cNvSpPr/>
          <p:nvPr/>
        </p:nvSpPr>
        <p:spPr>
          <a:xfrm rot="5400000">
            <a:off x="1239677" y="4866014"/>
            <a:ext cx="182563" cy="54864"/>
          </a:xfrm>
          <a:custGeom>
            <a:avLst/>
            <a:gdLst/>
            <a:ahLst/>
            <a:cxnLst/>
            <a:rect l="l" t="t" r="r" b="b"/>
            <a:pathLst>
              <a:path w="182563" h="54864">
                <a:moveTo>
                  <a:pt x="0" y="27622"/>
                </a:moveTo>
                <a:cubicBezTo>
                  <a:pt x="953" y="11430"/>
                  <a:pt x="10478" y="3810"/>
                  <a:pt x="21908" y="0"/>
                </a:cubicBezTo>
                <a:lnTo>
                  <a:pt x="182880" y="27622"/>
                </a:lnTo>
                <a:lnTo>
                  <a:pt x="21908" y="55245"/>
                </a:lnTo>
                <a:cubicBezTo>
                  <a:pt x="9525" y="50483"/>
                  <a:pt x="953" y="40957"/>
                  <a:pt x="0" y="27622"/>
                </a:cubicBezTo>
                <a:close/>
              </a:path>
            </a:pathLst>
          </a:custGeom>
          <a:solidFill>
            <a:srgbClr val="4C504C"/>
          </a:solidFill>
        </p:spPr>
      </p:sp>
      <p:sp>
        <p:nvSpPr>
          <p:cNvPr id="11" name="Shape 8"/>
          <p:cNvSpPr/>
          <p:nvPr/>
        </p:nvSpPr>
        <p:spPr>
          <a:xfrm>
            <a:off x="1222019" y="1293352"/>
            <a:ext cx="219076" cy="0"/>
          </a:xfrm>
          <a:custGeom>
            <a:avLst/>
            <a:gdLst/>
            <a:ahLst/>
            <a:cxnLst/>
            <a:rect l="l" t="t" r="r" b="b"/>
            <a:pathLst>
              <a:path w="219076">
                <a:moveTo>
                  <a:pt x="0" y="0"/>
                </a:moveTo>
                <a:lnTo>
                  <a:pt x="219076" y="0"/>
                </a:lnTo>
              </a:path>
            </a:pathLst>
          </a:custGeom>
          <a:noFill/>
          <a:ln w="7144">
            <a:solidFill>
              <a:srgbClr val="A6A6A6"/>
            </a:solidFill>
            <a:prstDash val="solid"/>
            <a:headEnd type="none"/>
            <a:tailEnd type="none"/>
          </a:ln>
        </p:spPr>
      </p:sp>
      <p:sp>
        <p:nvSpPr>
          <p:cNvPr id="12" name="Shape 9"/>
          <p:cNvSpPr/>
          <p:nvPr/>
        </p:nvSpPr>
        <p:spPr>
          <a:xfrm>
            <a:off x="1222019" y="1350184"/>
            <a:ext cx="219076" cy="0"/>
          </a:xfrm>
          <a:custGeom>
            <a:avLst/>
            <a:gdLst/>
            <a:ahLst/>
            <a:cxnLst/>
            <a:rect l="l" t="t" r="r" b="b"/>
            <a:pathLst>
              <a:path w="219076">
                <a:moveTo>
                  <a:pt x="0" y="0"/>
                </a:moveTo>
                <a:lnTo>
                  <a:pt x="219076" y="0"/>
                </a:lnTo>
              </a:path>
            </a:pathLst>
          </a:custGeom>
          <a:noFill/>
          <a:ln w="7144">
            <a:solidFill>
              <a:srgbClr val="A6A6A6"/>
            </a:solidFill>
            <a:prstDash val="solid"/>
            <a:headEnd type="none"/>
            <a:tailEnd type="none"/>
          </a:ln>
        </p:spPr>
      </p:sp>
      <p:sp>
        <p:nvSpPr>
          <p:cNvPr id="13" name="Shape 10"/>
          <p:cNvSpPr/>
          <p:nvPr/>
        </p:nvSpPr>
        <p:spPr>
          <a:xfrm>
            <a:off x="1222019" y="1407017"/>
            <a:ext cx="219076" cy="0"/>
          </a:xfrm>
          <a:custGeom>
            <a:avLst/>
            <a:gdLst/>
            <a:ahLst/>
            <a:cxnLst/>
            <a:rect l="l" t="t" r="r" b="b"/>
            <a:pathLst>
              <a:path w="219076">
                <a:moveTo>
                  <a:pt x="0" y="0"/>
                </a:moveTo>
                <a:lnTo>
                  <a:pt x="219076" y="0"/>
                </a:lnTo>
              </a:path>
            </a:pathLst>
          </a:custGeom>
          <a:noFill/>
          <a:ln w="7144">
            <a:solidFill>
              <a:srgbClr val="A6A6A6"/>
            </a:solidFill>
            <a:prstDash val="solid"/>
            <a:headEnd type="none"/>
            <a:tailEnd type="none"/>
          </a:ln>
        </p:spPr>
      </p:sp>
      <p:sp>
        <p:nvSpPr>
          <p:cNvPr id="14" name="Shape 11"/>
          <p:cNvSpPr/>
          <p:nvPr/>
        </p:nvSpPr>
        <p:spPr>
          <a:xfrm>
            <a:off x="1222019" y="1463850"/>
            <a:ext cx="219076" cy="0"/>
          </a:xfrm>
          <a:custGeom>
            <a:avLst/>
            <a:gdLst/>
            <a:ahLst/>
            <a:cxnLst/>
            <a:rect l="l" t="t" r="r" b="b"/>
            <a:pathLst>
              <a:path w="219076">
                <a:moveTo>
                  <a:pt x="0" y="0"/>
                </a:moveTo>
                <a:lnTo>
                  <a:pt x="219076" y="0"/>
                </a:lnTo>
              </a:path>
            </a:pathLst>
          </a:custGeom>
          <a:noFill/>
          <a:ln w="7144">
            <a:solidFill>
              <a:srgbClr val="A6A6A6"/>
            </a:solidFill>
            <a:prstDash val="solid"/>
            <a:headEnd type="none"/>
            <a:tailEnd type="none"/>
          </a:ln>
        </p:spPr>
      </p:sp>
      <p:sp>
        <p:nvSpPr>
          <p:cNvPr id="15" name="Shape 12"/>
          <p:cNvSpPr/>
          <p:nvPr/>
        </p:nvSpPr>
        <p:spPr>
          <a:xfrm>
            <a:off x="1222019" y="1520683"/>
            <a:ext cx="219076" cy="0"/>
          </a:xfrm>
          <a:custGeom>
            <a:avLst/>
            <a:gdLst/>
            <a:ahLst/>
            <a:cxnLst/>
            <a:rect l="l" t="t" r="r" b="b"/>
            <a:pathLst>
              <a:path w="219076">
                <a:moveTo>
                  <a:pt x="0" y="0"/>
                </a:moveTo>
                <a:lnTo>
                  <a:pt x="219076" y="0"/>
                </a:lnTo>
              </a:path>
            </a:pathLst>
          </a:custGeom>
          <a:noFill/>
          <a:ln w="7144">
            <a:solidFill>
              <a:srgbClr val="A6A6A6"/>
            </a:solidFill>
            <a:prstDash val="solid"/>
            <a:headEnd type="none"/>
            <a:tailEnd type="none"/>
          </a:ln>
        </p:spPr>
      </p:sp>
      <p:sp>
        <p:nvSpPr>
          <p:cNvPr id="16" name="Shape 13"/>
          <p:cNvSpPr/>
          <p:nvPr/>
        </p:nvSpPr>
        <p:spPr>
          <a:xfrm>
            <a:off x="1222019" y="1577515"/>
            <a:ext cx="219076" cy="0"/>
          </a:xfrm>
          <a:custGeom>
            <a:avLst/>
            <a:gdLst/>
            <a:ahLst/>
            <a:cxnLst/>
            <a:rect l="l" t="t" r="r" b="b"/>
            <a:pathLst>
              <a:path w="219076">
                <a:moveTo>
                  <a:pt x="0" y="0"/>
                </a:moveTo>
                <a:lnTo>
                  <a:pt x="219076" y="0"/>
                </a:lnTo>
              </a:path>
            </a:pathLst>
          </a:custGeom>
          <a:noFill/>
          <a:ln w="7144">
            <a:solidFill>
              <a:srgbClr val="A6A6A6"/>
            </a:solidFill>
            <a:prstDash val="solid"/>
            <a:headEnd type="none"/>
            <a:tailEnd type="none"/>
          </a:ln>
        </p:spPr>
      </p:sp>
      <p:sp>
        <p:nvSpPr>
          <p:cNvPr id="17" name="Shape 14"/>
          <p:cNvSpPr/>
          <p:nvPr/>
        </p:nvSpPr>
        <p:spPr>
          <a:xfrm>
            <a:off x="1222019" y="1634347"/>
            <a:ext cx="219076" cy="0"/>
          </a:xfrm>
          <a:custGeom>
            <a:avLst/>
            <a:gdLst/>
            <a:ahLst/>
            <a:cxnLst/>
            <a:rect l="l" t="t" r="r" b="b"/>
            <a:pathLst>
              <a:path w="219076">
                <a:moveTo>
                  <a:pt x="0" y="0"/>
                </a:moveTo>
                <a:lnTo>
                  <a:pt x="219076" y="0"/>
                </a:lnTo>
              </a:path>
            </a:pathLst>
          </a:custGeom>
          <a:noFill/>
          <a:ln w="7144">
            <a:solidFill>
              <a:srgbClr val="A6A6A6"/>
            </a:solidFill>
            <a:prstDash val="solid"/>
            <a:headEnd type="none"/>
            <a:tailEnd type="none"/>
          </a:ln>
        </p:spPr>
      </p:sp>
      <p:sp>
        <p:nvSpPr>
          <p:cNvPr id="18" name="Shape 15"/>
          <p:cNvSpPr/>
          <p:nvPr/>
        </p:nvSpPr>
        <p:spPr>
          <a:xfrm rot="16200000">
            <a:off x="938950" y="4000930"/>
            <a:ext cx="521494" cy="44647"/>
          </a:xfrm>
          <a:custGeom>
            <a:avLst/>
            <a:gdLst/>
            <a:ahLst/>
            <a:cxnLst/>
            <a:rect l="l" t="t" r="r" b="b"/>
            <a:pathLst>
              <a:path w="521494" h="44647">
                <a:moveTo>
                  <a:pt x="245745" y="0"/>
                </a:moveTo>
                <a:lnTo>
                  <a:pt x="0" y="44768"/>
                </a:lnTo>
                <a:lnTo>
                  <a:pt x="521970" y="44768"/>
                </a:lnTo>
                <a:lnTo>
                  <a:pt x="275273" y="0"/>
                </a:lnTo>
                <a:close/>
              </a:path>
            </a:pathLst>
          </a:custGeom>
          <a:solidFill>
            <a:srgbClr val="833C0B"/>
          </a:solidFill>
        </p:spPr>
      </p:sp>
      <p:sp>
        <p:nvSpPr>
          <p:cNvPr id="19" name="Shape 16"/>
          <p:cNvSpPr/>
          <p:nvPr/>
        </p:nvSpPr>
        <p:spPr>
          <a:xfrm rot="16200000">
            <a:off x="938950" y="3324207"/>
            <a:ext cx="521494" cy="44647"/>
          </a:xfrm>
          <a:custGeom>
            <a:avLst/>
            <a:gdLst/>
            <a:ahLst/>
            <a:cxnLst/>
            <a:rect l="l" t="t" r="r" b="b"/>
            <a:pathLst>
              <a:path w="521494" h="44647">
                <a:moveTo>
                  <a:pt x="245745" y="0"/>
                </a:moveTo>
                <a:lnTo>
                  <a:pt x="0" y="44768"/>
                </a:lnTo>
                <a:lnTo>
                  <a:pt x="521970" y="44768"/>
                </a:lnTo>
                <a:lnTo>
                  <a:pt x="275273" y="0"/>
                </a:lnTo>
                <a:close/>
              </a:path>
            </a:pathLst>
          </a:custGeom>
          <a:solidFill>
            <a:srgbClr val="203864"/>
          </a:solidFill>
        </p:spPr>
      </p:sp>
      <p:sp>
        <p:nvSpPr>
          <p:cNvPr id="20" name="Shape 17"/>
          <p:cNvSpPr/>
          <p:nvPr/>
        </p:nvSpPr>
        <p:spPr>
          <a:xfrm rot="16200000">
            <a:off x="938950" y="2647482"/>
            <a:ext cx="521494" cy="44647"/>
          </a:xfrm>
          <a:custGeom>
            <a:avLst/>
            <a:gdLst/>
            <a:ahLst/>
            <a:cxnLst/>
            <a:rect l="l" t="t" r="r" b="b"/>
            <a:pathLst>
              <a:path w="521494" h="44647">
                <a:moveTo>
                  <a:pt x="245745" y="0"/>
                </a:moveTo>
                <a:lnTo>
                  <a:pt x="0" y="44768"/>
                </a:lnTo>
                <a:lnTo>
                  <a:pt x="521970" y="44768"/>
                </a:lnTo>
                <a:lnTo>
                  <a:pt x="275273" y="0"/>
                </a:lnTo>
                <a:close/>
              </a:path>
            </a:pathLst>
          </a:custGeom>
          <a:solidFill>
            <a:srgbClr val="806000"/>
          </a:solidFill>
        </p:spPr>
      </p:sp>
      <p:sp>
        <p:nvSpPr>
          <p:cNvPr id="21" name="Shape 18"/>
          <p:cNvSpPr/>
          <p:nvPr/>
        </p:nvSpPr>
        <p:spPr>
          <a:xfrm rot="16200000">
            <a:off x="938950" y="1970758"/>
            <a:ext cx="521494" cy="44647"/>
          </a:xfrm>
          <a:custGeom>
            <a:avLst/>
            <a:gdLst/>
            <a:ahLst/>
            <a:cxnLst/>
            <a:rect l="l" t="t" r="r" b="b"/>
            <a:pathLst>
              <a:path w="521494" h="44647">
                <a:moveTo>
                  <a:pt x="245745" y="0"/>
                </a:moveTo>
                <a:lnTo>
                  <a:pt x="0" y="44768"/>
                </a:lnTo>
                <a:lnTo>
                  <a:pt x="521970" y="44768"/>
                </a:lnTo>
                <a:lnTo>
                  <a:pt x="275273" y="0"/>
                </a:lnTo>
                <a:close/>
              </a:path>
            </a:pathLst>
          </a:custGeom>
          <a:solidFill>
            <a:srgbClr val="525252"/>
          </a:solidFill>
        </p:spPr>
      </p:sp>
      <p:sp>
        <p:nvSpPr>
          <p:cNvPr id="22" name="Shape 19"/>
          <p:cNvSpPr/>
          <p:nvPr/>
        </p:nvSpPr>
        <p:spPr>
          <a:xfrm>
            <a:off x="1177373" y="1764481"/>
            <a:ext cx="1014887" cy="455414"/>
          </a:xfrm>
          <a:custGeom>
            <a:avLst/>
            <a:gdLst/>
            <a:ahLst/>
            <a:cxnLst/>
            <a:rect l="l" t="t" r="r" b="b"/>
            <a:pathLst>
              <a:path w="1014887" h="455414">
                <a:moveTo>
                  <a:pt x="0" y="0"/>
                </a:moveTo>
                <a:lnTo>
                  <a:pt x="951236" y="0"/>
                </a:lnTo>
                <a:lnTo>
                  <a:pt x="1014750" y="227647"/>
                </a:lnTo>
                <a:lnTo>
                  <a:pt x="951236" y="455295"/>
                </a:lnTo>
                <a:lnTo>
                  <a:pt x="0" y="455295"/>
                </a:lnTo>
                <a:close/>
              </a:path>
            </a:pathLst>
          </a:custGeom>
          <a:solidFill>
            <a:srgbClr val="779F08"/>
          </a:solidFill>
        </p:spPr>
      </p:sp>
      <p:sp>
        <p:nvSpPr>
          <p:cNvPr id="23" name="Shape 20"/>
          <p:cNvSpPr/>
          <p:nvPr/>
        </p:nvSpPr>
        <p:spPr>
          <a:xfrm>
            <a:off x="1177373" y="2441205"/>
            <a:ext cx="800231" cy="455414"/>
          </a:xfrm>
          <a:custGeom>
            <a:avLst/>
            <a:gdLst/>
            <a:ahLst/>
            <a:cxnLst/>
            <a:rect l="l" t="t" r="r" b="b"/>
            <a:pathLst>
              <a:path w="800231" h="455414">
                <a:moveTo>
                  <a:pt x="0" y="0"/>
                </a:moveTo>
                <a:lnTo>
                  <a:pt x="750042" y="0"/>
                </a:lnTo>
                <a:lnTo>
                  <a:pt x="800122" y="227647"/>
                </a:lnTo>
                <a:lnTo>
                  <a:pt x="750042" y="455295"/>
                </a:lnTo>
                <a:lnTo>
                  <a:pt x="0" y="455295"/>
                </a:lnTo>
                <a:close/>
              </a:path>
            </a:pathLst>
          </a:custGeom>
          <a:solidFill>
            <a:srgbClr val="779F08"/>
          </a:solidFill>
        </p:spPr>
      </p:sp>
      <p:sp>
        <p:nvSpPr>
          <p:cNvPr id="24" name="Shape 21"/>
          <p:cNvSpPr/>
          <p:nvPr/>
        </p:nvSpPr>
        <p:spPr>
          <a:xfrm>
            <a:off x="1119580" y="3100437"/>
            <a:ext cx="1213032" cy="455414"/>
          </a:xfrm>
          <a:custGeom>
            <a:avLst/>
            <a:gdLst/>
            <a:ahLst/>
            <a:cxnLst/>
            <a:rect l="l" t="t" r="r" b="b"/>
            <a:pathLst>
              <a:path w="1213032" h="455414">
                <a:moveTo>
                  <a:pt x="0" y="0"/>
                </a:moveTo>
                <a:lnTo>
                  <a:pt x="1136953" y="0"/>
                </a:lnTo>
                <a:lnTo>
                  <a:pt x="1212867" y="227647"/>
                </a:lnTo>
                <a:lnTo>
                  <a:pt x="1136953" y="455295"/>
                </a:lnTo>
                <a:lnTo>
                  <a:pt x="0" y="455295"/>
                </a:lnTo>
                <a:close/>
              </a:path>
            </a:pathLst>
          </a:custGeom>
          <a:solidFill>
            <a:srgbClr val="779F08"/>
          </a:solidFill>
        </p:spPr>
      </p:sp>
      <p:sp>
        <p:nvSpPr>
          <p:cNvPr id="25" name="Shape 22"/>
          <p:cNvSpPr/>
          <p:nvPr/>
        </p:nvSpPr>
        <p:spPr>
          <a:xfrm>
            <a:off x="1177373" y="3794653"/>
            <a:ext cx="874535" cy="455414"/>
          </a:xfrm>
          <a:custGeom>
            <a:avLst/>
            <a:gdLst/>
            <a:ahLst/>
            <a:cxnLst/>
            <a:rect l="l" t="t" r="r" b="b"/>
            <a:pathLst>
              <a:path w="874535" h="455414">
                <a:moveTo>
                  <a:pt x="0" y="0"/>
                </a:moveTo>
                <a:lnTo>
                  <a:pt x="819686" y="0"/>
                </a:lnTo>
                <a:lnTo>
                  <a:pt x="874416" y="227647"/>
                </a:lnTo>
                <a:lnTo>
                  <a:pt x="819686" y="455295"/>
                </a:lnTo>
                <a:lnTo>
                  <a:pt x="0" y="455295"/>
                </a:lnTo>
                <a:close/>
              </a:path>
            </a:pathLst>
          </a:custGeom>
          <a:solidFill>
            <a:srgbClr val="779F08"/>
          </a:solidFill>
        </p:spPr>
      </p:sp>
      <p:sp>
        <p:nvSpPr>
          <p:cNvPr id="26" name="Shape 23"/>
          <p:cNvSpPr/>
          <p:nvPr/>
        </p:nvSpPr>
        <p:spPr>
          <a:xfrm>
            <a:off x="1222019" y="1795603"/>
            <a:ext cx="288782" cy="392415"/>
          </a:xfrm>
          <a:custGeom>
            <a:avLst/>
            <a:gdLst/>
            <a:ahLst/>
            <a:cxnLst/>
            <a:rect l="l" t="t" r="r" b="b"/>
            <a:pathLst>
              <a:path w="288782" h="392415">
                <a:moveTo>
                  <a:pt x="0" y="0"/>
                </a:moveTo>
                <a:lnTo>
                  <a:pt x="288782" y="0"/>
                </a:lnTo>
                <a:lnTo>
                  <a:pt x="288782" y="392415"/>
                </a:lnTo>
                <a:lnTo>
                  <a:pt x="0" y="392415"/>
                </a:lnTo>
                <a:close/>
              </a:path>
            </a:pathLst>
          </a:custGeom>
          <a:noFill/>
        </p:spPr>
      </p:sp>
      <p:sp>
        <p:nvSpPr>
          <p:cNvPr id="27" name="Text 24"/>
          <p:cNvSpPr txBox="1"/>
          <p:nvPr/>
        </p:nvSpPr>
        <p:spPr>
          <a:xfrm>
            <a:off x="1222019" y="1795603"/>
            <a:ext cx="288782" cy="392415"/>
          </a:xfrm>
          <a:prstGeom prst="rect">
            <a:avLst/>
          </a:prstGeom>
          <a:noFill/>
        </p:spPr>
        <p:txBody>
          <a:bodyPr wrap="square" lIns="939" tIns="489" rIns="939" bIns="489" rtlCol="0" anchor="t">
            <a:spAutoFit/>
          </a:bodyPr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FFFFFF"/>
                </a:solidFill>
                <a:latin typeface="tsangershuyuant-w01" panose="02020400000000000000" charset="-122"/>
                <a:ea typeface="tsangershuyuant-w01" panose="02020400000000000000" charset="-122"/>
                <a:cs typeface="tsangershuyuant-w01" panose="02020400000000000000" charset="-122"/>
              </a:rPr>
              <a:t>1</a:t>
            </a:r>
            <a:endParaRPr lang="en-US" sz="2100" dirty="0"/>
          </a:p>
        </p:txBody>
      </p:sp>
      <p:sp>
        <p:nvSpPr>
          <p:cNvPr id="28" name="Shape 25"/>
          <p:cNvSpPr/>
          <p:nvPr/>
        </p:nvSpPr>
        <p:spPr>
          <a:xfrm>
            <a:off x="1222019" y="2472453"/>
            <a:ext cx="288782" cy="392415"/>
          </a:xfrm>
          <a:custGeom>
            <a:avLst/>
            <a:gdLst/>
            <a:ahLst/>
            <a:cxnLst/>
            <a:rect l="l" t="t" r="r" b="b"/>
            <a:pathLst>
              <a:path w="288782" h="392415">
                <a:moveTo>
                  <a:pt x="0" y="0"/>
                </a:moveTo>
                <a:lnTo>
                  <a:pt x="288782" y="0"/>
                </a:lnTo>
                <a:lnTo>
                  <a:pt x="288782" y="392415"/>
                </a:lnTo>
                <a:lnTo>
                  <a:pt x="0" y="392415"/>
                </a:lnTo>
                <a:close/>
              </a:path>
            </a:pathLst>
          </a:custGeom>
          <a:noFill/>
        </p:spPr>
      </p:sp>
      <p:sp>
        <p:nvSpPr>
          <p:cNvPr id="29" name="Text 26"/>
          <p:cNvSpPr txBox="1"/>
          <p:nvPr/>
        </p:nvSpPr>
        <p:spPr>
          <a:xfrm>
            <a:off x="1222019" y="2472453"/>
            <a:ext cx="288782" cy="392415"/>
          </a:xfrm>
          <a:prstGeom prst="rect">
            <a:avLst/>
          </a:prstGeom>
          <a:noFill/>
        </p:spPr>
        <p:txBody>
          <a:bodyPr wrap="square" lIns="939" tIns="489" rIns="939" bIns="489" rtlCol="0" anchor="t">
            <a:spAutoFit/>
          </a:bodyPr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FFFFFF"/>
                </a:solidFill>
                <a:latin typeface="tsangershuyuant-w01" panose="02020400000000000000" charset="-122"/>
                <a:ea typeface="tsangershuyuant-w01" panose="02020400000000000000" charset="-122"/>
                <a:cs typeface="tsangershuyuant-w01" panose="02020400000000000000" charset="-122"/>
              </a:rPr>
              <a:t>2</a:t>
            </a:r>
            <a:endParaRPr lang="en-US" sz="2100" dirty="0"/>
          </a:p>
        </p:txBody>
      </p:sp>
      <p:sp>
        <p:nvSpPr>
          <p:cNvPr id="30" name="Shape 27"/>
          <p:cNvSpPr/>
          <p:nvPr/>
        </p:nvSpPr>
        <p:spPr>
          <a:xfrm>
            <a:off x="1222019" y="3149302"/>
            <a:ext cx="288782" cy="392415"/>
          </a:xfrm>
          <a:custGeom>
            <a:avLst/>
            <a:gdLst/>
            <a:ahLst/>
            <a:cxnLst/>
            <a:rect l="l" t="t" r="r" b="b"/>
            <a:pathLst>
              <a:path w="288782" h="392415">
                <a:moveTo>
                  <a:pt x="0" y="0"/>
                </a:moveTo>
                <a:lnTo>
                  <a:pt x="288782" y="0"/>
                </a:lnTo>
                <a:lnTo>
                  <a:pt x="288782" y="392415"/>
                </a:lnTo>
                <a:lnTo>
                  <a:pt x="0" y="392415"/>
                </a:lnTo>
                <a:close/>
              </a:path>
            </a:pathLst>
          </a:custGeom>
          <a:noFill/>
        </p:spPr>
      </p:sp>
      <p:sp>
        <p:nvSpPr>
          <p:cNvPr id="31" name="Text 28"/>
          <p:cNvSpPr txBox="1"/>
          <p:nvPr/>
        </p:nvSpPr>
        <p:spPr>
          <a:xfrm>
            <a:off x="1222019" y="3149302"/>
            <a:ext cx="288782" cy="392415"/>
          </a:xfrm>
          <a:prstGeom prst="rect">
            <a:avLst/>
          </a:prstGeom>
          <a:noFill/>
        </p:spPr>
        <p:txBody>
          <a:bodyPr wrap="square" lIns="939" tIns="489" rIns="939" bIns="489" rtlCol="0" anchor="t">
            <a:spAutoFit/>
          </a:bodyPr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FFFFFF"/>
                </a:solidFill>
                <a:latin typeface="tsangershuyuant-w01" panose="02020400000000000000" charset="-122"/>
                <a:ea typeface="tsangershuyuant-w01" panose="02020400000000000000" charset="-122"/>
                <a:cs typeface="tsangershuyuant-w01" panose="02020400000000000000" charset="-122"/>
              </a:rPr>
              <a:t>3</a:t>
            </a:r>
            <a:endParaRPr lang="en-US" sz="2100" dirty="0"/>
          </a:p>
        </p:txBody>
      </p:sp>
      <p:sp>
        <p:nvSpPr>
          <p:cNvPr id="32" name="Shape 29"/>
          <p:cNvSpPr/>
          <p:nvPr/>
        </p:nvSpPr>
        <p:spPr>
          <a:xfrm>
            <a:off x="1222019" y="3826152"/>
            <a:ext cx="288782" cy="392415"/>
          </a:xfrm>
          <a:custGeom>
            <a:avLst/>
            <a:gdLst/>
            <a:ahLst/>
            <a:cxnLst/>
            <a:rect l="l" t="t" r="r" b="b"/>
            <a:pathLst>
              <a:path w="288782" h="392415">
                <a:moveTo>
                  <a:pt x="0" y="0"/>
                </a:moveTo>
                <a:lnTo>
                  <a:pt x="288782" y="0"/>
                </a:lnTo>
                <a:lnTo>
                  <a:pt x="288782" y="392415"/>
                </a:lnTo>
                <a:lnTo>
                  <a:pt x="0" y="392415"/>
                </a:lnTo>
                <a:close/>
              </a:path>
            </a:pathLst>
          </a:custGeom>
          <a:noFill/>
        </p:spPr>
      </p:sp>
      <p:sp>
        <p:nvSpPr>
          <p:cNvPr id="33" name="Text 30"/>
          <p:cNvSpPr txBox="1"/>
          <p:nvPr/>
        </p:nvSpPr>
        <p:spPr>
          <a:xfrm>
            <a:off x="1222019" y="3826152"/>
            <a:ext cx="288782" cy="392415"/>
          </a:xfrm>
          <a:prstGeom prst="rect">
            <a:avLst/>
          </a:prstGeom>
          <a:noFill/>
        </p:spPr>
        <p:txBody>
          <a:bodyPr wrap="square" lIns="939" tIns="489" rIns="939" bIns="489" rtlCol="0" anchor="t">
            <a:spAutoFit/>
          </a:bodyPr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FFFFFF"/>
                </a:solidFill>
                <a:latin typeface="tsangershuyuant-w01" panose="02020400000000000000" charset="-122"/>
                <a:ea typeface="tsangershuyuant-w01" panose="02020400000000000000" charset="-122"/>
                <a:cs typeface="tsangershuyuant-w01" panose="02020400000000000000" charset="-122"/>
              </a:rPr>
              <a:t>4</a:t>
            </a:r>
            <a:endParaRPr lang="en-US" sz="2100" dirty="0"/>
          </a:p>
        </p:txBody>
      </p:sp>
      <p:sp>
        <p:nvSpPr>
          <p:cNvPr id="34" name="Text 31"/>
          <p:cNvSpPr txBox="1"/>
          <p:nvPr/>
        </p:nvSpPr>
        <p:spPr>
          <a:xfrm>
            <a:off x="2463165" y="1273175"/>
            <a:ext cx="4326890" cy="41084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常用药物类型</a:t>
            </a:r>
            <a:endParaRPr lang="en-US" sz="1350" dirty="0"/>
          </a:p>
        </p:txBody>
      </p:sp>
      <p:sp>
        <p:nvSpPr>
          <p:cNvPr id="35" name="Text 32"/>
          <p:cNvSpPr txBox="1"/>
          <p:nvPr/>
        </p:nvSpPr>
        <p:spPr>
          <a:xfrm>
            <a:off x="2463165" y="1616075"/>
            <a:ext cx="4824730" cy="98171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精神疾病常用药物类型多样，抗抑郁药如氟西汀、帕罗西汀等，可调节神经递质，改善抑郁情绪；抗精神病药有奥氮平、利培酮等，能控制幻觉、妄想等症状；抗焦虑药如地西泮、阿普唑仑等，可缓解焦虑、紧张情绪；心境稳定剂如碳酸锂、丙戊酸钠等，用于稳定情绪，预防躁狂或抑郁发作。医生会根据患者具体病情，选择合适的药物类型进行治疗。</a:t>
            </a:r>
            <a:endParaRPr lang="en-US" sz="900" dirty="0"/>
          </a:p>
        </p:txBody>
      </p:sp>
      <p:sp>
        <p:nvSpPr>
          <p:cNvPr id="36" name="Text 33"/>
          <p:cNvSpPr txBox="1"/>
          <p:nvPr/>
        </p:nvSpPr>
        <p:spPr>
          <a:xfrm>
            <a:off x="2332355" y="2188210"/>
            <a:ext cx="4326890" cy="30353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药物治疗原理</a:t>
            </a:r>
            <a:endParaRPr lang="en-US" sz="1350" dirty="0"/>
          </a:p>
        </p:txBody>
      </p:sp>
      <p:sp>
        <p:nvSpPr>
          <p:cNvPr id="37" name="Text 34"/>
          <p:cNvSpPr txBox="1"/>
          <p:nvPr/>
        </p:nvSpPr>
        <p:spPr>
          <a:xfrm>
            <a:off x="2332355" y="2436495"/>
            <a:ext cx="4824730" cy="6705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药物治疗精神疾病，主要是通过调节大脑内神经递质的平衡来发挥作用。神经递质如同大脑内的“信使”，传递信息，当其失衡时，就会引发精神症状。抗抑郁药能增加5-羟色胺、去甲肾上腺素等神经递质的浓度，改善情绪；抗精神病药可阻断多巴胺受体，减少多巴胺的过度活动，控制幻觉、妄想；抗焦虑药能增强γ-氨基丁酸的抑制作用，缓解焦虑。通过药物调节，使神经递质恢复正常水平，从而改善症状。</a:t>
            </a:r>
            <a:endParaRPr lang="en-US" sz="900" dirty="0"/>
          </a:p>
        </p:txBody>
      </p:sp>
      <p:sp>
        <p:nvSpPr>
          <p:cNvPr id="38" name="Text 35"/>
          <p:cNvSpPr txBox="1"/>
          <p:nvPr/>
        </p:nvSpPr>
        <p:spPr>
          <a:xfrm>
            <a:off x="2650490" y="3069590"/>
            <a:ext cx="4326890" cy="38925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药物副作用</a:t>
            </a:r>
            <a:endParaRPr lang="en-US" sz="1350" dirty="0"/>
          </a:p>
        </p:txBody>
      </p:sp>
      <p:sp>
        <p:nvSpPr>
          <p:cNvPr id="39" name="Text 36"/>
          <p:cNvSpPr txBox="1"/>
          <p:nvPr/>
        </p:nvSpPr>
        <p:spPr>
          <a:xfrm>
            <a:off x="2650775" y="3435363"/>
            <a:ext cx="4824413" cy="5476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精神疾病药物在治疗的同时，可能带来一些副作用。抗抑郁药可能引起胃肠道不适，如恶心、呕吐、腹泻，还可能导致体重增加、性功能障碍等；抗精神病药常见副作用有锥体外系反应，如震颤、肌强直、静坐不能，还可能影响血糖、血脂代谢；抗焦虑药长期使用可能产生依赖性，出现头晕、乏力、记忆力减退等。患者用药期间需密切关注身体反应，如有不适及时告知医生。</a:t>
            </a:r>
            <a:endParaRPr lang="en-US" sz="900" dirty="0"/>
          </a:p>
        </p:txBody>
      </p:sp>
      <p:sp>
        <p:nvSpPr>
          <p:cNvPr id="40" name="Text 37"/>
          <p:cNvSpPr txBox="1"/>
          <p:nvPr/>
        </p:nvSpPr>
        <p:spPr>
          <a:xfrm>
            <a:off x="2402205" y="3982720"/>
            <a:ext cx="4326890" cy="16764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用药注意事项</a:t>
            </a:r>
            <a:endParaRPr lang="en-US" sz="1350" dirty="0"/>
          </a:p>
        </p:txBody>
      </p:sp>
      <p:sp>
        <p:nvSpPr>
          <p:cNvPr id="41" name="Text 38"/>
          <p:cNvSpPr txBox="1"/>
          <p:nvPr/>
        </p:nvSpPr>
        <p:spPr>
          <a:xfrm>
            <a:off x="2402205" y="4205605"/>
            <a:ext cx="4824730" cy="61468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患者用药时，要严格遵医嘱，按时按量服药，不可自行增减药量或停药，以免影响治疗效果或导致病情反复。同时，要注意药物相互作用，避免同时服用可能产生不良反应的药物。在用药过程中，定期复查血常规、肝肾功能等，以便医生及时调整用药方案。此外，患者要保持良好的生活习惯，戒烟限酒，规律作息，合理饮食，为药物治疗创造良好条件。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/img.tukuppt.com/aippt_tpl_uploads/25/07/30/6889c8cd760fd.png"/>
          <p:cNvPicPr>
            <a:picLocks noChangeAspect="1"/>
          </p:cNvPicPr>
          <p:nvPr/>
        </p:nvPicPr>
        <p:blipFill>
          <a:blip r:embed="rId1"/>
          <a:srcRect r="2344" b="2222"/>
          <a:stretch>
            <a:fillRect/>
          </a:stretch>
        </p:blipFill>
        <p:spPr>
          <a:xfrm>
            <a:off x="0" y="0"/>
            <a:ext cx="9144000" cy="5149901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47655" y="292339"/>
            <a:ext cx="1485022" cy="473303"/>
          </a:xfrm>
          <a:custGeom>
            <a:avLst/>
            <a:gdLst/>
            <a:ahLst/>
            <a:cxnLst/>
            <a:rect l="l" t="t" r="r" b="b"/>
            <a:pathLst>
              <a:path w="1485022" h="473303">
                <a:moveTo>
                  <a:pt x="0" y="0"/>
                </a:moveTo>
                <a:lnTo>
                  <a:pt x="1485022" y="0"/>
                </a:lnTo>
                <a:lnTo>
                  <a:pt x="1485022" y="473303"/>
                </a:lnTo>
                <a:lnTo>
                  <a:pt x="0" y="473303"/>
                </a:lnTo>
                <a:close/>
              </a:path>
            </a:pathLst>
          </a:custGeom>
          <a:noFill/>
        </p:spPr>
      </p:sp>
      <p:sp>
        <p:nvSpPr>
          <p:cNvPr id="4" name="Text 1"/>
          <p:cNvSpPr txBox="1"/>
          <p:nvPr/>
        </p:nvSpPr>
        <p:spPr>
          <a:xfrm>
            <a:off x="347655" y="292339"/>
            <a:ext cx="6933994" cy="473303"/>
          </a:xfrm>
          <a:prstGeom prst="rect">
            <a:avLst/>
          </a:prstGeom>
          <a:noFill/>
        </p:spPr>
        <p:txBody>
          <a:bodyPr wrap="square" lIns="939" tIns="489" rIns="939" bIns="489" rtlCol="0" anchor="t">
            <a:spAutoFit/>
          </a:bodyPr>
          <a:lstStyle/>
          <a:p>
            <a:pPr marL="0" indent="0" algn="l">
              <a:buNone/>
            </a:pPr>
            <a:r>
              <a:rPr lang="zh-CN" altLang="en-US" sz="2625" dirty="0">
                <a:solidFill>
                  <a:srgbClr val="000000"/>
                </a:solidFill>
                <a:latin typeface="SourceHanSansSC-Medium" panose="020B0600000000000000" charset="-122"/>
                <a:ea typeface="SourceHanSansSC-Medium" panose="020B0600000000000000" charset="-122"/>
                <a:cs typeface="SourceHanSansSC-Medium" panose="020B0600000000000000" charset="-122"/>
              </a:rPr>
              <a:t>心理治疗方法</a:t>
            </a:r>
            <a:endParaRPr lang="en-US" sz="2625" dirty="0"/>
          </a:p>
        </p:txBody>
      </p:sp>
      <p:sp>
        <p:nvSpPr>
          <p:cNvPr id="5" name="Shape 2"/>
          <p:cNvSpPr/>
          <p:nvPr/>
        </p:nvSpPr>
        <p:spPr>
          <a:xfrm>
            <a:off x="-4030" y="383210"/>
            <a:ext cx="180975" cy="321232"/>
          </a:xfrm>
          <a:custGeom>
            <a:avLst/>
            <a:gdLst/>
            <a:ahLst/>
            <a:cxnLst/>
            <a:rect l="l" t="t" r="r" b="b"/>
            <a:pathLst>
              <a:path w="180975" h="321232">
                <a:moveTo>
                  <a:pt x="0" y="0"/>
                </a:moveTo>
                <a:lnTo>
                  <a:pt x="180975" y="0"/>
                </a:lnTo>
                <a:lnTo>
                  <a:pt x="180975" y="321232"/>
                </a:lnTo>
                <a:lnTo>
                  <a:pt x="0" y="321232"/>
                </a:lnTo>
                <a:close/>
              </a:path>
            </a:pathLst>
          </a:custGeom>
          <a:solidFill>
            <a:srgbClr val="779F08"/>
          </a:solidFill>
        </p:spPr>
      </p:sp>
      <p:sp>
        <p:nvSpPr>
          <p:cNvPr id="6" name="Shape 3"/>
          <p:cNvSpPr/>
          <p:nvPr/>
        </p:nvSpPr>
        <p:spPr>
          <a:xfrm rot="20820000" flipH="1">
            <a:off x="1377060" y="1401233"/>
            <a:ext cx="111832" cy="480221"/>
          </a:xfrm>
          <a:custGeom>
            <a:avLst/>
            <a:gdLst/>
            <a:ahLst/>
            <a:cxnLst/>
            <a:rect l="l" t="t" r="r" b="b"/>
            <a:pathLst>
              <a:path w="111832" h="480221">
                <a:moveTo>
                  <a:pt x="6667" y="0"/>
                </a:moveTo>
                <a:cubicBezTo>
                  <a:pt x="-19050" y="93345"/>
                  <a:pt x="38100" y="184785"/>
                  <a:pt x="56198" y="265747"/>
                </a:cubicBezTo>
                <a:cubicBezTo>
                  <a:pt x="73343" y="345757"/>
                  <a:pt x="79058" y="414338"/>
                  <a:pt x="111442" y="480060"/>
                </a:cubicBezTo>
              </a:path>
            </a:pathLst>
          </a:custGeom>
          <a:solidFill>
            <a:srgbClr val="779F08"/>
          </a:solidFill>
          <a:ln w="14288">
            <a:solidFill>
              <a:srgbClr val="BFBFBF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969201" y="1745501"/>
            <a:ext cx="957152" cy="957152"/>
          </a:xfrm>
          <a:custGeom>
            <a:avLst/>
            <a:gdLst/>
            <a:ahLst/>
            <a:cxnLst/>
            <a:rect l="l" t="t" r="r" b="b"/>
            <a:pathLst>
              <a:path w="957152" h="957152">
                <a:moveTo>
                  <a:pt x="478576" y="0"/>
                </a:moveTo>
                <a:cubicBezTo>
                  <a:pt x="742709" y="0"/>
                  <a:pt x="957152" y="214443"/>
                  <a:pt x="957152" y="478576"/>
                </a:cubicBezTo>
                <a:cubicBezTo>
                  <a:pt x="957152" y="742710"/>
                  <a:pt x="742709" y="957152"/>
                  <a:pt x="478576" y="957152"/>
                </a:cubicBezTo>
                <a:cubicBezTo>
                  <a:pt x="214443" y="957152"/>
                  <a:pt x="0" y="742710"/>
                  <a:pt x="0" y="478576"/>
                </a:cubicBezTo>
                <a:cubicBezTo>
                  <a:pt x="0" y="214443"/>
                  <a:pt x="214443" y="0"/>
                  <a:pt x="478576" y="0"/>
                </a:cubicBezTo>
                <a:close/>
              </a:path>
            </a:pathLst>
          </a:custGeom>
          <a:solidFill>
            <a:srgbClr val="779F08"/>
          </a:solidFill>
        </p:spPr>
      </p:sp>
      <p:sp>
        <p:nvSpPr>
          <p:cNvPr id="8" name="Shape 5"/>
          <p:cNvSpPr/>
          <p:nvPr/>
        </p:nvSpPr>
        <p:spPr>
          <a:xfrm>
            <a:off x="1016346" y="1792646"/>
            <a:ext cx="862863" cy="862862"/>
          </a:xfrm>
          <a:custGeom>
            <a:avLst/>
            <a:gdLst/>
            <a:ahLst/>
            <a:cxnLst/>
            <a:rect l="l" t="t" r="r" b="b"/>
            <a:pathLst>
              <a:path w="862863" h="862862">
                <a:moveTo>
                  <a:pt x="431431" y="0"/>
                </a:moveTo>
                <a:cubicBezTo>
                  <a:pt x="669545" y="0"/>
                  <a:pt x="862863" y="193318"/>
                  <a:pt x="862863" y="431431"/>
                </a:cubicBezTo>
                <a:cubicBezTo>
                  <a:pt x="862863" y="669544"/>
                  <a:pt x="669545" y="862862"/>
                  <a:pt x="431431" y="862862"/>
                </a:cubicBezTo>
                <a:cubicBezTo>
                  <a:pt x="193318" y="862862"/>
                  <a:pt x="0" y="669544"/>
                  <a:pt x="0" y="431431"/>
                </a:cubicBezTo>
                <a:cubicBezTo>
                  <a:pt x="0" y="193318"/>
                  <a:pt x="193318" y="0"/>
                  <a:pt x="431431" y="0"/>
                </a:cubicBezTo>
                <a:close/>
              </a:path>
            </a:pathLst>
          </a:custGeom>
          <a:solidFill>
            <a:srgbClr val="779F08"/>
          </a:solidFill>
          <a:ln w="7144">
            <a:solidFill>
              <a:srgbClr val="FFFFFF"/>
            </a:solidFill>
            <a:prstDash val="solid"/>
          </a:ln>
        </p:spPr>
      </p:sp>
      <p:pic>
        <p:nvPicPr>
          <p:cNvPr id="9" name="Image 1" descr="//img.tukuppt.com/aippt_tpl_uploads/25/07/30/6889c8cd8839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3374" y="1880357"/>
            <a:ext cx="88808" cy="87712"/>
          </a:xfrm>
          <a:prstGeom prst="rect">
            <a:avLst/>
          </a:prstGeom>
        </p:spPr>
      </p:pic>
      <p:sp>
        <p:nvSpPr>
          <p:cNvPr id="10" name="Shape 6"/>
          <p:cNvSpPr/>
          <p:nvPr/>
        </p:nvSpPr>
        <p:spPr>
          <a:xfrm>
            <a:off x="1355132" y="1414390"/>
            <a:ext cx="92097" cy="509824"/>
          </a:xfrm>
          <a:custGeom>
            <a:avLst/>
            <a:gdLst/>
            <a:ahLst/>
            <a:cxnLst/>
            <a:rect l="l" t="t" r="r" b="b"/>
            <a:pathLst>
              <a:path w="92097" h="509824">
                <a:moveTo>
                  <a:pt x="56198" y="0"/>
                </a:moveTo>
                <a:cubicBezTo>
                  <a:pt x="25718" y="87630"/>
                  <a:pt x="-3810" y="174308"/>
                  <a:pt x="0" y="256222"/>
                </a:cubicBezTo>
                <a:cubicBezTo>
                  <a:pt x="4763" y="338137"/>
                  <a:pt x="65723" y="454343"/>
                  <a:pt x="80962" y="490537"/>
                </a:cubicBezTo>
                <a:cubicBezTo>
                  <a:pt x="95250" y="527685"/>
                  <a:pt x="92392" y="502920"/>
                  <a:pt x="89535" y="478155"/>
                </a:cubicBezTo>
              </a:path>
            </a:pathLst>
          </a:custGeom>
          <a:solidFill>
            <a:srgbClr val="779F08"/>
          </a:solidFill>
          <a:ln w="14288">
            <a:solidFill>
              <a:srgbClr val="BFBFBF"/>
            </a:solidFill>
            <a:prstDash val="solid"/>
          </a:ln>
        </p:spPr>
      </p:sp>
      <p:sp>
        <p:nvSpPr>
          <p:cNvPr id="11" name="Shape 7"/>
          <p:cNvSpPr/>
          <p:nvPr/>
        </p:nvSpPr>
        <p:spPr>
          <a:xfrm rot="20820000" flipH="1">
            <a:off x="3519996" y="1401356"/>
            <a:ext cx="112928" cy="480221"/>
          </a:xfrm>
          <a:custGeom>
            <a:avLst/>
            <a:gdLst/>
            <a:ahLst/>
            <a:cxnLst/>
            <a:rect l="l" t="t" r="r" b="b"/>
            <a:pathLst>
              <a:path w="112928" h="480221">
                <a:moveTo>
                  <a:pt x="6667" y="0"/>
                </a:moveTo>
                <a:cubicBezTo>
                  <a:pt x="-19050" y="93345"/>
                  <a:pt x="38100" y="184785"/>
                  <a:pt x="56198" y="265747"/>
                </a:cubicBezTo>
                <a:cubicBezTo>
                  <a:pt x="74295" y="345757"/>
                  <a:pt x="80010" y="414338"/>
                  <a:pt x="113348" y="480060"/>
                </a:cubicBezTo>
              </a:path>
            </a:pathLst>
          </a:custGeom>
          <a:noFill/>
          <a:ln w="14288">
            <a:solidFill>
              <a:srgbClr val="BFBFBF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3112137" y="1745624"/>
            <a:ext cx="957152" cy="957152"/>
          </a:xfrm>
          <a:custGeom>
            <a:avLst/>
            <a:gdLst/>
            <a:ahLst/>
            <a:cxnLst/>
            <a:rect l="l" t="t" r="r" b="b"/>
            <a:pathLst>
              <a:path w="957152" h="957152">
                <a:moveTo>
                  <a:pt x="478576" y="0"/>
                </a:moveTo>
                <a:cubicBezTo>
                  <a:pt x="742709" y="0"/>
                  <a:pt x="957152" y="214443"/>
                  <a:pt x="957152" y="478576"/>
                </a:cubicBezTo>
                <a:cubicBezTo>
                  <a:pt x="957152" y="742710"/>
                  <a:pt x="742709" y="957152"/>
                  <a:pt x="478576" y="957152"/>
                </a:cubicBezTo>
                <a:cubicBezTo>
                  <a:pt x="214443" y="957152"/>
                  <a:pt x="0" y="742710"/>
                  <a:pt x="0" y="478576"/>
                </a:cubicBezTo>
                <a:cubicBezTo>
                  <a:pt x="0" y="214443"/>
                  <a:pt x="214443" y="0"/>
                  <a:pt x="478576" y="0"/>
                </a:cubicBezTo>
                <a:close/>
              </a:path>
            </a:pathLst>
          </a:custGeom>
          <a:solidFill>
            <a:srgbClr val="8BB31C"/>
          </a:solidFill>
        </p:spPr>
      </p:sp>
      <p:sp>
        <p:nvSpPr>
          <p:cNvPr id="13" name="Shape 9"/>
          <p:cNvSpPr/>
          <p:nvPr/>
        </p:nvSpPr>
        <p:spPr>
          <a:xfrm>
            <a:off x="3159281" y="1792769"/>
            <a:ext cx="862863" cy="862862"/>
          </a:xfrm>
          <a:custGeom>
            <a:avLst/>
            <a:gdLst/>
            <a:ahLst/>
            <a:cxnLst/>
            <a:rect l="l" t="t" r="r" b="b"/>
            <a:pathLst>
              <a:path w="862863" h="862862">
                <a:moveTo>
                  <a:pt x="431431" y="0"/>
                </a:moveTo>
                <a:cubicBezTo>
                  <a:pt x="669545" y="0"/>
                  <a:pt x="862863" y="193318"/>
                  <a:pt x="862863" y="431431"/>
                </a:cubicBezTo>
                <a:cubicBezTo>
                  <a:pt x="862863" y="669544"/>
                  <a:pt x="669545" y="862862"/>
                  <a:pt x="431431" y="862862"/>
                </a:cubicBezTo>
                <a:cubicBezTo>
                  <a:pt x="193318" y="862862"/>
                  <a:pt x="0" y="669544"/>
                  <a:pt x="0" y="431431"/>
                </a:cubicBezTo>
                <a:cubicBezTo>
                  <a:pt x="0" y="193318"/>
                  <a:pt x="193318" y="0"/>
                  <a:pt x="431431" y="0"/>
                </a:cubicBezTo>
                <a:close/>
              </a:path>
            </a:pathLst>
          </a:custGeom>
          <a:solidFill>
            <a:srgbClr val="8BB31C"/>
          </a:solidFill>
          <a:ln w="7144">
            <a:solidFill>
              <a:srgbClr val="FFFFFF"/>
            </a:solidFill>
            <a:prstDash val="solid"/>
          </a:ln>
        </p:spPr>
      </p:sp>
      <p:pic>
        <p:nvPicPr>
          <p:cNvPr id="14" name="Image 2" descr="//img.tukuppt.com/aippt_tpl_uploads/25/07/30/6889c8cd8839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45212" y="1880481"/>
            <a:ext cx="88808" cy="87712"/>
          </a:xfrm>
          <a:prstGeom prst="rect">
            <a:avLst/>
          </a:prstGeom>
        </p:spPr>
      </p:pic>
      <p:sp>
        <p:nvSpPr>
          <p:cNvPr id="15" name="Shape 10"/>
          <p:cNvSpPr/>
          <p:nvPr/>
        </p:nvSpPr>
        <p:spPr>
          <a:xfrm>
            <a:off x="3559466" y="1893637"/>
            <a:ext cx="62495" cy="63591"/>
          </a:xfrm>
          <a:custGeom>
            <a:avLst/>
            <a:gdLst/>
            <a:ahLst/>
            <a:cxnLst/>
            <a:rect l="l" t="t" r="r" b="b"/>
            <a:pathLst>
              <a:path w="62495" h="63591">
                <a:moveTo>
                  <a:pt x="0" y="0"/>
                </a:moveTo>
                <a:lnTo>
                  <a:pt x="62495" y="0"/>
                </a:lnTo>
                <a:lnTo>
                  <a:pt x="62495" y="63591"/>
                </a:lnTo>
                <a:lnTo>
                  <a:pt x="0" y="63591"/>
                </a:lnTo>
                <a:close/>
              </a:path>
            </a:pathLst>
          </a:custGeom>
          <a:noFill/>
        </p:spPr>
      </p:sp>
      <p:sp>
        <p:nvSpPr>
          <p:cNvPr id="16" name="Shape 11"/>
          <p:cNvSpPr/>
          <p:nvPr/>
        </p:nvSpPr>
        <p:spPr>
          <a:xfrm>
            <a:off x="3499164" y="1414513"/>
            <a:ext cx="91001" cy="509824"/>
          </a:xfrm>
          <a:custGeom>
            <a:avLst/>
            <a:gdLst/>
            <a:ahLst/>
            <a:cxnLst/>
            <a:rect l="l" t="t" r="r" b="b"/>
            <a:pathLst>
              <a:path w="91001" h="509824">
                <a:moveTo>
                  <a:pt x="55245" y="0"/>
                </a:moveTo>
                <a:cubicBezTo>
                  <a:pt x="25718" y="87630"/>
                  <a:pt x="-3810" y="174308"/>
                  <a:pt x="0" y="256222"/>
                </a:cubicBezTo>
                <a:cubicBezTo>
                  <a:pt x="4763" y="338137"/>
                  <a:pt x="64770" y="454343"/>
                  <a:pt x="80010" y="490537"/>
                </a:cubicBezTo>
                <a:cubicBezTo>
                  <a:pt x="94298" y="527685"/>
                  <a:pt x="91440" y="502920"/>
                  <a:pt x="88583" y="478155"/>
                </a:cubicBezTo>
              </a:path>
            </a:pathLst>
          </a:custGeom>
          <a:noFill/>
          <a:ln w="14288">
            <a:solidFill>
              <a:srgbClr val="BFBFBF"/>
            </a:solidFill>
            <a:prstDash val="solid"/>
          </a:ln>
        </p:spPr>
      </p:sp>
      <p:sp>
        <p:nvSpPr>
          <p:cNvPr id="17" name="Shape 12"/>
          <p:cNvSpPr/>
          <p:nvPr/>
        </p:nvSpPr>
        <p:spPr>
          <a:xfrm>
            <a:off x="3467430" y="2049209"/>
            <a:ext cx="288267" cy="422304"/>
          </a:xfrm>
          <a:custGeom>
            <a:avLst/>
            <a:gdLst/>
            <a:ahLst/>
            <a:cxnLst/>
            <a:rect l="l" t="t" r="r" b="b"/>
            <a:pathLst>
              <a:path w="288267" h="422304">
                <a:moveTo>
                  <a:pt x="63622" y="303974"/>
                </a:moveTo>
                <a:cubicBezTo>
                  <a:pt x="225203" y="303974"/>
                  <a:pt x="225203" y="303974"/>
                  <a:pt x="225203" y="303974"/>
                </a:cubicBezTo>
                <a:cubicBezTo>
                  <a:pt x="205006" y="398903"/>
                  <a:pt x="205006" y="398903"/>
                  <a:pt x="205006" y="398903"/>
                </a:cubicBezTo>
                <a:cubicBezTo>
                  <a:pt x="177739" y="398903"/>
                  <a:pt x="177739" y="398903"/>
                  <a:pt x="177739" y="398903"/>
                </a:cubicBezTo>
                <a:cubicBezTo>
                  <a:pt x="173699" y="410011"/>
                  <a:pt x="161581" y="422130"/>
                  <a:pt x="146433" y="422130"/>
                </a:cubicBezTo>
                <a:cubicBezTo>
                  <a:pt x="130275" y="422130"/>
                  <a:pt x="118156" y="410011"/>
                  <a:pt x="114116" y="398903"/>
                </a:cubicBezTo>
                <a:cubicBezTo>
                  <a:pt x="82810" y="398903"/>
                  <a:pt x="82810" y="398903"/>
                  <a:pt x="82810" y="398903"/>
                </a:cubicBezTo>
                <a:cubicBezTo>
                  <a:pt x="63622" y="303974"/>
                  <a:pt x="63622" y="303974"/>
                  <a:pt x="63622" y="303974"/>
                </a:cubicBezTo>
                <a:moveTo>
                  <a:pt x="200966" y="114116"/>
                </a:moveTo>
                <a:cubicBezTo>
                  <a:pt x="205006" y="138354"/>
                  <a:pt x="205006" y="138354"/>
                  <a:pt x="205006" y="138354"/>
                </a:cubicBezTo>
                <a:cubicBezTo>
                  <a:pt x="200966" y="146433"/>
                  <a:pt x="200966" y="146433"/>
                  <a:pt x="200966" y="146433"/>
                </a:cubicBezTo>
                <a:cubicBezTo>
                  <a:pt x="209045" y="150472"/>
                  <a:pt x="209045" y="150472"/>
                  <a:pt x="209045" y="150472"/>
                </a:cubicBezTo>
                <a:cubicBezTo>
                  <a:pt x="205006" y="165620"/>
                  <a:pt x="205006" y="165620"/>
                  <a:pt x="205006" y="165620"/>
                </a:cubicBezTo>
                <a:cubicBezTo>
                  <a:pt x="197937" y="165620"/>
                  <a:pt x="197937" y="165620"/>
                  <a:pt x="197937" y="165620"/>
                </a:cubicBezTo>
                <a:cubicBezTo>
                  <a:pt x="205006" y="173699"/>
                  <a:pt x="205006" y="173699"/>
                  <a:pt x="205006" y="173699"/>
                </a:cubicBezTo>
                <a:cubicBezTo>
                  <a:pt x="200966" y="185818"/>
                  <a:pt x="200966" y="185818"/>
                  <a:pt x="200966" y="185818"/>
                </a:cubicBezTo>
                <a:cubicBezTo>
                  <a:pt x="197937" y="189857"/>
                  <a:pt x="197937" y="189857"/>
                  <a:pt x="197937" y="189857"/>
                </a:cubicBezTo>
                <a:cubicBezTo>
                  <a:pt x="200966" y="192887"/>
                  <a:pt x="200966" y="192887"/>
                  <a:pt x="200966" y="192887"/>
                </a:cubicBezTo>
                <a:cubicBezTo>
                  <a:pt x="197937" y="209045"/>
                  <a:pt x="197937" y="209045"/>
                  <a:pt x="197937" y="209045"/>
                </a:cubicBezTo>
                <a:cubicBezTo>
                  <a:pt x="185818" y="213085"/>
                  <a:pt x="185818" y="213085"/>
                  <a:pt x="185818" y="213085"/>
                </a:cubicBezTo>
                <a:cubicBezTo>
                  <a:pt x="114116" y="192887"/>
                  <a:pt x="114116" y="192887"/>
                  <a:pt x="114116" y="192887"/>
                </a:cubicBezTo>
                <a:cubicBezTo>
                  <a:pt x="82810" y="192887"/>
                  <a:pt x="82810" y="192887"/>
                  <a:pt x="82810" y="192887"/>
                </a:cubicBezTo>
                <a:cubicBezTo>
                  <a:pt x="82810" y="126235"/>
                  <a:pt x="82810" y="126235"/>
                  <a:pt x="82810" y="126235"/>
                </a:cubicBezTo>
                <a:cubicBezTo>
                  <a:pt x="110077" y="122196"/>
                  <a:pt x="110077" y="122196"/>
                  <a:pt x="110077" y="122196"/>
                </a:cubicBezTo>
                <a:cubicBezTo>
                  <a:pt x="165620" y="63622"/>
                  <a:pt x="165620" y="63622"/>
                  <a:pt x="165620" y="63622"/>
                </a:cubicBezTo>
                <a:cubicBezTo>
                  <a:pt x="197937" y="82810"/>
                  <a:pt x="169660" y="107047"/>
                  <a:pt x="150472" y="118156"/>
                </a:cubicBezTo>
                <a:cubicBezTo>
                  <a:pt x="200966" y="114116"/>
                  <a:pt x="200966" y="114116"/>
                  <a:pt x="200966" y="114116"/>
                </a:cubicBezTo>
                <a:moveTo>
                  <a:pt x="59583" y="279737"/>
                </a:moveTo>
                <a:cubicBezTo>
                  <a:pt x="98968" y="279737"/>
                  <a:pt x="98968" y="279737"/>
                  <a:pt x="98968" y="279737"/>
                </a:cubicBezTo>
                <a:cubicBezTo>
                  <a:pt x="94929" y="244391"/>
                  <a:pt x="78771" y="217124"/>
                  <a:pt x="66652" y="189857"/>
                </a:cubicBezTo>
                <a:cubicBezTo>
                  <a:pt x="51504" y="161581"/>
                  <a:pt x="39385" y="134314"/>
                  <a:pt x="43425" y="114116"/>
                </a:cubicBezTo>
                <a:cubicBezTo>
                  <a:pt x="51504" y="82810"/>
                  <a:pt x="66652" y="63622"/>
                  <a:pt x="90889" y="51504"/>
                </a:cubicBezTo>
                <a:cubicBezTo>
                  <a:pt x="107047" y="43425"/>
                  <a:pt x="126235" y="39385"/>
                  <a:pt x="146433" y="43425"/>
                </a:cubicBezTo>
                <a:cubicBezTo>
                  <a:pt x="165620" y="43425"/>
                  <a:pt x="181778" y="47464"/>
                  <a:pt x="197937" y="55543"/>
                </a:cubicBezTo>
                <a:cubicBezTo>
                  <a:pt x="221164" y="66652"/>
                  <a:pt x="237322" y="86850"/>
                  <a:pt x="244391" y="114116"/>
                </a:cubicBezTo>
                <a:cubicBezTo>
                  <a:pt x="248431" y="134314"/>
                  <a:pt x="233282" y="161581"/>
                  <a:pt x="221164" y="189857"/>
                </a:cubicBezTo>
                <a:cubicBezTo>
                  <a:pt x="209045" y="217124"/>
                  <a:pt x="193897" y="244391"/>
                  <a:pt x="189857" y="279737"/>
                </a:cubicBezTo>
                <a:cubicBezTo>
                  <a:pt x="229243" y="279737"/>
                  <a:pt x="229243" y="279737"/>
                  <a:pt x="229243" y="279737"/>
                </a:cubicBezTo>
                <a:cubicBezTo>
                  <a:pt x="233282" y="252470"/>
                  <a:pt x="244391" y="229243"/>
                  <a:pt x="256510" y="205006"/>
                </a:cubicBezTo>
                <a:cubicBezTo>
                  <a:pt x="272668" y="173699"/>
                  <a:pt x="287816" y="142393"/>
                  <a:pt x="280747" y="107047"/>
                </a:cubicBezTo>
                <a:cubicBezTo>
                  <a:pt x="276707" y="66652"/>
                  <a:pt x="248431" y="35346"/>
                  <a:pt x="217124" y="20198"/>
                </a:cubicBezTo>
                <a:cubicBezTo>
                  <a:pt x="193897" y="8079"/>
                  <a:pt x="169660" y="4040"/>
                  <a:pt x="146433" y="4040"/>
                </a:cubicBezTo>
                <a:cubicBezTo>
                  <a:pt x="122196" y="0"/>
                  <a:pt x="94929" y="8079"/>
                  <a:pt x="74731" y="20198"/>
                </a:cubicBezTo>
                <a:cubicBezTo>
                  <a:pt x="39385" y="35346"/>
                  <a:pt x="16158" y="63622"/>
                  <a:pt x="8079" y="107047"/>
                </a:cubicBezTo>
                <a:cubicBezTo>
                  <a:pt x="0" y="142393"/>
                  <a:pt x="16158" y="173699"/>
                  <a:pt x="31306" y="209045"/>
                </a:cubicBezTo>
                <a:cubicBezTo>
                  <a:pt x="43425" y="229243"/>
                  <a:pt x="51504" y="252470"/>
                  <a:pt x="59583" y="279737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18" name="Shape 13"/>
          <p:cNvSpPr/>
          <p:nvPr/>
        </p:nvSpPr>
        <p:spPr>
          <a:xfrm>
            <a:off x="1254925" y="2047450"/>
            <a:ext cx="408760" cy="399524"/>
          </a:xfrm>
          <a:custGeom>
            <a:avLst/>
            <a:gdLst/>
            <a:ahLst/>
            <a:cxnLst/>
            <a:rect l="l" t="t" r="r" b="b"/>
            <a:pathLst>
              <a:path w="408760" h="399524">
                <a:moveTo>
                  <a:pt x="368355" y="30485"/>
                </a:moveTo>
                <a:cubicBezTo>
                  <a:pt x="378516" y="74941"/>
                  <a:pt x="368355" y="105426"/>
                  <a:pt x="334060" y="134640"/>
                </a:cubicBezTo>
                <a:cubicBezTo>
                  <a:pt x="323898" y="149882"/>
                  <a:pt x="323898" y="149882"/>
                  <a:pt x="323898" y="149882"/>
                </a:cubicBezTo>
                <a:cubicBezTo>
                  <a:pt x="373435" y="354383"/>
                  <a:pt x="373435" y="354383"/>
                  <a:pt x="373435" y="354383"/>
                </a:cubicBezTo>
                <a:cubicBezTo>
                  <a:pt x="328979" y="400109"/>
                  <a:pt x="328979" y="400109"/>
                  <a:pt x="328979" y="400109"/>
                </a:cubicBezTo>
                <a:cubicBezTo>
                  <a:pt x="219743" y="250227"/>
                  <a:pt x="219743" y="250227"/>
                  <a:pt x="219743" y="250227"/>
                </a:cubicBezTo>
                <a:cubicBezTo>
                  <a:pt x="179097" y="284522"/>
                  <a:pt x="179097" y="284522"/>
                  <a:pt x="179097" y="284522"/>
                </a:cubicBezTo>
                <a:cubicBezTo>
                  <a:pt x="194339" y="349302"/>
                  <a:pt x="194339" y="349302"/>
                  <a:pt x="194339" y="349302"/>
                </a:cubicBezTo>
                <a:cubicBezTo>
                  <a:pt x="168935" y="374706"/>
                  <a:pt x="168935" y="374706"/>
                  <a:pt x="168935" y="374706"/>
                </a:cubicBezTo>
                <a:cubicBezTo>
                  <a:pt x="129559" y="304845"/>
                  <a:pt x="129559" y="304845"/>
                  <a:pt x="129559" y="304845"/>
                </a:cubicBezTo>
                <a:cubicBezTo>
                  <a:pt x="104155" y="334060"/>
                  <a:pt x="104155" y="334060"/>
                  <a:pt x="104155" y="334060"/>
                </a:cubicBezTo>
                <a:cubicBezTo>
                  <a:pt x="80022" y="309926"/>
                  <a:pt x="80022" y="309926"/>
                  <a:pt x="80022" y="309926"/>
                </a:cubicBezTo>
                <a:cubicBezTo>
                  <a:pt x="104155" y="284522"/>
                  <a:pt x="104155" y="284522"/>
                  <a:pt x="104155" y="284522"/>
                </a:cubicBezTo>
                <a:cubicBezTo>
                  <a:pt x="34295" y="250227"/>
                  <a:pt x="34295" y="250227"/>
                  <a:pt x="34295" y="250227"/>
                </a:cubicBezTo>
                <a:cubicBezTo>
                  <a:pt x="59699" y="219743"/>
                  <a:pt x="59699" y="219743"/>
                  <a:pt x="59699" y="219743"/>
                </a:cubicBezTo>
                <a:cubicBezTo>
                  <a:pt x="124478" y="234985"/>
                  <a:pt x="124478" y="234985"/>
                  <a:pt x="124478" y="234985"/>
                </a:cubicBezTo>
                <a:cubicBezTo>
                  <a:pt x="160044" y="194339"/>
                  <a:pt x="160044" y="194339"/>
                  <a:pt x="160044" y="194339"/>
                </a:cubicBezTo>
                <a:cubicBezTo>
                  <a:pt x="0" y="90183"/>
                  <a:pt x="0" y="90183"/>
                  <a:pt x="0" y="90183"/>
                </a:cubicBezTo>
                <a:cubicBezTo>
                  <a:pt x="44457" y="39376"/>
                  <a:pt x="44457" y="39376"/>
                  <a:pt x="44457" y="39376"/>
                </a:cubicBezTo>
                <a:cubicBezTo>
                  <a:pt x="254038" y="80022"/>
                  <a:pt x="254038" y="80022"/>
                  <a:pt x="254038" y="80022"/>
                </a:cubicBezTo>
                <a:cubicBezTo>
                  <a:pt x="264199" y="64780"/>
                  <a:pt x="264199" y="64780"/>
                  <a:pt x="264199" y="64780"/>
                </a:cubicBezTo>
                <a:cubicBezTo>
                  <a:pt x="298494" y="25404"/>
                  <a:pt x="334060" y="20323"/>
                  <a:pt x="368355" y="30485"/>
                </a:cubicBezTo>
                <a:moveTo>
                  <a:pt x="409001" y="250227"/>
                </a:moveTo>
                <a:cubicBezTo>
                  <a:pt x="368355" y="209581"/>
                  <a:pt x="368355" y="209581"/>
                  <a:pt x="368355" y="209581"/>
                </a:cubicBezTo>
                <a:cubicBezTo>
                  <a:pt x="359463" y="219743"/>
                  <a:pt x="359463" y="219743"/>
                  <a:pt x="359463" y="219743"/>
                </a:cubicBezTo>
                <a:cubicBezTo>
                  <a:pt x="378516" y="284522"/>
                  <a:pt x="378516" y="284522"/>
                  <a:pt x="378516" y="284522"/>
                </a:cubicBezTo>
                <a:cubicBezTo>
                  <a:pt x="409001" y="250227"/>
                  <a:pt x="409001" y="250227"/>
                  <a:pt x="409001" y="250227"/>
                </a:cubicBezTo>
                <a:moveTo>
                  <a:pt x="144801" y="0"/>
                </a:moveTo>
                <a:cubicBezTo>
                  <a:pt x="114317" y="35565"/>
                  <a:pt x="114317" y="35565"/>
                  <a:pt x="114317" y="35565"/>
                </a:cubicBezTo>
                <a:cubicBezTo>
                  <a:pt x="179097" y="49537"/>
                  <a:pt x="179097" y="49537"/>
                  <a:pt x="179097" y="49537"/>
                </a:cubicBezTo>
                <a:cubicBezTo>
                  <a:pt x="184177" y="39376"/>
                  <a:pt x="184177" y="39376"/>
                  <a:pt x="184177" y="39376"/>
                </a:cubicBezTo>
                <a:lnTo>
                  <a:pt x="144801" y="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19" name="Shape 14"/>
          <p:cNvSpPr/>
          <p:nvPr/>
        </p:nvSpPr>
        <p:spPr>
          <a:xfrm rot="20820000" flipH="1">
            <a:off x="5620654" y="1401233"/>
            <a:ext cx="111832" cy="480221"/>
          </a:xfrm>
          <a:custGeom>
            <a:avLst/>
            <a:gdLst/>
            <a:ahLst/>
            <a:cxnLst/>
            <a:rect l="l" t="t" r="r" b="b"/>
            <a:pathLst>
              <a:path w="111832" h="480221">
                <a:moveTo>
                  <a:pt x="6667" y="0"/>
                </a:moveTo>
                <a:cubicBezTo>
                  <a:pt x="-19050" y="93345"/>
                  <a:pt x="38100" y="184785"/>
                  <a:pt x="56198" y="265747"/>
                </a:cubicBezTo>
                <a:cubicBezTo>
                  <a:pt x="73343" y="345757"/>
                  <a:pt x="79058" y="414338"/>
                  <a:pt x="111442" y="480060"/>
                </a:cubicBezTo>
              </a:path>
            </a:pathLst>
          </a:custGeom>
          <a:solidFill>
            <a:srgbClr val="779F08"/>
          </a:solidFill>
          <a:ln w="14288">
            <a:solidFill>
              <a:srgbClr val="BFBFBF"/>
            </a:solidFill>
            <a:prstDash val="solid"/>
          </a:ln>
        </p:spPr>
      </p:sp>
      <p:sp>
        <p:nvSpPr>
          <p:cNvPr id="20" name="Shape 15"/>
          <p:cNvSpPr/>
          <p:nvPr/>
        </p:nvSpPr>
        <p:spPr>
          <a:xfrm>
            <a:off x="5212795" y="1745501"/>
            <a:ext cx="957152" cy="957152"/>
          </a:xfrm>
          <a:custGeom>
            <a:avLst/>
            <a:gdLst/>
            <a:ahLst/>
            <a:cxnLst/>
            <a:rect l="l" t="t" r="r" b="b"/>
            <a:pathLst>
              <a:path w="957152" h="957152">
                <a:moveTo>
                  <a:pt x="478576" y="0"/>
                </a:moveTo>
                <a:cubicBezTo>
                  <a:pt x="742709" y="0"/>
                  <a:pt x="957152" y="214443"/>
                  <a:pt x="957152" y="478576"/>
                </a:cubicBezTo>
                <a:cubicBezTo>
                  <a:pt x="957152" y="742710"/>
                  <a:pt x="742709" y="957152"/>
                  <a:pt x="478576" y="957152"/>
                </a:cubicBezTo>
                <a:cubicBezTo>
                  <a:pt x="214443" y="957152"/>
                  <a:pt x="0" y="742710"/>
                  <a:pt x="0" y="478576"/>
                </a:cubicBezTo>
                <a:cubicBezTo>
                  <a:pt x="0" y="214443"/>
                  <a:pt x="214443" y="0"/>
                  <a:pt x="478576" y="0"/>
                </a:cubicBezTo>
                <a:close/>
              </a:path>
            </a:pathLst>
          </a:custGeom>
          <a:solidFill>
            <a:srgbClr val="779F08"/>
          </a:solidFill>
        </p:spPr>
      </p:sp>
      <p:sp>
        <p:nvSpPr>
          <p:cNvPr id="21" name="Shape 16"/>
          <p:cNvSpPr/>
          <p:nvPr/>
        </p:nvSpPr>
        <p:spPr>
          <a:xfrm>
            <a:off x="5259940" y="1792646"/>
            <a:ext cx="862863" cy="862862"/>
          </a:xfrm>
          <a:custGeom>
            <a:avLst/>
            <a:gdLst/>
            <a:ahLst/>
            <a:cxnLst/>
            <a:rect l="l" t="t" r="r" b="b"/>
            <a:pathLst>
              <a:path w="862863" h="862862">
                <a:moveTo>
                  <a:pt x="431431" y="0"/>
                </a:moveTo>
                <a:cubicBezTo>
                  <a:pt x="669545" y="0"/>
                  <a:pt x="862863" y="193318"/>
                  <a:pt x="862863" y="431431"/>
                </a:cubicBezTo>
                <a:cubicBezTo>
                  <a:pt x="862863" y="669544"/>
                  <a:pt x="669545" y="862862"/>
                  <a:pt x="431431" y="862862"/>
                </a:cubicBezTo>
                <a:cubicBezTo>
                  <a:pt x="193318" y="862862"/>
                  <a:pt x="0" y="669544"/>
                  <a:pt x="0" y="431431"/>
                </a:cubicBezTo>
                <a:cubicBezTo>
                  <a:pt x="0" y="193318"/>
                  <a:pt x="193318" y="0"/>
                  <a:pt x="431431" y="0"/>
                </a:cubicBezTo>
                <a:close/>
              </a:path>
            </a:pathLst>
          </a:custGeom>
          <a:solidFill>
            <a:srgbClr val="779F08"/>
          </a:solidFill>
          <a:ln w="7144">
            <a:solidFill>
              <a:srgbClr val="FFFFFF"/>
            </a:solidFill>
            <a:prstDash val="solid"/>
          </a:ln>
        </p:spPr>
      </p:sp>
      <p:pic>
        <p:nvPicPr>
          <p:cNvPr id="22" name="Image 3" descr="//img.tukuppt.com/aippt_tpl_uploads/25/07/30/6889c8cd8839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46968" y="1880357"/>
            <a:ext cx="88808" cy="87712"/>
          </a:xfrm>
          <a:prstGeom prst="rect">
            <a:avLst/>
          </a:prstGeom>
        </p:spPr>
      </p:pic>
      <p:sp>
        <p:nvSpPr>
          <p:cNvPr id="23" name="Shape 17"/>
          <p:cNvSpPr/>
          <p:nvPr/>
        </p:nvSpPr>
        <p:spPr>
          <a:xfrm>
            <a:off x="5598726" y="1414390"/>
            <a:ext cx="92097" cy="509824"/>
          </a:xfrm>
          <a:custGeom>
            <a:avLst/>
            <a:gdLst/>
            <a:ahLst/>
            <a:cxnLst/>
            <a:rect l="l" t="t" r="r" b="b"/>
            <a:pathLst>
              <a:path w="92097" h="509824">
                <a:moveTo>
                  <a:pt x="56198" y="0"/>
                </a:moveTo>
                <a:cubicBezTo>
                  <a:pt x="25718" y="87630"/>
                  <a:pt x="-3810" y="174308"/>
                  <a:pt x="0" y="256222"/>
                </a:cubicBezTo>
                <a:cubicBezTo>
                  <a:pt x="4763" y="338137"/>
                  <a:pt x="65723" y="454343"/>
                  <a:pt x="80962" y="490537"/>
                </a:cubicBezTo>
                <a:cubicBezTo>
                  <a:pt x="95250" y="527685"/>
                  <a:pt x="92392" y="502920"/>
                  <a:pt x="89535" y="478155"/>
                </a:cubicBezTo>
              </a:path>
            </a:pathLst>
          </a:custGeom>
          <a:solidFill>
            <a:srgbClr val="779F08"/>
          </a:solidFill>
          <a:ln w="14288">
            <a:solidFill>
              <a:srgbClr val="BFBFBF"/>
            </a:solidFill>
            <a:prstDash val="solid"/>
          </a:ln>
        </p:spPr>
      </p:sp>
      <p:sp>
        <p:nvSpPr>
          <p:cNvPr id="24" name="Shape 18"/>
          <p:cNvSpPr/>
          <p:nvPr/>
        </p:nvSpPr>
        <p:spPr>
          <a:xfrm rot="20820000" flipH="1">
            <a:off x="7763590" y="1401356"/>
            <a:ext cx="112928" cy="480221"/>
          </a:xfrm>
          <a:custGeom>
            <a:avLst/>
            <a:gdLst/>
            <a:ahLst/>
            <a:cxnLst/>
            <a:rect l="l" t="t" r="r" b="b"/>
            <a:pathLst>
              <a:path w="112928" h="480221">
                <a:moveTo>
                  <a:pt x="6667" y="0"/>
                </a:moveTo>
                <a:cubicBezTo>
                  <a:pt x="-19050" y="93345"/>
                  <a:pt x="38100" y="184785"/>
                  <a:pt x="56198" y="265747"/>
                </a:cubicBezTo>
                <a:cubicBezTo>
                  <a:pt x="74295" y="345757"/>
                  <a:pt x="80010" y="414338"/>
                  <a:pt x="113348" y="480060"/>
                </a:cubicBezTo>
              </a:path>
            </a:pathLst>
          </a:custGeom>
          <a:noFill/>
          <a:ln w="14288">
            <a:solidFill>
              <a:srgbClr val="BFBFBF"/>
            </a:solidFill>
            <a:prstDash val="solid"/>
          </a:ln>
        </p:spPr>
      </p:sp>
      <p:sp>
        <p:nvSpPr>
          <p:cNvPr id="25" name="Shape 19"/>
          <p:cNvSpPr/>
          <p:nvPr/>
        </p:nvSpPr>
        <p:spPr>
          <a:xfrm>
            <a:off x="7355731" y="1745624"/>
            <a:ext cx="957152" cy="957152"/>
          </a:xfrm>
          <a:custGeom>
            <a:avLst/>
            <a:gdLst/>
            <a:ahLst/>
            <a:cxnLst/>
            <a:rect l="l" t="t" r="r" b="b"/>
            <a:pathLst>
              <a:path w="957152" h="957152">
                <a:moveTo>
                  <a:pt x="478576" y="0"/>
                </a:moveTo>
                <a:cubicBezTo>
                  <a:pt x="742709" y="0"/>
                  <a:pt x="957152" y="214443"/>
                  <a:pt x="957152" y="478576"/>
                </a:cubicBezTo>
                <a:cubicBezTo>
                  <a:pt x="957152" y="742710"/>
                  <a:pt x="742709" y="957152"/>
                  <a:pt x="478576" y="957152"/>
                </a:cubicBezTo>
                <a:cubicBezTo>
                  <a:pt x="214443" y="957152"/>
                  <a:pt x="0" y="742710"/>
                  <a:pt x="0" y="478576"/>
                </a:cubicBezTo>
                <a:cubicBezTo>
                  <a:pt x="0" y="214443"/>
                  <a:pt x="214443" y="0"/>
                  <a:pt x="478576" y="0"/>
                </a:cubicBezTo>
                <a:close/>
              </a:path>
            </a:pathLst>
          </a:custGeom>
          <a:solidFill>
            <a:srgbClr val="8BB31C"/>
          </a:solidFill>
        </p:spPr>
      </p:sp>
      <p:sp>
        <p:nvSpPr>
          <p:cNvPr id="26" name="Shape 20"/>
          <p:cNvSpPr/>
          <p:nvPr/>
        </p:nvSpPr>
        <p:spPr>
          <a:xfrm>
            <a:off x="7402875" y="1792769"/>
            <a:ext cx="862863" cy="862862"/>
          </a:xfrm>
          <a:custGeom>
            <a:avLst/>
            <a:gdLst/>
            <a:ahLst/>
            <a:cxnLst/>
            <a:rect l="l" t="t" r="r" b="b"/>
            <a:pathLst>
              <a:path w="862863" h="862862">
                <a:moveTo>
                  <a:pt x="431431" y="0"/>
                </a:moveTo>
                <a:cubicBezTo>
                  <a:pt x="669545" y="0"/>
                  <a:pt x="862863" y="193318"/>
                  <a:pt x="862863" y="431431"/>
                </a:cubicBezTo>
                <a:cubicBezTo>
                  <a:pt x="862863" y="669544"/>
                  <a:pt x="669545" y="862862"/>
                  <a:pt x="431431" y="862862"/>
                </a:cubicBezTo>
                <a:cubicBezTo>
                  <a:pt x="193318" y="862862"/>
                  <a:pt x="0" y="669544"/>
                  <a:pt x="0" y="431431"/>
                </a:cubicBezTo>
                <a:cubicBezTo>
                  <a:pt x="0" y="193318"/>
                  <a:pt x="193318" y="0"/>
                  <a:pt x="431431" y="0"/>
                </a:cubicBezTo>
                <a:close/>
              </a:path>
            </a:pathLst>
          </a:custGeom>
          <a:solidFill>
            <a:srgbClr val="8BB31C"/>
          </a:solidFill>
          <a:ln w="7144">
            <a:solidFill>
              <a:srgbClr val="FFFFFF"/>
            </a:solidFill>
            <a:prstDash val="solid"/>
          </a:ln>
        </p:spPr>
      </p:sp>
      <p:pic>
        <p:nvPicPr>
          <p:cNvPr id="27" name="Image 4" descr="//img.tukuppt.com/aippt_tpl_uploads/25/07/30/6889c8cd8839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88806" y="1880481"/>
            <a:ext cx="88808" cy="87712"/>
          </a:xfrm>
          <a:prstGeom prst="rect">
            <a:avLst/>
          </a:prstGeom>
        </p:spPr>
      </p:pic>
      <p:sp>
        <p:nvSpPr>
          <p:cNvPr id="28" name="Shape 21"/>
          <p:cNvSpPr/>
          <p:nvPr/>
        </p:nvSpPr>
        <p:spPr>
          <a:xfrm>
            <a:off x="7803059" y="1893637"/>
            <a:ext cx="62495" cy="63591"/>
          </a:xfrm>
          <a:custGeom>
            <a:avLst/>
            <a:gdLst/>
            <a:ahLst/>
            <a:cxnLst/>
            <a:rect l="l" t="t" r="r" b="b"/>
            <a:pathLst>
              <a:path w="62495" h="63591">
                <a:moveTo>
                  <a:pt x="0" y="0"/>
                </a:moveTo>
                <a:lnTo>
                  <a:pt x="62495" y="0"/>
                </a:lnTo>
                <a:lnTo>
                  <a:pt x="62495" y="63591"/>
                </a:lnTo>
                <a:lnTo>
                  <a:pt x="0" y="63591"/>
                </a:lnTo>
                <a:close/>
              </a:path>
            </a:pathLst>
          </a:custGeom>
          <a:noFill/>
        </p:spPr>
      </p:sp>
      <p:sp>
        <p:nvSpPr>
          <p:cNvPr id="29" name="Shape 22"/>
          <p:cNvSpPr/>
          <p:nvPr/>
        </p:nvSpPr>
        <p:spPr>
          <a:xfrm>
            <a:off x="7742758" y="1414513"/>
            <a:ext cx="91001" cy="509824"/>
          </a:xfrm>
          <a:custGeom>
            <a:avLst/>
            <a:gdLst/>
            <a:ahLst/>
            <a:cxnLst/>
            <a:rect l="l" t="t" r="r" b="b"/>
            <a:pathLst>
              <a:path w="91001" h="509824">
                <a:moveTo>
                  <a:pt x="55245" y="0"/>
                </a:moveTo>
                <a:cubicBezTo>
                  <a:pt x="25718" y="87630"/>
                  <a:pt x="-3810" y="174308"/>
                  <a:pt x="0" y="256222"/>
                </a:cubicBezTo>
                <a:cubicBezTo>
                  <a:pt x="4763" y="338137"/>
                  <a:pt x="64770" y="454343"/>
                  <a:pt x="80010" y="490537"/>
                </a:cubicBezTo>
                <a:cubicBezTo>
                  <a:pt x="94298" y="527685"/>
                  <a:pt x="91440" y="502920"/>
                  <a:pt x="88583" y="478155"/>
                </a:cubicBezTo>
              </a:path>
            </a:pathLst>
          </a:custGeom>
          <a:noFill/>
          <a:ln w="14288">
            <a:solidFill>
              <a:srgbClr val="BFBFBF"/>
            </a:solidFill>
            <a:prstDash val="solid"/>
          </a:ln>
        </p:spPr>
      </p:sp>
      <p:sp>
        <p:nvSpPr>
          <p:cNvPr id="30" name="Shape 23"/>
          <p:cNvSpPr/>
          <p:nvPr/>
        </p:nvSpPr>
        <p:spPr>
          <a:xfrm>
            <a:off x="7588459" y="2056041"/>
            <a:ext cx="463189" cy="492138"/>
          </a:xfrm>
          <a:custGeom>
            <a:avLst/>
            <a:gdLst/>
            <a:ahLst/>
            <a:cxnLst/>
            <a:rect l="l" t="t" r="r" b="b"/>
            <a:pathLst>
              <a:path w="463189" h="492138">
                <a:moveTo>
                  <a:pt x="390102" y="114111"/>
                </a:moveTo>
                <a:cubicBezTo>
                  <a:pt x="432562" y="149937"/>
                  <a:pt x="463080" y="206993"/>
                  <a:pt x="463080" y="274663"/>
                </a:cubicBezTo>
                <a:cubicBezTo>
                  <a:pt x="463080" y="326412"/>
                  <a:pt x="441850" y="378160"/>
                  <a:pt x="406024" y="413985"/>
                </a:cubicBezTo>
                <a:cubicBezTo>
                  <a:pt x="244145" y="274663"/>
                  <a:pt x="244145" y="274663"/>
                  <a:pt x="244145" y="274663"/>
                </a:cubicBezTo>
                <a:cubicBezTo>
                  <a:pt x="390102" y="114111"/>
                  <a:pt x="390102" y="114111"/>
                  <a:pt x="390102" y="114111"/>
                </a:cubicBezTo>
                <a:moveTo>
                  <a:pt x="395409" y="429908"/>
                </a:moveTo>
                <a:cubicBezTo>
                  <a:pt x="384794" y="440523"/>
                  <a:pt x="374179" y="451138"/>
                  <a:pt x="359584" y="456445"/>
                </a:cubicBezTo>
                <a:cubicBezTo>
                  <a:pt x="384794" y="419293"/>
                  <a:pt x="384794" y="419293"/>
                  <a:pt x="384794" y="419293"/>
                </a:cubicBezTo>
                <a:cubicBezTo>
                  <a:pt x="395409" y="429908"/>
                  <a:pt x="395409" y="429908"/>
                  <a:pt x="395409" y="429908"/>
                </a:cubicBezTo>
                <a:moveTo>
                  <a:pt x="333046" y="476349"/>
                </a:moveTo>
                <a:cubicBezTo>
                  <a:pt x="374179" y="408678"/>
                  <a:pt x="374179" y="408678"/>
                  <a:pt x="374179" y="408678"/>
                </a:cubicBezTo>
                <a:cubicBezTo>
                  <a:pt x="364891" y="399390"/>
                  <a:pt x="364891" y="399390"/>
                  <a:pt x="364891" y="399390"/>
                </a:cubicBezTo>
                <a:cubicBezTo>
                  <a:pt x="311816" y="486964"/>
                  <a:pt x="311816" y="486964"/>
                  <a:pt x="311816" y="486964"/>
                </a:cubicBezTo>
                <a:cubicBezTo>
                  <a:pt x="317123" y="481656"/>
                  <a:pt x="327738" y="476349"/>
                  <a:pt x="333046" y="476349"/>
                </a:cubicBezTo>
                <a:moveTo>
                  <a:pt x="301201" y="471041"/>
                </a:moveTo>
                <a:cubicBezTo>
                  <a:pt x="348968" y="388775"/>
                  <a:pt x="348968" y="388775"/>
                  <a:pt x="348968" y="388775"/>
                </a:cubicBezTo>
                <a:cubicBezTo>
                  <a:pt x="338353" y="383467"/>
                  <a:pt x="338353" y="383467"/>
                  <a:pt x="338353" y="383467"/>
                </a:cubicBezTo>
                <a:cubicBezTo>
                  <a:pt x="297220" y="456445"/>
                  <a:pt x="297220" y="456445"/>
                  <a:pt x="297220" y="456445"/>
                </a:cubicBezTo>
                <a:cubicBezTo>
                  <a:pt x="301201" y="471041"/>
                  <a:pt x="301201" y="471041"/>
                  <a:pt x="301201" y="471041"/>
                </a:cubicBezTo>
                <a:moveTo>
                  <a:pt x="291913" y="435215"/>
                </a:moveTo>
                <a:cubicBezTo>
                  <a:pt x="327738" y="372852"/>
                  <a:pt x="327738" y="372852"/>
                  <a:pt x="327738" y="372852"/>
                </a:cubicBezTo>
                <a:cubicBezTo>
                  <a:pt x="317123" y="362237"/>
                  <a:pt x="317123" y="362237"/>
                  <a:pt x="317123" y="362237"/>
                </a:cubicBezTo>
                <a:cubicBezTo>
                  <a:pt x="286605" y="419293"/>
                  <a:pt x="286605" y="419293"/>
                  <a:pt x="286605" y="419293"/>
                </a:cubicBezTo>
                <a:cubicBezTo>
                  <a:pt x="291913" y="435215"/>
                  <a:pt x="291913" y="435215"/>
                  <a:pt x="291913" y="435215"/>
                </a:cubicBezTo>
                <a:moveTo>
                  <a:pt x="275990" y="404697"/>
                </a:moveTo>
                <a:cubicBezTo>
                  <a:pt x="306508" y="351622"/>
                  <a:pt x="306508" y="351622"/>
                  <a:pt x="306508" y="351622"/>
                </a:cubicBezTo>
                <a:cubicBezTo>
                  <a:pt x="297220" y="342334"/>
                  <a:pt x="297220" y="342334"/>
                  <a:pt x="297220" y="342334"/>
                </a:cubicBezTo>
                <a:cubicBezTo>
                  <a:pt x="270683" y="388775"/>
                  <a:pt x="270683" y="388775"/>
                  <a:pt x="270683" y="388775"/>
                </a:cubicBezTo>
                <a:cubicBezTo>
                  <a:pt x="275990" y="404697"/>
                  <a:pt x="275990" y="404697"/>
                  <a:pt x="275990" y="404697"/>
                </a:cubicBezTo>
                <a:moveTo>
                  <a:pt x="265375" y="367545"/>
                </a:moveTo>
                <a:cubicBezTo>
                  <a:pt x="286605" y="331719"/>
                  <a:pt x="286605" y="331719"/>
                  <a:pt x="286605" y="331719"/>
                </a:cubicBezTo>
                <a:cubicBezTo>
                  <a:pt x="275990" y="321104"/>
                  <a:pt x="275990" y="321104"/>
                  <a:pt x="275990" y="321104"/>
                </a:cubicBezTo>
                <a:cubicBezTo>
                  <a:pt x="260068" y="351622"/>
                  <a:pt x="260068" y="351622"/>
                  <a:pt x="260068" y="351622"/>
                </a:cubicBezTo>
                <a:cubicBezTo>
                  <a:pt x="265375" y="367545"/>
                  <a:pt x="265375" y="367545"/>
                  <a:pt x="265375" y="367545"/>
                </a:cubicBezTo>
                <a:moveTo>
                  <a:pt x="249453" y="337027"/>
                </a:moveTo>
                <a:cubicBezTo>
                  <a:pt x="265375" y="315797"/>
                  <a:pt x="265375" y="315797"/>
                  <a:pt x="265375" y="315797"/>
                </a:cubicBezTo>
                <a:cubicBezTo>
                  <a:pt x="254760" y="305182"/>
                  <a:pt x="254760" y="305182"/>
                  <a:pt x="254760" y="305182"/>
                </a:cubicBezTo>
                <a:cubicBezTo>
                  <a:pt x="244145" y="315797"/>
                  <a:pt x="244145" y="315797"/>
                  <a:pt x="244145" y="315797"/>
                </a:cubicBezTo>
                <a:cubicBezTo>
                  <a:pt x="249453" y="337027"/>
                  <a:pt x="249453" y="337027"/>
                  <a:pt x="249453" y="337027"/>
                </a:cubicBezTo>
                <a:moveTo>
                  <a:pt x="238838" y="299874"/>
                </a:moveTo>
                <a:cubicBezTo>
                  <a:pt x="234857" y="285278"/>
                  <a:pt x="234857" y="285278"/>
                  <a:pt x="234857" y="285278"/>
                </a:cubicBezTo>
                <a:cubicBezTo>
                  <a:pt x="244145" y="295893"/>
                  <a:pt x="244145" y="295893"/>
                  <a:pt x="244145" y="295893"/>
                </a:cubicBezTo>
                <a:cubicBezTo>
                  <a:pt x="238838" y="299874"/>
                  <a:pt x="238838" y="299874"/>
                  <a:pt x="238838" y="299874"/>
                </a:cubicBezTo>
                <a:moveTo>
                  <a:pt x="306508" y="87574"/>
                </a:moveTo>
                <a:cubicBezTo>
                  <a:pt x="213627" y="279971"/>
                  <a:pt x="213627" y="279971"/>
                  <a:pt x="213627" y="279971"/>
                </a:cubicBezTo>
                <a:cubicBezTo>
                  <a:pt x="213627" y="279971"/>
                  <a:pt x="197705" y="144630"/>
                  <a:pt x="187090" y="67671"/>
                </a:cubicBezTo>
                <a:cubicBezTo>
                  <a:pt x="83593" y="78286"/>
                  <a:pt x="0" y="171167"/>
                  <a:pt x="0" y="279971"/>
                </a:cubicBezTo>
                <a:cubicBezTo>
                  <a:pt x="0" y="399390"/>
                  <a:pt x="94208" y="492271"/>
                  <a:pt x="213627" y="492271"/>
                </a:cubicBezTo>
                <a:cubicBezTo>
                  <a:pt x="238838" y="492271"/>
                  <a:pt x="265375" y="486964"/>
                  <a:pt x="286605" y="481656"/>
                </a:cubicBezTo>
                <a:cubicBezTo>
                  <a:pt x="213627" y="279971"/>
                  <a:pt x="213627" y="279971"/>
                  <a:pt x="213627" y="279971"/>
                </a:cubicBezTo>
                <a:cubicBezTo>
                  <a:pt x="354276" y="119419"/>
                  <a:pt x="354276" y="119419"/>
                  <a:pt x="354276" y="119419"/>
                </a:cubicBezTo>
                <a:cubicBezTo>
                  <a:pt x="343661" y="103496"/>
                  <a:pt x="327738" y="92881"/>
                  <a:pt x="306508" y="87574"/>
                </a:cubicBezTo>
                <a:moveTo>
                  <a:pt x="224242" y="0"/>
                </a:moveTo>
                <a:cubicBezTo>
                  <a:pt x="213627" y="0"/>
                  <a:pt x="208320" y="0"/>
                  <a:pt x="197705" y="0"/>
                </a:cubicBezTo>
                <a:cubicBezTo>
                  <a:pt x="208320" y="78286"/>
                  <a:pt x="224242" y="212300"/>
                  <a:pt x="224242" y="212300"/>
                </a:cubicBezTo>
                <a:cubicBezTo>
                  <a:pt x="317123" y="21230"/>
                  <a:pt x="317123" y="21230"/>
                  <a:pt x="317123" y="21230"/>
                </a:cubicBezTo>
                <a:cubicBezTo>
                  <a:pt x="291913" y="5308"/>
                  <a:pt x="254760" y="0"/>
                  <a:pt x="224242" y="0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31" name="Shape 24"/>
          <p:cNvSpPr/>
          <p:nvPr/>
        </p:nvSpPr>
        <p:spPr>
          <a:xfrm>
            <a:off x="5441817" y="1970860"/>
            <a:ext cx="542703" cy="438782"/>
          </a:xfrm>
          <a:custGeom>
            <a:avLst/>
            <a:gdLst/>
            <a:ahLst/>
            <a:cxnLst/>
            <a:rect l="l" t="t" r="r" b="b"/>
            <a:pathLst>
              <a:path w="542703" h="438782">
                <a:moveTo>
                  <a:pt x="398839" y="438215"/>
                </a:moveTo>
                <a:cubicBezTo>
                  <a:pt x="428054" y="438215"/>
                  <a:pt x="428054" y="438215"/>
                  <a:pt x="428054" y="438215"/>
                </a:cubicBezTo>
                <a:cubicBezTo>
                  <a:pt x="428054" y="219743"/>
                  <a:pt x="428054" y="219743"/>
                  <a:pt x="428054" y="219743"/>
                </a:cubicBezTo>
                <a:cubicBezTo>
                  <a:pt x="417892" y="219743"/>
                  <a:pt x="417892" y="219743"/>
                  <a:pt x="417892" y="219743"/>
                </a:cubicBezTo>
                <a:cubicBezTo>
                  <a:pt x="407730" y="349302"/>
                  <a:pt x="407730" y="349302"/>
                  <a:pt x="407730" y="349302"/>
                </a:cubicBezTo>
                <a:cubicBezTo>
                  <a:pt x="398839" y="354383"/>
                  <a:pt x="398839" y="354383"/>
                  <a:pt x="398839" y="354383"/>
                </a:cubicBezTo>
                <a:cubicBezTo>
                  <a:pt x="398839" y="438215"/>
                  <a:pt x="398839" y="438215"/>
                  <a:pt x="398839" y="438215"/>
                </a:cubicBezTo>
                <a:moveTo>
                  <a:pt x="542370" y="0"/>
                </a:moveTo>
                <a:cubicBezTo>
                  <a:pt x="497914" y="85103"/>
                  <a:pt x="497914" y="85103"/>
                  <a:pt x="497914" y="85103"/>
                </a:cubicBezTo>
                <a:cubicBezTo>
                  <a:pt x="458538" y="165124"/>
                  <a:pt x="458538" y="165124"/>
                  <a:pt x="458538" y="165124"/>
                </a:cubicBezTo>
                <a:cubicBezTo>
                  <a:pt x="417892" y="109236"/>
                  <a:pt x="417892" y="109236"/>
                  <a:pt x="417892" y="109236"/>
                </a:cubicBezTo>
                <a:cubicBezTo>
                  <a:pt x="398839" y="124478"/>
                  <a:pt x="398839" y="124478"/>
                  <a:pt x="398839" y="124478"/>
                </a:cubicBezTo>
                <a:cubicBezTo>
                  <a:pt x="383597" y="318817"/>
                  <a:pt x="383597" y="318817"/>
                  <a:pt x="383597" y="318817"/>
                </a:cubicBezTo>
                <a:cubicBezTo>
                  <a:pt x="334060" y="339140"/>
                  <a:pt x="334060" y="339140"/>
                  <a:pt x="334060" y="339140"/>
                </a:cubicBezTo>
                <a:cubicBezTo>
                  <a:pt x="238795" y="248957"/>
                  <a:pt x="238795" y="248957"/>
                  <a:pt x="238795" y="248957"/>
                </a:cubicBezTo>
                <a:cubicBezTo>
                  <a:pt x="184177" y="364544"/>
                  <a:pt x="184177" y="364544"/>
                  <a:pt x="184177" y="364544"/>
                </a:cubicBezTo>
                <a:cubicBezTo>
                  <a:pt x="129559" y="364544"/>
                  <a:pt x="129559" y="364544"/>
                  <a:pt x="129559" y="364544"/>
                </a:cubicBezTo>
                <a:cubicBezTo>
                  <a:pt x="93994" y="313737"/>
                  <a:pt x="93994" y="313737"/>
                  <a:pt x="93994" y="313737"/>
                </a:cubicBezTo>
                <a:cubicBezTo>
                  <a:pt x="20323" y="334060"/>
                  <a:pt x="20323" y="334060"/>
                  <a:pt x="20323" y="334060"/>
                </a:cubicBezTo>
                <a:cubicBezTo>
                  <a:pt x="0" y="279441"/>
                  <a:pt x="0" y="279441"/>
                  <a:pt x="0" y="279441"/>
                </a:cubicBezTo>
                <a:cubicBezTo>
                  <a:pt x="99075" y="248957"/>
                  <a:pt x="99075" y="248957"/>
                  <a:pt x="99075" y="248957"/>
                </a:cubicBezTo>
                <a:cubicBezTo>
                  <a:pt x="124478" y="238795"/>
                  <a:pt x="124478" y="238795"/>
                  <a:pt x="124478" y="238795"/>
                </a:cubicBezTo>
                <a:cubicBezTo>
                  <a:pt x="134640" y="259118"/>
                  <a:pt x="134640" y="259118"/>
                  <a:pt x="134640" y="259118"/>
                </a:cubicBezTo>
                <a:cubicBezTo>
                  <a:pt x="149882" y="284522"/>
                  <a:pt x="149882" y="284522"/>
                  <a:pt x="149882" y="284522"/>
                </a:cubicBezTo>
                <a:cubicBezTo>
                  <a:pt x="199420" y="184177"/>
                  <a:pt x="199420" y="184177"/>
                  <a:pt x="199420" y="184177"/>
                </a:cubicBezTo>
                <a:cubicBezTo>
                  <a:pt x="218472" y="144801"/>
                  <a:pt x="218472" y="144801"/>
                  <a:pt x="218472" y="144801"/>
                </a:cubicBezTo>
                <a:cubicBezTo>
                  <a:pt x="248957" y="174016"/>
                  <a:pt x="248957" y="174016"/>
                  <a:pt x="248957" y="174016"/>
                </a:cubicBezTo>
                <a:cubicBezTo>
                  <a:pt x="328979" y="248957"/>
                  <a:pt x="328979" y="248957"/>
                  <a:pt x="328979" y="248957"/>
                </a:cubicBezTo>
                <a:cubicBezTo>
                  <a:pt x="339140" y="104155"/>
                  <a:pt x="339140" y="104155"/>
                  <a:pt x="339140" y="104155"/>
                </a:cubicBezTo>
                <a:cubicBezTo>
                  <a:pt x="339140" y="90183"/>
                  <a:pt x="339140" y="90183"/>
                  <a:pt x="339140" y="90183"/>
                </a:cubicBezTo>
                <a:cubicBezTo>
                  <a:pt x="353112" y="80022"/>
                  <a:pt x="353112" y="80022"/>
                  <a:pt x="353112" y="80022"/>
                </a:cubicBezTo>
                <a:cubicBezTo>
                  <a:pt x="388678" y="59699"/>
                  <a:pt x="388678" y="59699"/>
                  <a:pt x="388678" y="59699"/>
                </a:cubicBezTo>
                <a:cubicBezTo>
                  <a:pt x="358193" y="10162"/>
                  <a:pt x="358193" y="10162"/>
                  <a:pt x="358193" y="10162"/>
                </a:cubicBezTo>
                <a:cubicBezTo>
                  <a:pt x="448377" y="5081"/>
                  <a:pt x="448377" y="5081"/>
                  <a:pt x="448377" y="5081"/>
                </a:cubicBezTo>
                <a:cubicBezTo>
                  <a:pt x="542370" y="0"/>
                  <a:pt x="542370" y="0"/>
                  <a:pt x="542370" y="0"/>
                </a:cubicBezTo>
                <a:moveTo>
                  <a:pt x="109236" y="438215"/>
                </a:moveTo>
                <a:cubicBezTo>
                  <a:pt x="119398" y="438215"/>
                  <a:pt x="134640" y="438215"/>
                  <a:pt x="144801" y="438215"/>
                </a:cubicBezTo>
                <a:cubicBezTo>
                  <a:pt x="144801" y="398839"/>
                  <a:pt x="144801" y="398839"/>
                  <a:pt x="144801" y="398839"/>
                </a:cubicBezTo>
                <a:cubicBezTo>
                  <a:pt x="114317" y="403920"/>
                  <a:pt x="114317" y="403920"/>
                  <a:pt x="114317" y="403920"/>
                </a:cubicBezTo>
                <a:cubicBezTo>
                  <a:pt x="109236" y="393758"/>
                  <a:pt x="109236" y="393758"/>
                  <a:pt x="109236" y="393758"/>
                </a:cubicBezTo>
                <a:cubicBezTo>
                  <a:pt x="109236" y="438215"/>
                  <a:pt x="109236" y="438215"/>
                  <a:pt x="109236" y="438215"/>
                </a:cubicBezTo>
                <a:moveTo>
                  <a:pt x="54618" y="438215"/>
                </a:moveTo>
                <a:cubicBezTo>
                  <a:pt x="85103" y="438215"/>
                  <a:pt x="85103" y="438215"/>
                  <a:pt x="85103" y="438215"/>
                </a:cubicBezTo>
                <a:cubicBezTo>
                  <a:pt x="85103" y="354383"/>
                  <a:pt x="85103" y="354383"/>
                  <a:pt x="85103" y="354383"/>
                </a:cubicBezTo>
                <a:cubicBezTo>
                  <a:pt x="85103" y="354383"/>
                  <a:pt x="85103" y="354383"/>
                  <a:pt x="85103" y="354383"/>
                </a:cubicBezTo>
                <a:cubicBezTo>
                  <a:pt x="54618" y="364544"/>
                  <a:pt x="54618" y="364544"/>
                  <a:pt x="54618" y="364544"/>
                </a:cubicBezTo>
                <a:cubicBezTo>
                  <a:pt x="54618" y="438215"/>
                  <a:pt x="54618" y="438215"/>
                  <a:pt x="54618" y="438215"/>
                </a:cubicBezTo>
                <a:moveTo>
                  <a:pt x="168935" y="438215"/>
                </a:moveTo>
                <a:cubicBezTo>
                  <a:pt x="179097" y="438215"/>
                  <a:pt x="189258" y="438215"/>
                  <a:pt x="199420" y="438215"/>
                </a:cubicBezTo>
                <a:cubicBezTo>
                  <a:pt x="199420" y="393758"/>
                  <a:pt x="199420" y="393758"/>
                  <a:pt x="199420" y="393758"/>
                </a:cubicBezTo>
                <a:cubicBezTo>
                  <a:pt x="199420" y="398839"/>
                  <a:pt x="199420" y="398839"/>
                  <a:pt x="199420" y="398839"/>
                </a:cubicBezTo>
                <a:cubicBezTo>
                  <a:pt x="168935" y="398839"/>
                  <a:pt x="168935" y="398839"/>
                  <a:pt x="168935" y="398839"/>
                </a:cubicBezTo>
                <a:cubicBezTo>
                  <a:pt x="168935" y="438215"/>
                  <a:pt x="168935" y="438215"/>
                  <a:pt x="168935" y="438215"/>
                </a:cubicBezTo>
                <a:moveTo>
                  <a:pt x="223553" y="438215"/>
                </a:moveTo>
                <a:cubicBezTo>
                  <a:pt x="233715" y="438215"/>
                  <a:pt x="248957" y="438215"/>
                  <a:pt x="259118" y="438215"/>
                </a:cubicBezTo>
                <a:cubicBezTo>
                  <a:pt x="259118" y="313737"/>
                  <a:pt x="259118" y="313737"/>
                  <a:pt x="259118" y="313737"/>
                </a:cubicBezTo>
                <a:cubicBezTo>
                  <a:pt x="243876" y="299764"/>
                  <a:pt x="243876" y="299764"/>
                  <a:pt x="243876" y="299764"/>
                </a:cubicBezTo>
                <a:cubicBezTo>
                  <a:pt x="223553" y="344221"/>
                  <a:pt x="223553" y="344221"/>
                  <a:pt x="223553" y="344221"/>
                </a:cubicBezTo>
                <a:cubicBezTo>
                  <a:pt x="223553" y="438215"/>
                  <a:pt x="223553" y="438215"/>
                  <a:pt x="223553" y="438215"/>
                </a:cubicBezTo>
                <a:moveTo>
                  <a:pt x="283252" y="438215"/>
                </a:moveTo>
                <a:cubicBezTo>
                  <a:pt x="293414" y="438215"/>
                  <a:pt x="303575" y="438215"/>
                  <a:pt x="313737" y="438215"/>
                </a:cubicBezTo>
                <a:cubicBezTo>
                  <a:pt x="313737" y="364544"/>
                  <a:pt x="313737" y="364544"/>
                  <a:pt x="313737" y="364544"/>
                </a:cubicBezTo>
                <a:cubicBezTo>
                  <a:pt x="283252" y="334060"/>
                  <a:pt x="283252" y="334060"/>
                  <a:pt x="283252" y="334060"/>
                </a:cubicBezTo>
                <a:cubicBezTo>
                  <a:pt x="283252" y="438215"/>
                  <a:pt x="283252" y="438215"/>
                  <a:pt x="283252" y="438215"/>
                </a:cubicBezTo>
                <a:moveTo>
                  <a:pt x="339140" y="438215"/>
                </a:moveTo>
                <a:cubicBezTo>
                  <a:pt x="348032" y="438215"/>
                  <a:pt x="363274" y="438215"/>
                  <a:pt x="373435" y="438215"/>
                </a:cubicBezTo>
                <a:cubicBezTo>
                  <a:pt x="373435" y="359463"/>
                  <a:pt x="373435" y="359463"/>
                  <a:pt x="373435" y="359463"/>
                </a:cubicBezTo>
                <a:cubicBezTo>
                  <a:pt x="339140" y="373435"/>
                  <a:pt x="339140" y="373435"/>
                  <a:pt x="339140" y="373435"/>
                </a:cubicBezTo>
                <a:lnTo>
                  <a:pt x="339140" y="438215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32" name="Text 25"/>
          <p:cNvSpPr txBox="1"/>
          <p:nvPr/>
        </p:nvSpPr>
        <p:spPr>
          <a:xfrm>
            <a:off x="475714" y="2930339"/>
            <a:ext cx="1914525" cy="409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认知行为疗法</a:t>
            </a:r>
            <a:endParaRPr lang="en-US" sz="1350" dirty="0"/>
          </a:p>
        </p:txBody>
      </p:sp>
      <p:sp>
        <p:nvSpPr>
          <p:cNvPr id="33" name="Text 26"/>
          <p:cNvSpPr txBox="1"/>
          <p:nvPr/>
        </p:nvSpPr>
        <p:spPr>
          <a:xfrm>
            <a:off x="425708" y="3389539"/>
            <a:ext cx="2014538" cy="13716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认知行为疗法认为，人的情绪和行为受认知影响。治疗中，通过帮助患者识别和改变不良认知，如消极的自我评价、错误的思维模式等，进而改善情绪和行为。例如，对于有社交恐惧的患者，引导其认识到自己害怕社交的想法是不合理的，鼓励其积极参与社交活动，在实践过程中逐渐改变对社交的错误认知，减轻恐惧情绪，提高社交能力，达到治疗精神疾病的目的。</a:t>
            </a:r>
            <a:endParaRPr lang="en-US" sz="900" dirty="0"/>
          </a:p>
        </p:txBody>
      </p:sp>
      <p:sp>
        <p:nvSpPr>
          <p:cNvPr id="34" name="Text 27"/>
          <p:cNvSpPr txBox="1"/>
          <p:nvPr/>
        </p:nvSpPr>
        <p:spPr>
          <a:xfrm>
            <a:off x="2568396" y="2930339"/>
            <a:ext cx="1914525" cy="409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精神分析疗法</a:t>
            </a:r>
            <a:endParaRPr lang="en-US" sz="1350" dirty="0"/>
          </a:p>
        </p:txBody>
      </p:sp>
      <p:sp>
        <p:nvSpPr>
          <p:cNvPr id="35" name="Text 28"/>
          <p:cNvSpPr txBox="1"/>
          <p:nvPr/>
        </p:nvSpPr>
        <p:spPr>
          <a:xfrm>
            <a:off x="2518390" y="3389539"/>
            <a:ext cx="2014538" cy="13716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精神分析疗法着重于挖掘患者潜意识中的冲突和欲望。治疗师通过自由联想、释梦等技术，让患者将潜意识中的内容表达出来。比如，患者反复做被追赶的梦，通过释梦分析，可能发现其潜意识中存在未解决的焦虑或冲突。在治疗过程中，帮助患者理解这些潜意识内容与当前症状的关系，促进患者对自我的认识和成长，从而缓解精神症状，改善心理状态。</a:t>
            </a:r>
            <a:endParaRPr lang="en-US" sz="900" dirty="0"/>
          </a:p>
        </p:txBody>
      </p:sp>
      <p:sp>
        <p:nvSpPr>
          <p:cNvPr id="36" name="Text 29"/>
          <p:cNvSpPr txBox="1"/>
          <p:nvPr/>
        </p:nvSpPr>
        <p:spPr>
          <a:xfrm>
            <a:off x="4661079" y="2930339"/>
            <a:ext cx="1914525" cy="409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人本主义疗法</a:t>
            </a:r>
            <a:endParaRPr lang="en-US" sz="1350" dirty="0"/>
          </a:p>
        </p:txBody>
      </p:sp>
      <p:sp>
        <p:nvSpPr>
          <p:cNvPr id="37" name="Text 30"/>
          <p:cNvSpPr txBox="1"/>
          <p:nvPr/>
        </p:nvSpPr>
        <p:spPr>
          <a:xfrm>
            <a:off x="4611072" y="3389539"/>
            <a:ext cx="2014538" cy="13716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人本主义疗法强调人的自我实现和内在价值。治疗师为患者创造一个真诚、尊重、理解的治疗环境，让患者感受到被接纳和支持。在这种氛围中，患者能够自由地表达自己的情感和想法，探索自己的内心世界。例如，对于缺乏自信的患者，治疗师通过积极的关注和鼓励，帮助患者发现自身的优点和潜力，增强自我认同感和自信心，促进其人格的完善和心理健康。</a:t>
            </a:r>
            <a:endParaRPr lang="en-US" sz="900" dirty="0"/>
          </a:p>
        </p:txBody>
      </p:sp>
      <p:sp>
        <p:nvSpPr>
          <p:cNvPr id="38" name="Text 31"/>
          <p:cNvSpPr txBox="1"/>
          <p:nvPr/>
        </p:nvSpPr>
        <p:spPr>
          <a:xfrm>
            <a:off x="6753761" y="2930339"/>
            <a:ext cx="1914525" cy="409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团体心理治疗</a:t>
            </a:r>
            <a:endParaRPr lang="en-US" sz="1350" dirty="0"/>
          </a:p>
        </p:txBody>
      </p:sp>
      <p:sp>
        <p:nvSpPr>
          <p:cNvPr id="39" name="Text 32"/>
          <p:cNvSpPr txBox="1"/>
          <p:nvPr/>
        </p:nvSpPr>
        <p:spPr>
          <a:xfrm>
            <a:off x="6703755" y="3389539"/>
            <a:ext cx="2014538" cy="13716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团体心理治疗是将有相似问题的患者组织在一起，在团体中开展治疗活动。患者可以在团体中分享自己的经历和感受，获得他人的理解和支持，同时从他人的经验中学习。例如，在一个抑郁症患者团体中，成员们相互倾诉自己的痛苦和困扰，共同探讨应对方法。通过团体互动，患者能够感受到自己并不孤单，增强战胜疾病的信心，提高社交能力和应对问题的能力。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/img.tukuppt.com/aippt_tpl_uploads/25/07/30/6889c8cd760fd.png"/>
          <p:cNvPicPr>
            <a:picLocks noChangeAspect="1"/>
          </p:cNvPicPr>
          <p:nvPr/>
        </p:nvPicPr>
        <p:blipFill>
          <a:blip r:embed="rId1"/>
          <a:srcRect r="2344" b="2222"/>
          <a:stretch>
            <a:fillRect/>
          </a:stretch>
        </p:blipFill>
        <p:spPr>
          <a:xfrm>
            <a:off x="0" y="0"/>
            <a:ext cx="9144000" cy="5149901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47655" y="292339"/>
            <a:ext cx="1485022" cy="473303"/>
          </a:xfrm>
          <a:custGeom>
            <a:avLst/>
            <a:gdLst/>
            <a:ahLst/>
            <a:cxnLst/>
            <a:rect l="l" t="t" r="r" b="b"/>
            <a:pathLst>
              <a:path w="1485022" h="473303">
                <a:moveTo>
                  <a:pt x="0" y="0"/>
                </a:moveTo>
                <a:lnTo>
                  <a:pt x="1485022" y="0"/>
                </a:lnTo>
                <a:lnTo>
                  <a:pt x="1485022" y="473303"/>
                </a:lnTo>
                <a:lnTo>
                  <a:pt x="0" y="473303"/>
                </a:lnTo>
                <a:close/>
              </a:path>
            </a:pathLst>
          </a:custGeom>
          <a:noFill/>
        </p:spPr>
      </p:sp>
      <p:sp>
        <p:nvSpPr>
          <p:cNvPr id="4" name="Text 1"/>
          <p:cNvSpPr txBox="1"/>
          <p:nvPr/>
        </p:nvSpPr>
        <p:spPr>
          <a:xfrm>
            <a:off x="347655" y="292339"/>
            <a:ext cx="6933994" cy="473303"/>
          </a:xfrm>
          <a:prstGeom prst="rect">
            <a:avLst/>
          </a:prstGeom>
          <a:noFill/>
        </p:spPr>
        <p:txBody>
          <a:bodyPr wrap="square" lIns="939" tIns="489" rIns="939" bIns="489" rtlCol="0" anchor="t">
            <a:spAutoFit/>
          </a:bodyPr>
          <a:lstStyle/>
          <a:p>
            <a:pPr marL="0" indent="0" algn="l">
              <a:buNone/>
            </a:pPr>
            <a:r>
              <a:rPr lang="zh-CN" altLang="en-US" sz="2625" dirty="0">
                <a:solidFill>
                  <a:srgbClr val="000000"/>
                </a:solidFill>
                <a:latin typeface="SourceHanSansSC-Medium" panose="020B0600000000000000" charset="-122"/>
                <a:ea typeface="SourceHanSansSC-Medium" panose="020B0600000000000000" charset="-122"/>
                <a:cs typeface="SourceHanSansSC-Medium" panose="020B0600000000000000" charset="-122"/>
              </a:rPr>
              <a:t>物理治疗手段</a:t>
            </a:r>
            <a:endParaRPr lang="en-US" sz="2625" dirty="0"/>
          </a:p>
        </p:txBody>
      </p:sp>
      <p:sp>
        <p:nvSpPr>
          <p:cNvPr id="5" name="Shape 2"/>
          <p:cNvSpPr/>
          <p:nvPr/>
        </p:nvSpPr>
        <p:spPr>
          <a:xfrm>
            <a:off x="-4030" y="383210"/>
            <a:ext cx="180975" cy="321232"/>
          </a:xfrm>
          <a:custGeom>
            <a:avLst/>
            <a:gdLst/>
            <a:ahLst/>
            <a:cxnLst/>
            <a:rect l="l" t="t" r="r" b="b"/>
            <a:pathLst>
              <a:path w="180975" h="321232">
                <a:moveTo>
                  <a:pt x="0" y="0"/>
                </a:moveTo>
                <a:lnTo>
                  <a:pt x="180975" y="0"/>
                </a:lnTo>
                <a:lnTo>
                  <a:pt x="180975" y="321232"/>
                </a:lnTo>
                <a:lnTo>
                  <a:pt x="0" y="321232"/>
                </a:lnTo>
                <a:close/>
              </a:path>
            </a:pathLst>
          </a:custGeom>
          <a:solidFill>
            <a:srgbClr val="779F08"/>
          </a:solidFill>
        </p:spPr>
      </p:sp>
      <p:sp>
        <p:nvSpPr>
          <p:cNvPr id="6" name="Shape 3"/>
          <p:cNvSpPr/>
          <p:nvPr/>
        </p:nvSpPr>
        <p:spPr>
          <a:xfrm>
            <a:off x="2790183" y="2201669"/>
            <a:ext cx="1501297" cy="1516309"/>
          </a:xfrm>
          <a:custGeom>
            <a:avLst/>
            <a:gdLst/>
            <a:ahLst/>
            <a:cxnLst/>
            <a:rect l="l" t="t" r="r" b="b"/>
            <a:pathLst>
              <a:path w="1501297" h="1516309">
                <a:moveTo>
                  <a:pt x="750649" y="0"/>
                </a:moveTo>
                <a:cubicBezTo>
                  <a:pt x="1164943" y="0"/>
                  <a:pt x="1501297" y="339718"/>
                  <a:pt x="1501297" y="758155"/>
                </a:cubicBezTo>
                <a:cubicBezTo>
                  <a:pt x="1501297" y="1176592"/>
                  <a:pt x="1164943" y="1516309"/>
                  <a:pt x="750649" y="1516309"/>
                </a:cubicBezTo>
                <a:cubicBezTo>
                  <a:pt x="336354" y="1516309"/>
                  <a:pt x="0" y="1176592"/>
                  <a:pt x="0" y="758155"/>
                </a:cubicBezTo>
                <a:cubicBezTo>
                  <a:pt x="0" y="339718"/>
                  <a:pt x="336354" y="0"/>
                  <a:pt x="750649" y="0"/>
                </a:cubicBezTo>
                <a:close/>
              </a:path>
            </a:pathLst>
          </a:custGeom>
          <a:solidFill>
            <a:srgbClr val="8BB31C"/>
          </a:solidFill>
        </p:spPr>
      </p:sp>
      <p:sp>
        <p:nvSpPr>
          <p:cNvPr id="7" name="Shape 4"/>
          <p:cNvSpPr/>
          <p:nvPr/>
        </p:nvSpPr>
        <p:spPr>
          <a:xfrm>
            <a:off x="1172956" y="1999692"/>
            <a:ext cx="1240741" cy="1253149"/>
          </a:xfrm>
          <a:custGeom>
            <a:avLst/>
            <a:gdLst/>
            <a:ahLst/>
            <a:cxnLst/>
            <a:rect l="l" t="t" r="r" b="b"/>
            <a:pathLst>
              <a:path w="1240741" h="1253149">
                <a:moveTo>
                  <a:pt x="620371" y="0"/>
                </a:moveTo>
                <a:cubicBezTo>
                  <a:pt x="962763" y="0"/>
                  <a:pt x="1240741" y="280759"/>
                  <a:pt x="1240741" y="626574"/>
                </a:cubicBezTo>
                <a:cubicBezTo>
                  <a:pt x="1240741" y="972390"/>
                  <a:pt x="962763" y="1253149"/>
                  <a:pt x="620371" y="1253149"/>
                </a:cubicBezTo>
                <a:cubicBezTo>
                  <a:pt x="277979" y="1253149"/>
                  <a:pt x="0" y="972390"/>
                  <a:pt x="0" y="626574"/>
                </a:cubicBezTo>
                <a:cubicBezTo>
                  <a:pt x="0" y="280759"/>
                  <a:pt x="277979" y="0"/>
                  <a:pt x="620371" y="0"/>
                </a:cubicBezTo>
                <a:close/>
              </a:path>
            </a:pathLst>
          </a:custGeom>
          <a:solidFill>
            <a:srgbClr val="779F08"/>
          </a:solidFill>
        </p:spPr>
      </p:sp>
      <p:sp>
        <p:nvSpPr>
          <p:cNvPr id="8" name="Shape 5"/>
          <p:cNvSpPr/>
          <p:nvPr/>
        </p:nvSpPr>
        <p:spPr>
          <a:xfrm>
            <a:off x="1533070" y="2676164"/>
            <a:ext cx="525653" cy="304100"/>
          </a:xfrm>
          <a:custGeom>
            <a:avLst/>
            <a:gdLst/>
            <a:ahLst/>
            <a:cxnLst/>
            <a:rect l="l" t="t" r="r" b="b"/>
            <a:pathLst>
              <a:path w="525653" h="304100">
                <a:moveTo>
                  <a:pt x="0" y="0"/>
                </a:moveTo>
                <a:lnTo>
                  <a:pt x="525653" y="0"/>
                </a:lnTo>
                <a:lnTo>
                  <a:pt x="525653" y="304100"/>
                </a:lnTo>
                <a:lnTo>
                  <a:pt x="0" y="304100"/>
                </a:lnTo>
                <a:close/>
              </a:path>
            </a:pathLst>
          </a:custGeom>
          <a:noFill/>
        </p:spPr>
      </p:sp>
      <p:sp>
        <p:nvSpPr>
          <p:cNvPr id="9" name="Shape 6"/>
          <p:cNvSpPr/>
          <p:nvPr/>
        </p:nvSpPr>
        <p:spPr>
          <a:xfrm flipH="1">
            <a:off x="1574756" y="2143809"/>
            <a:ext cx="437144" cy="172361"/>
          </a:xfrm>
          <a:custGeom>
            <a:avLst/>
            <a:gdLst/>
            <a:ahLst/>
            <a:cxnLst/>
            <a:rect l="l" t="t" r="r" b="b"/>
            <a:pathLst>
              <a:path w="437144" h="172361">
                <a:moveTo>
                  <a:pt x="0" y="0"/>
                </a:moveTo>
                <a:lnTo>
                  <a:pt x="437144" y="0"/>
                </a:lnTo>
                <a:lnTo>
                  <a:pt x="437144" y="172361"/>
                </a:lnTo>
                <a:lnTo>
                  <a:pt x="0" y="172361"/>
                </a:lnTo>
                <a:close/>
              </a:path>
            </a:pathLst>
          </a:custGeom>
          <a:noFill/>
        </p:spPr>
      </p:sp>
      <p:sp>
        <p:nvSpPr>
          <p:cNvPr id="10" name="Shape 7"/>
          <p:cNvSpPr/>
          <p:nvPr/>
        </p:nvSpPr>
        <p:spPr>
          <a:xfrm>
            <a:off x="4822169" y="1999692"/>
            <a:ext cx="1127948" cy="1139225"/>
          </a:xfrm>
          <a:custGeom>
            <a:avLst/>
            <a:gdLst/>
            <a:ahLst/>
            <a:cxnLst/>
            <a:rect l="l" t="t" r="r" b="b"/>
            <a:pathLst>
              <a:path w="1127948" h="1139225">
                <a:moveTo>
                  <a:pt x="563974" y="0"/>
                </a:moveTo>
                <a:cubicBezTo>
                  <a:pt x="875239" y="0"/>
                  <a:pt x="1127948" y="255235"/>
                  <a:pt x="1127948" y="569613"/>
                </a:cubicBezTo>
                <a:cubicBezTo>
                  <a:pt x="1127948" y="883990"/>
                  <a:pt x="875239" y="1139225"/>
                  <a:pt x="563974" y="1139225"/>
                </a:cubicBezTo>
                <a:cubicBezTo>
                  <a:pt x="252708" y="1139225"/>
                  <a:pt x="0" y="883990"/>
                  <a:pt x="0" y="569613"/>
                </a:cubicBezTo>
                <a:cubicBezTo>
                  <a:pt x="0" y="255235"/>
                  <a:pt x="252708" y="0"/>
                  <a:pt x="563974" y="0"/>
                </a:cubicBezTo>
                <a:close/>
              </a:path>
            </a:pathLst>
          </a:custGeom>
          <a:solidFill>
            <a:srgbClr val="779F08"/>
          </a:solidFill>
        </p:spPr>
      </p:sp>
      <p:sp>
        <p:nvSpPr>
          <p:cNvPr id="11" name="Shape 8"/>
          <p:cNvSpPr/>
          <p:nvPr/>
        </p:nvSpPr>
        <p:spPr>
          <a:xfrm flipH="1">
            <a:off x="5167570" y="2140590"/>
            <a:ext cx="437144" cy="172361"/>
          </a:xfrm>
          <a:custGeom>
            <a:avLst/>
            <a:gdLst/>
            <a:ahLst/>
            <a:cxnLst/>
            <a:rect l="l" t="t" r="r" b="b"/>
            <a:pathLst>
              <a:path w="437144" h="172361">
                <a:moveTo>
                  <a:pt x="0" y="0"/>
                </a:moveTo>
                <a:lnTo>
                  <a:pt x="437144" y="0"/>
                </a:lnTo>
                <a:lnTo>
                  <a:pt x="437144" y="172361"/>
                </a:lnTo>
                <a:lnTo>
                  <a:pt x="0" y="172361"/>
                </a:lnTo>
                <a:close/>
              </a:path>
            </a:pathLst>
          </a:custGeom>
          <a:noFill/>
        </p:spPr>
      </p:sp>
      <p:sp>
        <p:nvSpPr>
          <p:cNvPr id="12" name="Shape 9"/>
          <p:cNvSpPr/>
          <p:nvPr/>
        </p:nvSpPr>
        <p:spPr>
          <a:xfrm>
            <a:off x="6524960" y="2131706"/>
            <a:ext cx="1651427" cy="1667939"/>
          </a:xfrm>
          <a:custGeom>
            <a:avLst/>
            <a:gdLst/>
            <a:ahLst/>
            <a:cxnLst/>
            <a:rect l="l" t="t" r="r" b="b"/>
            <a:pathLst>
              <a:path w="1651427" h="1667939">
                <a:moveTo>
                  <a:pt x="825713" y="0"/>
                </a:moveTo>
                <a:cubicBezTo>
                  <a:pt x="1281437" y="0"/>
                  <a:pt x="1651427" y="373689"/>
                  <a:pt x="1651427" y="833970"/>
                </a:cubicBezTo>
                <a:cubicBezTo>
                  <a:pt x="1651427" y="1294250"/>
                  <a:pt x="1281437" y="1667939"/>
                  <a:pt x="825713" y="1667939"/>
                </a:cubicBezTo>
                <a:cubicBezTo>
                  <a:pt x="369990" y="1667939"/>
                  <a:pt x="0" y="1294250"/>
                  <a:pt x="0" y="833970"/>
                </a:cubicBezTo>
                <a:cubicBezTo>
                  <a:pt x="0" y="373689"/>
                  <a:pt x="369990" y="0"/>
                  <a:pt x="825713" y="0"/>
                </a:cubicBezTo>
                <a:close/>
              </a:path>
            </a:pathLst>
          </a:custGeom>
          <a:solidFill>
            <a:srgbClr val="8BB31C"/>
          </a:solidFill>
        </p:spPr>
      </p:sp>
      <p:sp>
        <p:nvSpPr>
          <p:cNvPr id="13" name="Shape 10"/>
          <p:cNvSpPr/>
          <p:nvPr/>
        </p:nvSpPr>
        <p:spPr>
          <a:xfrm>
            <a:off x="6984426" y="2539779"/>
            <a:ext cx="801686" cy="851791"/>
          </a:xfrm>
          <a:custGeom>
            <a:avLst/>
            <a:gdLst/>
            <a:ahLst/>
            <a:cxnLst/>
            <a:rect l="l" t="t" r="r" b="b"/>
            <a:pathLst>
              <a:path w="801686" h="851791">
                <a:moveTo>
                  <a:pt x="675186" y="197504"/>
                </a:moveTo>
                <a:cubicBezTo>
                  <a:pt x="748676" y="259510"/>
                  <a:pt x="801497" y="358262"/>
                  <a:pt x="801497" y="475386"/>
                </a:cubicBezTo>
                <a:cubicBezTo>
                  <a:pt x="801497" y="564952"/>
                  <a:pt x="764752" y="654517"/>
                  <a:pt x="702745" y="716524"/>
                </a:cubicBezTo>
                <a:cubicBezTo>
                  <a:pt x="422566" y="475386"/>
                  <a:pt x="422566" y="475386"/>
                  <a:pt x="422566" y="475386"/>
                </a:cubicBezTo>
                <a:cubicBezTo>
                  <a:pt x="675186" y="197504"/>
                  <a:pt x="675186" y="197504"/>
                  <a:pt x="675186" y="197504"/>
                </a:cubicBezTo>
                <a:moveTo>
                  <a:pt x="684373" y="744083"/>
                </a:moveTo>
                <a:cubicBezTo>
                  <a:pt x="666000" y="762455"/>
                  <a:pt x="647628" y="780828"/>
                  <a:pt x="622366" y="790014"/>
                </a:cubicBezTo>
                <a:cubicBezTo>
                  <a:pt x="666000" y="725711"/>
                  <a:pt x="666000" y="725711"/>
                  <a:pt x="666000" y="725711"/>
                </a:cubicBezTo>
                <a:cubicBezTo>
                  <a:pt x="684373" y="744083"/>
                  <a:pt x="684373" y="744083"/>
                  <a:pt x="684373" y="744083"/>
                </a:cubicBezTo>
                <a:moveTo>
                  <a:pt x="576435" y="824462"/>
                </a:moveTo>
                <a:cubicBezTo>
                  <a:pt x="647628" y="707338"/>
                  <a:pt x="647628" y="707338"/>
                  <a:pt x="647628" y="707338"/>
                </a:cubicBezTo>
                <a:cubicBezTo>
                  <a:pt x="631552" y="691262"/>
                  <a:pt x="631552" y="691262"/>
                  <a:pt x="631552" y="691262"/>
                </a:cubicBezTo>
                <a:cubicBezTo>
                  <a:pt x="539690" y="842835"/>
                  <a:pt x="539690" y="842835"/>
                  <a:pt x="539690" y="842835"/>
                </a:cubicBezTo>
                <a:cubicBezTo>
                  <a:pt x="548876" y="833649"/>
                  <a:pt x="567248" y="824462"/>
                  <a:pt x="576435" y="824462"/>
                </a:cubicBezTo>
                <a:moveTo>
                  <a:pt x="521317" y="815276"/>
                </a:moveTo>
                <a:cubicBezTo>
                  <a:pt x="603993" y="672890"/>
                  <a:pt x="603993" y="672890"/>
                  <a:pt x="603993" y="672890"/>
                </a:cubicBezTo>
                <a:cubicBezTo>
                  <a:pt x="585621" y="663704"/>
                  <a:pt x="585621" y="663704"/>
                  <a:pt x="585621" y="663704"/>
                </a:cubicBezTo>
                <a:cubicBezTo>
                  <a:pt x="514428" y="790014"/>
                  <a:pt x="514428" y="790014"/>
                  <a:pt x="514428" y="790014"/>
                </a:cubicBezTo>
                <a:cubicBezTo>
                  <a:pt x="521317" y="815276"/>
                  <a:pt x="521317" y="815276"/>
                  <a:pt x="521317" y="815276"/>
                </a:cubicBezTo>
                <a:moveTo>
                  <a:pt x="505242" y="753269"/>
                </a:moveTo>
                <a:cubicBezTo>
                  <a:pt x="567248" y="645331"/>
                  <a:pt x="567248" y="645331"/>
                  <a:pt x="567248" y="645331"/>
                </a:cubicBezTo>
                <a:cubicBezTo>
                  <a:pt x="548876" y="626959"/>
                  <a:pt x="548876" y="626959"/>
                  <a:pt x="548876" y="626959"/>
                </a:cubicBezTo>
                <a:cubicBezTo>
                  <a:pt x="496055" y="725711"/>
                  <a:pt x="496055" y="725711"/>
                  <a:pt x="496055" y="725711"/>
                </a:cubicBezTo>
                <a:cubicBezTo>
                  <a:pt x="505242" y="753269"/>
                  <a:pt x="505242" y="753269"/>
                  <a:pt x="505242" y="753269"/>
                </a:cubicBezTo>
                <a:moveTo>
                  <a:pt x="477683" y="700448"/>
                </a:moveTo>
                <a:cubicBezTo>
                  <a:pt x="530504" y="608586"/>
                  <a:pt x="530504" y="608586"/>
                  <a:pt x="530504" y="608586"/>
                </a:cubicBezTo>
                <a:cubicBezTo>
                  <a:pt x="514428" y="592511"/>
                  <a:pt x="514428" y="592511"/>
                  <a:pt x="514428" y="592511"/>
                </a:cubicBezTo>
                <a:cubicBezTo>
                  <a:pt x="468497" y="672890"/>
                  <a:pt x="468497" y="672890"/>
                  <a:pt x="468497" y="672890"/>
                </a:cubicBezTo>
                <a:cubicBezTo>
                  <a:pt x="477683" y="700448"/>
                  <a:pt x="477683" y="700448"/>
                  <a:pt x="477683" y="700448"/>
                </a:cubicBezTo>
                <a:moveTo>
                  <a:pt x="459310" y="636145"/>
                </a:moveTo>
                <a:cubicBezTo>
                  <a:pt x="496055" y="574138"/>
                  <a:pt x="496055" y="574138"/>
                  <a:pt x="496055" y="574138"/>
                </a:cubicBezTo>
                <a:cubicBezTo>
                  <a:pt x="477683" y="555766"/>
                  <a:pt x="477683" y="555766"/>
                  <a:pt x="477683" y="555766"/>
                </a:cubicBezTo>
                <a:cubicBezTo>
                  <a:pt x="450124" y="608586"/>
                  <a:pt x="450124" y="608586"/>
                  <a:pt x="450124" y="608586"/>
                </a:cubicBezTo>
                <a:cubicBezTo>
                  <a:pt x="459310" y="636145"/>
                  <a:pt x="459310" y="636145"/>
                  <a:pt x="459310" y="636145"/>
                </a:cubicBezTo>
                <a:moveTo>
                  <a:pt x="431752" y="583324"/>
                </a:moveTo>
                <a:cubicBezTo>
                  <a:pt x="459310" y="546579"/>
                  <a:pt x="459310" y="546579"/>
                  <a:pt x="459310" y="546579"/>
                </a:cubicBezTo>
                <a:cubicBezTo>
                  <a:pt x="440938" y="528207"/>
                  <a:pt x="440938" y="528207"/>
                  <a:pt x="440938" y="528207"/>
                </a:cubicBezTo>
                <a:cubicBezTo>
                  <a:pt x="422566" y="546579"/>
                  <a:pt x="422566" y="546579"/>
                  <a:pt x="422566" y="546579"/>
                </a:cubicBezTo>
                <a:cubicBezTo>
                  <a:pt x="431752" y="583324"/>
                  <a:pt x="431752" y="583324"/>
                  <a:pt x="431752" y="583324"/>
                </a:cubicBezTo>
                <a:moveTo>
                  <a:pt x="413379" y="519021"/>
                </a:moveTo>
                <a:cubicBezTo>
                  <a:pt x="406490" y="493759"/>
                  <a:pt x="406490" y="493759"/>
                  <a:pt x="406490" y="493759"/>
                </a:cubicBezTo>
                <a:cubicBezTo>
                  <a:pt x="422566" y="512131"/>
                  <a:pt x="422566" y="512131"/>
                  <a:pt x="422566" y="512131"/>
                </a:cubicBezTo>
                <a:cubicBezTo>
                  <a:pt x="413379" y="519021"/>
                  <a:pt x="413379" y="519021"/>
                  <a:pt x="413379" y="519021"/>
                </a:cubicBezTo>
                <a:moveTo>
                  <a:pt x="530504" y="151572"/>
                </a:moveTo>
                <a:cubicBezTo>
                  <a:pt x="369745" y="484573"/>
                  <a:pt x="369745" y="484573"/>
                  <a:pt x="369745" y="484573"/>
                </a:cubicBezTo>
                <a:cubicBezTo>
                  <a:pt x="369745" y="484573"/>
                  <a:pt x="342186" y="250324"/>
                  <a:pt x="323814" y="117124"/>
                </a:cubicBezTo>
                <a:cubicBezTo>
                  <a:pt x="144683" y="135497"/>
                  <a:pt x="0" y="296255"/>
                  <a:pt x="0" y="484573"/>
                </a:cubicBezTo>
                <a:cubicBezTo>
                  <a:pt x="0" y="691262"/>
                  <a:pt x="163055" y="852021"/>
                  <a:pt x="369745" y="852021"/>
                </a:cubicBezTo>
                <a:cubicBezTo>
                  <a:pt x="413379" y="852021"/>
                  <a:pt x="459310" y="842835"/>
                  <a:pt x="496055" y="833649"/>
                </a:cubicBezTo>
                <a:cubicBezTo>
                  <a:pt x="369745" y="484573"/>
                  <a:pt x="369745" y="484573"/>
                  <a:pt x="369745" y="484573"/>
                </a:cubicBezTo>
                <a:cubicBezTo>
                  <a:pt x="613179" y="206690"/>
                  <a:pt x="613179" y="206690"/>
                  <a:pt x="613179" y="206690"/>
                </a:cubicBezTo>
                <a:cubicBezTo>
                  <a:pt x="594807" y="179131"/>
                  <a:pt x="567248" y="160759"/>
                  <a:pt x="530504" y="151572"/>
                </a:cubicBezTo>
                <a:moveTo>
                  <a:pt x="388117" y="0"/>
                </a:moveTo>
                <a:cubicBezTo>
                  <a:pt x="369745" y="0"/>
                  <a:pt x="360559" y="0"/>
                  <a:pt x="342186" y="0"/>
                </a:cubicBezTo>
                <a:cubicBezTo>
                  <a:pt x="360559" y="135497"/>
                  <a:pt x="388117" y="367448"/>
                  <a:pt x="388117" y="367448"/>
                </a:cubicBezTo>
                <a:cubicBezTo>
                  <a:pt x="548876" y="36745"/>
                  <a:pt x="548876" y="36745"/>
                  <a:pt x="548876" y="36745"/>
                </a:cubicBezTo>
                <a:cubicBezTo>
                  <a:pt x="505242" y="9186"/>
                  <a:pt x="440938" y="0"/>
                  <a:pt x="388117" y="0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14" name="Shape 11"/>
          <p:cNvSpPr/>
          <p:nvPr/>
        </p:nvSpPr>
        <p:spPr>
          <a:xfrm>
            <a:off x="5114791" y="2349914"/>
            <a:ext cx="542703" cy="438782"/>
          </a:xfrm>
          <a:custGeom>
            <a:avLst/>
            <a:gdLst/>
            <a:ahLst/>
            <a:cxnLst/>
            <a:rect l="l" t="t" r="r" b="b"/>
            <a:pathLst>
              <a:path w="542703" h="438782">
                <a:moveTo>
                  <a:pt x="398839" y="438215"/>
                </a:moveTo>
                <a:cubicBezTo>
                  <a:pt x="428054" y="438215"/>
                  <a:pt x="428054" y="438215"/>
                  <a:pt x="428054" y="438215"/>
                </a:cubicBezTo>
                <a:cubicBezTo>
                  <a:pt x="428054" y="219743"/>
                  <a:pt x="428054" y="219743"/>
                  <a:pt x="428054" y="219743"/>
                </a:cubicBezTo>
                <a:cubicBezTo>
                  <a:pt x="417892" y="219743"/>
                  <a:pt x="417892" y="219743"/>
                  <a:pt x="417892" y="219743"/>
                </a:cubicBezTo>
                <a:cubicBezTo>
                  <a:pt x="407730" y="349302"/>
                  <a:pt x="407730" y="349302"/>
                  <a:pt x="407730" y="349302"/>
                </a:cubicBezTo>
                <a:cubicBezTo>
                  <a:pt x="398839" y="354383"/>
                  <a:pt x="398839" y="354383"/>
                  <a:pt x="398839" y="354383"/>
                </a:cubicBezTo>
                <a:cubicBezTo>
                  <a:pt x="398839" y="438215"/>
                  <a:pt x="398839" y="438215"/>
                  <a:pt x="398839" y="438215"/>
                </a:cubicBezTo>
                <a:moveTo>
                  <a:pt x="542370" y="0"/>
                </a:moveTo>
                <a:cubicBezTo>
                  <a:pt x="497914" y="85103"/>
                  <a:pt x="497914" y="85103"/>
                  <a:pt x="497914" y="85103"/>
                </a:cubicBezTo>
                <a:cubicBezTo>
                  <a:pt x="458538" y="165124"/>
                  <a:pt x="458538" y="165124"/>
                  <a:pt x="458538" y="165124"/>
                </a:cubicBezTo>
                <a:cubicBezTo>
                  <a:pt x="417892" y="109236"/>
                  <a:pt x="417892" y="109236"/>
                  <a:pt x="417892" y="109236"/>
                </a:cubicBezTo>
                <a:cubicBezTo>
                  <a:pt x="398839" y="124478"/>
                  <a:pt x="398839" y="124478"/>
                  <a:pt x="398839" y="124478"/>
                </a:cubicBezTo>
                <a:cubicBezTo>
                  <a:pt x="383597" y="318817"/>
                  <a:pt x="383597" y="318817"/>
                  <a:pt x="383597" y="318817"/>
                </a:cubicBezTo>
                <a:cubicBezTo>
                  <a:pt x="334060" y="339140"/>
                  <a:pt x="334060" y="339140"/>
                  <a:pt x="334060" y="339140"/>
                </a:cubicBezTo>
                <a:cubicBezTo>
                  <a:pt x="238795" y="248957"/>
                  <a:pt x="238795" y="248957"/>
                  <a:pt x="238795" y="248957"/>
                </a:cubicBezTo>
                <a:cubicBezTo>
                  <a:pt x="184177" y="364544"/>
                  <a:pt x="184177" y="364544"/>
                  <a:pt x="184177" y="364544"/>
                </a:cubicBezTo>
                <a:cubicBezTo>
                  <a:pt x="129559" y="364544"/>
                  <a:pt x="129559" y="364544"/>
                  <a:pt x="129559" y="364544"/>
                </a:cubicBezTo>
                <a:cubicBezTo>
                  <a:pt x="93994" y="313737"/>
                  <a:pt x="93994" y="313737"/>
                  <a:pt x="93994" y="313737"/>
                </a:cubicBezTo>
                <a:cubicBezTo>
                  <a:pt x="20323" y="334060"/>
                  <a:pt x="20323" y="334060"/>
                  <a:pt x="20323" y="334060"/>
                </a:cubicBezTo>
                <a:cubicBezTo>
                  <a:pt x="0" y="279441"/>
                  <a:pt x="0" y="279441"/>
                  <a:pt x="0" y="279441"/>
                </a:cubicBezTo>
                <a:cubicBezTo>
                  <a:pt x="99075" y="248957"/>
                  <a:pt x="99075" y="248957"/>
                  <a:pt x="99075" y="248957"/>
                </a:cubicBezTo>
                <a:cubicBezTo>
                  <a:pt x="124478" y="238795"/>
                  <a:pt x="124478" y="238795"/>
                  <a:pt x="124478" y="238795"/>
                </a:cubicBezTo>
                <a:cubicBezTo>
                  <a:pt x="134640" y="259118"/>
                  <a:pt x="134640" y="259118"/>
                  <a:pt x="134640" y="259118"/>
                </a:cubicBezTo>
                <a:cubicBezTo>
                  <a:pt x="149882" y="284522"/>
                  <a:pt x="149882" y="284522"/>
                  <a:pt x="149882" y="284522"/>
                </a:cubicBezTo>
                <a:cubicBezTo>
                  <a:pt x="199420" y="184177"/>
                  <a:pt x="199420" y="184177"/>
                  <a:pt x="199420" y="184177"/>
                </a:cubicBezTo>
                <a:cubicBezTo>
                  <a:pt x="218472" y="144801"/>
                  <a:pt x="218472" y="144801"/>
                  <a:pt x="218472" y="144801"/>
                </a:cubicBezTo>
                <a:cubicBezTo>
                  <a:pt x="248957" y="174016"/>
                  <a:pt x="248957" y="174016"/>
                  <a:pt x="248957" y="174016"/>
                </a:cubicBezTo>
                <a:cubicBezTo>
                  <a:pt x="328979" y="248957"/>
                  <a:pt x="328979" y="248957"/>
                  <a:pt x="328979" y="248957"/>
                </a:cubicBezTo>
                <a:cubicBezTo>
                  <a:pt x="339140" y="104155"/>
                  <a:pt x="339140" y="104155"/>
                  <a:pt x="339140" y="104155"/>
                </a:cubicBezTo>
                <a:cubicBezTo>
                  <a:pt x="339140" y="90183"/>
                  <a:pt x="339140" y="90183"/>
                  <a:pt x="339140" y="90183"/>
                </a:cubicBezTo>
                <a:cubicBezTo>
                  <a:pt x="353112" y="80022"/>
                  <a:pt x="353112" y="80022"/>
                  <a:pt x="353112" y="80022"/>
                </a:cubicBezTo>
                <a:cubicBezTo>
                  <a:pt x="388678" y="59699"/>
                  <a:pt x="388678" y="59699"/>
                  <a:pt x="388678" y="59699"/>
                </a:cubicBezTo>
                <a:cubicBezTo>
                  <a:pt x="358193" y="10162"/>
                  <a:pt x="358193" y="10162"/>
                  <a:pt x="358193" y="10162"/>
                </a:cubicBezTo>
                <a:cubicBezTo>
                  <a:pt x="448377" y="5081"/>
                  <a:pt x="448377" y="5081"/>
                  <a:pt x="448377" y="5081"/>
                </a:cubicBezTo>
                <a:cubicBezTo>
                  <a:pt x="542370" y="0"/>
                  <a:pt x="542370" y="0"/>
                  <a:pt x="542370" y="0"/>
                </a:cubicBezTo>
                <a:moveTo>
                  <a:pt x="109236" y="438215"/>
                </a:moveTo>
                <a:cubicBezTo>
                  <a:pt x="119398" y="438215"/>
                  <a:pt x="134640" y="438215"/>
                  <a:pt x="144801" y="438215"/>
                </a:cubicBezTo>
                <a:cubicBezTo>
                  <a:pt x="144801" y="398839"/>
                  <a:pt x="144801" y="398839"/>
                  <a:pt x="144801" y="398839"/>
                </a:cubicBezTo>
                <a:cubicBezTo>
                  <a:pt x="114317" y="403920"/>
                  <a:pt x="114317" y="403920"/>
                  <a:pt x="114317" y="403920"/>
                </a:cubicBezTo>
                <a:cubicBezTo>
                  <a:pt x="109236" y="393758"/>
                  <a:pt x="109236" y="393758"/>
                  <a:pt x="109236" y="393758"/>
                </a:cubicBezTo>
                <a:cubicBezTo>
                  <a:pt x="109236" y="438215"/>
                  <a:pt x="109236" y="438215"/>
                  <a:pt x="109236" y="438215"/>
                </a:cubicBezTo>
                <a:moveTo>
                  <a:pt x="54618" y="438215"/>
                </a:moveTo>
                <a:cubicBezTo>
                  <a:pt x="85103" y="438215"/>
                  <a:pt x="85103" y="438215"/>
                  <a:pt x="85103" y="438215"/>
                </a:cubicBezTo>
                <a:cubicBezTo>
                  <a:pt x="85103" y="354383"/>
                  <a:pt x="85103" y="354383"/>
                  <a:pt x="85103" y="354383"/>
                </a:cubicBezTo>
                <a:cubicBezTo>
                  <a:pt x="85103" y="354383"/>
                  <a:pt x="85103" y="354383"/>
                  <a:pt x="85103" y="354383"/>
                </a:cubicBezTo>
                <a:cubicBezTo>
                  <a:pt x="54618" y="364544"/>
                  <a:pt x="54618" y="364544"/>
                  <a:pt x="54618" y="364544"/>
                </a:cubicBezTo>
                <a:cubicBezTo>
                  <a:pt x="54618" y="438215"/>
                  <a:pt x="54618" y="438215"/>
                  <a:pt x="54618" y="438215"/>
                </a:cubicBezTo>
                <a:moveTo>
                  <a:pt x="168935" y="438215"/>
                </a:moveTo>
                <a:cubicBezTo>
                  <a:pt x="179097" y="438215"/>
                  <a:pt x="189258" y="438215"/>
                  <a:pt x="199420" y="438215"/>
                </a:cubicBezTo>
                <a:cubicBezTo>
                  <a:pt x="199420" y="393758"/>
                  <a:pt x="199420" y="393758"/>
                  <a:pt x="199420" y="393758"/>
                </a:cubicBezTo>
                <a:cubicBezTo>
                  <a:pt x="199420" y="398839"/>
                  <a:pt x="199420" y="398839"/>
                  <a:pt x="199420" y="398839"/>
                </a:cubicBezTo>
                <a:cubicBezTo>
                  <a:pt x="168935" y="398839"/>
                  <a:pt x="168935" y="398839"/>
                  <a:pt x="168935" y="398839"/>
                </a:cubicBezTo>
                <a:cubicBezTo>
                  <a:pt x="168935" y="438215"/>
                  <a:pt x="168935" y="438215"/>
                  <a:pt x="168935" y="438215"/>
                </a:cubicBezTo>
                <a:moveTo>
                  <a:pt x="223553" y="438215"/>
                </a:moveTo>
                <a:cubicBezTo>
                  <a:pt x="233715" y="438215"/>
                  <a:pt x="248957" y="438215"/>
                  <a:pt x="259118" y="438215"/>
                </a:cubicBezTo>
                <a:cubicBezTo>
                  <a:pt x="259118" y="313737"/>
                  <a:pt x="259118" y="313737"/>
                  <a:pt x="259118" y="313737"/>
                </a:cubicBezTo>
                <a:cubicBezTo>
                  <a:pt x="243876" y="299764"/>
                  <a:pt x="243876" y="299764"/>
                  <a:pt x="243876" y="299764"/>
                </a:cubicBezTo>
                <a:cubicBezTo>
                  <a:pt x="223553" y="344221"/>
                  <a:pt x="223553" y="344221"/>
                  <a:pt x="223553" y="344221"/>
                </a:cubicBezTo>
                <a:cubicBezTo>
                  <a:pt x="223553" y="438215"/>
                  <a:pt x="223553" y="438215"/>
                  <a:pt x="223553" y="438215"/>
                </a:cubicBezTo>
                <a:moveTo>
                  <a:pt x="283252" y="438215"/>
                </a:moveTo>
                <a:cubicBezTo>
                  <a:pt x="293414" y="438215"/>
                  <a:pt x="303575" y="438215"/>
                  <a:pt x="313737" y="438215"/>
                </a:cubicBezTo>
                <a:cubicBezTo>
                  <a:pt x="313737" y="364544"/>
                  <a:pt x="313737" y="364544"/>
                  <a:pt x="313737" y="364544"/>
                </a:cubicBezTo>
                <a:cubicBezTo>
                  <a:pt x="283252" y="334060"/>
                  <a:pt x="283252" y="334060"/>
                  <a:pt x="283252" y="334060"/>
                </a:cubicBezTo>
                <a:cubicBezTo>
                  <a:pt x="283252" y="438215"/>
                  <a:pt x="283252" y="438215"/>
                  <a:pt x="283252" y="438215"/>
                </a:cubicBezTo>
                <a:moveTo>
                  <a:pt x="339140" y="438215"/>
                </a:moveTo>
                <a:cubicBezTo>
                  <a:pt x="348032" y="438215"/>
                  <a:pt x="363274" y="438215"/>
                  <a:pt x="373435" y="438215"/>
                </a:cubicBezTo>
                <a:cubicBezTo>
                  <a:pt x="373435" y="359463"/>
                  <a:pt x="373435" y="359463"/>
                  <a:pt x="373435" y="359463"/>
                </a:cubicBezTo>
                <a:cubicBezTo>
                  <a:pt x="339140" y="373435"/>
                  <a:pt x="339140" y="373435"/>
                  <a:pt x="339140" y="373435"/>
                </a:cubicBezTo>
                <a:lnTo>
                  <a:pt x="339140" y="438215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15" name="Shape 12"/>
          <p:cNvSpPr/>
          <p:nvPr/>
        </p:nvSpPr>
        <p:spPr>
          <a:xfrm>
            <a:off x="3359546" y="2694245"/>
            <a:ext cx="362571" cy="531158"/>
          </a:xfrm>
          <a:custGeom>
            <a:avLst/>
            <a:gdLst/>
            <a:ahLst/>
            <a:cxnLst/>
            <a:rect l="l" t="t" r="r" b="b"/>
            <a:pathLst>
              <a:path w="362571" h="531158">
                <a:moveTo>
                  <a:pt x="80022" y="382327"/>
                </a:moveTo>
                <a:cubicBezTo>
                  <a:pt x="283252" y="382327"/>
                  <a:pt x="283252" y="382327"/>
                  <a:pt x="283252" y="382327"/>
                </a:cubicBezTo>
                <a:cubicBezTo>
                  <a:pt x="257848" y="501724"/>
                  <a:pt x="257848" y="501724"/>
                  <a:pt x="257848" y="501724"/>
                </a:cubicBezTo>
                <a:cubicBezTo>
                  <a:pt x="223553" y="501724"/>
                  <a:pt x="223553" y="501724"/>
                  <a:pt x="223553" y="501724"/>
                </a:cubicBezTo>
                <a:cubicBezTo>
                  <a:pt x="218472" y="515697"/>
                  <a:pt x="203230" y="530939"/>
                  <a:pt x="184177" y="530939"/>
                </a:cubicBezTo>
                <a:cubicBezTo>
                  <a:pt x="163854" y="530939"/>
                  <a:pt x="148612" y="515697"/>
                  <a:pt x="143531" y="501724"/>
                </a:cubicBezTo>
                <a:cubicBezTo>
                  <a:pt x="104155" y="501724"/>
                  <a:pt x="104155" y="501724"/>
                  <a:pt x="104155" y="501724"/>
                </a:cubicBezTo>
                <a:cubicBezTo>
                  <a:pt x="80022" y="382327"/>
                  <a:pt x="80022" y="382327"/>
                  <a:pt x="80022" y="382327"/>
                </a:cubicBezTo>
                <a:moveTo>
                  <a:pt x="252768" y="143531"/>
                </a:moveTo>
                <a:cubicBezTo>
                  <a:pt x="257848" y="174016"/>
                  <a:pt x="257848" y="174016"/>
                  <a:pt x="257848" y="174016"/>
                </a:cubicBezTo>
                <a:cubicBezTo>
                  <a:pt x="252768" y="184177"/>
                  <a:pt x="252768" y="184177"/>
                  <a:pt x="252768" y="184177"/>
                </a:cubicBezTo>
                <a:cubicBezTo>
                  <a:pt x="262929" y="189258"/>
                  <a:pt x="262929" y="189258"/>
                  <a:pt x="262929" y="189258"/>
                </a:cubicBezTo>
                <a:cubicBezTo>
                  <a:pt x="257848" y="208311"/>
                  <a:pt x="257848" y="208311"/>
                  <a:pt x="257848" y="208311"/>
                </a:cubicBezTo>
                <a:cubicBezTo>
                  <a:pt x="248957" y="208311"/>
                  <a:pt x="248957" y="208311"/>
                  <a:pt x="248957" y="208311"/>
                </a:cubicBezTo>
                <a:cubicBezTo>
                  <a:pt x="257848" y="218472"/>
                  <a:pt x="257848" y="218472"/>
                  <a:pt x="257848" y="218472"/>
                </a:cubicBezTo>
                <a:cubicBezTo>
                  <a:pt x="252768" y="233715"/>
                  <a:pt x="252768" y="233715"/>
                  <a:pt x="252768" y="233715"/>
                </a:cubicBezTo>
                <a:cubicBezTo>
                  <a:pt x="248957" y="238795"/>
                  <a:pt x="248957" y="238795"/>
                  <a:pt x="248957" y="238795"/>
                </a:cubicBezTo>
                <a:cubicBezTo>
                  <a:pt x="252768" y="242606"/>
                  <a:pt x="252768" y="242606"/>
                  <a:pt x="252768" y="242606"/>
                </a:cubicBezTo>
                <a:cubicBezTo>
                  <a:pt x="248957" y="262929"/>
                  <a:pt x="248957" y="262929"/>
                  <a:pt x="248957" y="262929"/>
                </a:cubicBezTo>
                <a:cubicBezTo>
                  <a:pt x="233715" y="268010"/>
                  <a:pt x="233715" y="268010"/>
                  <a:pt x="233715" y="268010"/>
                </a:cubicBezTo>
                <a:cubicBezTo>
                  <a:pt x="143531" y="242606"/>
                  <a:pt x="143531" y="242606"/>
                  <a:pt x="143531" y="242606"/>
                </a:cubicBezTo>
                <a:cubicBezTo>
                  <a:pt x="104155" y="242606"/>
                  <a:pt x="104155" y="242606"/>
                  <a:pt x="104155" y="242606"/>
                </a:cubicBezTo>
                <a:cubicBezTo>
                  <a:pt x="104155" y="158774"/>
                  <a:pt x="104155" y="158774"/>
                  <a:pt x="104155" y="158774"/>
                </a:cubicBezTo>
                <a:cubicBezTo>
                  <a:pt x="138451" y="153693"/>
                  <a:pt x="138451" y="153693"/>
                  <a:pt x="138451" y="153693"/>
                </a:cubicBezTo>
                <a:cubicBezTo>
                  <a:pt x="208311" y="80022"/>
                  <a:pt x="208311" y="80022"/>
                  <a:pt x="208311" y="80022"/>
                </a:cubicBezTo>
                <a:cubicBezTo>
                  <a:pt x="248957" y="104155"/>
                  <a:pt x="213392" y="134640"/>
                  <a:pt x="189258" y="148612"/>
                </a:cubicBezTo>
                <a:cubicBezTo>
                  <a:pt x="252768" y="143531"/>
                  <a:pt x="252768" y="143531"/>
                  <a:pt x="252768" y="143531"/>
                </a:cubicBezTo>
                <a:moveTo>
                  <a:pt x="74941" y="351842"/>
                </a:moveTo>
                <a:cubicBezTo>
                  <a:pt x="124478" y="351842"/>
                  <a:pt x="124478" y="351842"/>
                  <a:pt x="124478" y="351842"/>
                </a:cubicBezTo>
                <a:cubicBezTo>
                  <a:pt x="119398" y="307386"/>
                  <a:pt x="99075" y="273091"/>
                  <a:pt x="83832" y="238795"/>
                </a:cubicBezTo>
                <a:cubicBezTo>
                  <a:pt x="64780" y="203230"/>
                  <a:pt x="49537" y="168935"/>
                  <a:pt x="54618" y="143531"/>
                </a:cubicBezTo>
                <a:cubicBezTo>
                  <a:pt x="64780" y="104155"/>
                  <a:pt x="83832" y="80022"/>
                  <a:pt x="114317" y="64780"/>
                </a:cubicBezTo>
                <a:cubicBezTo>
                  <a:pt x="134640" y="54618"/>
                  <a:pt x="158774" y="49537"/>
                  <a:pt x="184177" y="54618"/>
                </a:cubicBezTo>
                <a:cubicBezTo>
                  <a:pt x="208311" y="54618"/>
                  <a:pt x="228634" y="59699"/>
                  <a:pt x="248957" y="69860"/>
                </a:cubicBezTo>
                <a:cubicBezTo>
                  <a:pt x="278171" y="83832"/>
                  <a:pt x="298494" y="109236"/>
                  <a:pt x="307386" y="143531"/>
                </a:cubicBezTo>
                <a:cubicBezTo>
                  <a:pt x="312466" y="168935"/>
                  <a:pt x="293414" y="203230"/>
                  <a:pt x="278171" y="238795"/>
                </a:cubicBezTo>
                <a:cubicBezTo>
                  <a:pt x="262929" y="273091"/>
                  <a:pt x="243876" y="307386"/>
                  <a:pt x="238795" y="351842"/>
                </a:cubicBezTo>
                <a:cubicBezTo>
                  <a:pt x="288333" y="351842"/>
                  <a:pt x="288333" y="351842"/>
                  <a:pt x="288333" y="351842"/>
                </a:cubicBezTo>
                <a:cubicBezTo>
                  <a:pt x="293414" y="317547"/>
                  <a:pt x="307386" y="288333"/>
                  <a:pt x="322628" y="257848"/>
                </a:cubicBezTo>
                <a:cubicBezTo>
                  <a:pt x="342951" y="218472"/>
                  <a:pt x="362004" y="179097"/>
                  <a:pt x="353112" y="134640"/>
                </a:cubicBezTo>
                <a:cubicBezTo>
                  <a:pt x="348032" y="83832"/>
                  <a:pt x="312466" y="44457"/>
                  <a:pt x="273091" y="25404"/>
                </a:cubicBezTo>
                <a:cubicBezTo>
                  <a:pt x="243876" y="10162"/>
                  <a:pt x="213392" y="5081"/>
                  <a:pt x="184177" y="5081"/>
                </a:cubicBezTo>
                <a:cubicBezTo>
                  <a:pt x="153693" y="0"/>
                  <a:pt x="119398" y="10162"/>
                  <a:pt x="93994" y="25404"/>
                </a:cubicBezTo>
                <a:cubicBezTo>
                  <a:pt x="49537" y="44457"/>
                  <a:pt x="20323" y="80022"/>
                  <a:pt x="10162" y="134640"/>
                </a:cubicBezTo>
                <a:cubicBezTo>
                  <a:pt x="0" y="179097"/>
                  <a:pt x="20323" y="218472"/>
                  <a:pt x="39376" y="262929"/>
                </a:cubicBezTo>
                <a:cubicBezTo>
                  <a:pt x="54618" y="288333"/>
                  <a:pt x="64780" y="317547"/>
                  <a:pt x="74941" y="351842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16" name="Shape 13"/>
          <p:cNvSpPr/>
          <p:nvPr/>
        </p:nvSpPr>
        <p:spPr>
          <a:xfrm>
            <a:off x="1588946" y="2426504"/>
            <a:ext cx="408760" cy="399524"/>
          </a:xfrm>
          <a:custGeom>
            <a:avLst/>
            <a:gdLst/>
            <a:ahLst/>
            <a:cxnLst/>
            <a:rect l="l" t="t" r="r" b="b"/>
            <a:pathLst>
              <a:path w="408760" h="399524">
                <a:moveTo>
                  <a:pt x="368355" y="30485"/>
                </a:moveTo>
                <a:cubicBezTo>
                  <a:pt x="378516" y="74941"/>
                  <a:pt x="368355" y="105426"/>
                  <a:pt x="334060" y="134640"/>
                </a:cubicBezTo>
                <a:cubicBezTo>
                  <a:pt x="323898" y="149882"/>
                  <a:pt x="323898" y="149882"/>
                  <a:pt x="323898" y="149882"/>
                </a:cubicBezTo>
                <a:cubicBezTo>
                  <a:pt x="373435" y="354383"/>
                  <a:pt x="373435" y="354383"/>
                  <a:pt x="373435" y="354383"/>
                </a:cubicBezTo>
                <a:cubicBezTo>
                  <a:pt x="328979" y="400109"/>
                  <a:pt x="328979" y="400109"/>
                  <a:pt x="328979" y="400109"/>
                </a:cubicBezTo>
                <a:cubicBezTo>
                  <a:pt x="219743" y="250227"/>
                  <a:pt x="219743" y="250227"/>
                  <a:pt x="219743" y="250227"/>
                </a:cubicBezTo>
                <a:cubicBezTo>
                  <a:pt x="179097" y="284522"/>
                  <a:pt x="179097" y="284522"/>
                  <a:pt x="179097" y="284522"/>
                </a:cubicBezTo>
                <a:cubicBezTo>
                  <a:pt x="194339" y="349302"/>
                  <a:pt x="194339" y="349302"/>
                  <a:pt x="194339" y="349302"/>
                </a:cubicBezTo>
                <a:cubicBezTo>
                  <a:pt x="168935" y="374706"/>
                  <a:pt x="168935" y="374706"/>
                  <a:pt x="168935" y="374706"/>
                </a:cubicBezTo>
                <a:cubicBezTo>
                  <a:pt x="129559" y="304845"/>
                  <a:pt x="129559" y="304845"/>
                  <a:pt x="129559" y="304845"/>
                </a:cubicBezTo>
                <a:cubicBezTo>
                  <a:pt x="104155" y="334060"/>
                  <a:pt x="104155" y="334060"/>
                  <a:pt x="104155" y="334060"/>
                </a:cubicBezTo>
                <a:cubicBezTo>
                  <a:pt x="80022" y="309926"/>
                  <a:pt x="80022" y="309926"/>
                  <a:pt x="80022" y="309926"/>
                </a:cubicBezTo>
                <a:cubicBezTo>
                  <a:pt x="104155" y="284522"/>
                  <a:pt x="104155" y="284522"/>
                  <a:pt x="104155" y="284522"/>
                </a:cubicBezTo>
                <a:cubicBezTo>
                  <a:pt x="34295" y="250227"/>
                  <a:pt x="34295" y="250227"/>
                  <a:pt x="34295" y="250227"/>
                </a:cubicBezTo>
                <a:cubicBezTo>
                  <a:pt x="59699" y="219743"/>
                  <a:pt x="59699" y="219743"/>
                  <a:pt x="59699" y="219743"/>
                </a:cubicBezTo>
                <a:cubicBezTo>
                  <a:pt x="124478" y="234985"/>
                  <a:pt x="124478" y="234985"/>
                  <a:pt x="124478" y="234985"/>
                </a:cubicBezTo>
                <a:cubicBezTo>
                  <a:pt x="160044" y="194339"/>
                  <a:pt x="160044" y="194339"/>
                  <a:pt x="160044" y="194339"/>
                </a:cubicBezTo>
                <a:cubicBezTo>
                  <a:pt x="0" y="90183"/>
                  <a:pt x="0" y="90183"/>
                  <a:pt x="0" y="90183"/>
                </a:cubicBezTo>
                <a:cubicBezTo>
                  <a:pt x="44457" y="39376"/>
                  <a:pt x="44457" y="39376"/>
                  <a:pt x="44457" y="39376"/>
                </a:cubicBezTo>
                <a:cubicBezTo>
                  <a:pt x="254038" y="80022"/>
                  <a:pt x="254038" y="80022"/>
                  <a:pt x="254038" y="80022"/>
                </a:cubicBezTo>
                <a:cubicBezTo>
                  <a:pt x="264199" y="64780"/>
                  <a:pt x="264199" y="64780"/>
                  <a:pt x="264199" y="64780"/>
                </a:cubicBezTo>
                <a:cubicBezTo>
                  <a:pt x="298494" y="25404"/>
                  <a:pt x="334060" y="20323"/>
                  <a:pt x="368355" y="30485"/>
                </a:cubicBezTo>
                <a:moveTo>
                  <a:pt x="409001" y="250227"/>
                </a:moveTo>
                <a:cubicBezTo>
                  <a:pt x="368355" y="209581"/>
                  <a:pt x="368355" y="209581"/>
                  <a:pt x="368355" y="209581"/>
                </a:cubicBezTo>
                <a:cubicBezTo>
                  <a:pt x="359463" y="219743"/>
                  <a:pt x="359463" y="219743"/>
                  <a:pt x="359463" y="219743"/>
                </a:cubicBezTo>
                <a:cubicBezTo>
                  <a:pt x="378516" y="284522"/>
                  <a:pt x="378516" y="284522"/>
                  <a:pt x="378516" y="284522"/>
                </a:cubicBezTo>
                <a:cubicBezTo>
                  <a:pt x="409001" y="250227"/>
                  <a:pt x="409001" y="250227"/>
                  <a:pt x="409001" y="250227"/>
                </a:cubicBezTo>
                <a:moveTo>
                  <a:pt x="144801" y="0"/>
                </a:moveTo>
                <a:cubicBezTo>
                  <a:pt x="114317" y="35565"/>
                  <a:pt x="114317" y="35565"/>
                  <a:pt x="114317" y="35565"/>
                </a:cubicBezTo>
                <a:cubicBezTo>
                  <a:pt x="179097" y="49537"/>
                  <a:pt x="179097" y="49537"/>
                  <a:pt x="179097" y="49537"/>
                </a:cubicBezTo>
                <a:cubicBezTo>
                  <a:pt x="184177" y="39376"/>
                  <a:pt x="184177" y="39376"/>
                  <a:pt x="184177" y="39376"/>
                </a:cubicBezTo>
                <a:lnTo>
                  <a:pt x="144801" y="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17" name="Text 14"/>
          <p:cNvSpPr txBox="1"/>
          <p:nvPr/>
        </p:nvSpPr>
        <p:spPr>
          <a:xfrm>
            <a:off x="836064" y="3384420"/>
            <a:ext cx="1914525" cy="409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电休克治疗法</a:t>
            </a:r>
            <a:endParaRPr lang="en-US" sz="1350" dirty="0"/>
          </a:p>
        </p:txBody>
      </p:sp>
      <p:sp>
        <p:nvSpPr>
          <p:cNvPr id="18" name="Text 15"/>
          <p:cNvSpPr txBox="1"/>
          <p:nvPr/>
        </p:nvSpPr>
        <p:spPr>
          <a:xfrm>
            <a:off x="786058" y="3843620"/>
            <a:ext cx="2014538" cy="13716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电休克治疗法是通过一定量的电流刺激大脑，引起意识丧失和全身抽搐发作，从而达到治疗精神疾病的目的。它主要用于治疗严重的抑郁症、躁狂症和精神分裂症等。治疗时，患者会在麻醉状态下接受电流刺激，整个过程相对安全。该方法能快速缓解患者的严重症状，如自杀观念、极度兴奋等。但治疗后可能出现短暂的记忆力下降等副作用，一般会在数周内逐渐恢复。</a:t>
            </a:r>
            <a:endParaRPr lang="en-US" sz="900" dirty="0"/>
          </a:p>
        </p:txBody>
      </p:sp>
      <p:sp>
        <p:nvSpPr>
          <p:cNvPr id="19" name="Text 16"/>
          <p:cNvSpPr txBox="1"/>
          <p:nvPr/>
        </p:nvSpPr>
        <p:spPr>
          <a:xfrm>
            <a:off x="2583569" y="981849"/>
            <a:ext cx="1914525" cy="409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重复经颅磁刺激</a:t>
            </a:r>
            <a:endParaRPr lang="en-US" sz="1350" dirty="0"/>
          </a:p>
        </p:txBody>
      </p:sp>
      <p:sp>
        <p:nvSpPr>
          <p:cNvPr id="20" name="Text 17"/>
          <p:cNvSpPr txBox="1"/>
          <p:nvPr/>
        </p:nvSpPr>
        <p:spPr>
          <a:xfrm>
            <a:off x="2533563" y="1441049"/>
            <a:ext cx="2014538" cy="13716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重复经颅磁刺激是一种非侵入性的物理治疗方法。它利用脉冲磁场作用于大脑特定区域，调节神经细胞的兴奋性。对于抑郁症、焦虑症等精神疾病有较好的治疗效果。治疗过程中，患者只需坐在椅子上，将刺激线圈放置在头部相应位置，无需麻醉，无明显不适感。通过多次治疗，可改善患者的情绪、认知等功能，且副作用较小，是一种较为安全有效的治疗手段。</a:t>
            </a:r>
            <a:endParaRPr lang="en-US" sz="900" dirty="0"/>
          </a:p>
        </p:txBody>
      </p:sp>
      <p:sp>
        <p:nvSpPr>
          <p:cNvPr id="21" name="Text 18"/>
          <p:cNvSpPr txBox="1"/>
          <p:nvPr/>
        </p:nvSpPr>
        <p:spPr>
          <a:xfrm>
            <a:off x="4428880" y="3384420"/>
            <a:ext cx="1914525" cy="409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深部脑刺激疗法</a:t>
            </a:r>
            <a:endParaRPr lang="en-US" sz="1350" dirty="0"/>
          </a:p>
        </p:txBody>
      </p:sp>
      <p:sp>
        <p:nvSpPr>
          <p:cNvPr id="22" name="Text 19"/>
          <p:cNvSpPr txBox="1"/>
          <p:nvPr/>
        </p:nvSpPr>
        <p:spPr>
          <a:xfrm>
            <a:off x="4378874" y="3843620"/>
            <a:ext cx="2014538" cy="13716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深部脑刺激疗法是将电极植入大脑深部特定核团，通过脉冲发生器发放电脉冲，调节神经活动。该疗法主要用于治疗难治性的帕金森病伴发的精神症状、重度强迫症等。手术前需要精确的定位和评估，确保电极植入准确。治疗后，部分患者的症状可得到明显改善，生活质量提高。但手术存在一定风险，如感染、出血等，且术后需要长期随访和调整参数。</a:t>
            </a:r>
            <a:endParaRPr lang="en-US" sz="900" dirty="0"/>
          </a:p>
        </p:txBody>
      </p:sp>
      <p:sp>
        <p:nvSpPr>
          <p:cNvPr id="23" name="Text 20"/>
          <p:cNvSpPr txBox="1"/>
          <p:nvPr/>
        </p:nvSpPr>
        <p:spPr>
          <a:xfrm>
            <a:off x="6393411" y="900182"/>
            <a:ext cx="1914525" cy="409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光照治疗的应用</a:t>
            </a:r>
            <a:endParaRPr lang="en-US" sz="1350" dirty="0"/>
          </a:p>
        </p:txBody>
      </p:sp>
      <p:sp>
        <p:nvSpPr>
          <p:cNvPr id="24" name="Text 21"/>
          <p:cNvSpPr txBox="1"/>
          <p:nvPr/>
        </p:nvSpPr>
        <p:spPr>
          <a:xfrm>
            <a:off x="6343405" y="1359381"/>
            <a:ext cx="2014538" cy="13716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光照治疗主要应用于季节性情感障碍等与光照周期有关的精神疾病。通过让患者暴露在一定强度和时长的光照下，调节人体的生物钟和神经内分泌系统。一般来说，每天早上使用特定强度的光照照射一定时间，可改善患者的抑郁情绪、睡眠问题等。光照治疗操作简单，副作用小，患者可在家中自行进行。但光照的强度、时长等需要根据患者的具体情况进行调整。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/img.tukuppt.com/aippt_tpl_uploads/25/07/30/6889c8cd760fd.png"/>
          <p:cNvPicPr>
            <a:picLocks noChangeAspect="1"/>
          </p:cNvPicPr>
          <p:nvPr/>
        </p:nvPicPr>
        <p:blipFill>
          <a:blip r:embed="rId1"/>
          <a:srcRect r="2344" b="2222"/>
          <a:stretch>
            <a:fillRect/>
          </a:stretch>
        </p:blipFill>
        <p:spPr>
          <a:xfrm>
            <a:off x="0" y="0"/>
            <a:ext cx="9144000" cy="5149901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47655" y="292339"/>
            <a:ext cx="1485022" cy="473303"/>
          </a:xfrm>
          <a:custGeom>
            <a:avLst/>
            <a:gdLst/>
            <a:ahLst/>
            <a:cxnLst/>
            <a:rect l="l" t="t" r="r" b="b"/>
            <a:pathLst>
              <a:path w="1485022" h="473303">
                <a:moveTo>
                  <a:pt x="0" y="0"/>
                </a:moveTo>
                <a:lnTo>
                  <a:pt x="1485022" y="0"/>
                </a:lnTo>
                <a:lnTo>
                  <a:pt x="1485022" y="473303"/>
                </a:lnTo>
                <a:lnTo>
                  <a:pt x="0" y="473303"/>
                </a:lnTo>
                <a:close/>
              </a:path>
            </a:pathLst>
          </a:custGeom>
          <a:noFill/>
        </p:spPr>
      </p:sp>
      <p:sp>
        <p:nvSpPr>
          <p:cNvPr id="4" name="Text 1"/>
          <p:cNvSpPr txBox="1"/>
          <p:nvPr/>
        </p:nvSpPr>
        <p:spPr>
          <a:xfrm>
            <a:off x="347655" y="292339"/>
            <a:ext cx="6933994" cy="473303"/>
          </a:xfrm>
          <a:prstGeom prst="rect">
            <a:avLst/>
          </a:prstGeom>
          <a:noFill/>
        </p:spPr>
        <p:txBody>
          <a:bodyPr wrap="square" lIns="939" tIns="489" rIns="939" bIns="489" rtlCol="0" anchor="t">
            <a:spAutoFit/>
          </a:bodyPr>
          <a:lstStyle/>
          <a:p>
            <a:pPr marL="0" indent="0" algn="l">
              <a:buNone/>
            </a:pPr>
            <a:r>
              <a:rPr lang="zh-CN" altLang="en-US" sz="2625" dirty="0">
                <a:solidFill>
                  <a:srgbClr val="000000"/>
                </a:solidFill>
                <a:latin typeface="SourceHanSansSC-Medium" panose="020B0600000000000000" charset="-122"/>
                <a:ea typeface="SourceHanSansSC-Medium" panose="020B0600000000000000" charset="-122"/>
                <a:cs typeface="SourceHanSansSC-Medium" panose="020B0600000000000000" charset="-122"/>
              </a:rPr>
              <a:t>综合治疗方案</a:t>
            </a:r>
            <a:endParaRPr lang="en-US" sz="2625" dirty="0"/>
          </a:p>
        </p:txBody>
      </p:sp>
      <p:sp>
        <p:nvSpPr>
          <p:cNvPr id="5" name="Shape 2"/>
          <p:cNvSpPr/>
          <p:nvPr/>
        </p:nvSpPr>
        <p:spPr>
          <a:xfrm>
            <a:off x="-4030" y="383210"/>
            <a:ext cx="180975" cy="321232"/>
          </a:xfrm>
          <a:custGeom>
            <a:avLst/>
            <a:gdLst/>
            <a:ahLst/>
            <a:cxnLst/>
            <a:rect l="l" t="t" r="r" b="b"/>
            <a:pathLst>
              <a:path w="180975" h="321232">
                <a:moveTo>
                  <a:pt x="0" y="0"/>
                </a:moveTo>
                <a:lnTo>
                  <a:pt x="180975" y="0"/>
                </a:lnTo>
                <a:lnTo>
                  <a:pt x="180975" y="321232"/>
                </a:lnTo>
                <a:lnTo>
                  <a:pt x="0" y="321232"/>
                </a:lnTo>
                <a:close/>
              </a:path>
            </a:pathLst>
          </a:custGeom>
          <a:solidFill>
            <a:srgbClr val="779F08"/>
          </a:solidFill>
        </p:spPr>
      </p:sp>
      <p:sp>
        <p:nvSpPr>
          <p:cNvPr id="6" name="Shape 3"/>
          <p:cNvSpPr/>
          <p:nvPr>
            <p:custDataLst>
              <p:tags r:id="rId2"/>
            </p:custDataLst>
          </p:nvPr>
        </p:nvSpPr>
        <p:spPr>
          <a:xfrm>
            <a:off x="2876127" y="1450056"/>
            <a:ext cx="206580" cy="206580"/>
          </a:xfrm>
          <a:custGeom>
            <a:avLst/>
            <a:gdLst/>
            <a:ahLst/>
            <a:cxnLst/>
            <a:rect l="l" t="t" r="r" b="b"/>
            <a:pathLst>
              <a:path w="206580" h="206580">
                <a:moveTo>
                  <a:pt x="103290" y="0"/>
                </a:moveTo>
                <a:cubicBezTo>
                  <a:pt x="160297" y="0"/>
                  <a:pt x="206580" y="46283"/>
                  <a:pt x="206580" y="103290"/>
                </a:cubicBezTo>
                <a:cubicBezTo>
                  <a:pt x="206580" y="160297"/>
                  <a:pt x="160297" y="206580"/>
                  <a:pt x="103290" y="206580"/>
                </a:cubicBezTo>
                <a:cubicBezTo>
                  <a:pt x="46283" y="206580"/>
                  <a:pt x="0" y="160297"/>
                  <a:pt x="0" y="103290"/>
                </a:cubicBezTo>
                <a:cubicBezTo>
                  <a:pt x="0" y="46283"/>
                  <a:pt x="46283" y="0"/>
                  <a:pt x="103290" y="0"/>
                </a:cubicBezTo>
                <a:close/>
              </a:path>
            </a:pathLst>
          </a:custGeom>
          <a:solidFill>
            <a:srgbClr val="779F08"/>
          </a:solidFill>
        </p:spPr>
      </p:sp>
      <p:sp>
        <p:nvSpPr>
          <p:cNvPr id="7" name="Text 4"/>
          <p:cNvSpPr txBox="1"/>
          <p:nvPr>
            <p:custDataLst>
              <p:tags r:id="rId3"/>
            </p:custDataLst>
          </p:nvPr>
        </p:nvSpPr>
        <p:spPr>
          <a:xfrm>
            <a:off x="2876127" y="1450056"/>
            <a:ext cx="206580" cy="206580"/>
          </a:xfrm>
          <a:prstGeom prst="rect">
            <a:avLst/>
          </a:prstGeom>
          <a:noFill/>
        </p:spPr>
        <p:txBody>
          <a:bodyPr wrap="square" lIns="939" tIns="489" rIns="939" bIns="489" rtlCol="0" anchor="ctr">
            <a:sp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  <a:latin typeface="SourceHanSansSC-Medium" panose="020B0600000000000000" charset="-122"/>
                <a:ea typeface="SourceHanSansSC-Medium" panose="020B0600000000000000" charset="-122"/>
                <a:cs typeface="SourceHanSansSC-Medium" panose="020B0600000000000000" charset="-122"/>
              </a:rPr>
              <a:t>1</a:t>
            </a:r>
            <a:endParaRPr lang="en-US" sz="900" dirty="0"/>
          </a:p>
        </p:txBody>
      </p:sp>
      <p:sp>
        <p:nvSpPr>
          <p:cNvPr id="8" name="Shape 5"/>
          <p:cNvSpPr/>
          <p:nvPr/>
        </p:nvSpPr>
        <p:spPr>
          <a:xfrm>
            <a:off x="3082707" y="1553346"/>
            <a:ext cx="757460" cy="0"/>
          </a:xfrm>
          <a:custGeom>
            <a:avLst/>
            <a:gdLst/>
            <a:ahLst/>
            <a:cxnLst/>
            <a:rect l="l" t="t" r="r" b="b"/>
            <a:pathLst>
              <a:path w="757460">
                <a:moveTo>
                  <a:pt x="0" y="0"/>
                </a:moveTo>
                <a:lnTo>
                  <a:pt x="757460" y="0"/>
                </a:lnTo>
              </a:path>
            </a:pathLst>
          </a:custGeom>
          <a:noFill/>
          <a:ln w="7144">
            <a:prstDash val="dash"/>
            <a:headEnd type="none"/>
            <a:tailEnd type="none"/>
          </a:ln>
        </p:spPr>
      </p:sp>
      <p:sp>
        <p:nvSpPr>
          <p:cNvPr id="9" name="Shape 6"/>
          <p:cNvSpPr/>
          <p:nvPr/>
        </p:nvSpPr>
        <p:spPr>
          <a:xfrm>
            <a:off x="809846" y="2452268"/>
            <a:ext cx="1662977" cy="1662975"/>
          </a:xfrm>
          <a:custGeom>
            <a:avLst/>
            <a:gdLst/>
            <a:ahLst/>
            <a:cxnLst/>
            <a:rect l="l" t="t" r="r" b="b"/>
            <a:pathLst>
              <a:path w="1662977" h="1662975">
                <a:moveTo>
                  <a:pt x="831488" y="0"/>
                </a:moveTo>
                <a:cubicBezTo>
                  <a:pt x="1290399" y="0"/>
                  <a:pt x="1662977" y="372577"/>
                  <a:pt x="1662977" y="831488"/>
                </a:cubicBezTo>
                <a:cubicBezTo>
                  <a:pt x="1662977" y="1290398"/>
                  <a:pt x="1290399" y="1662975"/>
                  <a:pt x="831488" y="1662975"/>
                </a:cubicBezTo>
                <a:cubicBezTo>
                  <a:pt x="372577" y="1662975"/>
                  <a:pt x="0" y="1290398"/>
                  <a:pt x="0" y="831488"/>
                </a:cubicBezTo>
                <a:cubicBezTo>
                  <a:pt x="0" y="372577"/>
                  <a:pt x="372577" y="0"/>
                  <a:pt x="831488" y="0"/>
                </a:cubicBezTo>
                <a:close/>
              </a:path>
            </a:pathLst>
          </a:custGeom>
          <a:solidFill>
            <a:srgbClr val="8BB31C"/>
          </a:solidFill>
        </p:spPr>
      </p:sp>
      <p:sp>
        <p:nvSpPr>
          <p:cNvPr id="10" name="Shape 7"/>
          <p:cNvSpPr/>
          <p:nvPr/>
        </p:nvSpPr>
        <p:spPr>
          <a:xfrm>
            <a:off x="809846" y="1254734"/>
            <a:ext cx="1662977" cy="1662975"/>
          </a:xfrm>
          <a:custGeom>
            <a:avLst/>
            <a:gdLst/>
            <a:ahLst/>
            <a:cxnLst/>
            <a:rect l="l" t="t" r="r" b="b"/>
            <a:pathLst>
              <a:path w="1662977" h="1662975">
                <a:moveTo>
                  <a:pt x="831488" y="0"/>
                </a:moveTo>
                <a:cubicBezTo>
                  <a:pt x="1290399" y="0"/>
                  <a:pt x="1662977" y="372577"/>
                  <a:pt x="1662977" y="831488"/>
                </a:cubicBezTo>
                <a:cubicBezTo>
                  <a:pt x="1662977" y="1290398"/>
                  <a:pt x="1290399" y="1662975"/>
                  <a:pt x="831488" y="1662975"/>
                </a:cubicBezTo>
                <a:cubicBezTo>
                  <a:pt x="372577" y="1662975"/>
                  <a:pt x="0" y="1290398"/>
                  <a:pt x="0" y="831488"/>
                </a:cubicBezTo>
                <a:cubicBezTo>
                  <a:pt x="0" y="372577"/>
                  <a:pt x="372577" y="0"/>
                  <a:pt x="831488" y="0"/>
                </a:cubicBezTo>
                <a:close/>
              </a:path>
            </a:pathLst>
          </a:custGeom>
          <a:solidFill>
            <a:srgbClr val="779F08"/>
          </a:solidFill>
        </p:spPr>
      </p:sp>
      <p:sp>
        <p:nvSpPr>
          <p:cNvPr id="11" name="Shape 8"/>
          <p:cNvSpPr/>
          <p:nvPr/>
        </p:nvSpPr>
        <p:spPr>
          <a:xfrm>
            <a:off x="1089932" y="1701161"/>
            <a:ext cx="1102804" cy="770125"/>
          </a:xfrm>
          <a:custGeom>
            <a:avLst/>
            <a:gdLst/>
            <a:ahLst/>
            <a:cxnLst/>
            <a:rect l="l" t="t" r="r" b="b"/>
            <a:pathLst>
              <a:path w="1102804" h="770125">
                <a:moveTo>
                  <a:pt x="1022985" y="306705"/>
                </a:moveTo>
                <a:lnTo>
                  <a:pt x="1020127" y="307658"/>
                </a:lnTo>
                <a:lnTo>
                  <a:pt x="1018223" y="307658"/>
                </a:lnTo>
                <a:lnTo>
                  <a:pt x="1016317" y="308610"/>
                </a:lnTo>
                <a:lnTo>
                  <a:pt x="1014413" y="309562"/>
                </a:lnTo>
                <a:lnTo>
                  <a:pt x="1012507" y="310515"/>
                </a:lnTo>
                <a:lnTo>
                  <a:pt x="1010602" y="311468"/>
                </a:lnTo>
                <a:lnTo>
                  <a:pt x="1009650" y="313372"/>
                </a:lnTo>
                <a:lnTo>
                  <a:pt x="1007745" y="315278"/>
                </a:lnTo>
                <a:lnTo>
                  <a:pt x="1005840" y="316230"/>
                </a:lnTo>
                <a:lnTo>
                  <a:pt x="1004887" y="318135"/>
                </a:lnTo>
                <a:lnTo>
                  <a:pt x="1003935" y="320040"/>
                </a:lnTo>
                <a:lnTo>
                  <a:pt x="1003935" y="321945"/>
                </a:lnTo>
                <a:lnTo>
                  <a:pt x="1002982" y="324803"/>
                </a:lnTo>
                <a:lnTo>
                  <a:pt x="1002982" y="326707"/>
                </a:lnTo>
                <a:lnTo>
                  <a:pt x="1002982" y="329565"/>
                </a:lnTo>
                <a:lnTo>
                  <a:pt x="1002982" y="331470"/>
                </a:lnTo>
                <a:lnTo>
                  <a:pt x="1002982" y="333375"/>
                </a:lnTo>
                <a:lnTo>
                  <a:pt x="1003935" y="335280"/>
                </a:lnTo>
                <a:lnTo>
                  <a:pt x="1003935" y="337185"/>
                </a:lnTo>
                <a:lnTo>
                  <a:pt x="1004887" y="340043"/>
                </a:lnTo>
                <a:lnTo>
                  <a:pt x="1005840" y="340995"/>
                </a:lnTo>
                <a:lnTo>
                  <a:pt x="1007745" y="342900"/>
                </a:lnTo>
                <a:lnTo>
                  <a:pt x="1009650" y="344805"/>
                </a:lnTo>
                <a:lnTo>
                  <a:pt x="1010602" y="345757"/>
                </a:lnTo>
                <a:lnTo>
                  <a:pt x="1012507" y="347663"/>
                </a:lnTo>
                <a:lnTo>
                  <a:pt x="1014413" y="348615"/>
                </a:lnTo>
                <a:lnTo>
                  <a:pt x="1016317" y="349568"/>
                </a:lnTo>
                <a:lnTo>
                  <a:pt x="1018223" y="350520"/>
                </a:lnTo>
                <a:lnTo>
                  <a:pt x="1020127" y="350520"/>
                </a:lnTo>
                <a:lnTo>
                  <a:pt x="1022985" y="351472"/>
                </a:lnTo>
                <a:lnTo>
                  <a:pt x="1024890" y="351472"/>
                </a:lnTo>
                <a:lnTo>
                  <a:pt x="1026795" y="351472"/>
                </a:lnTo>
                <a:lnTo>
                  <a:pt x="1029653" y="350520"/>
                </a:lnTo>
                <a:lnTo>
                  <a:pt x="1031557" y="350520"/>
                </a:lnTo>
                <a:lnTo>
                  <a:pt x="1033462" y="349568"/>
                </a:lnTo>
                <a:lnTo>
                  <a:pt x="1035368" y="348615"/>
                </a:lnTo>
                <a:lnTo>
                  <a:pt x="1037272" y="347663"/>
                </a:lnTo>
                <a:lnTo>
                  <a:pt x="1039177" y="345757"/>
                </a:lnTo>
                <a:lnTo>
                  <a:pt x="1041082" y="344805"/>
                </a:lnTo>
                <a:lnTo>
                  <a:pt x="1042035" y="342900"/>
                </a:lnTo>
                <a:lnTo>
                  <a:pt x="1042988" y="340995"/>
                </a:lnTo>
                <a:lnTo>
                  <a:pt x="1044892" y="340043"/>
                </a:lnTo>
                <a:lnTo>
                  <a:pt x="1044892" y="337185"/>
                </a:lnTo>
                <a:lnTo>
                  <a:pt x="1045845" y="335280"/>
                </a:lnTo>
                <a:lnTo>
                  <a:pt x="1046798" y="333375"/>
                </a:lnTo>
                <a:lnTo>
                  <a:pt x="1046798" y="331470"/>
                </a:lnTo>
                <a:lnTo>
                  <a:pt x="1046798" y="329565"/>
                </a:lnTo>
                <a:lnTo>
                  <a:pt x="1046798" y="326707"/>
                </a:lnTo>
                <a:lnTo>
                  <a:pt x="1046798" y="324803"/>
                </a:lnTo>
                <a:lnTo>
                  <a:pt x="1045845" y="321945"/>
                </a:lnTo>
                <a:lnTo>
                  <a:pt x="1044892" y="320040"/>
                </a:lnTo>
                <a:lnTo>
                  <a:pt x="1044892" y="318135"/>
                </a:lnTo>
                <a:lnTo>
                  <a:pt x="1042988" y="316230"/>
                </a:lnTo>
                <a:lnTo>
                  <a:pt x="1042035" y="315278"/>
                </a:lnTo>
                <a:lnTo>
                  <a:pt x="1041082" y="313372"/>
                </a:lnTo>
                <a:lnTo>
                  <a:pt x="1039177" y="311468"/>
                </a:lnTo>
                <a:lnTo>
                  <a:pt x="1037272" y="310515"/>
                </a:lnTo>
                <a:lnTo>
                  <a:pt x="1035368" y="309562"/>
                </a:lnTo>
                <a:lnTo>
                  <a:pt x="1033462" y="308610"/>
                </a:lnTo>
                <a:lnTo>
                  <a:pt x="1031557" y="307658"/>
                </a:lnTo>
                <a:lnTo>
                  <a:pt x="1029653" y="307658"/>
                </a:lnTo>
                <a:lnTo>
                  <a:pt x="1026795" y="306705"/>
                </a:lnTo>
                <a:lnTo>
                  <a:pt x="1024890" y="306705"/>
                </a:lnTo>
                <a:lnTo>
                  <a:pt x="1022985" y="306705"/>
                </a:lnTo>
                <a:moveTo>
                  <a:pt x="276225" y="84773"/>
                </a:moveTo>
                <a:lnTo>
                  <a:pt x="278130" y="84773"/>
                </a:lnTo>
                <a:lnTo>
                  <a:pt x="280987" y="85725"/>
                </a:lnTo>
                <a:lnTo>
                  <a:pt x="282892" y="85725"/>
                </a:lnTo>
                <a:lnTo>
                  <a:pt x="284797" y="86678"/>
                </a:lnTo>
                <a:lnTo>
                  <a:pt x="286703" y="86678"/>
                </a:lnTo>
                <a:lnTo>
                  <a:pt x="289560" y="88583"/>
                </a:lnTo>
                <a:lnTo>
                  <a:pt x="290513" y="89535"/>
                </a:lnTo>
                <a:lnTo>
                  <a:pt x="292418" y="90488"/>
                </a:lnTo>
                <a:lnTo>
                  <a:pt x="294322" y="92392"/>
                </a:lnTo>
                <a:lnTo>
                  <a:pt x="295275" y="94298"/>
                </a:lnTo>
                <a:lnTo>
                  <a:pt x="297180" y="96202"/>
                </a:lnTo>
                <a:lnTo>
                  <a:pt x="298133" y="98108"/>
                </a:lnTo>
                <a:lnTo>
                  <a:pt x="299085" y="100013"/>
                </a:lnTo>
                <a:lnTo>
                  <a:pt x="300038" y="101918"/>
                </a:lnTo>
                <a:lnTo>
                  <a:pt x="300038" y="104775"/>
                </a:lnTo>
                <a:lnTo>
                  <a:pt x="300038" y="106680"/>
                </a:lnTo>
                <a:lnTo>
                  <a:pt x="300038" y="109537"/>
                </a:lnTo>
                <a:lnTo>
                  <a:pt x="300038" y="111442"/>
                </a:lnTo>
                <a:lnTo>
                  <a:pt x="300038" y="113348"/>
                </a:lnTo>
                <a:lnTo>
                  <a:pt x="299085" y="115253"/>
                </a:lnTo>
                <a:lnTo>
                  <a:pt x="298133" y="118110"/>
                </a:lnTo>
                <a:lnTo>
                  <a:pt x="297180" y="119062"/>
                </a:lnTo>
                <a:lnTo>
                  <a:pt x="296228" y="120967"/>
                </a:lnTo>
                <a:lnTo>
                  <a:pt x="294322" y="122873"/>
                </a:lnTo>
                <a:lnTo>
                  <a:pt x="293370" y="124777"/>
                </a:lnTo>
                <a:lnTo>
                  <a:pt x="291465" y="125730"/>
                </a:lnTo>
                <a:lnTo>
                  <a:pt x="289560" y="127635"/>
                </a:lnTo>
                <a:lnTo>
                  <a:pt x="287655" y="128588"/>
                </a:lnTo>
                <a:lnTo>
                  <a:pt x="285750" y="129540"/>
                </a:lnTo>
                <a:lnTo>
                  <a:pt x="282892" y="129540"/>
                </a:lnTo>
                <a:lnTo>
                  <a:pt x="280987" y="130493"/>
                </a:lnTo>
                <a:lnTo>
                  <a:pt x="278130" y="130493"/>
                </a:lnTo>
                <a:lnTo>
                  <a:pt x="276225" y="130493"/>
                </a:lnTo>
                <a:lnTo>
                  <a:pt x="273368" y="130493"/>
                </a:lnTo>
                <a:lnTo>
                  <a:pt x="271463" y="129540"/>
                </a:lnTo>
                <a:lnTo>
                  <a:pt x="269558" y="129540"/>
                </a:lnTo>
                <a:lnTo>
                  <a:pt x="267653" y="128588"/>
                </a:lnTo>
                <a:lnTo>
                  <a:pt x="264795" y="127635"/>
                </a:lnTo>
                <a:lnTo>
                  <a:pt x="263843" y="125730"/>
                </a:lnTo>
                <a:lnTo>
                  <a:pt x="261937" y="124777"/>
                </a:lnTo>
                <a:lnTo>
                  <a:pt x="260033" y="123825"/>
                </a:lnTo>
                <a:lnTo>
                  <a:pt x="258128" y="121920"/>
                </a:lnTo>
                <a:lnTo>
                  <a:pt x="257175" y="120015"/>
                </a:lnTo>
                <a:lnTo>
                  <a:pt x="256222" y="118110"/>
                </a:lnTo>
                <a:lnTo>
                  <a:pt x="255270" y="116205"/>
                </a:lnTo>
                <a:lnTo>
                  <a:pt x="254317" y="113348"/>
                </a:lnTo>
                <a:lnTo>
                  <a:pt x="254317" y="111442"/>
                </a:lnTo>
                <a:lnTo>
                  <a:pt x="254317" y="109537"/>
                </a:lnTo>
                <a:lnTo>
                  <a:pt x="254317" y="106680"/>
                </a:lnTo>
                <a:lnTo>
                  <a:pt x="254317" y="104775"/>
                </a:lnTo>
                <a:lnTo>
                  <a:pt x="254317" y="101918"/>
                </a:lnTo>
                <a:lnTo>
                  <a:pt x="255270" y="100013"/>
                </a:lnTo>
                <a:lnTo>
                  <a:pt x="256222" y="98108"/>
                </a:lnTo>
                <a:lnTo>
                  <a:pt x="257175" y="96202"/>
                </a:lnTo>
                <a:lnTo>
                  <a:pt x="258128" y="94298"/>
                </a:lnTo>
                <a:lnTo>
                  <a:pt x="260033" y="92392"/>
                </a:lnTo>
                <a:lnTo>
                  <a:pt x="260985" y="91440"/>
                </a:lnTo>
                <a:lnTo>
                  <a:pt x="262890" y="89535"/>
                </a:lnTo>
                <a:lnTo>
                  <a:pt x="264795" y="88583"/>
                </a:lnTo>
                <a:lnTo>
                  <a:pt x="266700" y="87630"/>
                </a:lnTo>
                <a:lnTo>
                  <a:pt x="268605" y="86678"/>
                </a:lnTo>
                <a:lnTo>
                  <a:pt x="271463" y="85725"/>
                </a:lnTo>
                <a:lnTo>
                  <a:pt x="273368" y="85725"/>
                </a:lnTo>
                <a:lnTo>
                  <a:pt x="276225" y="84773"/>
                </a:lnTo>
                <a:moveTo>
                  <a:pt x="902970" y="59055"/>
                </a:moveTo>
                <a:lnTo>
                  <a:pt x="913448" y="69533"/>
                </a:lnTo>
                <a:lnTo>
                  <a:pt x="924877" y="81915"/>
                </a:lnTo>
                <a:lnTo>
                  <a:pt x="940118" y="99060"/>
                </a:lnTo>
                <a:lnTo>
                  <a:pt x="948690" y="108585"/>
                </a:lnTo>
                <a:lnTo>
                  <a:pt x="957263" y="119062"/>
                </a:lnTo>
                <a:lnTo>
                  <a:pt x="966787" y="131445"/>
                </a:lnTo>
                <a:lnTo>
                  <a:pt x="977265" y="142875"/>
                </a:lnTo>
                <a:lnTo>
                  <a:pt x="986790" y="156210"/>
                </a:lnTo>
                <a:lnTo>
                  <a:pt x="998220" y="169545"/>
                </a:lnTo>
                <a:lnTo>
                  <a:pt x="1008697" y="183833"/>
                </a:lnTo>
                <a:lnTo>
                  <a:pt x="1019175" y="198120"/>
                </a:lnTo>
                <a:lnTo>
                  <a:pt x="1029653" y="212408"/>
                </a:lnTo>
                <a:lnTo>
                  <a:pt x="1039177" y="226695"/>
                </a:lnTo>
                <a:lnTo>
                  <a:pt x="1047750" y="240983"/>
                </a:lnTo>
                <a:lnTo>
                  <a:pt x="1056323" y="254317"/>
                </a:lnTo>
                <a:lnTo>
                  <a:pt x="1063943" y="266700"/>
                </a:lnTo>
                <a:lnTo>
                  <a:pt x="1070610" y="279083"/>
                </a:lnTo>
                <a:lnTo>
                  <a:pt x="1077277" y="289560"/>
                </a:lnTo>
                <a:lnTo>
                  <a:pt x="1082040" y="300038"/>
                </a:lnTo>
                <a:lnTo>
                  <a:pt x="1086803" y="309562"/>
                </a:lnTo>
                <a:lnTo>
                  <a:pt x="1091565" y="318135"/>
                </a:lnTo>
                <a:lnTo>
                  <a:pt x="1097280" y="331470"/>
                </a:lnTo>
                <a:lnTo>
                  <a:pt x="1101090" y="340043"/>
                </a:lnTo>
                <a:lnTo>
                  <a:pt x="1102995" y="342900"/>
                </a:lnTo>
                <a:lnTo>
                  <a:pt x="994410" y="423862"/>
                </a:lnTo>
                <a:lnTo>
                  <a:pt x="992505" y="419100"/>
                </a:lnTo>
                <a:lnTo>
                  <a:pt x="988695" y="407670"/>
                </a:lnTo>
                <a:lnTo>
                  <a:pt x="985838" y="399097"/>
                </a:lnTo>
                <a:lnTo>
                  <a:pt x="982027" y="389573"/>
                </a:lnTo>
                <a:lnTo>
                  <a:pt x="978218" y="378143"/>
                </a:lnTo>
                <a:lnTo>
                  <a:pt x="973455" y="366712"/>
                </a:lnTo>
                <a:lnTo>
                  <a:pt x="967740" y="354330"/>
                </a:lnTo>
                <a:lnTo>
                  <a:pt x="962025" y="340043"/>
                </a:lnTo>
                <a:lnTo>
                  <a:pt x="955357" y="326707"/>
                </a:lnTo>
                <a:lnTo>
                  <a:pt x="947737" y="311468"/>
                </a:lnTo>
                <a:lnTo>
                  <a:pt x="940118" y="297180"/>
                </a:lnTo>
                <a:lnTo>
                  <a:pt x="931545" y="281940"/>
                </a:lnTo>
                <a:lnTo>
                  <a:pt x="927735" y="275273"/>
                </a:lnTo>
                <a:lnTo>
                  <a:pt x="922972" y="267653"/>
                </a:lnTo>
                <a:lnTo>
                  <a:pt x="918210" y="260985"/>
                </a:lnTo>
                <a:lnTo>
                  <a:pt x="913448" y="253365"/>
                </a:lnTo>
                <a:lnTo>
                  <a:pt x="908685" y="245745"/>
                </a:lnTo>
                <a:lnTo>
                  <a:pt x="903923" y="239078"/>
                </a:lnTo>
                <a:lnTo>
                  <a:pt x="898207" y="233362"/>
                </a:lnTo>
                <a:lnTo>
                  <a:pt x="893445" y="226695"/>
                </a:lnTo>
                <a:lnTo>
                  <a:pt x="882968" y="214313"/>
                </a:lnTo>
                <a:lnTo>
                  <a:pt x="873443" y="202883"/>
                </a:lnTo>
                <a:lnTo>
                  <a:pt x="863918" y="192405"/>
                </a:lnTo>
                <a:lnTo>
                  <a:pt x="854393" y="182880"/>
                </a:lnTo>
                <a:lnTo>
                  <a:pt x="844868" y="173355"/>
                </a:lnTo>
                <a:lnTo>
                  <a:pt x="836295" y="165735"/>
                </a:lnTo>
                <a:lnTo>
                  <a:pt x="828675" y="159068"/>
                </a:lnTo>
                <a:lnTo>
                  <a:pt x="821055" y="152400"/>
                </a:lnTo>
                <a:lnTo>
                  <a:pt x="814388" y="146685"/>
                </a:lnTo>
                <a:lnTo>
                  <a:pt x="808673" y="142875"/>
                </a:lnTo>
                <a:lnTo>
                  <a:pt x="801053" y="137160"/>
                </a:lnTo>
                <a:lnTo>
                  <a:pt x="798195" y="135255"/>
                </a:lnTo>
                <a:lnTo>
                  <a:pt x="902970" y="59055"/>
                </a:lnTo>
                <a:moveTo>
                  <a:pt x="281940" y="41910"/>
                </a:moveTo>
                <a:lnTo>
                  <a:pt x="271463" y="46673"/>
                </a:lnTo>
                <a:lnTo>
                  <a:pt x="260033" y="53340"/>
                </a:lnTo>
                <a:lnTo>
                  <a:pt x="253365" y="57150"/>
                </a:lnTo>
                <a:lnTo>
                  <a:pt x="245745" y="61912"/>
                </a:lnTo>
                <a:lnTo>
                  <a:pt x="238125" y="66675"/>
                </a:lnTo>
                <a:lnTo>
                  <a:pt x="230505" y="72390"/>
                </a:lnTo>
                <a:lnTo>
                  <a:pt x="221933" y="78105"/>
                </a:lnTo>
                <a:lnTo>
                  <a:pt x="213360" y="84773"/>
                </a:lnTo>
                <a:lnTo>
                  <a:pt x="203835" y="91440"/>
                </a:lnTo>
                <a:lnTo>
                  <a:pt x="195263" y="99060"/>
                </a:lnTo>
                <a:lnTo>
                  <a:pt x="185738" y="106680"/>
                </a:lnTo>
                <a:lnTo>
                  <a:pt x="176212" y="115253"/>
                </a:lnTo>
                <a:lnTo>
                  <a:pt x="166688" y="123825"/>
                </a:lnTo>
                <a:lnTo>
                  <a:pt x="157163" y="133350"/>
                </a:lnTo>
                <a:lnTo>
                  <a:pt x="147637" y="142875"/>
                </a:lnTo>
                <a:lnTo>
                  <a:pt x="138113" y="152400"/>
                </a:lnTo>
                <a:lnTo>
                  <a:pt x="120015" y="171450"/>
                </a:lnTo>
                <a:lnTo>
                  <a:pt x="102870" y="189548"/>
                </a:lnTo>
                <a:lnTo>
                  <a:pt x="87630" y="206692"/>
                </a:lnTo>
                <a:lnTo>
                  <a:pt x="74295" y="222885"/>
                </a:lnTo>
                <a:lnTo>
                  <a:pt x="61912" y="237172"/>
                </a:lnTo>
                <a:lnTo>
                  <a:pt x="51435" y="249555"/>
                </a:lnTo>
                <a:lnTo>
                  <a:pt x="43815" y="259080"/>
                </a:lnTo>
                <a:lnTo>
                  <a:pt x="108585" y="325755"/>
                </a:lnTo>
                <a:lnTo>
                  <a:pt x="113348" y="317182"/>
                </a:lnTo>
                <a:lnTo>
                  <a:pt x="119062" y="308610"/>
                </a:lnTo>
                <a:lnTo>
                  <a:pt x="125730" y="299085"/>
                </a:lnTo>
                <a:lnTo>
                  <a:pt x="133350" y="288608"/>
                </a:lnTo>
                <a:lnTo>
                  <a:pt x="136208" y="281940"/>
                </a:lnTo>
                <a:lnTo>
                  <a:pt x="138113" y="278130"/>
                </a:lnTo>
                <a:lnTo>
                  <a:pt x="140970" y="274320"/>
                </a:lnTo>
                <a:lnTo>
                  <a:pt x="143828" y="269558"/>
                </a:lnTo>
                <a:lnTo>
                  <a:pt x="147637" y="264795"/>
                </a:lnTo>
                <a:lnTo>
                  <a:pt x="151448" y="260033"/>
                </a:lnTo>
                <a:lnTo>
                  <a:pt x="155258" y="254317"/>
                </a:lnTo>
                <a:lnTo>
                  <a:pt x="160020" y="248602"/>
                </a:lnTo>
                <a:lnTo>
                  <a:pt x="165735" y="242888"/>
                </a:lnTo>
                <a:lnTo>
                  <a:pt x="171450" y="236220"/>
                </a:lnTo>
                <a:lnTo>
                  <a:pt x="178117" y="229553"/>
                </a:lnTo>
                <a:lnTo>
                  <a:pt x="184785" y="222885"/>
                </a:lnTo>
                <a:lnTo>
                  <a:pt x="192405" y="215265"/>
                </a:lnTo>
                <a:lnTo>
                  <a:pt x="200978" y="207645"/>
                </a:lnTo>
                <a:lnTo>
                  <a:pt x="210503" y="200978"/>
                </a:lnTo>
                <a:lnTo>
                  <a:pt x="220028" y="192405"/>
                </a:lnTo>
                <a:lnTo>
                  <a:pt x="228600" y="184785"/>
                </a:lnTo>
                <a:lnTo>
                  <a:pt x="238125" y="177165"/>
                </a:lnTo>
                <a:lnTo>
                  <a:pt x="247650" y="169545"/>
                </a:lnTo>
                <a:lnTo>
                  <a:pt x="257175" y="161925"/>
                </a:lnTo>
                <a:lnTo>
                  <a:pt x="266700" y="155258"/>
                </a:lnTo>
                <a:lnTo>
                  <a:pt x="276225" y="149542"/>
                </a:lnTo>
                <a:lnTo>
                  <a:pt x="285750" y="142875"/>
                </a:lnTo>
                <a:lnTo>
                  <a:pt x="294322" y="137160"/>
                </a:lnTo>
                <a:lnTo>
                  <a:pt x="302895" y="131445"/>
                </a:lnTo>
                <a:lnTo>
                  <a:pt x="320040" y="120967"/>
                </a:lnTo>
                <a:lnTo>
                  <a:pt x="334328" y="112395"/>
                </a:lnTo>
                <a:lnTo>
                  <a:pt x="347663" y="105727"/>
                </a:lnTo>
                <a:lnTo>
                  <a:pt x="281940" y="41910"/>
                </a:lnTo>
                <a:moveTo>
                  <a:pt x="285750" y="0"/>
                </a:moveTo>
                <a:lnTo>
                  <a:pt x="288608" y="0"/>
                </a:lnTo>
                <a:lnTo>
                  <a:pt x="291465" y="953"/>
                </a:lnTo>
                <a:lnTo>
                  <a:pt x="293370" y="1905"/>
                </a:lnTo>
                <a:lnTo>
                  <a:pt x="296228" y="3810"/>
                </a:lnTo>
                <a:lnTo>
                  <a:pt x="298133" y="5715"/>
                </a:lnTo>
                <a:lnTo>
                  <a:pt x="392430" y="96202"/>
                </a:lnTo>
                <a:lnTo>
                  <a:pt x="394335" y="98108"/>
                </a:lnTo>
                <a:lnTo>
                  <a:pt x="395287" y="100013"/>
                </a:lnTo>
                <a:lnTo>
                  <a:pt x="397193" y="101918"/>
                </a:lnTo>
                <a:lnTo>
                  <a:pt x="397193" y="103823"/>
                </a:lnTo>
                <a:lnTo>
                  <a:pt x="398145" y="106680"/>
                </a:lnTo>
                <a:lnTo>
                  <a:pt x="398145" y="108585"/>
                </a:lnTo>
                <a:lnTo>
                  <a:pt x="398145" y="110490"/>
                </a:lnTo>
                <a:lnTo>
                  <a:pt x="398145" y="113348"/>
                </a:lnTo>
                <a:lnTo>
                  <a:pt x="398145" y="115253"/>
                </a:lnTo>
                <a:lnTo>
                  <a:pt x="397193" y="117157"/>
                </a:lnTo>
                <a:lnTo>
                  <a:pt x="396240" y="119062"/>
                </a:lnTo>
                <a:lnTo>
                  <a:pt x="394335" y="121920"/>
                </a:lnTo>
                <a:lnTo>
                  <a:pt x="393383" y="122873"/>
                </a:lnTo>
                <a:lnTo>
                  <a:pt x="391478" y="124777"/>
                </a:lnTo>
                <a:lnTo>
                  <a:pt x="389573" y="125730"/>
                </a:lnTo>
                <a:lnTo>
                  <a:pt x="387668" y="127635"/>
                </a:lnTo>
                <a:lnTo>
                  <a:pt x="383857" y="128588"/>
                </a:lnTo>
                <a:lnTo>
                  <a:pt x="375285" y="133350"/>
                </a:lnTo>
                <a:lnTo>
                  <a:pt x="412432" y="157163"/>
                </a:lnTo>
                <a:lnTo>
                  <a:pt x="432435" y="169545"/>
                </a:lnTo>
                <a:lnTo>
                  <a:pt x="448628" y="180022"/>
                </a:lnTo>
                <a:lnTo>
                  <a:pt x="454343" y="176212"/>
                </a:lnTo>
                <a:lnTo>
                  <a:pt x="461010" y="173355"/>
                </a:lnTo>
                <a:lnTo>
                  <a:pt x="467678" y="170497"/>
                </a:lnTo>
                <a:lnTo>
                  <a:pt x="474345" y="168592"/>
                </a:lnTo>
                <a:lnTo>
                  <a:pt x="481012" y="166688"/>
                </a:lnTo>
                <a:lnTo>
                  <a:pt x="488632" y="164783"/>
                </a:lnTo>
                <a:lnTo>
                  <a:pt x="496253" y="162878"/>
                </a:lnTo>
                <a:lnTo>
                  <a:pt x="503873" y="161925"/>
                </a:lnTo>
                <a:lnTo>
                  <a:pt x="516255" y="160020"/>
                </a:lnTo>
                <a:lnTo>
                  <a:pt x="527685" y="160020"/>
                </a:lnTo>
                <a:lnTo>
                  <a:pt x="538163" y="159068"/>
                </a:lnTo>
                <a:lnTo>
                  <a:pt x="548640" y="159068"/>
                </a:lnTo>
                <a:lnTo>
                  <a:pt x="559118" y="159068"/>
                </a:lnTo>
                <a:lnTo>
                  <a:pt x="569595" y="160020"/>
                </a:lnTo>
                <a:lnTo>
                  <a:pt x="578168" y="160973"/>
                </a:lnTo>
                <a:lnTo>
                  <a:pt x="587693" y="161925"/>
                </a:lnTo>
                <a:lnTo>
                  <a:pt x="596265" y="163830"/>
                </a:lnTo>
                <a:lnTo>
                  <a:pt x="603885" y="165735"/>
                </a:lnTo>
                <a:lnTo>
                  <a:pt x="612457" y="167640"/>
                </a:lnTo>
                <a:lnTo>
                  <a:pt x="619125" y="170497"/>
                </a:lnTo>
                <a:lnTo>
                  <a:pt x="626745" y="172403"/>
                </a:lnTo>
                <a:lnTo>
                  <a:pt x="633412" y="175260"/>
                </a:lnTo>
                <a:lnTo>
                  <a:pt x="640080" y="178117"/>
                </a:lnTo>
                <a:lnTo>
                  <a:pt x="645795" y="180975"/>
                </a:lnTo>
                <a:lnTo>
                  <a:pt x="652463" y="183833"/>
                </a:lnTo>
                <a:lnTo>
                  <a:pt x="657225" y="186690"/>
                </a:lnTo>
                <a:lnTo>
                  <a:pt x="667702" y="192405"/>
                </a:lnTo>
                <a:lnTo>
                  <a:pt x="677227" y="198120"/>
                </a:lnTo>
                <a:lnTo>
                  <a:pt x="685800" y="203835"/>
                </a:lnTo>
                <a:lnTo>
                  <a:pt x="693420" y="207645"/>
                </a:lnTo>
                <a:lnTo>
                  <a:pt x="696277" y="210503"/>
                </a:lnTo>
                <a:lnTo>
                  <a:pt x="700088" y="211455"/>
                </a:lnTo>
                <a:lnTo>
                  <a:pt x="703898" y="213360"/>
                </a:lnTo>
                <a:lnTo>
                  <a:pt x="706755" y="214313"/>
                </a:lnTo>
                <a:lnTo>
                  <a:pt x="709613" y="215265"/>
                </a:lnTo>
                <a:lnTo>
                  <a:pt x="712470" y="216218"/>
                </a:lnTo>
                <a:lnTo>
                  <a:pt x="715328" y="216218"/>
                </a:lnTo>
                <a:lnTo>
                  <a:pt x="718185" y="216218"/>
                </a:lnTo>
                <a:lnTo>
                  <a:pt x="721995" y="216218"/>
                </a:lnTo>
                <a:lnTo>
                  <a:pt x="725805" y="216218"/>
                </a:lnTo>
                <a:lnTo>
                  <a:pt x="733425" y="215265"/>
                </a:lnTo>
                <a:lnTo>
                  <a:pt x="741998" y="213360"/>
                </a:lnTo>
                <a:lnTo>
                  <a:pt x="750570" y="211455"/>
                </a:lnTo>
                <a:lnTo>
                  <a:pt x="760095" y="208597"/>
                </a:lnTo>
                <a:lnTo>
                  <a:pt x="768668" y="205740"/>
                </a:lnTo>
                <a:lnTo>
                  <a:pt x="778193" y="202883"/>
                </a:lnTo>
                <a:lnTo>
                  <a:pt x="794385" y="197167"/>
                </a:lnTo>
                <a:lnTo>
                  <a:pt x="808673" y="192405"/>
                </a:lnTo>
                <a:lnTo>
                  <a:pt x="821055" y="187643"/>
                </a:lnTo>
                <a:lnTo>
                  <a:pt x="823913" y="189548"/>
                </a:lnTo>
                <a:lnTo>
                  <a:pt x="827723" y="193358"/>
                </a:lnTo>
                <a:lnTo>
                  <a:pt x="832485" y="197167"/>
                </a:lnTo>
                <a:lnTo>
                  <a:pt x="838200" y="202883"/>
                </a:lnTo>
                <a:lnTo>
                  <a:pt x="844868" y="209550"/>
                </a:lnTo>
                <a:lnTo>
                  <a:pt x="853440" y="218123"/>
                </a:lnTo>
                <a:lnTo>
                  <a:pt x="861060" y="227647"/>
                </a:lnTo>
                <a:lnTo>
                  <a:pt x="870585" y="239078"/>
                </a:lnTo>
                <a:lnTo>
                  <a:pt x="881063" y="251460"/>
                </a:lnTo>
                <a:lnTo>
                  <a:pt x="885825" y="258128"/>
                </a:lnTo>
                <a:lnTo>
                  <a:pt x="890587" y="264795"/>
                </a:lnTo>
                <a:lnTo>
                  <a:pt x="896302" y="272415"/>
                </a:lnTo>
                <a:lnTo>
                  <a:pt x="902018" y="280035"/>
                </a:lnTo>
                <a:lnTo>
                  <a:pt x="907733" y="288608"/>
                </a:lnTo>
                <a:lnTo>
                  <a:pt x="912495" y="297180"/>
                </a:lnTo>
                <a:lnTo>
                  <a:pt x="918210" y="306705"/>
                </a:lnTo>
                <a:lnTo>
                  <a:pt x="923925" y="315278"/>
                </a:lnTo>
                <a:lnTo>
                  <a:pt x="929640" y="325755"/>
                </a:lnTo>
                <a:lnTo>
                  <a:pt x="935355" y="336233"/>
                </a:lnTo>
                <a:lnTo>
                  <a:pt x="941070" y="346710"/>
                </a:lnTo>
                <a:lnTo>
                  <a:pt x="946785" y="357188"/>
                </a:lnTo>
                <a:lnTo>
                  <a:pt x="958215" y="380047"/>
                </a:lnTo>
                <a:lnTo>
                  <a:pt x="962025" y="388620"/>
                </a:lnTo>
                <a:lnTo>
                  <a:pt x="963930" y="392430"/>
                </a:lnTo>
                <a:lnTo>
                  <a:pt x="964883" y="396240"/>
                </a:lnTo>
                <a:lnTo>
                  <a:pt x="965835" y="400050"/>
                </a:lnTo>
                <a:lnTo>
                  <a:pt x="966787" y="402907"/>
                </a:lnTo>
                <a:lnTo>
                  <a:pt x="966787" y="405765"/>
                </a:lnTo>
                <a:lnTo>
                  <a:pt x="966787" y="408622"/>
                </a:lnTo>
                <a:lnTo>
                  <a:pt x="966787" y="411480"/>
                </a:lnTo>
                <a:lnTo>
                  <a:pt x="965835" y="414338"/>
                </a:lnTo>
                <a:lnTo>
                  <a:pt x="963930" y="416243"/>
                </a:lnTo>
                <a:lnTo>
                  <a:pt x="962025" y="419100"/>
                </a:lnTo>
                <a:lnTo>
                  <a:pt x="960120" y="421005"/>
                </a:lnTo>
                <a:lnTo>
                  <a:pt x="957263" y="422910"/>
                </a:lnTo>
                <a:lnTo>
                  <a:pt x="953452" y="425768"/>
                </a:lnTo>
                <a:lnTo>
                  <a:pt x="949643" y="428625"/>
                </a:lnTo>
                <a:lnTo>
                  <a:pt x="944880" y="430530"/>
                </a:lnTo>
                <a:lnTo>
                  <a:pt x="940118" y="433388"/>
                </a:lnTo>
                <a:lnTo>
                  <a:pt x="928688" y="439103"/>
                </a:lnTo>
                <a:lnTo>
                  <a:pt x="914400" y="445770"/>
                </a:lnTo>
                <a:lnTo>
                  <a:pt x="897255" y="453390"/>
                </a:lnTo>
                <a:lnTo>
                  <a:pt x="877252" y="461962"/>
                </a:lnTo>
                <a:lnTo>
                  <a:pt x="854393" y="471488"/>
                </a:lnTo>
                <a:lnTo>
                  <a:pt x="833437" y="481012"/>
                </a:lnTo>
                <a:lnTo>
                  <a:pt x="825818" y="484822"/>
                </a:lnTo>
                <a:lnTo>
                  <a:pt x="819150" y="486727"/>
                </a:lnTo>
                <a:lnTo>
                  <a:pt x="813435" y="488632"/>
                </a:lnTo>
                <a:lnTo>
                  <a:pt x="811530" y="489585"/>
                </a:lnTo>
                <a:lnTo>
                  <a:pt x="809625" y="489585"/>
                </a:lnTo>
                <a:lnTo>
                  <a:pt x="807720" y="489585"/>
                </a:lnTo>
                <a:lnTo>
                  <a:pt x="804862" y="489585"/>
                </a:lnTo>
                <a:lnTo>
                  <a:pt x="803910" y="489585"/>
                </a:lnTo>
                <a:lnTo>
                  <a:pt x="802005" y="489585"/>
                </a:lnTo>
                <a:lnTo>
                  <a:pt x="800100" y="488632"/>
                </a:lnTo>
                <a:lnTo>
                  <a:pt x="798195" y="488632"/>
                </a:lnTo>
                <a:lnTo>
                  <a:pt x="795338" y="486727"/>
                </a:lnTo>
                <a:lnTo>
                  <a:pt x="791527" y="484822"/>
                </a:lnTo>
                <a:lnTo>
                  <a:pt x="787718" y="481965"/>
                </a:lnTo>
                <a:lnTo>
                  <a:pt x="782955" y="479108"/>
                </a:lnTo>
                <a:lnTo>
                  <a:pt x="777240" y="476250"/>
                </a:lnTo>
                <a:lnTo>
                  <a:pt x="770573" y="472440"/>
                </a:lnTo>
                <a:lnTo>
                  <a:pt x="762000" y="467678"/>
                </a:lnTo>
                <a:lnTo>
                  <a:pt x="757238" y="465772"/>
                </a:lnTo>
                <a:lnTo>
                  <a:pt x="752475" y="462915"/>
                </a:lnTo>
                <a:lnTo>
                  <a:pt x="746760" y="459105"/>
                </a:lnTo>
                <a:lnTo>
                  <a:pt x="741045" y="454343"/>
                </a:lnTo>
                <a:lnTo>
                  <a:pt x="734377" y="449580"/>
                </a:lnTo>
                <a:lnTo>
                  <a:pt x="727710" y="443865"/>
                </a:lnTo>
                <a:lnTo>
                  <a:pt x="721043" y="438150"/>
                </a:lnTo>
                <a:lnTo>
                  <a:pt x="713423" y="431482"/>
                </a:lnTo>
                <a:lnTo>
                  <a:pt x="698182" y="417195"/>
                </a:lnTo>
                <a:lnTo>
                  <a:pt x="682943" y="402907"/>
                </a:lnTo>
                <a:lnTo>
                  <a:pt x="666750" y="386715"/>
                </a:lnTo>
                <a:lnTo>
                  <a:pt x="651510" y="371475"/>
                </a:lnTo>
                <a:lnTo>
                  <a:pt x="621030" y="340995"/>
                </a:lnTo>
                <a:lnTo>
                  <a:pt x="606743" y="327660"/>
                </a:lnTo>
                <a:lnTo>
                  <a:pt x="593408" y="315278"/>
                </a:lnTo>
                <a:lnTo>
                  <a:pt x="587693" y="310515"/>
                </a:lnTo>
                <a:lnTo>
                  <a:pt x="581978" y="305753"/>
                </a:lnTo>
                <a:lnTo>
                  <a:pt x="577215" y="300990"/>
                </a:lnTo>
                <a:lnTo>
                  <a:pt x="572453" y="298133"/>
                </a:lnTo>
                <a:lnTo>
                  <a:pt x="568643" y="295275"/>
                </a:lnTo>
                <a:lnTo>
                  <a:pt x="564833" y="293370"/>
                </a:lnTo>
                <a:lnTo>
                  <a:pt x="561975" y="291465"/>
                </a:lnTo>
                <a:lnTo>
                  <a:pt x="560070" y="291465"/>
                </a:lnTo>
                <a:lnTo>
                  <a:pt x="559118" y="291465"/>
                </a:lnTo>
                <a:lnTo>
                  <a:pt x="554355" y="291465"/>
                </a:lnTo>
                <a:lnTo>
                  <a:pt x="546735" y="291465"/>
                </a:lnTo>
                <a:lnTo>
                  <a:pt x="527685" y="292418"/>
                </a:lnTo>
                <a:lnTo>
                  <a:pt x="504825" y="294322"/>
                </a:lnTo>
                <a:lnTo>
                  <a:pt x="480060" y="295275"/>
                </a:lnTo>
                <a:lnTo>
                  <a:pt x="436245" y="299085"/>
                </a:lnTo>
                <a:lnTo>
                  <a:pt x="417195" y="300990"/>
                </a:lnTo>
                <a:lnTo>
                  <a:pt x="404813" y="287655"/>
                </a:lnTo>
                <a:lnTo>
                  <a:pt x="401955" y="282892"/>
                </a:lnTo>
                <a:lnTo>
                  <a:pt x="400050" y="277178"/>
                </a:lnTo>
                <a:lnTo>
                  <a:pt x="398145" y="271463"/>
                </a:lnTo>
                <a:lnTo>
                  <a:pt x="397193" y="265747"/>
                </a:lnTo>
                <a:lnTo>
                  <a:pt x="396240" y="260985"/>
                </a:lnTo>
                <a:lnTo>
                  <a:pt x="396240" y="255270"/>
                </a:lnTo>
                <a:lnTo>
                  <a:pt x="396240" y="249555"/>
                </a:lnTo>
                <a:lnTo>
                  <a:pt x="397193" y="244793"/>
                </a:lnTo>
                <a:lnTo>
                  <a:pt x="398145" y="239078"/>
                </a:lnTo>
                <a:lnTo>
                  <a:pt x="400050" y="234315"/>
                </a:lnTo>
                <a:lnTo>
                  <a:pt x="401955" y="228600"/>
                </a:lnTo>
                <a:lnTo>
                  <a:pt x="403860" y="223838"/>
                </a:lnTo>
                <a:lnTo>
                  <a:pt x="406718" y="219075"/>
                </a:lnTo>
                <a:lnTo>
                  <a:pt x="409575" y="213360"/>
                </a:lnTo>
                <a:lnTo>
                  <a:pt x="413385" y="208597"/>
                </a:lnTo>
                <a:lnTo>
                  <a:pt x="417195" y="204787"/>
                </a:lnTo>
                <a:lnTo>
                  <a:pt x="398145" y="192405"/>
                </a:lnTo>
                <a:lnTo>
                  <a:pt x="378143" y="180022"/>
                </a:lnTo>
                <a:lnTo>
                  <a:pt x="344805" y="160020"/>
                </a:lnTo>
                <a:lnTo>
                  <a:pt x="337185" y="162878"/>
                </a:lnTo>
                <a:lnTo>
                  <a:pt x="328613" y="167640"/>
                </a:lnTo>
                <a:lnTo>
                  <a:pt x="317182" y="174308"/>
                </a:lnTo>
                <a:lnTo>
                  <a:pt x="303848" y="181928"/>
                </a:lnTo>
                <a:lnTo>
                  <a:pt x="289560" y="190500"/>
                </a:lnTo>
                <a:lnTo>
                  <a:pt x="281940" y="195263"/>
                </a:lnTo>
                <a:lnTo>
                  <a:pt x="274320" y="200025"/>
                </a:lnTo>
                <a:lnTo>
                  <a:pt x="265747" y="205740"/>
                </a:lnTo>
                <a:lnTo>
                  <a:pt x="257175" y="212408"/>
                </a:lnTo>
                <a:lnTo>
                  <a:pt x="248602" y="219075"/>
                </a:lnTo>
                <a:lnTo>
                  <a:pt x="240030" y="225742"/>
                </a:lnTo>
                <a:lnTo>
                  <a:pt x="232410" y="230505"/>
                </a:lnTo>
                <a:lnTo>
                  <a:pt x="230505" y="233362"/>
                </a:lnTo>
                <a:lnTo>
                  <a:pt x="220980" y="242888"/>
                </a:lnTo>
                <a:lnTo>
                  <a:pt x="212408" y="251460"/>
                </a:lnTo>
                <a:lnTo>
                  <a:pt x="203835" y="260985"/>
                </a:lnTo>
                <a:lnTo>
                  <a:pt x="196215" y="269558"/>
                </a:lnTo>
                <a:lnTo>
                  <a:pt x="188595" y="278130"/>
                </a:lnTo>
                <a:lnTo>
                  <a:pt x="180975" y="286703"/>
                </a:lnTo>
                <a:lnTo>
                  <a:pt x="175260" y="295275"/>
                </a:lnTo>
                <a:lnTo>
                  <a:pt x="168592" y="302895"/>
                </a:lnTo>
                <a:lnTo>
                  <a:pt x="205740" y="388620"/>
                </a:lnTo>
                <a:lnTo>
                  <a:pt x="213360" y="384810"/>
                </a:lnTo>
                <a:lnTo>
                  <a:pt x="216218" y="382905"/>
                </a:lnTo>
                <a:lnTo>
                  <a:pt x="220028" y="382905"/>
                </a:lnTo>
                <a:lnTo>
                  <a:pt x="222885" y="381953"/>
                </a:lnTo>
                <a:lnTo>
                  <a:pt x="225742" y="381953"/>
                </a:lnTo>
                <a:lnTo>
                  <a:pt x="228600" y="382905"/>
                </a:lnTo>
                <a:lnTo>
                  <a:pt x="231458" y="383857"/>
                </a:lnTo>
                <a:lnTo>
                  <a:pt x="234315" y="383857"/>
                </a:lnTo>
                <a:lnTo>
                  <a:pt x="237172" y="384810"/>
                </a:lnTo>
                <a:lnTo>
                  <a:pt x="240030" y="385763"/>
                </a:lnTo>
                <a:lnTo>
                  <a:pt x="241935" y="387668"/>
                </a:lnTo>
                <a:lnTo>
                  <a:pt x="243840" y="388620"/>
                </a:lnTo>
                <a:lnTo>
                  <a:pt x="246698" y="390525"/>
                </a:lnTo>
                <a:lnTo>
                  <a:pt x="248602" y="392430"/>
                </a:lnTo>
                <a:lnTo>
                  <a:pt x="252412" y="395287"/>
                </a:lnTo>
                <a:lnTo>
                  <a:pt x="255270" y="400050"/>
                </a:lnTo>
                <a:lnTo>
                  <a:pt x="259080" y="403860"/>
                </a:lnTo>
                <a:lnTo>
                  <a:pt x="261937" y="408622"/>
                </a:lnTo>
                <a:lnTo>
                  <a:pt x="266700" y="416243"/>
                </a:lnTo>
                <a:lnTo>
                  <a:pt x="269558" y="420053"/>
                </a:lnTo>
                <a:lnTo>
                  <a:pt x="271463" y="422910"/>
                </a:lnTo>
                <a:lnTo>
                  <a:pt x="274320" y="424815"/>
                </a:lnTo>
                <a:lnTo>
                  <a:pt x="275273" y="426720"/>
                </a:lnTo>
                <a:lnTo>
                  <a:pt x="276225" y="426720"/>
                </a:lnTo>
                <a:lnTo>
                  <a:pt x="279083" y="428625"/>
                </a:lnTo>
                <a:lnTo>
                  <a:pt x="282892" y="431482"/>
                </a:lnTo>
                <a:lnTo>
                  <a:pt x="285750" y="433388"/>
                </a:lnTo>
                <a:lnTo>
                  <a:pt x="287655" y="435293"/>
                </a:lnTo>
                <a:lnTo>
                  <a:pt x="292418" y="440055"/>
                </a:lnTo>
                <a:lnTo>
                  <a:pt x="296228" y="443865"/>
                </a:lnTo>
                <a:lnTo>
                  <a:pt x="300038" y="447675"/>
                </a:lnTo>
                <a:lnTo>
                  <a:pt x="302895" y="452437"/>
                </a:lnTo>
                <a:lnTo>
                  <a:pt x="304800" y="456247"/>
                </a:lnTo>
                <a:lnTo>
                  <a:pt x="306705" y="460057"/>
                </a:lnTo>
                <a:lnTo>
                  <a:pt x="310515" y="467678"/>
                </a:lnTo>
                <a:lnTo>
                  <a:pt x="312420" y="470535"/>
                </a:lnTo>
                <a:lnTo>
                  <a:pt x="314325" y="473393"/>
                </a:lnTo>
                <a:lnTo>
                  <a:pt x="316230" y="476250"/>
                </a:lnTo>
                <a:lnTo>
                  <a:pt x="318135" y="479108"/>
                </a:lnTo>
                <a:lnTo>
                  <a:pt x="320040" y="481012"/>
                </a:lnTo>
                <a:lnTo>
                  <a:pt x="321945" y="481965"/>
                </a:lnTo>
                <a:lnTo>
                  <a:pt x="322897" y="482917"/>
                </a:lnTo>
                <a:lnTo>
                  <a:pt x="325755" y="484822"/>
                </a:lnTo>
                <a:lnTo>
                  <a:pt x="328613" y="486727"/>
                </a:lnTo>
                <a:lnTo>
                  <a:pt x="331470" y="488632"/>
                </a:lnTo>
                <a:lnTo>
                  <a:pt x="334328" y="490537"/>
                </a:lnTo>
                <a:lnTo>
                  <a:pt x="336233" y="492443"/>
                </a:lnTo>
                <a:lnTo>
                  <a:pt x="339090" y="494347"/>
                </a:lnTo>
                <a:lnTo>
                  <a:pt x="342900" y="498157"/>
                </a:lnTo>
                <a:lnTo>
                  <a:pt x="346710" y="502920"/>
                </a:lnTo>
                <a:lnTo>
                  <a:pt x="349568" y="506730"/>
                </a:lnTo>
                <a:lnTo>
                  <a:pt x="351472" y="511492"/>
                </a:lnTo>
                <a:lnTo>
                  <a:pt x="354330" y="515302"/>
                </a:lnTo>
                <a:lnTo>
                  <a:pt x="356235" y="519112"/>
                </a:lnTo>
                <a:lnTo>
                  <a:pt x="357188" y="522922"/>
                </a:lnTo>
                <a:lnTo>
                  <a:pt x="358140" y="525780"/>
                </a:lnTo>
                <a:lnTo>
                  <a:pt x="359093" y="528638"/>
                </a:lnTo>
                <a:lnTo>
                  <a:pt x="360045" y="533400"/>
                </a:lnTo>
                <a:lnTo>
                  <a:pt x="360045" y="534353"/>
                </a:lnTo>
                <a:lnTo>
                  <a:pt x="361950" y="536258"/>
                </a:lnTo>
                <a:lnTo>
                  <a:pt x="367665" y="540068"/>
                </a:lnTo>
                <a:lnTo>
                  <a:pt x="371475" y="542925"/>
                </a:lnTo>
                <a:lnTo>
                  <a:pt x="375285" y="546735"/>
                </a:lnTo>
                <a:lnTo>
                  <a:pt x="379095" y="550545"/>
                </a:lnTo>
                <a:lnTo>
                  <a:pt x="383857" y="555307"/>
                </a:lnTo>
                <a:lnTo>
                  <a:pt x="387668" y="561023"/>
                </a:lnTo>
                <a:lnTo>
                  <a:pt x="389573" y="563880"/>
                </a:lnTo>
                <a:lnTo>
                  <a:pt x="391478" y="566738"/>
                </a:lnTo>
                <a:lnTo>
                  <a:pt x="393383" y="569595"/>
                </a:lnTo>
                <a:lnTo>
                  <a:pt x="395287" y="572453"/>
                </a:lnTo>
                <a:lnTo>
                  <a:pt x="397193" y="576262"/>
                </a:lnTo>
                <a:lnTo>
                  <a:pt x="399097" y="580072"/>
                </a:lnTo>
                <a:lnTo>
                  <a:pt x="400050" y="582930"/>
                </a:lnTo>
                <a:lnTo>
                  <a:pt x="401003" y="586740"/>
                </a:lnTo>
                <a:lnTo>
                  <a:pt x="402907" y="590550"/>
                </a:lnTo>
                <a:lnTo>
                  <a:pt x="403860" y="595313"/>
                </a:lnTo>
                <a:lnTo>
                  <a:pt x="403860" y="599123"/>
                </a:lnTo>
                <a:lnTo>
                  <a:pt x="404813" y="602932"/>
                </a:lnTo>
                <a:lnTo>
                  <a:pt x="404813" y="607695"/>
                </a:lnTo>
                <a:lnTo>
                  <a:pt x="403860" y="612457"/>
                </a:lnTo>
                <a:lnTo>
                  <a:pt x="403860" y="614363"/>
                </a:lnTo>
                <a:lnTo>
                  <a:pt x="403860" y="617220"/>
                </a:lnTo>
                <a:lnTo>
                  <a:pt x="401955" y="621983"/>
                </a:lnTo>
                <a:lnTo>
                  <a:pt x="401003" y="627698"/>
                </a:lnTo>
                <a:lnTo>
                  <a:pt x="398145" y="632460"/>
                </a:lnTo>
                <a:lnTo>
                  <a:pt x="396240" y="637223"/>
                </a:lnTo>
                <a:lnTo>
                  <a:pt x="393383" y="641985"/>
                </a:lnTo>
                <a:lnTo>
                  <a:pt x="389573" y="646748"/>
                </a:lnTo>
                <a:lnTo>
                  <a:pt x="385763" y="650558"/>
                </a:lnTo>
                <a:lnTo>
                  <a:pt x="459105" y="708660"/>
                </a:lnTo>
                <a:lnTo>
                  <a:pt x="462915" y="712470"/>
                </a:lnTo>
                <a:lnTo>
                  <a:pt x="463868" y="712470"/>
                </a:lnTo>
                <a:lnTo>
                  <a:pt x="463868" y="712470"/>
                </a:lnTo>
                <a:lnTo>
                  <a:pt x="473393" y="720090"/>
                </a:lnTo>
                <a:lnTo>
                  <a:pt x="482917" y="727710"/>
                </a:lnTo>
                <a:lnTo>
                  <a:pt x="486727" y="730568"/>
                </a:lnTo>
                <a:lnTo>
                  <a:pt x="489585" y="732473"/>
                </a:lnTo>
                <a:lnTo>
                  <a:pt x="493395" y="734377"/>
                </a:lnTo>
                <a:lnTo>
                  <a:pt x="496253" y="736283"/>
                </a:lnTo>
                <a:lnTo>
                  <a:pt x="499110" y="737235"/>
                </a:lnTo>
                <a:lnTo>
                  <a:pt x="501968" y="738188"/>
                </a:lnTo>
                <a:lnTo>
                  <a:pt x="504825" y="739140"/>
                </a:lnTo>
                <a:lnTo>
                  <a:pt x="507683" y="739140"/>
                </a:lnTo>
                <a:lnTo>
                  <a:pt x="510540" y="738188"/>
                </a:lnTo>
                <a:lnTo>
                  <a:pt x="513397" y="737235"/>
                </a:lnTo>
                <a:lnTo>
                  <a:pt x="516255" y="736283"/>
                </a:lnTo>
                <a:lnTo>
                  <a:pt x="519112" y="734377"/>
                </a:lnTo>
                <a:lnTo>
                  <a:pt x="522922" y="731520"/>
                </a:lnTo>
                <a:lnTo>
                  <a:pt x="526732" y="728663"/>
                </a:lnTo>
                <a:lnTo>
                  <a:pt x="528638" y="726757"/>
                </a:lnTo>
                <a:lnTo>
                  <a:pt x="530543" y="724852"/>
                </a:lnTo>
                <a:lnTo>
                  <a:pt x="532448" y="722948"/>
                </a:lnTo>
                <a:lnTo>
                  <a:pt x="534353" y="721043"/>
                </a:lnTo>
                <a:lnTo>
                  <a:pt x="536258" y="719137"/>
                </a:lnTo>
                <a:lnTo>
                  <a:pt x="536258" y="717232"/>
                </a:lnTo>
                <a:lnTo>
                  <a:pt x="537210" y="715328"/>
                </a:lnTo>
                <a:lnTo>
                  <a:pt x="537210" y="714375"/>
                </a:lnTo>
                <a:lnTo>
                  <a:pt x="537210" y="712470"/>
                </a:lnTo>
                <a:lnTo>
                  <a:pt x="537210" y="711518"/>
                </a:lnTo>
                <a:lnTo>
                  <a:pt x="536258" y="710565"/>
                </a:lnTo>
                <a:lnTo>
                  <a:pt x="536258" y="709613"/>
                </a:lnTo>
                <a:lnTo>
                  <a:pt x="535305" y="708660"/>
                </a:lnTo>
                <a:lnTo>
                  <a:pt x="517207" y="688657"/>
                </a:lnTo>
                <a:lnTo>
                  <a:pt x="449580" y="623888"/>
                </a:lnTo>
                <a:lnTo>
                  <a:pt x="448628" y="621983"/>
                </a:lnTo>
                <a:lnTo>
                  <a:pt x="447675" y="621030"/>
                </a:lnTo>
                <a:lnTo>
                  <a:pt x="446723" y="619125"/>
                </a:lnTo>
                <a:lnTo>
                  <a:pt x="445770" y="617220"/>
                </a:lnTo>
                <a:lnTo>
                  <a:pt x="444818" y="615315"/>
                </a:lnTo>
                <a:lnTo>
                  <a:pt x="444818" y="614363"/>
                </a:lnTo>
                <a:lnTo>
                  <a:pt x="443865" y="612457"/>
                </a:lnTo>
                <a:lnTo>
                  <a:pt x="443865" y="610552"/>
                </a:lnTo>
                <a:lnTo>
                  <a:pt x="443865" y="608647"/>
                </a:lnTo>
                <a:lnTo>
                  <a:pt x="444818" y="606743"/>
                </a:lnTo>
                <a:lnTo>
                  <a:pt x="444818" y="604837"/>
                </a:lnTo>
                <a:lnTo>
                  <a:pt x="445770" y="603885"/>
                </a:lnTo>
                <a:lnTo>
                  <a:pt x="445770" y="601980"/>
                </a:lnTo>
                <a:lnTo>
                  <a:pt x="446723" y="600075"/>
                </a:lnTo>
                <a:lnTo>
                  <a:pt x="447675" y="599123"/>
                </a:lnTo>
                <a:lnTo>
                  <a:pt x="449580" y="597218"/>
                </a:lnTo>
                <a:lnTo>
                  <a:pt x="450533" y="596265"/>
                </a:lnTo>
                <a:lnTo>
                  <a:pt x="452437" y="594360"/>
                </a:lnTo>
                <a:lnTo>
                  <a:pt x="454343" y="594360"/>
                </a:lnTo>
                <a:lnTo>
                  <a:pt x="455295" y="593408"/>
                </a:lnTo>
                <a:lnTo>
                  <a:pt x="457200" y="592455"/>
                </a:lnTo>
                <a:lnTo>
                  <a:pt x="459105" y="592455"/>
                </a:lnTo>
                <a:lnTo>
                  <a:pt x="461010" y="591503"/>
                </a:lnTo>
                <a:lnTo>
                  <a:pt x="461962" y="591503"/>
                </a:lnTo>
                <a:lnTo>
                  <a:pt x="463868" y="591503"/>
                </a:lnTo>
                <a:lnTo>
                  <a:pt x="465772" y="592455"/>
                </a:lnTo>
                <a:lnTo>
                  <a:pt x="467678" y="592455"/>
                </a:lnTo>
                <a:lnTo>
                  <a:pt x="469582" y="593408"/>
                </a:lnTo>
                <a:lnTo>
                  <a:pt x="471488" y="593408"/>
                </a:lnTo>
                <a:lnTo>
                  <a:pt x="472440" y="594360"/>
                </a:lnTo>
                <a:lnTo>
                  <a:pt x="474345" y="596265"/>
                </a:lnTo>
                <a:lnTo>
                  <a:pt x="475298" y="597218"/>
                </a:lnTo>
                <a:lnTo>
                  <a:pt x="565785" y="683895"/>
                </a:lnTo>
                <a:lnTo>
                  <a:pt x="565785" y="683895"/>
                </a:lnTo>
                <a:lnTo>
                  <a:pt x="569595" y="687705"/>
                </a:lnTo>
                <a:lnTo>
                  <a:pt x="570548" y="689610"/>
                </a:lnTo>
                <a:lnTo>
                  <a:pt x="580072" y="699135"/>
                </a:lnTo>
                <a:lnTo>
                  <a:pt x="589598" y="707708"/>
                </a:lnTo>
                <a:lnTo>
                  <a:pt x="593408" y="711518"/>
                </a:lnTo>
                <a:lnTo>
                  <a:pt x="597218" y="715328"/>
                </a:lnTo>
                <a:lnTo>
                  <a:pt x="601028" y="717232"/>
                </a:lnTo>
                <a:lnTo>
                  <a:pt x="603885" y="719137"/>
                </a:lnTo>
                <a:lnTo>
                  <a:pt x="606743" y="721043"/>
                </a:lnTo>
                <a:lnTo>
                  <a:pt x="608647" y="721995"/>
                </a:lnTo>
                <a:lnTo>
                  <a:pt x="611505" y="721995"/>
                </a:lnTo>
                <a:lnTo>
                  <a:pt x="614363" y="721995"/>
                </a:lnTo>
                <a:lnTo>
                  <a:pt x="616268" y="721043"/>
                </a:lnTo>
                <a:lnTo>
                  <a:pt x="619125" y="720090"/>
                </a:lnTo>
                <a:lnTo>
                  <a:pt x="621983" y="718185"/>
                </a:lnTo>
                <a:lnTo>
                  <a:pt x="624840" y="716280"/>
                </a:lnTo>
                <a:lnTo>
                  <a:pt x="627698" y="712470"/>
                </a:lnTo>
                <a:lnTo>
                  <a:pt x="631507" y="709613"/>
                </a:lnTo>
                <a:lnTo>
                  <a:pt x="634365" y="706755"/>
                </a:lnTo>
                <a:lnTo>
                  <a:pt x="637223" y="703898"/>
                </a:lnTo>
                <a:lnTo>
                  <a:pt x="639127" y="701040"/>
                </a:lnTo>
                <a:lnTo>
                  <a:pt x="641032" y="698182"/>
                </a:lnTo>
                <a:lnTo>
                  <a:pt x="641985" y="695325"/>
                </a:lnTo>
                <a:lnTo>
                  <a:pt x="642938" y="693420"/>
                </a:lnTo>
                <a:lnTo>
                  <a:pt x="642938" y="691515"/>
                </a:lnTo>
                <a:lnTo>
                  <a:pt x="643890" y="689610"/>
                </a:lnTo>
                <a:lnTo>
                  <a:pt x="643890" y="686753"/>
                </a:lnTo>
                <a:lnTo>
                  <a:pt x="643890" y="685800"/>
                </a:lnTo>
                <a:lnTo>
                  <a:pt x="643890" y="683895"/>
                </a:lnTo>
                <a:lnTo>
                  <a:pt x="642938" y="682943"/>
                </a:lnTo>
                <a:lnTo>
                  <a:pt x="641985" y="680085"/>
                </a:lnTo>
                <a:lnTo>
                  <a:pt x="641032" y="679133"/>
                </a:lnTo>
                <a:lnTo>
                  <a:pt x="617220" y="655320"/>
                </a:lnTo>
                <a:lnTo>
                  <a:pt x="616268" y="653415"/>
                </a:lnTo>
                <a:lnTo>
                  <a:pt x="614363" y="652463"/>
                </a:lnTo>
                <a:lnTo>
                  <a:pt x="613410" y="650558"/>
                </a:lnTo>
                <a:lnTo>
                  <a:pt x="613410" y="648652"/>
                </a:lnTo>
                <a:lnTo>
                  <a:pt x="493395" y="534353"/>
                </a:lnTo>
                <a:lnTo>
                  <a:pt x="491490" y="532448"/>
                </a:lnTo>
                <a:lnTo>
                  <a:pt x="490537" y="530543"/>
                </a:lnTo>
                <a:lnTo>
                  <a:pt x="489585" y="529590"/>
                </a:lnTo>
                <a:lnTo>
                  <a:pt x="488632" y="527685"/>
                </a:lnTo>
                <a:lnTo>
                  <a:pt x="487680" y="525780"/>
                </a:lnTo>
                <a:lnTo>
                  <a:pt x="487680" y="523875"/>
                </a:lnTo>
                <a:lnTo>
                  <a:pt x="487680" y="521970"/>
                </a:lnTo>
                <a:lnTo>
                  <a:pt x="487680" y="521018"/>
                </a:lnTo>
                <a:lnTo>
                  <a:pt x="487680" y="519112"/>
                </a:lnTo>
                <a:lnTo>
                  <a:pt x="487680" y="517207"/>
                </a:lnTo>
                <a:lnTo>
                  <a:pt x="487680" y="515302"/>
                </a:lnTo>
                <a:lnTo>
                  <a:pt x="488632" y="513397"/>
                </a:lnTo>
                <a:lnTo>
                  <a:pt x="489585" y="511492"/>
                </a:lnTo>
                <a:lnTo>
                  <a:pt x="490537" y="510540"/>
                </a:lnTo>
                <a:lnTo>
                  <a:pt x="491490" y="508635"/>
                </a:lnTo>
                <a:lnTo>
                  <a:pt x="492443" y="506730"/>
                </a:lnTo>
                <a:lnTo>
                  <a:pt x="494347" y="505778"/>
                </a:lnTo>
                <a:lnTo>
                  <a:pt x="495300" y="504825"/>
                </a:lnTo>
                <a:lnTo>
                  <a:pt x="497205" y="503873"/>
                </a:lnTo>
                <a:lnTo>
                  <a:pt x="499110" y="502920"/>
                </a:lnTo>
                <a:lnTo>
                  <a:pt x="501015" y="501968"/>
                </a:lnTo>
                <a:lnTo>
                  <a:pt x="501968" y="501968"/>
                </a:lnTo>
                <a:lnTo>
                  <a:pt x="503873" y="501015"/>
                </a:lnTo>
                <a:lnTo>
                  <a:pt x="505778" y="501015"/>
                </a:lnTo>
                <a:lnTo>
                  <a:pt x="507683" y="501015"/>
                </a:lnTo>
                <a:lnTo>
                  <a:pt x="509587" y="501015"/>
                </a:lnTo>
                <a:lnTo>
                  <a:pt x="511492" y="501968"/>
                </a:lnTo>
                <a:lnTo>
                  <a:pt x="513397" y="502920"/>
                </a:lnTo>
                <a:lnTo>
                  <a:pt x="515302" y="502920"/>
                </a:lnTo>
                <a:lnTo>
                  <a:pt x="516255" y="503873"/>
                </a:lnTo>
                <a:lnTo>
                  <a:pt x="518160" y="504825"/>
                </a:lnTo>
                <a:lnTo>
                  <a:pt x="519112" y="506730"/>
                </a:lnTo>
                <a:lnTo>
                  <a:pt x="644843" y="626745"/>
                </a:lnTo>
                <a:lnTo>
                  <a:pt x="646748" y="628650"/>
                </a:lnTo>
                <a:lnTo>
                  <a:pt x="656273" y="637223"/>
                </a:lnTo>
                <a:lnTo>
                  <a:pt x="666750" y="646748"/>
                </a:lnTo>
                <a:lnTo>
                  <a:pt x="670560" y="650558"/>
                </a:lnTo>
                <a:lnTo>
                  <a:pt x="674370" y="653415"/>
                </a:lnTo>
                <a:lnTo>
                  <a:pt x="678180" y="656273"/>
                </a:lnTo>
                <a:lnTo>
                  <a:pt x="681038" y="658178"/>
                </a:lnTo>
                <a:lnTo>
                  <a:pt x="683895" y="660082"/>
                </a:lnTo>
                <a:lnTo>
                  <a:pt x="686753" y="661035"/>
                </a:lnTo>
                <a:lnTo>
                  <a:pt x="689610" y="661035"/>
                </a:lnTo>
                <a:lnTo>
                  <a:pt x="690562" y="661035"/>
                </a:lnTo>
                <a:lnTo>
                  <a:pt x="692468" y="661035"/>
                </a:lnTo>
                <a:lnTo>
                  <a:pt x="694373" y="660082"/>
                </a:lnTo>
                <a:lnTo>
                  <a:pt x="698182" y="659130"/>
                </a:lnTo>
                <a:lnTo>
                  <a:pt x="700088" y="657225"/>
                </a:lnTo>
                <a:lnTo>
                  <a:pt x="703898" y="655320"/>
                </a:lnTo>
                <a:lnTo>
                  <a:pt x="706755" y="651510"/>
                </a:lnTo>
                <a:lnTo>
                  <a:pt x="710565" y="648652"/>
                </a:lnTo>
                <a:lnTo>
                  <a:pt x="714375" y="644843"/>
                </a:lnTo>
                <a:lnTo>
                  <a:pt x="717232" y="641985"/>
                </a:lnTo>
                <a:lnTo>
                  <a:pt x="719137" y="638175"/>
                </a:lnTo>
                <a:lnTo>
                  <a:pt x="721043" y="635318"/>
                </a:lnTo>
                <a:lnTo>
                  <a:pt x="721995" y="633412"/>
                </a:lnTo>
                <a:lnTo>
                  <a:pt x="722948" y="630555"/>
                </a:lnTo>
                <a:lnTo>
                  <a:pt x="723900" y="627698"/>
                </a:lnTo>
                <a:lnTo>
                  <a:pt x="723900" y="625793"/>
                </a:lnTo>
                <a:lnTo>
                  <a:pt x="723900" y="623888"/>
                </a:lnTo>
                <a:lnTo>
                  <a:pt x="722948" y="622935"/>
                </a:lnTo>
                <a:lnTo>
                  <a:pt x="722948" y="621030"/>
                </a:lnTo>
                <a:lnTo>
                  <a:pt x="722948" y="620077"/>
                </a:lnTo>
                <a:lnTo>
                  <a:pt x="721995" y="618173"/>
                </a:lnTo>
                <a:lnTo>
                  <a:pt x="721043" y="618173"/>
                </a:lnTo>
                <a:lnTo>
                  <a:pt x="696277" y="594360"/>
                </a:lnTo>
                <a:lnTo>
                  <a:pt x="695325" y="593408"/>
                </a:lnTo>
                <a:lnTo>
                  <a:pt x="694373" y="592455"/>
                </a:lnTo>
                <a:lnTo>
                  <a:pt x="692468" y="589598"/>
                </a:lnTo>
                <a:lnTo>
                  <a:pt x="690562" y="587693"/>
                </a:lnTo>
                <a:lnTo>
                  <a:pt x="680085" y="576262"/>
                </a:lnTo>
                <a:lnTo>
                  <a:pt x="679133" y="576262"/>
                </a:lnTo>
                <a:lnTo>
                  <a:pt x="557213" y="454343"/>
                </a:lnTo>
                <a:lnTo>
                  <a:pt x="556260" y="452437"/>
                </a:lnTo>
                <a:lnTo>
                  <a:pt x="555307" y="451485"/>
                </a:lnTo>
                <a:lnTo>
                  <a:pt x="554355" y="449580"/>
                </a:lnTo>
                <a:lnTo>
                  <a:pt x="553403" y="447675"/>
                </a:lnTo>
                <a:lnTo>
                  <a:pt x="552450" y="445770"/>
                </a:lnTo>
                <a:lnTo>
                  <a:pt x="552450" y="444818"/>
                </a:lnTo>
                <a:lnTo>
                  <a:pt x="552450" y="442913"/>
                </a:lnTo>
                <a:lnTo>
                  <a:pt x="552450" y="441007"/>
                </a:lnTo>
                <a:lnTo>
                  <a:pt x="552450" y="439103"/>
                </a:lnTo>
                <a:lnTo>
                  <a:pt x="552450" y="437197"/>
                </a:lnTo>
                <a:lnTo>
                  <a:pt x="552450" y="435293"/>
                </a:lnTo>
                <a:lnTo>
                  <a:pt x="553403" y="433388"/>
                </a:lnTo>
                <a:lnTo>
                  <a:pt x="554355" y="432435"/>
                </a:lnTo>
                <a:lnTo>
                  <a:pt x="555307" y="430530"/>
                </a:lnTo>
                <a:lnTo>
                  <a:pt x="556260" y="428625"/>
                </a:lnTo>
                <a:lnTo>
                  <a:pt x="557213" y="427672"/>
                </a:lnTo>
                <a:lnTo>
                  <a:pt x="559118" y="426720"/>
                </a:lnTo>
                <a:lnTo>
                  <a:pt x="560070" y="424815"/>
                </a:lnTo>
                <a:lnTo>
                  <a:pt x="561975" y="423862"/>
                </a:lnTo>
                <a:lnTo>
                  <a:pt x="563880" y="422910"/>
                </a:lnTo>
                <a:lnTo>
                  <a:pt x="565785" y="422910"/>
                </a:lnTo>
                <a:lnTo>
                  <a:pt x="567690" y="421958"/>
                </a:lnTo>
                <a:lnTo>
                  <a:pt x="569595" y="421958"/>
                </a:lnTo>
                <a:lnTo>
                  <a:pt x="570548" y="421958"/>
                </a:lnTo>
                <a:lnTo>
                  <a:pt x="572453" y="421958"/>
                </a:lnTo>
                <a:lnTo>
                  <a:pt x="574357" y="421958"/>
                </a:lnTo>
                <a:lnTo>
                  <a:pt x="576262" y="422910"/>
                </a:lnTo>
                <a:lnTo>
                  <a:pt x="578168" y="422910"/>
                </a:lnTo>
                <a:lnTo>
                  <a:pt x="580072" y="423862"/>
                </a:lnTo>
                <a:lnTo>
                  <a:pt x="581025" y="424815"/>
                </a:lnTo>
                <a:lnTo>
                  <a:pt x="582930" y="426720"/>
                </a:lnTo>
                <a:lnTo>
                  <a:pt x="583882" y="427672"/>
                </a:lnTo>
                <a:lnTo>
                  <a:pt x="705802" y="549593"/>
                </a:lnTo>
                <a:lnTo>
                  <a:pt x="707708" y="551497"/>
                </a:lnTo>
                <a:lnTo>
                  <a:pt x="717232" y="561023"/>
                </a:lnTo>
                <a:lnTo>
                  <a:pt x="724852" y="568643"/>
                </a:lnTo>
                <a:lnTo>
                  <a:pt x="728663" y="572453"/>
                </a:lnTo>
                <a:lnTo>
                  <a:pt x="732473" y="575310"/>
                </a:lnTo>
                <a:lnTo>
                  <a:pt x="736283" y="578168"/>
                </a:lnTo>
                <a:lnTo>
                  <a:pt x="739140" y="581025"/>
                </a:lnTo>
                <a:lnTo>
                  <a:pt x="742950" y="582930"/>
                </a:lnTo>
                <a:lnTo>
                  <a:pt x="743903" y="582930"/>
                </a:lnTo>
                <a:lnTo>
                  <a:pt x="745807" y="583882"/>
                </a:lnTo>
                <a:lnTo>
                  <a:pt x="746760" y="583882"/>
                </a:lnTo>
                <a:lnTo>
                  <a:pt x="748665" y="584835"/>
                </a:lnTo>
                <a:lnTo>
                  <a:pt x="749618" y="583882"/>
                </a:lnTo>
                <a:lnTo>
                  <a:pt x="752475" y="583882"/>
                </a:lnTo>
                <a:lnTo>
                  <a:pt x="755332" y="581978"/>
                </a:lnTo>
                <a:lnTo>
                  <a:pt x="757238" y="581025"/>
                </a:lnTo>
                <a:lnTo>
                  <a:pt x="759143" y="580072"/>
                </a:lnTo>
                <a:lnTo>
                  <a:pt x="761048" y="578168"/>
                </a:lnTo>
                <a:lnTo>
                  <a:pt x="762952" y="576262"/>
                </a:lnTo>
                <a:lnTo>
                  <a:pt x="765810" y="574357"/>
                </a:lnTo>
                <a:lnTo>
                  <a:pt x="768668" y="571500"/>
                </a:lnTo>
                <a:lnTo>
                  <a:pt x="771525" y="567690"/>
                </a:lnTo>
                <a:lnTo>
                  <a:pt x="774382" y="564833"/>
                </a:lnTo>
                <a:lnTo>
                  <a:pt x="776287" y="561023"/>
                </a:lnTo>
                <a:lnTo>
                  <a:pt x="778193" y="558165"/>
                </a:lnTo>
                <a:lnTo>
                  <a:pt x="780098" y="555307"/>
                </a:lnTo>
                <a:lnTo>
                  <a:pt x="781050" y="552450"/>
                </a:lnTo>
                <a:lnTo>
                  <a:pt x="781050" y="550545"/>
                </a:lnTo>
                <a:lnTo>
                  <a:pt x="781050" y="547687"/>
                </a:lnTo>
                <a:lnTo>
                  <a:pt x="781050" y="545782"/>
                </a:lnTo>
                <a:lnTo>
                  <a:pt x="781050" y="543878"/>
                </a:lnTo>
                <a:lnTo>
                  <a:pt x="780098" y="542925"/>
                </a:lnTo>
                <a:lnTo>
                  <a:pt x="780098" y="541973"/>
                </a:lnTo>
                <a:lnTo>
                  <a:pt x="779145" y="540068"/>
                </a:lnTo>
                <a:lnTo>
                  <a:pt x="778193" y="539115"/>
                </a:lnTo>
                <a:lnTo>
                  <a:pt x="754380" y="515302"/>
                </a:lnTo>
                <a:lnTo>
                  <a:pt x="753427" y="514350"/>
                </a:lnTo>
                <a:lnTo>
                  <a:pt x="752475" y="512445"/>
                </a:lnTo>
                <a:lnTo>
                  <a:pt x="750570" y="510540"/>
                </a:lnTo>
                <a:lnTo>
                  <a:pt x="750570" y="509587"/>
                </a:lnTo>
                <a:lnTo>
                  <a:pt x="749618" y="507683"/>
                </a:lnTo>
                <a:lnTo>
                  <a:pt x="748665" y="505778"/>
                </a:lnTo>
                <a:lnTo>
                  <a:pt x="748665" y="503873"/>
                </a:lnTo>
                <a:lnTo>
                  <a:pt x="748665" y="501968"/>
                </a:lnTo>
                <a:lnTo>
                  <a:pt x="748665" y="500063"/>
                </a:lnTo>
                <a:lnTo>
                  <a:pt x="748665" y="499110"/>
                </a:lnTo>
                <a:lnTo>
                  <a:pt x="749618" y="497205"/>
                </a:lnTo>
                <a:lnTo>
                  <a:pt x="749618" y="495300"/>
                </a:lnTo>
                <a:lnTo>
                  <a:pt x="750570" y="493395"/>
                </a:lnTo>
                <a:lnTo>
                  <a:pt x="751523" y="491490"/>
                </a:lnTo>
                <a:lnTo>
                  <a:pt x="752475" y="489585"/>
                </a:lnTo>
                <a:lnTo>
                  <a:pt x="754380" y="488632"/>
                </a:lnTo>
                <a:lnTo>
                  <a:pt x="755332" y="487680"/>
                </a:lnTo>
                <a:lnTo>
                  <a:pt x="757238" y="486727"/>
                </a:lnTo>
                <a:lnTo>
                  <a:pt x="758190" y="485775"/>
                </a:lnTo>
                <a:lnTo>
                  <a:pt x="760095" y="484822"/>
                </a:lnTo>
                <a:lnTo>
                  <a:pt x="762000" y="483870"/>
                </a:lnTo>
                <a:lnTo>
                  <a:pt x="763905" y="483870"/>
                </a:lnTo>
                <a:lnTo>
                  <a:pt x="765810" y="482917"/>
                </a:lnTo>
                <a:lnTo>
                  <a:pt x="767715" y="482917"/>
                </a:lnTo>
                <a:lnTo>
                  <a:pt x="768668" y="482917"/>
                </a:lnTo>
                <a:lnTo>
                  <a:pt x="770573" y="483870"/>
                </a:lnTo>
                <a:lnTo>
                  <a:pt x="772478" y="483870"/>
                </a:lnTo>
                <a:lnTo>
                  <a:pt x="774382" y="484822"/>
                </a:lnTo>
                <a:lnTo>
                  <a:pt x="776287" y="484822"/>
                </a:lnTo>
                <a:lnTo>
                  <a:pt x="778193" y="485775"/>
                </a:lnTo>
                <a:lnTo>
                  <a:pt x="779145" y="487680"/>
                </a:lnTo>
                <a:lnTo>
                  <a:pt x="781050" y="488632"/>
                </a:lnTo>
                <a:lnTo>
                  <a:pt x="805815" y="513397"/>
                </a:lnTo>
                <a:lnTo>
                  <a:pt x="808673" y="516255"/>
                </a:lnTo>
                <a:lnTo>
                  <a:pt x="810577" y="520065"/>
                </a:lnTo>
                <a:lnTo>
                  <a:pt x="812482" y="523875"/>
                </a:lnTo>
                <a:lnTo>
                  <a:pt x="814388" y="527685"/>
                </a:lnTo>
                <a:lnTo>
                  <a:pt x="816293" y="532448"/>
                </a:lnTo>
                <a:lnTo>
                  <a:pt x="817245" y="537210"/>
                </a:lnTo>
                <a:lnTo>
                  <a:pt x="818198" y="541973"/>
                </a:lnTo>
                <a:lnTo>
                  <a:pt x="818198" y="544830"/>
                </a:lnTo>
                <a:lnTo>
                  <a:pt x="818198" y="547687"/>
                </a:lnTo>
                <a:lnTo>
                  <a:pt x="818198" y="550545"/>
                </a:lnTo>
                <a:lnTo>
                  <a:pt x="818198" y="553403"/>
                </a:lnTo>
                <a:lnTo>
                  <a:pt x="818198" y="556260"/>
                </a:lnTo>
                <a:lnTo>
                  <a:pt x="818198" y="559118"/>
                </a:lnTo>
                <a:lnTo>
                  <a:pt x="817245" y="561975"/>
                </a:lnTo>
                <a:lnTo>
                  <a:pt x="816293" y="565785"/>
                </a:lnTo>
                <a:lnTo>
                  <a:pt x="815340" y="568643"/>
                </a:lnTo>
                <a:lnTo>
                  <a:pt x="813435" y="571500"/>
                </a:lnTo>
                <a:lnTo>
                  <a:pt x="812482" y="575310"/>
                </a:lnTo>
                <a:lnTo>
                  <a:pt x="810577" y="578168"/>
                </a:lnTo>
                <a:lnTo>
                  <a:pt x="808673" y="581978"/>
                </a:lnTo>
                <a:lnTo>
                  <a:pt x="806768" y="584835"/>
                </a:lnTo>
                <a:lnTo>
                  <a:pt x="803910" y="588645"/>
                </a:lnTo>
                <a:lnTo>
                  <a:pt x="801053" y="591503"/>
                </a:lnTo>
                <a:lnTo>
                  <a:pt x="798195" y="595313"/>
                </a:lnTo>
                <a:lnTo>
                  <a:pt x="795338" y="598170"/>
                </a:lnTo>
                <a:lnTo>
                  <a:pt x="789623" y="602932"/>
                </a:lnTo>
                <a:lnTo>
                  <a:pt x="786765" y="606743"/>
                </a:lnTo>
                <a:lnTo>
                  <a:pt x="782002" y="609600"/>
                </a:lnTo>
                <a:lnTo>
                  <a:pt x="778193" y="612457"/>
                </a:lnTo>
                <a:lnTo>
                  <a:pt x="772478" y="615315"/>
                </a:lnTo>
                <a:lnTo>
                  <a:pt x="770573" y="617220"/>
                </a:lnTo>
                <a:lnTo>
                  <a:pt x="766763" y="618173"/>
                </a:lnTo>
                <a:lnTo>
                  <a:pt x="763905" y="619125"/>
                </a:lnTo>
                <a:lnTo>
                  <a:pt x="761048" y="620077"/>
                </a:lnTo>
                <a:lnTo>
                  <a:pt x="761048" y="622935"/>
                </a:lnTo>
                <a:lnTo>
                  <a:pt x="761048" y="625793"/>
                </a:lnTo>
                <a:lnTo>
                  <a:pt x="761048" y="629603"/>
                </a:lnTo>
                <a:lnTo>
                  <a:pt x="761048" y="632460"/>
                </a:lnTo>
                <a:lnTo>
                  <a:pt x="761048" y="636270"/>
                </a:lnTo>
                <a:lnTo>
                  <a:pt x="760095" y="639127"/>
                </a:lnTo>
                <a:lnTo>
                  <a:pt x="759143" y="642938"/>
                </a:lnTo>
                <a:lnTo>
                  <a:pt x="757238" y="646748"/>
                </a:lnTo>
                <a:lnTo>
                  <a:pt x="756285" y="650558"/>
                </a:lnTo>
                <a:lnTo>
                  <a:pt x="754380" y="653415"/>
                </a:lnTo>
                <a:lnTo>
                  <a:pt x="752475" y="657225"/>
                </a:lnTo>
                <a:lnTo>
                  <a:pt x="749618" y="661035"/>
                </a:lnTo>
                <a:lnTo>
                  <a:pt x="746760" y="664845"/>
                </a:lnTo>
                <a:lnTo>
                  <a:pt x="743903" y="668655"/>
                </a:lnTo>
                <a:lnTo>
                  <a:pt x="741045" y="672465"/>
                </a:lnTo>
                <a:lnTo>
                  <a:pt x="737235" y="676275"/>
                </a:lnTo>
                <a:lnTo>
                  <a:pt x="733425" y="679133"/>
                </a:lnTo>
                <a:lnTo>
                  <a:pt x="730568" y="681990"/>
                </a:lnTo>
                <a:lnTo>
                  <a:pt x="726757" y="684848"/>
                </a:lnTo>
                <a:lnTo>
                  <a:pt x="723900" y="686753"/>
                </a:lnTo>
                <a:lnTo>
                  <a:pt x="721043" y="688657"/>
                </a:lnTo>
                <a:lnTo>
                  <a:pt x="718185" y="690562"/>
                </a:lnTo>
                <a:lnTo>
                  <a:pt x="715328" y="692468"/>
                </a:lnTo>
                <a:lnTo>
                  <a:pt x="711518" y="694373"/>
                </a:lnTo>
                <a:lnTo>
                  <a:pt x="709613" y="695325"/>
                </a:lnTo>
                <a:lnTo>
                  <a:pt x="705802" y="696277"/>
                </a:lnTo>
                <a:lnTo>
                  <a:pt x="702945" y="697230"/>
                </a:lnTo>
                <a:lnTo>
                  <a:pt x="700088" y="698182"/>
                </a:lnTo>
                <a:lnTo>
                  <a:pt x="698182" y="698182"/>
                </a:lnTo>
                <a:lnTo>
                  <a:pt x="695325" y="699135"/>
                </a:lnTo>
                <a:lnTo>
                  <a:pt x="692468" y="699135"/>
                </a:lnTo>
                <a:lnTo>
                  <a:pt x="689610" y="699135"/>
                </a:lnTo>
                <a:lnTo>
                  <a:pt x="687705" y="699135"/>
                </a:lnTo>
                <a:lnTo>
                  <a:pt x="684848" y="699135"/>
                </a:lnTo>
                <a:lnTo>
                  <a:pt x="680085" y="698182"/>
                </a:lnTo>
                <a:lnTo>
                  <a:pt x="678180" y="702945"/>
                </a:lnTo>
                <a:lnTo>
                  <a:pt x="677227" y="707708"/>
                </a:lnTo>
                <a:lnTo>
                  <a:pt x="675323" y="711518"/>
                </a:lnTo>
                <a:lnTo>
                  <a:pt x="672465" y="716280"/>
                </a:lnTo>
                <a:lnTo>
                  <a:pt x="669607" y="721995"/>
                </a:lnTo>
                <a:lnTo>
                  <a:pt x="665798" y="725805"/>
                </a:lnTo>
                <a:lnTo>
                  <a:pt x="661987" y="731520"/>
                </a:lnTo>
                <a:lnTo>
                  <a:pt x="657225" y="736283"/>
                </a:lnTo>
                <a:lnTo>
                  <a:pt x="654368" y="739140"/>
                </a:lnTo>
                <a:lnTo>
                  <a:pt x="650558" y="741998"/>
                </a:lnTo>
                <a:lnTo>
                  <a:pt x="647700" y="744855"/>
                </a:lnTo>
                <a:lnTo>
                  <a:pt x="644843" y="746760"/>
                </a:lnTo>
                <a:lnTo>
                  <a:pt x="641985" y="748665"/>
                </a:lnTo>
                <a:lnTo>
                  <a:pt x="639127" y="750570"/>
                </a:lnTo>
                <a:lnTo>
                  <a:pt x="636270" y="752475"/>
                </a:lnTo>
                <a:lnTo>
                  <a:pt x="633412" y="754380"/>
                </a:lnTo>
                <a:lnTo>
                  <a:pt x="630555" y="755332"/>
                </a:lnTo>
                <a:lnTo>
                  <a:pt x="627698" y="756285"/>
                </a:lnTo>
                <a:lnTo>
                  <a:pt x="624840" y="757238"/>
                </a:lnTo>
                <a:lnTo>
                  <a:pt x="621983" y="758190"/>
                </a:lnTo>
                <a:lnTo>
                  <a:pt x="619125" y="758190"/>
                </a:lnTo>
                <a:lnTo>
                  <a:pt x="617220" y="759143"/>
                </a:lnTo>
                <a:lnTo>
                  <a:pt x="614363" y="759143"/>
                </a:lnTo>
                <a:lnTo>
                  <a:pt x="611505" y="759143"/>
                </a:lnTo>
                <a:lnTo>
                  <a:pt x="608647" y="759143"/>
                </a:lnTo>
                <a:lnTo>
                  <a:pt x="604837" y="759143"/>
                </a:lnTo>
                <a:lnTo>
                  <a:pt x="601028" y="758190"/>
                </a:lnTo>
                <a:lnTo>
                  <a:pt x="598170" y="757238"/>
                </a:lnTo>
                <a:lnTo>
                  <a:pt x="595313" y="756285"/>
                </a:lnTo>
                <a:lnTo>
                  <a:pt x="591503" y="754380"/>
                </a:lnTo>
                <a:lnTo>
                  <a:pt x="588645" y="753427"/>
                </a:lnTo>
                <a:lnTo>
                  <a:pt x="585788" y="751523"/>
                </a:lnTo>
                <a:lnTo>
                  <a:pt x="582930" y="749618"/>
                </a:lnTo>
                <a:lnTo>
                  <a:pt x="580072" y="747712"/>
                </a:lnTo>
                <a:lnTo>
                  <a:pt x="574357" y="742950"/>
                </a:lnTo>
                <a:lnTo>
                  <a:pt x="568643" y="739140"/>
                </a:lnTo>
                <a:lnTo>
                  <a:pt x="562928" y="733425"/>
                </a:lnTo>
                <a:lnTo>
                  <a:pt x="561975" y="736283"/>
                </a:lnTo>
                <a:lnTo>
                  <a:pt x="560070" y="739140"/>
                </a:lnTo>
                <a:lnTo>
                  <a:pt x="558165" y="741045"/>
                </a:lnTo>
                <a:lnTo>
                  <a:pt x="556260" y="743903"/>
                </a:lnTo>
                <a:lnTo>
                  <a:pt x="554355" y="745807"/>
                </a:lnTo>
                <a:lnTo>
                  <a:pt x="551497" y="748665"/>
                </a:lnTo>
                <a:lnTo>
                  <a:pt x="548640" y="751523"/>
                </a:lnTo>
                <a:lnTo>
                  <a:pt x="545782" y="753427"/>
                </a:lnTo>
                <a:lnTo>
                  <a:pt x="540068" y="757238"/>
                </a:lnTo>
                <a:lnTo>
                  <a:pt x="535305" y="761048"/>
                </a:lnTo>
                <a:lnTo>
                  <a:pt x="529590" y="763905"/>
                </a:lnTo>
                <a:lnTo>
                  <a:pt x="524828" y="766763"/>
                </a:lnTo>
                <a:lnTo>
                  <a:pt x="519112" y="768668"/>
                </a:lnTo>
                <a:lnTo>
                  <a:pt x="515302" y="769620"/>
                </a:lnTo>
                <a:lnTo>
                  <a:pt x="509587" y="769620"/>
                </a:lnTo>
                <a:lnTo>
                  <a:pt x="505778" y="770573"/>
                </a:lnTo>
                <a:lnTo>
                  <a:pt x="501968" y="770573"/>
                </a:lnTo>
                <a:lnTo>
                  <a:pt x="498157" y="769620"/>
                </a:lnTo>
                <a:lnTo>
                  <a:pt x="494347" y="768668"/>
                </a:lnTo>
                <a:lnTo>
                  <a:pt x="491490" y="767715"/>
                </a:lnTo>
                <a:lnTo>
                  <a:pt x="487680" y="766763"/>
                </a:lnTo>
                <a:lnTo>
                  <a:pt x="483870" y="765810"/>
                </a:lnTo>
                <a:lnTo>
                  <a:pt x="481012" y="763905"/>
                </a:lnTo>
                <a:lnTo>
                  <a:pt x="478155" y="762000"/>
                </a:lnTo>
                <a:lnTo>
                  <a:pt x="475298" y="760095"/>
                </a:lnTo>
                <a:lnTo>
                  <a:pt x="471488" y="758190"/>
                </a:lnTo>
                <a:lnTo>
                  <a:pt x="465772" y="754380"/>
                </a:lnTo>
                <a:lnTo>
                  <a:pt x="460057" y="749618"/>
                </a:lnTo>
                <a:lnTo>
                  <a:pt x="454343" y="744855"/>
                </a:lnTo>
                <a:lnTo>
                  <a:pt x="445770" y="738188"/>
                </a:lnTo>
                <a:lnTo>
                  <a:pt x="443865" y="737235"/>
                </a:lnTo>
                <a:lnTo>
                  <a:pt x="361950" y="671513"/>
                </a:lnTo>
                <a:lnTo>
                  <a:pt x="358140" y="675323"/>
                </a:lnTo>
                <a:lnTo>
                  <a:pt x="353378" y="677227"/>
                </a:lnTo>
                <a:lnTo>
                  <a:pt x="345757" y="682943"/>
                </a:lnTo>
                <a:lnTo>
                  <a:pt x="336233" y="687705"/>
                </a:lnTo>
                <a:lnTo>
                  <a:pt x="328613" y="691515"/>
                </a:lnTo>
                <a:lnTo>
                  <a:pt x="320040" y="695325"/>
                </a:lnTo>
                <a:lnTo>
                  <a:pt x="313372" y="698182"/>
                </a:lnTo>
                <a:lnTo>
                  <a:pt x="306705" y="700088"/>
                </a:lnTo>
                <a:lnTo>
                  <a:pt x="303848" y="700088"/>
                </a:lnTo>
                <a:lnTo>
                  <a:pt x="300990" y="701040"/>
                </a:lnTo>
                <a:lnTo>
                  <a:pt x="299085" y="701040"/>
                </a:lnTo>
                <a:lnTo>
                  <a:pt x="296228" y="701040"/>
                </a:lnTo>
                <a:lnTo>
                  <a:pt x="294322" y="701040"/>
                </a:lnTo>
                <a:lnTo>
                  <a:pt x="292418" y="700088"/>
                </a:lnTo>
                <a:lnTo>
                  <a:pt x="290513" y="700088"/>
                </a:lnTo>
                <a:lnTo>
                  <a:pt x="288608" y="699135"/>
                </a:lnTo>
                <a:lnTo>
                  <a:pt x="287655" y="698182"/>
                </a:lnTo>
                <a:lnTo>
                  <a:pt x="285750" y="697230"/>
                </a:lnTo>
                <a:lnTo>
                  <a:pt x="284797" y="696277"/>
                </a:lnTo>
                <a:lnTo>
                  <a:pt x="282892" y="694373"/>
                </a:lnTo>
                <a:lnTo>
                  <a:pt x="280987" y="691515"/>
                </a:lnTo>
                <a:lnTo>
                  <a:pt x="279083" y="688657"/>
                </a:lnTo>
                <a:lnTo>
                  <a:pt x="278130" y="685800"/>
                </a:lnTo>
                <a:lnTo>
                  <a:pt x="277178" y="681990"/>
                </a:lnTo>
                <a:lnTo>
                  <a:pt x="276225" y="679133"/>
                </a:lnTo>
                <a:lnTo>
                  <a:pt x="275273" y="676275"/>
                </a:lnTo>
                <a:lnTo>
                  <a:pt x="275273" y="673418"/>
                </a:lnTo>
                <a:lnTo>
                  <a:pt x="275273" y="669607"/>
                </a:lnTo>
                <a:lnTo>
                  <a:pt x="275273" y="667702"/>
                </a:lnTo>
                <a:lnTo>
                  <a:pt x="275273" y="666750"/>
                </a:lnTo>
                <a:lnTo>
                  <a:pt x="274320" y="665798"/>
                </a:lnTo>
                <a:lnTo>
                  <a:pt x="274320" y="662940"/>
                </a:lnTo>
                <a:lnTo>
                  <a:pt x="273368" y="661987"/>
                </a:lnTo>
                <a:lnTo>
                  <a:pt x="272415" y="661035"/>
                </a:lnTo>
                <a:lnTo>
                  <a:pt x="271463" y="659130"/>
                </a:lnTo>
                <a:lnTo>
                  <a:pt x="269558" y="658178"/>
                </a:lnTo>
                <a:lnTo>
                  <a:pt x="267653" y="657225"/>
                </a:lnTo>
                <a:lnTo>
                  <a:pt x="265747" y="657225"/>
                </a:lnTo>
                <a:lnTo>
                  <a:pt x="262890" y="656273"/>
                </a:lnTo>
                <a:lnTo>
                  <a:pt x="260033" y="656273"/>
                </a:lnTo>
                <a:lnTo>
                  <a:pt x="257175" y="656273"/>
                </a:lnTo>
                <a:lnTo>
                  <a:pt x="253365" y="656273"/>
                </a:lnTo>
                <a:lnTo>
                  <a:pt x="250507" y="657225"/>
                </a:lnTo>
                <a:lnTo>
                  <a:pt x="248602" y="656273"/>
                </a:lnTo>
                <a:lnTo>
                  <a:pt x="246698" y="655320"/>
                </a:lnTo>
                <a:lnTo>
                  <a:pt x="244793" y="654368"/>
                </a:lnTo>
                <a:lnTo>
                  <a:pt x="241935" y="653415"/>
                </a:lnTo>
                <a:lnTo>
                  <a:pt x="240030" y="651510"/>
                </a:lnTo>
                <a:lnTo>
                  <a:pt x="238125" y="649605"/>
                </a:lnTo>
                <a:lnTo>
                  <a:pt x="235267" y="647700"/>
                </a:lnTo>
                <a:lnTo>
                  <a:pt x="233362" y="644843"/>
                </a:lnTo>
                <a:lnTo>
                  <a:pt x="231458" y="642938"/>
                </a:lnTo>
                <a:lnTo>
                  <a:pt x="226695" y="637223"/>
                </a:lnTo>
                <a:lnTo>
                  <a:pt x="222885" y="630555"/>
                </a:lnTo>
                <a:lnTo>
                  <a:pt x="219075" y="624840"/>
                </a:lnTo>
                <a:lnTo>
                  <a:pt x="215265" y="618173"/>
                </a:lnTo>
                <a:lnTo>
                  <a:pt x="211455" y="612457"/>
                </a:lnTo>
                <a:lnTo>
                  <a:pt x="206692" y="601028"/>
                </a:lnTo>
                <a:lnTo>
                  <a:pt x="202883" y="593408"/>
                </a:lnTo>
                <a:lnTo>
                  <a:pt x="200978" y="590550"/>
                </a:lnTo>
                <a:lnTo>
                  <a:pt x="200978" y="588645"/>
                </a:lnTo>
                <a:lnTo>
                  <a:pt x="200978" y="585788"/>
                </a:lnTo>
                <a:lnTo>
                  <a:pt x="200978" y="583882"/>
                </a:lnTo>
                <a:lnTo>
                  <a:pt x="200978" y="581978"/>
                </a:lnTo>
                <a:lnTo>
                  <a:pt x="200978" y="579120"/>
                </a:lnTo>
                <a:lnTo>
                  <a:pt x="200025" y="576262"/>
                </a:lnTo>
                <a:lnTo>
                  <a:pt x="199072" y="574357"/>
                </a:lnTo>
                <a:lnTo>
                  <a:pt x="198120" y="571500"/>
                </a:lnTo>
                <a:lnTo>
                  <a:pt x="196215" y="568643"/>
                </a:lnTo>
                <a:lnTo>
                  <a:pt x="193358" y="566738"/>
                </a:lnTo>
                <a:lnTo>
                  <a:pt x="192405" y="565785"/>
                </a:lnTo>
                <a:lnTo>
                  <a:pt x="190500" y="564833"/>
                </a:lnTo>
                <a:lnTo>
                  <a:pt x="189548" y="563880"/>
                </a:lnTo>
                <a:lnTo>
                  <a:pt x="187643" y="562928"/>
                </a:lnTo>
                <a:lnTo>
                  <a:pt x="185738" y="561975"/>
                </a:lnTo>
                <a:lnTo>
                  <a:pt x="183833" y="561023"/>
                </a:lnTo>
                <a:lnTo>
                  <a:pt x="180975" y="561023"/>
                </a:lnTo>
                <a:lnTo>
                  <a:pt x="179070" y="561023"/>
                </a:lnTo>
                <a:lnTo>
                  <a:pt x="177165" y="560070"/>
                </a:lnTo>
                <a:lnTo>
                  <a:pt x="174308" y="559118"/>
                </a:lnTo>
                <a:lnTo>
                  <a:pt x="171450" y="558165"/>
                </a:lnTo>
                <a:lnTo>
                  <a:pt x="169545" y="557213"/>
                </a:lnTo>
                <a:lnTo>
                  <a:pt x="167640" y="556260"/>
                </a:lnTo>
                <a:lnTo>
                  <a:pt x="165735" y="554355"/>
                </a:lnTo>
                <a:lnTo>
                  <a:pt x="162878" y="552450"/>
                </a:lnTo>
                <a:lnTo>
                  <a:pt x="160973" y="550545"/>
                </a:lnTo>
                <a:lnTo>
                  <a:pt x="159068" y="547687"/>
                </a:lnTo>
                <a:lnTo>
                  <a:pt x="157163" y="545782"/>
                </a:lnTo>
                <a:lnTo>
                  <a:pt x="153353" y="540068"/>
                </a:lnTo>
                <a:lnTo>
                  <a:pt x="149542" y="535305"/>
                </a:lnTo>
                <a:lnTo>
                  <a:pt x="146685" y="528638"/>
                </a:lnTo>
                <a:lnTo>
                  <a:pt x="142875" y="521970"/>
                </a:lnTo>
                <a:lnTo>
                  <a:pt x="140017" y="515302"/>
                </a:lnTo>
                <a:lnTo>
                  <a:pt x="137160" y="507683"/>
                </a:lnTo>
                <a:lnTo>
                  <a:pt x="135255" y="501015"/>
                </a:lnTo>
                <a:lnTo>
                  <a:pt x="133350" y="493395"/>
                </a:lnTo>
                <a:lnTo>
                  <a:pt x="130493" y="485775"/>
                </a:lnTo>
                <a:lnTo>
                  <a:pt x="129540" y="479108"/>
                </a:lnTo>
                <a:lnTo>
                  <a:pt x="127635" y="471488"/>
                </a:lnTo>
                <a:lnTo>
                  <a:pt x="127635" y="469582"/>
                </a:lnTo>
                <a:lnTo>
                  <a:pt x="126683" y="467678"/>
                </a:lnTo>
                <a:lnTo>
                  <a:pt x="127635" y="465772"/>
                </a:lnTo>
                <a:lnTo>
                  <a:pt x="127635" y="463868"/>
                </a:lnTo>
                <a:lnTo>
                  <a:pt x="127635" y="461962"/>
                </a:lnTo>
                <a:lnTo>
                  <a:pt x="127635" y="460057"/>
                </a:lnTo>
                <a:lnTo>
                  <a:pt x="129540" y="456247"/>
                </a:lnTo>
                <a:lnTo>
                  <a:pt x="131445" y="452437"/>
                </a:lnTo>
                <a:lnTo>
                  <a:pt x="134302" y="448628"/>
                </a:lnTo>
                <a:lnTo>
                  <a:pt x="137160" y="444818"/>
                </a:lnTo>
                <a:lnTo>
                  <a:pt x="140017" y="440055"/>
                </a:lnTo>
                <a:lnTo>
                  <a:pt x="143828" y="436245"/>
                </a:lnTo>
                <a:lnTo>
                  <a:pt x="147637" y="432435"/>
                </a:lnTo>
                <a:lnTo>
                  <a:pt x="151448" y="428625"/>
                </a:lnTo>
                <a:lnTo>
                  <a:pt x="155258" y="424815"/>
                </a:lnTo>
                <a:lnTo>
                  <a:pt x="160020" y="421005"/>
                </a:lnTo>
                <a:lnTo>
                  <a:pt x="164783" y="417195"/>
                </a:lnTo>
                <a:lnTo>
                  <a:pt x="174308" y="410528"/>
                </a:lnTo>
                <a:lnTo>
                  <a:pt x="143828" y="340995"/>
                </a:lnTo>
                <a:lnTo>
                  <a:pt x="138113" y="350520"/>
                </a:lnTo>
                <a:lnTo>
                  <a:pt x="134302" y="358140"/>
                </a:lnTo>
                <a:lnTo>
                  <a:pt x="130493" y="364808"/>
                </a:lnTo>
                <a:lnTo>
                  <a:pt x="129540" y="366712"/>
                </a:lnTo>
                <a:lnTo>
                  <a:pt x="127635" y="368618"/>
                </a:lnTo>
                <a:lnTo>
                  <a:pt x="126683" y="370522"/>
                </a:lnTo>
                <a:lnTo>
                  <a:pt x="124777" y="372428"/>
                </a:lnTo>
                <a:lnTo>
                  <a:pt x="122873" y="373380"/>
                </a:lnTo>
                <a:lnTo>
                  <a:pt x="120967" y="374332"/>
                </a:lnTo>
                <a:lnTo>
                  <a:pt x="119062" y="375285"/>
                </a:lnTo>
                <a:lnTo>
                  <a:pt x="116205" y="375285"/>
                </a:lnTo>
                <a:lnTo>
                  <a:pt x="113348" y="376238"/>
                </a:lnTo>
                <a:lnTo>
                  <a:pt x="111442" y="376238"/>
                </a:lnTo>
                <a:lnTo>
                  <a:pt x="109537" y="375285"/>
                </a:lnTo>
                <a:lnTo>
                  <a:pt x="107633" y="375285"/>
                </a:lnTo>
                <a:lnTo>
                  <a:pt x="105727" y="374332"/>
                </a:lnTo>
                <a:lnTo>
                  <a:pt x="104775" y="373380"/>
                </a:lnTo>
                <a:lnTo>
                  <a:pt x="102870" y="372428"/>
                </a:lnTo>
                <a:lnTo>
                  <a:pt x="101918" y="371475"/>
                </a:lnTo>
                <a:lnTo>
                  <a:pt x="100013" y="370522"/>
                </a:lnTo>
                <a:lnTo>
                  <a:pt x="5715" y="274320"/>
                </a:lnTo>
                <a:lnTo>
                  <a:pt x="3810" y="272415"/>
                </a:lnTo>
                <a:lnTo>
                  <a:pt x="2857" y="271463"/>
                </a:lnTo>
                <a:lnTo>
                  <a:pt x="1905" y="269558"/>
                </a:lnTo>
                <a:lnTo>
                  <a:pt x="1905" y="268605"/>
                </a:lnTo>
                <a:lnTo>
                  <a:pt x="953" y="266700"/>
                </a:lnTo>
                <a:lnTo>
                  <a:pt x="0" y="265747"/>
                </a:lnTo>
                <a:lnTo>
                  <a:pt x="0" y="263843"/>
                </a:lnTo>
                <a:lnTo>
                  <a:pt x="0" y="261937"/>
                </a:lnTo>
                <a:lnTo>
                  <a:pt x="0" y="260033"/>
                </a:lnTo>
                <a:lnTo>
                  <a:pt x="0" y="259080"/>
                </a:lnTo>
                <a:lnTo>
                  <a:pt x="0" y="257175"/>
                </a:lnTo>
                <a:lnTo>
                  <a:pt x="953" y="255270"/>
                </a:lnTo>
                <a:lnTo>
                  <a:pt x="953" y="254317"/>
                </a:lnTo>
                <a:lnTo>
                  <a:pt x="1905" y="252412"/>
                </a:lnTo>
                <a:lnTo>
                  <a:pt x="2857" y="250507"/>
                </a:lnTo>
                <a:lnTo>
                  <a:pt x="3810" y="249555"/>
                </a:lnTo>
                <a:lnTo>
                  <a:pt x="6667" y="244793"/>
                </a:lnTo>
                <a:lnTo>
                  <a:pt x="14288" y="236220"/>
                </a:lnTo>
                <a:lnTo>
                  <a:pt x="25718" y="221933"/>
                </a:lnTo>
                <a:lnTo>
                  <a:pt x="40957" y="203835"/>
                </a:lnTo>
                <a:lnTo>
                  <a:pt x="49530" y="193358"/>
                </a:lnTo>
                <a:lnTo>
                  <a:pt x="59055" y="181928"/>
                </a:lnTo>
                <a:lnTo>
                  <a:pt x="69533" y="170497"/>
                </a:lnTo>
                <a:lnTo>
                  <a:pt x="80010" y="158115"/>
                </a:lnTo>
                <a:lnTo>
                  <a:pt x="92392" y="145733"/>
                </a:lnTo>
                <a:lnTo>
                  <a:pt x="104775" y="132398"/>
                </a:lnTo>
                <a:lnTo>
                  <a:pt x="117157" y="119062"/>
                </a:lnTo>
                <a:lnTo>
                  <a:pt x="130493" y="106680"/>
                </a:lnTo>
                <a:lnTo>
                  <a:pt x="137160" y="100013"/>
                </a:lnTo>
                <a:lnTo>
                  <a:pt x="143828" y="93345"/>
                </a:lnTo>
                <a:lnTo>
                  <a:pt x="151448" y="86678"/>
                </a:lnTo>
                <a:lnTo>
                  <a:pt x="158115" y="80962"/>
                </a:lnTo>
                <a:lnTo>
                  <a:pt x="171450" y="69533"/>
                </a:lnTo>
                <a:lnTo>
                  <a:pt x="183833" y="59055"/>
                </a:lnTo>
                <a:lnTo>
                  <a:pt x="196215" y="50483"/>
                </a:lnTo>
                <a:lnTo>
                  <a:pt x="208597" y="41910"/>
                </a:lnTo>
                <a:lnTo>
                  <a:pt x="220028" y="34290"/>
                </a:lnTo>
                <a:lnTo>
                  <a:pt x="230505" y="27622"/>
                </a:lnTo>
                <a:lnTo>
                  <a:pt x="240030" y="20955"/>
                </a:lnTo>
                <a:lnTo>
                  <a:pt x="249555" y="16193"/>
                </a:lnTo>
                <a:lnTo>
                  <a:pt x="257175" y="12383"/>
                </a:lnTo>
                <a:lnTo>
                  <a:pt x="263843" y="8573"/>
                </a:lnTo>
                <a:lnTo>
                  <a:pt x="273368" y="3810"/>
                </a:lnTo>
                <a:lnTo>
                  <a:pt x="278130" y="1905"/>
                </a:lnTo>
                <a:lnTo>
                  <a:pt x="280035" y="953"/>
                </a:lnTo>
                <a:lnTo>
                  <a:pt x="282892" y="0"/>
                </a:lnTo>
                <a:lnTo>
                  <a:pt x="285750" y="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12" name="Shape 9"/>
          <p:cNvSpPr/>
          <p:nvPr/>
        </p:nvSpPr>
        <p:spPr>
          <a:xfrm>
            <a:off x="1267706" y="3079237"/>
            <a:ext cx="747257" cy="730373"/>
          </a:xfrm>
          <a:custGeom>
            <a:avLst/>
            <a:gdLst/>
            <a:ahLst/>
            <a:cxnLst/>
            <a:rect l="l" t="t" r="r" b="b"/>
            <a:pathLst>
              <a:path w="747257" h="730373">
                <a:moveTo>
                  <a:pt x="673391" y="55729"/>
                </a:moveTo>
                <a:cubicBezTo>
                  <a:pt x="691968" y="137000"/>
                  <a:pt x="673391" y="192729"/>
                  <a:pt x="610696" y="246136"/>
                </a:cubicBezTo>
                <a:cubicBezTo>
                  <a:pt x="592120" y="274001"/>
                  <a:pt x="592120" y="274001"/>
                  <a:pt x="592120" y="274001"/>
                </a:cubicBezTo>
                <a:cubicBezTo>
                  <a:pt x="682679" y="647849"/>
                  <a:pt x="682679" y="647849"/>
                  <a:pt x="682679" y="647849"/>
                </a:cubicBezTo>
                <a:cubicBezTo>
                  <a:pt x="601408" y="731442"/>
                  <a:pt x="601408" y="731442"/>
                  <a:pt x="601408" y="731442"/>
                </a:cubicBezTo>
                <a:cubicBezTo>
                  <a:pt x="401713" y="457442"/>
                  <a:pt x="401713" y="457442"/>
                  <a:pt x="401713" y="457442"/>
                </a:cubicBezTo>
                <a:cubicBezTo>
                  <a:pt x="327407" y="520137"/>
                  <a:pt x="327407" y="520137"/>
                  <a:pt x="327407" y="520137"/>
                </a:cubicBezTo>
                <a:cubicBezTo>
                  <a:pt x="355272" y="638561"/>
                  <a:pt x="355272" y="638561"/>
                  <a:pt x="355272" y="638561"/>
                </a:cubicBezTo>
                <a:cubicBezTo>
                  <a:pt x="308831" y="685001"/>
                  <a:pt x="308831" y="685001"/>
                  <a:pt x="308831" y="685001"/>
                </a:cubicBezTo>
                <a:cubicBezTo>
                  <a:pt x="236848" y="557289"/>
                  <a:pt x="236848" y="557289"/>
                  <a:pt x="236848" y="557289"/>
                </a:cubicBezTo>
                <a:cubicBezTo>
                  <a:pt x="190407" y="610696"/>
                  <a:pt x="190407" y="610696"/>
                  <a:pt x="190407" y="610696"/>
                </a:cubicBezTo>
                <a:cubicBezTo>
                  <a:pt x="146288" y="566578"/>
                  <a:pt x="146288" y="566578"/>
                  <a:pt x="146288" y="566578"/>
                </a:cubicBezTo>
                <a:cubicBezTo>
                  <a:pt x="190407" y="520137"/>
                  <a:pt x="190407" y="520137"/>
                  <a:pt x="190407" y="520137"/>
                </a:cubicBezTo>
                <a:cubicBezTo>
                  <a:pt x="62695" y="457442"/>
                  <a:pt x="62695" y="457442"/>
                  <a:pt x="62695" y="457442"/>
                </a:cubicBezTo>
                <a:cubicBezTo>
                  <a:pt x="109136" y="401713"/>
                  <a:pt x="109136" y="401713"/>
                  <a:pt x="109136" y="401713"/>
                </a:cubicBezTo>
                <a:cubicBezTo>
                  <a:pt x="227560" y="429577"/>
                  <a:pt x="227560" y="429577"/>
                  <a:pt x="227560" y="429577"/>
                </a:cubicBezTo>
                <a:cubicBezTo>
                  <a:pt x="292577" y="355272"/>
                  <a:pt x="292577" y="355272"/>
                  <a:pt x="292577" y="355272"/>
                </a:cubicBezTo>
                <a:cubicBezTo>
                  <a:pt x="0" y="164865"/>
                  <a:pt x="0" y="164865"/>
                  <a:pt x="0" y="164865"/>
                </a:cubicBezTo>
                <a:cubicBezTo>
                  <a:pt x="81271" y="71983"/>
                  <a:pt x="81271" y="71983"/>
                  <a:pt x="81271" y="71983"/>
                </a:cubicBezTo>
                <a:cubicBezTo>
                  <a:pt x="464408" y="146288"/>
                  <a:pt x="464408" y="146288"/>
                  <a:pt x="464408" y="146288"/>
                </a:cubicBezTo>
                <a:cubicBezTo>
                  <a:pt x="482984" y="118424"/>
                  <a:pt x="482984" y="118424"/>
                  <a:pt x="482984" y="118424"/>
                </a:cubicBezTo>
                <a:cubicBezTo>
                  <a:pt x="545679" y="46441"/>
                  <a:pt x="610696" y="37153"/>
                  <a:pt x="673391" y="55729"/>
                </a:cubicBezTo>
                <a:moveTo>
                  <a:pt x="747697" y="457442"/>
                </a:moveTo>
                <a:cubicBezTo>
                  <a:pt x="673391" y="383136"/>
                  <a:pt x="673391" y="383136"/>
                  <a:pt x="673391" y="383136"/>
                </a:cubicBezTo>
                <a:cubicBezTo>
                  <a:pt x="657137" y="401713"/>
                  <a:pt x="657137" y="401713"/>
                  <a:pt x="657137" y="401713"/>
                </a:cubicBezTo>
                <a:cubicBezTo>
                  <a:pt x="691968" y="520137"/>
                  <a:pt x="691968" y="520137"/>
                  <a:pt x="691968" y="520137"/>
                </a:cubicBezTo>
                <a:cubicBezTo>
                  <a:pt x="747697" y="457442"/>
                  <a:pt x="747697" y="457442"/>
                  <a:pt x="747697" y="457442"/>
                </a:cubicBezTo>
                <a:moveTo>
                  <a:pt x="264712" y="0"/>
                </a:moveTo>
                <a:cubicBezTo>
                  <a:pt x="208984" y="65017"/>
                  <a:pt x="208984" y="65017"/>
                  <a:pt x="208984" y="65017"/>
                </a:cubicBezTo>
                <a:cubicBezTo>
                  <a:pt x="327407" y="90560"/>
                  <a:pt x="327407" y="90560"/>
                  <a:pt x="327407" y="90560"/>
                </a:cubicBezTo>
                <a:cubicBezTo>
                  <a:pt x="336696" y="71983"/>
                  <a:pt x="336696" y="71983"/>
                  <a:pt x="336696" y="71983"/>
                </a:cubicBezTo>
                <a:lnTo>
                  <a:pt x="264712" y="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13" name="Text 10"/>
          <p:cNvSpPr txBox="1"/>
          <p:nvPr>
            <p:custDataLst>
              <p:tags r:id="rId4"/>
            </p:custDataLst>
          </p:nvPr>
        </p:nvSpPr>
        <p:spPr>
          <a:xfrm>
            <a:off x="3181129" y="1254734"/>
            <a:ext cx="4326691" cy="2557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多学科协作治疗</a:t>
            </a:r>
            <a:endParaRPr lang="en-US" sz="1350" dirty="0"/>
          </a:p>
        </p:txBody>
      </p:sp>
      <p:sp>
        <p:nvSpPr>
          <p:cNvPr id="14" name="Text 11"/>
          <p:cNvSpPr txBox="1"/>
          <p:nvPr>
            <p:custDataLst>
              <p:tags r:id="rId5"/>
            </p:custDataLst>
          </p:nvPr>
        </p:nvSpPr>
        <p:spPr>
          <a:xfrm>
            <a:off x="3181129" y="1610864"/>
            <a:ext cx="5153025" cy="5476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多学科协作治疗是精神疾病综合治疗的重要模式。它整合了精神科医生、心理治疗师、护士、康复师等多个学科的专业人员。精神科医生负责疾病的诊断和药物治疗方案的制定；心理治疗师开展心理治疗，帮助患者解决心理问题；护士提供日常护理和病情监测；康复师指导患者进行康复训练，提高社会功能。各学科人员密切配合，为患者提供全面、个性化的治疗服务，提高治疗效果。</a:t>
            </a:r>
            <a:endParaRPr lang="en-US" sz="900" dirty="0"/>
          </a:p>
        </p:txBody>
      </p:sp>
      <p:sp>
        <p:nvSpPr>
          <p:cNvPr id="15" name="Shape 12"/>
          <p:cNvSpPr/>
          <p:nvPr>
            <p:custDataLst>
              <p:tags r:id="rId6"/>
            </p:custDataLst>
          </p:nvPr>
        </p:nvSpPr>
        <p:spPr>
          <a:xfrm>
            <a:off x="2876127" y="2257659"/>
            <a:ext cx="206580" cy="206580"/>
          </a:xfrm>
          <a:custGeom>
            <a:avLst/>
            <a:gdLst/>
            <a:ahLst/>
            <a:cxnLst/>
            <a:rect l="l" t="t" r="r" b="b"/>
            <a:pathLst>
              <a:path w="206580" h="206580">
                <a:moveTo>
                  <a:pt x="103290" y="0"/>
                </a:moveTo>
                <a:cubicBezTo>
                  <a:pt x="160297" y="0"/>
                  <a:pt x="206580" y="46283"/>
                  <a:pt x="206580" y="103290"/>
                </a:cubicBezTo>
                <a:cubicBezTo>
                  <a:pt x="206580" y="160297"/>
                  <a:pt x="160297" y="206580"/>
                  <a:pt x="103290" y="206580"/>
                </a:cubicBezTo>
                <a:cubicBezTo>
                  <a:pt x="46283" y="206580"/>
                  <a:pt x="0" y="160297"/>
                  <a:pt x="0" y="103290"/>
                </a:cubicBezTo>
                <a:cubicBezTo>
                  <a:pt x="0" y="46283"/>
                  <a:pt x="46283" y="0"/>
                  <a:pt x="103290" y="0"/>
                </a:cubicBezTo>
                <a:close/>
              </a:path>
            </a:pathLst>
          </a:custGeom>
          <a:solidFill>
            <a:srgbClr val="779F08"/>
          </a:solidFill>
        </p:spPr>
      </p:sp>
      <p:sp>
        <p:nvSpPr>
          <p:cNvPr id="16" name="Text 13"/>
          <p:cNvSpPr txBox="1"/>
          <p:nvPr>
            <p:custDataLst>
              <p:tags r:id="rId7"/>
            </p:custDataLst>
          </p:nvPr>
        </p:nvSpPr>
        <p:spPr>
          <a:xfrm>
            <a:off x="2876127" y="2257659"/>
            <a:ext cx="206580" cy="206580"/>
          </a:xfrm>
          <a:prstGeom prst="rect">
            <a:avLst/>
          </a:prstGeom>
          <a:noFill/>
        </p:spPr>
        <p:txBody>
          <a:bodyPr wrap="square" lIns="939" tIns="489" rIns="939" bIns="489" rtlCol="0" anchor="ctr">
            <a:sp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  <a:latin typeface="SourceHanSansSC-Medium" panose="020B0600000000000000" charset="-122"/>
                <a:ea typeface="SourceHanSansSC-Medium" panose="020B0600000000000000" charset="-122"/>
                <a:cs typeface="SourceHanSansSC-Medium" panose="020B0600000000000000" charset="-122"/>
              </a:rPr>
              <a:t>2</a:t>
            </a:r>
            <a:endParaRPr lang="en-US" sz="900" dirty="0"/>
          </a:p>
        </p:txBody>
      </p:sp>
      <p:sp>
        <p:nvSpPr>
          <p:cNvPr id="17" name="Shape 14"/>
          <p:cNvSpPr/>
          <p:nvPr/>
        </p:nvSpPr>
        <p:spPr>
          <a:xfrm>
            <a:off x="3082707" y="2360948"/>
            <a:ext cx="757460" cy="0"/>
          </a:xfrm>
          <a:custGeom>
            <a:avLst/>
            <a:gdLst/>
            <a:ahLst/>
            <a:cxnLst/>
            <a:rect l="l" t="t" r="r" b="b"/>
            <a:pathLst>
              <a:path w="757460">
                <a:moveTo>
                  <a:pt x="0" y="0"/>
                </a:moveTo>
                <a:lnTo>
                  <a:pt x="757460" y="0"/>
                </a:lnTo>
              </a:path>
            </a:pathLst>
          </a:custGeom>
          <a:noFill/>
          <a:ln w="7144">
            <a:prstDash val="dash"/>
            <a:headEnd type="none"/>
            <a:tailEnd type="none"/>
          </a:ln>
        </p:spPr>
      </p:sp>
      <p:sp>
        <p:nvSpPr>
          <p:cNvPr id="18" name="Text 15"/>
          <p:cNvSpPr txBox="1"/>
          <p:nvPr>
            <p:custDataLst>
              <p:tags r:id="rId8"/>
            </p:custDataLst>
          </p:nvPr>
        </p:nvSpPr>
        <p:spPr>
          <a:xfrm>
            <a:off x="3181350" y="2153285"/>
            <a:ext cx="4326890" cy="231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个性化治疗计划</a:t>
            </a:r>
            <a:endParaRPr lang="en-US" sz="1350" dirty="0"/>
          </a:p>
        </p:txBody>
      </p:sp>
      <p:sp>
        <p:nvSpPr>
          <p:cNvPr id="19" name="Text 16"/>
          <p:cNvSpPr txBox="1"/>
          <p:nvPr>
            <p:custDataLst>
              <p:tags r:id="rId9"/>
            </p:custDataLst>
          </p:nvPr>
        </p:nvSpPr>
        <p:spPr>
          <a:xfrm>
            <a:off x="3181129" y="2418466"/>
            <a:ext cx="5153025" cy="27622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个性化治疗计划是根据患者的具体病情、年龄、性别、生活环境等因素制定的。对于年轻患者，可能更注重心理治疗和康复训练，帮助其恢复社会功能，融入社会；对于老年患者，药物治疗可能需要更加谨慎，同时关注其身体状况和合并症。治疗计划还会根据患者的治疗反应及时调整，确保治疗的针对性和有效性，提高患者的治疗依从性和康复率。</a:t>
            </a:r>
            <a:endParaRPr lang="en-US" sz="900" dirty="0"/>
          </a:p>
        </p:txBody>
      </p:sp>
      <p:sp>
        <p:nvSpPr>
          <p:cNvPr id="20" name="Shape 17"/>
          <p:cNvSpPr/>
          <p:nvPr>
            <p:custDataLst>
              <p:tags r:id="rId10"/>
            </p:custDataLst>
          </p:nvPr>
        </p:nvSpPr>
        <p:spPr>
          <a:xfrm>
            <a:off x="2876127" y="3100551"/>
            <a:ext cx="206580" cy="206580"/>
          </a:xfrm>
          <a:custGeom>
            <a:avLst/>
            <a:gdLst/>
            <a:ahLst/>
            <a:cxnLst/>
            <a:rect l="l" t="t" r="r" b="b"/>
            <a:pathLst>
              <a:path w="206580" h="206580">
                <a:moveTo>
                  <a:pt x="103290" y="0"/>
                </a:moveTo>
                <a:cubicBezTo>
                  <a:pt x="160297" y="0"/>
                  <a:pt x="206580" y="46283"/>
                  <a:pt x="206580" y="103290"/>
                </a:cubicBezTo>
                <a:cubicBezTo>
                  <a:pt x="206580" y="160297"/>
                  <a:pt x="160297" y="206580"/>
                  <a:pt x="103290" y="206580"/>
                </a:cubicBezTo>
                <a:cubicBezTo>
                  <a:pt x="46283" y="206580"/>
                  <a:pt x="0" y="160297"/>
                  <a:pt x="0" y="103290"/>
                </a:cubicBezTo>
                <a:cubicBezTo>
                  <a:pt x="0" y="46283"/>
                  <a:pt x="46283" y="0"/>
                  <a:pt x="103290" y="0"/>
                </a:cubicBezTo>
                <a:close/>
              </a:path>
            </a:pathLst>
          </a:custGeom>
          <a:solidFill>
            <a:srgbClr val="779F08"/>
          </a:solidFill>
        </p:spPr>
      </p:sp>
      <p:sp>
        <p:nvSpPr>
          <p:cNvPr id="21" name="Text 18"/>
          <p:cNvSpPr txBox="1"/>
          <p:nvPr>
            <p:custDataLst>
              <p:tags r:id="rId11"/>
            </p:custDataLst>
          </p:nvPr>
        </p:nvSpPr>
        <p:spPr>
          <a:xfrm>
            <a:off x="2876127" y="3100551"/>
            <a:ext cx="206580" cy="206580"/>
          </a:xfrm>
          <a:prstGeom prst="rect">
            <a:avLst/>
          </a:prstGeom>
          <a:noFill/>
        </p:spPr>
        <p:txBody>
          <a:bodyPr wrap="square" lIns="939" tIns="489" rIns="939" bIns="489" rtlCol="0" anchor="ctr">
            <a:sp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  <a:latin typeface="SourceHanSansSC-Medium" panose="020B0600000000000000" charset="-122"/>
                <a:ea typeface="SourceHanSansSC-Medium" panose="020B0600000000000000" charset="-122"/>
                <a:cs typeface="SourceHanSansSC-Medium" panose="020B0600000000000000" charset="-122"/>
              </a:rPr>
              <a:t>3</a:t>
            </a:r>
            <a:endParaRPr lang="en-US" sz="900" dirty="0"/>
          </a:p>
        </p:txBody>
      </p:sp>
      <p:sp>
        <p:nvSpPr>
          <p:cNvPr id="22" name="Shape 19"/>
          <p:cNvSpPr/>
          <p:nvPr/>
        </p:nvSpPr>
        <p:spPr>
          <a:xfrm>
            <a:off x="3082707" y="3203840"/>
            <a:ext cx="757460" cy="0"/>
          </a:xfrm>
          <a:custGeom>
            <a:avLst/>
            <a:gdLst/>
            <a:ahLst/>
            <a:cxnLst/>
            <a:rect l="l" t="t" r="r" b="b"/>
            <a:pathLst>
              <a:path w="757460">
                <a:moveTo>
                  <a:pt x="0" y="0"/>
                </a:moveTo>
                <a:lnTo>
                  <a:pt x="757460" y="0"/>
                </a:lnTo>
              </a:path>
            </a:pathLst>
          </a:custGeom>
          <a:noFill/>
          <a:ln w="7144">
            <a:prstDash val="dash"/>
            <a:headEnd type="none"/>
            <a:tailEnd type="none"/>
          </a:ln>
        </p:spPr>
      </p:sp>
      <p:sp>
        <p:nvSpPr>
          <p:cNvPr id="23" name="Text 20"/>
          <p:cNvSpPr txBox="1"/>
          <p:nvPr>
            <p:custDataLst>
              <p:tags r:id="rId12"/>
            </p:custDataLst>
          </p:nvPr>
        </p:nvSpPr>
        <p:spPr>
          <a:xfrm>
            <a:off x="3181129" y="2905229"/>
            <a:ext cx="4326691" cy="2557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治疗效果评估</a:t>
            </a:r>
            <a:endParaRPr lang="en-US" sz="1350" dirty="0"/>
          </a:p>
        </p:txBody>
      </p:sp>
      <p:sp>
        <p:nvSpPr>
          <p:cNvPr id="24" name="Text 21"/>
          <p:cNvSpPr txBox="1"/>
          <p:nvPr>
            <p:custDataLst>
              <p:tags r:id="rId13"/>
            </p:custDataLst>
          </p:nvPr>
        </p:nvSpPr>
        <p:spPr>
          <a:xfrm>
            <a:off x="3181129" y="3261358"/>
            <a:ext cx="5153025" cy="5476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治疗效果评估是综合治疗方案的重要环节。通过定期对患者进行症状评估、心理测评、社会功能评估等，了解患者的病情变化和治疗效果。常用的评估工具包括汉密尔顿抑郁量表、简明精神病评定量表等。根据评估结果，医生可以判断治疗方案是否有效，是否需要调整药物剂量、更换治疗方法等。同时，治疗效果评估也有助于预测患者的预后，为后续的治疗和康复提供依据。</a:t>
            </a:r>
            <a:endParaRPr lang="en-US" sz="900" dirty="0"/>
          </a:p>
        </p:txBody>
      </p:sp>
      <p:sp>
        <p:nvSpPr>
          <p:cNvPr id="25" name="Shape 22"/>
          <p:cNvSpPr/>
          <p:nvPr>
            <p:custDataLst>
              <p:tags r:id="rId14"/>
            </p:custDataLst>
          </p:nvPr>
        </p:nvSpPr>
        <p:spPr>
          <a:xfrm>
            <a:off x="2876127" y="3905818"/>
            <a:ext cx="206580" cy="206580"/>
          </a:xfrm>
          <a:custGeom>
            <a:avLst/>
            <a:gdLst/>
            <a:ahLst/>
            <a:cxnLst/>
            <a:rect l="l" t="t" r="r" b="b"/>
            <a:pathLst>
              <a:path w="206580" h="206580">
                <a:moveTo>
                  <a:pt x="103290" y="0"/>
                </a:moveTo>
                <a:cubicBezTo>
                  <a:pt x="160297" y="0"/>
                  <a:pt x="206580" y="46283"/>
                  <a:pt x="206580" y="103290"/>
                </a:cubicBezTo>
                <a:cubicBezTo>
                  <a:pt x="206580" y="160297"/>
                  <a:pt x="160297" y="206580"/>
                  <a:pt x="103290" y="206580"/>
                </a:cubicBezTo>
                <a:cubicBezTo>
                  <a:pt x="46283" y="206580"/>
                  <a:pt x="0" y="160297"/>
                  <a:pt x="0" y="103290"/>
                </a:cubicBezTo>
                <a:cubicBezTo>
                  <a:pt x="0" y="46283"/>
                  <a:pt x="46283" y="0"/>
                  <a:pt x="103290" y="0"/>
                </a:cubicBezTo>
                <a:close/>
              </a:path>
            </a:pathLst>
          </a:custGeom>
          <a:solidFill>
            <a:srgbClr val="779F08"/>
          </a:solidFill>
        </p:spPr>
      </p:sp>
      <p:sp>
        <p:nvSpPr>
          <p:cNvPr id="26" name="Text 23"/>
          <p:cNvSpPr txBox="1"/>
          <p:nvPr>
            <p:custDataLst>
              <p:tags r:id="rId15"/>
            </p:custDataLst>
          </p:nvPr>
        </p:nvSpPr>
        <p:spPr>
          <a:xfrm>
            <a:off x="2876127" y="3905818"/>
            <a:ext cx="206580" cy="206580"/>
          </a:xfrm>
          <a:prstGeom prst="rect">
            <a:avLst/>
          </a:prstGeom>
          <a:noFill/>
        </p:spPr>
        <p:txBody>
          <a:bodyPr wrap="square" lIns="939" tIns="489" rIns="939" bIns="489" rtlCol="0" anchor="ctr">
            <a:spAutoFit/>
          </a:bodyPr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/>
                </a:solidFill>
                <a:latin typeface="SourceHanSansSC-Medium" panose="020B0600000000000000" charset="-122"/>
                <a:ea typeface="SourceHanSansSC-Medium" panose="020B0600000000000000" charset="-122"/>
                <a:cs typeface="SourceHanSansSC-Medium" panose="020B0600000000000000" charset="-122"/>
              </a:rPr>
              <a:t>4</a:t>
            </a:r>
            <a:endParaRPr lang="en-US" sz="900" dirty="0"/>
          </a:p>
        </p:txBody>
      </p:sp>
      <p:sp>
        <p:nvSpPr>
          <p:cNvPr id="27" name="Shape 24"/>
          <p:cNvSpPr/>
          <p:nvPr/>
        </p:nvSpPr>
        <p:spPr>
          <a:xfrm>
            <a:off x="3082707" y="4009108"/>
            <a:ext cx="757460" cy="0"/>
          </a:xfrm>
          <a:custGeom>
            <a:avLst/>
            <a:gdLst/>
            <a:ahLst/>
            <a:cxnLst/>
            <a:rect l="l" t="t" r="r" b="b"/>
            <a:pathLst>
              <a:path w="757460">
                <a:moveTo>
                  <a:pt x="0" y="0"/>
                </a:moveTo>
                <a:lnTo>
                  <a:pt x="757460" y="0"/>
                </a:lnTo>
              </a:path>
            </a:pathLst>
          </a:custGeom>
          <a:noFill/>
          <a:ln w="7144">
            <a:prstDash val="dash"/>
            <a:headEnd type="none"/>
            <a:tailEnd type="none"/>
          </a:ln>
        </p:spPr>
      </p:sp>
      <p:sp>
        <p:nvSpPr>
          <p:cNvPr id="28" name="Text 25"/>
          <p:cNvSpPr txBox="1"/>
          <p:nvPr>
            <p:custDataLst>
              <p:tags r:id="rId16"/>
            </p:custDataLst>
          </p:nvPr>
        </p:nvSpPr>
        <p:spPr>
          <a:xfrm>
            <a:off x="3181350" y="3773170"/>
            <a:ext cx="4326890" cy="26162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治疗后的康复</a:t>
            </a:r>
            <a:endParaRPr lang="en-US" sz="1350" dirty="0"/>
          </a:p>
        </p:txBody>
      </p:sp>
      <p:sp>
        <p:nvSpPr>
          <p:cNvPr id="29" name="Text 26"/>
          <p:cNvSpPr txBox="1"/>
          <p:nvPr>
            <p:custDataLst>
              <p:tags r:id="rId17"/>
            </p:custDataLst>
          </p:nvPr>
        </p:nvSpPr>
        <p:spPr>
          <a:xfrm>
            <a:off x="3181350" y="4098925"/>
            <a:ext cx="5153025" cy="69469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治疗后的康复对于精神疾病患者的全面恢复至关重要。康复内容包括心理康复、社会功能康复和职业康复等。心理康复通过心理辅导、支持性团体等活动，帮助患者调整心态，增强心理韧性；社会功能康复鼓励患者参与社交活动，提高人际交往能力；职业康复根据患者的兴趣和能力，提供职业培训和就业指导，帮助患者重新回归工作岗位。通过全面的康复措施，患者能够更好地适应社会生活，提高生活质量。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/img.tukuppt.com/aippt_tpl_uploads/25/07/30/6889c8cd760fd.png"/>
          <p:cNvPicPr>
            <a:picLocks noChangeAspect="1"/>
          </p:cNvPicPr>
          <p:nvPr/>
        </p:nvPicPr>
        <p:blipFill>
          <a:blip r:embed="rId1"/>
          <a:srcRect r="2344" b="2222"/>
          <a:stretch>
            <a:fillRect/>
          </a:stretch>
        </p:blipFill>
        <p:spPr>
          <a:xfrm>
            <a:off x="0" y="0"/>
            <a:ext cx="9144000" cy="5149901"/>
          </a:xfrm>
          <a:prstGeom prst="rect">
            <a:avLst/>
          </a:prstGeom>
        </p:spPr>
      </p:pic>
      <p:pic>
        <p:nvPicPr>
          <p:cNvPr id="3" name="Image 1" descr="//img.tukuppt.com/aippt_tpl_uploads/25/07/30/6889c8cd75a30.jpg!/fwfh2/960x960"/>
          <p:cNvPicPr>
            <a:picLocks noChangeAspect="1"/>
          </p:cNvPicPr>
          <p:nvPr/>
        </p:nvPicPr>
        <p:blipFill>
          <a:blip r:embed="rId2"/>
          <a:srcRect t="1346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1769901" y="2278346"/>
            <a:ext cx="5745804" cy="646331"/>
          </a:xfrm>
          <a:custGeom>
            <a:avLst/>
            <a:gdLst/>
            <a:ahLst/>
            <a:cxnLst/>
            <a:rect l="l" t="t" r="r" b="b"/>
            <a:pathLst>
              <a:path w="5745804" h="646331">
                <a:moveTo>
                  <a:pt x="0" y="0"/>
                </a:moveTo>
                <a:lnTo>
                  <a:pt x="5745804" y="0"/>
                </a:lnTo>
                <a:lnTo>
                  <a:pt x="5745804" y="646331"/>
                </a:lnTo>
                <a:lnTo>
                  <a:pt x="0" y="646331"/>
                </a:lnTo>
                <a:close/>
              </a:path>
            </a:pathLst>
          </a:custGeom>
          <a:noFill/>
        </p:spPr>
      </p:sp>
      <p:sp>
        <p:nvSpPr>
          <p:cNvPr id="5" name="Text 1"/>
          <p:cNvSpPr txBox="1"/>
          <p:nvPr/>
        </p:nvSpPr>
        <p:spPr>
          <a:xfrm>
            <a:off x="944299" y="2189382"/>
            <a:ext cx="7397008" cy="576580"/>
          </a:xfrm>
          <a:prstGeom prst="rect">
            <a:avLst/>
          </a:prstGeom>
          <a:noFill/>
        </p:spPr>
        <p:txBody>
          <a:bodyPr wrap="square" lIns="939" tIns="489" rIns="939" bIns="489" rtlCol="0" anchor="ctr">
            <a:spAutoFit/>
          </a:bodyPr>
          <a:lstStyle/>
          <a:p>
            <a:pPr marL="0" indent="0" algn="ctr">
              <a:buNone/>
            </a:pPr>
            <a:r>
              <a:rPr lang="zh-CN" altLang="en-US" sz="3750" b="1" dirty="0">
                <a:solidFill>
                  <a:srgbClr val="779F08"/>
                </a:solidFill>
                <a:latin typeface="SourceHanSansSC-Medium" panose="020B0600000000000000" charset="-122"/>
                <a:ea typeface="SourceHanSansSC-Medium" panose="020B0600000000000000" charset="-122"/>
                <a:cs typeface="SourceHanSansSC-Medium" panose="020B0600000000000000" charset="-122"/>
              </a:rPr>
              <a:t>感谢您的观看</a:t>
            </a:r>
            <a:endParaRPr lang="en-US" sz="3750" dirty="0"/>
          </a:p>
        </p:txBody>
      </p:sp>
      <p:pic>
        <p:nvPicPr>
          <p:cNvPr id="6" name="Image 2" descr="//img.tukuppt.com/aippt_tpl_uploads/25/07/30/6889c8cd761ca.png"/>
          <p:cNvPicPr>
            <a:picLocks noChangeAspect="1"/>
          </p:cNvPicPr>
          <p:nvPr/>
        </p:nvPicPr>
        <p:blipFill>
          <a:blip r:embed="rId3"/>
          <a:srcRect l="3416" t="12045" r="31981" b="24572"/>
          <a:stretch>
            <a:fillRect/>
          </a:stretch>
        </p:blipFill>
        <p:spPr>
          <a:xfrm>
            <a:off x="3914343" y="790445"/>
            <a:ext cx="1315315" cy="1290497"/>
          </a:xfrm>
          <a:prstGeom prst="rect">
            <a:avLst/>
          </a:prstGeom>
        </p:spPr>
      </p:pic>
      <p:sp>
        <p:nvSpPr>
          <p:cNvPr id="10" name="Shape 5"/>
          <p:cNvSpPr/>
          <p:nvPr/>
        </p:nvSpPr>
        <p:spPr>
          <a:xfrm>
            <a:off x="2757884" y="3645823"/>
            <a:ext cx="3366334" cy="553998"/>
          </a:xfrm>
          <a:custGeom>
            <a:avLst/>
            <a:gdLst/>
            <a:ahLst/>
            <a:cxnLst/>
            <a:rect l="l" t="t" r="r" b="b"/>
            <a:pathLst>
              <a:path w="3366334" h="553998">
                <a:moveTo>
                  <a:pt x="0" y="0"/>
                </a:moveTo>
                <a:lnTo>
                  <a:pt x="3366334" y="0"/>
                </a:lnTo>
                <a:lnTo>
                  <a:pt x="3366334" y="553998"/>
                </a:lnTo>
                <a:lnTo>
                  <a:pt x="0" y="553998"/>
                </a:lnTo>
                <a:close/>
              </a:path>
            </a:pathLst>
          </a:custGeom>
          <a:noFill/>
        </p:spPr>
      </p:sp>
      <p:sp>
        <p:nvSpPr>
          <p:cNvPr id="11" name="Text 6"/>
          <p:cNvSpPr txBox="1"/>
          <p:nvPr/>
        </p:nvSpPr>
        <p:spPr>
          <a:xfrm>
            <a:off x="1873969" y="3645823"/>
            <a:ext cx="5537668" cy="553998"/>
          </a:xfrm>
          <a:prstGeom prst="rect">
            <a:avLst/>
          </a:prstGeom>
          <a:noFill/>
        </p:spPr>
        <p:txBody>
          <a:bodyPr wrap="square" lIns="939" tIns="489" rIns="939" bIns="489" rtlCol="0" anchor="t">
            <a:spAutoFit/>
          </a:bodyPr>
          <a:lstStyle/>
          <a:p>
            <a:pPr marL="0" indent="0" algn="ctr">
              <a:buNone/>
            </a:pPr>
            <a:r>
              <a:rPr lang="en-GB" altLang="en-US" sz="1050" dirty="0">
                <a:solidFill>
                  <a:srgbClr val="000000"/>
                </a:solidFill>
                <a:latin typeface="tsangeryuyangt-w04" panose="02020400000000000000" charset="-122"/>
                <a:ea typeface="tsangeryuyangt-w04" panose="02020400000000000000" charset="-122"/>
                <a:cs typeface="tsangeryuyangt-w04" panose="02020400000000000000" charset="-122"/>
              </a:rPr>
              <a:t>The headline Numbers and so on all the headline Numbers and so on all can be change by clicking and enter again. The headline Numbers and so on allthe</a:t>
            </a:r>
            <a:endParaRPr lang="en-US" sz="10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/img.tukuppt.com/aippt_tpl_uploads/25/07/30/6889c8cd760fd.png"/>
          <p:cNvPicPr>
            <a:picLocks noChangeAspect="1"/>
          </p:cNvPicPr>
          <p:nvPr/>
        </p:nvPicPr>
        <p:blipFill>
          <a:blip r:embed="rId1"/>
          <a:srcRect r="2344" b="2222"/>
          <a:stretch>
            <a:fillRect/>
          </a:stretch>
        </p:blipFill>
        <p:spPr>
          <a:xfrm>
            <a:off x="0" y="0"/>
            <a:ext cx="9144000" cy="5149901"/>
          </a:xfrm>
          <a:prstGeom prst="rect">
            <a:avLst/>
          </a:prstGeom>
        </p:spPr>
      </p:pic>
      <p:sp>
        <p:nvSpPr>
          <p:cNvPr id="3" name="Shape 0"/>
          <p:cNvSpPr/>
          <p:nvPr>
            <p:custDataLst>
              <p:tags r:id="rId2"/>
            </p:custDataLst>
          </p:nvPr>
        </p:nvSpPr>
        <p:spPr>
          <a:xfrm>
            <a:off x="1274399" y="1444155"/>
            <a:ext cx="501323" cy="432236"/>
          </a:xfrm>
          <a:custGeom>
            <a:avLst/>
            <a:gdLst/>
            <a:ahLst/>
            <a:cxnLst/>
            <a:rect l="l" t="t" r="r" b="b"/>
            <a:pathLst>
              <a:path w="501323" h="432236">
                <a:moveTo>
                  <a:pt x="0" y="216433"/>
                </a:moveTo>
                <a:lnTo>
                  <a:pt x="108216" y="0"/>
                </a:lnTo>
                <a:lnTo>
                  <a:pt x="392786" y="0"/>
                </a:lnTo>
                <a:lnTo>
                  <a:pt x="501002" y="216433"/>
                </a:lnTo>
                <a:lnTo>
                  <a:pt x="392786" y="431864"/>
                </a:lnTo>
                <a:lnTo>
                  <a:pt x="108216" y="431864"/>
                </a:lnTo>
                <a:close/>
              </a:path>
            </a:pathLst>
          </a:custGeom>
          <a:solidFill>
            <a:srgbClr val="779F08"/>
          </a:solidFill>
        </p:spPr>
      </p:sp>
      <p:sp>
        <p:nvSpPr>
          <p:cNvPr id="4" name="Text 1"/>
          <p:cNvSpPr txBox="1"/>
          <p:nvPr>
            <p:custDataLst>
              <p:tags r:id="rId3"/>
            </p:custDataLst>
          </p:nvPr>
        </p:nvSpPr>
        <p:spPr>
          <a:xfrm>
            <a:off x="1262359" y="1433806"/>
            <a:ext cx="525404" cy="452934"/>
          </a:xfrm>
          <a:prstGeom prst="rect">
            <a:avLst/>
          </a:prstGeom>
          <a:noFill/>
        </p:spPr>
        <p:txBody>
          <a:bodyPr wrap="square" lIns="939" tIns="489" rIns="939" bIns="489" rtlCol="0" anchor="ctr">
            <a:sp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01</a:t>
            </a:r>
            <a:endParaRPr lang="en-US" sz="1800" dirty="0"/>
          </a:p>
        </p:txBody>
      </p:sp>
      <p:sp>
        <p:nvSpPr>
          <p:cNvPr id="5" name="Text 2"/>
          <p:cNvSpPr txBox="1"/>
          <p:nvPr>
            <p:custDataLst>
              <p:tags r:id="rId4"/>
            </p:custDataLst>
          </p:nvPr>
        </p:nvSpPr>
        <p:spPr>
          <a:xfrm>
            <a:off x="1832736" y="1475607"/>
            <a:ext cx="3455235" cy="369332"/>
          </a:xfrm>
          <a:prstGeom prst="rect">
            <a:avLst/>
          </a:prstGeom>
          <a:noFill/>
        </p:spPr>
        <p:txBody>
          <a:bodyPr wrap="square" lIns="939" tIns="489" rIns="939" bIns="489" rtlCol="0" anchor="t">
            <a:spAutoFit/>
          </a:bodyPr>
          <a:lstStyle/>
          <a:p>
            <a:pPr marL="0" indent="0" algn="l">
              <a:buNone/>
            </a:pPr>
            <a:r>
              <a:rPr lang="zh-CN" altLang="en-US" sz="19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精神疾病概述</a:t>
            </a:r>
            <a:endParaRPr lang="en-US" sz="1950" dirty="0"/>
          </a:p>
        </p:txBody>
      </p:sp>
      <p:sp>
        <p:nvSpPr>
          <p:cNvPr id="6" name="Shape 3"/>
          <p:cNvSpPr/>
          <p:nvPr>
            <p:custDataLst>
              <p:tags r:id="rId5"/>
            </p:custDataLst>
          </p:nvPr>
        </p:nvSpPr>
        <p:spPr>
          <a:xfrm>
            <a:off x="3908032" y="2310770"/>
            <a:ext cx="501323" cy="432236"/>
          </a:xfrm>
          <a:custGeom>
            <a:avLst/>
            <a:gdLst/>
            <a:ahLst/>
            <a:cxnLst/>
            <a:rect l="l" t="t" r="r" b="b"/>
            <a:pathLst>
              <a:path w="501323" h="432236">
                <a:moveTo>
                  <a:pt x="0" y="216433"/>
                </a:moveTo>
                <a:lnTo>
                  <a:pt x="108216" y="0"/>
                </a:lnTo>
                <a:lnTo>
                  <a:pt x="392786" y="0"/>
                </a:lnTo>
                <a:lnTo>
                  <a:pt x="501002" y="216433"/>
                </a:lnTo>
                <a:lnTo>
                  <a:pt x="392786" y="431864"/>
                </a:lnTo>
                <a:lnTo>
                  <a:pt x="108216" y="431864"/>
                </a:lnTo>
                <a:close/>
              </a:path>
            </a:pathLst>
          </a:custGeom>
          <a:solidFill>
            <a:srgbClr val="779F08"/>
          </a:solidFill>
        </p:spPr>
      </p:sp>
      <p:sp>
        <p:nvSpPr>
          <p:cNvPr id="7" name="Text 4"/>
          <p:cNvSpPr txBox="1"/>
          <p:nvPr>
            <p:custDataLst>
              <p:tags r:id="rId6"/>
            </p:custDataLst>
          </p:nvPr>
        </p:nvSpPr>
        <p:spPr>
          <a:xfrm>
            <a:off x="3895991" y="2300420"/>
            <a:ext cx="525404" cy="452934"/>
          </a:xfrm>
          <a:prstGeom prst="rect">
            <a:avLst/>
          </a:prstGeom>
          <a:noFill/>
        </p:spPr>
        <p:txBody>
          <a:bodyPr wrap="square" lIns="939" tIns="489" rIns="939" bIns="489" rtlCol="0" anchor="ctr">
            <a:sp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02</a:t>
            </a:r>
            <a:endParaRPr lang="en-US" sz="1800" dirty="0"/>
          </a:p>
        </p:txBody>
      </p:sp>
      <p:sp>
        <p:nvSpPr>
          <p:cNvPr id="8" name="Text 5"/>
          <p:cNvSpPr txBox="1"/>
          <p:nvPr>
            <p:custDataLst>
              <p:tags r:id="rId7"/>
            </p:custDataLst>
          </p:nvPr>
        </p:nvSpPr>
        <p:spPr>
          <a:xfrm>
            <a:off x="4466368" y="2342221"/>
            <a:ext cx="3455235" cy="369332"/>
          </a:xfrm>
          <a:prstGeom prst="rect">
            <a:avLst/>
          </a:prstGeom>
          <a:noFill/>
        </p:spPr>
        <p:txBody>
          <a:bodyPr wrap="square" lIns="939" tIns="489" rIns="939" bIns="489" rtlCol="0" anchor="t">
            <a:spAutoFit/>
          </a:bodyPr>
          <a:lstStyle/>
          <a:p>
            <a:pPr marL="0" indent="0" algn="l">
              <a:buNone/>
            </a:pPr>
            <a:r>
              <a:rPr lang="zh-CN" altLang="en-US" sz="19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精神疾病预防</a:t>
            </a:r>
            <a:endParaRPr lang="en-US" sz="1950" dirty="0"/>
          </a:p>
        </p:txBody>
      </p:sp>
      <p:sp>
        <p:nvSpPr>
          <p:cNvPr id="9" name="Shape 6"/>
          <p:cNvSpPr/>
          <p:nvPr>
            <p:custDataLst>
              <p:tags r:id="rId8"/>
            </p:custDataLst>
          </p:nvPr>
        </p:nvSpPr>
        <p:spPr>
          <a:xfrm>
            <a:off x="1286440" y="3165841"/>
            <a:ext cx="501323" cy="432236"/>
          </a:xfrm>
          <a:custGeom>
            <a:avLst/>
            <a:gdLst/>
            <a:ahLst/>
            <a:cxnLst/>
            <a:rect l="l" t="t" r="r" b="b"/>
            <a:pathLst>
              <a:path w="501323" h="432236">
                <a:moveTo>
                  <a:pt x="0" y="216433"/>
                </a:moveTo>
                <a:lnTo>
                  <a:pt x="108216" y="0"/>
                </a:lnTo>
                <a:lnTo>
                  <a:pt x="392786" y="0"/>
                </a:lnTo>
                <a:lnTo>
                  <a:pt x="501002" y="216433"/>
                </a:lnTo>
                <a:lnTo>
                  <a:pt x="392786" y="431864"/>
                </a:lnTo>
                <a:lnTo>
                  <a:pt x="108216" y="431864"/>
                </a:lnTo>
                <a:close/>
              </a:path>
            </a:pathLst>
          </a:custGeom>
          <a:solidFill>
            <a:srgbClr val="779F08"/>
          </a:solidFill>
        </p:spPr>
      </p:sp>
      <p:sp>
        <p:nvSpPr>
          <p:cNvPr id="10" name="Text 7"/>
          <p:cNvSpPr txBox="1"/>
          <p:nvPr>
            <p:custDataLst>
              <p:tags r:id="rId9"/>
            </p:custDataLst>
          </p:nvPr>
        </p:nvSpPr>
        <p:spPr>
          <a:xfrm>
            <a:off x="1274399" y="3155492"/>
            <a:ext cx="525404" cy="452934"/>
          </a:xfrm>
          <a:prstGeom prst="rect">
            <a:avLst/>
          </a:prstGeom>
          <a:noFill/>
        </p:spPr>
        <p:txBody>
          <a:bodyPr wrap="square" lIns="939" tIns="489" rIns="939" bIns="489" rtlCol="0" anchor="ctr">
            <a:sp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03</a:t>
            </a:r>
            <a:endParaRPr lang="en-US" sz="1800" dirty="0"/>
          </a:p>
        </p:txBody>
      </p:sp>
      <p:sp>
        <p:nvSpPr>
          <p:cNvPr id="11" name="Text 8"/>
          <p:cNvSpPr txBox="1"/>
          <p:nvPr>
            <p:custDataLst>
              <p:tags r:id="rId10"/>
            </p:custDataLst>
          </p:nvPr>
        </p:nvSpPr>
        <p:spPr>
          <a:xfrm>
            <a:off x="1844777" y="3197293"/>
            <a:ext cx="3455235" cy="369332"/>
          </a:xfrm>
          <a:prstGeom prst="rect">
            <a:avLst/>
          </a:prstGeom>
          <a:noFill/>
        </p:spPr>
        <p:txBody>
          <a:bodyPr wrap="square" lIns="939" tIns="489" rIns="939" bIns="489" rtlCol="0" anchor="t">
            <a:spAutoFit/>
          </a:bodyPr>
          <a:lstStyle/>
          <a:p>
            <a:pPr marL="0" indent="0" algn="l">
              <a:buNone/>
            </a:pPr>
            <a:r>
              <a:rPr lang="zh-CN" altLang="en-US" sz="19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精神疾病治疗</a:t>
            </a:r>
            <a:endParaRPr lang="en-US" sz="1950" dirty="0"/>
          </a:p>
        </p:txBody>
      </p:sp>
      <p:sp>
        <p:nvSpPr>
          <p:cNvPr id="15" name="Shape 12"/>
          <p:cNvSpPr/>
          <p:nvPr/>
        </p:nvSpPr>
        <p:spPr>
          <a:xfrm>
            <a:off x="1153349" y="477426"/>
            <a:ext cx="814647" cy="265457"/>
          </a:xfrm>
          <a:custGeom>
            <a:avLst/>
            <a:gdLst/>
            <a:ahLst/>
            <a:cxnLst/>
            <a:rect l="l" t="t" r="r" b="b"/>
            <a:pathLst>
              <a:path w="814647" h="265457">
                <a:moveTo>
                  <a:pt x="0" y="0"/>
                </a:moveTo>
                <a:lnTo>
                  <a:pt x="814647" y="0"/>
                </a:lnTo>
                <a:lnTo>
                  <a:pt x="814647" y="265457"/>
                </a:lnTo>
                <a:lnTo>
                  <a:pt x="0" y="265457"/>
                </a:lnTo>
                <a:close/>
              </a:path>
            </a:pathLst>
          </a:custGeom>
          <a:noFill/>
        </p:spPr>
      </p:sp>
      <p:sp>
        <p:nvSpPr>
          <p:cNvPr id="16" name="Text 13"/>
          <p:cNvSpPr txBox="1"/>
          <p:nvPr/>
        </p:nvSpPr>
        <p:spPr>
          <a:xfrm>
            <a:off x="1153349" y="477426"/>
            <a:ext cx="814647" cy="265457"/>
          </a:xfrm>
          <a:prstGeom prst="rect">
            <a:avLst/>
          </a:prstGeom>
          <a:noFill/>
        </p:spPr>
        <p:txBody>
          <a:bodyPr wrap="square" lIns="476" tIns="238" rIns="476" bIns="238" rtlCol="0" anchor="t">
            <a:spAutoFit/>
          </a:bodyPr>
          <a:lstStyle/>
          <a:p>
            <a:pPr marL="0" indent="0" algn="ctr">
              <a:buNone/>
            </a:pPr>
            <a:r>
              <a:rPr lang="en-GB" altLang="en-US" sz="1500" kern="0" spc="-112" dirty="0">
                <a:solidFill>
                  <a:srgbClr val="000000"/>
                </a:solidFill>
                <a:latin typeface="SourceHanSansSC-Medium" panose="020B0600000000000000" charset="-122"/>
                <a:ea typeface="SourceHanSansSC-Medium" panose="020B0600000000000000" charset="-122"/>
                <a:cs typeface="SourceHanSansSC-Medium" panose="020B0600000000000000" charset="-122"/>
              </a:rPr>
              <a:t>About Us</a:t>
            </a:r>
            <a:endParaRPr lang="en-US" sz="1500" dirty="0"/>
          </a:p>
        </p:txBody>
      </p:sp>
      <p:sp>
        <p:nvSpPr>
          <p:cNvPr id="17" name="Shape 14"/>
          <p:cNvSpPr/>
          <p:nvPr/>
        </p:nvSpPr>
        <p:spPr>
          <a:xfrm>
            <a:off x="272475" y="309573"/>
            <a:ext cx="911547" cy="473303"/>
          </a:xfrm>
          <a:custGeom>
            <a:avLst/>
            <a:gdLst/>
            <a:ahLst/>
            <a:cxnLst/>
            <a:rect l="l" t="t" r="r" b="b"/>
            <a:pathLst>
              <a:path w="911547" h="473303">
                <a:moveTo>
                  <a:pt x="0" y="0"/>
                </a:moveTo>
                <a:lnTo>
                  <a:pt x="911547" y="0"/>
                </a:lnTo>
                <a:lnTo>
                  <a:pt x="911547" y="473303"/>
                </a:lnTo>
                <a:lnTo>
                  <a:pt x="0" y="473303"/>
                </a:lnTo>
                <a:close/>
              </a:path>
            </a:pathLst>
          </a:custGeom>
          <a:noFill/>
        </p:spPr>
      </p:sp>
      <p:sp>
        <p:nvSpPr>
          <p:cNvPr id="18" name="Text 15"/>
          <p:cNvSpPr txBox="1"/>
          <p:nvPr/>
        </p:nvSpPr>
        <p:spPr>
          <a:xfrm>
            <a:off x="272475" y="309573"/>
            <a:ext cx="911547" cy="473303"/>
          </a:xfrm>
          <a:prstGeom prst="rect">
            <a:avLst/>
          </a:prstGeom>
          <a:noFill/>
        </p:spPr>
        <p:txBody>
          <a:bodyPr wrap="square" lIns="939" tIns="489" rIns="939" bIns="489" rtlCol="0" anchor="t">
            <a:spAutoFit/>
          </a:bodyPr>
          <a:lstStyle/>
          <a:p>
            <a:pPr marL="0" indent="0" algn="ctr">
              <a:buNone/>
            </a:pPr>
            <a:r>
              <a:rPr lang="zh-CN" altLang="en-US" sz="2625" dirty="0">
                <a:solidFill>
                  <a:srgbClr val="000000"/>
                </a:solidFill>
                <a:latin typeface="SourceHanSansSC-Medium" panose="020B0600000000000000" charset="-122"/>
                <a:ea typeface="SourceHanSansSC-Medium" panose="020B0600000000000000" charset="-122"/>
                <a:cs typeface="SourceHanSansSC-Medium" panose="020B0600000000000000" charset="-122"/>
              </a:rPr>
              <a:t>目 录</a:t>
            </a:r>
            <a:endParaRPr lang="en-US" sz="2625" dirty="0"/>
          </a:p>
        </p:txBody>
      </p:sp>
      <p:sp>
        <p:nvSpPr>
          <p:cNvPr id="19" name="Shape 16"/>
          <p:cNvSpPr/>
          <p:nvPr/>
        </p:nvSpPr>
        <p:spPr>
          <a:xfrm>
            <a:off x="-4030" y="390694"/>
            <a:ext cx="180975" cy="321232"/>
          </a:xfrm>
          <a:custGeom>
            <a:avLst/>
            <a:gdLst/>
            <a:ahLst/>
            <a:cxnLst/>
            <a:rect l="l" t="t" r="r" b="b"/>
            <a:pathLst>
              <a:path w="180975" h="321232">
                <a:moveTo>
                  <a:pt x="0" y="0"/>
                </a:moveTo>
                <a:lnTo>
                  <a:pt x="180975" y="0"/>
                </a:lnTo>
                <a:lnTo>
                  <a:pt x="180975" y="321232"/>
                </a:lnTo>
                <a:lnTo>
                  <a:pt x="0" y="321232"/>
                </a:lnTo>
                <a:close/>
              </a:path>
            </a:pathLst>
          </a:custGeom>
          <a:solidFill>
            <a:srgbClr val="779F08"/>
          </a:solid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/img.tukuppt.com/aippt_tpl_uploads/25/07/30/6889c8cd760fd.png"/>
          <p:cNvPicPr>
            <a:picLocks noChangeAspect="1"/>
          </p:cNvPicPr>
          <p:nvPr/>
        </p:nvPicPr>
        <p:blipFill>
          <a:blip r:embed="rId1"/>
          <a:srcRect r="2344" b="2222"/>
          <a:stretch>
            <a:fillRect/>
          </a:stretch>
        </p:blipFill>
        <p:spPr>
          <a:xfrm>
            <a:off x="0" y="0"/>
            <a:ext cx="9144000" cy="5149901"/>
          </a:xfrm>
          <a:prstGeom prst="rect">
            <a:avLst/>
          </a:prstGeom>
        </p:spPr>
      </p:pic>
      <p:pic>
        <p:nvPicPr>
          <p:cNvPr id="3" name="Image 1" descr="//img.tukuppt.com/aippt_tpl_uploads/25/07/30/6889c8cd76301.png!/fwfh2/960x960"/>
          <p:cNvPicPr>
            <a:picLocks noChangeAspect="1"/>
          </p:cNvPicPr>
          <p:nvPr/>
        </p:nvPicPr>
        <p:blipFill>
          <a:blip r:embed="rId2"/>
          <a:srcRect l="3416" t="12045" r="31981" b="24572"/>
          <a:stretch>
            <a:fillRect/>
          </a:stretch>
        </p:blipFill>
        <p:spPr>
          <a:xfrm>
            <a:off x="1344058" y="1518322"/>
            <a:ext cx="1982616" cy="1945208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4565375" y="1518322"/>
            <a:ext cx="2122760" cy="530915"/>
          </a:xfrm>
          <a:custGeom>
            <a:avLst/>
            <a:gdLst/>
            <a:ahLst/>
            <a:cxnLst/>
            <a:rect l="l" t="t" r="r" b="b"/>
            <a:pathLst>
              <a:path w="2122760" h="530915">
                <a:moveTo>
                  <a:pt x="0" y="0"/>
                </a:moveTo>
                <a:lnTo>
                  <a:pt x="2122760" y="0"/>
                </a:lnTo>
                <a:lnTo>
                  <a:pt x="2122760" y="530914"/>
                </a:lnTo>
                <a:lnTo>
                  <a:pt x="0" y="530914"/>
                </a:lnTo>
                <a:close/>
              </a:path>
            </a:pathLst>
          </a:custGeom>
          <a:noFill/>
        </p:spPr>
      </p:sp>
      <p:sp>
        <p:nvSpPr>
          <p:cNvPr id="5" name="Text 1"/>
          <p:cNvSpPr txBox="1"/>
          <p:nvPr/>
        </p:nvSpPr>
        <p:spPr>
          <a:xfrm>
            <a:off x="3884651" y="2470951"/>
            <a:ext cx="3695114" cy="992579"/>
          </a:xfrm>
          <a:prstGeom prst="rect">
            <a:avLst/>
          </a:prstGeom>
          <a:noFill/>
        </p:spPr>
        <p:txBody>
          <a:bodyPr wrap="square" lIns="939" tIns="489" rIns="939" bIns="489" rtlCol="0" anchor="t">
            <a:spAutoFit/>
          </a:bodyPr>
          <a:lstStyle/>
          <a:p>
            <a:pPr marL="0" indent="0" algn="ctr">
              <a:buNone/>
            </a:pPr>
            <a:r>
              <a:rPr lang="zh-CN" altLang="en-US" sz="3600" b="1" dirty="0">
                <a:solidFill>
                  <a:srgbClr val="000000"/>
                </a:solidFill>
                <a:latin typeface="SourceHanSansSC-Medium" panose="020B0600000000000000" charset="-122"/>
                <a:ea typeface="SourceHanSansSC-Medium" panose="020B0600000000000000" charset="-122"/>
                <a:cs typeface="SourceHanSansSC-Medium" panose="020B0600000000000000" charset="-122"/>
              </a:rPr>
              <a:t>精神疾病概述</a:t>
            </a:r>
            <a:endParaRPr lang="en-US" sz="3600" dirty="0"/>
          </a:p>
        </p:txBody>
      </p:sp>
      <p:sp>
        <p:nvSpPr>
          <p:cNvPr id="6" name="Text 2"/>
          <p:cNvSpPr txBox="1"/>
          <p:nvPr/>
        </p:nvSpPr>
        <p:spPr>
          <a:xfrm>
            <a:off x="4124076" y="1274239"/>
            <a:ext cx="3216265" cy="992579"/>
          </a:xfrm>
          <a:prstGeom prst="rect">
            <a:avLst/>
          </a:prstGeom>
          <a:noFill/>
        </p:spPr>
        <p:txBody>
          <a:bodyPr wrap="square" lIns="939" tIns="489" rIns="939" bIns="489" rtlCol="0" anchor="t">
            <a:sp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8BB31C"/>
                </a:solidFill>
                <a:latin typeface="SourceHanSansSC-Medium" panose="020B0600000000000000" charset="-122"/>
                <a:ea typeface="SourceHanSansSC-Medium" panose="020B0600000000000000" charset="-122"/>
                <a:cs typeface="SourceHanSansSC-Medium" panose="020B0600000000000000" charset="-122"/>
              </a:rPr>
              <a:t>01</a:t>
            </a:r>
            <a:endParaRPr lang="en-US" sz="6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/img.tukuppt.com/aippt_tpl_uploads/25/07/30/6889c8cd760fd.png"/>
          <p:cNvPicPr>
            <a:picLocks noChangeAspect="1"/>
          </p:cNvPicPr>
          <p:nvPr/>
        </p:nvPicPr>
        <p:blipFill>
          <a:blip r:embed="rId1"/>
          <a:srcRect r="2344" b="2222"/>
          <a:stretch>
            <a:fillRect/>
          </a:stretch>
        </p:blipFill>
        <p:spPr>
          <a:xfrm>
            <a:off x="0" y="0"/>
            <a:ext cx="9144000" cy="5149901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47655" y="292339"/>
            <a:ext cx="1485022" cy="473303"/>
          </a:xfrm>
          <a:custGeom>
            <a:avLst/>
            <a:gdLst/>
            <a:ahLst/>
            <a:cxnLst/>
            <a:rect l="l" t="t" r="r" b="b"/>
            <a:pathLst>
              <a:path w="1485022" h="473303">
                <a:moveTo>
                  <a:pt x="0" y="0"/>
                </a:moveTo>
                <a:lnTo>
                  <a:pt x="1485022" y="0"/>
                </a:lnTo>
                <a:lnTo>
                  <a:pt x="1485022" y="473303"/>
                </a:lnTo>
                <a:lnTo>
                  <a:pt x="0" y="473303"/>
                </a:lnTo>
                <a:close/>
              </a:path>
            </a:pathLst>
          </a:custGeom>
          <a:noFill/>
        </p:spPr>
      </p:sp>
      <p:sp>
        <p:nvSpPr>
          <p:cNvPr id="4" name="Text 1"/>
          <p:cNvSpPr txBox="1"/>
          <p:nvPr/>
        </p:nvSpPr>
        <p:spPr>
          <a:xfrm>
            <a:off x="347655" y="292339"/>
            <a:ext cx="6933994" cy="473303"/>
          </a:xfrm>
          <a:prstGeom prst="rect">
            <a:avLst/>
          </a:prstGeom>
          <a:noFill/>
        </p:spPr>
        <p:txBody>
          <a:bodyPr wrap="square" lIns="939" tIns="489" rIns="939" bIns="489" rtlCol="0" anchor="t">
            <a:spAutoFit/>
          </a:bodyPr>
          <a:lstStyle/>
          <a:p>
            <a:pPr marL="0" indent="0" algn="l">
              <a:buNone/>
            </a:pPr>
            <a:r>
              <a:rPr lang="zh-CN" altLang="en-US" sz="2625" dirty="0">
                <a:solidFill>
                  <a:srgbClr val="000000"/>
                </a:solidFill>
                <a:latin typeface="SourceHanSansSC-Medium" panose="020B0600000000000000" charset="-122"/>
                <a:ea typeface="SourceHanSansSC-Medium" panose="020B0600000000000000" charset="-122"/>
                <a:cs typeface="SourceHanSansSC-Medium" panose="020B0600000000000000" charset="-122"/>
              </a:rPr>
              <a:t>精神疾病定义</a:t>
            </a:r>
            <a:endParaRPr lang="en-US" sz="2625" dirty="0"/>
          </a:p>
        </p:txBody>
      </p:sp>
      <p:sp>
        <p:nvSpPr>
          <p:cNvPr id="5" name="Shape 2"/>
          <p:cNvSpPr/>
          <p:nvPr/>
        </p:nvSpPr>
        <p:spPr>
          <a:xfrm>
            <a:off x="-4030" y="383210"/>
            <a:ext cx="180975" cy="321232"/>
          </a:xfrm>
          <a:custGeom>
            <a:avLst/>
            <a:gdLst/>
            <a:ahLst/>
            <a:cxnLst/>
            <a:rect l="l" t="t" r="r" b="b"/>
            <a:pathLst>
              <a:path w="180975" h="321232">
                <a:moveTo>
                  <a:pt x="0" y="0"/>
                </a:moveTo>
                <a:lnTo>
                  <a:pt x="180975" y="0"/>
                </a:lnTo>
                <a:lnTo>
                  <a:pt x="180975" y="321232"/>
                </a:lnTo>
                <a:lnTo>
                  <a:pt x="0" y="321232"/>
                </a:lnTo>
                <a:close/>
              </a:path>
            </a:pathLst>
          </a:custGeom>
          <a:solidFill>
            <a:srgbClr val="779F08"/>
          </a:solidFill>
        </p:spPr>
      </p:sp>
      <p:sp>
        <p:nvSpPr>
          <p:cNvPr id="6" name="Shape 3"/>
          <p:cNvSpPr/>
          <p:nvPr>
            <p:custDataLst>
              <p:tags r:id="rId2"/>
            </p:custDataLst>
          </p:nvPr>
        </p:nvSpPr>
        <p:spPr>
          <a:xfrm rot="16200000">
            <a:off x="3993305" y="2540473"/>
            <a:ext cx="1113570" cy="1524020"/>
          </a:xfrm>
          <a:custGeom>
            <a:avLst/>
            <a:gdLst/>
            <a:ahLst/>
            <a:cxnLst/>
            <a:rect l="l" t="t" r="r" b="b"/>
            <a:pathLst>
              <a:path w="1113570" h="1524020">
                <a:moveTo>
                  <a:pt x="433388" y="0"/>
                </a:moveTo>
                <a:lnTo>
                  <a:pt x="0" y="1524000"/>
                </a:lnTo>
                <a:lnTo>
                  <a:pt x="680085" y="1524000"/>
                </a:lnTo>
                <a:lnTo>
                  <a:pt x="1113473" y="0"/>
                </a:lnTo>
                <a:close/>
              </a:path>
            </a:pathLst>
          </a:custGeom>
          <a:solidFill>
            <a:srgbClr val="404040"/>
          </a:solidFill>
        </p:spPr>
      </p:sp>
      <p:sp>
        <p:nvSpPr>
          <p:cNvPr id="7" name="Shape 4"/>
          <p:cNvSpPr/>
          <p:nvPr>
            <p:custDataLst>
              <p:tags r:id="rId3"/>
            </p:custDataLst>
          </p:nvPr>
        </p:nvSpPr>
        <p:spPr>
          <a:xfrm rot="16200000">
            <a:off x="3993304" y="1349656"/>
            <a:ext cx="1113570" cy="1524020"/>
          </a:xfrm>
          <a:custGeom>
            <a:avLst/>
            <a:gdLst/>
            <a:ahLst/>
            <a:cxnLst/>
            <a:rect l="l" t="t" r="r" b="b"/>
            <a:pathLst>
              <a:path w="1113570" h="1524020">
                <a:moveTo>
                  <a:pt x="433388" y="0"/>
                </a:moveTo>
                <a:lnTo>
                  <a:pt x="0" y="1524000"/>
                </a:lnTo>
                <a:lnTo>
                  <a:pt x="680085" y="1524000"/>
                </a:lnTo>
                <a:lnTo>
                  <a:pt x="1113473" y="0"/>
                </a:lnTo>
                <a:close/>
              </a:path>
            </a:pathLst>
          </a:custGeom>
          <a:solidFill>
            <a:srgbClr val="404040"/>
          </a:solidFill>
        </p:spPr>
      </p:sp>
      <p:sp>
        <p:nvSpPr>
          <p:cNvPr id="8" name="Shape 5"/>
          <p:cNvSpPr/>
          <p:nvPr>
            <p:custDataLst>
              <p:tags r:id="rId4"/>
            </p:custDataLst>
          </p:nvPr>
        </p:nvSpPr>
        <p:spPr>
          <a:xfrm>
            <a:off x="3788077" y="1426441"/>
            <a:ext cx="1984642" cy="776516"/>
          </a:xfrm>
          <a:custGeom>
            <a:avLst/>
            <a:gdLst/>
            <a:ahLst/>
            <a:cxnLst/>
            <a:rect l="l" t="t" r="r" b="b"/>
            <a:pathLst>
              <a:path w="1984642" h="776516">
                <a:moveTo>
                  <a:pt x="1985010" y="388620"/>
                </a:moveTo>
                <a:lnTo>
                  <a:pt x="1596390" y="0"/>
                </a:lnTo>
                <a:lnTo>
                  <a:pt x="1596390" y="128588"/>
                </a:lnTo>
                <a:lnTo>
                  <a:pt x="0" y="128588"/>
                </a:lnTo>
                <a:lnTo>
                  <a:pt x="0" y="648652"/>
                </a:lnTo>
                <a:lnTo>
                  <a:pt x="1596390" y="648652"/>
                </a:lnTo>
                <a:lnTo>
                  <a:pt x="1596390" y="776287"/>
                </a:lnTo>
                <a:close/>
              </a:path>
            </a:pathLst>
          </a:custGeom>
          <a:solidFill>
            <a:srgbClr val="779F08"/>
          </a:solidFill>
        </p:spPr>
      </p:sp>
      <p:sp>
        <p:nvSpPr>
          <p:cNvPr id="9" name="Shape 6"/>
          <p:cNvSpPr/>
          <p:nvPr>
            <p:custDataLst>
              <p:tags r:id="rId5"/>
            </p:custDataLst>
          </p:nvPr>
        </p:nvSpPr>
        <p:spPr>
          <a:xfrm rot="10800000">
            <a:off x="3327454" y="2020507"/>
            <a:ext cx="1984642" cy="776516"/>
          </a:xfrm>
          <a:custGeom>
            <a:avLst/>
            <a:gdLst/>
            <a:ahLst/>
            <a:cxnLst/>
            <a:rect l="l" t="t" r="r" b="b"/>
            <a:pathLst>
              <a:path w="1984642" h="776516">
                <a:moveTo>
                  <a:pt x="1985010" y="388620"/>
                </a:moveTo>
                <a:lnTo>
                  <a:pt x="1596390" y="0"/>
                </a:lnTo>
                <a:lnTo>
                  <a:pt x="1596390" y="128588"/>
                </a:lnTo>
                <a:lnTo>
                  <a:pt x="0" y="128588"/>
                </a:lnTo>
                <a:lnTo>
                  <a:pt x="0" y="648652"/>
                </a:lnTo>
                <a:lnTo>
                  <a:pt x="1596390" y="648652"/>
                </a:lnTo>
                <a:lnTo>
                  <a:pt x="1596390" y="776287"/>
                </a:lnTo>
                <a:close/>
              </a:path>
            </a:pathLst>
          </a:custGeom>
          <a:solidFill>
            <a:srgbClr val="8BB31C"/>
          </a:solidFill>
        </p:spPr>
      </p:sp>
      <p:sp>
        <p:nvSpPr>
          <p:cNvPr id="10" name="Shape 7"/>
          <p:cNvSpPr/>
          <p:nvPr>
            <p:custDataLst>
              <p:tags r:id="rId6"/>
            </p:custDataLst>
          </p:nvPr>
        </p:nvSpPr>
        <p:spPr>
          <a:xfrm>
            <a:off x="3788077" y="2614573"/>
            <a:ext cx="1984642" cy="776516"/>
          </a:xfrm>
          <a:custGeom>
            <a:avLst/>
            <a:gdLst/>
            <a:ahLst/>
            <a:cxnLst/>
            <a:rect l="l" t="t" r="r" b="b"/>
            <a:pathLst>
              <a:path w="1984642" h="776516">
                <a:moveTo>
                  <a:pt x="1985010" y="388620"/>
                </a:moveTo>
                <a:lnTo>
                  <a:pt x="1596390" y="0"/>
                </a:lnTo>
                <a:lnTo>
                  <a:pt x="1596390" y="128588"/>
                </a:lnTo>
                <a:lnTo>
                  <a:pt x="0" y="128588"/>
                </a:lnTo>
                <a:lnTo>
                  <a:pt x="0" y="648652"/>
                </a:lnTo>
                <a:lnTo>
                  <a:pt x="1596390" y="648652"/>
                </a:lnTo>
                <a:lnTo>
                  <a:pt x="1596390" y="776287"/>
                </a:lnTo>
                <a:close/>
              </a:path>
            </a:pathLst>
          </a:custGeom>
          <a:solidFill>
            <a:srgbClr val="779F08"/>
          </a:solidFill>
        </p:spPr>
      </p:sp>
      <p:sp>
        <p:nvSpPr>
          <p:cNvPr id="11" name="Shape 8"/>
          <p:cNvSpPr/>
          <p:nvPr>
            <p:custDataLst>
              <p:tags r:id="rId7"/>
            </p:custDataLst>
          </p:nvPr>
        </p:nvSpPr>
        <p:spPr>
          <a:xfrm rot="10800000">
            <a:off x="3327454" y="3208639"/>
            <a:ext cx="1984642" cy="776516"/>
          </a:xfrm>
          <a:custGeom>
            <a:avLst/>
            <a:gdLst/>
            <a:ahLst/>
            <a:cxnLst/>
            <a:rect l="l" t="t" r="r" b="b"/>
            <a:pathLst>
              <a:path w="1984642" h="776516">
                <a:moveTo>
                  <a:pt x="1985010" y="388620"/>
                </a:moveTo>
                <a:lnTo>
                  <a:pt x="1596390" y="0"/>
                </a:lnTo>
                <a:lnTo>
                  <a:pt x="1596390" y="128588"/>
                </a:lnTo>
                <a:lnTo>
                  <a:pt x="0" y="128588"/>
                </a:lnTo>
                <a:lnTo>
                  <a:pt x="0" y="648652"/>
                </a:lnTo>
                <a:lnTo>
                  <a:pt x="1596390" y="648652"/>
                </a:lnTo>
                <a:lnTo>
                  <a:pt x="1596390" y="776287"/>
                </a:lnTo>
                <a:close/>
              </a:path>
            </a:pathLst>
          </a:custGeom>
          <a:solidFill>
            <a:srgbClr val="8BB31C"/>
          </a:solidFill>
        </p:spPr>
      </p:sp>
      <p:sp>
        <p:nvSpPr>
          <p:cNvPr id="12" name="Shape 9"/>
          <p:cNvSpPr/>
          <p:nvPr/>
        </p:nvSpPr>
        <p:spPr>
          <a:xfrm>
            <a:off x="4019434" y="1642130"/>
            <a:ext cx="1292662" cy="346249"/>
          </a:xfrm>
          <a:custGeom>
            <a:avLst/>
            <a:gdLst/>
            <a:ahLst/>
            <a:cxnLst/>
            <a:rect l="l" t="t" r="r" b="b"/>
            <a:pathLst>
              <a:path w="1292662" h="346249">
                <a:moveTo>
                  <a:pt x="0" y="0"/>
                </a:moveTo>
                <a:lnTo>
                  <a:pt x="1292662" y="0"/>
                </a:lnTo>
                <a:lnTo>
                  <a:pt x="1292662" y="346249"/>
                </a:lnTo>
                <a:lnTo>
                  <a:pt x="0" y="346249"/>
                </a:lnTo>
                <a:close/>
              </a:path>
            </a:pathLst>
          </a:custGeom>
          <a:noFill/>
        </p:spPr>
      </p:sp>
      <p:sp>
        <p:nvSpPr>
          <p:cNvPr id="13" name="Text 10"/>
          <p:cNvSpPr txBox="1"/>
          <p:nvPr>
            <p:custDataLst>
              <p:tags r:id="rId8"/>
            </p:custDataLst>
          </p:nvPr>
        </p:nvSpPr>
        <p:spPr>
          <a:xfrm>
            <a:off x="4019434" y="1642130"/>
            <a:ext cx="1292662" cy="3462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1500" dirty="0">
                <a:solidFill>
                  <a:srgbClr val="FFFFFF"/>
                </a:solidFill>
                <a:latin typeface="SourceHanSansSC-Medium" panose="020B0600000000000000" charset="-122"/>
                <a:ea typeface="SourceHanSansSC-Medium" panose="020B0600000000000000" charset="-122"/>
                <a:cs typeface="SourceHanSansSC-Medium" panose="020B0600000000000000" charset="-122"/>
              </a:rPr>
              <a:t>01</a:t>
            </a:r>
            <a:endParaRPr lang="en-US" sz="1500" dirty="0"/>
          </a:p>
        </p:txBody>
      </p:sp>
      <p:sp>
        <p:nvSpPr>
          <p:cNvPr id="14" name="Shape 11"/>
          <p:cNvSpPr/>
          <p:nvPr/>
        </p:nvSpPr>
        <p:spPr>
          <a:xfrm>
            <a:off x="3788078" y="2236198"/>
            <a:ext cx="1292662" cy="305468"/>
          </a:xfrm>
          <a:custGeom>
            <a:avLst/>
            <a:gdLst/>
            <a:ahLst/>
            <a:cxnLst/>
            <a:rect l="l" t="t" r="r" b="b"/>
            <a:pathLst>
              <a:path w="1292662" h="305468">
                <a:moveTo>
                  <a:pt x="0" y="0"/>
                </a:moveTo>
                <a:lnTo>
                  <a:pt x="1292662" y="0"/>
                </a:lnTo>
                <a:lnTo>
                  <a:pt x="1292662" y="305468"/>
                </a:lnTo>
                <a:lnTo>
                  <a:pt x="0" y="305468"/>
                </a:lnTo>
                <a:close/>
              </a:path>
            </a:pathLst>
          </a:custGeom>
          <a:noFill/>
        </p:spPr>
      </p:sp>
      <p:sp>
        <p:nvSpPr>
          <p:cNvPr id="15" name="Text 12"/>
          <p:cNvSpPr txBox="1"/>
          <p:nvPr>
            <p:custDataLst>
              <p:tags r:id="rId9"/>
            </p:custDataLst>
          </p:nvPr>
        </p:nvSpPr>
        <p:spPr>
          <a:xfrm>
            <a:off x="3788078" y="2236198"/>
            <a:ext cx="1292662" cy="30546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1500" dirty="0">
                <a:solidFill>
                  <a:srgbClr val="FFFFFF"/>
                </a:solidFill>
                <a:latin typeface="SourceHanSansSC-Medium" panose="020B0600000000000000" charset="-122"/>
                <a:ea typeface="SourceHanSansSC-Medium" panose="020B0600000000000000" charset="-122"/>
                <a:cs typeface="SourceHanSansSC-Medium" panose="020B0600000000000000" charset="-122"/>
              </a:rPr>
              <a:t>02</a:t>
            </a:r>
            <a:endParaRPr lang="en-US" sz="1500" dirty="0"/>
          </a:p>
        </p:txBody>
      </p:sp>
      <p:sp>
        <p:nvSpPr>
          <p:cNvPr id="16" name="Shape 13"/>
          <p:cNvSpPr/>
          <p:nvPr/>
        </p:nvSpPr>
        <p:spPr>
          <a:xfrm>
            <a:off x="4019434" y="2830264"/>
            <a:ext cx="1292662" cy="305468"/>
          </a:xfrm>
          <a:custGeom>
            <a:avLst/>
            <a:gdLst/>
            <a:ahLst/>
            <a:cxnLst/>
            <a:rect l="l" t="t" r="r" b="b"/>
            <a:pathLst>
              <a:path w="1292662" h="305468">
                <a:moveTo>
                  <a:pt x="0" y="0"/>
                </a:moveTo>
                <a:lnTo>
                  <a:pt x="1292662" y="0"/>
                </a:lnTo>
                <a:lnTo>
                  <a:pt x="1292662" y="305468"/>
                </a:lnTo>
                <a:lnTo>
                  <a:pt x="0" y="305468"/>
                </a:lnTo>
                <a:close/>
              </a:path>
            </a:pathLst>
          </a:custGeom>
          <a:noFill/>
        </p:spPr>
      </p:sp>
      <p:sp>
        <p:nvSpPr>
          <p:cNvPr id="17" name="Text 14"/>
          <p:cNvSpPr txBox="1"/>
          <p:nvPr>
            <p:custDataLst>
              <p:tags r:id="rId10"/>
            </p:custDataLst>
          </p:nvPr>
        </p:nvSpPr>
        <p:spPr>
          <a:xfrm>
            <a:off x="4019434" y="2830264"/>
            <a:ext cx="1292662" cy="30546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1500" dirty="0">
                <a:solidFill>
                  <a:srgbClr val="FFFFFF"/>
                </a:solidFill>
                <a:latin typeface="SourceHanSansSC-Medium" panose="020B0600000000000000" charset="-122"/>
                <a:ea typeface="SourceHanSansSC-Medium" panose="020B0600000000000000" charset="-122"/>
                <a:cs typeface="SourceHanSansSC-Medium" panose="020B0600000000000000" charset="-122"/>
              </a:rPr>
              <a:t>03</a:t>
            </a:r>
            <a:endParaRPr lang="en-US" sz="1500" dirty="0"/>
          </a:p>
        </p:txBody>
      </p:sp>
      <p:sp>
        <p:nvSpPr>
          <p:cNvPr id="18" name="Shape 15"/>
          <p:cNvSpPr/>
          <p:nvPr/>
        </p:nvSpPr>
        <p:spPr>
          <a:xfrm>
            <a:off x="3788078" y="3424330"/>
            <a:ext cx="1292662" cy="305468"/>
          </a:xfrm>
          <a:custGeom>
            <a:avLst/>
            <a:gdLst/>
            <a:ahLst/>
            <a:cxnLst/>
            <a:rect l="l" t="t" r="r" b="b"/>
            <a:pathLst>
              <a:path w="1292662" h="305468">
                <a:moveTo>
                  <a:pt x="0" y="0"/>
                </a:moveTo>
                <a:lnTo>
                  <a:pt x="1292662" y="0"/>
                </a:lnTo>
                <a:lnTo>
                  <a:pt x="1292662" y="305468"/>
                </a:lnTo>
                <a:lnTo>
                  <a:pt x="0" y="305468"/>
                </a:lnTo>
                <a:close/>
              </a:path>
            </a:pathLst>
          </a:custGeom>
          <a:noFill/>
        </p:spPr>
      </p:sp>
      <p:sp>
        <p:nvSpPr>
          <p:cNvPr id="19" name="Text 16"/>
          <p:cNvSpPr txBox="1"/>
          <p:nvPr>
            <p:custDataLst>
              <p:tags r:id="rId11"/>
            </p:custDataLst>
          </p:nvPr>
        </p:nvSpPr>
        <p:spPr>
          <a:xfrm>
            <a:off x="3788078" y="3424330"/>
            <a:ext cx="1292662" cy="30546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1500" dirty="0">
                <a:solidFill>
                  <a:srgbClr val="FFFFFF"/>
                </a:solidFill>
                <a:latin typeface="SourceHanSansSC-Medium" panose="020B0600000000000000" charset="-122"/>
                <a:ea typeface="SourceHanSansSC-Medium" panose="020B0600000000000000" charset="-122"/>
                <a:cs typeface="SourceHanSansSC-Medium" panose="020B0600000000000000" charset="-122"/>
              </a:rPr>
              <a:t>04</a:t>
            </a:r>
            <a:endParaRPr lang="en-US" sz="1500" dirty="0"/>
          </a:p>
        </p:txBody>
      </p:sp>
      <p:sp>
        <p:nvSpPr>
          <p:cNvPr id="20" name="Text 17"/>
          <p:cNvSpPr txBox="1"/>
          <p:nvPr>
            <p:custDataLst>
              <p:tags r:id="rId12"/>
            </p:custDataLst>
          </p:nvPr>
        </p:nvSpPr>
        <p:spPr>
          <a:xfrm>
            <a:off x="5954882" y="1242199"/>
            <a:ext cx="1914525" cy="409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精神疾病概念界定</a:t>
            </a:r>
            <a:endParaRPr lang="en-US" sz="1350" dirty="0"/>
          </a:p>
        </p:txBody>
      </p:sp>
      <p:sp>
        <p:nvSpPr>
          <p:cNvPr id="21" name="Text 18"/>
          <p:cNvSpPr txBox="1"/>
          <p:nvPr>
            <p:custDataLst>
              <p:tags r:id="rId13"/>
            </p:custDataLst>
          </p:nvPr>
        </p:nvSpPr>
        <p:spPr>
          <a:xfrm>
            <a:off x="5954882" y="1701398"/>
            <a:ext cx="2014538" cy="12334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精神疾病是一类因大脑功能失调，导致认知、情感、意志和行为等精神活动出现不同程度障碍的疾病。它并非简单的情绪波动或性格问题，而是具有明确的病理生理基础。患者可能在感知、思维、情感等方面出现异常，如出现幻觉、妄想，情绪极度低落或亢奋，行为举止怪异等，严重影响其正常生活、工作和社会交往能力。</a:t>
            </a:r>
            <a:endParaRPr lang="en-US" sz="900" dirty="0"/>
          </a:p>
        </p:txBody>
      </p:sp>
      <p:sp>
        <p:nvSpPr>
          <p:cNvPr id="22" name="Text 19"/>
          <p:cNvSpPr txBox="1"/>
          <p:nvPr>
            <p:custDataLst>
              <p:tags r:id="rId14"/>
            </p:custDataLst>
          </p:nvPr>
        </p:nvSpPr>
        <p:spPr>
          <a:xfrm>
            <a:off x="1174268" y="1611499"/>
            <a:ext cx="1914525" cy="409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r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常见精神疾病类型</a:t>
            </a:r>
            <a:endParaRPr lang="en-US" sz="1350" dirty="0"/>
          </a:p>
        </p:txBody>
      </p:sp>
      <p:sp>
        <p:nvSpPr>
          <p:cNvPr id="23" name="Text 20"/>
          <p:cNvSpPr txBox="1"/>
          <p:nvPr>
            <p:custDataLst>
              <p:tags r:id="rId15"/>
            </p:custDataLst>
          </p:nvPr>
        </p:nvSpPr>
        <p:spPr>
          <a:xfrm>
            <a:off x="1162685" y="1988185"/>
            <a:ext cx="2059305" cy="134366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indent="0" algn="r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常见精神疾病类型多样。抑郁症以持续情绪低落、兴趣减退等为核心症状；焦虑症表现为过度担忧、紧张不安；精神分裂症会出现幻觉、妄想及思维紊乱；双相情感障碍则在抑郁与躁狂状态间交替；强迫症有反复出现的强迫观念或行为；此外，还有睡眠障碍、进食障碍等，每种疾病都有独特的症状表现和发病机制。</a:t>
            </a:r>
            <a:endParaRPr lang="en-US" sz="900" dirty="0"/>
          </a:p>
        </p:txBody>
      </p:sp>
      <p:sp>
        <p:nvSpPr>
          <p:cNvPr id="24" name="Text 21"/>
          <p:cNvSpPr txBox="1"/>
          <p:nvPr>
            <p:custDataLst>
              <p:tags r:id="rId16"/>
            </p:custDataLst>
          </p:nvPr>
        </p:nvSpPr>
        <p:spPr>
          <a:xfrm>
            <a:off x="6044412" y="3047959"/>
            <a:ext cx="1914525" cy="409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精神疾病影响范围</a:t>
            </a:r>
            <a:endParaRPr lang="en-US" sz="1350" dirty="0"/>
          </a:p>
        </p:txBody>
      </p:sp>
      <p:sp>
        <p:nvSpPr>
          <p:cNvPr id="25" name="Text 22"/>
          <p:cNvSpPr txBox="1"/>
          <p:nvPr>
            <p:custDataLst>
              <p:tags r:id="rId17"/>
            </p:custDataLst>
          </p:nvPr>
        </p:nvSpPr>
        <p:spPr>
          <a:xfrm>
            <a:off x="5944717" y="3563673"/>
            <a:ext cx="2014538" cy="12334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精神疾病影响范围广泛，涉及个人、家庭和社会多个层面。对患者个人而言，它可能损害认知功能，导致工作学习能力下降，影响人际交往，降低生活质量，甚至危及生命。家庭方面，患者可能需要长期照顾，给家人带来经济和精神负担。社会上，精神疾病患者可能引发社会安全问题，影响社会稳定与和谐，阻碍社会发展进程。</a:t>
            </a:r>
            <a:endParaRPr lang="en-US" sz="900" dirty="0"/>
          </a:p>
        </p:txBody>
      </p:sp>
      <p:sp>
        <p:nvSpPr>
          <p:cNvPr id="26" name="Text 23"/>
          <p:cNvSpPr txBox="1"/>
          <p:nvPr>
            <p:custDataLst>
              <p:tags r:id="rId18"/>
            </p:custDataLst>
          </p:nvPr>
        </p:nvSpPr>
        <p:spPr>
          <a:xfrm>
            <a:off x="1274593" y="3155004"/>
            <a:ext cx="1914525" cy="409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r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精神疾病诊断标准</a:t>
            </a:r>
            <a:endParaRPr lang="en-US" sz="1350" dirty="0"/>
          </a:p>
        </p:txBody>
      </p:sp>
      <p:sp>
        <p:nvSpPr>
          <p:cNvPr id="27" name="Text 24"/>
          <p:cNvSpPr txBox="1"/>
          <p:nvPr>
            <p:custDataLst>
              <p:tags r:id="rId19"/>
            </p:custDataLst>
          </p:nvPr>
        </p:nvSpPr>
        <p:spPr>
          <a:xfrm>
            <a:off x="1174580" y="3564038"/>
            <a:ext cx="2014538" cy="12334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r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精神疾病诊断标准综合多方面因素。症状表现上，需符合特定疾病的核心症状及附加症状，如抑郁症要有情绪低落等核心症状及睡眠、食欲改变等附加症状。病程方面，不同疾病有不同病程要求，如抑郁症一般要求症状持续至少两周。严重程度需达到影响社会功能，如无法正常工作、学习。还需排除其他躯体疾病或物质滥用导致的精神障碍。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/img.tukuppt.com/aippt_tpl_uploads/25/07/30/6889c8cd760fd.png"/>
          <p:cNvPicPr>
            <a:picLocks noChangeAspect="1"/>
          </p:cNvPicPr>
          <p:nvPr/>
        </p:nvPicPr>
        <p:blipFill>
          <a:blip r:embed="rId1"/>
          <a:srcRect r="2344" b="2222"/>
          <a:stretch>
            <a:fillRect/>
          </a:stretch>
        </p:blipFill>
        <p:spPr>
          <a:xfrm>
            <a:off x="0" y="0"/>
            <a:ext cx="9144000" cy="5149901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47655" y="292339"/>
            <a:ext cx="1485022" cy="473303"/>
          </a:xfrm>
          <a:custGeom>
            <a:avLst/>
            <a:gdLst/>
            <a:ahLst/>
            <a:cxnLst/>
            <a:rect l="l" t="t" r="r" b="b"/>
            <a:pathLst>
              <a:path w="1485022" h="473303">
                <a:moveTo>
                  <a:pt x="0" y="0"/>
                </a:moveTo>
                <a:lnTo>
                  <a:pt x="1485022" y="0"/>
                </a:lnTo>
                <a:lnTo>
                  <a:pt x="1485022" y="473303"/>
                </a:lnTo>
                <a:lnTo>
                  <a:pt x="0" y="473303"/>
                </a:lnTo>
                <a:close/>
              </a:path>
            </a:pathLst>
          </a:custGeom>
          <a:noFill/>
        </p:spPr>
      </p:sp>
      <p:sp>
        <p:nvSpPr>
          <p:cNvPr id="4" name="Text 1"/>
          <p:cNvSpPr txBox="1"/>
          <p:nvPr/>
        </p:nvSpPr>
        <p:spPr>
          <a:xfrm>
            <a:off x="347345" y="292100"/>
            <a:ext cx="2334895" cy="404495"/>
          </a:xfrm>
          <a:prstGeom prst="rect">
            <a:avLst/>
          </a:prstGeom>
          <a:noFill/>
        </p:spPr>
        <p:txBody>
          <a:bodyPr wrap="square" lIns="939" tIns="489" rIns="939" bIns="489" rtlCol="0" anchor="t">
            <a:spAutoFit/>
          </a:bodyPr>
          <a:lstStyle/>
          <a:p>
            <a:pPr marL="0" indent="0" algn="l">
              <a:buNone/>
            </a:pPr>
            <a:r>
              <a:rPr lang="zh-CN" altLang="en-US" sz="2625" dirty="0">
                <a:solidFill>
                  <a:srgbClr val="000000"/>
                </a:solidFill>
                <a:latin typeface="SourceHanSansSC-Medium" panose="020B0600000000000000" charset="-122"/>
                <a:ea typeface="SourceHanSansSC-Medium" panose="020B0600000000000000" charset="-122"/>
                <a:cs typeface="SourceHanSansSC-Medium" panose="020B0600000000000000" charset="-122"/>
              </a:rPr>
              <a:t>精神疾病现状</a:t>
            </a:r>
            <a:endParaRPr lang="en-US" sz="2625" dirty="0"/>
          </a:p>
        </p:txBody>
      </p:sp>
      <p:sp>
        <p:nvSpPr>
          <p:cNvPr id="5" name="Shape 2"/>
          <p:cNvSpPr/>
          <p:nvPr/>
        </p:nvSpPr>
        <p:spPr>
          <a:xfrm>
            <a:off x="-4030" y="383210"/>
            <a:ext cx="180975" cy="321232"/>
          </a:xfrm>
          <a:custGeom>
            <a:avLst/>
            <a:gdLst/>
            <a:ahLst/>
            <a:cxnLst/>
            <a:rect l="l" t="t" r="r" b="b"/>
            <a:pathLst>
              <a:path w="180975" h="321232">
                <a:moveTo>
                  <a:pt x="0" y="0"/>
                </a:moveTo>
                <a:lnTo>
                  <a:pt x="180975" y="0"/>
                </a:lnTo>
                <a:lnTo>
                  <a:pt x="180975" y="321232"/>
                </a:lnTo>
                <a:lnTo>
                  <a:pt x="0" y="321232"/>
                </a:lnTo>
                <a:close/>
              </a:path>
            </a:pathLst>
          </a:custGeom>
          <a:solidFill>
            <a:srgbClr val="779F08"/>
          </a:solidFill>
        </p:spPr>
      </p:sp>
      <p:sp>
        <p:nvSpPr>
          <p:cNvPr id="6" name="Shape 3"/>
          <p:cNvSpPr/>
          <p:nvPr>
            <p:custDataLst>
              <p:tags r:id="rId2"/>
            </p:custDataLst>
          </p:nvPr>
        </p:nvSpPr>
        <p:spPr>
          <a:xfrm>
            <a:off x="4369482" y="478123"/>
            <a:ext cx="484119" cy="484119"/>
          </a:xfrm>
          <a:custGeom>
            <a:avLst/>
            <a:gdLst/>
            <a:ahLst/>
            <a:cxnLst/>
            <a:rect l="l" t="t" r="r" b="b"/>
            <a:pathLst>
              <a:path w="485359" h="485359">
                <a:moveTo>
                  <a:pt x="0" y="0"/>
                </a:moveTo>
                <a:lnTo>
                  <a:pt x="485359" y="0"/>
                </a:lnTo>
                <a:lnTo>
                  <a:pt x="485359" y="485359"/>
                </a:lnTo>
                <a:lnTo>
                  <a:pt x="0" y="485359"/>
                </a:lnTo>
                <a:close/>
              </a:path>
            </a:pathLst>
          </a:custGeom>
          <a:solidFill>
            <a:srgbClr val="779F08"/>
          </a:solidFill>
        </p:spPr>
      </p:sp>
      <p:sp>
        <p:nvSpPr>
          <p:cNvPr id="7" name="Shape 4"/>
          <p:cNvSpPr/>
          <p:nvPr>
            <p:custDataLst>
              <p:tags r:id="rId3"/>
            </p:custDataLst>
          </p:nvPr>
        </p:nvSpPr>
        <p:spPr>
          <a:xfrm>
            <a:off x="4366260" y="462915"/>
            <a:ext cx="482600" cy="471805"/>
          </a:xfrm>
          <a:custGeom>
            <a:avLst/>
            <a:gdLst/>
            <a:ahLst/>
            <a:cxnLst/>
            <a:rect l="l" t="t" r="r" b="b"/>
            <a:pathLst>
              <a:path w="268226" h="238602">
                <a:moveTo>
                  <a:pt x="36195" y="214313"/>
                </a:moveTo>
                <a:cubicBezTo>
                  <a:pt x="33337" y="217170"/>
                  <a:pt x="33337" y="221933"/>
                  <a:pt x="36195" y="224790"/>
                </a:cubicBezTo>
                <a:lnTo>
                  <a:pt x="49530" y="237172"/>
                </a:lnTo>
                <a:cubicBezTo>
                  <a:pt x="52388" y="240030"/>
                  <a:pt x="56198" y="239078"/>
                  <a:pt x="59055" y="236220"/>
                </a:cubicBezTo>
                <a:lnTo>
                  <a:pt x="125730" y="170497"/>
                </a:lnTo>
                <a:lnTo>
                  <a:pt x="104775" y="147637"/>
                </a:lnTo>
                <a:cubicBezTo>
                  <a:pt x="104775" y="147637"/>
                  <a:pt x="36195" y="214313"/>
                  <a:pt x="36195" y="214313"/>
                </a:cubicBezTo>
                <a:moveTo>
                  <a:pt x="267653" y="30480"/>
                </a:moveTo>
                <a:cubicBezTo>
                  <a:pt x="266700" y="23812"/>
                  <a:pt x="262890" y="24765"/>
                  <a:pt x="260985" y="27622"/>
                </a:cubicBezTo>
                <a:cubicBezTo>
                  <a:pt x="259080" y="30480"/>
                  <a:pt x="251460" y="42863"/>
                  <a:pt x="248602" y="48577"/>
                </a:cubicBezTo>
                <a:cubicBezTo>
                  <a:pt x="244793" y="53340"/>
                  <a:pt x="237172" y="63818"/>
                  <a:pt x="221933" y="53340"/>
                </a:cubicBezTo>
                <a:cubicBezTo>
                  <a:pt x="206692" y="42863"/>
                  <a:pt x="212408" y="35243"/>
                  <a:pt x="215265" y="29527"/>
                </a:cubicBezTo>
                <a:cubicBezTo>
                  <a:pt x="217170" y="24765"/>
                  <a:pt x="225742" y="10478"/>
                  <a:pt x="226695" y="8573"/>
                </a:cubicBezTo>
                <a:cubicBezTo>
                  <a:pt x="228600" y="6667"/>
                  <a:pt x="226695" y="1905"/>
                  <a:pt x="221933" y="3810"/>
                </a:cubicBezTo>
                <a:cubicBezTo>
                  <a:pt x="217170" y="5715"/>
                  <a:pt x="187643" y="17145"/>
                  <a:pt x="183833" y="34290"/>
                </a:cubicBezTo>
                <a:cubicBezTo>
                  <a:pt x="180022" y="51435"/>
                  <a:pt x="187643" y="65723"/>
                  <a:pt x="172403" y="80962"/>
                </a:cubicBezTo>
                <a:lnTo>
                  <a:pt x="154305" y="100013"/>
                </a:lnTo>
                <a:lnTo>
                  <a:pt x="172403" y="120967"/>
                </a:lnTo>
                <a:lnTo>
                  <a:pt x="195263" y="100013"/>
                </a:lnTo>
                <a:cubicBezTo>
                  <a:pt x="200025" y="94298"/>
                  <a:pt x="211455" y="89535"/>
                  <a:pt x="221933" y="91440"/>
                </a:cubicBezTo>
                <a:cubicBezTo>
                  <a:pt x="243840" y="97155"/>
                  <a:pt x="256222" y="88583"/>
                  <a:pt x="262890" y="75248"/>
                </a:cubicBezTo>
                <a:cubicBezTo>
                  <a:pt x="269558" y="62865"/>
                  <a:pt x="268605" y="37147"/>
                  <a:pt x="267653" y="30480"/>
                </a:cubicBezTo>
                <a:moveTo>
                  <a:pt x="118110" y="84773"/>
                </a:moveTo>
                <a:cubicBezTo>
                  <a:pt x="117157" y="82867"/>
                  <a:pt x="115253" y="82867"/>
                  <a:pt x="113348" y="83820"/>
                </a:cubicBezTo>
                <a:lnTo>
                  <a:pt x="94298" y="100965"/>
                </a:lnTo>
                <a:cubicBezTo>
                  <a:pt x="92392" y="101918"/>
                  <a:pt x="92392" y="104775"/>
                  <a:pt x="93345" y="106680"/>
                </a:cubicBezTo>
                <a:lnTo>
                  <a:pt x="204787" y="233362"/>
                </a:lnTo>
                <a:cubicBezTo>
                  <a:pt x="207645" y="236220"/>
                  <a:pt x="212408" y="236220"/>
                  <a:pt x="215265" y="234315"/>
                </a:cubicBezTo>
                <a:lnTo>
                  <a:pt x="228600" y="222885"/>
                </a:lnTo>
                <a:cubicBezTo>
                  <a:pt x="231458" y="220028"/>
                  <a:pt x="231458" y="216218"/>
                  <a:pt x="229553" y="213360"/>
                </a:cubicBezTo>
                <a:cubicBezTo>
                  <a:pt x="229553" y="213360"/>
                  <a:pt x="118110" y="84773"/>
                  <a:pt x="118110" y="84773"/>
                </a:cubicBezTo>
                <a:moveTo>
                  <a:pt x="41910" y="77152"/>
                </a:moveTo>
                <a:cubicBezTo>
                  <a:pt x="54293" y="67627"/>
                  <a:pt x="64770" y="74295"/>
                  <a:pt x="78105" y="90488"/>
                </a:cubicBezTo>
                <a:cubicBezTo>
                  <a:pt x="80010" y="92392"/>
                  <a:pt x="81915" y="90488"/>
                  <a:pt x="83820" y="89535"/>
                </a:cubicBezTo>
                <a:cubicBezTo>
                  <a:pt x="84773" y="87630"/>
                  <a:pt x="102870" y="71438"/>
                  <a:pt x="103823" y="70485"/>
                </a:cubicBezTo>
                <a:cubicBezTo>
                  <a:pt x="104775" y="70485"/>
                  <a:pt x="105727" y="68580"/>
                  <a:pt x="104775" y="66675"/>
                </a:cubicBezTo>
                <a:cubicBezTo>
                  <a:pt x="102870" y="64770"/>
                  <a:pt x="98108" y="58103"/>
                  <a:pt x="94298" y="54293"/>
                </a:cubicBezTo>
                <a:cubicBezTo>
                  <a:pt x="70485" y="21908"/>
                  <a:pt x="160973" y="953"/>
                  <a:pt x="146685" y="0"/>
                </a:cubicBezTo>
                <a:cubicBezTo>
                  <a:pt x="140017" y="0"/>
                  <a:pt x="111442" y="0"/>
                  <a:pt x="107633" y="0"/>
                </a:cubicBezTo>
                <a:cubicBezTo>
                  <a:pt x="89535" y="1905"/>
                  <a:pt x="68580" y="18098"/>
                  <a:pt x="57150" y="25718"/>
                </a:cubicBezTo>
                <a:cubicBezTo>
                  <a:pt x="42863" y="35243"/>
                  <a:pt x="38100" y="40957"/>
                  <a:pt x="37147" y="41910"/>
                </a:cubicBezTo>
                <a:cubicBezTo>
                  <a:pt x="32385" y="45720"/>
                  <a:pt x="36195" y="53340"/>
                  <a:pt x="28575" y="60007"/>
                </a:cubicBezTo>
                <a:cubicBezTo>
                  <a:pt x="20955" y="66675"/>
                  <a:pt x="16193" y="61912"/>
                  <a:pt x="11430" y="65723"/>
                </a:cubicBezTo>
                <a:cubicBezTo>
                  <a:pt x="9525" y="67627"/>
                  <a:pt x="2857" y="72390"/>
                  <a:pt x="1905" y="74295"/>
                </a:cubicBezTo>
                <a:cubicBezTo>
                  <a:pt x="0" y="75248"/>
                  <a:pt x="-952" y="78105"/>
                  <a:pt x="953" y="80010"/>
                </a:cubicBezTo>
                <a:cubicBezTo>
                  <a:pt x="953" y="80010"/>
                  <a:pt x="18098" y="99060"/>
                  <a:pt x="20003" y="100965"/>
                </a:cubicBezTo>
                <a:cubicBezTo>
                  <a:pt x="20955" y="101918"/>
                  <a:pt x="24765" y="103823"/>
                  <a:pt x="27622" y="101918"/>
                </a:cubicBezTo>
                <a:cubicBezTo>
                  <a:pt x="29527" y="100013"/>
                  <a:pt x="36195" y="94298"/>
                  <a:pt x="37147" y="93345"/>
                </a:cubicBezTo>
                <a:cubicBezTo>
                  <a:pt x="38100" y="92392"/>
                  <a:pt x="36195" y="81915"/>
                  <a:pt x="41910" y="77152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8" name="Shape 5"/>
          <p:cNvSpPr/>
          <p:nvPr>
            <p:custDataLst>
              <p:tags r:id="rId4"/>
            </p:custDataLst>
          </p:nvPr>
        </p:nvSpPr>
        <p:spPr>
          <a:xfrm>
            <a:off x="4369482" y="1604433"/>
            <a:ext cx="484119" cy="484119"/>
          </a:xfrm>
          <a:custGeom>
            <a:avLst/>
            <a:gdLst/>
            <a:ahLst/>
            <a:cxnLst/>
            <a:rect l="l" t="t" r="r" b="b"/>
            <a:pathLst>
              <a:path w="485359" h="485359">
                <a:moveTo>
                  <a:pt x="0" y="0"/>
                </a:moveTo>
                <a:lnTo>
                  <a:pt x="485359" y="0"/>
                </a:lnTo>
                <a:lnTo>
                  <a:pt x="485359" y="485359"/>
                </a:lnTo>
                <a:lnTo>
                  <a:pt x="0" y="485359"/>
                </a:lnTo>
                <a:close/>
              </a:path>
            </a:pathLst>
          </a:custGeom>
          <a:solidFill>
            <a:srgbClr val="779F08"/>
          </a:solidFill>
        </p:spPr>
      </p:sp>
      <p:sp>
        <p:nvSpPr>
          <p:cNvPr id="9" name="Shape 6"/>
          <p:cNvSpPr/>
          <p:nvPr>
            <p:custDataLst>
              <p:tags r:id="rId5"/>
            </p:custDataLst>
          </p:nvPr>
        </p:nvSpPr>
        <p:spPr>
          <a:xfrm>
            <a:off x="4529195" y="2298986"/>
            <a:ext cx="38815" cy="95127"/>
          </a:xfrm>
          <a:custGeom>
            <a:avLst/>
            <a:gdLst/>
            <a:ahLst/>
            <a:cxnLst/>
            <a:rect l="l" t="t" r="r" b="b"/>
            <a:pathLst>
              <a:path w="38914" h="95371">
                <a:moveTo>
                  <a:pt x="0" y="0"/>
                </a:moveTo>
                <a:lnTo>
                  <a:pt x="38914" y="0"/>
                </a:lnTo>
                <a:lnTo>
                  <a:pt x="38914" y="95371"/>
                </a:lnTo>
                <a:lnTo>
                  <a:pt x="0" y="95371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10" name="Shape 7"/>
          <p:cNvSpPr/>
          <p:nvPr>
            <p:custDataLst>
              <p:tags r:id="rId6"/>
            </p:custDataLst>
          </p:nvPr>
        </p:nvSpPr>
        <p:spPr>
          <a:xfrm>
            <a:off x="4590454" y="2258332"/>
            <a:ext cx="38815" cy="135781"/>
          </a:xfrm>
          <a:custGeom>
            <a:avLst/>
            <a:gdLst/>
            <a:ahLst/>
            <a:cxnLst/>
            <a:rect l="l" t="t" r="r" b="b"/>
            <a:pathLst>
              <a:path w="38914" h="136129">
                <a:moveTo>
                  <a:pt x="0" y="0"/>
                </a:moveTo>
                <a:lnTo>
                  <a:pt x="38914" y="0"/>
                </a:lnTo>
                <a:lnTo>
                  <a:pt x="38914" y="136129"/>
                </a:lnTo>
                <a:lnTo>
                  <a:pt x="0" y="136129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11" name="Shape 8"/>
          <p:cNvSpPr/>
          <p:nvPr>
            <p:custDataLst>
              <p:tags r:id="rId7"/>
            </p:custDataLst>
          </p:nvPr>
        </p:nvSpPr>
        <p:spPr>
          <a:xfrm>
            <a:off x="4632028" y="1833002"/>
            <a:ext cx="38815" cy="169316"/>
          </a:xfrm>
          <a:custGeom>
            <a:avLst/>
            <a:gdLst/>
            <a:ahLst/>
            <a:cxnLst/>
            <a:rect l="l" t="t" r="r" b="b"/>
            <a:pathLst>
              <a:path w="38914" h="169750">
                <a:moveTo>
                  <a:pt x="0" y="0"/>
                </a:moveTo>
                <a:lnTo>
                  <a:pt x="38914" y="0"/>
                </a:lnTo>
                <a:lnTo>
                  <a:pt x="38914" y="169750"/>
                </a:lnTo>
                <a:lnTo>
                  <a:pt x="0" y="16975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12" name="Shape 9"/>
          <p:cNvSpPr/>
          <p:nvPr>
            <p:custDataLst>
              <p:tags r:id="rId8"/>
            </p:custDataLst>
          </p:nvPr>
        </p:nvSpPr>
        <p:spPr>
          <a:xfrm>
            <a:off x="4652012" y="1751104"/>
            <a:ext cx="38815" cy="190254"/>
          </a:xfrm>
          <a:custGeom>
            <a:avLst/>
            <a:gdLst/>
            <a:ahLst/>
            <a:cxnLst/>
            <a:rect l="l" t="t" r="r" b="b"/>
            <a:pathLst>
              <a:path w="38914" h="190741">
                <a:moveTo>
                  <a:pt x="0" y="0"/>
                </a:moveTo>
                <a:lnTo>
                  <a:pt x="38914" y="0"/>
                </a:lnTo>
                <a:lnTo>
                  <a:pt x="38914" y="190741"/>
                </a:lnTo>
                <a:lnTo>
                  <a:pt x="0" y="190741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13" name="Shape 10"/>
          <p:cNvSpPr/>
          <p:nvPr>
            <p:custDataLst>
              <p:tags r:id="rId9"/>
            </p:custDataLst>
          </p:nvPr>
        </p:nvSpPr>
        <p:spPr>
          <a:xfrm>
            <a:off x="4590580" y="1662090"/>
            <a:ext cx="219540" cy="89089"/>
          </a:xfrm>
          <a:custGeom>
            <a:avLst/>
            <a:gdLst/>
            <a:ahLst/>
            <a:cxnLst/>
            <a:rect l="l" t="t" r="r" b="b"/>
            <a:pathLst>
              <a:path w="220102" h="89317">
                <a:moveTo>
                  <a:pt x="220028" y="0"/>
                </a:moveTo>
                <a:cubicBezTo>
                  <a:pt x="146685" y="29527"/>
                  <a:pt x="73343" y="60007"/>
                  <a:pt x="0" y="89535"/>
                </a:cubicBezTo>
              </a:path>
            </a:pathLst>
          </a:custGeom>
          <a:noFill/>
          <a:ln w="7144">
            <a:solidFill>
              <a:srgbClr val="FFFFFF"/>
            </a:solidFill>
            <a:prstDash val="solid"/>
          </a:ln>
        </p:spPr>
      </p:sp>
      <p:sp>
        <p:nvSpPr>
          <p:cNvPr id="14" name="Shape 11"/>
          <p:cNvSpPr/>
          <p:nvPr>
            <p:custDataLst>
              <p:tags r:id="rId10"/>
            </p:custDataLst>
          </p:nvPr>
        </p:nvSpPr>
        <p:spPr>
          <a:xfrm>
            <a:off x="4369482" y="2535025"/>
            <a:ext cx="484119" cy="484119"/>
          </a:xfrm>
          <a:custGeom>
            <a:avLst/>
            <a:gdLst/>
            <a:ahLst/>
            <a:cxnLst/>
            <a:rect l="l" t="t" r="r" b="b"/>
            <a:pathLst>
              <a:path w="485359" h="485359">
                <a:moveTo>
                  <a:pt x="0" y="0"/>
                </a:moveTo>
                <a:lnTo>
                  <a:pt x="485359" y="0"/>
                </a:lnTo>
                <a:lnTo>
                  <a:pt x="485359" y="485359"/>
                </a:lnTo>
                <a:lnTo>
                  <a:pt x="0" y="485359"/>
                </a:lnTo>
                <a:close/>
              </a:path>
            </a:pathLst>
          </a:custGeom>
          <a:solidFill>
            <a:srgbClr val="779F08"/>
          </a:solidFill>
        </p:spPr>
      </p:sp>
      <p:sp>
        <p:nvSpPr>
          <p:cNvPr id="15" name="Shape 12"/>
          <p:cNvSpPr/>
          <p:nvPr>
            <p:custDataLst>
              <p:tags r:id="rId11"/>
            </p:custDataLst>
          </p:nvPr>
        </p:nvSpPr>
        <p:spPr>
          <a:xfrm rot="2700000">
            <a:off x="4556045" y="2632940"/>
            <a:ext cx="210379" cy="210379"/>
          </a:xfrm>
          <a:custGeom>
            <a:avLst/>
            <a:gdLst/>
            <a:ahLst/>
            <a:cxnLst/>
            <a:rect l="l" t="t" r="r" b="b"/>
            <a:pathLst>
              <a:path w="210918" h="210918">
                <a:moveTo>
                  <a:pt x="162878" y="48577"/>
                </a:moveTo>
                <a:cubicBezTo>
                  <a:pt x="147637" y="33337"/>
                  <a:pt x="143828" y="13335"/>
                  <a:pt x="144780" y="11430"/>
                </a:cubicBezTo>
                <a:cubicBezTo>
                  <a:pt x="146685" y="10478"/>
                  <a:pt x="165735" y="15240"/>
                  <a:pt x="180975" y="29527"/>
                </a:cubicBezTo>
                <a:cubicBezTo>
                  <a:pt x="196215" y="44768"/>
                  <a:pt x="200978" y="64770"/>
                  <a:pt x="199072" y="65723"/>
                </a:cubicBezTo>
                <a:cubicBezTo>
                  <a:pt x="198120" y="66675"/>
                  <a:pt x="178117" y="63818"/>
                  <a:pt x="162878" y="48577"/>
                </a:cubicBezTo>
                <a:moveTo>
                  <a:pt x="83820" y="118110"/>
                </a:moveTo>
                <a:cubicBezTo>
                  <a:pt x="79058" y="113348"/>
                  <a:pt x="80962" y="104775"/>
                  <a:pt x="86678" y="99060"/>
                </a:cubicBezTo>
                <a:cubicBezTo>
                  <a:pt x="93345" y="92392"/>
                  <a:pt x="100965" y="91440"/>
                  <a:pt x="105727" y="95250"/>
                </a:cubicBezTo>
                <a:cubicBezTo>
                  <a:pt x="110490" y="100013"/>
                  <a:pt x="108585" y="108585"/>
                  <a:pt x="102870" y="114300"/>
                </a:cubicBezTo>
                <a:cubicBezTo>
                  <a:pt x="96202" y="120967"/>
                  <a:pt x="87630" y="121920"/>
                  <a:pt x="83820" y="118110"/>
                </a:cubicBezTo>
                <a:moveTo>
                  <a:pt x="188595" y="21908"/>
                </a:moveTo>
                <a:cubicBezTo>
                  <a:pt x="169545" y="2857"/>
                  <a:pt x="144780" y="-4762"/>
                  <a:pt x="137160" y="2857"/>
                </a:cubicBezTo>
                <a:lnTo>
                  <a:pt x="104775" y="34290"/>
                </a:lnTo>
                <a:cubicBezTo>
                  <a:pt x="100013" y="39052"/>
                  <a:pt x="96202" y="55245"/>
                  <a:pt x="98108" y="71438"/>
                </a:cubicBezTo>
                <a:lnTo>
                  <a:pt x="2857" y="167640"/>
                </a:lnTo>
                <a:cubicBezTo>
                  <a:pt x="-2857" y="173355"/>
                  <a:pt x="953" y="186690"/>
                  <a:pt x="12383" y="198120"/>
                </a:cubicBezTo>
                <a:cubicBezTo>
                  <a:pt x="23812" y="209550"/>
                  <a:pt x="38100" y="214313"/>
                  <a:pt x="43815" y="208597"/>
                </a:cubicBezTo>
                <a:lnTo>
                  <a:pt x="139065" y="112395"/>
                </a:lnTo>
                <a:cubicBezTo>
                  <a:pt x="155258" y="115253"/>
                  <a:pt x="171450" y="110490"/>
                  <a:pt x="176212" y="105727"/>
                </a:cubicBezTo>
                <a:lnTo>
                  <a:pt x="207645" y="74295"/>
                </a:lnTo>
                <a:cubicBezTo>
                  <a:pt x="215265" y="66675"/>
                  <a:pt x="208597" y="41910"/>
                  <a:pt x="188595" y="21908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16" name="Shape 13"/>
          <p:cNvSpPr/>
          <p:nvPr>
            <p:custDataLst>
              <p:tags r:id="rId12"/>
            </p:custDataLst>
          </p:nvPr>
        </p:nvSpPr>
        <p:spPr>
          <a:xfrm>
            <a:off x="4369170" y="3724943"/>
            <a:ext cx="484119" cy="484119"/>
          </a:xfrm>
          <a:custGeom>
            <a:avLst/>
            <a:gdLst/>
            <a:ahLst/>
            <a:cxnLst/>
            <a:rect l="l" t="t" r="r" b="b"/>
            <a:pathLst>
              <a:path w="485359" h="485359">
                <a:moveTo>
                  <a:pt x="0" y="0"/>
                </a:moveTo>
                <a:lnTo>
                  <a:pt x="485359" y="0"/>
                </a:lnTo>
                <a:lnTo>
                  <a:pt x="485359" y="485359"/>
                </a:lnTo>
                <a:lnTo>
                  <a:pt x="0" y="485359"/>
                </a:lnTo>
                <a:close/>
              </a:path>
            </a:pathLst>
          </a:custGeom>
          <a:solidFill>
            <a:srgbClr val="779F08"/>
          </a:solidFill>
        </p:spPr>
      </p:sp>
      <p:sp>
        <p:nvSpPr>
          <p:cNvPr id="17" name="Shape 14"/>
          <p:cNvSpPr/>
          <p:nvPr>
            <p:custDataLst>
              <p:tags r:id="rId13"/>
            </p:custDataLst>
          </p:nvPr>
        </p:nvSpPr>
        <p:spPr>
          <a:xfrm rot="21540000">
            <a:off x="4546171" y="3868811"/>
            <a:ext cx="122924" cy="223859"/>
          </a:xfrm>
          <a:custGeom>
            <a:avLst/>
            <a:gdLst/>
            <a:ahLst/>
            <a:cxnLst/>
            <a:rect l="l" t="t" r="r" b="b"/>
            <a:pathLst>
              <a:path w="123239" h="224432">
                <a:moveTo>
                  <a:pt x="116205" y="36195"/>
                </a:moveTo>
                <a:cubicBezTo>
                  <a:pt x="93345" y="58103"/>
                  <a:pt x="93345" y="58103"/>
                  <a:pt x="93345" y="58103"/>
                </a:cubicBezTo>
                <a:cubicBezTo>
                  <a:pt x="82867" y="47625"/>
                  <a:pt x="72390" y="41910"/>
                  <a:pt x="61912" y="41910"/>
                </a:cubicBezTo>
                <a:cubicBezTo>
                  <a:pt x="56198" y="41910"/>
                  <a:pt x="50483" y="43815"/>
                  <a:pt x="46673" y="46673"/>
                </a:cubicBezTo>
                <a:cubicBezTo>
                  <a:pt x="42863" y="50483"/>
                  <a:pt x="40957" y="54293"/>
                  <a:pt x="40957" y="58103"/>
                </a:cubicBezTo>
                <a:cubicBezTo>
                  <a:pt x="40957" y="61912"/>
                  <a:pt x="42863" y="64770"/>
                  <a:pt x="46673" y="68580"/>
                </a:cubicBezTo>
                <a:cubicBezTo>
                  <a:pt x="49530" y="72390"/>
                  <a:pt x="56198" y="76200"/>
                  <a:pt x="66675" y="80010"/>
                </a:cubicBezTo>
                <a:cubicBezTo>
                  <a:pt x="83820" y="86678"/>
                  <a:pt x="96202" y="93345"/>
                  <a:pt x="102870" y="98108"/>
                </a:cubicBezTo>
                <a:cubicBezTo>
                  <a:pt x="109537" y="103823"/>
                  <a:pt x="114300" y="109537"/>
                  <a:pt x="118110" y="116205"/>
                </a:cubicBezTo>
                <a:cubicBezTo>
                  <a:pt x="121920" y="123825"/>
                  <a:pt x="122873" y="131445"/>
                  <a:pt x="122873" y="140970"/>
                </a:cubicBezTo>
                <a:cubicBezTo>
                  <a:pt x="122873" y="149542"/>
                  <a:pt x="120967" y="158115"/>
                  <a:pt x="117157" y="164783"/>
                </a:cubicBezTo>
                <a:cubicBezTo>
                  <a:pt x="114300" y="172403"/>
                  <a:pt x="108585" y="179070"/>
                  <a:pt x="102870" y="182880"/>
                </a:cubicBezTo>
                <a:cubicBezTo>
                  <a:pt x="97155" y="187643"/>
                  <a:pt x="88583" y="190500"/>
                  <a:pt x="77152" y="193358"/>
                </a:cubicBezTo>
                <a:cubicBezTo>
                  <a:pt x="77152" y="224790"/>
                  <a:pt x="77152" y="224790"/>
                  <a:pt x="77152" y="224790"/>
                </a:cubicBezTo>
                <a:cubicBezTo>
                  <a:pt x="55245" y="224790"/>
                  <a:pt x="55245" y="224790"/>
                  <a:pt x="55245" y="224790"/>
                </a:cubicBezTo>
                <a:cubicBezTo>
                  <a:pt x="55245" y="193358"/>
                  <a:pt x="55245" y="193358"/>
                  <a:pt x="55245" y="193358"/>
                </a:cubicBezTo>
                <a:cubicBezTo>
                  <a:pt x="44768" y="192405"/>
                  <a:pt x="35243" y="190500"/>
                  <a:pt x="28575" y="185738"/>
                </a:cubicBezTo>
                <a:cubicBezTo>
                  <a:pt x="18098" y="180975"/>
                  <a:pt x="8573" y="173355"/>
                  <a:pt x="0" y="163830"/>
                </a:cubicBezTo>
                <a:cubicBezTo>
                  <a:pt x="22860" y="140970"/>
                  <a:pt x="22860" y="140970"/>
                  <a:pt x="22860" y="140970"/>
                </a:cubicBezTo>
                <a:cubicBezTo>
                  <a:pt x="37147" y="156210"/>
                  <a:pt x="51435" y="163830"/>
                  <a:pt x="65723" y="163830"/>
                </a:cubicBezTo>
                <a:cubicBezTo>
                  <a:pt x="72390" y="163830"/>
                  <a:pt x="78105" y="161925"/>
                  <a:pt x="82867" y="157163"/>
                </a:cubicBezTo>
                <a:cubicBezTo>
                  <a:pt x="88583" y="152400"/>
                  <a:pt x="90488" y="146685"/>
                  <a:pt x="90488" y="140017"/>
                </a:cubicBezTo>
                <a:cubicBezTo>
                  <a:pt x="90488" y="135255"/>
                  <a:pt x="89535" y="130493"/>
                  <a:pt x="85725" y="125730"/>
                </a:cubicBezTo>
                <a:cubicBezTo>
                  <a:pt x="82867" y="121920"/>
                  <a:pt x="76200" y="118110"/>
                  <a:pt x="66675" y="113348"/>
                </a:cubicBezTo>
                <a:cubicBezTo>
                  <a:pt x="47625" y="104775"/>
                  <a:pt x="35243" y="98108"/>
                  <a:pt x="28575" y="93345"/>
                </a:cubicBezTo>
                <a:cubicBezTo>
                  <a:pt x="21908" y="87630"/>
                  <a:pt x="16193" y="81915"/>
                  <a:pt x="13335" y="76200"/>
                </a:cubicBezTo>
                <a:cubicBezTo>
                  <a:pt x="9525" y="69533"/>
                  <a:pt x="8573" y="62865"/>
                  <a:pt x="8573" y="56198"/>
                </a:cubicBezTo>
                <a:cubicBezTo>
                  <a:pt x="8573" y="43815"/>
                  <a:pt x="12383" y="34290"/>
                  <a:pt x="21908" y="25718"/>
                </a:cubicBezTo>
                <a:cubicBezTo>
                  <a:pt x="30480" y="17145"/>
                  <a:pt x="40957" y="12383"/>
                  <a:pt x="55245" y="11430"/>
                </a:cubicBezTo>
                <a:cubicBezTo>
                  <a:pt x="55245" y="0"/>
                  <a:pt x="55245" y="0"/>
                  <a:pt x="55245" y="0"/>
                </a:cubicBezTo>
                <a:cubicBezTo>
                  <a:pt x="77152" y="0"/>
                  <a:pt x="77152" y="0"/>
                  <a:pt x="77152" y="0"/>
                </a:cubicBezTo>
                <a:cubicBezTo>
                  <a:pt x="77152" y="13335"/>
                  <a:pt x="77152" y="13335"/>
                  <a:pt x="77152" y="13335"/>
                </a:cubicBezTo>
                <a:cubicBezTo>
                  <a:pt x="85725" y="15240"/>
                  <a:pt x="91440" y="17145"/>
                  <a:pt x="97155" y="20955"/>
                </a:cubicBezTo>
                <a:cubicBezTo>
                  <a:pt x="102870" y="23812"/>
                  <a:pt x="109537" y="28575"/>
                  <a:pt x="116205" y="36195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18" name="Shape 15"/>
          <p:cNvSpPr/>
          <p:nvPr/>
        </p:nvSpPr>
        <p:spPr>
          <a:xfrm>
            <a:off x="563770" y="1439867"/>
            <a:ext cx="3553782" cy="2382650"/>
          </a:xfrm>
          <a:custGeom>
            <a:avLst/>
            <a:gdLst/>
            <a:ahLst/>
            <a:cxnLst/>
            <a:rect l="l" t="t" r="r" b="b"/>
            <a:pathLst>
              <a:path w="3553782" h="2382650">
                <a:moveTo>
                  <a:pt x="0" y="0"/>
                </a:moveTo>
                <a:lnTo>
                  <a:pt x="3553782" y="0"/>
                </a:lnTo>
                <a:lnTo>
                  <a:pt x="3553782" y="2382650"/>
                </a:lnTo>
                <a:lnTo>
                  <a:pt x="0" y="2382650"/>
                </a:lnTo>
                <a:close/>
              </a:path>
            </a:pathLst>
          </a:custGeom>
          <a:blipFill rotWithShape="1">
            <a:blip r:embed="rId14"/>
            <a:stretch>
              <a:fillRect t="-7797" b="-7797"/>
            </a:stretch>
          </a:blipFill>
        </p:spPr>
      </p:sp>
      <p:sp>
        <p:nvSpPr>
          <p:cNvPr id="19" name="Text 16"/>
          <p:cNvSpPr txBox="1"/>
          <p:nvPr>
            <p:custDataLst>
              <p:tags r:id="rId15"/>
            </p:custDataLst>
          </p:nvPr>
        </p:nvSpPr>
        <p:spPr>
          <a:xfrm>
            <a:off x="4979479" y="488722"/>
            <a:ext cx="3393324" cy="20764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全球发病情况</a:t>
            </a:r>
            <a:endParaRPr lang="en-US" sz="1350" dirty="0"/>
          </a:p>
        </p:txBody>
      </p:sp>
      <p:sp>
        <p:nvSpPr>
          <p:cNvPr id="20" name="Text 17"/>
          <p:cNvSpPr txBox="1"/>
          <p:nvPr>
            <p:custDataLst>
              <p:tags r:id="rId16"/>
            </p:custDataLst>
          </p:nvPr>
        </p:nvSpPr>
        <p:spPr>
          <a:xfrm>
            <a:off x="4979670" y="817880"/>
            <a:ext cx="3600450" cy="7867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全球精神疾病发病形势严峻。据世界卫生组织统计，全球约有10亿人正遭受精神障碍困扰，每40秒就有一人因自杀而失去生命。抑郁症是最常见的精神障碍之一，全球有超过3.5亿抑郁症患者。焦虑症也广泛存在，不同国家和地区发病率有所差异，但整体呈上升趋势，给全球公共卫生带来巨大挑战。</a:t>
            </a:r>
            <a:endParaRPr lang="en-US" sz="900" dirty="0"/>
          </a:p>
        </p:txBody>
      </p:sp>
      <p:sp>
        <p:nvSpPr>
          <p:cNvPr id="21" name="Text 18"/>
          <p:cNvSpPr txBox="1"/>
          <p:nvPr>
            <p:custDataLst>
              <p:tags r:id="rId17"/>
            </p:custDataLst>
          </p:nvPr>
        </p:nvSpPr>
        <p:spPr>
          <a:xfrm>
            <a:off x="4979670" y="1593215"/>
            <a:ext cx="3393440" cy="3397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国内发病趋势</a:t>
            </a:r>
            <a:endParaRPr lang="en-US" sz="1350" dirty="0"/>
          </a:p>
        </p:txBody>
      </p:sp>
      <p:sp>
        <p:nvSpPr>
          <p:cNvPr id="22" name="Text 19"/>
          <p:cNvSpPr txBox="1"/>
          <p:nvPr>
            <p:custDataLst>
              <p:tags r:id="rId18"/>
            </p:custDataLst>
          </p:nvPr>
        </p:nvSpPr>
        <p:spPr>
          <a:xfrm>
            <a:off x="4979670" y="1871980"/>
            <a:ext cx="3600450" cy="69977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国内精神疾病发病呈上升趋势。随着社会快速发展，生活节奏加快，压力增大，精神疾病发病率逐年提高。抑郁症、焦虑症等常见精神疾病患者数量不断增多。同时，精神疾病发病年龄有年轻化趋势，青少年精神健康问题日益凸显。此外，人们对精神疾病的认知和就诊意识虽有提高，但整体防治形势依然严峻。</a:t>
            </a:r>
            <a:endParaRPr lang="en-US" sz="900" dirty="0"/>
          </a:p>
        </p:txBody>
      </p:sp>
      <p:sp>
        <p:nvSpPr>
          <p:cNvPr id="23" name="Text 20"/>
          <p:cNvSpPr txBox="1"/>
          <p:nvPr>
            <p:custDataLst>
              <p:tags r:id="rId19"/>
            </p:custDataLst>
          </p:nvPr>
        </p:nvSpPr>
        <p:spPr>
          <a:xfrm>
            <a:off x="4979670" y="2636520"/>
            <a:ext cx="3393440" cy="27241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各年龄段患病率</a:t>
            </a:r>
            <a:endParaRPr lang="en-US" sz="1350" dirty="0"/>
          </a:p>
        </p:txBody>
      </p:sp>
      <p:sp>
        <p:nvSpPr>
          <p:cNvPr id="24" name="Text 21"/>
          <p:cNvSpPr txBox="1"/>
          <p:nvPr>
            <p:custDataLst>
              <p:tags r:id="rId20"/>
            </p:custDataLst>
          </p:nvPr>
        </p:nvSpPr>
        <p:spPr>
          <a:xfrm>
            <a:off x="4979670" y="2878455"/>
            <a:ext cx="3600450" cy="7397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各年龄段精神疾病患病率不同。儿童期，多动症、自闭症等发育障碍性疾病较为常见，影响孩子成长和学习。青少年时期，面临学业、社交等压力，抑郁症、焦虑症发病率上升。成年后，工作压力、家庭责任等导致精神疾病高发，如职场人士易患焦虑症、抑郁症。老年期，因身体机能下降、孤独等因素，老年痴呆症、抑郁症等患病率增加。</a:t>
            </a:r>
            <a:endParaRPr lang="en-US" sz="900" dirty="0"/>
          </a:p>
        </p:txBody>
      </p:sp>
      <p:sp>
        <p:nvSpPr>
          <p:cNvPr id="25" name="Text 22"/>
          <p:cNvSpPr txBox="1"/>
          <p:nvPr>
            <p:custDataLst>
              <p:tags r:id="rId21"/>
            </p:custDataLst>
          </p:nvPr>
        </p:nvSpPr>
        <p:spPr>
          <a:xfrm>
            <a:off x="4979479" y="3641578"/>
            <a:ext cx="3393324" cy="20764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不同地区发病差异</a:t>
            </a:r>
            <a:endParaRPr lang="en-US" sz="1350" dirty="0"/>
          </a:p>
        </p:txBody>
      </p:sp>
      <p:sp>
        <p:nvSpPr>
          <p:cNvPr id="26" name="Text 23"/>
          <p:cNvSpPr txBox="1"/>
          <p:nvPr>
            <p:custDataLst>
              <p:tags r:id="rId22"/>
            </p:custDataLst>
          </p:nvPr>
        </p:nvSpPr>
        <p:spPr>
          <a:xfrm>
            <a:off x="4979479" y="3935084"/>
            <a:ext cx="3600751" cy="6635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不同地区精神疾病发病存在差异。城市地区由于生活节奏快、竞争激烈、环境污染等因素，精神疾病发病率相对较高，尤其是抑郁症、焦虑症等与压力相关的疾病。农村地区，虽然生活压力相对较小，但医疗资源匮乏，精神疾病识别和诊治率低，且因经济条件、文化观念等影响，部分患者得不到及时有效治疗。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/img.tukuppt.com/aippt_tpl_uploads/25/07/30/6889c8cd760fd.png"/>
          <p:cNvPicPr>
            <a:picLocks noChangeAspect="1"/>
          </p:cNvPicPr>
          <p:nvPr/>
        </p:nvPicPr>
        <p:blipFill>
          <a:blip r:embed="rId1"/>
          <a:srcRect r="2344" b="2222"/>
          <a:stretch>
            <a:fillRect/>
          </a:stretch>
        </p:blipFill>
        <p:spPr>
          <a:xfrm>
            <a:off x="0" y="0"/>
            <a:ext cx="9144000" cy="5149901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47655" y="292339"/>
            <a:ext cx="1485022" cy="473303"/>
          </a:xfrm>
          <a:custGeom>
            <a:avLst/>
            <a:gdLst/>
            <a:ahLst/>
            <a:cxnLst/>
            <a:rect l="l" t="t" r="r" b="b"/>
            <a:pathLst>
              <a:path w="1485022" h="473303">
                <a:moveTo>
                  <a:pt x="0" y="0"/>
                </a:moveTo>
                <a:lnTo>
                  <a:pt x="1485022" y="0"/>
                </a:lnTo>
                <a:lnTo>
                  <a:pt x="1485022" y="473303"/>
                </a:lnTo>
                <a:lnTo>
                  <a:pt x="0" y="473303"/>
                </a:lnTo>
                <a:close/>
              </a:path>
            </a:pathLst>
          </a:custGeom>
          <a:noFill/>
        </p:spPr>
      </p:sp>
      <p:sp>
        <p:nvSpPr>
          <p:cNvPr id="4" name="Text 1"/>
          <p:cNvSpPr txBox="1"/>
          <p:nvPr/>
        </p:nvSpPr>
        <p:spPr>
          <a:xfrm>
            <a:off x="347655" y="292339"/>
            <a:ext cx="6933994" cy="473303"/>
          </a:xfrm>
          <a:prstGeom prst="rect">
            <a:avLst/>
          </a:prstGeom>
          <a:noFill/>
        </p:spPr>
        <p:txBody>
          <a:bodyPr wrap="square" lIns="939" tIns="489" rIns="939" bIns="489" rtlCol="0" anchor="t">
            <a:spAutoFit/>
          </a:bodyPr>
          <a:lstStyle/>
          <a:p>
            <a:pPr marL="0" indent="0" algn="l">
              <a:buNone/>
            </a:pPr>
            <a:r>
              <a:rPr lang="zh-CN" altLang="en-US" sz="2625" dirty="0">
                <a:solidFill>
                  <a:srgbClr val="000000"/>
                </a:solidFill>
                <a:latin typeface="SourceHanSansSC-Medium" panose="020B0600000000000000" charset="-122"/>
                <a:ea typeface="SourceHanSansSC-Medium" panose="020B0600000000000000" charset="-122"/>
                <a:cs typeface="SourceHanSansSC-Medium" panose="020B0600000000000000" charset="-122"/>
              </a:rPr>
              <a:t>精神疾病危害</a:t>
            </a:r>
            <a:endParaRPr lang="en-US" sz="2625" dirty="0"/>
          </a:p>
        </p:txBody>
      </p:sp>
      <p:sp>
        <p:nvSpPr>
          <p:cNvPr id="5" name="Shape 2"/>
          <p:cNvSpPr/>
          <p:nvPr/>
        </p:nvSpPr>
        <p:spPr>
          <a:xfrm>
            <a:off x="-4030" y="383210"/>
            <a:ext cx="180975" cy="321232"/>
          </a:xfrm>
          <a:custGeom>
            <a:avLst/>
            <a:gdLst/>
            <a:ahLst/>
            <a:cxnLst/>
            <a:rect l="l" t="t" r="r" b="b"/>
            <a:pathLst>
              <a:path w="180975" h="321232">
                <a:moveTo>
                  <a:pt x="0" y="0"/>
                </a:moveTo>
                <a:lnTo>
                  <a:pt x="180975" y="0"/>
                </a:lnTo>
                <a:lnTo>
                  <a:pt x="180975" y="321232"/>
                </a:lnTo>
                <a:lnTo>
                  <a:pt x="0" y="321232"/>
                </a:lnTo>
                <a:close/>
              </a:path>
            </a:pathLst>
          </a:custGeom>
          <a:solidFill>
            <a:srgbClr val="779F08"/>
          </a:solidFill>
        </p:spPr>
      </p:sp>
      <p:sp>
        <p:nvSpPr>
          <p:cNvPr id="6" name="Shape 3"/>
          <p:cNvSpPr/>
          <p:nvPr>
            <p:custDataLst>
              <p:tags r:id="rId2"/>
            </p:custDataLst>
          </p:nvPr>
        </p:nvSpPr>
        <p:spPr>
          <a:xfrm>
            <a:off x="3238449" y="1384071"/>
            <a:ext cx="1188132" cy="1188132"/>
          </a:xfrm>
          <a:custGeom>
            <a:avLst/>
            <a:gdLst/>
            <a:ahLst/>
            <a:cxnLst/>
            <a:rect l="l" t="t" r="r" b="b"/>
            <a:pathLst>
              <a:path w="1188132" h="1188132">
                <a:moveTo>
                  <a:pt x="107633" y="0"/>
                </a:moveTo>
                <a:lnTo>
                  <a:pt x="1081087" y="0"/>
                </a:lnTo>
                <a:cubicBezTo>
                  <a:pt x="1140491" y="0"/>
                  <a:pt x="1188720" y="48229"/>
                  <a:pt x="1188720" y="107633"/>
                </a:cubicBezTo>
                <a:lnTo>
                  <a:pt x="1188720" y="1081087"/>
                </a:lnTo>
                <a:cubicBezTo>
                  <a:pt x="1188720" y="1140531"/>
                  <a:pt x="1140531" y="1188720"/>
                  <a:pt x="1081087" y="1188720"/>
                </a:cubicBezTo>
                <a:lnTo>
                  <a:pt x="107633" y="1188720"/>
                </a:lnTo>
                <a:cubicBezTo>
                  <a:pt x="48229" y="1188720"/>
                  <a:pt x="0" y="1140491"/>
                  <a:pt x="0" y="1081087"/>
                </a:cubicBezTo>
                <a:lnTo>
                  <a:pt x="0" y="107633"/>
                </a:lnTo>
                <a:cubicBezTo>
                  <a:pt x="0" y="48229"/>
                  <a:pt x="48229" y="0"/>
                  <a:pt x="107632" y="0"/>
                </a:cubicBez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</p:spPr>
      </p:sp>
      <p:sp>
        <p:nvSpPr>
          <p:cNvPr id="7" name="Shape 4"/>
          <p:cNvSpPr/>
          <p:nvPr>
            <p:custDataLst>
              <p:tags r:id="rId4"/>
            </p:custDataLst>
          </p:nvPr>
        </p:nvSpPr>
        <p:spPr>
          <a:xfrm>
            <a:off x="4446963" y="1384071"/>
            <a:ext cx="1188132" cy="1188132"/>
          </a:xfrm>
          <a:custGeom>
            <a:avLst/>
            <a:gdLst/>
            <a:ahLst/>
            <a:cxnLst/>
            <a:rect l="l" t="t" r="r" b="b"/>
            <a:pathLst>
              <a:path w="1188132" h="1188132">
                <a:moveTo>
                  <a:pt x="107633" y="0"/>
                </a:moveTo>
                <a:lnTo>
                  <a:pt x="1081087" y="0"/>
                </a:lnTo>
                <a:cubicBezTo>
                  <a:pt x="1140491" y="0"/>
                  <a:pt x="1188720" y="48229"/>
                  <a:pt x="1188720" y="107633"/>
                </a:cubicBezTo>
                <a:lnTo>
                  <a:pt x="1188720" y="1081087"/>
                </a:lnTo>
                <a:cubicBezTo>
                  <a:pt x="1188720" y="1140531"/>
                  <a:pt x="1140531" y="1188720"/>
                  <a:pt x="1081087" y="1188720"/>
                </a:cubicBezTo>
                <a:lnTo>
                  <a:pt x="107633" y="1188720"/>
                </a:lnTo>
                <a:cubicBezTo>
                  <a:pt x="48229" y="1188720"/>
                  <a:pt x="0" y="1140491"/>
                  <a:pt x="0" y="1081087"/>
                </a:cubicBezTo>
                <a:lnTo>
                  <a:pt x="0" y="107633"/>
                </a:lnTo>
                <a:cubicBezTo>
                  <a:pt x="0" y="48229"/>
                  <a:pt x="48229" y="0"/>
                  <a:pt x="107632" y="0"/>
                </a:cubicBez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</p:spPr>
      </p:sp>
      <p:sp>
        <p:nvSpPr>
          <p:cNvPr id="8" name="Shape 5"/>
          <p:cNvSpPr/>
          <p:nvPr>
            <p:custDataLst>
              <p:tags r:id="rId6"/>
            </p:custDataLst>
          </p:nvPr>
        </p:nvSpPr>
        <p:spPr>
          <a:xfrm>
            <a:off x="3150819" y="3004699"/>
            <a:ext cx="1188132" cy="1188132"/>
          </a:xfrm>
          <a:custGeom>
            <a:avLst/>
            <a:gdLst/>
            <a:ahLst/>
            <a:cxnLst/>
            <a:rect l="l" t="t" r="r" b="b"/>
            <a:pathLst>
              <a:path w="1188132" h="1188132">
                <a:moveTo>
                  <a:pt x="107633" y="0"/>
                </a:moveTo>
                <a:lnTo>
                  <a:pt x="1081087" y="0"/>
                </a:lnTo>
                <a:cubicBezTo>
                  <a:pt x="1140491" y="0"/>
                  <a:pt x="1188720" y="48229"/>
                  <a:pt x="1188720" y="107633"/>
                </a:cubicBezTo>
                <a:lnTo>
                  <a:pt x="1188720" y="1081087"/>
                </a:lnTo>
                <a:cubicBezTo>
                  <a:pt x="1188720" y="1140531"/>
                  <a:pt x="1140531" y="1188720"/>
                  <a:pt x="1081087" y="1188720"/>
                </a:cubicBezTo>
                <a:lnTo>
                  <a:pt x="107633" y="1188720"/>
                </a:lnTo>
                <a:cubicBezTo>
                  <a:pt x="48229" y="1188720"/>
                  <a:pt x="0" y="1140491"/>
                  <a:pt x="0" y="1081087"/>
                </a:cubicBezTo>
                <a:lnTo>
                  <a:pt x="0" y="107633"/>
                </a:lnTo>
                <a:cubicBezTo>
                  <a:pt x="0" y="48229"/>
                  <a:pt x="48229" y="0"/>
                  <a:pt x="107632" y="0"/>
                </a:cubicBezTo>
                <a:close/>
              </a:path>
            </a:pathLst>
          </a:custGeom>
          <a:blipFill rotWithShape="1">
            <a:blip r:embed="rId7"/>
            <a:stretch>
              <a:fillRect/>
            </a:stretch>
          </a:blipFill>
        </p:spPr>
      </p:sp>
      <p:sp>
        <p:nvSpPr>
          <p:cNvPr id="9" name="Shape 6"/>
          <p:cNvSpPr/>
          <p:nvPr>
            <p:custDataLst>
              <p:tags r:id="rId8"/>
            </p:custDataLst>
          </p:nvPr>
        </p:nvSpPr>
        <p:spPr>
          <a:xfrm>
            <a:off x="4446963" y="3004699"/>
            <a:ext cx="1188132" cy="1188132"/>
          </a:xfrm>
          <a:custGeom>
            <a:avLst/>
            <a:gdLst/>
            <a:ahLst/>
            <a:cxnLst/>
            <a:rect l="l" t="t" r="r" b="b"/>
            <a:pathLst>
              <a:path w="1188132" h="1188132">
                <a:moveTo>
                  <a:pt x="107633" y="0"/>
                </a:moveTo>
                <a:lnTo>
                  <a:pt x="1081087" y="0"/>
                </a:lnTo>
                <a:cubicBezTo>
                  <a:pt x="1140491" y="0"/>
                  <a:pt x="1188720" y="48229"/>
                  <a:pt x="1188720" y="107633"/>
                </a:cubicBezTo>
                <a:lnTo>
                  <a:pt x="1188720" y="1081087"/>
                </a:lnTo>
                <a:cubicBezTo>
                  <a:pt x="1188720" y="1140531"/>
                  <a:pt x="1140531" y="1188720"/>
                  <a:pt x="1081087" y="1188720"/>
                </a:cubicBezTo>
                <a:lnTo>
                  <a:pt x="107633" y="1188720"/>
                </a:lnTo>
                <a:cubicBezTo>
                  <a:pt x="48229" y="1188720"/>
                  <a:pt x="0" y="1140491"/>
                  <a:pt x="0" y="1081087"/>
                </a:cubicBezTo>
                <a:lnTo>
                  <a:pt x="0" y="107633"/>
                </a:lnTo>
                <a:cubicBezTo>
                  <a:pt x="0" y="48229"/>
                  <a:pt x="48229" y="0"/>
                  <a:pt x="107632" y="0"/>
                </a:cubicBezTo>
                <a:close/>
              </a:path>
            </a:pathLst>
          </a:custGeom>
          <a:blipFill rotWithShape="1">
            <a:blip r:embed="rId9"/>
            <a:stretch>
              <a:fillRect/>
            </a:stretch>
          </a:blipFill>
        </p:spPr>
      </p:sp>
      <p:sp>
        <p:nvSpPr>
          <p:cNvPr id="10" name="Shape 7"/>
          <p:cNvSpPr/>
          <p:nvPr>
            <p:custDataLst>
              <p:tags r:id="rId10"/>
            </p:custDataLst>
          </p:nvPr>
        </p:nvSpPr>
        <p:spPr>
          <a:xfrm>
            <a:off x="4102546" y="2248801"/>
            <a:ext cx="324036" cy="324036"/>
          </a:xfrm>
          <a:custGeom>
            <a:avLst/>
            <a:gdLst/>
            <a:ahLst/>
            <a:cxnLst/>
            <a:rect l="l" t="t" r="r" b="b"/>
            <a:pathLst>
              <a:path w="324036" h="324036">
                <a:moveTo>
                  <a:pt x="54293" y="0"/>
                </a:moveTo>
                <a:lnTo>
                  <a:pt x="270510" y="0"/>
                </a:lnTo>
                <a:cubicBezTo>
                  <a:pt x="300495" y="0"/>
                  <a:pt x="324803" y="24308"/>
                  <a:pt x="324803" y="54293"/>
                </a:cubicBezTo>
                <a:lnTo>
                  <a:pt x="324803" y="270510"/>
                </a:lnTo>
                <a:cubicBezTo>
                  <a:pt x="324803" y="300495"/>
                  <a:pt x="300495" y="324803"/>
                  <a:pt x="270510" y="324803"/>
                </a:cubicBezTo>
                <a:lnTo>
                  <a:pt x="54293" y="324803"/>
                </a:lnTo>
                <a:cubicBezTo>
                  <a:pt x="24308" y="324803"/>
                  <a:pt x="0" y="300495"/>
                  <a:pt x="0" y="270510"/>
                </a:cubicBezTo>
                <a:lnTo>
                  <a:pt x="0" y="54293"/>
                </a:lnTo>
                <a:cubicBezTo>
                  <a:pt x="0" y="24328"/>
                  <a:pt x="24328" y="0"/>
                  <a:pt x="54292" y="0"/>
                </a:cubicBezTo>
                <a:close/>
              </a:path>
            </a:pathLst>
          </a:custGeom>
          <a:solidFill>
            <a:srgbClr val="779F08"/>
          </a:solidFill>
        </p:spPr>
      </p:sp>
      <p:sp>
        <p:nvSpPr>
          <p:cNvPr id="11" name="Shape 8"/>
          <p:cNvSpPr/>
          <p:nvPr>
            <p:custDataLst>
              <p:tags r:id="rId11"/>
            </p:custDataLst>
          </p:nvPr>
        </p:nvSpPr>
        <p:spPr>
          <a:xfrm>
            <a:off x="4446964" y="2238006"/>
            <a:ext cx="324036" cy="324036"/>
          </a:xfrm>
          <a:custGeom>
            <a:avLst/>
            <a:gdLst/>
            <a:ahLst/>
            <a:cxnLst/>
            <a:rect l="l" t="t" r="r" b="b"/>
            <a:pathLst>
              <a:path w="324036" h="324036">
                <a:moveTo>
                  <a:pt x="54293" y="0"/>
                </a:moveTo>
                <a:lnTo>
                  <a:pt x="270510" y="0"/>
                </a:lnTo>
                <a:cubicBezTo>
                  <a:pt x="300495" y="0"/>
                  <a:pt x="324803" y="24308"/>
                  <a:pt x="324803" y="54293"/>
                </a:cubicBezTo>
                <a:lnTo>
                  <a:pt x="324803" y="270510"/>
                </a:lnTo>
                <a:cubicBezTo>
                  <a:pt x="324803" y="300495"/>
                  <a:pt x="300495" y="324803"/>
                  <a:pt x="270510" y="324803"/>
                </a:cubicBezTo>
                <a:lnTo>
                  <a:pt x="54293" y="324803"/>
                </a:lnTo>
                <a:cubicBezTo>
                  <a:pt x="24308" y="324803"/>
                  <a:pt x="0" y="300495"/>
                  <a:pt x="0" y="270510"/>
                </a:cubicBezTo>
                <a:lnTo>
                  <a:pt x="0" y="54293"/>
                </a:lnTo>
                <a:cubicBezTo>
                  <a:pt x="0" y="24328"/>
                  <a:pt x="24328" y="0"/>
                  <a:pt x="54292" y="0"/>
                </a:cubicBezTo>
                <a:close/>
              </a:path>
            </a:pathLst>
          </a:custGeom>
          <a:solidFill>
            <a:srgbClr val="779F08"/>
          </a:solidFill>
        </p:spPr>
      </p:sp>
      <p:sp>
        <p:nvSpPr>
          <p:cNvPr id="12" name="Shape 9"/>
          <p:cNvSpPr/>
          <p:nvPr>
            <p:custDataLst>
              <p:tags r:id="rId12"/>
            </p:custDataLst>
          </p:nvPr>
        </p:nvSpPr>
        <p:spPr>
          <a:xfrm>
            <a:off x="4014916" y="3004700"/>
            <a:ext cx="324036" cy="324036"/>
          </a:xfrm>
          <a:custGeom>
            <a:avLst/>
            <a:gdLst/>
            <a:ahLst/>
            <a:cxnLst/>
            <a:rect l="l" t="t" r="r" b="b"/>
            <a:pathLst>
              <a:path w="324036" h="324036">
                <a:moveTo>
                  <a:pt x="54293" y="0"/>
                </a:moveTo>
                <a:lnTo>
                  <a:pt x="270510" y="0"/>
                </a:lnTo>
                <a:cubicBezTo>
                  <a:pt x="300495" y="0"/>
                  <a:pt x="324803" y="24308"/>
                  <a:pt x="324803" y="54293"/>
                </a:cubicBezTo>
                <a:lnTo>
                  <a:pt x="324803" y="270510"/>
                </a:lnTo>
                <a:cubicBezTo>
                  <a:pt x="324803" y="300495"/>
                  <a:pt x="300495" y="324803"/>
                  <a:pt x="270510" y="324803"/>
                </a:cubicBezTo>
                <a:lnTo>
                  <a:pt x="54293" y="324803"/>
                </a:lnTo>
                <a:cubicBezTo>
                  <a:pt x="24308" y="324803"/>
                  <a:pt x="0" y="300495"/>
                  <a:pt x="0" y="270510"/>
                </a:cubicBezTo>
                <a:lnTo>
                  <a:pt x="0" y="54293"/>
                </a:lnTo>
                <a:cubicBezTo>
                  <a:pt x="0" y="24328"/>
                  <a:pt x="24328" y="0"/>
                  <a:pt x="54292" y="0"/>
                </a:cubicBezTo>
                <a:close/>
              </a:path>
            </a:pathLst>
          </a:custGeom>
          <a:solidFill>
            <a:srgbClr val="779F08"/>
          </a:solidFill>
        </p:spPr>
      </p:sp>
      <p:sp>
        <p:nvSpPr>
          <p:cNvPr id="13" name="Shape 10"/>
          <p:cNvSpPr/>
          <p:nvPr>
            <p:custDataLst>
              <p:tags r:id="rId13"/>
            </p:custDataLst>
          </p:nvPr>
        </p:nvSpPr>
        <p:spPr>
          <a:xfrm>
            <a:off x="4446964" y="3004700"/>
            <a:ext cx="324036" cy="324036"/>
          </a:xfrm>
          <a:custGeom>
            <a:avLst/>
            <a:gdLst/>
            <a:ahLst/>
            <a:cxnLst/>
            <a:rect l="l" t="t" r="r" b="b"/>
            <a:pathLst>
              <a:path w="324036" h="324036">
                <a:moveTo>
                  <a:pt x="54293" y="0"/>
                </a:moveTo>
                <a:lnTo>
                  <a:pt x="270510" y="0"/>
                </a:lnTo>
                <a:cubicBezTo>
                  <a:pt x="300495" y="0"/>
                  <a:pt x="324803" y="24308"/>
                  <a:pt x="324803" y="54293"/>
                </a:cubicBezTo>
                <a:lnTo>
                  <a:pt x="324803" y="270510"/>
                </a:lnTo>
                <a:cubicBezTo>
                  <a:pt x="324803" y="300495"/>
                  <a:pt x="300495" y="324803"/>
                  <a:pt x="270510" y="324803"/>
                </a:cubicBezTo>
                <a:lnTo>
                  <a:pt x="54293" y="324803"/>
                </a:lnTo>
                <a:cubicBezTo>
                  <a:pt x="24308" y="324803"/>
                  <a:pt x="0" y="300495"/>
                  <a:pt x="0" y="270510"/>
                </a:cubicBezTo>
                <a:lnTo>
                  <a:pt x="0" y="54293"/>
                </a:lnTo>
                <a:cubicBezTo>
                  <a:pt x="0" y="24328"/>
                  <a:pt x="24328" y="0"/>
                  <a:pt x="54292" y="0"/>
                </a:cubicBezTo>
                <a:close/>
              </a:path>
            </a:pathLst>
          </a:custGeom>
          <a:solidFill>
            <a:srgbClr val="779F08"/>
          </a:solidFill>
        </p:spPr>
      </p:sp>
      <p:sp>
        <p:nvSpPr>
          <p:cNvPr id="14" name="Text 11"/>
          <p:cNvSpPr txBox="1"/>
          <p:nvPr>
            <p:custDataLst>
              <p:tags r:id="rId14"/>
            </p:custDataLst>
          </p:nvPr>
        </p:nvSpPr>
        <p:spPr>
          <a:xfrm>
            <a:off x="4102831" y="2256833"/>
            <a:ext cx="324036" cy="207645"/>
          </a:xfrm>
          <a:prstGeom prst="rect">
            <a:avLst/>
          </a:prstGeom>
          <a:noFill/>
        </p:spPr>
        <p:txBody>
          <a:bodyPr wrap="square" lIns="939" tIns="489" rIns="939" bIns="489" rtlCol="0" anchor="ctr">
            <a:spAutoFit/>
          </a:bodyPr>
          <a:lstStyle/>
          <a:p>
            <a:pPr marL="0" indent="0" algn="ctr">
              <a:buNone/>
            </a:pPr>
            <a:r>
              <a:rPr lang="en-US" sz="1350" dirty="0">
                <a:solidFill>
                  <a:srgbClr val="FFFFFF"/>
                </a:solidFill>
                <a:latin typeface="SourceHanSerifCN-Medium" panose="02020500000000000000" charset="-122"/>
                <a:ea typeface="SourceHanSerifCN-Medium" panose="02020500000000000000" charset="-122"/>
                <a:cs typeface="SourceHanSerifCN-Medium" panose="02020500000000000000" charset="-122"/>
              </a:rPr>
              <a:t>1</a:t>
            </a:r>
            <a:endParaRPr lang="en-US" sz="1350" dirty="0"/>
          </a:p>
        </p:txBody>
      </p:sp>
      <p:sp>
        <p:nvSpPr>
          <p:cNvPr id="15" name="Text 12"/>
          <p:cNvSpPr txBox="1"/>
          <p:nvPr>
            <p:custDataLst>
              <p:tags r:id="rId15"/>
            </p:custDataLst>
          </p:nvPr>
        </p:nvSpPr>
        <p:spPr>
          <a:xfrm>
            <a:off x="4446905" y="2237740"/>
            <a:ext cx="323850" cy="334645"/>
          </a:xfrm>
          <a:prstGeom prst="rect">
            <a:avLst/>
          </a:prstGeom>
          <a:noFill/>
        </p:spPr>
        <p:txBody>
          <a:bodyPr wrap="square" lIns="939" tIns="489" rIns="939" bIns="489" rtlCol="0" anchor="ctr">
            <a:noAutofit/>
          </a:bodyPr>
          <a:lstStyle/>
          <a:p>
            <a:pPr marL="0" indent="0" algn="ctr">
              <a:buNone/>
            </a:pPr>
            <a:r>
              <a:rPr lang="en-US" sz="1350" dirty="0">
                <a:solidFill>
                  <a:srgbClr val="FFFFFF"/>
                </a:solidFill>
                <a:latin typeface="SourceHanSerifCN-Medium" panose="02020500000000000000" charset="-122"/>
                <a:ea typeface="SourceHanSerifCN-Medium" panose="02020500000000000000" charset="-122"/>
                <a:cs typeface="SourceHanSerifCN-Medium" panose="02020500000000000000" charset="-122"/>
              </a:rPr>
              <a:t>2</a:t>
            </a:r>
            <a:endParaRPr lang="en-US" sz="1350" dirty="0"/>
          </a:p>
        </p:txBody>
      </p:sp>
      <p:sp>
        <p:nvSpPr>
          <p:cNvPr id="16" name="Text 13"/>
          <p:cNvSpPr txBox="1"/>
          <p:nvPr>
            <p:custDataLst>
              <p:tags r:id="rId16"/>
            </p:custDataLst>
          </p:nvPr>
        </p:nvSpPr>
        <p:spPr>
          <a:xfrm>
            <a:off x="3994246" y="3053371"/>
            <a:ext cx="324036" cy="207645"/>
          </a:xfrm>
          <a:prstGeom prst="rect">
            <a:avLst/>
          </a:prstGeom>
          <a:noFill/>
        </p:spPr>
        <p:txBody>
          <a:bodyPr wrap="square" lIns="939" tIns="489" rIns="939" bIns="489" rtlCol="0" anchor="ctr">
            <a:spAutoFit/>
          </a:bodyPr>
          <a:lstStyle/>
          <a:p>
            <a:pPr marL="0" indent="0" algn="ctr">
              <a:buNone/>
            </a:pPr>
            <a:r>
              <a:rPr lang="en-US" sz="1350" dirty="0">
                <a:solidFill>
                  <a:srgbClr val="FFFFFF"/>
                </a:solidFill>
                <a:latin typeface="SourceHanSerifCN-Medium" panose="02020500000000000000" charset="-122"/>
                <a:ea typeface="SourceHanSerifCN-Medium" panose="02020500000000000000" charset="-122"/>
                <a:cs typeface="SourceHanSerifCN-Medium" panose="02020500000000000000" charset="-122"/>
              </a:rPr>
              <a:t>3</a:t>
            </a:r>
            <a:endParaRPr lang="en-US" sz="1350" dirty="0"/>
          </a:p>
        </p:txBody>
      </p:sp>
      <p:sp>
        <p:nvSpPr>
          <p:cNvPr id="17" name="Text 14"/>
          <p:cNvSpPr txBox="1"/>
          <p:nvPr>
            <p:custDataLst>
              <p:tags r:id="rId17"/>
            </p:custDataLst>
          </p:nvPr>
        </p:nvSpPr>
        <p:spPr>
          <a:xfrm>
            <a:off x="4426294" y="3053371"/>
            <a:ext cx="324036" cy="207645"/>
          </a:xfrm>
          <a:prstGeom prst="rect">
            <a:avLst/>
          </a:prstGeom>
          <a:noFill/>
        </p:spPr>
        <p:txBody>
          <a:bodyPr wrap="square" lIns="939" tIns="489" rIns="939" bIns="489" rtlCol="0" anchor="ctr">
            <a:spAutoFit/>
          </a:bodyPr>
          <a:lstStyle/>
          <a:p>
            <a:pPr marL="0" indent="0" algn="ctr">
              <a:buNone/>
            </a:pPr>
            <a:r>
              <a:rPr lang="en-US" sz="1350" dirty="0">
                <a:solidFill>
                  <a:srgbClr val="FFFFFF"/>
                </a:solidFill>
                <a:latin typeface="SourceHanSerifCN-Medium" panose="02020500000000000000" charset="-122"/>
                <a:ea typeface="SourceHanSerifCN-Medium" panose="02020500000000000000" charset="-122"/>
                <a:cs typeface="SourceHanSerifCN-Medium" panose="02020500000000000000" charset="-122"/>
              </a:rPr>
              <a:t>4</a:t>
            </a:r>
            <a:endParaRPr lang="en-US" sz="1350" dirty="0"/>
          </a:p>
        </p:txBody>
      </p:sp>
      <p:sp>
        <p:nvSpPr>
          <p:cNvPr id="18" name="Text 15"/>
          <p:cNvSpPr txBox="1"/>
          <p:nvPr>
            <p:custDataLst>
              <p:tags r:id="rId18"/>
            </p:custDataLst>
          </p:nvPr>
        </p:nvSpPr>
        <p:spPr>
          <a:xfrm>
            <a:off x="1075690" y="1421130"/>
            <a:ext cx="1914525" cy="41719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r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对患者自身伤害</a:t>
            </a:r>
            <a:endParaRPr lang="en-US" sz="1350" dirty="0"/>
          </a:p>
        </p:txBody>
      </p:sp>
      <p:sp>
        <p:nvSpPr>
          <p:cNvPr id="19" name="Text 16"/>
          <p:cNvSpPr txBox="1"/>
          <p:nvPr>
            <p:custDataLst>
              <p:tags r:id="rId19"/>
            </p:custDataLst>
          </p:nvPr>
        </p:nvSpPr>
        <p:spPr>
          <a:xfrm>
            <a:off x="975995" y="1838325"/>
            <a:ext cx="2014855" cy="12566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indent="0" algn="r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精神疾病对患者自身伤害极大。在身体方面，可能导致睡眠障碍、食欲改变，引发头痛、胃痛等躯体症状，长期患病还会影响免疫系统，增加患其他疾病风险。心理上，患者会陷入痛苦、绝望情绪，自我否定，丧失生活信心和动力。行为上，可能出现自伤、自杀行为，或因冲动、攻击行为伤害他人，严重影响自身生命安全和健康。</a:t>
            </a:r>
            <a:endParaRPr lang="en-US" sz="900" dirty="0"/>
          </a:p>
        </p:txBody>
      </p:sp>
      <p:sp>
        <p:nvSpPr>
          <p:cNvPr id="20" name="Text 17"/>
          <p:cNvSpPr txBox="1"/>
          <p:nvPr>
            <p:custDataLst>
              <p:tags r:id="rId20"/>
            </p:custDataLst>
          </p:nvPr>
        </p:nvSpPr>
        <p:spPr>
          <a:xfrm>
            <a:off x="5819775" y="1395095"/>
            <a:ext cx="1914525" cy="48006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 algn="l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对家庭造成负担</a:t>
            </a:r>
            <a:endParaRPr lang="en-US" sz="1350" dirty="0"/>
          </a:p>
        </p:txBody>
      </p:sp>
      <p:sp>
        <p:nvSpPr>
          <p:cNvPr id="21" name="Text 18"/>
          <p:cNvSpPr txBox="1"/>
          <p:nvPr>
            <p:custDataLst>
              <p:tags r:id="rId21"/>
            </p:custDataLst>
          </p:nvPr>
        </p:nvSpPr>
        <p:spPr>
          <a:xfrm>
            <a:off x="5819775" y="1875155"/>
            <a:ext cx="2014855" cy="148717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精神疾病给家庭带来沉重负担。经济上，患者需要长期治疗，包括药物、心理治疗等费用，对于普通家庭是一笔不小开支。精力方面，家人需花费大量时间照顾患者，影响正常工作和生活。心理上，家人会承受巨大压力，担心患者病情，长期处于焦虑、抑郁状态。家庭关系也可能因患者病情受到影响，出现矛盾和冲突。</a:t>
            </a:r>
            <a:endParaRPr lang="en-US" sz="900" dirty="0"/>
          </a:p>
        </p:txBody>
      </p:sp>
      <p:sp>
        <p:nvSpPr>
          <p:cNvPr id="22" name="Text 19"/>
          <p:cNvSpPr txBox="1"/>
          <p:nvPr>
            <p:custDataLst>
              <p:tags r:id="rId22"/>
            </p:custDataLst>
          </p:nvPr>
        </p:nvSpPr>
        <p:spPr>
          <a:xfrm>
            <a:off x="1009790" y="3105459"/>
            <a:ext cx="1914525" cy="20764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r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对社会秩序影响</a:t>
            </a:r>
            <a:endParaRPr lang="en-US" sz="1350" dirty="0"/>
          </a:p>
        </p:txBody>
      </p:sp>
      <p:sp>
        <p:nvSpPr>
          <p:cNvPr id="23" name="Text 20"/>
          <p:cNvSpPr txBox="1"/>
          <p:nvPr>
            <p:custDataLst>
              <p:tags r:id="rId23"/>
            </p:custDataLst>
          </p:nvPr>
        </p:nvSpPr>
        <p:spPr>
          <a:xfrm>
            <a:off x="909777" y="3463898"/>
            <a:ext cx="2014538" cy="11944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r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精神疾病对社会秩序有一定影响。部分精神疾病患者可能出现行为失控，如在大街上大声喧哗、破坏公物，甚至实施暴力犯罪行为，危害公共安全，扰乱社会秩序。此外，精神疾病患者就业困难，可能导致社会资源浪费，增加社会福利负担。同时，社会对精神疾病患者的歧视和偏见，也会引发社会矛盾，不利于社会和谐稳定。</a:t>
            </a:r>
            <a:endParaRPr lang="en-US" sz="900" dirty="0"/>
          </a:p>
        </p:txBody>
      </p:sp>
      <p:sp>
        <p:nvSpPr>
          <p:cNvPr id="24" name="Text 21"/>
          <p:cNvSpPr txBox="1"/>
          <p:nvPr>
            <p:custDataLst>
              <p:tags r:id="rId24"/>
            </p:custDataLst>
          </p:nvPr>
        </p:nvSpPr>
        <p:spPr>
          <a:xfrm>
            <a:off x="5753587" y="3157576"/>
            <a:ext cx="1914525" cy="20764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对经济发展损耗</a:t>
            </a:r>
            <a:endParaRPr lang="en-US" sz="1350" dirty="0"/>
          </a:p>
        </p:txBody>
      </p:sp>
      <p:sp>
        <p:nvSpPr>
          <p:cNvPr id="25" name="Text 22"/>
          <p:cNvSpPr txBox="1"/>
          <p:nvPr>
            <p:custDataLst>
              <p:tags r:id="rId25"/>
            </p:custDataLst>
          </p:nvPr>
        </p:nvSpPr>
        <p:spPr>
          <a:xfrm>
            <a:off x="5753587" y="3516015"/>
            <a:ext cx="2014538" cy="11944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精神疾病对经济发展造成损耗。从个人层面，患者因患病无法正常工作，导致劳动能力下降，减少个人收入。从企业角度，员工精神疾病会影响工作效率和质量，增加企业用人成本。从社会层面，大量精神疾病患者需要社会福利和医疗保障支持，占用社会资源。而且，精神疾病高发会影响劳动力素质，阻碍社会创新和发展，对经济增长产生负面影响。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/img.tukuppt.com/aippt_tpl_uploads/25/07/30/6889c8cd760fd.png"/>
          <p:cNvPicPr>
            <a:picLocks noChangeAspect="1"/>
          </p:cNvPicPr>
          <p:nvPr/>
        </p:nvPicPr>
        <p:blipFill>
          <a:blip r:embed="rId1"/>
          <a:srcRect r="2344" b="2222"/>
          <a:stretch>
            <a:fillRect/>
          </a:stretch>
        </p:blipFill>
        <p:spPr>
          <a:xfrm>
            <a:off x="0" y="0"/>
            <a:ext cx="9144000" cy="5149901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47655" y="292339"/>
            <a:ext cx="1485022" cy="473303"/>
          </a:xfrm>
          <a:custGeom>
            <a:avLst/>
            <a:gdLst/>
            <a:ahLst/>
            <a:cxnLst/>
            <a:rect l="l" t="t" r="r" b="b"/>
            <a:pathLst>
              <a:path w="1485022" h="473303">
                <a:moveTo>
                  <a:pt x="0" y="0"/>
                </a:moveTo>
                <a:lnTo>
                  <a:pt x="1485022" y="0"/>
                </a:lnTo>
                <a:lnTo>
                  <a:pt x="1485022" y="473303"/>
                </a:lnTo>
                <a:lnTo>
                  <a:pt x="0" y="473303"/>
                </a:lnTo>
                <a:close/>
              </a:path>
            </a:pathLst>
          </a:custGeom>
          <a:noFill/>
        </p:spPr>
      </p:sp>
      <p:sp>
        <p:nvSpPr>
          <p:cNvPr id="4" name="Text 1"/>
          <p:cNvSpPr txBox="1"/>
          <p:nvPr/>
        </p:nvSpPr>
        <p:spPr>
          <a:xfrm>
            <a:off x="347655" y="292339"/>
            <a:ext cx="6933994" cy="473303"/>
          </a:xfrm>
          <a:prstGeom prst="rect">
            <a:avLst/>
          </a:prstGeom>
          <a:noFill/>
        </p:spPr>
        <p:txBody>
          <a:bodyPr wrap="square" lIns="939" tIns="489" rIns="939" bIns="489" rtlCol="0" anchor="t">
            <a:spAutoFit/>
          </a:bodyPr>
          <a:lstStyle/>
          <a:p>
            <a:pPr marL="0" indent="0" algn="l">
              <a:buNone/>
            </a:pPr>
            <a:r>
              <a:rPr lang="zh-CN" altLang="en-US" sz="2625" dirty="0">
                <a:solidFill>
                  <a:srgbClr val="000000"/>
                </a:solidFill>
                <a:latin typeface="SourceHanSansSC-Medium" panose="020B0600000000000000" charset="-122"/>
                <a:ea typeface="SourceHanSansSC-Medium" panose="020B0600000000000000" charset="-122"/>
                <a:cs typeface="SourceHanSansSC-Medium" panose="020B0600000000000000" charset="-122"/>
              </a:rPr>
              <a:t>精神疾病诱因</a:t>
            </a:r>
            <a:endParaRPr lang="en-US" sz="2625" dirty="0"/>
          </a:p>
        </p:txBody>
      </p:sp>
      <p:sp>
        <p:nvSpPr>
          <p:cNvPr id="5" name="Shape 2"/>
          <p:cNvSpPr/>
          <p:nvPr/>
        </p:nvSpPr>
        <p:spPr>
          <a:xfrm>
            <a:off x="-4030" y="383210"/>
            <a:ext cx="180975" cy="321232"/>
          </a:xfrm>
          <a:custGeom>
            <a:avLst/>
            <a:gdLst/>
            <a:ahLst/>
            <a:cxnLst/>
            <a:rect l="l" t="t" r="r" b="b"/>
            <a:pathLst>
              <a:path w="180975" h="321232">
                <a:moveTo>
                  <a:pt x="0" y="0"/>
                </a:moveTo>
                <a:lnTo>
                  <a:pt x="180975" y="0"/>
                </a:lnTo>
                <a:lnTo>
                  <a:pt x="180975" y="321232"/>
                </a:lnTo>
                <a:lnTo>
                  <a:pt x="0" y="321232"/>
                </a:lnTo>
                <a:close/>
              </a:path>
            </a:pathLst>
          </a:custGeom>
          <a:solidFill>
            <a:srgbClr val="779F08"/>
          </a:solidFill>
        </p:spPr>
      </p:sp>
      <p:sp>
        <p:nvSpPr>
          <p:cNvPr id="6" name="Shape 3"/>
          <p:cNvSpPr/>
          <p:nvPr/>
        </p:nvSpPr>
        <p:spPr>
          <a:xfrm>
            <a:off x="1569832" y="1583646"/>
            <a:ext cx="5764736" cy="2784654"/>
          </a:xfrm>
          <a:custGeom>
            <a:avLst/>
            <a:gdLst/>
            <a:ahLst/>
            <a:cxnLst/>
            <a:rect l="l" t="t" r="r" b="b"/>
            <a:pathLst>
              <a:path w="5764736" h="2784654">
                <a:moveTo>
                  <a:pt x="4779645" y="27622"/>
                </a:moveTo>
                <a:lnTo>
                  <a:pt x="4941570" y="272415"/>
                </a:lnTo>
                <a:lnTo>
                  <a:pt x="3194685" y="1343978"/>
                </a:lnTo>
                <a:lnTo>
                  <a:pt x="2138363" y="941070"/>
                </a:lnTo>
                <a:lnTo>
                  <a:pt x="0" y="2218373"/>
                </a:lnTo>
                <a:lnTo>
                  <a:pt x="438150" y="2785110"/>
                </a:lnTo>
                <a:lnTo>
                  <a:pt x="2307908" y="1382077"/>
                </a:lnTo>
                <a:lnTo>
                  <a:pt x="3263265" y="1722120"/>
                </a:lnTo>
                <a:lnTo>
                  <a:pt x="5080635" y="481965"/>
                </a:lnTo>
                <a:lnTo>
                  <a:pt x="5313045" y="832485"/>
                </a:lnTo>
                <a:lnTo>
                  <a:pt x="5485447" y="523875"/>
                </a:lnTo>
                <a:lnTo>
                  <a:pt x="5588318" y="331470"/>
                </a:lnTo>
                <a:lnTo>
                  <a:pt x="5764530" y="0"/>
                </a:lnTo>
                <a:cubicBezTo>
                  <a:pt x="5764530" y="0"/>
                  <a:pt x="4779645" y="27622"/>
                  <a:pt x="4779645" y="27622"/>
                </a:cubicBezTo>
                <a:close/>
              </a:path>
            </a:pathLst>
          </a:custGeom>
          <a:solidFill>
            <a:srgbClr val="779F08"/>
          </a:solidFill>
          <a:effectLst>
            <a:outerShdw blurRad="38100" dist="28575" dir="2700000" algn="bl" rotWithShape="0">
              <a:srgbClr val="000000">
                <a:alpha val="4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1868751" y="3721892"/>
            <a:ext cx="352562" cy="352562"/>
          </a:xfrm>
          <a:custGeom>
            <a:avLst/>
            <a:gdLst/>
            <a:ahLst/>
            <a:cxnLst/>
            <a:rect l="l" t="t" r="r" b="b"/>
            <a:pathLst>
              <a:path w="352562" h="352562">
                <a:moveTo>
                  <a:pt x="300990" y="51435"/>
                </a:moveTo>
                <a:cubicBezTo>
                  <a:pt x="369570" y="120015"/>
                  <a:pt x="369570" y="232410"/>
                  <a:pt x="300990" y="300990"/>
                </a:cubicBezTo>
                <a:cubicBezTo>
                  <a:pt x="232410" y="369570"/>
                  <a:pt x="120015" y="369570"/>
                  <a:pt x="51435" y="300990"/>
                </a:cubicBezTo>
                <a:cubicBezTo>
                  <a:pt x="-17145" y="232410"/>
                  <a:pt x="-17145" y="120015"/>
                  <a:pt x="51435" y="51435"/>
                </a:cubicBezTo>
                <a:cubicBezTo>
                  <a:pt x="120015" y="-17145"/>
                  <a:pt x="232410" y="-17145"/>
                  <a:pt x="300990" y="51435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8" name="Shape 5"/>
          <p:cNvSpPr/>
          <p:nvPr/>
        </p:nvSpPr>
        <p:spPr>
          <a:xfrm>
            <a:off x="3591656" y="2600279"/>
            <a:ext cx="352562" cy="352562"/>
          </a:xfrm>
          <a:custGeom>
            <a:avLst/>
            <a:gdLst/>
            <a:ahLst/>
            <a:cxnLst/>
            <a:rect l="l" t="t" r="r" b="b"/>
            <a:pathLst>
              <a:path w="352562" h="352562">
                <a:moveTo>
                  <a:pt x="300990" y="51435"/>
                </a:moveTo>
                <a:cubicBezTo>
                  <a:pt x="369570" y="120015"/>
                  <a:pt x="369570" y="232410"/>
                  <a:pt x="300990" y="300990"/>
                </a:cubicBezTo>
                <a:cubicBezTo>
                  <a:pt x="232410" y="369570"/>
                  <a:pt x="120015" y="369570"/>
                  <a:pt x="51435" y="300990"/>
                </a:cubicBezTo>
                <a:cubicBezTo>
                  <a:pt x="-17145" y="232410"/>
                  <a:pt x="-17145" y="120015"/>
                  <a:pt x="51435" y="51435"/>
                </a:cubicBezTo>
                <a:cubicBezTo>
                  <a:pt x="120015" y="-17145"/>
                  <a:pt x="232410" y="-17145"/>
                  <a:pt x="300990" y="51435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9" name="Shape 6"/>
          <p:cNvSpPr/>
          <p:nvPr/>
        </p:nvSpPr>
        <p:spPr>
          <a:xfrm>
            <a:off x="4623526" y="2932208"/>
            <a:ext cx="352562" cy="352562"/>
          </a:xfrm>
          <a:custGeom>
            <a:avLst/>
            <a:gdLst/>
            <a:ahLst/>
            <a:cxnLst/>
            <a:rect l="l" t="t" r="r" b="b"/>
            <a:pathLst>
              <a:path w="352562" h="352562">
                <a:moveTo>
                  <a:pt x="300990" y="51435"/>
                </a:moveTo>
                <a:cubicBezTo>
                  <a:pt x="369570" y="120015"/>
                  <a:pt x="369570" y="232410"/>
                  <a:pt x="300990" y="300990"/>
                </a:cubicBezTo>
                <a:cubicBezTo>
                  <a:pt x="232410" y="369570"/>
                  <a:pt x="120015" y="369570"/>
                  <a:pt x="51435" y="300990"/>
                </a:cubicBezTo>
                <a:cubicBezTo>
                  <a:pt x="-17145" y="232410"/>
                  <a:pt x="-17145" y="120015"/>
                  <a:pt x="51435" y="51435"/>
                </a:cubicBezTo>
                <a:cubicBezTo>
                  <a:pt x="120015" y="-17145"/>
                  <a:pt x="232410" y="-17145"/>
                  <a:pt x="300990" y="51435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10" name="Shape 7"/>
          <p:cNvSpPr/>
          <p:nvPr/>
        </p:nvSpPr>
        <p:spPr>
          <a:xfrm>
            <a:off x="6547654" y="1691773"/>
            <a:ext cx="352562" cy="352562"/>
          </a:xfrm>
          <a:custGeom>
            <a:avLst/>
            <a:gdLst/>
            <a:ahLst/>
            <a:cxnLst/>
            <a:rect l="l" t="t" r="r" b="b"/>
            <a:pathLst>
              <a:path w="352562" h="352562">
                <a:moveTo>
                  <a:pt x="300990" y="51435"/>
                </a:moveTo>
                <a:cubicBezTo>
                  <a:pt x="369570" y="120015"/>
                  <a:pt x="369570" y="232410"/>
                  <a:pt x="300990" y="300990"/>
                </a:cubicBezTo>
                <a:cubicBezTo>
                  <a:pt x="232410" y="369570"/>
                  <a:pt x="120015" y="369570"/>
                  <a:pt x="51435" y="300990"/>
                </a:cubicBezTo>
                <a:cubicBezTo>
                  <a:pt x="-17145" y="232410"/>
                  <a:pt x="-17145" y="120015"/>
                  <a:pt x="51435" y="51435"/>
                </a:cubicBezTo>
                <a:cubicBezTo>
                  <a:pt x="120015" y="-17145"/>
                  <a:pt x="232410" y="-17145"/>
                  <a:pt x="300990" y="51435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11" name="Shape 8"/>
          <p:cNvSpPr/>
          <p:nvPr/>
        </p:nvSpPr>
        <p:spPr>
          <a:xfrm>
            <a:off x="1868751" y="3721892"/>
            <a:ext cx="352562" cy="352561"/>
          </a:xfrm>
          <a:custGeom>
            <a:avLst/>
            <a:gdLst/>
            <a:ahLst/>
            <a:cxnLst/>
            <a:rect l="l" t="t" r="r" b="b"/>
            <a:pathLst>
              <a:path w="352562" h="352561">
                <a:moveTo>
                  <a:pt x="0" y="0"/>
                </a:moveTo>
                <a:lnTo>
                  <a:pt x="352562" y="0"/>
                </a:lnTo>
                <a:lnTo>
                  <a:pt x="352562" y="352561"/>
                </a:lnTo>
                <a:lnTo>
                  <a:pt x="0" y="352561"/>
                </a:lnTo>
                <a:close/>
              </a:path>
            </a:pathLst>
          </a:custGeom>
          <a:noFill/>
        </p:spPr>
      </p:sp>
      <p:sp>
        <p:nvSpPr>
          <p:cNvPr id="12" name="Text 9"/>
          <p:cNvSpPr txBox="1"/>
          <p:nvPr/>
        </p:nvSpPr>
        <p:spPr>
          <a:xfrm>
            <a:off x="1868751" y="3721892"/>
            <a:ext cx="352562" cy="352561"/>
          </a:xfrm>
          <a:prstGeom prst="rect">
            <a:avLst/>
          </a:prstGeom>
          <a:noFill/>
        </p:spPr>
        <p:txBody>
          <a:bodyPr wrap="square" lIns="0" tIns="476" rIns="0" bIns="476" rtlCol="0" anchor="ctr">
            <a:spAutoFit/>
          </a:bodyPr>
          <a:lstStyle/>
          <a:p>
            <a:pPr marL="0" indent="0" algn="ctr">
              <a:buNone/>
            </a:pPr>
            <a:r>
              <a:rPr lang="en-US" sz="1050" dirty="0">
                <a:solidFill>
                  <a:srgbClr val="000000"/>
                </a:solidFill>
                <a:latin typeface="SourceHanSansSC-Medium" panose="020B0600000000000000" charset="-122"/>
                <a:ea typeface="SourceHanSansSC-Medium" panose="020B0600000000000000" charset="-122"/>
                <a:cs typeface="SourceHanSansSC-Medium" panose="020B0600000000000000" charset="-122"/>
              </a:rPr>
              <a:t>01</a:t>
            </a:r>
            <a:endParaRPr lang="en-US" sz="1050" dirty="0"/>
          </a:p>
        </p:txBody>
      </p:sp>
      <p:sp>
        <p:nvSpPr>
          <p:cNvPr id="13" name="Shape 10"/>
          <p:cNvSpPr/>
          <p:nvPr/>
        </p:nvSpPr>
        <p:spPr>
          <a:xfrm>
            <a:off x="3589564" y="2599224"/>
            <a:ext cx="352562" cy="352561"/>
          </a:xfrm>
          <a:custGeom>
            <a:avLst/>
            <a:gdLst/>
            <a:ahLst/>
            <a:cxnLst/>
            <a:rect l="l" t="t" r="r" b="b"/>
            <a:pathLst>
              <a:path w="352562" h="352561">
                <a:moveTo>
                  <a:pt x="0" y="0"/>
                </a:moveTo>
                <a:lnTo>
                  <a:pt x="352562" y="0"/>
                </a:lnTo>
                <a:lnTo>
                  <a:pt x="352562" y="352561"/>
                </a:lnTo>
                <a:lnTo>
                  <a:pt x="0" y="352561"/>
                </a:lnTo>
                <a:close/>
              </a:path>
            </a:pathLst>
          </a:custGeom>
          <a:noFill/>
        </p:spPr>
      </p:sp>
      <p:sp>
        <p:nvSpPr>
          <p:cNvPr id="14" name="Text 11"/>
          <p:cNvSpPr txBox="1"/>
          <p:nvPr/>
        </p:nvSpPr>
        <p:spPr>
          <a:xfrm>
            <a:off x="3589564" y="2599224"/>
            <a:ext cx="352562" cy="352561"/>
          </a:xfrm>
          <a:prstGeom prst="rect">
            <a:avLst/>
          </a:prstGeom>
          <a:noFill/>
        </p:spPr>
        <p:txBody>
          <a:bodyPr wrap="square" lIns="0" tIns="476" rIns="0" bIns="476" rtlCol="0" anchor="ctr">
            <a:spAutoFit/>
          </a:bodyPr>
          <a:lstStyle/>
          <a:p>
            <a:pPr marL="0" indent="0" algn="ctr">
              <a:buNone/>
            </a:pPr>
            <a:r>
              <a:rPr lang="en-US" sz="1050" dirty="0">
                <a:solidFill>
                  <a:srgbClr val="000000"/>
                </a:solidFill>
                <a:latin typeface="SourceHanSansSC-Medium" panose="020B0600000000000000" charset="-122"/>
                <a:ea typeface="SourceHanSansSC-Medium" panose="020B0600000000000000" charset="-122"/>
                <a:cs typeface="SourceHanSansSC-Medium" panose="020B0600000000000000" charset="-122"/>
              </a:rPr>
              <a:t>02</a:t>
            </a:r>
            <a:endParaRPr lang="en-US" sz="1050" dirty="0"/>
          </a:p>
        </p:txBody>
      </p:sp>
      <p:sp>
        <p:nvSpPr>
          <p:cNvPr id="15" name="Shape 12"/>
          <p:cNvSpPr/>
          <p:nvPr/>
        </p:nvSpPr>
        <p:spPr>
          <a:xfrm>
            <a:off x="4623876" y="2931752"/>
            <a:ext cx="352562" cy="352561"/>
          </a:xfrm>
          <a:custGeom>
            <a:avLst/>
            <a:gdLst/>
            <a:ahLst/>
            <a:cxnLst/>
            <a:rect l="l" t="t" r="r" b="b"/>
            <a:pathLst>
              <a:path w="352562" h="352561">
                <a:moveTo>
                  <a:pt x="0" y="0"/>
                </a:moveTo>
                <a:lnTo>
                  <a:pt x="352562" y="0"/>
                </a:lnTo>
                <a:lnTo>
                  <a:pt x="352562" y="352561"/>
                </a:lnTo>
                <a:lnTo>
                  <a:pt x="0" y="352561"/>
                </a:lnTo>
                <a:close/>
              </a:path>
            </a:pathLst>
          </a:custGeom>
          <a:noFill/>
        </p:spPr>
      </p:sp>
      <p:sp>
        <p:nvSpPr>
          <p:cNvPr id="16" name="Text 13"/>
          <p:cNvSpPr txBox="1"/>
          <p:nvPr/>
        </p:nvSpPr>
        <p:spPr>
          <a:xfrm>
            <a:off x="4623876" y="2931752"/>
            <a:ext cx="352562" cy="352561"/>
          </a:xfrm>
          <a:prstGeom prst="rect">
            <a:avLst/>
          </a:prstGeom>
          <a:noFill/>
        </p:spPr>
        <p:txBody>
          <a:bodyPr wrap="square" lIns="0" tIns="476" rIns="0" bIns="476" rtlCol="0" anchor="ctr">
            <a:spAutoFit/>
          </a:bodyPr>
          <a:lstStyle/>
          <a:p>
            <a:pPr marL="0" indent="0" algn="ctr">
              <a:buNone/>
            </a:pPr>
            <a:r>
              <a:rPr lang="en-US" sz="1050" dirty="0">
                <a:solidFill>
                  <a:srgbClr val="000000"/>
                </a:solidFill>
                <a:latin typeface="SourceHanSansSC-Medium" panose="020B0600000000000000" charset="-122"/>
                <a:ea typeface="SourceHanSansSC-Medium" panose="020B0600000000000000" charset="-122"/>
                <a:cs typeface="SourceHanSansSC-Medium" panose="020B0600000000000000" charset="-122"/>
              </a:rPr>
              <a:t>03</a:t>
            </a:r>
            <a:endParaRPr lang="en-US" sz="1050" dirty="0"/>
          </a:p>
        </p:txBody>
      </p:sp>
      <p:sp>
        <p:nvSpPr>
          <p:cNvPr id="17" name="Shape 14"/>
          <p:cNvSpPr/>
          <p:nvPr/>
        </p:nvSpPr>
        <p:spPr>
          <a:xfrm>
            <a:off x="6547724" y="1691773"/>
            <a:ext cx="352562" cy="352561"/>
          </a:xfrm>
          <a:custGeom>
            <a:avLst/>
            <a:gdLst/>
            <a:ahLst/>
            <a:cxnLst/>
            <a:rect l="l" t="t" r="r" b="b"/>
            <a:pathLst>
              <a:path w="352562" h="352561">
                <a:moveTo>
                  <a:pt x="0" y="0"/>
                </a:moveTo>
                <a:lnTo>
                  <a:pt x="352562" y="0"/>
                </a:lnTo>
                <a:lnTo>
                  <a:pt x="352562" y="352561"/>
                </a:lnTo>
                <a:lnTo>
                  <a:pt x="0" y="352561"/>
                </a:lnTo>
                <a:close/>
              </a:path>
            </a:pathLst>
          </a:custGeom>
          <a:noFill/>
        </p:spPr>
      </p:sp>
      <p:sp>
        <p:nvSpPr>
          <p:cNvPr id="18" name="Text 15"/>
          <p:cNvSpPr txBox="1"/>
          <p:nvPr/>
        </p:nvSpPr>
        <p:spPr>
          <a:xfrm>
            <a:off x="6547724" y="1691773"/>
            <a:ext cx="352562" cy="352561"/>
          </a:xfrm>
          <a:prstGeom prst="rect">
            <a:avLst/>
          </a:prstGeom>
          <a:noFill/>
        </p:spPr>
        <p:txBody>
          <a:bodyPr wrap="square" lIns="0" tIns="476" rIns="0" bIns="476" rtlCol="0" anchor="ctr">
            <a:spAutoFit/>
          </a:bodyPr>
          <a:lstStyle/>
          <a:p>
            <a:pPr marL="0" indent="0" algn="ctr">
              <a:buNone/>
            </a:pPr>
            <a:r>
              <a:rPr lang="en-US" sz="1050" dirty="0">
                <a:solidFill>
                  <a:srgbClr val="000000"/>
                </a:solidFill>
                <a:latin typeface="SourceHanSansSC-Medium" panose="020B0600000000000000" charset="-122"/>
                <a:ea typeface="SourceHanSansSC-Medium" panose="020B0600000000000000" charset="-122"/>
                <a:cs typeface="SourceHanSansSC-Medium" panose="020B0600000000000000" charset="-122"/>
              </a:rPr>
              <a:t>04</a:t>
            </a:r>
            <a:endParaRPr lang="en-US" sz="1050" dirty="0"/>
          </a:p>
        </p:txBody>
      </p:sp>
      <p:sp>
        <p:nvSpPr>
          <p:cNvPr id="19" name="Text 16"/>
          <p:cNvSpPr txBox="1"/>
          <p:nvPr/>
        </p:nvSpPr>
        <p:spPr>
          <a:xfrm>
            <a:off x="3103475" y="3721892"/>
            <a:ext cx="1914525" cy="409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遗传因素作用</a:t>
            </a:r>
            <a:endParaRPr lang="en-US" sz="1350" dirty="0"/>
          </a:p>
        </p:txBody>
      </p:sp>
      <p:sp>
        <p:nvSpPr>
          <p:cNvPr id="20" name="Text 17"/>
          <p:cNvSpPr txBox="1"/>
          <p:nvPr/>
        </p:nvSpPr>
        <p:spPr>
          <a:xfrm>
            <a:off x="3103475" y="4181091"/>
            <a:ext cx="4195763" cy="6858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遗传因素在精神疾病发病中起重要作用。研究表明，许多精神疾病具有家族聚集性，如精神分裂症、双相情感障碍等。若家族中有精神疾病患者，其亲属患病风险显著高于普通人群。基因变异可能影响大脑神经递质的合成、释放和代谢，导致神经传导异常，从而引发精神疾病。但遗传并非唯一因素，还需与环境因素相互作用才会导致疾病发生。</a:t>
            </a:r>
            <a:endParaRPr lang="en-US" sz="900" dirty="0"/>
          </a:p>
        </p:txBody>
      </p:sp>
      <p:sp>
        <p:nvSpPr>
          <p:cNvPr id="21" name="Text 18"/>
          <p:cNvSpPr txBox="1"/>
          <p:nvPr/>
        </p:nvSpPr>
        <p:spPr>
          <a:xfrm>
            <a:off x="1188950" y="1769673"/>
            <a:ext cx="1914525" cy="409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r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心理压力影响</a:t>
            </a:r>
            <a:endParaRPr lang="en-US" sz="1350" dirty="0"/>
          </a:p>
        </p:txBody>
      </p:sp>
      <p:sp>
        <p:nvSpPr>
          <p:cNvPr id="22" name="Text 19"/>
          <p:cNvSpPr txBox="1"/>
          <p:nvPr/>
        </p:nvSpPr>
        <p:spPr>
          <a:xfrm>
            <a:off x="403137" y="2228872"/>
            <a:ext cx="2700338" cy="96202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r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心理压力是精神疾病的重要诱因。现代社会，人们面临来自工作、学习、家庭、经济等多方面压力。长期处于高压力状态下，大脑神经调节失衡，容易引发焦虑、抑郁等情绪问题。若不能及时有效缓解压力，可能导致心理防线崩溃，进而发展为精神疾病。例如，职场人士面临激烈竞争和繁重工作任务，易患焦虑症、抑郁症；学生因学业压力可能出现心理问题。</a:t>
            </a:r>
            <a:endParaRPr lang="en-US" sz="900" dirty="0"/>
          </a:p>
        </p:txBody>
      </p:sp>
      <p:sp>
        <p:nvSpPr>
          <p:cNvPr id="23" name="Text 20"/>
          <p:cNvSpPr txBox="1"/>
          <p:nvPr/>
        </p:nvSpPr>
        <p:spPr>
          <a:xfrm>
            <a:off x="5551690" y="2853118"/>
            <a:ext cx="1914525" cy="409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社会环境因素</a:t>
            </a:r>
            <a:endParaRPr lang="en-US" sz="1350" dirty="0"/>
          </a:p>
        </p:txBody>
      </p:sp>
      <p:sp>
        <p:nvSpPr>
          <p:cNvPr id="24" name="Text 21"/>
          <p:cNvSpPr txBox="1"/>
          <p:nvPr/>
        </p:nvSpPr>
        <p:spPr>
          <a:xfrm>
            <a:off x="5551690" y="3312317"/>
            <a:ext cx="3105150" cy="96202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社会环境因素对精神疾病发病有影响。不良的社会环境，如贫困、失业、社会歧视、家庭关系紧张等，会增加个体心理负担，诱发精神疾病。生活在暴力、犯罪频发地区的人群，安全感缺失，易产生焦虑、恐惧等情绪。同时，社会文化观念对精神疾病的认知和态度也会影响患者就医行为，若社会对精神疾病存在偏见，患者可能因担心被歧视而不愿就诊，导致病情加重。</a:t>
            </a:r>
            <a:endParaRPr lang="en-US" sz="900" dirty="0"/>
          </a:p>
        </p:txBody>
      </p:sp>
      <p:sp>
        <p:nvSpPr>
          <p:cNvPr id="25" name="Text 22"/>
          <p:cNvSpPr txBox="1"/>
          <p:nvPr/>
        </p:nvSpPr>
        <p:spPr>
          <a:xfrm>
            <a:off x="4369064" y="765644"/>
            <a:ext cx="1914525" cy="409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r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脑部生理病变</a:t>
            </a:r>
            <a:endParaRPr lang="en-US" sz="1350" dirty="0"/>
          </a:p>
        </p:txBody>
      </p:sp>
      <p:sp>
        <p:nvSpPr>
          <p:cNvPr id="26" name="Text 23"/>
          <p:cNvSpPr txBox="1"/>
          <p:nvPr/>
        </p:nvSpPr>
        <p:spPr>
          <a:xfrm>
            <a:off x="1868805" y="1243330"/>
            <a:ext cx="4415155" cy="58864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indent="0" algn="r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脑部生理病变是精神疾病的直接原因之一。大脑神经递质失衡，如多巴胺、5 - 羟色胺等神经递质分泌异常，会影响情绪、认知和行为。脑部结构异常，如海马体萎缩、前额叶皮层功能异常等，也可能导致精神疾病。此外，脑部感染、肿瘤、外伤等病变，会损伤脑组织，干扰神经功能，引发精神症状，如脑炎后可能出现精神障碍。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/img.tukuppt.com/aippt_tpl_uploads/25/07/30/6889c8cd760fd.png"/>
          <p:cNvPicPr>
            <a:picLocks noChangeAspect="1"/>
          </p:cNvPicPr>
          <p:nvPr/>
        </p:nvPicPr>
        <p:blipFill>
          <a:blip r:embed="rId1"/>
          <a:srcRect r="2344" b="2222"/>
          <a:stretch>
            <a:fillRect/>
          </a:stretch>
        </p:blipFill>
        <p:spPr>
          <a:xfrm>
            <a:off x="0" y="0"/>
            <a:ext cx="9144000" cy="5149901"/>
          </a:xfrm>
          <a:prstGeom prst="rect">
            <a:avLst/>
          </a:prstGeom>
        </p:spPr>
      </p:pic>
      <p:pic>
        <p:nvPicPr>
          <p:cNvPr id="3" name="Image 1" descr="//img.tukuppt.com/aippt_tpl_uploads/25/07/30/6889c8cd76301.png!/fwfh2/960x960"/>
          <p:cNvPicPr>
            <a:picLocks noChangeAspect="1"/>
          </p:cNvPicPr>
          <p:nvPr/>
        </p:nvPicPr>
        <p:blipFill>
          <a:blip r:embed="rId2"/>
          <a:srcRect l="3416" t="12045" r="31981" b="24572"/>
          <a:stretch>
            <a:fillRect/>
          </a:stretch>
        </p:blipFill>
        <p:spPr>
          <a:xfrm>
            <a:off x="1344058" y="1518322"/>
            <a:ext cx="1982616" cy="1945208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4565375" y="1518322"/>
            <a:ext cx="2122760" cy="530915"/>
          </a:xfrm>
          <a:custGeom>
            <a:avLst/>
            <a:gdLst/>
            <a:ahLst/>
            <a:cxnLst/>
            <a:rect l="l" t="t" r="r" b="b"/>
            <a:pathLst>
              <a:path w="2122760" h="530915">
                <a:moveTo>
                  <a:pt x="0" y="0"/>
                </a:moveTo>
                <a:lnTo>
                  <a:pt x="2122760" y="0"/>
                </a:lnTo>
                <a:lnTo>
                  <a:pt x="2122760" y="530914"/>
                </a:lnTo>
                <a:lnTo>
                  <a:pt x="0" y="530914"/>
                </a:lnTo>
                <a:close/>
              </a:path>
            </a:pathLst>
          </a:custGeom>
          <a:noFill/>
        </p:spPr>
      </p:sp>
      <p:sp>
        <p:nvSpPr>
          <p:cNvPr id="5" name="Text 1"/>
          <p:cNvSpPr txBox="1"/>
          <p:nvPr/>
        </p:nvSpPr>
        <p:spPr>
          <a:xfrm>
            <a:off x="3884651" y="2470951"/>
            <a:ext cx="3695114" cy="992579"/>
          </a:xfrm>
          <a:prstGeom prst="rect">
            <a:avLst/>
          </a:prstGeom>
          <a:noFill/>
        </p:spPr>
        <p:txBody>
          <a:bodyPr wrap="square" lIns="939" tIns="489" rIns="939" bIns="489" rtlCol="0" anchor="t">
            <a:spAutoFit/>
          </a:bodyPr>
          <a:lstStyle/>
          <a:p>
            <a:pPr marL="0" indent="0" algn="ctr">
              <a:buNone/>
            </a:pPr>
            <a:r>
              <a:rPr lang="zh-CN" altLang="en-US" sz="3600" b="1" dirty="0">
                <a:solidFill>
                  <a:srgbClr val="000000"/>
                </a:solidFill>
                <a:latin typeface="SourceHanSansSC-Medium" panose="020B0600000000000000" charset="-122"/>
                <a:ea typeface="SourceHanSansSC-Medium" panose="020B0600000000000000" charset="-122"/>
                <a:cs typeface="SourceHanSansSC-Medium" panose="020B0600000000000000" charset="-122"/>
              </a:rPr>
              <a:t>精神疾病预防</a:t>
            </a:r>
            <a:endParaRPr lang="en-US" sz="3600" dirty="0"/>
          </a:p>
        </p:txBody>
      </p:sp>
      <p:sp>
        <p:nvSpPr>
          <p:cNvPr id="6" name="Text 2"/>
          <p:cNvSpPr txBox="1"/>
          <p:nvPr/>
        </p:nvSpPr>
        <p:spPr>
          <a:xfrm>
            <a:off x="4124076" y="1274239"/>
            <a:ext cx="3216265" cy="992579"/>
          </a:xfrm>
          <a:prstGeom prst="rect">
            <a:avLst/>
          </a:prstGeom>
          <a:noFill/>
        </p:spPr>
        <p:txBody>
          <a:bodyPr wrap="square" lIns="939" tIns="489" rIns="939" bIns="489" rtlCol="0" anchor="t">
            <a:sp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8BB31C"/>
                </a:solidFill>
                <a:latin typeface="SourceHanSansSC-Medium" panose="020B0600000000000000" charset="-122"/>
                <a:ea typeface="SourceHanSansSC-Medium" panose="020B0600000000000000" charset="-122"/>
                <a:cs typeface="SourceHanSansSC-Medium" panose="020B0600000000000000" charset="-122"/>
              </a:rPr>
              <a:t>02</a:t>
            </a:r>
            <a:endParaRPr lang="en-US" sz="6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/img.tukuppt.com/aippt_tpl_uploads/25/07/30/6889c8cd760fd.png"/>
          <p:cNvPicPr>
            <a:picLocks noChangeAspect="1"/>
          </p:cNvPicPr>
          <p:nvPr/>
        </p:nvPicPr>
        <p:blipFill>
          <a:blip r:embed="rId1"/>
          <a:srcRect r="2344" b="2222"/>
          <a:stretch>
            <a:fillRect/>
          </a:stretch>
        </p:blipFill>
        <p:spPr>
          <a:xfrm>
            <a:off x="0" y="0"/>
            <a:ext cx="9144000" cy="5149901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47655" y="292339"/>
            <a:ext cx="1485022" cy="473303"/>
          </a:xfrm>
          <a:custGeom>
            <a:avLst/>
            <a:gdLst/>
            <a:ahLst/>
            <a:cxnLst/>
            <a:rect l="l" t="t" r="r" b="b"/>
            <a:pathLst>
              <a:path w="1485022" h="473303">
                <a:moveTo>
                  <a:pt x="0" y="0"/>
                </a:moveTo>
                <a:lnTo>
                  <a:pt x="1485022" y="0"/>
                </a:lnTo>
                <a:lnTo>
                  <a:pt x="1485022" y="473303"/>
                </a:lnTo>
                <a:lnTo>
                  <a:pt x="0" y="473303"/>
                </a:lnTo>
                <a:close/>
              </a:path>
            </a:pathLst>
          </a:custGeom>
          <a:noFill/>
        </p:spPr>
      </p:sp>
      <p:sp>
        <p:nvSpPr>
          <p:cNvPr id="4" name="Text 1"/>
          <p:cNvSpPr txBox="1"/>
          <p:nvPr/>
        </p:nvSpPr>
        <p:spPr>
          <a:xfrm>
            <a:off x="347655" y="292339"/>
            <a:ext cx="6933994" cy="473303"/>
          </a:xfrm>
          <a:prstGeom prst="rect">
            <a:avLst/>
          </a:prstGeom>
          <a:noFill/>
        </p:spPr>
        <p:txBody>
          <a:bodyPr wrap="square" lIns="939" tIns="489" rIns="939" bIns="489" rtlCol="0" anchor="t">
            <a:spAutoFit/>
          </a:bodyPr>
          <a:lstStyle/>
          <a:p>
            <a:pPr marL="0" indent="0" algn="l">
              <a:buNone/>
            </a:pPr>
            <a:r>
              <a:rPr lang="zh-CN" altLang="en-US" sz="2625" dirty="0">
                <a:solidFill>
                  <a:srgbClr val="000000"/>
                </a:solidFill>
                <a:latin typeface="SourceHanSansSC-Medium" panose="020B0600000000000000" charset="-122"/>
                <a:ea typeface="SourceHanSansSC-Medium" panose="020B0600000000000000" charset="-122"/>
                <a:cs typeface="SourceHanSansSC-Medium" panose="020B0600000000000000" charset="-122"/>
              </a:rPr>
              <a:t>生活方式预防</a:t>
            </a:r>
            <a:endParaRPr lang="en-US" sz="2625" dirty="0"/>
          </a:p>
        </p:txBody>
      </p:sp>
      <p:sp>
        <p:nvSpPr>
          <p:cNvPr id="5" name="Shape 2"/>
          <p:cNvSpPr/>
          <p:nvPr/>
        </p:nvSpPr>
        <p:spPr>
          <a:xfrm>
            <a:off x="-4030" y="383210"/>
            <a:ext cx="180975" cy="321232"/>
          </a:xfrm>
          <a:custGeom>
            <a:avLst/>
            <a:gdLst/>
            <a:ahLst/>
            <a:cxnLst/>
            <a:rect l="l" t="t" r="r" b="b"/>
            <a:pathLst>
              <a:path w="180975" h="321232">
                <a:moveTo>
                  <a:pt x="0" y="0"/>
                </a:moveTo>
                <a:lnTo>
                  <a:pt x="180975" y="0"/>
                </a:lnTo>
                <a:lnTo>
                  <a:pt x="180975" y="321232"/>
                </a:lnTo>
                <a:lnTo>
                  <a:pt x="0" y="321232"/>
                </a:lnTo>
                <a:close/>
              </a:path>
            </a:pathLst>
          </a:custGeom>
          <a:solidFill>
            <a:srgbClr val="779F08"/>
          </a:solidFill>
        </p:spPr>
      </p:sp>
      <p:sp>
        <p:nvSpPr>
          <p:cNvPr id="6" name="Shape 3"/>
          <p:cNvSpPr/>
          <p:nvPr/>
        </p:nvSpPr>
        <p:spPr>
          <a:xfrm>
            <a:off x="4385426" y="3570413"/>
            <a:ext cx="3037" cy="1501"/>
          </a:xfrm>
          <a:custGeom>
            <a:avLst/>
            <a:gdLst/>
            <a:ahLst/>
            <a:cxnLst/>
            <a:rect l="l" t="t" r="r" b="b"/>
            <a:pathLst>
              <a:path w="3037" h="1501">
                <a:moveTo>
                  <a:pt x="1905" y="0"/>
                </a:moveTo>
                <a:lnTo>
                  <a:pt x="2857" y="1905"/>
                </a:lnTo>
                <a:lnTo>
                  <a:pt x="0" y="1905"/>
                </a:lnTo>
                <a:lnTo>
                  <a:pt x="1905" y="0"/>
                </a:lnTo>
                <a:close/>
              </a:path>
            </a:pathLst>
          </a:custGeom>
          <a:solidFill>
            <a:srgbClr val="FFCA00"/>
          </a:solidFill>
        </p:spPr>
      </p:sp>
      <p:sp>
        <p:nvSpPr>
          <p:cNvPr id="7" name="Shape 4"/>
          <p:cNvSpPr/>
          <p:nvPr/>
        </p:nvSpPr>
        <p:spPr>
          <a:xfrm flipH="1">
            <a:off x="5390209" y="1284872"/>
            <a:ext cx="2514528" cy="113039"/>
          </a:xfrm>
          <a:custGeom>
            <a:avLst/>
            <a:gdLst/>
            <a:ahLst/>
            <a:cxnLst/>
            <a:rect l="l" t="t" r="r" b="b"/>
            <a:pathLst>
              <a:path w="2514528" h="113039">
                <a:moveTo>
                  <a:pt x="0" y="113348"/>
                </a:moveTo>
                <a:lnTo>
                  <a:pt x="0" y="0"/>
                </a:lnTo>
                <a:lnTo>
                  <a:pt x="2514600" y="0"/>
                </a:lnTo>
              </a:path>
            </a:pathLst>
          </a:custGeom>
          <a:noFill/>
          <a:ln w="7144">
            <a:solidFill>
              <a:srgbClr val="E7E6E6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964919" y="1628460"/>
            <a:ext cx="2582137" cy="113039"/>
          </a:xfrm>
          <a:custGeom>
            <a:avLst/>
            <a:gdLst/>
            <a:ahLst/>
            <a:cxnLst/>
            <a:rect l="l" t="t" r="r" b="b"/>
            <a:pathLst>
              <a:path w="2582137" h="113039">
                <a:moveTo>
                  <a:pt x="0" y="113348"/>
                </a:moveTo>
                <a:lnTo>
                  <a:pt x="0" y="0"/>
                </a:lnTo>
                <a:lnTo>
                  <a:pt x="2582228" y="0"/>
                </a:lnTo>
              </a:path>
            </a:pathLst>
          </a:custGeom>
          <a:noFill/>
          <a:ln w="7144">
            <a:solidFill>
              <a:srgbClr val="E7E6E6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097620" y="1741499"/>
            <a:ext cx="252664" cy="249531"/>
          </a:xfrm>
          <a:custGeom>
            <a:avLst/>
            <a:gdLst/>
            <a:ahLst/>
            <a:cxnLst/>
            <a:rect l="l" t="t" r="r" b="b"/>
            <a:pathLst>
              <a:path w="252664" h="249531">
                <a:moveTo>
                  <a:pt x="126332" y="0"/>
                </a:moveTo>
                <a:cubicBezTo>
                  <a:pt x="196057" y="0"/>
                  <a:pt x="252664" y="55906"/>
                  <a:pt x="252664" y="124766"/>
                </a:cubicBezTo>
                <a:cubicBezTo>
                  <a:pt x="252664" y="193625"/>
                  <a:pt x="196057" y="249531"/>
                  <a:pt x="126332" y="249531"/>
                </a:cubicBezTo>
                <a:cubicBezTo>
                  <a:pt x="56608" y="249531"/>
                  <a:pt x="0" y="193625"/>
                  <a:pt x="0" y="124766"/>
                </a:cubicBezTo>
                <a:cubicBezTo>
                  <a:pt x="0" y="55906"/>
                  <a:pt x="56608" y="0"/>
                  <a:pt x="126332" y="0"/>
                </a:cubicBezTo>
                <a:close/>
              </a:path>
            </a:pathLst>
          </a:custGeom>
          <a:solidFill>
            <a:srgbClr val="779F08"/>
          </a:solidFill>
        </p:spPr>
      </p:sp>
      <p:sp>
        <p:nvSpPr>
          <p:cNvPr id="10" name="Shape 7"/>
          <p:cNvSpPr/>
          <p:nvPr/>
        </p:nvSpPr>
        <p:spPr>
          <a:xfrm>
            <a:off x="5474854" y="1503695"/>
            <a:ext cx="252664" cy="249531"/>
          </a:xfrm>
          <a:custGeom>
            <a:avLst/>
            <a:gdLst/>
            <a:ahLst/>
            <a:cxnLst/>
            <a:rect l="l" t="t" r="r" b="b"/>
            <a:pathLst>
              <a:path w="252664" h="249531">
                <a:moveTo>
                  <a:pt x="126332" y="0"/>
                </a:moveTo>
                <a:cubicBezTo>
                  <a:pt x="196057" y="0"/>
                  <a:pt x="252664" y="55906"/>
                  <a:pt x="252664" y="124766"/>
                </a:cubicBezTo>
                <a:cubicBezTo>
                  <a:pt x="252664" y="193625"/>
                  <a:pt x="196057" y="249531"/>
                  <a:pt x="126332" y="249531"/>
                </a:cubicBezTo>
                <a:cubicBezTo>
                  <a:pt x="56608" y="249531"/>
                  <a:pt x="0" y="193625"/>
                  <a:pt x="0" y="124766"/>
                </a:cubicBezTo>
                <a:cubicBezTo>
                  <a:pt x="0" y="55906"/>
                  <a:pt x="56608" y="0"/>
                  <a:pt x="126332" y="0"/>
                </a:cubicBezTo>
                <a:close/>
              </a:path>
            </a:pathLst>
          </a:custGeom>
          <a:solidFill>
            <a:srgbClr val="779F08"/>
          </a:solidFill>
        </p:spPr>
      </p:sp>
      <p:sp>
        <p:nvSpPr>
          <p:cNvPr id="11" name="Text 8"/>
          <p:cNvSpPr txBox="1"/>
          <p:nvPr/>
        </p:nvSpPr>
        <p:spPr>
          <a:xfrm>
            <a:off x="3097620" y="1764527"/>
            <a:ext cx="285825" cy="18622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1500" dirty="0">
                <a:solidFill>
                  <a:srgbClr val="FFFFFF"/>
                </a:solidFill>
                <a:latin typeface="SourceHanSansSC-Medium" panose="020B0600000000000000" charset="-122"/>
                <a:ea typeface="SourceHanSansSC-Medium" panose="020B0600000000000000" charset="-122"/>
                <a:cs typeface="SourceHanSansSC-Medium" panose="020B0600000000000000" charset="-122"/>
              </a:rPr>
              <a:t>1</a:t>
            </a:r>
            <a:endParaRPr lang="en-US" sz="1500" dirty="0"/>
          </a:p>
        </p:txBody>
      </p:sp>
      <p:sp>
        <p:nvSpPr>
          <p:cNvPr id="12" name="Text 9"/>
          <p:cNvSpPr txBox="1"/>
          <p:nvPr/>
        </p:nvSpPr>
        <p:spPr>
          <a:xfrm>
            <a:off x="5474854" y="1526722"/>
            <a:ext cx="285825" cy="18622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1500" dirty="0">
                <a:solidFill>
                  <a:srgbClr val="FFFFFF"/>
                </a:solidFill>
                <a:latin typeface="SourceHanSansSC-Medium" panose="020B0600000000000000" charset="-122"/>
                <a:ea typeface="SourceHanSansSC-Medium" panose="020B0600000000000000" charset="-122"/>
                <a:cs typeface="SourceHanSansSC-Medium" panose="020B0600000000000000" charset="-122"/>
              </a:rPr>
              <a:t>3</a:t>
            </a:r>
            <a:endParaRPr lang="en-US" sz="1500" dirty="0"/>
          </a:p>
        </p:txBody>
      </p:sp>
      <p:sp>
        <p:nvSpPr>
          <p:cNvPr id="13" name="Shape 10"/>
          <p:cNvSpPr/>
          <p:nvPr/>
        </p:nvSpPr>
        <p:spPr>
          <a:xfrm>
            <a:off x="4174431" y="1850185"/>
            <a:ext cx="787663" cy="671601"/>
          </a:xfrm>
          <a:custGeom>
            <a:avLst/>
            <a:gdLst/>
            <a:ahLst/>
            <a:cxnLst/>
            <a:rect l="l" t="t" r="r" b="b"/>
            <a:pathLst>
              <a:path w="787663" h="671601">
                <a:moveTo>
                  <a:pt x="197167" y="0"/>
                </a:moveTo>
                <a:lnTo>
                  <a:pt x="590550" y="0"/>
                </a:lnTo>
                <a:lnTo>
                  <a:pt x="787718" y="335280"/>
                </a:lnTo>
                <a:lnTo>
                  <a:pt x="590550" y="671513"/>
                </a:lnTo>
                <a:lnTo>
                  <a:pt x="197167" y="671513"/>
                </a:lnTo>
                <a:lnTo>
                  <a:pt x="0" y="335280"/>
                </a:lnTo>
                <a:lnTo>
                  <a:pt x="197167" y="0"/>
                </a:lnTo>
                <a:close/>
              </a:path>
            </a:pathLst>
          </a:custGeom>
          <a:solidFill>
            <a:srgbClr val="779F08"/>
          </a:solidFill>
        </p:spPr>
      </p:sp>
      <p:sp>
        <p:nvSpPr>
          <p:cNvPr id="14" name="Shape 11"/>
          <p:cNvSpPr/>
          <p:nvPr/>
        </p:nvSpPr>
        <p:spPr>
          <a:xfrm>
            <a:off x="4272372" y="1933694"/>
            <a:ext cx="591783" cy="504583"/>
          </a:xfrm>
          <a:custGeom>
            <a:avLst/>
            <a:gdLst/>
            <a:ahLst/>
            <a:cxnLst/>
            <a:rect l="l" t="t" r="r" b="b"/>
            <a:pathLst>
              <a:path w="591783" h="504583">
                <a:moveTo>
                  <a:pt x="148590" y="0"/>
                </a:moveTo>
                <a:lnTo>
                  <a:pt x="443865" y="0"/>
                </a:lnTo>
                <a:lnTo>
                  <a:pt x="591503" y="251460"/>
                </a:lnTo>
                <a:lnTo>
                  <a:pt x="443865" y="504825"/>
                </a:lnTo>
                <a:lnTo>
                  <a:pt x="148590" y="504825"/>
                </a:lnTo>
                <a:lnTo>
                  <a:pt x="0" y="251460"/>
                </a:lnTo>
                <a:lnTo>
                  <a:pt x="148590" y="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15" name="Shape 12"/>
          <p:cNvSpPr/>
          <p:nvPr/>
        </p:nvSpPr>
        <p:spPr>
          <a:xfrm>
            <a:off x="4402533" y="2052854"/>
            <a:ext cx="311597" cy="275558"/>
          </a:xfrm>
          <a:custGeom>
            <a:avLst/>
            <a:gdLst/>
            <a:ahLst/>
            <a:cxnLst/>
            <a:rect l="l" t="t" r="r" b="b"/>
            <a:pathLst>
              <a:path w="311597" h="275558">
                <a:moveTo>
                  <a:pt x="35243" y="42863"/>
                </a:moveTo>
                <a:cubicBezTo>
                  <a:pt x="35243" y="269558"/>
                  <a:pt x="35243" y="269558"/>
                  <a:pt x="35243" y="269558"/>
                </a:cubicBezTo>
                <a:cubicBezTo>
                  <a:pt x="35243" y="273368"/>
                  <a:pt x="31432" y="275273"/>
                  <a:pt x="29527" y="275273"/>
                </a:cubicBezTo>
                <a:cubicBezTo>
                  <a:pt x="18098" y="275273"/>
                  <a:pt x="18098" y="275273"/>
                  <a:pt x="18098" y="275273"/>
                </a:cubicBezTo>
                <a:cubicBezTo>
                  <a:pt x="13335" y="275273"/>
                  <a:pt x="11430" y="273368"/>
                  <a:pt x="11430" y="269558"/>
                </a:cubicBezTo>
                <a:cubicBezTo>
                  <a:pt x="11430" y="42863"/>
                  <a:pt x="11430" y="42863"/>
                  <a:pt x="11430" y="42863"/>
                </a:cubicBezTo>
                <a:cubicBezTo>
                  <a:pt x="5715" y="39052"/>
                  <a:pt x="0" y="31432"/>
                  <a:pt x="0" y="23812"/>
                </a:cubicBezTo>
                <a:cubicBezTo>
                  <a:pt x="0" y="11430"/>
                  <a:pt x="9525" y="0"/>
                  <a:pt x="23812" y="0"/>
                </a:cubicBezTo>
                <a:cubicBezTo>
                  <a:pt x="35243" y="0"/>
                  <a:pt x="47625" y="11430"/>
                  <a:pt x="47625" y="23812"/>
                </a:cubicBezTo>
                <a:cubicBezTo>
                  <a:pt x="47625" y="31432"/>
                  <a:pt x="40957" y="39052"/>
                  <a:pt x="35243" y="42863"/>
                </a:cubicBezTo>
                <a:moveTo>
                  <a:pt x="311468" y="172403"/>
                </a:moveTo>
                <a:cubicBezTo>
                  <a:pt x="311468" y="176212"/>
                  <a:pt x="309562" y="180022"/>
                  <a:pt x="305753" y="181928"/>
                </a:cubicBezTo>
                <a:cubicBezTo>
                  <a:pt x="305753" y="181928"/>
                  <a:pt x="303848" y="183833"/>
                  <a:pt x="303848" y="183833"/>
                </a:cubicBezTo>
                <a:cubicBezTo>
                  <a:pt x="291465" y="189548"/>
                  <a:pt x="263843" y="204787"/>
                  <a:pt x="236220" y="204787"/>
                </a:cubicBezTo>
                <a:cubicBezTo>
                  <a:pt x="224790" y="204787"/>
                  <a:pt x="217170" y="200978"/>
                  <a:pt x="206692" y="197167"/>
                </a:cubicBezTo>
                <a:cubicBezTo>
                  <a:pt x="202883" y="195263"/>
                  <a:pt x="202883" y="195263"/>
                  <a:pt x="202883" y="195263"/>
                </a:cubicBezTo>
                <a:cubicBezTo>
                  <a:pt x="185738" y="185738"/>
                  <a:pt x="169545" y="180022"/>
                  <a:pt x="147637" y="180022"/>
                </a:cubicBezTo>
                <a:cubicBezTo>
                  <a:pt x="121920" y="180022"/>
                  <a:pt x="84773" y="193358"/>
                  <a:pt x="62865" y="204787"/>
                </a:cubicBezTo>
                <a:cubicBezTo>
                  <a:pt x="62865" y="206692"/>
                  <a:pt x="59055" y="206692"/>
                  <a:pt x="57150" y="206692"/>
                </a:cubicBezTo>
                <a:cubicBezTo>
                  <a:pt x="55245" y="206692"/>
                  <a:pt x="53340" y="206692"/>
                  <a:pt x="53340" y="204787"/>
                </a:cubicBezTo>
                <a:cubicBezTo>
                  <a:pt x="49530" y="202883"/>
                  <a:pt x="47625" y="199072"/>
                  <a:pt x="47625" y="195263"/>
                </a:cubicBezTo>
                <a:cubicBezTo>
                  <a:pt x="47625" y="62865"/>
                  <a:pt x="47625" y="62865"/>
                  <a:pt x="47625" y="62865"/>
                </a:cubicBezTo>
                <a:cubicBezTo>
                  <a:pt x="47625" y="59055"/>
                  <a:pt x="49530" y="54293"/>
                  <a:pt x="51435" y="52388"/>
                </a:cubicBezTo>
                <a:cubicBezTo>
                  <a:pt x="62865" y="46673"/>
                  <a:pt x="104775" y="23812"/>
                  <a:pt x="141923" y="23812"/>
                </a:cubicBezTo>
                <a:cubicBezTo>
                  <a:pt x="171450" y="23812"/>
                  <a:pt x="197167" y="35243"/>
                  <a:pt x="217170" y="44768"/>
                </a:cubicBezTo>
                <a:cubicBezTo>
                  <a:pt x="222885" y="46673"/>
                  <a:pt x="228600" y="48577"/>
                  <a:pt x="234315" y="48577"/>
                </a:cubicBezTo>
                <a:cubicBezTo>
                  <a:pt x="254317" y="48577"/>
                  <a:pt x="278130" y="35243"/>
                  <a:pt x="289560" y="27622"/>
                </a:cubicBezTo>
                <a:cubicBezTo>
                  <a:pt x="291465" y="27622"/>
                  <a:pt x="294322" y="25718"/>
                  <a:pt x="296228" y="25718"/>
                </a:cubicBezTo>
                <a:cubicBezTo>
                  <a:pt x="300038" y="23812"/>
                  <a:pt x="303848" y="23812"/>
                  <a:pt x="307658" y="25718"/>
                </a:cubicBezTo>
                <a:cubicBezTo>
                  <a:pt x="309562" y="27622"/>
                  <a:pt x="311468" y="31432"/>
                  <a:pt x="311468" y="35243"/>
                </a:cubicBezTo>
                <a:lnTo>
                  <a:pt x="311468" y="172403"/>
                </a:lnTo>
                <a:moveTo>
                  <a:pt x="138113" y="46673"/>
                </a:moveTo>
                <a:cubicBezTo>
                  <a:pt x="116205" y="48577"/>
                  <a:pt x="88583" y="59055"/>
                  <a:pt x="68580" y="70485"/>
                </a:cubicBezTo>
                <a:cubicBezTo>
                  <a:pt x="68580" y="103823"/>
                  <a:pt x="68580" y="103823"/>
                  <a:pt x="68580" y="103823"/>
                </a:cubicBezTo>
                <a:cubicBezTo>
                  <a:pt x="90488" y="91440"/>
                  <a:pt x="116205" y="81915"/>
                  <a:pt x="138113" y="81915"/>
                </a:cubicBezTo>
                <a:lnTo>
                  <a:pt x="138113" y="46673"/>
                </a:lnTo>
                <a:moveTo>
                  <a:pt x="138113" y="122873"/>
                </a:moveTo>
                <a:cubicBezTo>
                  <a:pt x="116205" y="124777"/>
                  <a:pt x="90488" y="133350"/>
                  <a:pt x="68580" y="142875"/>
                </a:cubicBezTo>
                <a:cubicBezTo>
                  <a:pt x="68580" y="176212"/>
                  <a:pt x="68580" y="176212"/>
                  <a:pt x="68580" y="176212"/>
                </a:cubicBezTo>
                <a:cubicBezTo>
                  <a:pt x="90488" y="165735"/>
                  <a:pt x="116205" y="158115"/>
                  <a:pt x="138113" y="156210"/>
                </a:cubicBezTo>
                <a:lnTo>
                  <a:pt x="138113" y="122873"/>
                </a:lnTo>
                <a:moveTo>
                  <a:pt x="289560" y="133350"/>
                </a:moveTo>
                <a:cubicBezTo>
                  <a:pt x="272415" y="140970"/>
                  <a:pt x="244793" y="152400"/>
                  <a:pt x="219075" y="144780"/>
                </a:cubicBezTo>
                <a:cubicBezTo>
                  <a:pt x="219075" y="105727"/>
                  <a:pt x="219075" y="105727"/>
                  <a:pt x="219075" y="105727"/>
                </a:cubicBezTo>
                <a:cubicBezTo>
                  <a:pt x="217170" y="103823"/>
                  <a:pt x="215265" y="103823"/>
                  <a:pt x="213360" y="101918"/>
                </a:cubicBezTo>
                <a:cubicBezTo>
                  <a:pt x="191453" y="91440"/>
                  <a:pt x="175260" y="81915"/>
                  <a:pt x="147637" y="81915"/>
                </a:cubicBezTo>
                <a:cubicBezTo>
                  <a:pt x="143828" y="81915"/>
                  <a:pt x="141923" y="81915"/>
                  <a:pt x="138113" y="81915"/>
                </a:cubicBezTo>
                <a:cubicBezTo>
                  <a:pt x="138113" y="122873"/>
                  <a:pt x="138113" y="122873"/>
                  <a:pt x="138113" y="122873"/>
                </a:cubicBezTo>
                <a:cubicBezTo>
                  <a:pt x="140017" y="122873"/>
                  <a:pt x="141923" y="122873"/>
                  <a:pt x="141923" y="122873"/>
                </a:cubicBezTo>
                <a:cubicBezTo>
                  <a:pt x="169545" y="122873"/>
                  <a:pt x="191453" y="130493"/>
                  <a:pt x="213360" y="142875"/>
                </a:cubicBezTo>
                <a:cubicBezTo>
                  <a:pt x="215265" y="142875"/>
                  <a:pt x="217170" y="144780"/>
                  <a:pt x="219075" y="144780"/>
                </a:cubicBezTo>
                <a:cubicBezTo>
                  <a:pt x="219075" y="178117"/>
                  <a:pt x="219075" y="178117"/>
                  <a:pt x="219075" y="178117"/>
                </a:cubicBezTo>
                <a:cubicBezTo>
                  <a:pt x="224790" y="180022"/>
                  <a:pt x="230505" y="181928"/>
                  <a:pt x="236220" y="181928"/>
                </a:cubicBezTo>
                <a:cubicBezTo>
                  <a:pt x="256222" y="181928"/>
                  <a:pt x="278130" y="170497"/>
                  <a:pt x="289560" y="163830"/>
                </a:cubicBezTo>
                <a:lnTo>
                  <a:pt x="289560" y="133350"/>
                </a:lnTo>
                <a:moveTo>
                  <a:pt x="289560" y="54293"/>
                </a:moveTo>
                <a:cubicBezTo>
                  <a:pt x="274320" y="62865"/>
                  <a:pt x="254317" y="70485"/>
                  <a:pt x="234315" y="70485"/>
                </a:cubicBezTo>
                <a:cubicBezTo>
                  <a:pt x="228600" y="70485"/>
                  <a:pt x="224790" y="70485"/>
                  <a:pt x="219075" y="70485"/>
                </a:cubicBezTo>
                <a:cubicBezTo>
                  <a:pt x="219075" y="105727"/>
                  <a:pt x="219075" y="105727"/>
                  <a:pt x="219075" y="105727"/>
                </a:cubicBezTo>
                <a:cubicBezTo>
                  <a:pt x="244793" y="111442"/>
                  <a:pt x="272415" y="98108"/>
                  <a:pt x="289560" y="87630"/>
                </a:cubicBezTo>
                <a:lnTo>
                  <a:pt x="289560" y="54293"/>
                </a:lnTo>
                <a:close/>
              </a:path>
            </a:pathLst>
          </a:custGeom>
          <a:solidFill>
            <a:srgbClr val="779F08"/>
          </a:solidFill>
        </p:spPr>
      </p:sp>
      <p:sp>
        <p:nvSpPr>
          <p:cNvPr id="16" name="Shape 13"/>
          <p:cNvSpPr/>
          <p:nvPr/>
        </p:nvSpPr>
        <p:spPr>
          <a:xfrm>
            <a:off x="4171787" y="2542685"/>
            <a:ext cx="787663" cy="671601"/>
          </a:xfrm>
          <a:custGeom>
            <a:avLst/>
            <a:gdLst/>
            <a:ahLst/>
            <a:cxnLst/>
            <a:rect l="l" t="t" r="r" b="b"/>
            <a:pathLst>
              <a:path w="787663" h="671601">
                <a:moveTo>
                  <a:pt x="197167" y="0"/>
                </a:moveTo>
                <a:lnTo>
                  <a:pt x="590550" y="0"/>
                </a:lnTo>
                <a:lnTo>
                  <a:pt x="787718" y="335280"/>
                </a:lnTo>
                <a:lnTo>
                  <a:pt x="590550" y="671513"/>
                </a:lnTo>
                <a:lnTo>
                  <a:pt x="197167" y="671513"/>
                </a:lnTo>
                <a:lnTo>
                  <a:pt x="0" y="335280"/>
                </a:lnTo>
                <a:lnTo>
                  <a:pt x="197167" y="0"/>
                </a:lnTo>
                <a:close/>
              </a:path>
            </a:pathLst>
          </a:custGeom>
          <a:solidFill>
            <a:srgbClr val="779F08"/>
          </a:solidFill>
        </p:spPr>
      </p:sp>
      <p:sp>
        <p:nvSpPr>
          <p:cNvPr id="17" name="Shape 14"/>
          <p:cNvSpPr/>
          <p:nvPr/>
        </p:nvSpPr>
        <p:spPr>
          <a:xfrm>
            <a:off x="4269728" y="2626195"/>
            <a:ext cx="591783" cy="504583"/>
          </a:xfrm>
          <a:custGeom>
            <a:avLst/>
            <a:gdLst/>
            <a:ahLst/>
            <a:cxnLst/>
            <a:rect l="l" t="t" r="r" b="b"/>
            <a:pathLst>
              <a:path w="591783" h="504583">
                <a:moveTo>
                  <a:pt x="148590" y="0"/>
                </a:moveTo>
                <a:lnTo>
                  <a:pt x="443865" y="0"/>
                </a:lnTo>
                <a:lnTo>
                  <a:pt x="591503" y="251460"/>
                </a:lnTo>
                <a:lnTo>
                  <a:pt x="443865" y="504825"/>
                </a:lnTo>
                <a:lnTo>
                  <a:pt x="148590" y="504825"/>
                </a:lnTo>
                <a:lnTo>
                  <a:pt x="0" y="251460"/>
                </a:lnTo>
                <a:lnTo>
                  <a:pt x="148590" y="0"/>
                </a:lnTo>
                <a:close/>
              </a:path>
            </a:pathLst>
          </a:custGeom>
          <a:solidFill>
            <a:srgbClr val="779F08"/>
          </a:solidFill>
        </p:spPr>
      </p:sp>
      <p:sp>
        <p:nvSpPr>
          <p:cNvPr id="18" name="Shape 15"/>
          <p:cNvSpPr/>
          <p:nvPr/>
        </p:nvSpPr>
        <p:spPr>
          <a:xfrm>
            <a:off x="4417415" y="2701494"/>
            <a:ext cx="313845" cy="308092"/>
          </a:xfrm>
          <a:custGeom>
            <a:avLst/>
            <a:gdLst/>
            <a:ahLst/>
            <a:cxnLst/>
            <a:rect l="l" t="t" r="r" b="b"/>
            <a:pathLst>
              <a:path w="313845" h="308092">
                <a:moveTo>
                  <a:pt x="276225" y="307658"/>
                </a:moveTo>
                <a:cubicBezTo>
                  <a:pt x="40005" y="307658"/>
                  <a:pt x="40005" y="307658"/>
                  <a:pt x="40005" y="307658"/>
                </a:cubicBezTo>
                <a:cubicBezTo>
                  <a:pt x="11430" y="307658"/>
                  <a:pt x="0" y="288608"/>
                  <a:pt x="15240" y="266700"/>
                </a:cubicBezTo>
                <a:cubicBezTo>
                  <a:pt x="118110" y="105727"/>
                  <a:pt x="118110" y="105727"/>
                  <a:pt x="118110" y="105727"/>
                </a:cubicBezTo>
                <a:cubicBezTo>
                  <a:pt x="118110" y="23812"/>
                  <a:pt x="118110" y="23812"/>
                  <a:pt x="118110" y="23812"/>
                </a:cubicBezTo>
                <a:cubicBezTo>
                  <a:pt x="106680" y="23812"/>
                  <a:pt x="106680" y="23812"/>
                  <a:pt x="106680" y="23812"/>
                </a:cubicBezTo>
                <a:cubicBezTo>
                  <a:pt x="98108" y="23812"/>
                  <a:pt x="93345" y="20003"/>
                  <a:pt x="93345" y="13335"/>
                </a:cubicBezTo>
                <a:cubicBezTo>
                  <a:pt x="93345" y="4763"/>
                  <a:pt x="98108" y="0"/>
                  <a:pt x="106680" y="0"/>
                </a:cubicBezTo>
                <a:cubicBezTo>
                  <a:pt x="209550" y="0"/>
                  <a:pt x="209550" y="0"/>
                  <a:pt x="209550" y="0"/>
                </a:cubicBezTo>
                <a:cubicBezTo>
                  <a:pt x="218123" y="0"/>
                  <a:pt x="222885" y="4763"/>
                  <a:pt x="222885" y="13335"/>
                </a:cubicBezTo>
                <a:cubicBezTo>
                  <a:pt x="222885" y="20003"/>
                  <a:pt x="218123" y="23812"/>
                  <a:pt x="209550" y="23812"/>
                </a:cubicBezTo>
                <a:cubicBezTo>
                  <a:pt x="198120" y="23812"/>
                  <a:pt x="198120" y="23812"/>
                  <a:pt x="198120" y="23812"/>
                </a:cubicBezTo>
                <a:cubicBezTo>
                  <a:pt x="198120" y="105727"/>
                  <a:pt x="198120" y="105727"/>
                  <a:pt x="198120" y="105727"/>
                </a:cubicBezTo>
                <a:cubicBezTo>
                  <a:pt x="300038" y="266700"/>
                  <a:pt x="300038" y="266700"/>
                  <a:pt x="300038" y="266700"/>
                </a:cubicBezTo>
                <a:cubicBezTo>
                  <a:pt x="313372" y="288608"/>
                  <a:pt x="304800" y="307658"/>
                  <a:pt x="276225" y="307658"/>
                </a:cubicBezTo>
                <a:moveTo>
                  <a:pt x="84773" y="204787"/>
                </a:moveTo>
                <a:cubicBezTo>
                  <a:pt x="231458" y="204787"/>
                  <a:pt x="231458" y="204787"/>
                  <a:pt x="231458" y="204787"/>
                </a:cubicBezTo>
                <a:cubicBezTo>
                  <a:pt x="176212" y="119062"/>
                  <a:pt x="176212" y="119062"/>
                  <a:pt x="176212" y="119062"/>
                </a:cubicBezTo>
                <a:cubicBezTo>
                  <a:pt x="171450" y="112395"/>
                  <a:pt x="171450" y="112395"/>
                  <a:pt x="171450" y="112395"/>
                </a:cubicBezTo>
                <a:cubicBezTo>
                  <a:pt x="171450" y="105727"/>
                  <a:pt x="171450" y="105727"/>
                  <a:pt x="171450" y="105727"/>
                </a:cubicBezTo>
                <a:cubicBezTo>
                  <a:pt x="171450" y="23812"/>
                  <a:pt x="171450" y="23812"/>
                  <a:pt x="171450" y="23812"/>
                </a:cubicBezTo>
                <a:cubicBezTo>
                  <a:pt x="144780" y="23812"/>
                  <a:pt x="144780" y="23812"/>
                  <a:pt x="144780" y="23812"/>
                </a:cubicBezTo>
                <a:cubicBezTo>
                  <a:pt x="144780" y="105727"/>
                  <a:pt x="144780" y="105727"/>
                  <a:pt x="144780" y="105727"/>
                </a:cubicBezTo>
                <a:cubicBezTo>
                  <a:pt x="144780" y="112395"/>
                  <a:pt x="144780" y="112395"/>
                  <a:pt x="144780" y="112395"/>
                </a:cubicBezTo>
                <a:cubicBezTo>
                  <a:pt x="140017" y="119062"/>
                  <a:pt x="140017" y="119062"/>
                  <a:pt x="140017" y="119062"/>
                </a:cubicBezTo>
                <a:lnTo>
                  <a:pt x="84773" y="204787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19" name="Shape 16"/>
          <p:cNvSpPr/>
          <p:nvPr/>
        </p:nvSpPr>
        <p:spPr>
          <a:xfrm>
            <a:off x="4785130" y="2194497"/>
            <a:ext cx="787663" cy="671601"/>
          </a:xfrm>
          <a:custGeom>
            <a:avLst/>
            <a:gdLst/>
            <a:ahLst/>
            <a:cxnLst/>
            <a:rect l="l" t="t" r="r" b="b"/>
            <a:pathLst>
              <a:path w="787663" h="671601">
                <a:moveTo>
                  <a:pt x="197167" y="0"/>
                </a:moveTo>
                <a:lnTo>
                  <a:pt x="590550" y="0"/>
                </a:lnTo>
                <a:lnTo>
                  <a:pt x="787718" y="335280"/>
                </a:lnTo>
                <a:lnTo>
                  <a:pt x="590550" y="671513"/>
                </a:lnTo>
                <a:lnTo>
                  <a:pt x="197167" y="671513"/>
                </a:lnTo>
                <a:lnTo>
                  <a:pt x="0" y="335280"/>
                </a:lnTo>
                <a:lnTo>
                  <a:pt x="197167" y="0"/>
                </a:lnTo>
                <a:close/>
              </a:path>
            </a:pathLst>
          </a:custGeom>
          <a:solidFill>
            <a:srgbClr val="779F08"/>
          </a:solidFill>
        </p:spPr>
      </p:sp>
      <p:sp>
        <p:nvSpPr>
          <p:cNvPr id="20" name="Shape 17"/>
          <p:cNvSpPr/>
          <p:nvPr/>
        </p:nvSpPr>
        <p:spPr>
          <a:xfrm>
            <a:off x="4883071" y="2278006"/>
            <a:ext cx="591783" cy="504583"/>
          </a:xfrm>
          <a:custGeom>
            <a:avLst/>
            <a:gdLst/>
            <a:ahLst/>
            <a:cxnLst/>
            <a:rect l="l" t="t" r="r" b="b"/>
            <a:pathLst>
              <a:path w="591783" h="504583">
                <a:moveTo>
                  <a:pt x="148590" y="0"/>
                </a:moveTo>
                <a:lnTo>
                  <a:pt x="443865" y="0"/>
                </a:lnTo>
                <a:lnTo>
                  <a:pt x="591503" y="251460"/>
                </a:lnTo>
                <a:lnTo>
                  <a:pt x="443865" y="504825"/>
                </a:lnTo>
                <a:lnTo>
                  <a:pt x="148590" y="504825"/>
                </a:lnTo>
                <a:lnTo>
                  <a:pt x="0" y="251460"/>
                </a:lnTo>
                <a:lnTo>
                  <a:pt x="148590" y="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21" name="Shape 18"/>
          <p:cNvSpPr/>
          <p:nvPr/>
        </p:nvSpPr>
        <p:spPr>
          <a:xfrm>
            <a:off x="5019758" y="2396770"/>
            <a:ext cx="306256" cy="251595"/>
          </a:xfrm>
          <a:custGeom>
            <a:avLst/>
            <a:gdLst/>
            <a:ahLst/>
            <a:cxnLst/>
            <a:rect l="l" t="t" r="r" b="b"/>
            <a:pathLst>
              <a:path w="306256" h="251595">
                <a:moveTo>
                  <a:pt x="306705" y="221933"/>
                </a:moveTo>
                <a:cubicBezTo>
                  <a:pt x="306705" y="239078"/>
                  <a:pt x="291465" y="251460"/>
                  <a:pt x="273368" y="251460"/>
                </a:cubicBezTo>
                <a:cubicBezTo>
                  <a:pt x="32385" y="251460"/>
                  <a:pt x="32385" y="251460"/>
                  <a:pt x="32385" y="251460"/>
                </a:cubicBezTo>
                <a:cubicBezTo>
                  <a:pt x="15240" y="251460"/>
                  <a:pt x="0" y="239078"/>
                  <a:pt x="0" y="221933"/>
                </a:cubicBezTo>
                <a:cubicBezTo>
                  <a:pt x="0" y="157163"/>
                  <a:pt x="0" y="157163"/>
                  <a:pt x="0" y="157163"/>
                </a:cubicBezTo>
                <a:cubicBezTo>
                  <a:pt x="0" y="152400"/>
                  <a:pt x="1905" y="148590"/>
                  <a:pt x="4763" y="141923"/>
                </a:cubicBezTo>
                <a:cubicBezTo>
                  <a:pt x="43815" y="23812"/>
                  <a:pt x="43815" y="23812"/>
                  <a:pt x="43815" y="23812"/>
                </a:cubicBezTo>
                <a:cubicBezTo>
                  <a:pt x="47625" y="8573"/>
                  <a:pt x="60960" y="0"/>
                  <a:pt x="76200" y="0"/>
                </a:cubicBezTo>
                <a:cubicBezTo>
                  <a:pt x="230505" y="0"/>
                  <a:pt x="230505" y="0"/>
                  <a:pt x="230505" y="0"/>
                </a:cubicBezTo>
                <a:cubicBezTo>
                  <a:pt x="245745" y="0"/>
                  <a:pt x="258128" y="8573"/>
                  <a:pt x="262890" y="23812"/>
                </a:cubicBezTo>
                <a:cubicBezTo>
                  <a:pt x="303848" y="141923"/>
                  <a:pt x="303848" y="141923"/>
                  <a:pt x="303848" y="141923"/>
                </a:cubicBezTo>
                <a:cubicBezTo>
                  <a:pt x="303848" y="148590"/>
                  <a:pt x="306705" y="152400"/>
                  <a:pt x="306705" y="157163"/>
                </a:cubicBezTo>
                <a:lnTo>
                  <a:pt x="306705" y="221933"/>
                </a:lnTo>
                <a:moveTo>
                  <a:pt x="280035" y="157163"/>
                </a:moveTo>
                <a:cubicBezTo>
                  <a:pt x="280035" y="155258"/>
                  <a:pt x="278130" y="150495"/>
                  <a:pt x="273368" y="150495"/>
                </a:cubicBezTo>
                <a:cubicBezTo>
                  <a:pt x="32385" y="150495"/>
                  <a:pt x="32385" y="150495"/>
                  <a:pt x="32385" y="150495"/>
                </a:cubicBezTo>
                <a:cubicBezTo>
                  <a:pt x="28575" y="150495"/>
                  <a:pt x="25718" y="155258"/>
                  <a:pt x="25718" y="157163"/>
                </a:cubicBezTo>
                <a:cubicBezTo>
                  <a:pt x="25718" y="221933"/>
                  <a:pt x="25718" y="221933"/>
                  <a:pt x="25718" y="221933"/>
                </a:cubicBezTo>
                <a:cubicBezTo>
                  <a:pt x="25718" y="223838"/>
                  <a:pt x="28575" y="225742"/>
                  <a:pt x="32385" y="225742"/>
                </a:cubicBezTo>
                <a:cubicBezTo>
                  <a:pt x="273368" y="225742"/>
                  <a:pt x="273368" y="225742"/>
                  <a:pt x="273368" y="225742"/>
                </a:cubicBezTo>
                <a:cubicBezTo>
                  <a:pt x="278130" y="225742"/>
                  <a:pt x="280035" y="223838"/>
                  <a:pt x="280035" y="221933"/>
                </a:cubicBezTo>
                <a:lnTo>
                  <a:pt x="280035" y="157163"/>
                </a:lnTo>
                <a:moveTo>
                  <a:pt x="271463" y="126683"/>
                </a:moveTo>
                <a:cubicBezTo>
                  <a:pt x="239078" y="30480"/>
                  <a:pt x="239078" y="30480"/>
                  <a:pt x="239078" y="30480"/>
                </a:cubicBezTo>
                <a:cubicBezTo>
                  <a:pt x="239078" y="27622"/>
                  <a:pt x="234315" y="25718"/>
                  <a:pt x="230505" y="25718"/>
                </a:cubicBezTo>
                <a:cubicBezTo>
                  <a:pt x="76200" y="25718"/>
                  <a:pt x="76200" y="25718"/>
                  <a:pt x="76200" y="25718"/>
                </a:cubicBezTo>
                <a:cubicBezTo>
                  <a:pt x="71438" y="25718"/>
                  <a:pt x="69533" y="27622"/>
                  <a:pt x="67627" y="30480"/>
                </a:cubicBezTo>
                <a:cubicBezTo>
                  <a:pt x="37147" y="126683"/>
                  <a:pt x="37147" y="126683"/>
                  <a:pt x="37147" y="126683"/>
                </a:cubicBezTo>
                <a:lnTo>
                  <a:pt x="271463" y="126683"/>
                </a:lnTo>
                <a:moveTo>
                  <a:pt x="191453" y="203835"/>
                </a:moveTo>
                <a:cubicBezTo>
                  <a:pt x="182880" y="203835"/>
                  <a:pt x="176212" y="198120"/>
                  <a:pt x="176212" y="189548"/>
                </a:cubicBezTo>
                <a:cubicBezTo>
                  <a:pt x="176212" y="180975"/>
                  <a:pt x="182880" y="174308"/>
                  <a:pt x="191453" y="174308"/>
                </a:cubicBezTo>
                <a:cubicBezTo>
                  <a:pt x="200025" y="174308"/>
                  <a:pt x="208597" y="180975"/>
                  <a:pt x="208597" y="189548"/>
                </a:cubicBezTo>
                <a:cubicBezTo>
                  <a:pt x="208597" y="198120"/>
                  <a:pt x="200025" y="203835"/>
                  <a:pt x="191453" y="203835"/>
                </a:cubicBezTo>
                <a:moveTo>
                  <a:pt x="242888" y="203835"/>
                </a:moveTo>
                <a:cubicBezTo>
                  <a:pt x="234315" y="203835"/>
                  <a:pt x="225742" y="198120"/>
                  <a:pt x="225742" y="189548"/>
                </a:cubicBezTo>
                <a:cubicBezTo>
                  <a:pt x="225742" y="180975"/>
                  <a:pt x="234315" y="174308"/>
                  <a:pt x="242888" y="174308"/>
                </a:cubicBezTo>
                <a:cubicBezTo>
                  <a:pt x="252412" y="174308"/>
                  <a:pt x="258128" y="180975"/>
                  <a:pt x="258128" y="189548"/>
                </a:cubicBezTo>
                <a:cubicBezTo>
                  <a:pt x="258128" y="198120"/>
                  <a:pt x="252412" y="203835"/>
                  <a:pt x="242888" y="203835"/>
                </a:cubicBezTo>
                <a:close/>
              </a:path>
            </a:pathLst>
          </a:custGeom>
          <a:solidFill>
            <a:srgbClr val="779F08"/>
          </a:solidFill>
        </p:spPr>
      </p:sp>
      <p:sp>
        <p:nvSpPr>
          <p:cNvPr id="22" name="Shape 19"/>
          <p:cNvSpPr/>
          <p:nvPr/>
        </p:nvSpPr>
        <p:spPr>
          <a:xfrm>
            <a:off x="4575983" y="1152703"/>
            <a:ext cx="787663" cy="671601"/>
          </a:xfrm>
          <a:custGeom>
            <a:avLst/>
            <a:gdLst/>
            <a:ahLst/>
            <a:cxnLst/>
            <a:rect l="l" t="t" r="r" b="b"/>
            <a:pathLst>
              <a:path w="787663" h="671601">
                <a:moveTo>
                  <a:pt x="197167" y="0"/>
                </a:moveTo>
                <a:lnTo>
                  <a:pt x="590550" y="0"/>
                </a:lnTo>
                <a:lnTo>
                  <a:pt x="787718" y="335280"/>
                </a:lnTo>
                <a:lnTo>
                  <a:pt x="590550" y="671513"/>
                </a:lnTo>
                <a:lnTo>
                  <a:pt x="197167" y="671513"/>
                </a:lnTo>
                <a:lnTo>
                  <a:pt x="0" y="335280"/>
                </a:lnTo>
                <a:lnTo>
                  <a:pt x="197167" y="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23" name="Shape 20"/>
          <p:cNvSpPr/>
          <p:nvPr/>
        </p:nvSpPr>
        <p:spPr>
          <a:xfrm>
            <a:off x="4673923" y="1236212"/>
            <a:ext cx="591783" cy="504583"/>
          </a:xfrm>
          <a:custGeom>
            <a:avLst/>
            <a:gdLst/>
            <a:ahLst/>
            <a:cxnLst/>
            <a:rect l="l" t="t" r="r" b="b"/>
            <a:pathLst>
              <a:path w="591783" h="504583">
                <a:moveTo>
                  <a:pt x="148590" y="0"/>
                </a:moveTo>
                <a:lnTo>
                  <a:pt x="443865" y="0"/>
                </a:lnTo>
                <a:lnTo>
                  <a:pt x="591503" y="251460"/>
                </a:lnTo>
                <a:lnTo>
                  <a:pt x="443865" y="504825"/>
                </a:lnTo>
                <a:lnTo>
                  <a:pt x="148590" y="504825"/>
                </a:lnTo>
                <a:lnTo>
                  <a:pt x="0" y="251460"/>
                </a:lnTo>
                <a:lnTo>
                  <a:pt x="148590" y="0"/>
                </a:lnTo>
                <a:close/>
              </a:path>
            </a:pathLst>
          </a:custGeom>
          <a:solidFill>
            <a:srgbClr val="779F08"/>
          </a:solidFill>
        </p:spPr>
      </p:sp>
      <p:sp>
        <p:nvSpPr>
          <p:cNvPr id="24" name="Shape 21"/>
          <p:cNvSpPr/>
          <p:nvPr/>
        </p:nvSpPr>
        <p:spPr>
          <a:xfrm>
            <a:off x="4802051" y="1388148"/>
            <a:ext cx="351253" cy="232897"/>
          </a:xfrm>
          <a:custGeom>
            <a:avLst/>
            <a:gdLst/>
            <a:ahLst/>
            <a:cxnLst/>
            <a:rect l="l" t="t" r="r" b="b"/>
            <a:pathLst>
              <a:path w="351253" h="232897">
                <a:moveTo>
                  <a:pt x="347663" y="62865"/>
                </a:moveTo>
                <a:cubicBezTo>
                  <a:pt x="177165" y="115253"/>
                  <a:pt x="177165" y="115253"/>
                  <a:pt x="177165" y="115253"/>
                </a:cubicBezTo>
                <a:cubicBezTo>
                  <a:pt x="177165" y="117157"/>
                  <a:pt x="175260" y="117157"/>
                  <a:pt x="175260" y="117157"/>
                </a:cubicBezTo>
                <a:cubicBezTo>
                  <a:pt x="175260" y="117157"/>
                  <a:pt x="174308" y="117157"/>
                  <a:pt x="174308" y="115253"/>
                </a:cubicBezTo>
                <a:cubicBezTo>
                  <a:pt x="73343" y="85725"/>
                  <a:pt x="73343" y="85725"/>
                  <a:pt x="73343" y="85725"/>
                </a:cubicBezTo>
                <a:cubicBezTo>
                  <a:pt x="64770" y="92392"/>
                  <a:pt x="60007" y="108585"/>
                  <a:pt x="58103" y="128588"/>
                </a:cubicBezTo>
                <a:cubicBezTo>
                  <a:pt x="63818" y="132398"/>
                  <a:pt x="68580" y="139065"/>
                  <a:pt x="68580" y="145733"/>
                </a:cubicBezTo>
                <a:cubicBezTo>
                  <a:pt x="68580" y="152400"/>
                  <a:pt x="63818" y="158115"/>
                  <a:pt x="58103" y="161925"/>
                </a:cubicBezTo>
                <a:cubicBezTo>
                  <a:pt x="68580" y="227647"/>
                  <a:pt x="68580" y="227647"/>
                  <a:pt x="68580" y="227647"/>
                </a:cubicBezTo>
                <a:cubicBezTo>
                  <a:pt x="68580" y="227647"/>
                  <a:pt x="66675" y="229553"/>
                  <a:pt x="66675" y="231458"/>
                </a:cubicBezTo>
                <a:cubicBezTo>
                  <a:pt x="64770" y="233362"/>
                  <a:pt x="63818" y="233362"/>
                  <a:pt x="63818" y="233362"/>
                </a:cubicBezTo>
                <a:cubicBezTo>
                  <a:pt x="33337" y="233362"/>
                  <a:pt x="33337" y="233362"/>
                  <a:pt x="33337" y="233362"/>
                </a:cubicBezTo>
                <a:cubicBezTo>
                  <a:pt x="31432" y="233362"/>
                  <a:pt x="30480" y="233362"/>
                  <a:pt x="30480" y="231458"/>
                </a:cubicBezTo>
                <a:cubicBezTo>
                  <a:pt x="28575" y="229553"/>
                  <a:pt x="28575" y="227647"/>
                  <a:pt x="28575" y="227647"/>
                </a:cubicBezTo>
                <a:cubicBezTo>
                  <a:pt x="37147" y="161925"/>
                  <a:pt x="37147" y="161925"/>
                  <a:pt x="37147" y="161925"/>
                </a:cubicBezTo>
                <a:cubicBezTo>
                  <a:pt x="31432" y="158115"/>
                  <a:pt x="28575" y="152400"/>
                  <a:pt x="28575" y="145733"/>
                </a:cubicBezTo>
                <a:cubicBezTo>
                  <a:pt x="28575" y="139065"/>
                  <a:pt x="33337" y="132398"/>
                  <a:pt x="38100" y="128588"/>
                </a:cubicBezTo>
                <a:cubicBezTo>
                  <a:pt x="40005" y="110490"/>
                  <a:pt x="43815" y="92392"/>
                  <a:pt x="53340" y="79058"/>
                </a:cubicBezTo>
                <a:cubicBezTo>
                  <a:pt x="3810" y="62865"/>
                  <a:pt x="3810" y="62865"/>
                  <a:pt x="3810" y="62865"/>
                </a:cubicBezTo>
                <a:cubicBezTo>
                  <a:pt x="0" y="62865"/>
                  <a:pt x="0" y="60960"/>
                  <a:pt x="0" y="58103"/>
                </a:cubicBezTo>
                <a:cubicBezTo>
                  <a:pt x="0" y="56198"/>
                  <a:pt x="0" y="54293"/>
                  <a:pt x="3810" y="54293"/>
                </a:cubicBezTo>
                <a:cubicBezTo>
                  <a:pt x="174308" y="0"/>
                  <a:pt x="174308" y="0"/>
                  <a:pt x="174308" y="0"/>
                </a:cubicBezTo>
                <a:cubicBezTo>
                  <a:pt x="174308" y="0"/>
                  <a:pt x="175260" y="0"/>
                  <a:pt x="175260" y="0"/>
                </a:cubicBezTo>
                <a:cubicBezTo>
                  <a:pt x="175260" y="0"/>
                  <a:pt x="177165" y="0"/>
                  <a:pt x="177165" y="0"/>
                </a:cubicBezTo>
                <a:cubicBezTo>
                  <a:pt x="347663" y="54293"/>
                  <a:pt x="347663" y="54293"/>
                  <a:pt x="347663" y="54293"/>
                </a:cubicBezTo>
                <a:cubicBezTo>
                  <a:pt x="351472" y="54293"/>
                  <a:pt x="351472" y="56198"/>
                  <a:pt x="351472" y="58103"/>
                </a:cubicBezTo>
                <a:cubicBezTo>
                  <a:pt x="351472" y="60960"/>
                  <a:pt x="351472" y="62865"/>
                  <a:pt x="347663" y="62865"/>
                </a:cubicBezTo>
                <a:moveTo>
                  <a:pt x="274320" y="155258"/>
                </a:moveTo>
                <a:cubicBezTo>
                  <a:pt x="274320" y="177165"/>
                  <a:pt x="229553" y="193358"/>
                  <a:pt x="175260" y="193358"/>
                </a:cubicBezTo>
                <a:cubicBezTo>
                  <a:pt x="121920" y="193358"/>
                  <a:pt x="77152" y="177165"/>
                  <a:pt x="77152" y="155258"/>
                </a:cubicBezTo>
                <a:cubicBezTo>
                  <a:pt x="80010" y="107633"/>
                  <a:pt x="80010" y="107633"/>
                  <a:pt x="80010" y="107633"/>
                </a:cubicBezTo>
                <a:cubicBezTo>
                  <a:pt x="168592" y="135255"/>
                  <a:pt x="168592" y="135255"/>
                  <a:pt x="168592" y="135255"/>
                </a:cubicBezTo>
                <a:cubicBezTo>
                  <a:pt x="170497" y="135255"/>
                  <a:pt x="174308" y="135255"/>
                  <a:pt x="175260" y="135255"/>
                </a:cubicBezTo>
                <a:cubicBezTo>
                  <a:pt x="177165" y="135255"/>
                  <a:pt x="180975" y="135255"/>
                  <a:pt x="181928" y="135255"/>
                </a:cubicBezTo>
                <a:cubicBezTo>
                  <a:pt x="270510" y="107633"/>
                  <a:pt x="270510" y="107633"/>
                  <a:pt x="270510" y="107633"/>
                </a:cubicBezTo>
                <a:lnTo>
                  <a:pt x="274320" y="155258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25" name="Shape 22"/>
          <p:cNvSpPr/>
          <p:nvPr/>
        </p:nvSpPr>
        <p:spPr>
          <a:xfrm>
            <a:off x="3764594" y="3230774"/>
            <a:ext cx="787663" cy="671601"/>
          </a:xfrm>
          <a:custGeom>
            <a:avLst/>
            <a:gdLst/>
            <a:ahLst/>
            <a:cxnLst/>
            <a:rect l="l" t="t" r="r" b="b"/>
            <a:pathLst>
              <a:path w="787663" h="671601">
                <a:moveTo>
                  <a:pt x="197167" y="0"/>
                </a:moveTo>
                <a:lnTo>
                  <a:pt x="590550" y="0"/>
                </a:lnTo>
                <a:lnTo>
                  <a:pt x="787718" y="335280"/>
                </a:lnTo>
                <a:lnTo>
                  <a:pt x="590550" y="671513"/>
                </a:lnTo>
                <a:lnTo>
                  <a:pt x="197167" y="671513"/>
                </a:lnTo>
                <a:lnTo>
                  <a:pt x="0" y="335280"/>
                </a:lnTo>
                <a:lnTo>
                  <a:pt x="197167" y="0"/>
                </a:lnTo>
                <a:close/>
              </a:path>
            </a:pathLst>
          </a:custGeom>
          <a:solidFill>
            <a:srgbClr val="779F08"/>
          </a:solidFill>
        </p:spPr>
      </p:sp>
      <p:sp>
        <p:nvSpPr>
          <p:cNvPr id="26" name="Shape 23"/>
          <p:cNvSpPr/>
          <p:nvPr/>
        </p:nvSpPr>
        <p:spPr>
          <a:xfrm>
            <a:off x="3862534" y="3314283"/>
            <a:ext cx="591783" cy="504583"/>
          </a:xfrm>
          <a:custGeom>
            <a:avLst/>
            <a:gdLst/>
            <a:ahLst/>
            <a:cxnLst/>
            <a:rect l="l" t="t" r="r" b="b"/>
            <a:pathLst>
              <a:path w="591783" h="504583">
                <a:moveTo>
                  <a:pt x="148590" y="0"/>
                </a:moveTo>
                <a:lnTo>
                  <a:pt x="443865" y="0"/>
                </a:lnTo>
                <a:lnTo>
                  <a:pt x="591503" y="251460"/>
                </a:lnTo>
                <a:lnTo>
                  <a:pt x="443865" y="504825"/>
                </a:lnTo>
                <a:lnTo>
                  <a:pt x="148590" y="504825"/>
                </a:lnTo>
                <a:lnTo>
                  <a:pt x="0" y="251460"/>
                </a:lnTo>
                <a:lnTo>
                  <a:pt x="148590" y="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27" name="Shape 24"/>
          <p:cNvSpPr/>
          <p:nvPr/>
        </p:nvSpPr>
        <p:spPr>
          <a:xfrm>
            <a:off x="4016294" y="3431535"/>
            <a:ext cx="295707" cy="270076"/>
          </a:xfrm>
          <a:custGeom>
            <a:avLst/>
            <a:gdLst/>
            <a:ahLst/>
            <a:cxnLst/>
            <a:rect l="l" t="t" r="r" b="b"/>
            <a:pathLst>
              <a:path w="295707" h="270076">
                <a:moveTo>
                  <a:pt x="295275" y="220028"/>
                </a:moveTo>
                <a:cubicBezTo>
                  <a:pt x="295275" y="221933"/>
                  <a:pt x="293370" y="225742"/>
                  <a:pt x="289560" y="225742"/>
                </a:cubicBezTo>
                <a:cubicBezTo>
                  <a:pt x="250507" y="225742"/>
                  <a:pt x="250507" y="225742"/>
                  <a:pt x="250507" y="225742"/>
                </a:cubicBezTo>
                <a:cubicBezTo>
                  <a:pt x="250507" y="252412"/>
                  <a:pt x="250507" y="252412"/>
                  <a:pt x="250507" y="252412"/>
                </a:cubicBezTo>
                <a:cubicBezTo>
                  <a:pt x="250507" y="261937"/>
                  <a:pt x="242888" y="270510"/>
                  <a:pt x="233362" y="270510"/>
                </a:cubicBezTo>
                <a:cubicBezTo>
                  <a:pt x="61912" y="270510"/>
                  <a:pt x="61912" y="270510"/>
                  <a:pt x="61912" y="270510"/>
                </a:cubicBezTo>
                <a:cubicBezTo>
                  <a:pt x="52388" y="270510"/>
                  <a:pt x="44768" y="261937"/>
                  <a:pt x="44768" y="252412"/>
                </a:cubicBezTo>
                <a:cubicBezTo>
                  <a:pt x="44768" y="225742"/>
                  <a:pt x="44768" y="225742"/>
                  <a:pt x="44768" y="225742"/>
                </a:cubicBezTo>
                <a:cubicBezTo>
                  <a:pt x="5715" y="225742"/>
                  <a:pt x="5715" y="225742"/>
                  <a:pt x="5715" y="225742"/>
                </a:cubicBezTo>
                <a:cubicBezTo>
                  <a:pt x="1905" y="225742"/>
                  <a:pt x="0" y="221933"/>
                  <a:pt x="0" y="220028"/>
                </a:cubicBezTo>
                <a:cubicBezTo>
                  <a:pt x="0" y="146685"/>
                  <a:pt x="0" y="146685"/>
                  <a:pt x="0" y="146685"/>
                </a:cubicBezTo>
                <a:cubicBezTo>
                  <a:pt x="0" y="127635"/>
                  <a:pt x="15240" y="111442"/>
                  <a:pt x="33337" y="111442"/>
                </a:cubicBezTo>
                <a:cubicBezTo>
                  <a:pt x="44768" y="111442"/>
                  <a:pt x="44768" y="111442"/>
                  <a:pt x="44768" y="111442"/>
                </a:cubicBezTo>
                <a:cubicBezTo>
                  <a:pt x="44768" y="15240"/>
                  <a:pt x="44768" y="15240"/>
                  <a:pt x="44768" y="15240"/>
                </a:cubicBezTo>
                <a:cubicBezTo>
                  <a:pt x="44768" y="7620"/>
                  <a:pt x="52388" y="0"/>
                  <a:pt x="61912" y="0"/>
                </a:cubicBezTo>
                <a:cubicBezTo>
                  <a:pt x="182880" y="0"/>
                  <a:pt x="182880" y="0"/>
                  <a:pt x="182880" y="0"/>
                </a:cubicBezTo>
                <a:cubicBezTo>
                  <a:pt x="190500" y="0"/>
                  <a:pt x="203835" y="3810"/>
                  <a:pt x="212408" y="11430"/>
                </a:cubicBezTo>
                <a:cubicBezTo>
                  <a:pt x="239078" y="39052"/>
                  <a:pt x="239078" y="39052"/>
                  <a:pt x="239078" y="39052"/>
                </a:cubicBezTo>
                <a:cubicBezTo>
                  <a:pt x="244793" y="44768"/>
                  <a:pt x="250507" y="58103"/>
                  <a:pt x="250507" y="67627"/>
                </a:cubicBezTo>
                <a:cubicBezTo>
                  <a:pt x="250507" y="111442"/>
                  <a:pt x="250507" y="111442"/>
                  <a:pt x="250507" y="111442"/>
                </a:cubicBezTo>
                <a:cubicBezTo>
                  <a:pt x="262890" y="111442"/>
                  <a:pt x="262890" y="111442"/>
                  <a:pt x="262890" y="111442"/>
                </a:cubicBezTo>
                <a:cubicBezTo>
                  <a:pt x="280035" y="111442"/>
                  <a:pt x="295275" y="127635"/>
                  <a:pt x="295275" y="146685"/>
                </a:cubicBezTo>
                <a:lnTo>
                  <a:pt x="295275" y="220028"/>
                </a:lnTo>
                <a:moveTo>
                  <a:pt x="227647" y="135255"/>
                </a:moveTo>
                <a:cubicBezTo>
                  <a:pt x="227647" y="67627"/>
                  <a:pt x="227647" y="67627"/>
                  <a:pt x="227647" y="67627"/>
                </a:cubicBezTo>
                <a:cubicBezTo>
                  <a:pt x="198120" y="67627"/>
                  <a:pt x="198120" y="67627"/>
                  <a:pt x="198120" y="67627"/>
                </a:cubicBezTo>
                <a:cubicBezTo>
                  <a:pt x="190500" y="67627"/>
                  <a:pt x="182880" y="60007"/>
                  <a:pt x="182880" y="50483"/>
                </a:cubicBezTo>
                <a:cubicBezTo>
                  <a:pt x="182880" y="20955"/>
                  <a:pt x="182880" y="20955"/>
                  <a:pt x="182880" y="20955"/>
                </a:cubicBezTo>
                <a:cubicBezTo>
                  <a:pt x="67627" y="20955"/>
                  <a:pt x="67627" y="20955"/>
                  <a:pt x="67627" y="20955"/>
                </a:cubicBezTo>
                <a:cubicBezTo>
                  <a:pt x="67627" y="135255"/>
                  <a:pt x="67627" y="135255"/>
                  <a:pt x="67627" y="135255"/>
                </a:cubicBezTo>
                <a:lnTo>
                  <a:pt x="227647" y="135255"/>
                </a:lnTo>
                <a:moveTo>
                  <a:pt x="227647" y="248602"/>
                </a:moveTo>
                <a:cubicBezTo>
                  <a:pt x="227647" y="202883"/>
                  <a:pt x="227647" y="202883"/>
                  <a:pt x="227647" y="202883"/>
                </a:cubicBezTo>
                <a:cubicBezTo>
                  <a:pt x="67627" y="202883"/>
                  <a:pt x="67627" y="202883"/>
                  <a:pt x="67627" y="202883"/>
                </a:cubicBezTo>
                <a:cubicBezTo>
                  <a:pt x="67627" y="248602"/>
                  <a:pt x="67627" y="248602"/>
                  <a:pt x="67627" y="248602"/>
                </a:cubicBezTo>
                <a:lnTo>
                  <a:pt x="227647" y="248602"/>
                </a:lnTo>
                <a:moveTo>
                  <a:pt x="262890" y="135255"/>
                </a:moveTo>
                <a:cubicBezTo>
                  <a:pt x="255270" y="135255"/>
                  <a:pt x="250507" y="140970"/>
                  <a:pt x="250507" y="146685"/>
                </a:cubicBezTo>
                <a:cubicBezTo>
                  <a:pt x="250507" y="152400"/>
                  <a:pt x="255270" y="158115"/>
                  <a:pt x="262890" y="158115"/>
                </a:cubicBezTo>
                <a:cubicBezTo>
                  <a:pt x="268605" y="158115"/>
                  <a:pt x="272415" y="152400"/>
                  <a:pt x="272415" y="146685"/>
                </a:cubicBezTo>
                <a:cubicBezTo>
                  <a:pt x="272415" y="140970"/>
                  <a:pt x="268605" y="135255"/>
                  <a:pt x="262890" y="135255"/>
                </a:cubicBezTo>
                <a:close/>
              </a:path>
            </a:pathLst>
          </a:custGeom>
          <a:solidFill>
            <a:srgbClr val="779F08"/>
          </a:solidFill>
        </p:spPr>
      </p:sp>
      <p:sp>
        <p:nvSpPr>
          <p:cNvPr id="28" name="Shape 25"/>
          <p:cNvSpPr/>
          <p:nvPr/>
        </p:nvSpPr>
        <p:spPr>
          <a:xfrm>
            <a:off x="3560282" y="1502066"/>
            <a:ext cx="787663" cy="671601"/>
          </a:xfrm>
          <a:custGeom>
            <a:avLst/>
            <a:gdLst/>
            <a:ahLst/>
            <a:cxnLst/>
            <a:rect l="l" t="t" r="r" b="b"/>
            <a:pathLst>
              <a:path w="787663" h="671601">
                <a:moveTo>
                  <a:pt x="197167" y="0"/>
                </a:moveTo>
                <a:lnTo>
                  <a:pt x="590550" y="0"/>
                </a:lnTo>
                <a:lnTo>
                  <a:pt x="787718" y="335280"/>
                </a:lnTo>
                <a:lnTo>
                  <a:pt x="590550" y="671513"/>
                </a:lnTo>
                <a:lnTo>
                  <a:pt x="197167" y="671513"/>
                </a:lnTo>
                <a:lnTo>
                  <a:pt x="0" y="335280"/>
                </a:lnTo>
                <a:lnTo>
                  <a:pt x="197167" y="0"/>
                </a:lnTo>
                <a:close/>
              </a:path>
            </a:pathLst>
          </a:custGeom>
          <a:solidFill>
            <a:srgbClr val="779F08"/>
          </a:solidFill>
        </p:spPr>
      </p:sp>
      <p:sp>
        <p:nvSpPr>
          <p:cNvPr id="29" name="Shape 26"/>
          <p:cNvSpPr/>
          <p:nvPr/>
        </p:nvSpPr>
        <p:spPr>
          <a:xfrm>
            <a:off x="3658222" y="1585576"/>
            <a:ext cx="591783" cy="504583"/>
          </a:xfrm>
          <a:custGeom>
            <a:avLst/>
            <a:gdLst/>
            <a:ahLst/>
            <a:cxnLst/>
            <a:rect l="l" t="t" r="r" b="b"/>
            <a:pathLst>
              <a:path w="591783" h="504583">
                <a:moveTo>
                  <a:pt x="148590" y="0"/>
                </a:moveTo>
                <a:lnTo>
                  <a:pt x="443865" y="0"/>
                </a:lnTo>
                <a:lnTo>
                  <a:pt x="591503" y="251460"/>
                </a:lnTo>
                <a:lnTo>
                  <a:pt x="443865" y="504825"/>
                </a:lnTo>
                <a:lnTo>
                  <a:pt x="148590" y="504825"/>
                </a:lnTo>
                <a:lnTo>
                  <a:pt x="0" y="251460"/>
                </a:lnTo>
                <a:lnTo>
                  <a:pt x="148590" y="0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30" name="Shape 27"/>
          <p:cNvSpPr/>
          <p:nvPr/>
        </p:nvSpPr>
        <p:spPr>
          <a:xfrm>
            <a:off x="3815309" y="1681380"/>
            <a:ext cx="277610" cy="322709"/>
          </a:xfrm>
          <a:custGeom>
            <a:avLst/>
            <a:gdLst/>
            <a:ahLst/>
            <a:cxnLst/>
            <a:rect l="l" t="t" r="r" b="b"/>
            <a:pathLst>
              <a:path w="277610" h="322709">
                <a:moveTo>
                  <a:pt x="254317" y="184785"/>
                </a:moveTo>
                <a:cubicBezTo>
                  <a:pt x="251460" y="197167"/>
                  <a:pt x="239078" y="203835"/>
                  <a:pt x="230505" y="210503"/>
                </a:cubicBezTo>
                <a:cubicBezTo>
                  <a:pt x="191453" y="226695"/>
                  <a:pt x="148590" y="231458"/>
                  <a:pt x="109537" y="226695"/>
                </a:cubicBezTo>
                <a:cubicBezTo>
                  <a:pt x="81915" y="224790"/>
                  <a:pt x="53340" y="216218"/>
                  <a:pt x="32385" y="200025"/>
                </a:cubicBezTo>
                <a:cubicBezTo>
                  <a:pt x="21908" y="191453"/>
                  <a:pt x="21908" y="178117"/>
                  <a:pt x="19050" y="167640"/>
                </a:cubicBezTo>
                <a:cubicBezTo>
                  <a:pt x="13335" y="127635"/>
                  <a:pt x="4763" y="86678"/>
                  <a:pt x="0" y="46673"/>
                </a:cubicBezTo>
                <a:cubicBezTo>
                  <a:pt x="1905" y="29527"/>
                  <a:pt x="21908" y="20955"/>
                  <a:pt x="36195" y="17145"/>
                </a:cubicBezTo>
                <a:cubicBezTo>
                  <a:pt x="56198" y="8573"/>
                  <a:pt x="77152" y="6667"/>
                  <a:pt x="99060" y="3810"/>
                </a:cubicBezTo>
                <a:cubicBezTo>
                  <a:pt x="141923" y="0"/>
                  <a:pt x="187643" y="1905"/>
                  <a:pt x="230505" y="12383"/>
                </a:cubicBezTo>
                <a:cubicBezTo>
                  <a:pt x="247650" y="19050"/>
                  <a:pt x="262890" y="25718"/>
                  <a:pt x="273368" y="38100"/>
                </a:cubicBezTo>
                <a:cubicBezTo>
                  <a:pt x="277178" y="42863"/>
                  <a:pt x="277178" y="50483"/>
                  <a:pt x="275273" y="57150"/>
                </a:cubicBezTo>
                <a:cubicBezTo>
                  <a:pt x="268605" y="100013"/>
                  <a:pt x="260033" y="141923"/>
                  <a:pt x="254317" y="184785"/>
                </a:cubicBezTo>
                <a:moveTo>
                  <a:pt x="217170" y="299085"/>
                </a:moveTo>
                <a:cubicBezTo>
                  <a:pt x="182880" y="320993"/>
                  <a:pt x="140017" y="322897"/>
                  <a:pt x="100965" y="314325"/>
                </a:cubicBezTo>
                <a:cubicBezTo>
                  <a:pt x="80010" y="312420"/>
                  <a:pt x="56198" y="305753"/>
                  <a:pt x="44768" y="286703"/>
                </a:cubicBezTo>
                <a:cubicBezTo>
                  <a:pt x="39052" y="267653"/>
                  <a:pt x="36195" y="248602"/>
                  <a:pt x="34290" y="229553"/>
                </a:cubicBezTo>
                <a:cubicBezTo>
                  <a:pt x="34290" y="224790"/>
                  <a:pt x="34290" y="224790"/>
                  <a:pt x="34290" y="224790"/>
                </a:cubicBezTo>
                <a:cubicBezTo>
                  <a:pt x="39052" y="224790"/>
                  <a:pt x="39052" y="224790"/>
                  <a:pt x="39052" y="224790"/>
                </a:cubicBezTo>
                <a:cubicBezTo>
                  <a:pt x="97155" y="262890"/>
                  <a:pt x="179070" y="262890"/>
                  <a:pt x="239078" y="224790"/>
                </a:cubicBezTo>
                <a:cubicBezTo>
                  <a:pt x="247650" y="226695"/>
                  <a:pt x="240983" y="238125"/>
                  <a:pt x="240983" y="243840"/>
                </a:cubicBezTo>
                <a:cubicBezTo>
                  <a:pt x="234315" y="262890"/>
                  <a:pt x="237172" y="288608"/>
                  <a:pt x="217170" y="299085"/>
                </a:cubicBezTo>
                <a:moveTo>
                  <a:pt x="191453" y="27622"/>
                </a:moveTo>
                <a:cubicBezTo>
                  <a:pt x="155258" y="23812"/>
                  <a:pt x="118110" y="20955"/>
                  <a:pt x="81915" y="27622"/>
                </a:cubicBezTo>
                <a:cubicBezTo>
                  <a:pt x="68580" y="29527"/>
                  <a:pt x="56198" y="31432"/>
                  <a:pt x="47625" y="42863"/>
                </a:cubicBezTo>
                <a:cubicBezTo>
                  <a:pt x="60007" y="55245"/>
                  <a:pt x="77152" y="57150"/>
                  <a:pt x="94298" y="59055"/>
                </a:cubicBezTo>
                <a:cubicBezTo>
                  <a:pt x="122873" y="61912"/>
                  <a:pt x="152400" y="63818"/>
                  <a:pt x="182880" y="59055"/>
                </a:cubicBezTo>
                <a:cubicBezTo>
                  <a:pt x="198120" y="57150"/>
                  <a:pt x="217170" y="55245"/>
                  <a:pt x="227647" y="42863"/>
                </a:cubicBezTo>
                <a:cubicBezTo>
                  <a:pt x="219075" y="31432"/>
                  <a:pt x="204787" y="29527"/>
                  <a:pt x="191453" y="27622"/>
                </a:cubicBezTo>
                <a:moveTo>
                  <a:pt x="120967" y="114300"/>
                </a:moveTo>
                <a:cubicBezTo>
                  <a:pt x="102870" y="120967"/>
                  <a:pt x="92392" y="138113"/>
                  <a:pt x="94298" y="157163"/>
                </a:cubicBezTo>
                <a:cubicBezTo>
                  <a:pt x="94298" y="180022"/>
                  <a:pt x="118110" y="200025"/>
                  <a:pt x="141923" y="197167"/>
                </a:cubicBezTo>
                <a:cubicBezTo>
                  <a:pt x="165735" y="195263"/>
                  <a:pt x="184785" y="172403"/>
                  <a:pt x="180975" y="148590"/>
                </a:cubicBezTo>
                <a:cubicBezTo>
                  <a:pt x="179070" y="120967"/>
                  <a:pt x="146685" y="101918"/>
                  <a:pt x="120967" y="114300"/>
                </a:cubicBezTo>
                <a:moveTo>
                  <a:pt x="126683" y="174308"/>
                </a:moveTo>
                <a:cubicBezTo>
                  <a:pt x="111442" y="167640"/>
                  <a:pt x="111442" y="141923"/>
                  <a:pt x="126683" y="136208"/>
                </a:cubicBezTo>
                <a:cubicBezTo>
                  <a:pt x="140017" y="127635"/>
                  <a:pt x="159068" y="138113"/>
                  <a:pt x="159068" y="152400"/>
                </a:cubicBezTo>
                <a:cubicBezTo>
                  <a:pt x="160973" y="169545"/>
                  <a:pt x="141923" y="182880"/>
                  <a:pt x="126683" y="174308"/>
                </a:cubicBezTo>
                <a:close/>
              </a:path>
            </a:pathLst>
          </a:custGeom>
          <a:solidFill>
            <a:srgbClr val="779F08"/>
          </a:solidFill>
        </p:spPr>
      </p:sp>
      <p:sp>
        <p:nvSpPr>
          <p:cNvPr id="31" name="Text 28"/>
          <p:cNvSpPr txBox="1"/>
          <p:nvPr/>
        </p:nvSpPr>
        <p:spPr>
          <a:xfrm>
            <a:off x="512845" y="1741499"/>
            <a:ext cx="2510367" cy="2557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r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规律作息的重要</a:t>
            </a:r>
            <a:endParaRPr lang="en-US" sz="1350" dirty="0"/>
          </a:p>
        </p:txBody>
      </p:sp>
      <p:sp>
        <p:nvSpPr>
          <p:cNvPr id="32" name="Text 29"/>
          <p:cNvSpPr txBox="1"/>
          <p:nvPr/>
        </p:nvSpPr>
        <p:spPr>
          <a:xfrm>
            <a:off x="480037" y="2059529"/>
            <a:ext cx="2543175" cy="10953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r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规律作息是精神健康的基石。人体生物钟一旦紊乱，会导致内分泌失调，进而影响情绪和认知功能。长期熬夜或睡眠不足会引发焦虑、抑郁等情绪问题。保持固定的起床和入睡时间，有助于调节神经系统，提升抗压能力。建议每天保证7-8小时的优质睡眠，并避免白天长时间补觉。规律的作息不仅能改善精神状态，还能增强免疫力，为预防精神疾病筑起第一道防线。</a:t>
            </a:r>
            <a:endParaRPr lang="en-US" sz="900" dirty="0"/>
          </a:p>
        </p:txBody>
      </p:sp>
      <p:sp>
        <p:nvSpPr>
          <p:cNvPr id="33" name="Shape 30"/>
          <p:cNvSpPr/>
          <p:nvPr/>
        </p:nvSpPr>
        <p:spPr>
          <a:xfrm>
            <a:off x="1371977" y="3230774"/>
            <a:ext cx="2582137" cy="113039"/>
          </a:xfrm>
          <a:custGeom>
            <a:avLst/>
            <a:gdLst/>
            <a:ahLst/>
            <a:cxnLst/>
            <a:rect l="l" t="t" r="r" b="b"/>
            <a:pathLst>
              <a:path w="2582137" h="113039">
                <a:moveTo>
                  <a:pt x="0" y="113348"/>
                </a:moveTo>
                <a:lnTo>
                  <a:pt x="0" y="0"/>
                </a:lnTo>
                <a:lnTo>
                  <a:pt x="2582228" y="0"/>
                </a:lnTo>
              </a:path>
            </a:pathLst>
          </a:custGeom>
          <a:noFill/>
          <a:ln w="7144">
            <a:solidFill>
              <a:srgbClr val="E7E6E6"/>
            </a:solidFill>
            <a:prstDash val="solid"/>
          </a:ln>
        </p:spPr>
      </p:sp>
      <p:sp>
        <p:nvSpPr>
          <p:cNvPr id="34" name="Shape 31"/>
          <p:cNvSpPr/>
          <p:nvPr/>
        </p:nvSpPr>
        <p:spPr>
          <a:xfrm>
            <a:off x="3504677" y="3343813"/>
            <a:ext cx="252664" cy="249531"/>
          </a:xfrm>
          <a:custGeom>
            <a:avLst/>
            <a:gdLst/>
            <a:ahLst/>
            <a:cxnLst/>
            <a:rect l="l" t="t" r="r" b="b"/>
            <a:pathLst>
              <a:path w="252664" h="249531">
                <a:moveTo>
                  <a:pt x="126332" y="0"/>
                </a:moveTo>
                <a:cubicBezTo>
                  <a:pt x="196057" y="0"/>
                  <a:pt x="252664" y="55906"/>
                  <a:pt x="252664" y="124766"/>
                </a:cubicBezTo>
                <a:cubicBezTo>
                  <a:pt x="252664" y="193625"/>
                  <a:pt x="196057" y="249531"/>
                  <a:pt x="126332" y="249531"/>
                </a:cubicBezTo>
                <a:cubicBezTo>
                  <a:pt x="56608" y="249531"/>
                  <a:pt x="0" y="193625"/>
                  <a:pt x="0" y="124766"/>
                </a:cubicBezTo>
                <a:cubicBezTo>
                  <a:pt x="0" y="55906"/>
                  <a:pt x="56608" y="0"/>
                  <a:pt x="126332" y="0"/>
                </a:cubicBezTo>
                <a:close/>
              </a:path>
            </a:pathLst>
          </a:custGeom>
          <a:solidFill>
            <a:srgbClr val="779F08"/>
          </a:solidFill>
        </p:spPr>
      </p:sp>
      <p:sp>
        <p:nvSpPr>
          <p:cNvPr id="35" name="Text 32"/>
          <p:cNvSpPr txBox="1"/>
          <p:nvPr/>
        </p:nvSpPr>
        <p:spPr>
          <a:xfrm>
            <a:off x="3504677" y="3366840"/>
            <a:ext cx="285825" cy="18622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1500" dirty="0">
                <a:solidFill>
                  <a:srgbClr val="FFFFFF"/>
                </a:solidFill>
                <a:latin typeface="SourceHanSansSC-Medium" panose="020B0600000000000000" charset="-122"/>
                <a:ea typeface="SourceHanSansSC-Medium" panose="020B0600000000000000" charset="-122"/>
                <a:cs typeface="SourceHanSansSC-Medium" panose="020B0600000000000000" charset="-122"/>
              </a:rPr>
              <a:t>2</a:t>
            </a:r>
            <a:endParaRPr lang="en-US" sz="1500" dirty="0"/>
          </a:p>
        </p:txBody>
      </p:sp>
      <p:sp>
        <p:nvSpPr>
          <p:cNvPr id="36" name="Text 33"/>
          <p:cNvSpPr txBox="1"/>
          <p:nvPr/>
        </p:nvSpPr>
        <p:spPr>
          <a:xfrm>
            <a:off x="919902" y="3343813"/>
            <a:ext cx="2510367" cy="2557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r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健康饮食的作用</a:t>
            </a:r>
            <a:endParaRPr lang="en-US" sz="1350" dirty="0"/>
          </a:p>
        </p:txBody>
      </p:sp>
      <p:sp>
        <p:nvSpPr>
          <p:cNvPr id="37" name="Text 34"/>
          <p:cNvSpPr txBox="1"/>
          <p:nvPr/>
        </p:nvSpPr>
        <p:spPr>
          <a:xfrm>
            <a:off x="887094" y="3661842"/>
            <a:ext cx="2543175" cy="10953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r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健康饮食对精神健康有直接影响。富含Omega-3脂肪酸的鱼类、坚果能促进大脑神经传导，改善情绪；维生素B群丰富的全谷物、绿叶菜有助于缓解压力；而过多摄入高糖、高脂食物则可能引发情绪波动。均衡饮食能稳定血糖水平，避免因饥饿或暴食导致的情绪失控。建议每日摄入多样化食材，减少加工食品，通过饮食调节为大脑提供持续稳定的营养支持。</a:t>
            </a:r>
            <a:endParaRPr lang="en-US" sz="900" dirty="0"/>
          </a:p>
        </p:txBody>
      </p:sp>
      <p:sp>
        <p:nvSpPr>
          <p:cNvPr id="38" name="Text 35"/>
          <p:cNvSpPr txBox="1"/>
          <p:nvPr/>
        </p:nvSpPr>
        <p:spPr>
          <a:xfrm>
            <a:off x="5836949" y="1433406"/>
            <a:ext cx="2510367" cy="2557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适度运动的益处</a:t>
            </a:r>
            <a:endParaRPr lang="en-US" sz="1350" dirty="0"/>
          </a:p>
        </p:txBody>
      </p:sp>
      <p:sp>
        <p:nvSpPr>
          <p:cNvPr id="39" name="Text 36"/>
          <p:cNvSpPr txBox="1"/>
          <p:nvPr/>
        </p:nvSpPr>
        <p:spPr>
          <a:xfrm>
            <a:off x="5836949" y="1751436"/>
            <a:ext cx="2543175" cy="96202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适度运动是天然的抗抑郁剂。运动时身体会分泌内啡肽和多巴胺，这些&amp;quot;快乐激素&amp;quot;能迅速提升情绪，减轻焦虑。每周3-5次、每次30分钟的中等强度运动，如快走、游泳或瑜伽，不仅能改善体质，还能增强自信心和社会参与感。运动还能促进大脑血液循环，提高认知功能，对预防老年痴呆等精神疾病也有积极作用。</a:t>
            </a:r>
            <a:endParaRPr lang="en-US" sz="900" dirty="0"/>
          </a:p>
        </p:txBody>
      </p:sp>
      <p:sp>
        <p:nvSpPr>
          <p:cNvPr id="40" name="Shape 37"/>
          <p:cNvSpPr/>
          <p:nvPr/>
        </p:nvSpPr>
        <p:spPr>
          <a:xfrm flipH="1">
            <a:off x="5474854" y="2556161"/>
            <a:ext cx="2514528" cy="113039"/>
          </a:xfrm>
          <a:custGeom>
            <a:avLst/>
            <a:gdLst/>
            <a:ahLst/>
            <a:cxnLst/>
            <a:rect l="l" t="t" r="r" b="b"/>
            <a:pathLst>
              <a:path w="2514528" h="113039">
                <a:moveTo>
                  <a:pt x="0" y="113348"/>
                </a:moveTo>
                <a:lnTo>
                  <a:pt x="0" y="0"/>
                </a:lnTo>
                <a:lnTo>
                  <a:pt x="2514600" y="0"/>
                </a:lnTo>
              </a:path>
            </a:pathLst>
          </a:custGeom>
          <a:noFill/>
          <a:ln w="7144">
            <a:solidFill>
              <a:srgbClr val="E7E6E6"/>
            </a:solidFill>
            <a:prstDash val="solid"/>
          </a:ln>
        </p:spPr>
      </p:sp>
      <p:sp>
        <p:nvSpPr>
          <p:cNvPr id="41" name="Shape 38"/>
          <p:cNvSpPr/>
          <p:nvPr/>
        </p:nvSpPr>
        <p:spPr>
          <a:xfrm>
            <a:off x="5559499" y="2774984"/>
            <a:ext cx="252664" cy="249531"/>
          </a:xfrm>
          <a:custGeom>
            <a:avLst/>
            <a:gdLst/>
            <a:ahLst/>
            <a:cxnLst/>
            <a:rect l="l" t="t" r="r" b="b"/>
            <a:pathLst>
              <a:path w="252664" h="249531">
                <a:moveTo>
                  <a:pt x="126332" y="0"/>
                </a:moveTo>
                <a:cubicBezTo>
                  <a:pt x="196057" y="0"/>
                  <a:pt x="252664" y="55906"/>
                  <a:pt x="252664" y="124766"/>
                </a:cubicBezTo>
                <a:cubicBezTo>
                  <a:pt x="252664" y="193625"/>
                  <a:pt x="196057" y="249531"/>
                  <a:pt x="126332" y="249531"/>
                </a:cubicBezTo>
                <a:cubicBezTo>
                  <a:pt x="56608" y="249531"/>
                  <a:pt x="0" y="193625"/>
                  <a:pt x="0" y="124766"/>
                </a:cubicBezTo>
                <a:cubicBezTo>
                  <a:pt x="0" y="55906"/>
                  <a:pt x="56608" y="0"/>
                  <a:pt x="126332" y="0"/>
                </a:cubicBezTo>
                <a:close/>
              </a:path>
            </a:pathLst>
          </a:custGeom>
          <a:solidFill>
            <a:srgbClr val="779F08"/>
          </a:solidFill>
        </p:spPr>
      </p:sp>
      <p:sp>
        <p:nvSpPr>
          <p:cNvPr id="42" name="Text 39"/>
          <p:cNvSpPr txBox="1"/>
          <p:nvPr/>
        </p:nvSpPr>
        <p:spPr>
          <a:xfrm>
            <a:off x="5559499" y="2798011"/>
            <a:ext cx="285825" cy="18622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1500" dirty="0">
                <a:solidFill>
                  <a:srgbClr val="FFFFFF"/>
                </a:solidFill>
                <a:latin typeface="SourceHanSansSC-Medium" panose="020B0600000000000000" charset="-122"/>
                <a:ea typeface="SourceHanSansSC-Medium" panose="020B0600000000000000" charset="-122"/>
                <a:cs typeface="SourceHanSansSC-Medium" panose="020B0600000000000000" charset="-122"/>
              </a:rPr>
              <a:t>4</a:t>
            </a:r>
            <a:endParaRPr lang="en-US" sz="1500" dirty="0"/>
          </a:p>
        </p:txBody>
      </p:sp>
      <p:sp>
        <p:nvSpPr>
          <p:cNvPr id="43" name="Text 40"/>
          <p:cNvSpPr txBox="1"/>
          <p:nvPr/>
        </p:nvSpPr>
        <p:spPr>
          <a:xfrm>
            <a:off x="5921594" y="2704696"/>
            <a:ext cx="2510367" cy="2557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zh-CN" altLang="en-US" sz="1350" b="1" dirty="0">
                <a:solidFill>
                  <a:srgbClr val="000000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戒烟限酒的意义</a:t>
            </a:r>
            <a:endParaRPr lang="en-US" sz="1350" dirty="0"/>
          </a:p>
        </p:txBody>
      </p:sp>
      <p:sp>
        <p:nvSpPr>
          <p:cNvPr id="44" name="Text 41"/>
          <p:cNvSpPr txBox="1"/>
          <p:nvPr/>
        </p:nvSpPr>
        <p:spPr>
          <a:xfrm>
            <a:off x="5921594" y="3022725"/>
            <a:ext cx="2543175" cy="96202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900" dirty="0">
                <a:solidFill>
                  <a:srgbClr val="2A2A2A"/>
                </a:solidFill>
                <a:latin typeface="SourceHanSansSC-Regular" panose="020B0500000000000000" charset="-122"/>
                <a:ea typeface="SourceHanSansSC-Regular" panose="020B0500000000000000" charset="-122"/>
                <a:cs typeface="SourceHanSansSC-Regular" panose="020B0500000000000000" charset="-122"/>
              </a:rPr>
              <a:t>烟草和酒精对精神健康的危害常被低估。尼古丁会干扰神经递质平衡，加重焦虑和抑郁；酒精虽能短暂缓解压力，但长期滥用会导致情绪依赖和认知功能下降。戒烟能显著改善情绪稳定性，减少易怒和注意力不集中；限酒则能避免酒精性精神障碍的发生。建议每日饮酒量不超过1标准杯，并通过运动、冥想等健康方式替代烟酒依赖。</a:t>
            </a:r>
            <a:endParaRPr lang="en-US" sz="900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239.4672440944882,&quot;left&quot;:99.3983464566929,&quot;top&quot;:112.89811023622046,&quot;width&quot;:525.298031496063}"/>
</p:tagLst>
</file>

<file path=ppt/tags/tag10.xml><?xml version="1.0" encoding="utf-8"?>
<p:tagLst xmlns:p="http://schemas.openxmlformats.org/presentationml/2006/main">
  <p:tag name="KSO_WM_DIAGRAM_VIRTUALLY_FRAME" val="{&quot;height&quot;:279.9470078740157,&quot;left&quot;:91.55,&quot;top&quot;:97.81094488188975,&quot;width&quot;:535.9633858267716}"/>
</p:tagLst>
</file>

<file path=ppt/tags/tag100.xml><?xml version="1.0" encoding="utf-8"?>
<p:tagLst xmlns:p="http://schemas.openxmlformats.org/presentationml/2006/main">
  <p:tag name="KSO_WM_DIAGRAM_VIRTUALLY_FRAME" val="{&quot;height&quot;:276.03456692913386,&quot;left&quot;:157.34464566929134,&quot;top&quot;:92.76511811023622,&quot;width&quot;:535.9748031496063}"/>
</p:tagLst>
</file>

<file path=ppt/tags/tag101.xml><?xml version="1.0" encoding="utf-8"?>
<p:tagLst xmlns:p="http://schemas.openxmlformats.org/presentationml/2006/main">
  <p:tag name="KSO_WM_DIAGRAM_VIRTUALLY_FRAME" val="{&quot;height&quot;:276.03456692913386,&quot;left&quot;:157.34464566929134,&quot;top&quot;:92.76511811023622,&quot;width&quot;:535.9748031496063}"/>
</p:tagLst>
</file>

<file path=ppt/tags/tag102.xml><?xml version="1.0" encoding="utf-8"?>
<p:tagLst xmlns:p="http://schemas.openxmlformats.org/presentationml/2006/main">
  <p:tag name="KSO_WM_DIAGRAM_VIRTUALLY_FRAME" val="{&quot;height&quot;:276.03456692913386,&quot;left&quot;:157.34464566929134,&quot;top&quot;:92.76511811023622,&quot;width&quot;:535.9748031496063}"/>
</p:tagLst>
</file>

<file path=ppt/tags/tag103.xml><?xml version="1.0" encoding="utf-8"?>
<p:tagLst xmlns:p="http://schemas.openxmlformats.org/presentationml/2006/main">
  <p:tag name="KSO_WM_DIAGRAM_VIRTUALLY_FRAME" val="{&quot;height&quot;:276.03456692913386,&quot;left&quot;:157.34464566929134,&quot;top&quot;:92.76511811023622,&quot;width&quot;:535.9748031496063}"/>
</p:tagLst>
</file>

<file path=ppt/tags/tag104.xml><?xml version="1.0" encoding="utf-8"?>
<p:tagLst xmlns:p="http://schemas.openxmlformats.org/presentationml/2006/main">
  <p:tag name="KSO_WM_DIAGRAM_VIRTUALLY_FRAME" val="{&quot;height&quot;:276.03456692913386,&quot;left&quot;:157.34464566929134,&quot;top&quot;:92.76511811023622,&quot;width&quot;:535.9748031496063}"/>
</p:tagLst>
</file>

<file path=ppt/tags/tag105.xml><?xml version="1.0" encoding="utf-8"?>
<p:tagLst xmlns:p="http://schemas.openxmlformats.org/presentationml/2006/main">
  <p:tag name="KSO_WM_DIAGRAM_VIRTUALLY_FRAME" val="{&quot;height&quot;:276.03456692913386,&quot;left&quot;:157.34464566929134,&quot;top&quot;:92.76511811023622,&quot;width&quot;:535.9748031496063}"/>
</p:tagLst>
</file>

<file path=ppt/tags/tag106.xml><?xml version="1.0" encoding="utf-8"?>
<p:tagLst xmlns:p="http://schemas.openxmlformats.org/presentationml/2006/main">
  <p:tag name="KSO_WM_DIAGRAM_VIRTUALLY_FRAME" val="{&quot;height&quot;:276.03456692913386,&quot;left&quot;:157.34464566929134,&quot;top&quot;:92.76511811023622,&quot;width&quot;:535.9748031496063}"/>
</p:tagLst>
</file>

<file path=ppt/tags/tag107.xml><?xml version="1.0" encoding="utf-8"?>
<p:tagLst xmlns:p="http://schemas.openxmlformats.org/presentationml/2006/main">
  <p:tag name="KSO_WM_DIAGRAM_VIRTUALLY_FRAME" val="{&quot;height&quot;:276.03456692913386,&quot;left&quot;:157.34464566929134,&quot;top&quot;:92.76511811023622,&quot;width&quot;:535.9748031496063}"/>
</p:tagLst>
</file>

<file path=ppt/tags/tag108.xml><?xml version="1.0" encoding="utf-8"?>
<p:tagLst xmlns:p="http://schemas.openxmlformats.org/presentationml/2006/main">
  <p:tag name="KSO_WM_DIAGRAM_VIRTUALLY_FRAME" val="{&quot;height&quot;:276.03456692913386,&quot;left&quot;:157.34464566929134,&quot;top&quot;:92.76511811023622,&quot;width&quot;:535.9748031496063}"/>
</p:tagLst>
</file>

<file path=ppt/tags/tag109.xml><?xml version="1.0" encoding="utf-8"?>
<p:tagLst xmlns:p="http://schemas.openxmlformats.org/presentationml/2006/main">
  <p:tag name="KSO_WM_DIAGRAM_VIRTUALLY_FRAME" val="{&quot;height&quot;:276.03456692913386,&quot;left&quot;:157.34464566929134,&quot;top&quot;:92.76511811023622,&quot;width&quot;:535.9748031496063}"/>
</p:tagLst>
</file>

<file path=ppt/tags/tag11.xml><?xml version="1.0" encoding="utf-8"?>
<p:tagLst xmlns:p="http://schemas.openxmlformats.org/presentationml/2006/main">
  <p:tag name="KSO_WM_DIAGRAM_VIRTUALLY_FRAME" val="{&quot;height&quot;:279.9470078740157,&quot;left&quot;:91.55,&quot;top&quot;:97.81094488188975,&quot;width&quot;:535.9633858267716}"/>
</p:tagLst>
</file>

<file path=ppt/tags/tag110.xml><?xml version="1.0" encoding="utf-8"?>
<p:tagLst xmlns:p="http://schemas.openxmlformats.org/presentationml/2006/main">
  <p:tag name="KSO_WM_DIAGRAM_VIRTUALLY_FRAME" val="{&quot;height&quot;:276.03456692913386,&quot;left&quot;:157.34464566929134,&quot;top&quot;:92.76511811023622,&quot;width&quot;:535.9748031496063}"/>
</p:tagLst>
</file>

<file path=ppt/tags/tag111.xml><?xml version="1.0" encoding="utf-8"?>
<p:tagLst xmlns:p="http://schemas.openxmlformats.org/presentationml/2006/main">
  <p:tag name="KSO_WM_DIAGRAM_VIRTUALLY_FRAME" val="{&quot;height&quot;:276.03456692913386,&quot;left&quot;:157.34464566929134,&quot;top&quot;:92.76511811023622,&quot;width&quot;:535.9748031496063}"/>
</p:tagLst>
</file>

<file path=ppt/tags/tag112.xml><?xml version="1.0" encoding="utf-8"?>
<p:tagLst xmlns:p="http://schemas.openxmlformats.org/presentationml/2006/main">
  <p:tag name="KSO_WM_DIAGRAM_VIRTUALLY_FRAME" val="{&quot;height&quot;:276.03456692913386,&quot;left&quot;:157.34464566929134,&quot;top&quot;:92.76511811023622,&quot;width&quot;:535.9748031496063}"/>
</p:tagLst>
</file>

<file path=ppt/tags/tag113.xml><?xml version="1.0" encoding="utf-8"?>
<p:tagLst xmlns:p="http://schemas.openxmlformats.org/presentationml/2006/main">
  <p:tag name="KSO_WM_DIAGRAM_VIRTUALLY_FRAME" val="{&quot;height&quot;:276.03456692913386,&quot;left&quot;:157.34464566929134,&quot;top&quot;:92.76511811023622,&quot;width&quot;:535.9748031496063}"/>
</p:tagLst>
</file>

<file path=ppt/tags/tag114.xml><?xml version="1.0" encoding="utf-8"?>
<p:tagLst xmlns:p="http://schemas.openxmlformats.org/presentationml/2006/main">
  <p:tag name="KSO_WM_DIAGRAM_VIRTUALLY_FRAME" val="{&quot;height&quot;:276.03456692913386,&quot;left&quot;:157.34464566929134,&quot;top&quot;:92.76511811023622,&quot;width&quot;:535.9748031496063}"/>
</p:tagLst>
</file>

<file path=ppt/tags/tag115.xml><?xml version="1.0" encoding="utf-8"?>
<p:tagLst xmlns:p="http://schemas.openxmlformats.org/presentationml/2006/main">
  <p:tag name="KSO_WM_DIAGRAM_VIRTUALLY_FRAME" val="{&quot;height&quot;:276.03456692913386,&quot;left&quot;:157.34464566929134,&quot;top&quot;:92.76511811023622,&quot;width&quot;:535.9748031496063}"/>
</p:tagLst>
</file>

<file path=ppt/tags/tag116.xml><?xml version="1.0" encoding="utf-8"?>
<p:tagLst xmlns:p="http://schemas.openxmlformats.org/presentationml/2006/main">
  <p:tag name="KSO_WM_DIAGRAM_VIRTUALLY_FRAME" val="{&quot;height&quot;:276.03456692913386,&quot;left&quot;:157.34464566929134,&quot;top&quot;:92.76511811023622,&quot;width&quot;:535.9748031496063}"/>
</p:tagLst>
</file>

<file path=ppt/tags/tag117.xml><?xml version="1.0" encoding="utf-8"?>
<p:tagLst xmlns:p="http://schemas.openxmlformats.org/presentationml/2006/main">
  <p:tag name="KSO_WM_DIAGRAM_VIRTUALLY_FRAME" val="{&quot;height&quot;:276.03456692913386,&quot;left&quot;:157.34464566929134,&quot;top&quot;:92.76511811023622,&quot;width&quot;:535.9748031496063}"/>
</p:tagLst>
</file>

<file path=ppt/tags/tag118.xml><?xml version="1.0" encoding="utf-8"?>
<p:tagLst xmlns:p="http://schemas.openxmlformats.org/presentationml/2006/main">
  <p:tag name="KSO_WM_DIAGRAM_VIRTUALLY_FRAME" val="{&quot;height&quot;:276.03456692913386,&quot;left&quot;:157.34464566929134,&quot;top&quot;:92.76511811023622,&quot;width&quot;:535.9748031496063}"/>
</p:tagLst>
</file>

<file path=ppt/tags/tag119.xml><?xml version="1.0" encoding="utf-8"?>
<p:tagLst xmlns:p="http://schemas.openxmlformats.org/presentationml/2006/main">
  <p:tag name="KSO_WM_DIAGRAM_VIRTUALLY_FRAME" val="{&quot;height&quot;:276.03456692913386,&quot;left&quot;:157.34464566929134,&quot;top&quot;:92.76511811023622,&quot;width&quot;:535.9748031496063}"/>
</p:tagLst>
</file>

<file path=ppt/tags/tag12.xml><?xml version="1.0" encoding="utf-8"?>
<p:tagLst xmlns:p="http://schemas.openxmlformats.org/presentationml/2006/main">
  <p:tag name="KSO_WM_DIAGRAM_VIRTUALLY_FRAME" val="{&quot;height&quot;:279.9470078740157,&quot;left&quot;:91.55,&quot;top&quot;:97.81094488188975,&quot;width&quot;:535.9633858267716}"/>
</p:tagLst>
</file>

<file path=ppt/tags/tag120.xml><?xml version="1.0" encoding="utf-8"?>
<p:tagLst xmlns:p="http://schemas.openxmlformats.org/presentationml/2006/main">
  <p:tag name="KSO_WM_DIAGRAM_VIRTUALLY_FRAME" val="{&quot;height&quot;:276.03456692913386,&quot;left&quot;:157.34464566929134,&quot;top&quot;:92.76511811023622,&quot;width&quot;:535.9748031496063}"/>
</p:tagLst>
</file>

<file path=ppt/tags/tag121.xml><?xml version="1.0" encoding="utf-8"?>
<p:tagLst xmlns:p="http://schemas.openxmlformats.org/presentationml/2006/main">
  <p:tag name="KSO_WM_DIAGRAM_VIRTUALLY_FRAME" val="{&quot;height&quot;:276.03456692913386,&quot;left&quot;:157.34464566929134,&quot;top&quot;:92.76511811023622,&quot;width&quot;:535.9748031496063}"/>
</p:tagLst>
</file>

<file path=ppt/tags/tag122.xml><?xml version="1.0" encoding="utf-8"?>
<p:tagLst xmlns:p="http://schemas.openxmlformats.org/presentationml/2006/main">
  <p:tag name="KSO_WM_DIAGRAM_VIRTUALLY_FRAME" val="{&quot;height&quot;:276.03456692913386,&quot;left&quot;:157.34464566929134,&quot;top&quot;:92.76511811023622,&quot;width&quot;:535.9748031496063}"/>
</p:tagLst>
</file>

<file path=ppt/tags/tag123.xml><?xml version="1.0" encoding="utf-8"?>
<p:tagLst xmlns:p="http://schemas.openxmlformats.org/presentationml/2006/main">
  <p:tag name="KSO_WM_DIAGRAM_VIRTUALLY_FRAME" val="{&quot;height&quot;:276.03456692913386,&quot;left&quot;:157.34464566929134,&quot;top&quot;:92.76511811023622,&quot;width&quot;:535.9748031496063}"/>
</p:tagLst>
</file>

<file path=ppt/tags/tag124.xml><?xml version="1.0" encoding="utf-8"?>
<p:tagLst xmlns:p="http://schemas.openxmlformats.org/presentationml/2006/main">
  <p:tag name="KSO_WM_DIAGRAM_VIRTUALLY_FRAME" val="{&quot;height&quot;:278.6520472440945,&quot;left&quot;:226.4666929133858,&quot;top&quot;:98.79795275590551,&quot;width&quot;:429.7833070866142}"/>
</p:tagLst>
</file>

<file path=ppt/tags/tag125.xml><?xml version="1.0" encoding="utf-8"?>
<p:tagLst xmlns:p="http://schemas.openxmlformats.org/presentationml/2006/main">
  <p:tag name="KSO_WM_DIAGRAM_VIRTUALLY_FRAME" val="{&quot;height&quot;:278.6520472440945,&quot;left&quot;:226.4666929133858,&quot;top&quot;:98.79795275590551,&quot;width&quot;:429.7833070866142}"/>
</p:tagLst>
</file>

<file path=ppt/tags/tag126.xml><?xml version="1.0" encoding="utf-8"?>
<p:tagLst xmlns:p="http://schemas.openxmlformats.org/presentationml/2006/main">
  <p:tag name="KSO_WM_DIAGRAM_VIRTUALLY_FRAME" val="{&quot;height&quot;:278.6520472440945,&quot;left&quot;:226.4666929133858,&quot;top&quot;:98.79795275590551,&quot;width&quot;:429.7833070866142}"/>
</p:tagLst>
</file>

<file path=ppt/tags/tag127.xml><?xml version="1.0" encoding="utf-8"?>
<p:tagLst xmlns:p="http://schemas.openxmlformats.org/presentationml/2006/main">
  <p:tag name="KSO_WM_DIAGRAM_VIRTUALLY_FRAME" val="{&quot;height&quot;:278.6520472440945,&quot;left&quot;:226.4666929133858,&quot;top&quot;:98.79795275590551,&quot;width&quot;:429.7833070866142}"/>
</p:tagLst>
</file>

<file path=ppt/tags/tag128.xml><?xml version="1.0" encoding="utf-8"?>
<p:tagLst xmlns:p="http://schemas.openxmlformats.org/presentationml/2006/main">
  <p:tag name="KSO_WM_DIAGRAM_VIRTUALLY_FRAME" val="{&quot;height&quot;:278.6520472440945,&quot;left&quot;:226.4666929133858,&quot;top&quot;:98.79795275590551,&quot;width&quot;:429.7833070866142}"/>
</p:tagLst>
</file>

<file path=ppt/tags/tag129.xml><?xml version="1.0" encoding="utf-8"?>
<p:tagLst xmlns:p="http://schemas.openxmlformats.org/presentationml/2006/main">
  <p:tag name="KSO_WM_DIAGRAM_VIRTUALLY_FRAME" val="{&quot;height&quot;:278.6520472440945,&quot;left&quot;:226.4666929133858,&quot;top&quot;:98.79795275590551,&quot;width&quot;:429.7833070866142}"/>
</p:tagLst>
</file>

<file path=ppt/tags/tag13.xml><?xml version="1.0" encoding="utf-8"?>
<p:tagLst xmlns:p="http://schemas.openxmlformats.org/presentationml/2006/main">
  <p:tag name="KSO_WM_DIAGRAM_VIRTUALLY_FRAME" val="{&quot;height&quot;:279.9470078740157,&quot;left&quot;:91.55,&quot;top&quot;:97.81094488188975,&quot;width&quot;:535.9633858267716}"/>
</p:tagLst>
</file>

<file path=ppt/tags/tag130.xml><?xml version="1.0" encoding="utf-8"?>
<p:tagLst xmlns:p="http://schemas.openxmlformats.org/presentationml/2006/main">
  <p:tag name="KSO_WM_DIAGRAM_VIRTUALLY_FRAME" val="{&quot;height&quot;:278.6520472440945,&quot;left&quot;:226.4666929133858,&quot;top&quot;:98.79795275590551,&quot;width&quot;:429.7833070866142}"/>
</p:tagLst>
</file>

<file path=ppt/tags/tag131.xml><?xml version="1.0" encoding="utf-8"?>
<p:tagLst xmlns:p="http://schemas.openxmlformats.org/presentationml/2006/main">
  <p:tag name="KSO_WM_DIAGRAM_VIRTUALLY_FRAME" val="{&quot;height&quot;:278.6520472440945,&quot;left&quot;:226.4666929133858,&quot;top&quot;:98.79795275590551,&quot;width&quot;:429.7833070866142}"/>
</p:tagLst>
</file>

<file path=ppt/tags/tag132.xml><?xml version="1.0" encoding="utf-8"?>
<p:tagLst xmlns:p="http://schemas.openxmlformats.org/presentationml/2006/main">
  <p:tag name="KSO_WM_DIAGRAM_VIRTUALLY_FRAME" val="{&quot;height&quot;:278.6520472440945,&quot;left&quot;:226.4666929133858,&quot;top&quot;:98.79795275590551,&quot;width&quot;:429.7833070866142}"/>
</p:tagLst>
</file>

<file path=ppt/tags/tag133.xml><?xml version="1.0" encoding="utf-8"?>
<p:tagLst xmlns:p="http://schemas.openxmlformats.org/presentationml/2006/main">
  <p:tag name="KSO_WM_DIAGRAM_VIRTUALLY_FRAME" val="{&quot;height&quot;:278.6520472440945,&quot;left&quot;:226.4666929133858,&quot;top&quot;:98.79795275590551,&quot;width&quot;:429.7833070866142}"/>
</p:tagLst>
</file>

<file path=ppt/tags/tag134.xml><?xml version="1.0" encoding="utf-8"?>
<p:tagLst xmlns:p="http://schemas.openxmlformats.org/presentationml/2006/main">
  <p:tag name="KSO_WM_DIAGRAM_VIRTUALLY_FRAME" val="{&quot;height&quot;:278.6520472440945,&quot;left&quot;:226.4666929133858,&quot;top&quot;:98.79795275590551,&quot;width&quot;:429.7833070866142}"/>
</p:tagLst>
</file>

<file path=ppt/tags/tag135.xml><?xml version="1.0" encoding="utf-8"?>
<p:tagLst xmlns:p="http://schemas.openxmlformats.org/presentationml/2006/main">
  <p:tag name="KSO_WM_DIAGRAM_VIRTUALLY_FRAME" val="{&quot;height&quot;:278.6520472440945,&quot;left&quot;:226.4666929133858,&quot;top&quot;:98.79795275590551,&quot;width&quot;:429.7833070866142}"/>
</p:tagLst>
</file>

<file path=ppt/tags/tag136.xml><?xml version="1.0" encoding="utf-8"?>
<p:tagLst xmlns:p="http://schemas.openxmlformats.org/presentationml/2006/main">
  <p:tag name="KSO_WM_DIAGRAM_VIRTUALLY_FRAME" val="{&quot;height&quot;:278.6520472440945,&quot;left&quot;:226.4666929133858,&quot;top&quot;:98.79795275590551,&quot;width&quot;:429.7833070866142}"/>
</p:tagLst>
</file>

<file path=ppt/tags/tag137.xml><?xml version="1.0" encoding="utf-8"?>
<p:tagLst xmlns:p="http://schemas.openxmlformats.org/presentationml/2006/main">
  <p:tag name="KSO_WM_DIAGRAM_VIRTUALLY_FRAME" val="{&quot;height&quot;:278.6520472440945,&quot;left&quot;:226.4666929133858,&quot;top&quot;:98.79795275590551,&quot;width&quot;:429.7833070866142}"/>
</p:tagLst>
</file>

<file path=ppt/tags/tag138.xml><?xml version="1.0" encoding="utf-8"?>
<p:tagLst xmlns:p="http://schemas.openxmlformats.org/presentationml/2006/main">
  <p:tag name="KSO_WM_DIAGRAM_VIRTUALLY_FRAME" val="{&quot;height&quot;:278.6520472440945,&quot;left&quot;:226.4666929133858,&quot;top&quot;:98.79795275590551,&quot;width&quot;:429.7833070866142}"/>
</p:tagLst>
</file>

<file path=ppt/tags/tag139.xml><?xml version="1.0" encoding="utf-8"?>
<p:tagLst xmlns:p="http://schemas.openxmlformats.org/presentationml/2006/main">
  <p:tag name="KSO_WM_DIAGRAM_VIRTUALLY_FRAME" val="{&quot;height&quot;:278.6520472440945,&quot;left&quot;:226.4666929133858,&quot;top&quot;:98.79795275590551,&quot;width&quot;:429.7833070866142}"/>
</p:tagLst>
</file>

<file path=ppt/tags/tag14.xml><?xml version="1.0" encoding="utf-8"?>
<p:tagLst xmlns:p="http://schemas.openxmlformats.org/presentationml/2006/main">
  <p:tag name="KSO_WM_DIAGRAM_VIRTUALLY_FRAME" val="{&quot;height&quot;:279.9470078740157,&quot;left&quot;:91.55,&quot;top&quot;:97.81094488188975,&quot;width&quot;:535.9633858267716}"/>
</p:tagLst>
</file>

<file path=ppt/tags/tag15.xml><?xml version="1.0" encoding="utf-8"?>
<p:tagLst xmlns:p="http://schemas.openxmlformats.org/presentationml/2006/main">
  <p:tag name="KSO_WM_DIAGRAM_VIRTUALLY_FRAME" val="{&quot;height&quot;:279.9470078740157,&quot;left&quot;:91.55,&quot;top&quot;:97.81094488188975,&quot;width&quot;:535.9633858267716}"/>
</p:tagLst>
</file>

<file path=ppt/tags/tag16.xml><?xml version="1.0" encoding="utf-8"?>
<p:tagLst xmlns:p="http://schemas.openxmlformats.org/presentationml/2006/main">
  <p:tag name="KSO_WM_DIAGRAM_VIRTUALLY_FRAME" val="{&quot;height&quot;:279.9470078740157,&quot;left&quot;:91.55,&quot;top&quot;:97.81094488188975,&quot;width&quot;:535.9633858267716}"/>
</p:tagLst>
</file>

<file path=ppt/tags/tag17.xml><?xml version="1.0" encoding="utf-8"?>
<p:tagLst xmlns:p="http://schemas.openxmlformats.org/presentationml/2006/main">
  <p:tag name="KSO_WM_DIAGRAM_VIRTUALLY_FRAME" val="{&quot;height&quot;:279.9470078740157,&quot;left&quot;:91.55,&quot;top&quot;:97.81094488188975,&quot;width&quot;:535.9633858267716}"/>
</p:tagLst>
</file>

<file path=ppt/tags/tag18.xml><?xml version="1.0" encoding="utf-8"?>
<p:tagLst xmlns:p="http://schemas.openxmlformats.org/presentationml/2006/main">
  <p:tag name="KSO_WM_DIAGRAM_VIRTUALLY_FRAME" val="{&quot;height&quot;:279.9470078740157,&quot;left&quot;:91.55,&quot;top&quot;:97.81094488188975,&quot;width&quot;:535.9633858267716}"/>
</p:tagLst>
</file>

<file path=ppt/tags/tag19.xml><?xml version="1.0" encoding="utf-8"?>
<p:tagLst xmlns:p="http://schemas.openxmlformats.org/presentationml/2006/main">
  <p:tag name="KSO_WM_DIAGRAM_VIRTUALLY_FRAME" val="{&quot;height&quot;:279.9470078740157,&quot;left&quot;:91.55,&quot;top&quot;:97.81094488188975,&quot;width&quot;:535.9633858267716}"/>
</p:tagLst>
</file>

<file path=ppt/tags/tag2.xml><?xml version="1.0" encoding="utf-8"?>
<p:tagLst xmlns:p="http://schemas.openxmlformats.org/presentationml/2006/main">
  <p:tag name="KSO_WM_DIAGRAM_VIRTUALLY_FRAME" val="{&quot;height&quot;:239.4672440944882,&quot;left&quot;:99.3983464566929,&quot;top&quot;:112.89811023622046,&quot;width&quot;:525.298031496063}"/>
</p:tagLst>
</file>

<file path=ppt/tags/tag20.xml><?xml version="1.0" encoding="utf-8"?>
<p:tagLst xmlns:p="http://schemas.openxmlformats.org/presentationml/2006/main">
  <p:tag name="KSO_WM_DIAGRAM_VIRTUALLY_FRAME" val="{&quot;height&quot;:279.9470078740157,&quot;left&quot;:91.55,&quot;top&quot;:97.81094488188975,&quot;width&quot;:535.9633858267716}"/>
</p:tagLst>
</file>

<file path=ppt/tags/tag21.xml><?xml version="1.0" encoding="utf-8"?>
<p:tagLst xmlns:p="http://schemas.openxmlformats.org/presentationml/2006/main">
  <p:tag name="KSO_WM_DIAGRAM_VIRTUALLY_FRAME" val="{&quot;height&quot;:279.9470078740157,&quot;left&quot;:91.55,&quot;top&quot;:97.81094488188975,&quot;width&quot;:535.9633858267716}"/>
</p:tagLst>
</file>

<file path=ppt/tags/tag22.xml><?xml version="1.0" encoding="utf-8"?>
<p:tagLst xmlns:p="http://schemas.openxmlformats.org/presentationml/2006/main">
  <p:tag name="KSO_WM_DIAGRAM_VIRTUALLY_FRAME" val="{&quot;height&quot;:279.9470078740157,&quot;left&quot;:91.55,&quot;top&quot;:97.81094488188975,&quot;width&quot;:535.9633858267716}"/>
</p:tagLst>
</file>

<file path=ppt/tags/tag23.xml><?xml version="1.0" encoding="utf-8"?>
<p:tagLst xmlns:p="http://schemas.openxmlformats.org/presentationml/2006/main">
  <p:tag name="KSO_WM_DIAGRAM_VIRTUALLY_FRAME" val="{&quot;height&quot;:279.9470078740157,&quot;left&quot;:91.55,&quot;top&quot;:97.81094488188975,&quot;width&quot;:535.9633858267716}"/>
</p:tagLst>
</file>

<file path=ppt/tags/tag24.xml><?xml version="1.0" encoding="utf-8"?>
<p:tagLst xmlns:p="http://schemas.openxmlformats.org/presentationml/2006/main">
  <p:tag name="KSO_WM_DIAGRAM_VIRTUALLY_FRAME" val="{&quot;height&quot;:279.9470078740157,&quot;left&quot;:91.55,&quot;top&quot;:97.81094488188975,&quot;width&quot;:535.9633858267716}"/>
</p:tagLst>
</file>

<file path=ppt/tags/tag25.xml><?xml version="1.0" encoding="utf-8"?>
<p:tagLst xmlns:p="http://schemas.openxmlformats.org/presentationml/2006/main">
  <p:tag name="KSO_WM_DIAGRAM_VIRTUALLY_FRAME" val="{&quot;height&quot;:279.9470078740157,&quot;left&quot;:91.55,&quot;top&quot;:97.81094488188975,&quot;width&quot;:535.9633858267716}"/>
</p:tagLst>
</file>

<file path=ppt/tags/tag26.xml><?xml version="1.0" encoding="utf-8"?>
<p:tagLst xmlns:p="http://schemas.openxmlformats.org/presentationml/2006/main">
  <p:tag name="KSO_WM_DIAGRAM_VIRTUALLY_FRAME" val="{&quot;height&quot;:279.9470078740157,&quot;left&quot;:91.55,&quot;top&quot;:97.81094488188975,&quot;width&quot;:535.9633858267716}"/>
</p:tagLst>
</file>

<file path=ppt/tags/tag27.xml><?xml version="1.0" encoding="utf-8"?>
<p:tagLst xmlns:p="http://schemas.openxmlformats.org/presentationml/2006/main">
  <p:tag name="KSO_WM_DIAGRAM_VIRTUALLY_FRAME" val="{&quot;height&quot;:279.9470078740157,&quot;left&quot;:91.55,&quot;top&quot;:97.81094488188975,&quot;width&quot;:535.9633858267716}"/>
</p:tagLst>
</file>

<file path=ppt/tags/tag28.xml><?xml version="1.0" encoding="utf-8"?>
<p:tagLst xmlns:p="http://schemas.openxmlformats.org/presentationml/2006/main">
  <p:tag name="KSO_WM_DIAGRAM_VIRTUALLY_FRAME" val="{&quot;height&quot;:342.53267716535436,&quot;left&quot;:343.45,&quot;top&quot;:22.028503937007873,&quot;width&quot;:332.1586614173228}"/>
</p:tagLst>
</file>

<file path=ppt/tags/tag29.xml><?xml version="1.0" encoding="utf-8"?>
<p:tagLst xmlns:p="http://schemas.openxmlformats.org/presentationml/2006/main">
  <p:tag name="KSO_WM_DIAGRAM_VIRTUALLY_FRAME" val="{&quot;height&quot;:342.53267716535436,&quot;left&quot;:343.45,&quot;top&quot;:22.028503937007873,&quot;width&quot;:332.1586614173228}"/>
</p:tagLst>
</file>

<file path=ppt/tags/tag3.xml><?xml version="1.0" encoding="utf-8"?>
<p:tagLst xmlns:p="http://schemas.openxmlformats.org/presentationml/2006/main">
  <p:tag name="KSO_WM_DIAGRAM_VIRTUALLY_FRAME" val="{&quot;height&quot;:239.4672440944882,&quot;left&quot;:99.3983464566929,&quot;top&quot;:112.89811023622046,&quot;width&quot;:525.298031496063}"/>
</p:tagLst>
</file>

<file path=ppt/tags/tag30.xml><?xml version="1.0" encoding="utf-8"?>
<p:tagLst xmlns:p="http://schemas.openxmlformats.org/presentationml/2006/main">
  <p:tag name="KSO_WM_DIAGRAM_VIRTUALLY_FRAME" val="{&quot;height&quot;:342.53267716535436,&quot;left&quot;:343.45,&quot;top&quot;:22.028503937007873,&quot;width&quot;:332.1586614173228}"/>
</p:tagLst>
</file>

<file path=ppt/tags/tag31.xml><?xml version="1.0" encoding="utf-8"?>
<p:tagLst xmlns:p="http://schemas.openxmlformats.org/presentationml/2006/main">
  <p:tag name="KSO_WM_DIAGRAM_VIRTUALLY_FRAME" val="{&quot;height&quot;:342.53267716535436,&quot;left&quot;:343.45,&quot;top&quot;:22.028503937007873,&quot;width&quot;:332.1586614173228}"/>
</p:tagLst>
</file>

<file path=ppt/tags/tag32.xml><?xml version="1.0" encoding="utf-8"?>
<p:tagLst xmlns:p="http://schemas.openxmlformats.org/presentationml/2006/main">
  <p:tag name="KSO_WM_DIAGRAM_VIRTUALLY_FRAME" val="{&quot;height&quot;:342.53267716535436,&quot;left&quot;:343.45,&quot;top&quot;:22.028503937007873,&quot;width&quot;:332.1586614173228}"/>
</p:tagLst>
</file>

<file path=ppt/tags/tag33.xml><?xml version="1.0" encoding="utf-8"?>
<p:tagLst xmlns:p="http://schemas.openxmlformats.org/presentationml/2006/main">
  <p:tag name="KSO_WM_DIAGRAM_VIRTUALLY_FRAME" val="{&quot;height&quot;:342.53267716535436,&quot;left&quot;:343.45,&quot;top&quot;:22.028503937007873,&quot;width&quot;:332.1586614173228}"/>
</p:tagLst>
</file>

<file path=ppt/tags/tag34.xml><?xml version="1.0" encoding="utf-8"?>
<p:tagLst xmlns:p="http://schemas.openxmlformats.org/presentationml/2006/main">
  <p:tag name="KSO_WM_DIAGRAM_VIRTUALLY_FRAME" val="{&quot;height&quot;:342.53267716535436,&quot;left&quot;:343.45,&quot;top&quot;:22.028503937007873,&quot;width&quot;:332.1586614173228}"/>
</p:tagLst>
</file>

<file path=ppt/tags/tag35.xml><?xml version="1.0" encoding="utf-8"?>
<p:tagLst xmlns:p="http://schemas.openxmlformats.org/presentationml/2006/main">
  <p:tag name="KSO_WM_DIAGRAM_VIRTUALLY_FRAME" val="{&quot;height&quot;:342.53267716535436,&quot;left&quot;:343.45,&quot;top&quot;:22.028503937007873,&quot;width&quot;:332.1586614173228}"/>
</p:tagLst>
</file>

<file path=ppt/tags/tag36.xml><?xml version="1.0" encoding="utf-8"?>
<p:tagLst xmlns:p="http://schemas.openxmlformats.org/presentationml/2006/main">
  <p:tag name="KSO_WM_DIAGRAM_VIRTUALLY_FRAME" val="{&quot;height&quot;:342.53267716535436,&quot;left&quot;:343.45,&quot;top&quot;:22.028503937007873,&quot;width&quot;:332.1586614173228}"/>
</p:tagLst>
</file>

<file path=ppt/tags/tag37.xml><?xml version="1.0" encoding="utf-8"?>
<p:tagLst xmlns:p="http://schemas.openxmlformats.org/presentationml/2006/main">
  <p:tag name="KSO_WM_DIAGRAM_VIRTUALLY_FRAME" val="{&quot;height&quot;:342.53267716535436,&quot;left&quot;:343.45,&quot;top&quot;:22.028503937007873,&quot;width&quot;:332.1586614173228}"/>
</p:tagLst>
</file>

<file path=ppt/tags/tag38.xml><?xml version="1.0" encoding="utf-8"?>
<p:tagLst xmlns:p="http://schemas.openxmlformats.org/presentationml/2006/main">
  <p:tag name="KSO_WM_DIAGRAM_VIRTUALLY_FRAME" val="{&quot;height&quot;:342.53267716535436,&quot;left&quot;:343.45,&quot;top&quot;:22.028503937007873,&quot;width&quot;:332.1586614173228}"/>
</p:tagLst>
</file>

<file path=ppt/tags/tag39.xml><?xml version="1.0" encoding="utf-8"?>
<p:tagLst xmlns:p="http://schemas.openxmlformats.org/presentationml/2006/main">
  <p:tag name="KSO_WM_DIAGRAM_VIRTUALLY_FRAME" val="{&quot;height&quot;:342.53267716535436,&quot;left&quot;:343.45,&quot;top&quot;:22.028503937007873,&quot;width&quot;:332.1586614173228}"/>
</p:tagLst>
</file>

<file path=ppt/tags/tag4.xml><?xml version="1.0" encoding="utf-8"?>
<p:tagLst xmlns:p="http://schemas.openxmlformats.org/presentationml/2006/main">
  <p:tag name="KSO_WM_DIAGRAM_VIRTUALLY_FRAME" val="{&quot;height&quot;:239.4672440944882,&quot;left&quot;:99.3983464566929,&quot;top&quot;:112.89811023622046,&quot;width&quot;:525.298031496063}"/>
</p:tagLst>
</file>

<file path=ppt/tags/tag40.xml><?xml version="1.0" encoding="utf-8"?>
<p:tagLst xmlns:p="http://schemas.openxmlformats.org/presentationml/2006/main">
  <p:tag name="KSO_WM_DIAGRAM_VIRTUALLY_FRAME" val="{&quot;height&quot;:342.53267716535436,&quot;left&quot;:343.45,&quot;top&quot;:22.028503937007873,&quot;width&quot;:332.1586614173228}"/>
</p:tagLst>
</file>

<file path=ppt/tags/tag41.xml><?xml version="1.0" encoding="utf-8"?>
<p:tagLst xmlns:p="http://schemas.openxmlformats.org/presentationml/2006/main">
  <p:tag name="KSO_WM_DIAGRAM_VIRTUALLY_FRAME" val="{&quot;height&quot;:342.53267716535436,&quot;left&quot;:343.45,&quot;top&quot;:22.028503937007873,&quot;width&quot;:332.1586614173228}"/>
</p:tagLst>
</file>

<file path=ppt/tags/tag42.xml><?xml version="1.0" encoding="utf-8"?>
<p:tagLst xmlns:p="http://schemas.openxmlformats.org/presentationml/2006/main">
  <p:tag name="KSO_WM_DIAGRAM_VIRTUALLY_FRAME" val="{&quot;height&quot;:342.53267716535436,&quot;left&quot;:343.45,&quot;top&quot;:22.028503937007873,&quot;width&quot;:332.1586614173228}"/>
</p:tagLst>
</file>

<file path=ppt/tags/tag43.xml><?xml version="1.0" encoding="utf-8"?>
<p:tagLst xmlns:p="http://schemas.openxmlformats.org/presentationml/2006/main">
  <p:tag name="KSO_WM_DIAGRAM_VIRTUALLY_FRAME" val="{&quot;height&quot;:342.53267716535436,&quot;left&quot;:343.45,&quot;top&quot;:22.028503937007873,&quot;width&quot;:332.1586614173228}"/>
</p:tagLst>
</file>

<file path=ppt/tags/tag44.xml><?xml version="1.0" encoding="utf-8"?>
<p:tagLst xmlns:p="http://schemas.openxmlformats.org/presentationml/2006/main">
  <p:tag name="KSO_WM_DIAGRAM_VIRTUALLY_FRAME" val="{&quot;height&quot;:342.53267716535436,&quot;left&quot;:343.45,&quot;top&quot;:22.028503937007873,&quot;width&quot;:332.1586614173228}"/>
</p:tagLst>
</file>

<file path=ppt/tags/tag45.xml><?xml version="1.0" encoding="utf-8"?>
<p:tagLst xmlns:p="http://schemas.openxmlformats.org/presentationml/2006/main">
  <p:tag name="KSO_WM_DIAGRAM_VIRTUALLY_FRAME" val="{&quot;height&quot;:342.53267716535436,&quot;left&quot;:343.45,&quot;top&quot;:22.028503937007873,&quot;width&quot;:332.1586614173228}"/>
</p:tagLst>
</file>

<file path=ppt/tags/tag46.xml><?xml version="1.0" encoding="utf-8"?>
<p:tagLst xmlns:p="http://schemas.openxmlformats.org/presentationml/2006/main">
  <p:tag name="KSO_WM_DIAGRAM_VIRTUALLY_FRAME" val="{&quot;height&quot;:342.53267716535436,&quot;left&quot;:343.45,&quot;top&quot;:22.028503937007873,&quot;width&quot;:332.1586614173228}"/>
</p:tagLst>
</file>

<file path=ppt/tags/tag47.xml><?xml version="1.0" encoding="utf-8"?>
<p:tagLst xmlns:p="http://schemas.openxmlformats.org/presentationml/2006/main">
  <p:tag name="KSO_WM_DIAGRAM_VIRTUALLY_FRAME" val="{&quot;height&quot;:342.53267716535436,&quot;left&quot;:343.45,&quot;top&quot;:22.028503937007873,&quot;width&quot;:332.1586614173228}"/>
</p:tagLst>
</file>

<file path=ppt/tags/tag48.xml><?xml version="1.0" encoding="utf-8"?>
<p:tagLst xmlns:p="http://schemas.openxmlformats.org/presentationml/2006/main">
  <p:tag name="KSO_WM_DIAGRAM_VIRTUALLY_FRAME" val="{&quot;height&quot;:312.12338582677165,&quot;left&quot;:71.6359842519685,&quot;top&quot;:72.72818897637794,&quot;width&quot;:545.2640157480315}"/>
</p:tagLst>
</file>

<file path=ppt/tags/tag49.xml><?xml version="1.0" encoding="utf-8"?>
<p:tagLst xmlns:p="http://schemas.openxmlformats.org/presentationml/2006/main">
  <p:tag name="KSO_WM_DIAGRAM_VIRTUALLY_FRAME" val="{&quot;height&quot;:312.12338582677165,&quot;left&quot;:71.6359842519685,&quot;top&quot;:72.72818897637794,&quot;width&quot;:545.2640157480315}"/>
</p:tagLst>
</file>

<file path=ppt/tags/tag5.xml><?xml version="1.0" encoding="utf-8"?>
<p:tagLst xmlns:p="http://schemas.openxmlformats.org/presentationml/2006/main">
  <p:tag name="KSO_WM_DIAGRAM_VIRTUALLY_FRAME" val="{&quot;height&quot;:239.4672440944882,&quot;left&quot;:99.3983464566929,&quot;top&quot;:112.89811023622046,&quot;width&quot;:525.298031496063}"/>
</p:tagLst>
</file>

<file path=ppt/tags/tag50.xml><?xml version="1.0" encoding="utf-8"?>
<p:tagLst xmlns:p="http://schemas.openxmlformats.org/presentationml/2006/main">
  <p:tag name="KSO_WM_DIAGRAM_VIRTUALLY_FRAME" val="{&quot;height&quot;:312.12338582677165,&quot;left&quot;:71.6359842519685,&quot;top&quot;:72.72818897637794,&quot;width&quot;:545.2640157480315}"/>
</p:tagLst>
</file>

<file path=ppt/tags/tag51.xml><?xml version="1.0" encoding="utf-8"?>
<p:tagLst xmlns:p="http://schemas.openxmlformats.org/presentationml/2006/main">
  <p:tag name="KSO_WM_DIAGRAM_VIRTUALLY_FRAME" val="{&quot;height&quot;:312.12338582677165,&quot;left&quot;:71.6359842519685,&quot;top&quot;:72.72818897637794,&quot;width&quot;:545.2640157480315}"/>
</p:tagLst>
</file>

<file path=ppt/tags/tag52.xml><?xml version="1.0" encoding="utf-8"?>
<p:tagLst xmlns:p="http://schemas.openxmlformats.org/presentationml/2006/main">
  <p:tag name="KSO_WM_DIAGRAM_VIRTUALLY_FRAME" val="{&quot;height&quot;:312.12338582677165,&quot;left&quot;:71.6359842519685,&quot;top&quot;:72.72818897637794,&quot;width&quot;:545.2640157480315}"/>
</p:tagLst>
</file>

<file path=ppt/tags/tag53.xml><?xml version="1.0" encoding="utf-8"?>
<p:tagLst xmlns:p="http://schemas.openxmlformats.org/presentationml/2006/main">
  <p:tag name="KSO_WM_DIAGRAM_VIRTUALLY_FRAME" val="{&quot;height&quot;:312.12338582677165,&quot;left&quot;:71.6359842519685,&quot;top&quot;:72.72818897637794,&quot;width&quot;:545.2640157480315}"/>
</p:tagLst>
</file>

<file path=ppt/tags/tag54.xml><?xml version="1.0" encoding="utf-8"?>
<p:tagLst xmlns:p="http://schemas.openxmlformats.org/presentationml/2006/main">
  <p:tag name="KSO_WM_DIAGRAM_VIRTUALLY_FRAME" val="{&quot;height&quot;:312.12338582677165,&quot;left&quot;:71.6359842519685,&quot;top&quot;:72.72818897637794,&quot;width&quot;:545.2640157480315}"/>
</p:tagLst>
</file>

<file path=ppt/tags/tag55.xml><?xml version="1.0" encoding="utf-8"?>
<p:tagLst xmlns:p="http://schemas.openxmlformats.org/presentationml/2006/main">
  <p:tag name="KSO_WM_DIAGRAM_VIRTUALLY_FRAME" val="{&quot;height&quot;:312.12338582677165,&quot;left&quot;:71.6359842519685,&quot;top&quot;:72.72818897637794,&quot;width&quot;:545.2640157480315}"/>
</p:tagLst>
</file>

<file path=ppt/tags/tag56.xml><?xml version="1.0" encoding="utf-8"?>
<p:tagLst xmlns:p="http://schemas.openxmlformats.org/presentationml/2006/main">
  <p:tag name="KSO_WM_DIAGRAM_VIRTUALLY_FRAME" val="{&quot;height&quot;:312.12338582677165,&quot;left&quot;:71.6359842519685,&quot;top&quot;:72.72818897637794,&quot;width&quot;:545.2640157480315}"/>
</p:tagLst>
</file>

<file path=ppt/tags/tag57.xml><?xml version="1.0" encoding="utf-8"?>
<p:tagLst xmlns:p="http://schemas.openxmlformats.org/presentationml/2006/main">
  <p:tag name="KSO_WM_DIAGRAM_VIRTUALLY_FRAME" val="{&quot;height&quot;:312.12338582677165,&quot;left&quot;:71.6359842519685,&quot;top&quot;:72.72818897637794,&quot;width&quot;:545.2640157480315}"/>
</p:tagLst>
</file>

<file path=ppt/tags/tag58.xml><?xml version="1.0" encoding="utf-8"?>
<p:tagLst xmlns:p="http://schemas.openxmlformats.org/presentationml/2006/main">
  <p:tag name="KSO_WM_DIAGRAM_VIRTUALLY_FRAME" val="{&quot;height&quot;:312.12338582677165,&quot;left&quot;:71.6359842519685,&quot;top&quot;:72.72818897637794,&quot;width&quot;:545.2640157480315}"/>
</p:tagLst>
</file>

<file path=ppt/tags/tag59.xml><?xml version="1.0" encoding="utf-8"?>
<p:tagLst xmlns:p="http://schemas.openxmlformats.org/presentationml/2006/main">
  <p:tag name="KSO_WM_DIAGRAM_VIRTUALLY_FRAME" val="{&quot;height&quot;:312.12338582677165,&quot;left&quot;:71.6359842519685,&quot;top&quot;:72.72818897637794,&quot;width&quot;:545.2640157480315}"/>
</p:tagLst>
</file>

<file path=ppt/tags/tag6.xml><?xml version="1.0" encoding="utf-8"?>
<p:tagLst xmlns:p="http://schemas.openxmlformats.org/presentationml/2006/main">
  <p:tag name="KSO_WM_DIAGRAM_VIRTUALLY_FRAME" val="{&quot;height&quot;:239.4672440944882,&quot;left&quot;:99.3983464566929,&quot;top&quot;:112.89811023622046,&quot;width&quot;:525.298031496063}"/>
</p:tagLst>
</file>

<file path=ppt/tags/tag60.xml><?xml version="1.0" encoding="utf-8"?>
<p:tagLst xmlns:p="http://schemas.openxmlformats.org/presentationml/2006/main">
  <p:tag name="KSO_WM_DIAGRAM_VIRTUALLY_FRAME" val="{&quot;height&quot;:312.12338582677165,&quot;left&quot;:71.6359842519685,&quot;top&quot;:72.72818897637794,&quot;width&quot;:545.2640157480315}"/>
</p:tagLst>
</file>

<file path=ppt/tags/tag61.xml><?xml version="1.0" encoding="utf-8"?>
<p:tagLst xmlns:p="http://schemas.openxmlformats.org/presentationml/2006/main">
  <p:tag name="KSO_WM_DIAGRAM_VIRTUALLY_FRAME" val="{&quot;height&quot;:312.12338582677165,&quot;left&quot;:71.6359842519685,&quot;top&quot;:72.72818897637794,&quot;width&quot;:545.2640157480315}"/>
</p:tagLst>
</file>

<file path=ppt/tags/tag62.xml><?xml version="1.0" encoding="utf-8"?>
<p:tagLst xmlns:p="http://schemas.openxmlformats.org/presentationml/2006/main">
  <p:tag name="KSO_WM_DIAGRAM_VIRTUALLY_FRAME" val="{&quot;height&quot;:312.12338582677165,&quot;left&quot;:71.6359842519685,&quot;top&quot;:72.72818897637794,&quot;width&quot;:545.2640157480315}"/>
</p:tagLst>
</file>

<file path=ppt/tags/tag63.xml><?xml version="1.0" encoding="utf-8"?>
<p:tagLst xmlns:p="http://schemas.openxmlformats.org/presentationml/2006/main">
  <p:tag name="KSO_WM_DIAGRAM_VIRTUALLY_FRAME" val="{&quot;height&quot;:312.12338582677165,&quot;left&quot;:71.6359842519685,&quot;top&quot;:72.72818897637794,&quot;width&quot;:545.2640157480315}"/>
</p:tagLst>
</file>

<file path=ppt/tags/tag64.xml><?xml version="1.0" encoding="utf-8"?>
<p:tagLst xmlns:p="http://schemas.openxmlformats.org/presentationml/2006/main">
  <p:tag name="KSO_WM_DIAGRAM_VIRTUALLY_FRAME" val="{&quot;height&quot;:312.12338582677165,&quot;left&quot;:71.6359842519685,&quot;top&quot;:72.72818897637794,&quot;width&quot;:545.2640157480315}"/>
</p:tagLst>
</file>

<file path=ppt/tags/tag65.xml><?xml version="1.0" encoding="utf-8"?>
<p:tagLst xmlns:p="http://schemas.openxmlformats.org/presentationml/2006/main">
  <p:tag name="KSO_WM_DIAGRAM_VIRTUALLY_FRAME" val="{&quot;height&quot;:312.12338582677165,&quot;left&quot;:71.6359842519685,&quot;top&quot;:72.72818897637794,&quot;width&quot;:545.2640157480315}"/>
</p:tagLst>
</file>

<file path=ppt/tags/tag66.xml><?xml version="1.0" encoding="utf-8"?>
<p:tagLst xmlns:p="http://schemas.openxmlformats.org/presentationml/2006/main">
  <p:tag name="KSO_WM_DIAGRAM_VIRTUALLY_FRAME" val="{&quot;height&quot;:312.12338582677165,&quot;left&quot;:71.6359842519685,&quot;top&quot;:72.72818897637794,&quot;width&quot;:545.2640157480315}"/>
</p:tagLst>
</file>

<file path=ppt/tags/tag67.xml><?xml version="1.0" encoding="utf-8"?>
<p:tagLst xmlns:p="http://schemas.openxmlformats.org/presentationml/2006/main">
  <p:tag name="KSO_WM_DIAGRAM_VIRTUALLY_FRAME" val="{&quot;height&quot;:312.12338582677165,&quot;left&quot;:71.6359842519685,&quot;top&quot;:72.72818897637794,&quot;width&quot;:545.2640157480315}"/>
</p:tagLst>
</file>

<file path=ppt/tags/tag68.xml><?xml version="1.0" encoding="utf-8"?>
<p:tagLst xmlns:p="http://schemas.openxmlformats.org/presentationml/2006/main">
  <p:tag name="KSO_WM_DIAGRAM_VIRTUALLY_FRAME" val="{&quot;height&quot;:279.01574803149606,&quot;left&quot;:61.832992125984255,&quot;top&quot;:122.02188976377951,&quot;width&quot;:572.7870078740159}"/>
</p:tagLst>
</file>

<file path=ppt/tags/tag69.xml><?xml version="1.0" encoding="utf-8"?>
<p:tagLst xmlns:p="http://schemas.openxmlformats.org/presentationml/2006/main">
  <p:tag name="KSO_WM_DIAGRAM_VIRTUALLY_FRAME" val="{&quot;height&quot;:279.01574803149606,&quot;left&quot;:61.832992125984255,&quot;top&quot;:122.02188976377951,&quot;width&quot;:572.7870078740159}"/>
</p:tagLst>
</file>

<file path=ppt/tags/tag7.xml><?xml version="1.0" encoding="utf-8"?>
<p:tagLst xmlns:p="http://schemas.openxmlformats.org/presentationml/2006/main">
  <p:tag name="KSO_WM_DIAGRAM_VIRTUALLY_FRAME" val="{&quot;height&quot;:239.4672440944882,&quot;left&quot;:99.3983464566929,&quot;top&quot;:112.89811023622046,&quot;width&quot;:525.298031496063}"/>
</p:tagLst>
</file>

<file path=ppt/tags/tag70.xml><?xml version="1.0" encoding="utf-8"?>
<p:tagLst xmlns:p="http://schemas.openxmlformats.org/presentationml/2006/main">
  <p:tag name="KSO_WM_DIAGRAM_VIRTUALLY_FRAME" val="{&quot;height&quot;:279.01574803149606,&quot;left&quot;:61.832992125984255,&quot;top&quot;:122.02188976377951,&quot;width&quot;:572.7870078740159}"/>
</p:tagLst>
</file>

<file path=ppt/tags/tag71.xml><?xml version="1.0" encoding="utf-8"?>
<p:tagLst xmlns:p="http://schemas.openxmlformats.org/presentationml/2006/main">
  <p:tag name="KSO_WM_DIAGRAM_VIRTUALLY_FRAME" val="{&quot;height&quot;:279.01574803149606,&quot;left&quot;:61.832992125984255,&quot;top&quot;:122.02188976377951,&quot;width&quot;:572.7870078740159}"/>
</p:tagLst>
</file>

<file path=ppt/tags/tag72.xml><?xml version="1.0" encoding="utf-8"?>
<p:tagLst xmlns:p="http://schemas.openxmlformats.org/presentationml/2006/main">
  <p:tag name="KSO_WM_DIAGRAM_VIRTUALLY_FRAME" val="{&quot;height&quot;:279.01574803149606,&quot;left&quot;:61.832992125984255,&quot;top&quot;:122.02188976377951,&quot;width&quot;:572.7870078740159}"/>
</p:tagLst>
</file>

<file path=ppt/tags/tag73.xml><?xml version="1.0" encoding="utf-8"?>
<p:tagLst xmlns:p="http://schemas.openxmlformats.org/presentationml/2006/main">
  <p:tag name="KSO_WM_DIAGRAM_VIRTUALLY_FRAME" val="{&quot;height&quot;:279.01574803149606,&quot;left&quot;:61.832992125984255,&quot;top&quot;:122.02188976377951,&quot;width&quot;:572.7870078740159}"/>
</p:tagLst>
</file>

<file path=ppt/tags/tag74.xml><?xml version="1.0" encoding="utf-8"?>
<p:tagLst xmlns:p="http://schemas.openxmlformats.org/presentationml/2006/main">
  <p:tag name="KSO_WM_DIAGRAM_VIRTUALLY_FRAME" val="{&quot;height&quot;:279.01574803149606,&quot;left&quot;:61.832992125984255,&quot;top&quot;:122.02188976377951,&quot;width&quot;:572.7870078740159}"/>
</p:tagLst>
</file>

<file path=ppt/tags/tag75.xml><?xml version="1.0" encoding="utf-8"?>
<p:tagLst xmlns:p="http://schemas.openxmlformats.org/presentationml/2006/main">
  <p:tag name="KSO_WM_DIAGRAM_VIRTUALLY_FRAME" val="{&quot;height&quot;:279.01574803149606,&quot;left&quot;:61.832992125984255,&quot;top&quot;:122.02188976377951,&quot;width&quot;:572.7870078740159}"/>
</p:tagLst>
</file>

<file path=ppt/tags/tag76.xml><?xml version="1.0" encoding="utf-8"?>
<p:tagLst xmlns:p="http://schemas.openxmlformats.org/presentationml/2006/main">
  <p:tag name="KSO_WM_DIAGRAM_VIRTUALLY_FRAME" val="{&quot;height&quot;:279.01574803149606,&quot;left&quot;:61.832992125984255,&quot;top&quot;:122.02188976377951,&quot;width&quot;:572.7870078740159}"/>
</p:tagLst>
</file>

<file path=ppt/tags/tag77.xml><?xml version="1.0" encoding="utf-8"?>
<p:tagLst xmlns:p="http://schemas.openxmlformats.org/presentationml/2006/main">
  <p:tag name="KSO_WM_DIAGRAM_VIRTUALLY_FRAME" val="{&quot;height&quot;:279.01574803149606,&quot;left&quot;:61.832992125984255,&quot;top&quot;:122.02188976377951,&quot;width&quot;:572.7870078740159}"/>
</p:tagLst>
</file>

<file path=ppt/tags/tag78.xml><?xml version="1.0" encoding="utf-8"?>
<p:tagLst xmlns:p="http://schemas.openxmlformats.org/presentationml/2006/main">
  <p:tag name="KSO_WM_DIAGRAM_VIRTUALLY_FRAME" val="{&quot;height&quot;:279.01574803149606,&quot;left&quot;:61.832992125984255,&quot;top&quot;:122.02188976377951,&quot;width&quot;:572.7870078740159}"/>
</p:tagLst>
</file>

<file path=ppt/tags/tag79.xml><?xml version="1.0" encoding="utf-8"?>
<p:tagLst xmlns:p="http://schemas.openxmlformats.org/presentationml/2006/main">
  <p:tag name="KSO_WM_DIAGRAM_VIRTUALLY_FRAME" val="{&quot;height&quot;:279.01574803149606,&quot;left&quot;:61.832992125984255,&quot;top&quot;:122.02188976377951,&quot;width&quot;:572.7870078740159}"/>
</p:tagLst>
</file>

<file path=ppt/tags/tag8.xml><?xml version="1.0" encoding="utf-8"?>
<p:tagLst xmlns:p="http://schemas.openxmlformats.org/presentationml/2006/main">
  <p:tag name="KSO_WM_DIAGRAM_VIRTUALLY_FRAME" val="{&quot;height&quot;:239.4672440944882,&quot;left&quot;:99.3983464566929,&quot;top&quot;:112.89811023622046,&quot;width&quot;:525.298031496063}"/>
</p:tagLst>
</file>

<file path=ppt/tags/tag80.xml><?xml version="1.0" encoding="utf-8"?>
<p:tagLst xmlns:p="http://schemas.openxmlformats.org/presentationml/2006/main">
  <p:tag name="KSO_WM_DIAGRAM_VIRTUALLY_FRAME" val="{&quot;height&quot;:279.01574803149606,&quot;left&quot;:61.832992125984255,&quot;top&quot;:122.02188976377951,&quot;width&quot;:572.7870078740159}"/>
</p:tagLst>
</file>

<file path=ppt/tags/tag81.xml><?xml version="1.0" encoding="utf-8"?>
<p:tagLst xmlns:p="http://schemas.openxmlformats.org/presentationml/2006/main">
  <p:tag name="KSO_WM_DIAGRAM_VIRTUALLY_FRAME" val="{&quot;height&quot;:279.01574803149606,&quot;left&quot;:61.832992125984255,&quot;top&quot;:122.02188976377951,&quot;width&quot;:572.7870078740159}"/>
</p:tagLst>
</file>

<file path=ppt/tags/tag82.xml><?xml version="1.0" encoding="utf-8"?>
<p:tagLst xmlns:p="http://schemas.openxmlformats.org/presentationml/2006/main">
  <p:tag name="KSO_WM_DIAGRAM_VIRTUALLY_FRAME" val="{&quot;height&quot;:279.01574803149606,&quot;left&quot;:61.832992125984255,&quot;top&quot;:122.02188976377951,&quot;width&quot;:572.7870078740159}"/>
</p:tagLst>
</file>

<file path=ppt/tags/tag83.xml><?xml version="1.0" encoding="utf-8"?>
<p:tagLst xmlns:p="http://schemas.openxmlformats.org/presentationml/2006/main">
  <p:tag name="KSO_WM_DIAGRAM_VIRTUALLY_FRAME" val="{&quot;height&quot;:279.01574803149606,&quot;left&quot;:61.832992125984255,&quot;top&quot;:122.02188976377951,&quot;width&quot;:572.7870078740159}"/>
</p:tagLst>
</file>

<file path=ppt/tags/tag84.xml><?xml version="1.0" encoding="utf-8"?>
<p:tagLst xmlns:p="http://schemas.openxmlformats.org/presentationml/2006/main">
  <p:tag name="KSO_WM_DIAGRAM_VIRTUALLY_FRAME" val="{&quot;height&quot;:306.5155905511811,&quot;left&quot;:329.4,&quot;top&quot;:71.0151968503937,&quot;width&quot;:304.774251968504}"/>
</p:tagLst>
</file>

<file path=ppt/tags/tag85.xml><?xml version="1.0" encoding="utf-8"?>
<p:tagLst xmlns:p="http://schemas.openxmlformats.org/presentationml/2006/main">
  <p:tag name="KSO_WM_DIAGRAM_VIRTUALLY_FRAME" val="{&quot;height&quot;:306.5155905511811,&quot;left&quot;:329.4,&quot;top&quot;:71.0151968503937,&quot;width&quot;:304.774251968504}"/>
</p:tagLst>
</file>

<file path=ppt/tags/tag86.xml><?xml version="1.0" encoding="utf-8"?>
<p:tagLst xmlns:p="http://schemas.openxmlformats.org/presentationml/2006/main">
  <p:tag name="KSO_WM_DIAGRAM_VIRTUALLY_FRAME" val="{&quot;height&quot;:306.5155905511811,&quot;left&quot;:329.4,&quot;top&quot;:71.0151968503937,&quot;width&quot;:304.774251968504}"/>
</p:tagLst>
</file>

<file path=ppt/tags/tag87.xml><?xml version="1.0" encoding="utf-8"?>
<p:tagLst xmlns:p="http://schemas.openxmlformats.org/presentationml/2006/main">
  <p:tag name="KSO_WM_DIAGRAM_VIRTUALLY_FRAME" val="{&quot;height&quot;:306.5155905511811,&quot;left&quot;:329.4,&quot;top&quot;:71.0151968503937,&quot;width&quot;:304.774251968504}"/>
</p:tagLst>
</file>

<file path=ppt/tags/tag88.xml><?xml version="1.0" encoding="utf-8"?>
<p:tagLst xmlns:p="http://schemas.openxmlformats.org/presentationml/2006/main">
  <p:tag name="KSO_WM_DIAGRAM_VIRTUALLY_FRAME" val="{&quot;height&quot;:306.5155905511811,&quot;left&quot;:329.4,&quot;top&quot;:71.0151968503937,&quot;width&quot;:304.774251968504}"/>
</p:tagLst>
</file>

<file path=ppt/tags/tag89.xml><?xml version="1.0" encoding="utf-8"?>
<p:tagLst xmlns:p="http://schemas.openxmlformats.org/presentationml/2006/main">
  <p:tag name="KSO_WM_DIAGRAM_VIRTUALLY_FRAME" val="{&quot;height&quot;:306.5155905511811,&quot;left&quot;:329.4,&quot;top&quot;:71.0151968503937,&quot;width&quot;:304.774251968504}"/>
</p:tagLst>
</file>

<file path=ppt/tags/tag9.xml><?xml version="1.0" encoding="utf-8"?>
<p:tagLst xmlns:p="http://schemas.openxmlformats.org/presentationml/2006/main">
  <p:tag name="KSO_WM_DIAGRAM_VIRTUALLY_FRAME" val="{&quot;height&quot;:239.4672440944882,&quot;left&quot;:99.3983464566929,&quot;top&quot;:112.89811023622046,&quot;width&quot;:525.298031496063}"/>
</p:tagLst>
</file>

<file path=ppt/tags/tag90.xml><?xml version="1.0" encoding="utf-8"?>
<p:tagLst xmlns:p="http://schemas.openxmlformats.org/presentationml/2006/main">
  <p:tag name="KSO_WM_DIAGRAM_VIRTUALLY_FRAME" val="{&quot;height&quot;:306.5155905511811,&quot;left&quot;:329.4,&quot;top&quot;:71.0151968503937,&quot;width&quot;:304.774251968504}"/>
</p:tagLst>
</file>

<file path=ppt/tags/tag91.xml><?xml version="1.0" encoding="utf-8"?>
<p:tagLst xmlns:p="http://schemas.openxmlformats.org/presentationml/2006/main">
  <p:tag name="KSO_WM_DIAGRAM_VIRTUALLY_FRAME" val="{&quot;height&quot;:306.5155905511811,&quot;left&quot;:329.4,&quot;top&quot;:71.0151968503937,&quot;width&quot;:304.774251968504}"/>
</p:tagLst>
</file>

<file path=ppt/tags/tag92.xml><?xml version="1.0" encoding="utf-8"?>
<p:tagLst xmlns:p="http://schemas.openxmlformats.org/presentationml/2006/main">
  <p:tag name="KSO_WM_DIAGRAM_VIRTUALLY_FRAME" val="{&quot;height&quot;:276.03456692913386,&quot;left&quot;:157.34464566929134,&quot;top&quot;:92.76511811023622,&quot;width&quot;:535.9748031496063}"/>
</p:tagLst>
</file>

<file path=ppt/tags/tag93.xml><?xml version="1.0" encoding="utf-8"?>
<p:tagLst xmlns:p="http://schemas.openxmlformats.org/presentationml/2006/main">
  <p:tag name="KSO_WM_DIAGRAM_VIRTUALLY_FRAME" val="{&quot;height&quot;:276.03456692913386,&quot;left&quot;:157.34464566929134,&quot;top&quot;:92.76511811023622,&quot;width&quot;:535.9748031496063}"/>
</p:tagLst>
</file>

<file path=ppt/tags/tag94.xml><?xml version="1.0" encoding="utf-8"?>
<p:tagLst xmlns:p="http://schemas.openxmlformats.org/presentationml/2006/main">
  <p:tag name="KSO_WM_DIAGRAM_VIRTUALLY_FRAME" val="{&quot;height&quot;:276.03456692913386,&quot;left&quot;:157.34464566929134,&quot;top&quot;:92.76511811023622,&quot;width&quot;:535.9748031496063}"/>
</p:tagLst>
</file>

<file path=ppt/tags/tag95.xml><?xml version="1.0" encoding="utf-8"?>
<p:tagLst xmlns:p="http://schemas.openxmlformats.org/presentationml/2006/main">
  <p:tag name="KSO_WM_DIAGRAM_VIRTUALLY_FRAME" val="{&quot;height&quot;:276.03456692913386,&quot;left&quot;:157.34464566929134,&quot;top&quot;:92.76511811023622,&quot;width&quot;:535.9748031496063}"/>
</p:tagLst>
</file>

<file path=ppt/tags/tag96.xml><?xml version="1.0" encoding="utf-8"?>
<p:tagLst xmlns:p="http://schemas.openxmlformats.org/presentationml/2006/main">
  <p:tag name="KSO_WM_DIAGRAM_VIRTUALLY_FRAME" val="{&quot;height&quot;:276.03456692913386,&quot;left&quot;:157.34464566929134,&quot;top&quot;:92.76511811023622,&quot;width&quot;:535.9748031496063}"/>
</p:tagLst>
</file>

<file path=ppt/tags/tag97.xml><?xml version="1.0" encoding="utf-8"?>
<p:tagLst xmlns:p="http://schemas.openxmlformats.org/presentationml/2006/main">
  <p:tag name="KSO_WM_DIAGRAM_VIRTUALLY_FRAME" val="{&quot;height&quot;:276.03456692913386,&quot;left&quot;:157.34464566929134,&quot;top&quot;:92.76511811023622,&quot;width&quot;:535.9748031496063}"/>
</p:tagLst>
</file>

<file path=ppt/tags/tag98.xml><?xml version="1.0" encoding="utf-8"?>
<p:tagLst xmlns:p="http://schemas.openxmlformats.org/presentationml/2006/main">
  <p:tag name="KSO_WM_DIAGRAM_VIRTUALLY_FRAME" val="{&quot;height&quot;:276.03456692913386,&quot;left&quot;:157.34464566929134,&quot;top&quot;:92.76511811023622,&quot;width&quot;:535.9748031496063}"/>
</p:tagLst>
</file>

<file path=ppt/tags/tag99.xml><?xml version="1.0" encoding="utf-8"?>
<p:tagLst xmlns:p="http://schemas.openxmlformats.org/presentationml/2006/main">
  <p:tag name="KSO_WM_DIAGRAM_VIRTUALLY_FRAME" val="{&quot;height&quot;:276.03456692913386,&quot;left&quot;:157.34464566929134,&quot;top&quot;:92.76511811023622,&quot;width&quot;:535.9748031496063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8176</Words>
  <Application>WPS 演示</Application>
  <PresentationFormat/>
  <Paragraphs>318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Arial</vt:lpstr>
      <vt:lpstr>宋体</vt:lpstr>
      <vt:lpstr>Wingdings</vt:lpstr>
      <vt:lpstr>SourceHanSansSC-Medium</vt:lpstr>
      <vt:lpstr>fangzhengheitijianti</vt:lpstr>
      <vt:lpstr>tsangeryuyangt-w04</vt:lpstr>
      <vt:lpstr>SourceHanSansSC-Regular</vt:lpstr>
      <vt:lpstr>SourceHanSerifCN-Medium</vt:lpstr>
      <vt:lpstr>Calibri</vt:lpstr>
      <vt:lpstr>微软雅黑</vt:lpstr>
      <vt:lpstr>Arial Unicode MS</vt:lpstr>
      <vt:lpstr>等线</vt:lpstr>
      <vt:lpstr>tsangershuyuant-w01</vt:lpstr>
      <vt:lpstr>Segoe UI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胜胜</cp:lastModifiedBy>
  <cp:revision>2</cp:revision>
  <dcterms:created xsi:type="dcterms:W3CDTF">2025-09-22T05:47:34Z</dcterms:created>
  <dcterms:modified xsi:type="dcterms:W3CDTF">2025-09-22T05:49:32Z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A47A4F05A6D44E618AB6C867CE51DAA7_12</vt:lpwstr>
  </property>
  <property fmtid="{D5CDD505-2E9C-101B-9397-08002B2CF9AE}" pid="3" name="KSOProductBuildVer">
    <vt:lpwstr>2052-12.1.0.22529</vt:lpwstr>
  </property>
</Properties>
</file>