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
  </p:notesMasterIdLst>
  <p:handoutMasterIdLst>
    <p:handoutMasterId r:id="rId26"/>
  </p:handoutMasterIdLst>
  <p:sldIdLst>
    <p:sldId id="257" r:id="rId3"/>
    <p:sldId id="258" r:id="rId4"/>
    <p:sldId id="259" r:id="rId5"/>
    <p:sldId id="260" r:id="rId6"/>
    <p:sldId id="272" r:id="rId7"/>
    <p:sldId id="268" r:id="rId9"/>
    <p:sldId id="269" r:id="rId10"/>
    <p:sldId id="282" r:id="rId11"/>
    <p:sldId id="270" r:id="rId12"/>
    <p:sldId id="271" r:id="rId13"/>
    <p:sldId id="262" r:id="rId14"/>
    <p:sldId id="285" r:id="rId15"/>
    <p:sldId id="288" r:id="rId16"/>
    <p:sldId id="289" r:id="rId17"/>
    <p:sldId id="290" r:id="rId18"/>
    <p:sldId id="264" r:id="rId19"/>
    <p:sldId id="291" r:id="rId20"/>
    <p:sldId id="292" r:id="rId21"/>
    <p:sldId id="295" r:id="rId22"/>
    <p:sldId id="296" r:id="rId23"/>
    <p:sldId id="297" r:id="rId24"/>
    <p:sldId id="299" r:id="rId25"/>
  </p:sldIdLst>
  <p:sldSz cx="12192000" cy="6858000" type="screen4x3"/>
  <p:notesSz cx="6858000" cy="9144000"/>
  <p:embeddedFontLst>
    <p:embeddedFont>
      <p:font typeface="微软雅黑" panose="020B0503020204020204" charset="-122"/>
      <p:regular r:id="rId30"/>
    </p:embeddedFont>
    <p:embeddedFont>
      <p:font typeface="等线" panose="02010600030101010101" charset="-122"/>
      <p:regular r:id="rId31"/>
    </p:embeddedFont>
    <p:embeddedFont>
      <p:font typeface="等线 Light" panose="02010600030101010101" charset="-122"/>
      <p:regular r:id="rId32"/>
    </p:embeddedFont>
    <p:embeddedFont>
      <p:font typeface="Calibri" panose="020F0502020204030204" charset="0"/>
      <p:regular r:id="rId33"/>
      <p:bold r:id="rId34"/>
      <p:italic r:id="rId35"/>
      <p:boldItalic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EAEB"/>
    <a:srgbClr val="78B7C9"/>
    <a:srgbClr val="32515E"/>
    <a:srgbClr val="77B8C9"/>
    <a:srgbClr val="262626"/>
    <a:srgbClr val="7AB6C9"/>
    <a:srgbClr val="EE4540"/>
    <a:srgbClr val="FF0026"/>
    <a:srgbClr val="E4F4F4"/>
    <a:srgbClr val="A19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8" d="100"/>
          <a:sy n="58" d="100"/>
        </p:scale>
        <p:origin x="90" y="324"/>
      </p:cViewPr>
      <p:guideLst>
        <p:guide orient="horz" pos="2198"/>
        <p:guide pos="3840"/>
        <p:guide orient="horz" pos="569"/>
        <p:guide orient="horz" pos="3700"/>
        <p:guide pos="388"/>
        <p:guide pos="73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6EC86-CE47-4836-B6D1-6402F5C46B10}"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BBA39-A53D-4639-8547-65A5471FF9C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B3ABBA39-A53D-4639-8547-65A5471FF9C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B3ABBA39-A53D-4639-8547-65A5471FF9C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B3ABBA39-A53D-4639-8547-65A5471FF9C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B3ABBA39-A53D-4639-8547-65A5471FF9C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B3ABBA39-A53D-4639-8547-65A5471FF9C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p:nvPr>
            <p:ph type="dt" sz="half" idx="10"/>
          </p:nvPr>
        </p:nvSpPr>
        <p:spPr/>
        <p:txBody>
          <a:bodyPr/>
          <a:lstStyle/>
          <a:p>
            <a:fld id="{F2076D76-2869-497E-BDB3-4958144273D1}"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竖排文字占位符 2"/>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F2076D76-2869-497E-BDB3-4958144273D1}"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F2076D76-2869-497E-BDB3-4958144273D1}"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内容占位符 2"/>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F2076D76-2869-497E-BDB3-4958144273D1}"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p:nvPr>
            <p:ph type="dt" sz="half" idx="10"/>
          </p:nvPr>
        </p:nvSpPr>
        <p:spPr/>
        <p:txBody>
          <a:bodyPr/>
          <a:lstStyle/>
          <a:p>
            <a:fld id="{F2076D76-2869-497E-BDB3-4958144273D1}"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内容占位符 2"/>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p:nvPr>
            <p:ph type="dt" sz="half" idx="10"/>
          </p:nvPr>
        </p:nvSpPr>
        <p:spPr/>
        <p:txBody>
          <a:bodyPr/>
          <a:lstStyle/>
          <a:p>
            <a:fld id="{F2076D76-2869-497E-BDB3-4958144273D1}"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p:nvPr>
            <p:ph type="dt" sz="half" idx="10"/>
          </p:nvPr>
        </p:nvSpPr>
        <p:spPr/>
        <p:txBody>
          <a:bodyPr/>
          <a:lstStyle/>
          <a:p>
            <a:fld id="{F2076D76-2869-497E-BDB3-4958144273D1}" type="datetimeFigureOut">
              <a:rPr lang="zh-CN" altLang="en-US" smtClean="0"/>
            </a:fld>
            <a:endParaRPr lang="zh-CN" altLang="en-US"/>
          </a:p>
        </p:txBody>
      </p:sp>
      <p:sp>
        <p:nvSpPr>
          <p:cNvPr id="8" name="页脚占位符 7"/>
          <p:cNvSpPr/>
          <p:nvPr>
            <p:ph type="ftr" sz="quarter" idx="11"/>
          </p:nvPr>
        </p:nvSpPr>
        <p:spPr/>
        <p:txBody>
          <a:bodyPr/>
          <a:lstStyle/>
          <a:p>
            <a:endParaRPr lang="zh-CN" altLang="en-US"/>
          </a:p>
        </p:txBody>
      </p:sp>
      <p:sp>
        <p:nvSpPr>
          <p:cNvPr id="9" name="灯片编号占位符 8"/>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日期占位符 2"/>
          <p:cNvSpPr/>
          <p:nvPr>
            <p:ph type="dt" sz="half" idx="10"/>
          </p:nvPr>
        </p:nvSpPr>
        <p:spPr/>
        <p:txBody>
          <a:bodyPr/>
          <a:lstStyle/>
          <a:p>
            <a:fld id="{F2076D76-2869-497E-BDB3-4958144273D1}" type="datetimeFigureOut">
              <a:rPr lang="zh-CN" altLang="en-US" smtClean="0"/>
            </a:fld>
            <a:endParaRPr lang="zh-CN" altLang="en-US"/>
          </a:p>
        </p:txBody>
      </p:sp>
      <p:sp>
        <p:nvSpPr>
          <p:cNvPr id="4" name="页脚占位符 3"/>
          <p:cNvSpPr/>
          <p:nvPr>
            <p:ph type="ftr" sz="quarter" idx="11"/>
          </p:nvPr>
        </p:nvSpPr>
        <p:spPr/>
        <p:txBody>
          <a:bodyPr/>
          <a:lstStyle/>
          <a:p>
            <a:endParaRPr lang="zh-CN" altLang="en-US"/>
          </a:p>
        </p:txBody>
      </p:sp>
      <p:sp>
        <p:nvSpPr>
          <p:cNvPr id="5" name="灯片编号占位符 4"/>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nvPr>
        </p:nvSpPr>
        <p:spPr/>
        <p:txBody>
          <a:bodyPr/>
          <a:lstStyle/>
          <a:p>
            <a:fld id="{F2076D76-2869-497E-BDB3-4958144273D1}" type="datetimeFigureOut">
              <a:rPr lang="zh-CN" altLang="en-US" smtClean="0"/>
            </a:fld>
            <a:endParaRPr lang="zh-CN" altLang="en-US"/>
          </a:p>
        </p:txBody>
      </p:sp>
      <p:sp>
        <p:nvSpPr>
          <p:cNvPr id="3" name="页脚占位符 2"/>
          <p:cNvSpPr/>
          <p:nvPr>
            <p:ph type="ftr" sz="quarter" idx="11"/>
          </p:nvPr>
        </p:nvSpPr>
        <p:spPr/>
        <p:txBody>
          <a:bodyPr/>
          <a:lstStyle/>
          <a:p>
            <a:endParaRPr lang="zh-CN" altLang="en-US"/>
          </a:p>
        </p:txBody>
      </p:sp>
      <p:sp>
        <p:nvSpPr>
          <p:cNvPr id="4" name="灯片编号占位符 3"/>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p:nvPr>
            <p:ph type="dt" sz="half" idx="10"/>
          </p:nvPr>
        </p:nvSpPr>
        <p:spPr/>
        <p:txBody>
          <a:bodyPr/>
          <a:lstStyle/>
          <a:p>
            <a:fld id="{F2076D76-2869-497E-BDB3-4958144273D1}"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p:nvPr>
            <p:ph type="dt" sz="half" idx="10"/>
          </p:nvPr>
        </p:nvSpPr>
        <p:spPr/>
        <p:txBody>
          <a:bodyPr/>
          <a:lstStyle/>
          <a:p>
            <a:fld id="{F2076D76-2869-497E-BDB3-4958144273D1}"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6CF83897-AC72-4EB6-8B5C-22D06382928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76D76-2869-497E-BDB3-4958144273D1}" type="datetimeFigureOut">
              <a:rPr lang="zh-CN" altLang="en-US" smtClean="0"/>
            </a:fld>
            <a:endParaRPr lang="zh-CN" altLang="en-US"/>
          </a:p>
        </p:txBody>
      </p:sp>
      <p:sp>
        <p:nvSpPr>
          <p:cNvPr id="5" name="页脚占位符 4"/>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83897-AC72-4EB6-8B5C-22D0638292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2" Type="http://schemas.openxmlformats.org/officeDocument/2006/relationships/notesSlide" Target="../notesSlides/notesSlide6.xml"/><Relationship Id="rId11" Type="http://schemas.openxmlformats.org/officeDocument/2006/relationships/slideLayout" Target="../slideLayouts/slideLayout7.xml"/><Relationship Id="rId10" Type="http://schemas.openxmlformats.org/officeDocument/2006/relationships/image" Target="../media/image3.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9" Type="http://schemas.openxmlformats.org/officeDocument/2006/relationships/slideLayout" Target="../slideLayouts/slideLayout7.xml"/><Relationship Id="rId18" Type="http://schemas.openxmlformats.org/officeDocument/2006/relationships/image" Target="../media/image3.png"/><Relationship Id="rId17" Type="http://schemas.openxmlformats.org/officeDocument/2006/relationships/tags" Target="../tags/tag55.xml"/><Relationship Id="rId16" Type="http://schemas.openxmlformats.org/officeDocument/2006/relationships/tags" Target="../tags/tag54.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9" Type="http://schemas.openxmlformats.org/officeDocument/2006/relationships/slideLayout" Target="../slideLayouts/slideLayout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png"/><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9" Type="http://schemas.openxmlformats.org/officeDocument/2006/relationships/notesSlide" Target="../notesSlides/notesSlide2.xml"/><Relationship Id="rId18" Type="http://schemas.openxmlformats.org/officeDocument/2006/relationships/slideLayout" Target="../slideLayouts/slideLayout7.xml"/><Relationship Id="rId17" Type="http://schemas.openxmlformats.org/officeDocument/2006/relationships/image" Target="../media/image3.png"/><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57" name="îṣ1íḓè"/>
          <p:cNvSpPr/>
          <p:nvPr/>
        </p:nvSpPr>
        <p:spPr bwMode="auto">
          <a:xfrm>
            <a:off x="2550502" y="1278979"/>
            <a:ext cx="7195584" cy="3303858"/>
          </a:xfrm>
          <a:custGeom>
            <a:avLst/>
            <a:gdLst>
              <a:gd name="T0" fmla="*/ 292 w 390"/>
              <a:gd name="T1" fmla="*/ 0 h 317"/>
              <a:gd name="T2" fmla="*/ 99 w 390"/>
              <a:gd name="T3" fmla="*/ 0 h 317"/>
              <a:gd name="T4" fmla="*/ 0 w 390"/>
              <a:gd name="T5" fmla="*/ 99 h 317"/>
              <a:gd name="T6" fmla="*/ 0 w 390"/>
              <a:gd name="T7" fmla="*/ 182 h 317"/>
              <a:gd name="T8" fmla="*/ 70 w 390"/>
              <a:gd name="T9" fmla="*/ 276 h 317"/>
              <a:gd name="T10" fmla="*/ 47 w 390"/>
              <a:gd name="T11" fmla="*/ 317 h 317"/>
              <a:gd name="T12" fmla="*/ 131 w 390"/>
              <a:gd name="T13" fmla="*/ 280 h 317"/>
              <a:gd name="T14" fmla="*/ 292 w 390"/>
              <a:gd name="T15" fmla="*/ 280 h 317"/>
              <a:gd name="T16" fmla="*/ 390 w 390"/>
              <a:gd name="T17" fmla="*/ 182 h 317"/>
              <a:gd name="T18" fmla="*/ 390 w 390"/>
              <a:gd name="T19" fmla="*/ 99 h 317"/>
              <a:gd name="T20" fmla="*/ 292 w 390"/>
              <a:gd name="T2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17">
                <a:moveTo>
                  <a:pt x="292" y="0"/>
                </a:moveTo>
                <a:cubicBezTo>
                  <a:pt x="99" y="0"/>
                  <a:pt x="99" y="0"/>
                  <a:pt x="99" y="0"/>
                </a:cubicBezTo>
                <a:cubicBezTo>
                  <a:pt x="44" y="0"/>
                  <a:pt x="0" y="44"/>
                  <a:pt x="0" y="99"/>
                </a:cubicBezTo>
                <a:cubicBezTo>
                  <a:pt x="0" y="182"/>
                  <a:pt x="0" y="182"/>
                  <a:pt x="0" y="182"/>
                </a:cubicBezTo>
                <a:cubicBezTo>
                  <a:pt x="0" y="226"/>
                  <a:pt x="29" y="264"/>
                  <a:pt x="70" y="276"/>
                </a:cubicBezTo>
                <a:cubicBezTo>
                  <a:pt x="47" y="317"/>
                  <a:pt x="47" y="317"/>
                  <a:pt x="47" y="317"/>
                </a:cubicBezTo>
                <a:cubicBezTo>
                  <a:pt x="131" y="280"/>
                  <a:pt x="131" y="280"/>
                  <a:pt x="131" y="280"/>
                </a:cubicBezTo>
                <a:cubicBezTo>
                  <a:pt x="292" y="280"/>
                  <a:pt x="292" y="280"/>
                  <a:pt x="292" y="280"/>
                </a:cubicBezTo>
                <a:cubicBezTo>
                  <a:pt x="346" y="280"/>
                  <a:pt x="390" y="236"/>
                  <a:pt x="390" y="182"/>
                </a:cubicBezTo>
                <a:cubicBezTo>
                  <a:pt x="390" y="99"/>
                  <a:pt x="390" y="99"/>
                  <a:pt x="390" y="99"/>
                </a:cubicBezTo>
                <a:cubicBezTo>
                  <a:pt x="390" y="44"/>
                  <a:pt x="346" y="0"/>
                  <a:pt x="292" y="0"/>
                </a:cubicBezTo>
                <a:close/>
              </a:path>
            </a:pathLst>
          </a:custGeom>
          <a:solidFill>
            <a:schemeClr val="bg1">
              <a:lumMod val="85000"/>
            </a:schemeClr>
          </a:solidFill>
          <a:ln>
            <a:noFill/>
          </a:ln>
        </p:spPr>
        <p:txBody>
          <a:bodyPr anchor="ctr"/>
          <a:lstStyle/>
          <a:p>
            <a:pPr algn="ct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30" name="组合 29"/>
          <p:cNvGrpSpPr/>
          <p:nvPr/>
        </p:nvGrpSpPr>
        <p:grpSpPr>
          <a:xfrm>
            <a:off x="432209" y="3420893"/>
            <a:ext cx="4176758" cy="3453006"/>
            <a:chOff x="333896" y="2947382"/>
            <a:chExt cx="4040188" cy="3340100"/>
          </a:xfrm>
        </p:grpSpPr>
        <p:sp>
          <p:nvSpPr>
            <p:cNvPr id="166" name="ïṧḷidê"/>
            <p:cNvSpPr/>
            <p:nvPr/>
          </p:nvSpPr>
          <p:spPr bwMode="auto">
            <a:xfrm>
              <a:off x="2889771" y="4169757"/>
              <a:ext cx="1484313" cy="1009650"/>
            </a:xfrm>
            <a:custGeom>
              <a:avLst/>
              <a:gdLst>
                <a:gd name="T0" fmla="*/ 34 w 361"/>
                <a:gd name="T1" fmla="*/ 138 h 246"/>
                <a:gd name="T2" fmla="*/ 128 w 361"/>
                <a:gd name="T3" fmla="*/ 186 h 246"/>
                <a:gd name="T4" fmla="*/ 231 w 361"/>
                <a:gd name="T5" fmla="*/ 51 h 246"/>
                <a:gd name="T6" fmla="*/ 248 w 361"/>
                <a:gd name="T7" fmla="*/ 5 h 246"/>
                <a:gd name="T8" fmla="*/ 257 w 361"/>
                <a:gd name="T9" fmla="*/ 29 h 246"/>
                <a:gd name="T10" fmla="*/ 331 w 361"/>
                <a:gd name="T11" fmla="*/ 0 h 246"/>
                <a:gd name="T12" fmla="*/ 361 w 361"/>
                <a:gd name="T13" fmla="*/ 10 h 246"/>
                <a:gd name="T14" fmla="*/ 261 w 361"/>
                <a:gd name="T15" fmla="*/ 66 h 246"/>
                <a:gd name="T16" fmla="*/ 96 w 361"/>
                <a:gd name="T17" fmla="*/ 246 h 246"/>
                <a:gd name="T18" fmla="*/ 0 w 361"/>
                <a:gd name="T19" fmla="*/ 182 h 246"/>
                <a:gd name="T20" fmla="*/ 34 w 361"/>
                <a:gd name="T21" fmla="*/ 13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1" h="246">
                  <a:moveTo>
                    <a:pt x="34" y="138"/>
                  </a:moveTo>
                  <a:cubicBezTo>
                    <a:pt x="128" y="186"/>
                    <a:pt x="128" y="186"/>
                    <a:pt x="128" y="186"/>
                  </a:cubicBezTo>
                  <a:cubicBezTo>
                    <a:pt x="231" y="51"/>
                    <a:pt x="231" y="51"/>
                    <a:pt x="231" y="51"/>
                  </a:cubicBezTo>
                  <a:cubicBezTo>
                    <a:pt x="248" y="5"/>
                    <a:pt x="248" y="5"/>
                    <a:pt x="248" y="5"/>
                  </a:cubicBezTo>
                  <a:cubicBezTo>
                    <a:pt x="257" y="29"/>
                    <a:pt x="257" y="29"/>
                    <a:pt x="257" y="29"/>
                  </a:cubicBezTo>
                  <a:cubicBezTo>
                    <a:pt x="257" y="29"/>
                    <a:pt x="308" y="0"/>
                    <a:pt x="331" y="0"/>
                  </a:cubicBezTo>
                  <a:cubicBezTo>
                    <a:pt x="355" y="0"/>
                    <a:pt x="361" y="10"/>
                    <a:pt x="361" y="10"/>
                  </a:cubicBezTo>
                  <a:cubicBezTo>
                    <a:pt x="261" y="66"/>
                    <a:pt x="261" y="66"/>
                    <a:pt x="261" y="66"/>
                  </a:cubicBezTo>
                  <a:cubicBezTo>
                    <a:pt x="96" y="246"/>
                    <a:pt x="96" y="246"/>
                    <a:pt x="96" y="246"/>
                  </a:cubicBezTo>
                  <a:cubicBezTo>
                    <a:pt x="0" y="182"/>
                    <a:pt x="0" y="182"/>
                    <a:pt x="0" y="182"/>
                  </a:cubicBezTo>
                  <a:lnTo>
                    <a:pt x="34" y="138"/>
                  </a:lnTo>
                  <a:close/>
                </a:path>
              </a:pathLst>
            </a:custGeom>
            <a:solidFill>
              <a:srgbClr val="EE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is1ídê"/>
            <p:cNvSpPr/>
            <p:nvPr/>
          </p:nvSpPr>
          <p:spPr bwMode="auto">
            <a:xfrm>
              <a:off x="1365771" y="4325332"/>
              <a:ext cx="1327150" cy="1962150"/>
            </a:xfrm>
            <a:custGeom>
              <a:avLst/>
              <a:gdLst>
                <a:gd name="T0" fmla="*/ 0 w 323"/>
                <a:gd name="T1" fmla="*/ 70 h 478"/>
                <a:gd name="T2" fmla="*/ 55 w 323"/>
                <a:gd name="T3" fmla="*/ 303 h 478"/>
                <a:gd name="T4" fmla="*/ 24 w 323"/>
                <a:gd name="T5" fmla="*/ 478 h 478"/>
                <a:gd name="T6" fmla="*/ 323 w 323"/>
                <a:gd name="T7" fmla="*/ 478 h 478"/>
                <a:gd name="T8" fmla="*/ 287 w 323"/>
                <a:gd name="T9" fmla="*/ 282 h 478"/>
                <a:gd name="T10" fmla="*/ 313 w 323"/>
                <a:gd name="T11" fmla="*/ 25 h 478"/>
                <a:gd name="T12" fmla="*/ 258 w 323"/>
                <a:gd name="T13" fmla="*/ 1 h 478"/>
                <a:gd name="T14" fmla="*/ 54 w 323"/>
                <a:gd name="T15" fmla="*/ 9 h 478"/>
                <a:gd name="T16" fmla="*/ 0 w 323"/>
                <a:gd name="T17" fmla="*/ 7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478">
                  <a:moveTo>
                    <a:pt x="0" y="70"/>
                  </a:moveTo>
                  <a:cubicBezTo>
                    <a:pt x="55" y="303"/>
                    <a:pt x="55" y="303"/>
                    <a:pt x="55" y="303"/>
                  </a:cubicBezTo>
                  <a:cubicBezTo>
                    <a:pt x="24" y="478"/>
                    <a:pt x="24" y="478"/>
                    <a:pt x="24" y="478"/>
                  </a:cubicBezTo>
                  <a:cubicBezTo>
                    <a:pt x="323" y="478"/>
                    <a:pt x="323" y="478"/>
                    <a:pt x="323" y="478"/>
                  </a:cubicBezTo>
                  <a:cubicBezTo>
                    <a:pt x="287" y="282"/>
                    <a:pt x="287" y="282"/>
                    <a:pt x="287" y="282"/>
                  </a:cubicBezTo>
                  <a:cubicBezTo>
                    <a:pt x="313" y="25"/>
                    <a:pt x="313" y="25"/>
                    <a:pt x="313" y="25"/>
                  </a:cubicBezTo>
                  <a:cubicBezTo>
                    <a:pt x="299" y="9"/>
                    <a:pt x="279" y="0"/>
                    <a:pt x="258" y="1"/>
                  </a:cubicBezTo>
                  <a:cubicBezTo>
                    <a:pt x="54" y="9"/>
                    <a:pt x="54" y="9"/>
                    <a:pt x="54" y="9"/>
                  </a:cubicBezTo>
                  <a:cubicBezTo>
                    <a:pt x="46" y="10"/>
                    <a:pt x="0" y="70"/>
                    <a:pt x="0" y="70"/>
                  </a:cubicBezTo>
                  <a:close/>
                </a:path>
              </a:pathLst>
            </a:custGeom>
            <a:solidFill>
              <a:srgbClr val="78B7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iŝ1iḑe"/>
            <p:cNvSpPr/>
            <p:nvPr/>
          </p:nvSpPr>
          <p:spPr bwMode="auto">
            <a:xfrm>
              <a:off x="2261121" y="4276119"/>
              <a:ext cx="1647825" cy="2011363"/>
            </a:xfrm>
            <a:custGeom>
              <a:avLst/>
              <a:gdLst>
                <a:gd name="T0" fmla="*/ 401 w 401"/>
                <a:gd name="T1" fmla="*/ 63 h 490"/>
                <a:gd name="T2" fmla="*/ 361 w 401"/>
                <a:gd name="T3" fmla="*/ 42 h 490"/>
                <a:gd name="T4" fmla="*/ 258 w 401"/>
                <a:gd name="T5" fmla="*/ 145 h 490"/>
                <a:gd name="T6" fmla="*/ 105 w 401"/>
                <a:gd name="T7" fmla="*/ 31 h 490"/>
                <a:gd name="T8" fmla="*/ 8 w 401"/>
                <a:gd name="T9" fmla="*/ 12 h 490"/>
                <a:gd name="T10" fmla="*/ 69 w 401"/>
                <a:gd name="T11" fmla="*/ 294 h 490"/>
                <a:gd name="T12" fmla="*/ 105 w 401"/>
                <a:gd name="T13" fmla="*/ 490 h 490"/>
                <a:gd name="T14" fmla="*/ 145 w 401"/>
                <a:gd name="T15" fmla="*/ 490 h 490"/>
                <a:gd name="T16" fmla="*/ 107 w 401"/>
                <a:gd name="T17" fmla="*/ 151 h 490"/>
                <a:gd name="T18" fmla="*/ 251 w 401"/>
                <a:gd name="T19" fmla="*/ 233 h 490"/>
                <a:gd name="T20" fmla="*/ 401 w 401"/>
                <a:gd name="T21" fmla="*/ 6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1" h="490">
                  <a:moveTo>
                    <a:pt x="401" y="63"/>
                  </a:moveTo>
                  <a:cubicBezTo>
                    <a:pt x="361" y="42"/>
                    <a:pt x="361" y="42"/>
                    <a:pt x="361" y="42"/>
                  </a:cubicBezTo>
                  <a:cubicBezTo>
                    <a:pt x="258" y="145"/>
                    <a:pt x="258" y="145"/>
                    <a:pt x="258" y="145"/>
                  </a:cubicBezTo>
                  <a:cubicBezTo>
                    <a:pt x="105" y="31"/>
                    <a:pt x="105" y="31"/>
                    <a:pt x="105" y="31"/>
                  </a:cubicBezTo>
                  <a:cubicBezTo>
                    <a:pt x="105" y="31"/>
                    <a:pt x="69" y="0"/>
                    <a:pt x="8" y="12"/>
                  </a:cubicBezTo>
                  <a:cubicBezTo>
                    <a:pt x="8" y="12"/>
                    <a:pt x="0" y="125"/>
                    <a:pt x="69" y="294"/>
                  </a:cubicBezTo>
                  <a:cubicBezTo>
                    <a:pt x="78" y="365"/>
                    <a:pt x="105" y="490"/>
                    <a:pt x="105" y="490"/>
                  </a:cubicBezTo>
                  <a:cubicBezTo>
                    <a:pt x="145" y="490"/>
                    <a:pt x="145" y="490"/>
                    <a:pt x="145" y="490"/>
                  </a:cubicBezTo>
                  <a:cubicBezTo>
                    <a:pt x="107" y="151"/>
                    <a:pt x="107" y="151"/>
                    <a:pt x="107" y="151"/>
                  </a:cubicBezTo>
                  <a:cubicBezTo>
                    <a:pt x="251" y="233"/>
                    <a:pt x="251" y="233"/>
                    <a:pt x="251" y="233"/>
                  </a:cubicBezTo>
                  <a:lnTo>
                    <a:pt x="401" y="6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ïsḷïďè"/>
            <p:cNvSpPr/>
            <p:nvPr/>
          </p:nvSpPr>
          <p:spPr bwMode="auto">
            <a:xfrm>
              <a:off x="1764233" y="4345969"/>
              <a:ext cx="468313" cy="422275"/>
            </a:xfrm>
            <a:custGeom>
              <a:avLst/>
              <a:gdLst>
                <a:gd name="T0" fmla="*/ 114 w 114"/>
                <a:gd name="T1" fmla="*/ 8 h 103"/>
                <a:gd name="T2" fmla="*/ 87 w 114"/>
                <a:gd name="T3" fmla="*/ 103 h 103"/>
                <a:gd name="T4" fmla="*/ 0 w 114"/>
                <a:gd name="T5" fmla="*/ 8 h 103"/>
                <a:gd name="T6" fmla="*/ 56 w 114"/>
                <a:gd name="T7" fmla="*/ 0 h 103"/>
                <a:gd name="T8" fmla="*/ 114 w 114"/>
                <a:gd name="T9" fmla="*/ 8 h 103"/>
              </a:gdLst>
              <a:ahLst/>
              <a:cxnLst>
                <a:cxn ang="0">
                  <a:pos x="T0" y="T1"/>
                </a:cxn>
                <a:cxn ang="0">
                  <a:pos x="T2" y="T3"/>
                </a:cxn>
                <a:cxn ang="0">
                  <a:pos x="T4" y="T5"/>
                </a:cxn>
                <a:cxn ang="0">
                  <a:pos x="T6" y="T7"/>
                </a:cxn>
                <a:cxn ang="0">
                  <a:pos x="T8" y="T9"/>
                </a:cxn>
              </a:cxnLst>
              <a:rect l="0" t="0" r="r" b="b"/>
              <a:pathLst>
                <a:path w="114" h="103">
                  <a:moveTo>
                    <a:pt x="114" y="8"/>
                  </a:moveTo>
                  <a:cubicBezTo>
                    <a:pt x="112" y="10"/>
                    <a:pt x="87" y="103"/>
                    <a:pt x="87" y="103"/>
                  </a:cubicBezTo>
                  <a:cubicBezTo>
                    <a:pt x="0" y="8"/>
                    <a:pt x="0" y="8"/>
                    <a:pt x="0" y="8"/>
                  </a:cubicBezTo>
                  <a:cubicBezTo>
                    <a:pt x="56" y="0"/>
                    <a:pt x="56" y="0"/>
                    <a:pt x="56" y="0"/>
                  </a:cubicBezTo>
                  <a:lnTo>
                    <a:pt x="114" y="8"/>
                  </a:lnTo>
                  <a:close/>
                </a:path>
              </a:pathLst>
            </a:custGeom>
            <a:solidFill>
              <a:srgbClr val="EE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ïṩļiḋe"/>
            <p:cNvSpPr/>
            <p:nvPr/>
          </p:nvSpPr>
          <p:spPr bwMode="auto">
            <a:xfrm>
              <a:off x="2030933" y="4226907"/>
              <a:ext cx="419100" cy="344488"/>
            </a:xfrm>
            <a:custGeom>
              <a:avLst/>
              <a:gdLst>
                <a:gd name="T0" fmla="*/ 99 w 102"/>
                <a:gd name="T1" fmla="*/ 84 h 84"/>
                <a:gd name="T2" fmla="*/ 87 w 102"/>
                <a:gd name="T3" fmla="*/ 83 h 84"/>
                <a:gd name="T4" fmla="*/ 0 w 102"/>
                <a:gd name="T5" fmla="*/ 11 h 84"/>
                <a:gd name="T6" fmla="*/ 1 w 102"/>
                <a:gd name="T7" fmla="*/ 0 h 84"/>
                <a:gd name="T8" fmla="*/ 99 w 102"/>
                <a:gd name="T9" fmla="*/ 84 h 84"/>
              </a:gdLst>
              <a:ahLst/>
              <a:cxnLst>
                <a:cxn ang="0">
                  <a:pos x="T0" y="T1"/>
                </a:cxn>
                <a:cxn ang="0">
                  <a:pos x="T2" y="T3"/>
                </a:cxn>
                <a:cxn ang="0">
                  <a:pos x="T4" y="T5"/>
                </a:cxn>
                <a:cxn ang="0">
                  <a:pos x="T6" y="T7"/>
                </a:cxn>
                <a:cxn ang="0">
                  <a:pos x="T8" y="T9"/>
                </a:cxn>
              </a:cxnLst>
              <a:rect l="0" t="0" r="r" b="b"/>
              <a:pathLst>
                <a:path w="102" h="84">
                  <a:moveTo>
                    <a:pt x="99" y="84"/>
                  </a:moveTo>
                  <a:cubicBezTo>
                    <a:pt x="87" y="83"/>
                    <a:pt x="87" y="83"/>
                    <a:pt x="87" y="83"/>
                  </a:cubicBezTo>
                  <a:cubicBezTo>
                    <a:pt x="91" y="16"/>
                    <a:pt x="4" y="11"/>
                    <a:pt x="0" y="11"/>
                  </a:cubicBezTo>
                  <a:cubicBezTo>
                    <a:pt x="1" y="0"/>
                    <a:pt x="1" y="0"/>
                    <a:pt x="1" y="0"/>
                  </a:cubicBezTo>
                  <a:cubicBezTo>
                    <a:pt x="2" y="1"/>
                    <a:pt x="102" y="6"/>
                    <a:pt x="99" y="84"/>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íṧḻíḓe"/>
            <p:cNvSpPr/>
            <p:nvPr/>
          </p:nvSpPr>
          <p:spPr bwMode="auto">
            <a:xfrm>
              <a:off x="1464196" y="4342794"/>
              <a:ext cx="444500" cy="1944688"/>
            </a:xfrm>
            <a:custGeom>
              <a:avLst/>
              <a:gdLst>
                <a:gd name="T0" fmla="*/ 67 w 108"/>
                <a:gd name="T1" fmla="*/ 0 h 474"/>
                <a:gd name="T2" fmla="*/ 89 w 108"/>
                <a:gd name="T3" fmla="*/ 281 h 474"/>
                <a:gd name="T4" fmla="*/ 0 w 108"/>
                <a:gd name="T5" fmla="*/ 474 h 474"/>
                <a:gd name="T6" fmla="*/ 23 w 108"/>
                <a:gd name="T7" fmla="*/ 281 h 474"/>
                <a:gd name="T8" fmla="*/ 67 w 108"/>
                <a:gd name="T9" fmla="*/ 0 h 474"/>
              </a:gdLst>
              <a:ahLst/>
              <a:cxnLst>
                <a:cxn ang="0">
                  <a:pos x="T0" y="T1"/>
                </a:cxn>
                <a:cxn ang="0">
                  <a:pos x="T2" y="T3"/>
                </a:cxn>
                <a:cxn ang="0">
                  <a:pos x="T4" y="T5"/>
                </a:cxn>
                <a:cxn ang="0">
                  <a:pos x="T6" y="T7"/>
                </a:cxn>
                <a:cxn ang="0">
                  <a:pos x="T8" y="T9"/>
                </a:cxn>
              </a:cxnLst>
              <a:rect l="0" t="0" r="r" b="b"/>
              <a:pathLst>
                <a:path w="108" h="474">
                  <a:moveTo>
                    <a:pt x="67" y="0"/>
                  </a:moveTo>
                  <a:cubicBezTo>
                    <a:pt x="67" y="0"/>
                    <a:pt x="108" y="226"/>
                    <a:pt x="89" y="281"/>
                  </a:cubicBezTo>
                  <a:cubicBezTo>
                    <a:pt x="70" y="337"/>
                    <a:pt x="0" y="474"/>
                    <a:pt x="0" y="474"/>
                  </a:cubicBezTo>
                  <a:cubicBezTo>
                    <a:pt x="23" y="281"/>
                    <a:pt x="23" y="281"/>
                    <a:pt x="23" y="281"/>
                  </a:cubicBezTo>
                  <a:lnTo>
                    <a:pt x="67" y="0"/>
                  </a:lnTo>
                  <a:close/>
                </a:path>
              </a:pathLst>
            </a:custGeom>
            <a:gradFill>
              <a:gsLst>
                <a:gs pos="100000">
                  <a:srgbClr val="338BE8"/>
                </a:gs>
                <a:gs pos="0">
                  <a:srgbClr val="5EA5FA"/>
                </a:gs>
              </a:gsLst>
              <a:lin ang="16200000" scaled="0"/>
            </a:gradFill>
            <a:ln>
              <a:noFill/>
            </a:ln>
          </p:spPr>
          <p:txBody>
            <a:bodyPr anchor="ctr"/>
            <a:lstStyle/>
            <a:p>
              <a:pPr algn="ctr"/>
            </a:p>
          </p:txBody>
        </p:sp>
        <p:sp>
          <p:nvSpPr>
            <p:cNvPr id="172" name="ïšlíďe"/>
            <p:cNvSpPr/>
            <p:nvPr/>
          </p:nvSpPr>
          <p:spPr bwMode="auto">
            <a:xfrm>
              <a:off x="2191271" y="4560282"/>
              <a:ext cx="423863" cy="573088"/>
            </a:xfrm>
            <a:custGeom>
              <a:avLst/>
              <a:gdLst>
                <a:gd name="T0" fmla="*/ 78 w 103"/>
                <a:gd name="T1" fmla="*/ 140 h 140"/>
                <a:gd name="T2" fmla="*/ 67 w 103"/>
                <a:gd name="T3" fmla="*/ 137 h 140"/>
                <a:gd name="T4" fmla="*/ 68 w 103"/>
                <a:gd name="T5" fmla="*/ 19 h 140"/>
                <a:gd name="T6" fmla="*/ 49 w 103"/>
                <a:gd name="T7" fmla="*/ 12 h 140"/>
                <a:gd name="T8" fmla="*/ 31 w 103"/>
                <a:gd name="T9" fmla="*/ 21 h 140"/>
                <a:gd name="T10" fmla="*/ 47 w 103"/>
                <a:gd name="T11" fmla="*/ 132 h 140"/>
                <a:gd name="T12" fmla="*/ 37 w 103"/>
                <a:gd name="T13" fmla="*/ 137 h 140"/>
                <a:gd name="T14" fmla="*/ 22 w 103"/>
                <a:gd name="T15" fmla="*/ 15 h 140"/>
                <a:gd name="T16" fmla="*/ 49 w 103"/>
                <a:gd name="T17" fmla="*/ 1 h 140"/>
                <a:gd name="T18" fmla="*/ 77 w 103"/>
                <a:gd name="T19" fmla="*/ 12 h 140"/>
                <a:gd name="T20" fmla="*/ 78 w 103"/>
                <a:gd name="T2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40">
                  <a:moveTo>
                    <a:pt x="78" y="140"/>
                  </a:moveTo>
                  <a:cubicBezTo>
                    <a:pt x="67" y="137"/>
                    <a:pt x="67" y="137"/>
                    <a:pt x="67" y="137"/>
                  </a:cubicBezTo>
                  <a:cubicBezTo>
                    <a:pt x="74" y="112"/>
                    <a:pt x="87" y="43"/>
                    <a:pt x="68" y="19"/>
                  </a:cubicBezTo>
                  <a:cubicBezTo>
                    <a:pt x="64" y="14"/>
                    <a:pt x="57" y="11"/>
                    <a:pt x="49" y="12"/>
                  </a:cubicBezTo>
                  <a:cubicBezTo>
                    <a:pt x="41" y="12"/>
                    <a:pt x="35" y="15"/>
                    <a:pt x="31" y="21"/>
                  </a:cubicBezTo>
                  <a:cubicBezTo>
                    <a:pt x="16" y="46"/>
                    <a:pt x="38" y="110"/>
                    <a:pt x="47" y="132"/>
                  </a:cubicBezTo>
                  <a:cubicBezTo>
                    <a:pt x="37" y="137"/>
                    <a:pt x="37" y="137"/>
                    <a:pt x="37" y="137"/>
                  </a:cubicBezTo>
                  <a:cubicBezTo>
                    <a:pt x="35" y="133"/>
                    <a:pt x="0" y="50"/>
                    <a:pt x="22" y="15"/>
                  </a:cubicBezTo>
                  <a:cubicBezTo>
                    <a:pt x="28" y="6"/>
                    <a:pt x="37" y="1"/>
                    <a:pt x="49" y="1"/>
                  </a:cubicBezTo>
                  <a:cubicBezTo>
                    <a:pt x="61" y="0"/>
                    <a:pt x="70" y="4"/>
                    <a:pt x="77" y="12"/>
                  </a:cubicBezTo>
                  <a:cubicBezTo>
                    <a:pt x="103" y="45"/>
                    <a:pt x="79" y="136"/>
                    <a:pt x="78" y="140"/>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iŝlîḋê"/>
            <p:cNvSpPr/>
            <p:nvPr/>
          </p:nvSpPr>
          <p:spPr bwMode="auto">
            <a:xfrm>
              <a:off x="1394346" y="4342794"/>
              <a:ext cx="460375" cy="1944688"/>
            </a:xfrm>
            <a:custGeom>
              <a:avLst/>
              <a:gdLst>
                <a:gd name="T0" fmla="*/ 84 w 112"/>
                <a:gd name="T1" fmla="*/ 0 h 474"/>
                <a:gd name="T2" fmla="*/ 48 w 112"/>
                <a:gd name="T3" fmla="*/ 299 h 474"/>
                <a:gd name="T4" fmla="*/ 17 w 112"/>
                <a:gd name="T5" fmla="*/ 474 h 474"/>
                <a:gd name="T6" fmla="*/ 0 w 112"/>
                <a:gd name="T7" fmla="*/ 474 h 474"/>
                <a:gd name="T8" fmla="*/ 15 w 112"/>
                <a:gd name="T9" fmla="*/ 154 h 474"/>
                <a:gd name="T10" fmla="*/ 45 w 112"/>
                <a:gd name="T11" fmla="*/ 5 h 474"/>
                <a:gd name="T12" fmla="*/ 84 w 112"/>
                <a:gd name="T13" fmla="*/ 0 h 474"/>
              </a:gdLst>
              <a:ahLst/>
              <a:cxnLst>
                <a:cxn ang="0">
                  <a:pos x="T0" y="T1"/>
                </a:cxn>
                <a:cxn ang="0">
                  <a:pos x="T2" y="T3"/>
                </a:cxn>
                <a:cxn ang="0">
                  <a:pos x="T4" y="T5"/>
                </a:cxn>
                <a:cxn ang="0">
                  <a:pos x="T6" y="T7"/>
                </a:cxn>
                <a:cxn ang="0">
                  <a:pos x="T8" y="T9"/>
                </a:cxn>
                <a:cxn ang="0">
                  <a:pos x="T10" y="T11"/>
                </a:cxn>
                <a:cxn ang="0">
                  <a:pos x="T12" y="T13"/>
                </a:cxn>
              </a:cxnLst>
              <a:rect l="0" t="0" r="r" b="b"/>
              <a:pathLst>
                <a:path w="112" h="474">
                  <a:moveTo>
                    <a:pt x="84" y="0"/>
                  </a:moveTo>
                  <a:cubicBezTo>
                    <a:pt x="84" y="0"/>
                    <a:pt x="112" y="247"/>
                    <a:pt x="48" y="299"/>
                  </a:cubicBezTo>
                  <a:cubicBezTo>
                    <a:pt x="49" y="299"/>
                    <a:pt x="17" y="474"/>
                    <a:pt x="17" y="474"/>
                  </a:cubicBezTo>
                  <a:cubicBezTo>
                    <a:pt x="0" y="474"/>
                    <a:pt x="0" y="474"/>
                    <a:pt x="0" y="474"/>
                  </a:cubicBezTo>
                  <a:cubicBezTo>
                    <a:pt x="15" y="154"/>
                    <a:pt x="15" y="154"/>
                    <a:pt x="15" y="154"/>
                  </a:cubicBezTo>
                  <a:cubicBezTo>
                    <a:pt x="45" y="5"/>
                    <a:pt x="45" y="5"/>
                    <a:pt x="45" y="5"/>
                  </a:cubicBez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íṥḻíḓê"/>
            <p:cNvSpPr/>
            <p:nvPr/>
          </p:nvSpPr>
          <p:spPr bwMode="auto">
            <a:xfrm>
              <a:off x="2442096" y="5093682"/>
              <a:ext cx="115888" cy="109538"/>
            </a:xfrm>
            <a:custGeom>
              <a:avLst/>
              <a:gdLst>
                <a:gd name="T0" fmla="*/ 1 w 28"/>
                <a:gd name="T1" fmla="*/ 15 h 27"/>
                <a:gd name="T2" fmla="*/ 15 w 28"/>
                <a:gd name="T3" fmla="*/ 27 h 27"/>
                <a:gd name="T4" fmla="*/ 27 w 28"/>
                <a:gd name="T5" fmla="*/ 12 h 27"/>
                <a:gd name="T6" fmla="*/ 13 w 28"/>
                <a:gd name="T7" fmla="*/ 1 h 27"/>
                <a:gd name="T8" fmla="*/ 1 w 28"/>
                <a:gd name="T9" fmla="*/ 15 h 27"/>
              </a:gdLst>
              <a:ahLst/>
              <a:cxnLst>
                <a:cxn ang="0">
                  <a:pos x="T0" y="T1"/>
                </a:cxn>
                <a:cxn ang="0">
                  <a:pos x="T2" y="T3"/>
                </a:cxn>
                <a:cxn ang="0">
                  <a:pos x="T4" y="T5"/>
                </a:cxn>
                <a:cxn ang="0">
                  <a:pos x="T6" y="T7"/>
                </a:cxn>
                <a:cxn ang="0">
                  <a:pos x="T8" y="T9"/>
                </a:cxn>
              </a:cxnLst>
              <a:rect l="0" t="0" r="r" b="b"/>
              <a:pathLst>
                <a:path w="28" h="27">
                  <a:moveTo>
                    <a:pt x="1" y="15"/>
                  </a:moveTo>
                  <a:cubicBezTo>
                    <a:pt x="2" y="22"/>
                    <a:pt x="8" y="27"/>
                    <a:pt x="15" y="27"/>
                  </a:cubicBezTo>
                  <a:cubicBezTo>
                    <a:pt x="22" y="26"/>
                    <a:pt x="28" y="20"/>
                    <a:pt x="27" y="12"/>
                  </a:cubicBezTo>
                  <a:cubicBezTo>
                    <a:pt x="26" y="5"/>
                    <a:pt x="20" y="0"/>
                    <a:pt x="13" y="1"/>
                  </a:cubicBezTo>
                  <a:cubicBezTo>
                    <a:pt x="6" y="1"/>
                    <a:pt x="0" y="8"/>
                    <a:pt x="1" y="15"/>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íSḷíḍé"/>
            <p:cNvSpPr/>
            <p:nvPr/>
          </p:nvSpPr>
          <p:spPr bwMode="auto">
            <a:xfrm>
              <a:off x="2302396" y="5080982"/>
              <a:ext cx="111125" cy="111125"/>
            </a:xfrm>
            <a:custGeom>
              <a:avLst/>
              <a:gdLst>
                <a:gd name="T0" fmla="*/ 1 w 27"/>
                <a:gd name="T1" fmla="*/ 15 h 27"/>
                <a:gd name="T2" fmla="*/ 15 w 27"/>
                <a:gd name="T3" fmla="*/ 26 h 27"/>
                <a:gd name="T4" fmla="*/ 27 w 27"/>
                <a:gd name="T5" fmla="*/ 12 h 27"/>
                <a:gd name="T6" fmla="*/ 13 w 27"/>
                <a:gd name="T7" fmla="*/ 1 h 27"/>
                <a:gd name="T8" fmla="*/ 1 w 27"/>
                <a:gd name="T9" fmla="*/ 15 h 27"/>
              </a:gdLst>
              <a:ahLst/>
              <a:cxnLst>
                <a:cxn ang="0">
                  <a:pos x="T0" y="T1"/>
                </a:cxn>
                <a:cxn ang="0">
                  <a:pos x="T2" y="T3"/>
                </a:cxn>
                <a:cxn ang="0">
                  <a:pos x="T4" y="T5"/>
                </a:cxn>
                <a:cxn ang="0">
                  <a:pos x="T6" y="T7"/>
                </a:cxn>
                <a:cxn ang="0">
                  <a:pos x="T8" y="T9"/>
                </a:cxn>
              </a:cxnLst>
              <a:rect l="0" t="0" r="r" b="b"/>
              <a:pathLst>
                <a:path w="27" h="27">
                  <a:moveTo>
                    <a:pt x="1" y="15"/>
                  </a:moveTo>
                  <a:cubicBezTo>
                    <a:pt x="1" y="22"/>
                    <a:pt x="8" y="27"/>
                    <a:pt x="15" y="26"/>
                  </a:cubicBezTo>
                  <a:cubicBezTo>
                    <a:pt x="22" y="26"/>
                    <a:pt x="27" y="19"/>
                    <a:pt x="27" y="12"/>
                  </a:cubicBezTo>
                  <a:cubicBezTo>
                    <a:pt x="26" y="5"/>
                    <a:pt x="20" y="0"/>
                    <a:pt x="13" y="1"/>
                  </a:cubicBezTo>
                  <a:cubicBezTo>
                    <a:pt x="5" y="1"/>
                    <a:pt x="0" y="7"/>
                    <a:pt x="1" y="15"/>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íşḷïde"/>
            <p:cNvSpPr/>
            <p:nvPr/>
          </p:nvSpPr>
          <p:spPr bwMode="auto">
            <a:xfrm>
              <a:off x="333896" y="4363432"/>
              <a:ext cx="1404938" cy="1673225"/>
            </a:xfrm>
            <a:custGeom>
              <a:avLst/>
              <a:gdLst>
                <a:gd name="T0" fmla="*/ 297 w 342"/>
                <a:gd name="T1" fmla="*/ 150 h 408"/>
                <a:gd name="T2" fmla="*/ 297 w 342"/>
                <a:gd name="T3" fmla="*/ 143 h 408"/>
                <a:gd name="T4" fmla="*/ 342 w 342"/>
                <a:gd name="T5" fmla="*/ 111 h 408"/>
                <a:gd name="T6" fmla="*/ 303 w 342"/>
                <a:gd name="T7" fmla="*/ 3 h 408"/>
                <a:gd name="T8" fmla="*/ 303 w 342"/>
                <a:gd name="T9" fmla="*/ 0 h 408"/>
                <a:gd name="T10" fmla="*/ 229 w 342"/>
                <a:gd name="T11" fmla="*/ 58 h 408"/>
                <a:gd name="T12" fmla="*/ 17 w 342"/>
                <a:gd name="T13" fmla="*/ 252 h 408"/>
                <a:gd name="T14" fmla="*/ 278 w 342"/>
                <a:gd name="T15" fmla="*/ 408 h 408"/>
                <a:gd name="T16" fmla="*/ 292 w 342"/>
                <a:gd name="T17" fmla="*/ 391 h 408"/>
                <a:gd name="T18" fmla="*/ 126 w 342"/>
                <a:gd name="T19" fmla="*/ 245 h 408"/>
                <a:gd name="T20" fmla="*/ 216 w 342"/>
                <a:gd name="T21" fmla="*/ 191 h 408"/>
                <a:gd name="T22" fmla="*/ 297 w 342"/>
                <a:gd name="T23" fmla="*/ 15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 h="408">
                  <a:moveTo>
                    <a:pt x="297" y="150"/>
                  </a:moveTo>
                  <a:cubicBezTo>
                    <a:pt x="297" y="143"/>
                    <a:pt x="297" y="143"/>
                    <a:pt x="297" y="143"/>
                  </a:cubicBezTo>
                  <a:cubicBezTo>
                    <a:pt x="342" y="111"/>
                    <a:pt x="342" y="111"/>
                    <a:pt x="342" y="111"/>
                  </a:cubicBezTo>
                  <a:cubicBezTo>
                    <a:pt x="303" y="3"/>
                    <a:pt x="303" y="3"/>
                    <a:pt x="303" y="3"/>
                  </a:cubicBezTo>
                  <a:cubicBezTo>
                    <a:pt x="303" y="0"/>
                    <a:pt x="303" y="0"/>
                    <a:pt x="303" y="0"/>
                  </a:cubicBezTo>
                  <a:cubicBezTo>
                    <a:pt x="229" y="58"/>
                    <a:pt x="229" y="58"/>
                    <a:pt x="229" y="58"/>
                  </a:cubicBezTo>
                  <a:cubicBezTo>
                    <a:pt x="139" y="129"/>
                    <a:pt x="0" y="241"/>
                    <a:pt x="17" y="252"/>
                  </a:cubicBezTo>
                  <a:cubicBezTo>
                    <a:pt x="278" y="408"/>
                    <a:pt x="278" y="408"/>
                    <a:pt x="278" y="408"/>
                  </a:cubicBezTo>
                  <a:cubicBezTo>
                    <a:pt x="292" y="391"/>
                    <a:pt x="292" y="391"/>
                    <a:pt x="292" y="391"/>
                  </a:cubicBezTo>
                  <a:cubicBezTo>
                    <a:pt x="126" y="245"/>
                    <a:pt x="126" y="245"/>
                    <a:pt x="126" y="245"/>
                  </a:cubicBezTo>
                  <a:cubicBezTo>
                    <a:pt x="216" y="191"/>
                    <a:pt x="216" y="191"/>
                    <a:pt x="216" y="191"/>
                  </a:cubicBezTo>
                  <a:lnTo>
                    <a:pt x="297" y="1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iṥ1iḍê"/>
            <p:cNvSpPr/>
            <p:nvPr/>
          </p:nvSpPr>
          <p:spPr bwMode="auto">
            <a:xfrm>
              <a:off x="1492771" y="4896832"/>
              <a:ext cx="193675" cy="192088"/>
            </a:xfrm>
            <a:prstGeom prst="ellipse">
              <a:avLst/>
            </a:prstGeom>
            <a:solidFill>
              <a:srgbClr val="EBEE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îṡ1îḓe"/>
            <p:cNvSpPr/>
            <p:nvPr/>
          </p:nvSpPr>
          <p:spPr bwMode="auto">
            <a:xfrm>
              <a:off x="1378471" y="5842982"/>
              <a:ext cx="225425" cy="227013"/>
            </a:xfrm>
            <a:prstGeom prst="ellipse">
              <a:avLst/>
            </a:prstGeom>
            <a:solidFill>
              <a:srgbClr val="EE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islîďé"/>
            <p:cNvSpPr/>
            <p:nvPr/>
          </p:nvSpPr>
          <p:spPr bwMode="auto">
            <a:xfrm>
              <a:off x="2651646" y="4428519"/>
              <a:ext cx="377825" cy="652463"/>
            </a:xfrm>
            <a:custGeom>
              <a:avLst/>
              <a:gdLst>
                <a:gd name="T0" fmla="*/ 0 w 92"/>
                <a:gd name="T1" fmla="*/ 0 h 159"/>
                <a:gd name="T2" fmla="*/ 92 w 92"/>
                <a:gd name="T3" fmla="*/ 159 h 159"/>
                <a:gd name="T4" fmla="*/ 10 w 92"/>
                <a:gd name="T5" fmla="*/ 114 h 159"/>
                <a:gd name="T6" fmla="*/ 0 w 92"/>
                <a:gd name="T7" fmla="*/ 0 h 159"/>
              </a:gdLst>
              <a:ahLst/>
              <a:cxnLst>
                <a:cxn ang="0">
                  <a:pos x="T0" y="T1"/>
                </a:cxn>
                <a:cxn ang="0">
                  <a:pos x="T2" y="T3"/>
                </a:cxn>
                <a:cxn ang="0">
                  <a:pos x="T4" y="T5"/>
                </a:cxn>
                <a:cxn ang="0">
                  <a:pos x="T6" y="T7"/>
                </a:cxn>
              </a:cxnLst>
              <a:rect l="0" t="0" r="r" b="b"/>
              <a:pathLst>
                <a:path w="92" h="159">
                  <a:moveTo>
                    <a:pt x="0" y="0"/>
                  </a:moveTo>
                  <a:cubicBezTo>
                    <a:pt x="2" y="4"/>
                    <a:pt x="92" y="159"/>
                    <a:pt x="92" y="159"/>
                  </a:cubicBezTo>
                  <a:cubicBezTo>
                    <a:pt x="10" y="114"/>
                    <a:pt x="10" y="114"/>
                    <a:pt x="10" y="114"/>
                  </a:cubicBezTo>
                  <a:lnTo>
                    <a:pt x="0" y="0"/>
                  </a:lnTo>
                  <a:close/>
                </a:path>
              </a:pathLst>
            </a:custGeom>
            <a:gradFill>
              <a:gsLst>
                <a:gs pos="100000">
                  <a:srgbClr val="D2E6F9"/>
                </a:gs>
                <a:gs pos="0">
                  <a:srgbClr val="EFF6FD"/>
                </a:gs>
              </a:gsLst>
              <a:lin ang="16200000" scaled="0"/>
            </a:gradFill>
            <a:ln>
              <a:noFill/>
            </a:ln>
          </p:spPr>
          <p:txBody>
            <a:bodyPr anchor="ctr"/>
            <a:lstStyle/>
            <a:p>
              <a:pPr algn="ctr"/>
            </a:p>
          </p:txBody>
        </p:sp>
        <p:sp>
          <p:nvSpPr>
            <p:cNvPr id="180" name="íş1iďé"/>
            <p:cNvSpPr/>
            <p:nvPr/>
          </p:nvSpPr>
          <p:spPr bwMode="auto">
            <a:xfrm>
              <a:off x="1570558" y="4247544"/>
              <a:ext cx="369888" cy="685800"/>
            </a:xfrm>
            <a:custGeom>
              <a:avLst/>
              <a:gdLst>
                <a:gd name="T0" fmla="*/ 11 w 90"/>
                <a:gd name="T1" fmla="*/ 167 h 167"/>
                <a:gd name="T2" fmla="*/ 0 w 90"/>
                <a:gd name="T3" fmla="*/ 167 h 167"/>
                <a:gd name="T4" fmla="*/ 4 w 90"/>
                <a:gd name="T5" fmla="*/ 72 h 167"/>
                <a:gd name="T6" fmla="*/ 90 w 90"/>
                <a:gd name="T7" fmla="*/ 1 h 167"/>
                <a:gd name="T8" fmla="*/ 90 w 90"/>
                <a:gd name="T9" fmla="*/ 11 h 167"/>
                <a:gd name="T10" fmla="*/ 15 w 90"/>
                <a:gd name="T11" fmla="*/ 72 h 167"/>
                <a:gd name="T12" fmla="*/ 11 w 90"/>
                <a:gd name="T13" fmla="*/ 167 h 167"/>
              </a:gdLst>
              <a:ahLst/>
              <a:cxnLst>
                <a:cxn ang="0">
                  <a:pos x="T0" y="T1"/>
                </a:cxn>
                <a:cxn ang="0">
                  <a:pos x="T2" y="T3"/>
                </a:cxn>
                <a:cxn ang="0">
                  <a:pos x="T4" y="T5"/>
                </a:cxn>
                <a:cxn ang="0">
                  <a:pos x="T6" y="T7"/>
                </a:cxn>
                <a:cxn ang="0">
                  <a:pos x="T8" y="T9"/>
                </a:cxn>
                <a:cxn ang="0">
                  <a:pos x="T10" y="T11"/>
                </a:cxn>
                <a:cxn ang="0">
                  <a:pos x="T12" y="T13"/>
                </a:cxn>
              </a:cxnLst>
              <a:rect l="0" t="0" r="r" b="b"/>
              <a:pathLst>
                <a:path w="90" h="167">
                  <a:moveTo>
                    <a:pt x="11" y="167"/>
                  </a:moveTo>
                  <a:cubicBezTo>
                    <a:pt x="0" y="167"/>
                    <a:pt x="0" y="167"/>
                    <a:pt x="0" y="167"/>
                  </a:cubicBezTo>
                  <a:cubicBezTo>
                    <a:pt x="0" y="167"/>
                    <a:pt x="0" y="139"/>
                    <a:pt x="4" y="72"/>
                  </a:cubicBezTo>
                  <a:cubicBezTo>
                    <a:pt x="7" y="0"/>
                    <a:pt x="89" y="1"/>
                    <a:pt x="90" y="1"/>
                  </a:cubicBezTo>
                  <a:cubicBezTo>
                    <a:pt x="90" y="11"/>
                    <a:pt x="90" y="11"/>
                    <a:pt x="90" y="11"/>
                  </a:cubicBezTo>
                  <a:cubicBezTo>
                    <a:pt x="87" y="11"/>
                    <a:pt x="18" y="11"/>
                    <a:pt x="15" y="72"/>
                  </a:cubicBezTo>
                  <a:cubicBezTo>
                    <a:pt x="11" y="139"/>
                    <a:pt x="11" y="167"/>
                    <a:pt x="11" y="167"/>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íṩļîdê"/>
            <p:cNvSpPr/>
            <p:nvPr/>
          </p:nvSpPr>
          <p:spPr bwMode="auto">
            <a:xfrm>
              <a:off x="1513408" y="4912707"/>
              <a:ext cx="155575" cy="155575"/>
            </a:xfrm>
            <a:prstGeom prst="ellipse">
              <a:avLst/>
            </a:pr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iṡḷiḑé"/>
            <p:cNvSpPr/>
            <p:nvPr/>
          </p:nvSpPr>
          <p:spPr bwMode="auto">
            <a:xfrm>
              <a:off x="1303858" y="4379307"/>
              <a:ext cx="255588" cy="725488"/>
            </a:xfrm>
            <a:custGeom>
              <a:avLst/>
              <a:gdLst>
                <a:gd name="T0" fmla="*/ 93 w 161"/>
                <a:gd name="T1" fmla="*/ 411 h 457"/>
                <a:gd name="T2" fmla="*/ 0 w 161"/>
                <a:gd name="T3" fmla="*/ 457 h 457"/>
                <a:gd name="T4" fmla="*/ 161 w 161"/>
                <a:gd name="T5" fmla="*/ 0 h 457"/>
                <a:gd name="T6" fmla="*/ 93 w 161"/>
                <a:gd name="T7" fmla="*/ 411 h 457"/>
              </a:gdLst>
              <a:ahLst/>
              <a:cxnLst>
                <a:cxn ang="0">
                  <a:pos x="T0" y="T1"/>
                </a:cxn>
                <a:cxn ang="0">
                  <a:pos x="T2" y="T3"/>
                </a:cxn>
                <a:cxn ang="0">
                  <a:pos x="T4" y="T5"/>
                </a:cxn>
                <a:cxn ang="0">
                  <a:pos x="T6" y="T7"/>
                </a:cxn>
              </a:cxnLst>
              <a:rect l="0" t="0" r="r" b="b"/>
              <a:pathLst>
                <a:path w="161" h="457">
                  <a:moveTo>
                    <a:pt x="93" y="411"/>
                  </a:moveTo>
                  <a:lnTo>
                    <a:pt x="0" y="457"/>
                  </a:lnTo>
                  <a:lnTo>
                    <a:pt x="161" y="0"/>
                  </a:lnTo>
                  <a:lnTo>
                    <a:pt x="93" y="411"/>
                  </a:lnTo>
                  <a:close/>
                </a:path>
              </a:pathLst>
            </a:custGeom>
            <a:gradFill>
              <a:gsLst>
                <a:gs pos="100000">
                  <a:srgbClr val="D2E6F9"/>
                </a:gs>
                <a:gs pos="0">
                  <a:srgbClr val="EFF6FD"/>
                </a:gs>
              </a:gsLst>
              <a:lin ang="16200000" scaled="0"/>
            </a:gradFill>
            <a:ln>
              <a:noFill/>
            </a:ln>
          </p:spPr>
          <p:txBody>
            <a:bodyPr anchor="ctr"/>
            <a:lstStyle/>
            <a:p>
              <a:pPr algn="ctr"/>
            </a:p>
          </p:txBody>
        </p:sp>
        <p:sp>
          <p:nvSpPr>
            <p:cNvPr id="183" name="ï$liḑè"/>
            <p:cNvSpPr/>
            <p:nvPr/>
          </p:nvSpPr>
          <p:spPr bwMode="auto">
            <a:xfrm>
              <a:off x="1849958" y="3837969"/>
              <a:ext cx="292100" cy="652463"/>
            </a:xfrm>
            <a:custGeom>
              <a:avLst/>
              <a:gdLst>
                <a:gd name="T0" fmla="*/ 71 w 71"/>
                <a:gd name="T1" fmla="*/ 0 h 159"/>
                <a:gd name="T2" fmla="*/ 67 w 71"/>
                <a:gd name="T3" fmla="*/ 127 h 159"/>
                <a:gd name="T4" fmla="*/ 41 w 71"/>
                <a:gd name="T5" fmla="*/ 157 h 159"/>
                <a:gd name="T6" fmla="*/ 7 w 71"/>
                <a:gd name="T7" fmla="*/ 131 h 159"/>
                <a:gd name="T8" fmla="*/ 0 w 71"/>
                <a:gd name="T9" fmla="*/ 21 h 159"/>
                <a:gd name="T10" fmla="*/ 71 w 71"/>
                <a:gd name="T11" fmla="*/ 0 h 159"/>
              </a:gdLst>
              <a:ahLst/>
              <a:cxnLst>
                <a:cxn ang="0">
                  <a:pos x="T0" y="T1"/>
                </a:cxn>
                <a:cxn ang="0">
                  <a:pos x="T2" y="T3"/>
                </a:cxn>
                <a:cxn ang="0">
                  <a:pos x="T4" y="T5"/>
                </a:cxn>
                <a:cxn ang="0">
                  <a:pos x="T6" y="T7"/>
                </a:cxn>
                <a:cxn ang="0">
                  <a:pos x="T8" y="T9"/>
                </a:cxn>
                <a:cxn ang="0">
                  <a:pos x="T10" y="T11"/>
                </a:cxn>
              </a:cxnLst>
              <a:rect l="0" t="0" r="r" b="b"/>
              <a:pathLst>
                <a:path w="71" h="159">
                  <a:moveTo>
                    <a:pt x="71" y="0"/>
                  </a:moveTo>
                  <a:cubicBezTo>
                    <a:pt x="67" y="127"/>
                    <a:pt x="67" y="127"/>
                    <a:pt x="67" y="127"/>
                  </a:cubicBezTo>
                  <a:cubicBezTo>
                    <a:pt x="67" y="142"/>
                    <a:pt x="56" y="154"/>
                    <a:pt x="41" y="157"/>
                  </a:cubicBezTo>
                  <a:cubicBezTo>
                    <a:pt x="25" y="159"/>
                    <a:pt x="9" y="148"/>
                    <a:pt x="7" y="131"/>
                  </a:cubicBezTo>
                  <a:cubicBezTo>
                    <a:pt x="0" y="21"/>
                    <a:pt x="0" y="21"/>
                    <a:pt x="0" y="21"/>
                  </a:cubicBezTo>
                  <a:lnTo>
                    <a:pt x="71" y="0"/>
                  </a:lnTo>
                  <a:close/>
                </a:path>
              </a:pathLst>
            </a:custGeom>
            <a:solidFill>
              <a:srgbClr val="EE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îŝlîde"/>
            <p:cNvSpPr/>
            <p:nvPr/>
          </p:nvSpPr>
          <p:spPr bwMode="auto">
            <a:xfrm>
              <a:off x="1829321" y="4104669"/>
              <a:ext cx="300038" cy="258763"/>
            </a:xfrm>
            <a:custGeom>
              <a:avLst/>
              <a:gdLst>
                <a:gd name="T0" fmla="*/ 0 w 73"/>
                <a:gd name="T1" fmla="*/ 21 h 63"/>
                <a:gd name="T2" fmla="*/ 72 w 73"/>
                <a:gd name="T3" fmla="*/ 62 h 63"/>
                <a:gd name="T4" fmla="*/ 73 w 73"/>
                <a:gd name="T5" fmla="*/ 0 h 63"/>
                <a:gd name="T6" fmla="*/ 37 w 73"/>
                <a:gd name="T7" fmla="*/ 1 h 63"/>
                <a:gd name="T8" fmla="*/ 0 w 73"/>
                <a:gd name="T9" fmla="*/ 21 h 63"/>
              </a:gdLst>
              <a:ahLst/>
              <a:cxnLst>
                <a:cxn ang="0">
                  <a:pos x="T0" y="T1"/>
                </a:cxn>
                <a:cxn ang="0">
                  <a:pos x="T2" y="T3"/>
                </a:cxn>
                <a:cxn ang="0">
                  <a:pos x="T4" y="T5"/>
                </a:cxn>
                <a:cxn ang="0">
                  <a:pos x="T6" y="T7"/>
                </a:cxn>
                <a:cxn ang="0">
                  <a:pos x="T8" y="T9"/>
                </a:cxn>
              </a:cxnLst>
              <a:rect l="0" t="0" r="r" b="b"/>
              <a:pathLst>
                <a:path w="73" h="63">
                  <a:moveTo>
                    <a:pt x="0" y="21"/>
                  </a:moveTo>
                  <a:cubicBezTo>
                    <a:pt x="0" y="21"/>
                    <a:pt x="71" y="61"/>
                    <a:pt x="72" y="62"/>
                  </a:cubicBezTo>
                  <a:cubicBezTo>
                    <a:pt x="72" y="63"/>
                    <a:pt x="73" y="0"/>
                    <a:pt x="73" y="0"/>
                  </a:cubicBezTo>
                  <a:cubicBezTo>
                    <a:pt x="73" y="0"/>
                    <a:pt x="40" y="1"/>
                    <a:pt x="37" y="1"/>
                  </a:cubicBezTo>
                  <a:cubicBezTo>
                    <a:pt x="34" y="1"/>
                    <a:pt x="0" y="21"/>
                    <a:pt x="0" y="21"/>
                  </a:cubicBezTo>
                  <a:close/>
                </a:path>
              </a:pathLst>
            </a:custGeom>
            <a:gradFill>
              <a:gsLst>
                <a:gs pos="100000">
                  <a:srgbClr val="D4869A"/>
                </a:gs>
                <a:gs pos="0">
                  <a:srgbClr val="D991A4"/>
                </a:gs>
              </a:gsLst>
              <a:lin ang="16200000" scaled="0"/>
            </a:gradFill>
            <a:ln>
              <a:noFill/>
            </a:ln>
          </p:spPr>
          <p:txBody>
            <a:bodyPr anchor="ctr"/>
            <a:lstStyle/>
            <a:p>
              <a:pPr algn="ctr"/>
            </a:p>
          </p:txBody>
        </p:sp>
        <p:sp>
          <p:nvSpPr>
            <p:cNvPr id="185" name="íŝ1iḑe"/>
            <p:cNvSpPr/>
            <p:nvPr/>
          </p:nvSpPr>
          <p:spPr bwMode="auto">
            <a:xfrm>
              <a:off x="1583258" y="3029932"/>
              <a:ext cx="825500" cy="1258888"/>
            </a:xfrm>
            <a:custGeom>
              <a:avLst/>
              <a:gdLst>
                <a:gd name="T0" fmla="*/ 19 w 201"/>
                <a:gd name="T1" fmla="*/ 79 h 307"/>
                <a:gd name="T2" fmla="*/ 3 w 201"/>
                <a:gd name="T3" fmla="*/ 173 h 307"/>
                <a:gd name="T4" fmla="*/ 40 w 201"/>
                <a:gd name="T5" fmla="*/ 270 h 307"/>
                <a:gd name="T6" fmla="*/ 136 w 201"/>
                <a:gd name="T7" fmla="*/ 290 h 307"/>
                <a:gd name="T8" fmla="*/ 175 w 201"/>
                <a:gd name="T9" fmla="*/ 241 h 307"/>
                <a:gd name="T10" fmla="*/ 189 w 201"/>
                <a:gd name="T11" fmla="*/ 119 h 307"/>
                <a:gd name="T12" fmla="*/ 19 w 201"/>
                <a:gd name="T13" fmla="*/ 79 h 307"/>
              </a:gdLst>
              <a:ahLst/>
              <a:cxnLst>
                <a:cxn ang="0">
                  <a:pos x="T0" y="T1"/>
                </a:cxn>
                <a:cxn ang="0">
                  <a:pos x="T2" y="T3"/>
                </a:cxn>
                <a:cxn ang="0">
                  <a:pos x="T4" y="T5"/>
                </a:cxn>
                <a:cxn ang="0">
                  <a:pos x="T6" y="T7"/>
                </a:cxn>
                <a:cxn ang="0">
                  <a:pos x="T8" y="T9"/>
                </a:cxn>
                <a:cxn ang="0">
                  <a:pos x="T10" y="T11"/>
                </a:cxn>
                <a:cxn ang="0">
                  <a:pos x="T12" y="T13"/>
                </a:cxn>
              </a:cxnLst>
              <a:rect l="0" t="0" r="r" b="b"/>
              <a:pathLst>
                <a:path w="201" h="307">
                  <a:moveTo>
                    <a:pt x="19" y="79"/>
                  </a:moveTo>
                  <a:cubicBezTo>
                    <a:pt x="3" y="106"/>
                    <a:pt x="0" y="141"/>
                    <a:pt x="3" y="173"/>
                  </a:cubicBezTo>
                  <a:cubicBezTo>
                    <a:pt x="6" y="208"/>
                    <a:pt x="16" y="244"/>
                    <a:pt x="40" y="270"/>
                  </a:cubicBezTo>
                  <a:cubicBezTo>
                    <a:pt x="64" y="295"/>
                    <a:pt x="105" y="307"/>
                    <a:pt x="136" y="290"/>
                  </a:cubicBezTo>
                  <a:cubicBezTo>
                    <a:pt x="154" y="279"/>
                    <a:pt x="166" y="260"/>
                    <a:pt x="175" y="241"/>
                  </a:cubicBezTo>
                  <a:cubicBezTo>
                    <a:pt x="193" y="203"/>
                    <a:pt x="201" y="160"/>
                    <a:pt x="189" y="119"/>
                  </a:cubicBezTo>
                  <a:cubicBezTo>
                    <a:pt x="168" y="46"/>
                    <a:pt x="66" y="0"/>
                    <a:pt x="19" y="79"/>
                  </a:cubicBezTo>
                  <a:close/>
                </a:path>
              </a:pathLst>
            </a:custGeom>
            <a:solidFill>
              <a:srgbClr val="EE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işļíḓê"/>
            <p:cNvSpPr/>
            <p:nvPr/>
          </p:nvSpPr>
          <p:spPr bwMode="auto">
            <a:xfrm>
              <a:off x="2224608" y="3656994"/>
              <a:ext cx="258763" cy="328613"/>
            </a:xfrm>
            <a:custGeom>
              <a:avLst/>
              <a:gdLst>
                <a:gd name="T0" fmla="*/ 46 w 63"/>
                <a:gd name="T1" fmla="*/ 5 h 80"/>
                <a:gd name="T2" fmla="*/ 62 w 63"/>
                <a:gd name="T3" fmla="*/ 29 h 80"/>
                <a:gd name="T4" fmla="*/ 53 w 63"/>
                <a:gd name="T5" fmla="*/ 58 h 80"/>
                <a:gd name="T6" fmla="*/ 42 w 63"/>
                <a:gd name="T7" fmla="*/ 71 h 80"/>
                <a:gd name="T8" fmla="*/ 27 w 63"/>
                <a:gd name="T9" fmla="*/ 78 h 80"/>
                <a:gd name="T10" fmla="*/ 8 w 63"/>
                <a:gd name="T11" fmla="*/ 75 h 80"/>
                <a:gd name="T12" fmla="*/ 4 w 63"/>
                <a:gd name="T13" fmla="*/ 66 h 80"/>
                <a:gd name="T14" fmla="*/ 11 w 63"/>
                <a:gd name="T15" fmla="*/ 28 h 80"/>
                <a:gd name="T16" fmla="*/ 46 w 63"/>
                <a:gd name="T1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0">
                  <a:moveTo>
                    <a:pt x="46" y="5"/>
                  </a:moveTo>
                  <a:cubicBezTo>
                    <a:pt x="56" y="8"/>
                    <a:pt x="62" y="18"/>
                    <a:pt x="62" y="29"/>
                  </a:cubicBezTo>
                  <a:cubicBezTo>
                    <a:pt x="63" y="39"/>
                    <a:pt x="58" y="49"/>
                    <a:pt x="53" y="58"/>
                  </a:cubicBezTo>
                  <a:cubicBezTo>
                    <a:pt x="50" y="63"/>
                    <a:pt x="47" y="68"/>
                    <a:pt x="42" y="71"/>
                  </a:cubicBezTo>
                  <a:cubicBezTo>
                    <a:pt x="38" y="75"/>
                    <a:pt x="33" y="77"/>
                    <a:pt x="27" y="78"/>
                  </a:cubicBezTo>
                  <a:cubicBezTo>
                    <a:pt x="21" y="80"/>
                    <a:pt x="13" y="80"/>
                    <a:pt x="8" y="75"/>
                  </a:cubicBezTo>
                  <a:cubicBezTo>
                    <a:pt x="6" y="73"/>
                    <a:pt x="5" y="69"/>
                    <a:pt x="4" y="66"/>
                  </a:cubicBezTo>
                  <a:cubicBezTo>
                    <a:pt x="0" y="49"/>
                    <a:pt x="3" y="42"/>
                    <a:pt x="11" y="28"/>
                  </a:cubicBezTo>
                  <a:cubicBezTo>
                    <a:pt x="19" y="16"/>
                    <a:pt x="29" y="0"/>
                    <a:pt x="46" y="5"/>
                  </a:cubicBezTo>
                  <a:close/>
                </a:path>
              </a:pathLst>
            </a:custGeom>
            <a:solidFill>
              <a:srgbClr val="EE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íşliḑè"/>
            <p:cNvSpPr/>
            <p:nvPr/>
          </p:nvSpPr>
          <p:spPr bwMode="auto">
            <a:xfrm>
              <a:off x="1497533" y="3661757"/>
              <a:ext cx="258763" cy="331788"/>
            </a:xfrm>
            <a:custGeom>
              <a:avLst/>
              <a:gdLst>
                <a:gd name="T0" fmla="*/ 16 w 63"/>
                <a:gd name="T1" fmla="*/ 5 h 81"/>
                <a:gd name="T2" fmla="*/ 0 w 63"/>
                <a:gd name="T3" fmla="*/ 29 h 81"/>
                <a:gd name="T4" fmla="*/ 10 w 63"/>
                <a:gd name="T5" fmla="*/ 58 h 81"/>
                <a:gd name="T6" fmla="*/ 20 w 63"/>
                <a:gd name="T7" fmla="*/ 72 h 81"/>
                <a:gd name="T8" fmla="*/ 35 w 63"/>
                <a:gd name="T9" fmla="*/ 79 h 81"/>
                <a:gd name="T10" fmla="*/ 54 w 63"/>
                <a:gd name="T11" fmla="*/ 76 h 81"/>
                <a:gd name="T12" fmla="*/ 59 w 63"/>
                <a:gd name="T13" fmla="*/ 66 h 81"/>
                <a:gd name="T14" fmla="*/ 51 w 63"/>
                <a:gd name="T15" fmla="*/ 29 h 81"/>
                <a:gd name="T16" fmla="*/ 16 w 63"/>
                <a:gd name="T17" fmla="*/ 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1">
                  <a:moveTo>
                    <a:pt x="16" y="5"/>
                  </a:moveTo>
                  <a:cubicBezTo>
                    <a:pt x="6" y="8"/>
                    <a:pt x="0" y="19"/>
                    <a:pt x="0" y="29"/>
                  </a:cubicBezTo>
                  <a:cubicBezTo>
                    <a:pt x="0" y="39"/>
                    <a:pt x="4" y="49"/>
                    <a:pt x="10" y="58"/>
                  </a:cubicBezTo>
                  <a:cubicBezTo>
                    <a:pt x="12" y="63"/>
                    <a:pt x="16" y="68"/>
                    <a:pt x="20" y="72"/>
                  </a:cubicBezTo>
                  <a:cubicBezTo>
                    <a:pt x="24" y="75"/>
                    <a:pt x="30" y="77"/>
                    <a:pt x="35" y="79"/>
                  </a:cubicBezTo>
                  <a:cubicBezTo>
                    <a:pt x="42" y="80"/>
                    <a:pt x="50" y="81"/>
                    <a:pt x="54" y="76"/>
                  </a:cubicBezTo>
                  <a:cubicBezTo>
                    <a:pt x="57" y="73"/>
                    <a:pt x="58" y="69"/>
                    <a:pt x="59" y="66"/>
                  </a:cubicBezTo>
                  <a:cubicBezTo>
                    <a:pt x="63" y="49"/>
                    <a:pt x="59" y="42"/>
                    <a:pt x="51" y="29"/>
                  </a:cubicBezTo>
                  <a:cubicBezTo>
                    <a:pt x="44" y="17"/>
                    <a:pt x="34" y="0"/>
                    <a:pt x="16" y="5"/>
                  </a:cubicBezTo>
                  <a:close/>
                </a:path>
              </a:pathLst>
            </a:custGeom>
            <a:solidFill>
              <a:srgbClr val="EE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î$ľîḑé"/>
            <p:cNvSpPr/>
            <p:nvPr/>
          </p:nvSpPr>
          <p:spPr bwMode="auto">
            <a:xfrm>
              <a:off x="1583258" y="3087082"/>
              <a:ext cx="698500" cy="738188"/>
            </a:xfrm>
            <a:custGeom>
              <a:avLst/>
              <a:gdLst>
                <a:gd name="T0" fmla="*/ 19 w 170"/>
                <a:gd name="T1" fmla="*/ 65 h 180"/>
                <a:gd name="T2" fmla="*/ 3 w 170"/>
                <a:gd name="T3" fmla="*/ 159 h 180"/>
                <a:gd name="T4" fmla="*/ 4 w 170"/>
                <a:gd name="T5" fmla="*/ 174 h 180"/>
                <a:gd name="T6" fmla="*/ 7 w 170"/>
                <a:gd name="T7" fmla="*/ 180 h 180"/>
                <a:gd name="T8" fmla="*/ 86 w 170"/>
                <a:gd name="T9" fmla="*/ 139 h 180"/>
                <a:gd name="T10" fmla="*/ 139 w 170"/>
                <a:gd name="T11" fmla="*/ 106 h 180"/>
                <a:gd name="T12" fmla="*/ 170 w 170"/>
                <a:gd name="T13" fmla="*/ 68 h 180"/>
                <a:gd name="T14" fmla="*/ 19 w 170"/>
                <a:gd name="T15" fmla="*/ 65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80">
                  <a:moveTo>
                    <a:pt x="19" y="65"/>
                  </a:moveTo>
                  <a:cubicBezTo>
                    <a:pt x="3" y="92"/>
                    <a:pt x="0" y="127"/>
                    <a:pt x="3" y="159"/>
                  </a:cubicBezTo>
                  <a:cubicBezTo>
                    <a:pt x="3" y="164"/>
                    <a:pt x="4" y="169"/>
                    <a:pt x="4" y="174"/>
                  </a:cubicBezTo>
                  <a:cubicBezTo>
                    <a:pt x="5" y="176"/>
                    <a:pt x="6" y="178"/>
                    <a:pt x="7" y="180"/>
                  </a:cubicBezTo>
                  <a:cubicBezTo>
                    <a:pt x="33" y="167"/>
                    <a:pt x="60" y="153"/>
                    <a:pt x="86" y="139"/>
                  </a:cubicBezTo>
                  <a:cubicBezTo>
                    <a:pt x="105" y="129"/>
                    <a:pt x="123" y="120"/>
                    <a:pt x="139" y="106"/>
                  </a:cubicBezTo>
                  <a:cubicBezTo>
                    <a:pt x="147" y="100"/>
                    <a:pt x="161" y="84"/>
                    <a:pt x="170" y="68"/>
                  </a:cubicBezTo>
                  <a:cubicBezTo>
                    <a:pt x="133" y="19"/>
                    <a:pt x="57" y="0"/>
                    <a:pt x="19" y="65"/>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íslîḍe"/>
            <p:cNvSpPr/>
            <p:nvPr/>
          </p:nvSpPr>
          <p:spPr bwMode="auto">
            <a:xfrm>
              <a:off x="1719783" y="2947382"/>
              <a:ext cx="504825" cy="500063"/>
            </a:xfrm>
            <a:prstGeom prst="ellipse">
              <a:avLst/>
            </a:pr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ŝlíḍè"/>
            <p:cNvSpPr/>
            <p:nvPr/>
          </p:nvSpPr>
          <p:spPr bwMode="auto">
            <a:xfrm>
              <a:off x="2240483" y="3341082"/>
              <a:ext cx="144463" cy="357188"/>
            </a:xfrm>
            <a:custGeom>
              <a:avLst/>
              <a:gdLst>
                <a:gd name="T0" fmla="*/ 35 w 35"/>
                <a:gd name="T1" fmla="*/ 87 h 87"/>
                <a:gd name="T2" fmla="*/ 29 w 35"/>
                <a:gd name="T3" fmla="*/ 43 h 87"/>
                <a:gd name="T4" fmla="*/ 5 w 35"/>
                <a:gd name="T5" fmla="*/ 0 h 87"/>
                <a:gd name="T6" fmla="*/ 8 w 35"/>
                <a:gd name="T7" fmla="*/ 50 h 87"/>
                <a:gd name="T8" fmla="*/ 35 w 35"/>
                <a:gd name="T9" fmla="*/ 87 h 87"/>
              </a:gdLst>
              <a:ahLst/>
              <a:cxnLst>
                <a:cxn ang="0">
                  <a:pos x="T0" y="T1"/>
                </a:cxn>
                <a:cxn ang="0">
                  <a:pos x="T2" y="T3"/>
                </a:cxn>
                <a:cxn ang="0">
                  <a:pos x="T4" y="T5"/>
                </a:cxn>
                <a:cxn ang="0">
                  <a:pos x="T6" y="T7"/>
                </a:cxn>
                <a:cxn ang="0">
                  <a:pos x="T8" y="T9"/>
                </a:cxn>
              </a:cxnLst>
              <a:rect l="0" t="0" r="r" b="b"/>
              <a:pathLst>
                <a:path w="35" h="87">
                  <a:moveTo>
                    <a:pt x="35" y="87"/>
                  </a:moveTo>
                  <a:cubicBezTo>
                    <a:pt x="35" y="72"/>
                    <a:pt x="33" y="58"/>
                    <a:pt x="29" y="43"/>
                  </a:cubicBezTo>
                  <a:cubicBezTo>
                    <a:pt x="25" y="27"/>
                    <a:pt x="16" y="12"/>
                    <a:pt x="5" y="0"/>
                  </a:cubicBezTo>
                  <a:cubicBezTo>
                    <a:pt x="0" y="10"/>
                    <a:pt x="4" y="39"/>
                    <a:pt x="8" y="50"/>
                  </a:cubicBezTo>
                  <a:cubicBezTo>
                    <a:pt x="13" y="65"/>
                    <a:pt x="21" y="79"/>
                    <a:pt x="35" y="87"/>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ïSḷîďé"/>
            <p:cNvSpPr/>
            <p:nvPr/>
          </p:nvSpPr>
          <p:spPr bwMode="auto">
            <a:xfrm>
              <a:off x="1888058" y="3993544"/>
              <a:ext cx="258763" cy="111125"/>
            </a:xfrm>
            <a:custGeom>
              <a:avLst/>
              <a:gdLst>
                <a:gd name="T0" fmla="*/ 0 w 63"/>
                <a:gd name="T1" fmla="*/ 0 h 27"/>
                <a:gd name="T2" fmla="*/ 31 w 63"/>
                <a:gd name="T3" fmla="*/ 27 h 27"/>
                <a:gd name="T4" fmla="*/ 63 w 63"/>
                <a:gd name="T5" fmla="*/ 0 h 27"/>
                <a:gd name="T6" fmla="*/ 0 w 63"/>
                <a:gd name="T7" fmla="*/ 0 h 27"/>
              </a:gdLst>
              <a:ahLst/>
              <a:cxnLst>
                <a:cxn ang="0">
                  <a:pos x="T0" y="T1"/>
                </a:cxn>
                <a:cxn ang="0">
                  <a:pos x="T2" y="T3"/>
                </a:cxn>
                <a:cxn ang="0">
                  <a:pos x="T4" y="T5"/>
                </a:cxn>
                <a:cxn ang="0">
                  <a:pos x="T6" y="T7"/>
                </a:cxn>
              </a:cxnLst>
              <a:rect l="0" t="0" r="r" b="b"/>
              <a:pathLst>
                <a:path w="63" h="27">
                  <a:moveTo>
                    <a:pt x="0" y="0"/>
                  </a:moveTo>
                  <a:cubicBezTo>
                    <a:pt x="2" y="15"/>
                    <a:pt x="16" y="27"/>
                    <a:pt x="31" y="27"/>
                  </a:cubicBezTo>
                  <a:cubicBezTo>
                    <a:pt x="47" y="27"/>
                    <a:pt x="60" y="15"/>
                    <a:pt x="6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iṣľíďé"/>
            <p:cNvSpPr/>
            <p:nvPr/>
          </p:nvSpPr>
          <p:spPr bwMode="auto">
            <a:xfrm>
              <a:off x="1862658" y="3763357"/>
              <a:ext cx="74613" cy="57150"/>
            </a:xfrm>
            <a:custGeom>
              <a:avLst/>
              <a:gdLst>
                <a:gd name="T0" fmla="*/ 9 w 18"/>
                <a:gd name="T1" fmla="*/ 14 h 14"/>
                <a:gd name="T2" fmla="*/ 9 w 18"/>
                <a:gd name="T3" fmla="*/ 0 h 14"/>
                <a:gd name="T4" fmla="*/ 9 w 18"/>
                <a:gd name="T5" fmla="*/ 14 h 14"/>
              </a:gdLst>
              <a:ahLst/>
              <a:cxnLst>
                <a:cxn ang="0">
                  <a:pos x="T0" y="T1"/>
                </a:cxn>
                <a:cxn ang="0">
                  <a:pos x="T2" y="T3"/>
                </a:cxn>
                <a:cxn ang="0">
                  <a:pos x="T4" y="T5"/>
                </a:cxn>
              </a:cxnLst>
              <a:rect l="0" t="0" r="r" b="b"/>
              <a:pathLst>
                <a:path w="18" h="14">
                  <a:moveTo>
                    <a:pt x="9" y="14"/>
                  </a:moveTo>
                  <a:cubicBezTo>
                    <a:pt x="18" y="14"/>
                    <a:pt x="18" y="0"/>
                    <a:pt x="9" y="0"/>
                  </a:cubicBezTo>
                  <a:cubicBezTo>
                    <a:pt x="0" y="0"/>
                    <a:pt x="0" y="14"/>
                    <a:pt x="9" y="14"/>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iṥlïdê"/>
            <p:cNvSpPr/>
            <p:nvPr/>
          </p:nvSpPr>
          <p:spPr bwMode="auto">
            <a:xfrm>
              <a:off x="2097608" y="3763357"/>
              <a:ext cx="73025" cy="57150"/>
            </a:xfrm>
            <a:custGeom>
              <a:avLst/>
              <a:gdLst>
                <a:gd name="T0" fmla="*/ 9 w 18"/>
                <a:gd name="T1" fmla="*/ 14 h 14"/>
                <a:gd name="T2" fmla="*/ 9 w 18"/>
                <a:gd name="T3" fmla="*/ 0 h 14"/>
                <a:gd name="T4" fmla="*/ 9 w 18"/>
                <a:gd name="T5" fmla="*/ 14 h 14"/>
              </a:gdLst>
              <a:ahLst/>
              <a:cxnLst>
                <a:cxn ang="0">
                  <a:pos x="T0" y="T1"/>
                </a:cxn>
                <a:cxn ang="0">
                  <a:pos x="T2" y="T3"/>
                </a:cxn>
                <a:cxn ang="0">
                  <a:pos x="T4" y="T5"/>
                </a:cxn>
              </a:cxnLst>
              <a:rect l="0" t="0" r="r" b="b"/>
              <a:pathLst>
                <a:path w="18" h="14">
                  <a:moveTo>
                    <a:pt x="9" y="14"/>
                  </a:moveTo>
                  <a:cubicBezTo>
                    <a:pt x="18" y="14"/>
                    <a:pt x="18" y="0"/>
                    <a:pt x="9" y="0"/>
                  </a:cubicBezTo>
                  <a:cubicBezTo>
                    <a:pt x="0" y="0"/>
                    <a:pt x="0" y="14"/>
                    <a:pt x="9" y="14"/>
                  </a:cubicBezTo>
                  <a:close/>
                </a:path>
              </a:pathLst>
            </a:custGeom>
            <a:solidFill>
              <a:srgbClr val="524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3" name="组合 2"/>
          <p:cNvGrpSpPr/>
          <p:nvPr/>
        </p:nvGrpSpPr>
        <p:grpSpPr>
          <a:xfrm>
            <a:off x="8947267" y="4938964"/>
            <a:ext cx="2330390" cy="1919036"/>
            <a:chOff x="8947267" y="4938964"/>
            <a:chExt cx="2330390" cy="1919036"/>
          </a:xfrm>
        </p:grpSpPr>
        <p:sp>
          <p:nvSpPr>
            <p:cNvPr id="228" name="îşļïḋè"/>
            <p:cNvSpPr/>
            <p:nvPr/>
          </p:nvSpPr>
          <p:spPr bwMode="auto">
            <a:xfrm>
              <a:off x="9154550" y="6486970"/>
              <a:ext cx="1061995" cy="321951"/>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229" name="îšlïḑe"/>
            <p:cNvSpPr/>
            <p:nvPr/>
          </p:nvSpPr>
          <p:spPr bwMode="auto">
            <a:xfrm>
              <a:off x="10216545" y="6486970"/>
              <a:ext cx="1061112" cy="321951"/>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230" name="islîḑê"/>
            <p:cNvSpPr/>
            <p:nvPr/>
          </p:nvSpPr>
          <p:spPr bwMode="auto">
            <a:xfrm>
              <a:off x="9154550" y="5317366"/>
              <a:ext cx="1061995" cy="34135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231" name="iṩḷíḑê"/>
            <p:cNvSpPr/>
            <p:nvPr/>
          </p:nvSpPr>
          <p:spPr bwMode="auto">
            <a:xfrm>
              <a:off x="10216545" y="5318247"/>
              <a:ext cx="1061112" cy="340473"/>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232" name="íṩľíďè"/>
            <p:cNvSpPr/>
            <p:nvPr/>
          </p:nvSpPr>
          <p:spPr bwMode="auto">
            <a:xfrm>
              <a:off x="9154550" y="5658721"/>
              <a:ext cx="1061995" cy="828250"/>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iṣļíďê"/>
            <p:cNvSpPr/>
            <p:nvPr/>
          </p:nvSpPr>
          <p:spPr bwMode="auto">
            <a:xfrm>
              <a:off x="10216545" y="5658721"/>
              <a:ext cx="1061112" cy="828250"/>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iślîḋe"/>
            <p:cNvSpPr/>
            <p:nvPr/>
          </p:nvSpPr>
          <p:spPr bwMode="auto">
            <a:xfrm>
              <a:off x="9959867" y="5786619"/>
              <a:ext cx="256678" cy="554813"/>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235" name="îşḻïḋé"/>
            <p:cNvSpPr/>
            <p:nvPr/>
          </p:nvSpPr>
          <p:spPr bwMode="auto">
            <a:xfrm>
              <a:off x="10216545" y="5786619"/>
              <a:ext cx="255796" cy="554813"/>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236" name="iSḷîḋé"/>
            <p:cNvSpPr/>
            <p:nvPr/>
          </p:nvSpPr>
          <p:spPr bwMode="auto">
            <a:xfrm>
              <a:off x="9754347" y="5255622"/>
              <a:ext cx="188760" cy="64390"/>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í$ľîḋê"/>
            <p:cNvSpPr/>
            <p:nvPr/>
          </p:nvSpPr>
          <p:spPr bwMode="auto">
            <a:xfrm>
              <a:off x="10487335" y="5255622"/>
              <a:ext cx="188760" cy="64390"/>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iśḻïḑe"/>
            <p:cNvSpPr/>
            <p:nvPr/>
          </p:nvSpPr>
          <p:spPr bwMode="auto">
            <a:xfrm>
              <a:off x="9816091" y="5133899"/>
              <a:ext cx="65272" cy="142893"/>
            </a:xfrm>
            <a:prstGeom prst="rect">
              <a:avLst/>
            </a:prstGeom>
            <a:solidFill>
              <a:schemeClr val="bg1">
                <a:lumMod val="95000"/>
              </a:schemeClr>
            </a:solidFill>
            <a:ln>
              <a:noFill/>
            </a:ln>
          </p:spPr>
          <p:txBody>
            <a:bodyPr anchor="ctr"/>
            <a:lstStyle/>
            <a:p>
              <a:pPr algn="ctr"/>
            </a:p>
          </p:txBody>
        </p:sp>
        <p:sp>
          <p:nvSpPr>
            <p:cNvPr id="239" name="íšlíḑè"/>
            <p:cNvSpPr/>
            <p:nvPr/>
          </p:nvSpPr>
          <p:spPr bwMode="auto">
            <a:xfrm>
              <a:off x="10549079" y="5133899"/>
              <a:ext cx="64390" cy="142893"/>
            </a:xfrm>
            <a:prstGeom prst="rect">
              <a:avLst/>
            </a:prstGeom>
            <a:solidFill>
              <a:schemeClr val="bg1">
                <a:lumMod val="95000"/>
              </a:schemeClr>
            </a:solidFill>
            <a:ln>
              <a:noFill/>
            </a:ln>
          </p:spPr>
          <p:txBody>
            <a:bodyPr anchor="ctr"/>
            <a:lstStyle/>
            <a:p>
              <a:pPr algn="ctr"/>
            </a:p>
          </p:txBody>
        </p:sp>
        <p:sp>
          <p:nvSpPr>
            <p:cNvPr id="240" name="îṡlîḓé"/>
            <p:cNvSpPr/>
            <p:nvPr/>
          </p:nvSpPr>
          <p:spPr bwMode="auto">
            <a:xfrm>
              <a:off x="9794040" y="4938964"/>
              <a:ext cx="861768" cy="208165"/>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253" name="ïşļiḋe"/>
            <p:cNvSpPr/>
            <p:nvPr/>
          </p:nvSpPr>
          <p:spPr bwMode="auto">
            <a:xfrm>
              <a:off x="9160725" y="6301739"/>
              <a:ext cx="97908" cy="32636"/>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4" name="íŝḻíďê"/>
            <p:cNvSpPr/>
            <p:nvPr/>
          </p:nvSpPr>
          <p:spPr bwMode="auto">
            <a:xfrm>
              <a:off x="9258632" y="6301739"/>
              <a:ext cx="97908" cy="32636"/>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işlîḑe"/>
            <p:cNvSpPr/>
            <p:nvPr/>
          </p:nvSpPr>
          <p:spPr bwMode="auto">
            <a:xfrm>
              <a:off x="9258632" y="6332611"/>
              <a:ext cx="206401" cy="494833"/>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256" name="îṣḷïďê"/>
            <p:cNvSpPr/>
            <p:nvPr/>
          </p:nvSpPr>
          <p:spPr bwMode="auto">
            <a:xfrm>
              <a:off x="9052231" y="6332611"/>
              <a:ext cx="206401" cy="494833"/>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ïśļîḑe"/>
            <p:cNvSpPr/>
            <p:nvPr/>
          </p:nvSpPr>
          <p:spPr bwMode="auto">
            <a:xfrm>
              <a:off x="9083986" y="6496673"/>
              <a:ext cx="174647" cy="216104"/>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îśľíḑé"/>
            <p:cNvSpPr/>
            <p:nvPr/>
          </p:nvSpPr>
          <p:spPr bwMode="auto">
            <a:xfrm>
              <a:off x="9258632" y="6496673"/>
              <a:ext cx="173765" cy="216104"/>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ísļiḑê"/>
            <p:cNvSpPr/>
            <p:nvPr/>
          </p:nvSpPr>
          <p:spPr bwMode="auto">
            <a:xfrm>
              <a:off x="9134263" y="6531073"/>
              <a:ext cx="124370" cy="32636"/>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0" name="íṧľîḋê"/>
            <p:cNvSpPr/>
            <p:nvPr/>
          </p:nvSpPr>
          <p:spPr bwMode="auto">
            <a:xfrm>
              <a:off x="9258632" y="6531073"/>
              <a:ext cx="123488" cy="32636"/>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1" name="iṩ1íḍè"/>
            <p:cNvSpPr/>
            <p:nvPr/>
          </p:nvSpPr>
          <p:spPr bwMode="auto">
            <a:xfrm>
              <a:off x="9134263" y="6591053"/>
              <a:ext cx="124370" cy="32636"/>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2" name="îş1îḍe"/>
            <p:cNvSpPr/>
            <p:nvPr/>
          </p:nvSpPr>
          <p:spPr bwMode="auto">
            <a:xfrm>
              <a:off x="9258632" y="6591053"/>
              <a:ext cx="123488" cy="32636"/>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3" name="íṧlîḓé"/>
            <p:cNvSpPr/>
            <p:nvPr/>
          </p:nvSpPr>
          <p:spPr bwMode="auto">
            <a:xfrm>
              <a:off x="9258632" y="6651033"/>
              <a:ext cx="97026" cy="32636"/>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4" name="íŝľîḍè"/>
            <p:cNvSpPr/>
            <p:nvPr/>
          </p:nvSpPr>
          <p:spPr bwMode="auto">
            <a:xfrm>
              <a:off x="9161606" y="6651033"/>
              <a:ext cx="97026" cy="32636"/>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5" name="îṣ1ïḍe"/>
            <p:cNvSpPr/>
            <p:nvPr/>
          </p:nvSpPr>
          <p:spPr bwMode="auto">
            <a:xfrm>
              <a:off x="9298325" y="6221472"/>
              <a:ext cx="9703"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6" name="îs1ïḑe"/>
            <p:cNvSpPr/>
            <p:nvPr/>
          </p:nvSpPr>
          <p:spPr bwMode="auto">
            <a:xfrm>
              <a:off x="9298325" y="6301739"/>
              <a:ext cx="9703"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7" name="i$ḻiďé"/>
            <p:cNvSpPr/>
            <p:nvPr/>
          </p:nvSpPr>
          <p:spPr bwMode="auto">
            <a:xfrm>
              <a:off x="9275392" y="6221472"/>
              <a:ext cx="10584"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8" name="îṣḷíḑê"/>
            <p:cNvSpPr/>
            <p:nvPr/>
          </p:nvSpPr>
          <p:spPr bwMode="auto">
            <a:xfrm>
              <a:off x="9275392" y="6301739"/>
              <a:ext cx="10584"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9" name="îŝ1îḋé"/>
            <p:cNvSpPr/>
            <p:nvPr/>
          </p:nvSpPr>
          <p:spPr bwMode="auto">
            <a:xfrm>
              <a:off x="9140437" y="6221472"/>
              <a:ext cx="10584"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0" name="íṡ1ïḓê"/>
            <p:cNvSpPr/>
            <p:nvPr/>
          </p:nvSpPr>
          <p:spPr bwMode="auto">
            <a:xfrm>
              <a:off x="9163371" y="6221472"/>
              <a:ext cx="9703"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1" name="iṥļïde"/>
            <p:cNvSpPr/>
            <p:nvPr/>
          </p:nvSpPr>
          <p:spPr bwMode="auto">
            <a:xfrm>
              <a:off x="9163371" y="6301739"/>
              <a:ext cx="9703"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2" name="iṥ1iḑé"/>
            <p:cNvSpPr/>
            <p:nvPr/>
          </p:nvSpPr>
          <p:spPr bwMode="auto">
            <a:xfrm>
              <a:off x="9253340" y="6221472"/>
              <a:ext cx="9703" cy="80268"/>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3" name="ïṡḷïdé"/>
            <p:cNvSpPr/>
            <p:nvPr/>
          </p:nvSpPr>
          <p:spPr bwMode="auto">
            <a:xfrm>
              <a:off x="9258632" y="6301739"/>
              <a:ext cx="4410"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4" name="îsḻíḍé"/>
            <p:cNvSpPr/>
            <p:nvPr/>
          </p:nvSpPr>
          <p:spPr bwMode="auto">
            <a:xfrm>
              <a:off x="9253340" y="6301739"/>
              <a:ext cx="5292"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5" name="išḻíḑe"/>
            <p:cNvSpPr/>
            <p:nvPr/>
          </p:nvSpPr>
          <p:spPr bwMode="auto">
            <a:xfrm>
              <a:off x="9230406" y="6221472"/>
              <a:ext cx="10584"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6" name="ïśľiďè"/>
            <p:cNvSpPr/>
            <p:nvPr/>
          </p:nvSpPr>
          <p:spPr bwMode="auto">
            <a:xfrm>
              <a:off x="9230406" y="6301739"/>
              <a:ext cx="10584"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7" name="iṣļîḍe"/>
            <p:cNvSpPr/>
            <p:nvPr/>
          </p:nvSpPr>
          <p:spPr bwMode="auto">
            <a:xfrm>
              <a:off x="9320376" y="6221472"/>
              <a:ext cx="10584"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8" name="îṥ1íďê"/>
            <p:cNvSpPr/>
            <p:nvPr/>
          </p:nvSpPr>
          <p:spPr bwMode="auto">
            <a:xfrm>
              <a:off x="9320376" y="6301739"/>
              <a:ext cx="10584"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9" name="ïṩľíḋé"/>
            <p:cNvSpPr/>
            <p:nvPr/>
          </p:nvSpPr>
          <p:spPr bwMode="auto">
            <a:xfrm>
              <a:off x="9185422" y="6221472"/>
              <a:ext cx="10584"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0" name="ïšlïďè"/>
            <p:cNvSpPr/>
            <p:nvPr/>
          </p:nvSpPr>
          <p:spPr bwMode="auto">
            <a:xfrm>
              <a:off x="9185422" y="6301739"/>
              <a:ext cx="10584"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1" name="íṥḻïdè"/>
            <p:cNvSpPr/>
            <p:nvPr/>
          </p:nvSpPr>
          <p:spPr bwMode="auto">
            <a:xfrm>
              <a:off x="9343310" y="6221472"/>
              <a:ext cx="9703"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2" name="iṧļíďè"/>
            <p:cNvSpPr/>
            <p:nvPr/>
          </p:nvSpPr>
          <p:spPr bwMode="auto">
            <a:xfrm>
              <a:off x="9343310" y="6301739"/>
              <a:ext cx="9703"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3" name="iSḷïḑê"/>
            <p:cNvSpPr/>
            <p:nvPr/>
          </p:nvSpPr>
          <p:spPr bwMode="auto">
            <a:xfrm>
              <a:off x="9365361" y="6221472"/>
              <a:ext cx="10584"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4" name="îṣḻiḑe"/>
            <p:cNvSpPr/>
            <p:nvPr/>
          </p:nvSpPr>
          <p:spPr bwMode="auto">
            <a:xfrm>
              <a:off x="9208355" y="6221472"/>
              <a:ext cx="9703"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5" name="ïṥ1îḋê"/>
            <p:cNvSpPr/>
            <p:nvPr/>
          </p:nvSpPr>
          <p:spPr bwMode="auto">
            <a:xfrm>
              <a:off x="9208355" y="6301739"/>
              <a:ext cx="9703" cy="883"/>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6" name="iSḷíḋê"/>
            <p:cNvSpPr/>
            <p:nvPr/>
          </p:nvSpPr>
          <p:spPr bwMode="auto">
            <a:xfrm>
              <a:off x="9388295" y="6221472"/>
              <a:ext cx="7938"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7" name="iŝľïḋe"/>
            <p:cNvSpPr/>
            <p:nvPr/>
          </p:nvSpPr>
          <p:spPr bwMode="auto">
            <a:xfrm>
              <a:off x="9120149" y="6221472"/>
              <a:ext cx="7938" cy="8026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8" name="íṩļiḋe"/>
            <p:cNvSpPr/>
            <p:nvPr/>
          </p:nvSpPr>
          <p:spPr bwMode="auto">
            <a:xfrm>
              <a:off x="9128088"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9" name="işlíḍè"/>
            <p:cNvSpPr/>
            <p:nvPr/>
          </p:nvSpPr>
          <p:spPr bwMode="auto">
            <a:xfrm>
              <a:off x="9151022" y="6221472"/>
              <a:ext cx="12349" cy="80268"/>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í$ḻïdé"/>
            <p:cNvSpPr/>
            <p:nvPr/>
          </p:nvSpPr>
          <p:spPr bwMode="auto">
            <a:xfrm>
              <a:off x="9160725" y="6301739"/>
              <a:ext cx="2646"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1" name="iṩļîdê"/>
            <p:cNvSpPr/>
            <p:nvPr/>
          </p:nvSpPr>
          <p:spPr bwMode="auto">
            <a:xfrm>
              <a:off x="9173073"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2" name="îšḷïḓê"/>
            <p:cNvSpPr/>
            <p:nvPr/>
          </p:nvSpPr>
          <p:spPr bwMode="auto">
            <a:xfrm>
              <a:off x="9173073" y="6301739"/>
              <a:ext cx="12349"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3" name="íṧlïḓe"/>
            <p:cNvSpPr/>
            <p:nvPr/>
          </p:nvSpPr>
          <p:spPr bwMode="auto">
            <a:xfrm>
              <a:off x="9196007"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4" name="îṧľïḑè"/>
            <p:cNvSpPr/>
            <p:nvPr/>
          </p:nvSpPr>
          <p:spPr bwMode="auto">
            <a:xfrm>
              <a:off x="9196007" y="6301739"/>
              <a:ext cx="12349"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5" name="îṧḷíďê"/>
            <p:cNvSpPr/>
            <p:nvPr/>
          </p:nvSpPr>
          <p:spPr bwMode="auto">
            <a:xfrm>
              <a:off x="9218058"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6" name="ï$ļïḑê"/>
            <p:cNvSpPr/>
            <p:nvPr/>
          </p:nvSpPr>
          <p:spPr bwMode="auto">
            <a:xfrm>
              <a:off x="9218058" y="6301739"/>
              <a:ext cx="12349"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7" name="îṧľïḍè"/>
            <p:cNvSpPr/>
            <p:nvPr/>
          </p:nvSpPr>
          <p:spPr bwMode="auto">
            <a:xfrm>
              <a:off x="9240991"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8" name="í$líďé"/>
            <p:cNvSpPr/>
            <p:nvPr/>
          </p:nvSpPr>
          <p:spPr bwMode="auto">
            <a:xfrm>
              <a:off x="9240991" y="6301739"/>
              <a:ext cx="12349"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9" name="iṥľïḍè"/>
            <p:cNvSpPr/>
            <p:nvPr/>
          </p:nvSpPr>
          <p:spPr bwMode="auto">
            <a:xfrm>
              <a:off x="9263043"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0" name="i$ḷíďè"/>
            <p:cNvSpPr/>
            <p:nvPr/>
          </p:nvSpPr>
          <p:spPr bwMode="auto">
            <a:xfrm>
              <a:off x="9263043" y="6301739"/>
              <a:ext cx="12349"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1" name="iSḻïďé"/>
            <p:cNvSpPr/>
            <p:nvPr/>
          </p:nvSpPr>
          <p:spPr bwMode="auto">
            <a:xfrm>
              <a:off x="9285976"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2" name="iṣlíḋê"/>
            <p:cNvSpPr/>
            <p:nvPr/>
          </p:nvSpPr>
          <p:spPr bwMode="auto">
            <a:xfrm>
              <a:off x="9285976" y="6301739"/>
              <a:ext cx="12349"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3" name="ïŝliḑè"/>
            <p:cNvSpPr/>
            <p:nvPr/>
          </p:nvSpPr>
          <p:spPr bwMode="auto">
            <a:xfrm>
              <a:off x="9308028"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4" name="iśḷiḍè"/>
            <p:cNvSpPr/>
            <p:nvPr/>
          </p:nvSpPr>
          <p:spPr bwMode="auto">
            <a:xfrm>
              <a:off x="9308028" y="6301739"/>
              <a:ext cx="12349"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5" name="îSḷíḑè"/>
            <p:cNvSpPr/>
            <p:nvPr/>
          </p:nvSpPr>
          <p:spPr bwMode="auto">
            <a:xfrm>
              <a:off x="9330961"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6" name="ïṡḻïḓè"/>
            <p:cNvSpPr/>
            <p:nvPr/>
          </p:nvSpPr>
          <p:spPr bwMode="auto">
            <a:xfrm>
              <a:off x="9330961" y="6301739"/>
              <a:ext cx="12349"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7" name="íṥlîdè"/>
            <p:cNvSpPr/>
            <p:nvPr/>
          </p:nvSpPr>
          <p:spPr bwMode="auto">
            <a:xfrm>
              <a:off x="9353012" y="6221472"/>
              <a:ext cx="12349" cy="80268"/>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íṥlîdé"/>
            <p:cNvSpPr/>
            <p:nvPr/>
          </p:nvSpPr>
          <p:spPr bwMode="auto">
            <a:xfrm>
              <a:off x="9353012" y="6301739"/>
              <a:ext cx="3528" cy="883"/>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9" name="i$ļídé"/>
            <p:cNvSpPr/>
            <p:nvPr/>
          </p:nvSpPr>
          <p:spPr bwMode="auto">
            <a:xfrm>
              <a:off x="9375946" y="6221472"/>
              <a:ext cx="12349" cy="8026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0" name="îSļíḋê"/>
            <p:cNvSpPr/>
            <p:nvPr/>
          </p:nvSpPr>
          <p:spPr bwMode="auto">
            <a:xfrm>
              <a:off x="9029298" y="6687197"/>
              <a:ext cx="119078" cy="122606"/>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1" name="îš1ïḍê"/>
            <p:cNvSpPr/>
            <p:nvPr/>
          </p:nvSpPr>
          <p:spPr bwMode="auto">
            <a:xfrm>
              <a:off x="9068108" y="6656325"/>
              <a:ext cx="109375" cy="133191"/>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2" name="iṧḻïḑe"/>
            <p:cNvSpPr/>
            <p:nvPr/>
          </p:nvSpPr>
          <p:spPr bwMode="auto">
            <a:xfrm>
              <a:off x="8975492" y="6549596"/>
              <a:ext cx="132308" cy="137600"/>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3" name="iṩlîḓê"/>
            <p:cNvSpPr/>
            <p:nvPr/>
          </p:nvSpPr>
          <p:spPr bwMode="auto">
            <a:xfrm>
              <a:off x="8947267" y="6569884"/>
              <a:ext cx="120841" cy="148186"/>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0508477" y="6389378"/>
              <a:ext cx="714585" cy="468622"/>
              <a:chOff x="7592767" y="4835989"/>
              <a:chExt cx="3182530" cy="2087093"/>
            </a:xfrm>
          </p:grpSpPr>
          <p:cxnSp>
            <p:nvCxnSpPr>
              <p:cNvPr id="35" name="直接连接符 34"/>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08"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9"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1"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45" name="íṧļídê"/>
          <p:cNvSpPr/>
          <p:nvPr/>
        </p:nvSpPr>
        <p:spPr bwMode="auto">
          <a:xfrm rot="880243">
            <a:off x="4062717" y="1711744"/>
            <a:ext cx="403838" cy="404907"/>
          </a:xfrm>
          <a:custGeom>
            <a:avLst/>
            <a:gdLst>
              <a:gd name="T0" fmla="*/ 359 w 401"/>
              <a:gd name="T1" fmla="*/ 124 h 401"/>
              <a:gd name="T2" fmla="*/ 277 w 401"/>
              <a:gd name="T3" fmla="*/ 359 h 401"/>
              <a:gd name="T4" fmla="*/ 42 w 401"/>
              <a:gd name="T5" fmla="*/ 277 h 401"/>
              <a:gd name="T6" fmla="*/ 124 w 401"/>
              <a:gd name="T7" fmla="*/ 42 h 401"/>
              <a:gd name="T8" fmla="*/ 359 w 401"/>
              <a:gd name="T9" fmla="*/ 124 h 401"/>
            </a:gdLst>
            <a:ahLst/>
            <a:cxnLst>
              <a:cxn ang="0">
                <a:pos x="T0" y="T1"/>
              </a:cxn>
              <a:cxn ang="0">
                <a:pos x="T2" y="T3"/>
              </a:cxn>
              <a:cxn ang="0">
                <a:pos x="T4" y="T5"/>
              </a:cxn>
              <a:cxn ang="0">
                <a:pos x="T6" y="T7"/>
              </a:cxn>
              <a:cxn ang="0">
                <a:pos x="T8" y="T9"/>
              </a:cxn>
            </a:cxnLst>
            <a:rect l="0" t="0" r="r" b="b"/>
            <a:pathLst>
              <a:path w="401" h="401">
                <a:moveTo>
                  <a:pt x="359" y="124"/>
                </a:moveTo>
                <a:cubicBezTo>
                  <a:pt x="401" y="211"/>
                  <a:pt x="364" y="316"/>
                  <a:pt x="277" y="359"/>
                </a:cubicBezTo>
                <a:cubicBezTo>
                  <a:pt x="189" y="401"/>
                  <a:pt x="84" y="364"/>
                  <a:pt x="42" y="277"/>
                </a:cubicBezTo>
                <a:cubicBezTo>
                  <a:pt x="0" y="189"/>
                  <a:pt x="36" y="84"/>
                  <a:pt x="124" y="42"/>
                </a:cubicBezTo>
                <a:cubicBezTo>
                  <a:pt x="211" y="0"/>
                  <a:pt x="316" y="36"/>
                  <a:pt x="359" y="124"/>
                </a:cubicBez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íŝļïďê"/>
          <p:cNvSpPr/>
          <p:nvPr/>
        </p:nvSpPr>
        <p:spPr bwMode="auto">
          <a:xfrm rot="880243">
            <a:off x="4046845" y="1696669"/>
            <a:ext cx="434820" cy="433752"/>
          </a:xfrm>
          <a:custGeom>
            <a:avLst/>
            <a:gdLst>
              <a:gd name="T0" fmla="*/ 297 w 430"/>
              <a:gd name="T1" fmla="*/ 385 h 430"/>
              <a:gd name="T2" fmla="*/ 45 w 430"/>
              <a:gd name="T3" fmla="*/ 297 h 430"/>
              <a:gd name="T4" fmla="*/ 133 w 430"/>
              <a:gd name="T5" fmla="*/ 45 h 430"/>
              <a:gd name="T6" fmla="*/ 385 w 430"/>
              <a:gd name="T7" fmla="*/ 133 h 430"/>
              <a:gd name="T8" fmla="*/ 297 w 430"/>
              <a:gd name="T9" fmla="*/ 385 h 430"/>
              <a:gd name="T10" fmla="*/ 144 w 430"/>
              <a:gd name="T11" fmla="*/ 68 h 430"/>
              <a:gd name="T12" fmla="*/ 68 w 430"/>
              <a:gd name="T13" fmla="*/ 286 h 430"/>
              <a:gd name="T14" fmla="*/ 286 w 430"/>
              <a:gd name="T15" fmla="*/ 362 h 430"/>
              <a:gd name="T16" fmla="*/ 362 w 430"/>
              <a:gd name="T17" fmla="*/ 144 h 430"/>
              <a:gd name="T18" fmla="*/ 144 w 430"/>
              <a:gd name="T19" fmla="*/ 6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430">
                <a:moveTo>
                  <a:pt x="297" y="385"/>
                </a:moveTo>
                <a:cubicBezTo>
                  <a:pt x="204" y="430"/>
                  <a:pt x="91" y="391"/>
                  <a:pt x="45" y="297"/>
                </a:cubicBezTo>
                <a:cubicBezTo>
                  <a:pt x="0" y="204"/>
                  <a:pt x="40" y="91"/>
                  <a:pt x="133" y="45"/>
                </a:cubicBezTo>
                <a:cubicBezTo>
                  <a:pt x="227" y="0"/>
                  <a:pt x="340" y="40"/>
                  <a:pt x="385" y="133"/>
                </a:cubicBezTo>
                <a:cubicBezTo>
                  <a:pt x="430" y="227"/>
                  <a:pt x="391" y="340"/>
                  <a:pt x="297" y="385"/>
                </a:cubicBezTo>
                <a:close/>
                <a:moveTo>
                  <a:pt x="144" y="68"/>
                </a:moveTo>
                <a:cubicBezTo>
                  <a:pt x="63" y="107"/>
                  <a:pt x="29" y="205"/>
                  <a:pt x="68" y="286"/>
                </a:cubicBezTo>
                <a:cubicBezTo>
                  <a:pt x="107" y="367"/>
                  <a:pt x="205" y="401"/>
                  <a:pt x="286" y="362"/>
                </a:cubicBezTo>
                <a:cubicBezTo>
                  <a:pt x="367" y="323"/>
                  <a:pt x="401" y="225"/>
                  <a:pt x="362" y="144"/>
                </a:cubicBezTo>
                <a:cubicBezTo>
                  <a:pt x="323" y="63"/>
                  <a:pt x="225" y="29"/>
                  <a:pt x="144" y="6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îśliḋe"/>
          <p:cNvSpPr/>
          <p:nvPr/>
        </p:nvSpPr>
        <p:spPr bwMode="auto">
          <a:xfrm rot="880243">
            <a:off x="4118424" y="1767180"/>
            <a:ext cx="291660" cy="292729"/>
          </a:xfrm>
          <a:custGeom>
            <a:avLst/>
            <a:gdLst>
              <a:gd name="T0" fmla="*/ 260 w 290"/>
              <a:gd name="T1" fmla="*/ 90 h 290"/>
              <a:gd name="T2" fmla="*/ 200 w 290"/>
              <a:gd name="T3" fmla="*/ 260 h 290"/>
              <a:gd name="T4" fmla="*/ 31 w 290"/>
              <a:gd name="T5" fmla="*/ 200 h 290"/>
              <a:gd name="T6" fmla="*/ 90 w 290"/>
              <a:gd name="T7" fmla="*/ 31 h 290"/>
              <a:gd name="T8" fmla="*/ 260 w 290"/>
              <a:gd name="T9" fmla="*/ 90 h 290"/>
            </a:gdLst>
            <a:ahLst/>
            <a:cxnLst>
              <a:cxn ang="0">
                <a:pos x="T0" y="T1"/>
              </a:cxn>
              <a:cxn ang="0">
                <a:pos x="T2" y="T3"/>
              </a:cxn>
              <a:cxn ang="0">
                <a:pos x="T4" y="T5"/>
              </a:cxn>
              <a:cxn ang="0">
                <a:pos x="T6" y="T7"/>
              </a:cxn>
              <a:cxn ang="0">
                <a:pos x="T8" y="T9"/>
              </a:cxn>
            </a:cxnLst>
            <a:rect l="0" t="0" r="r" b="b"/>
            <a:pathLst>
              <a:path w="290" h="290">
                <a:moveTo>
                  <a:pt x="260" y="90"/>
                </a:moveTo>
                <a:cubicBezTo>
                  <a:pt x="290" y="153"/>
                  <a:pt x="264" y="229"/>
                  <a:pt x="200" y="260"/>
                </a:cubicBezTo>
                <a:cubicBezTo>
                  <a:pt x="137" y="290"/>
                  <a:pt x="61" y="264"/>
                  <a:pt x="31" y="200"/>
                </a:cubicBezTo>
                <a:cubicBezTo>
                  <a:pt x="0" y="137"/>
                  <a:pt x="27" y="61"/>
                  <a:pt x="90" y="31"/>
                </a:cubicBezTo>
                <a:cubicBezTo>
                  <a:pt x="153" y="0"/>
                  <a:pt x="229" y="27"/>
                  <a:pt x="260" y="90"/>
                </a:cubicBezTo>
                <a:close/>
              </a:path>
            </a:pathLst>
          </a:custGeom>
          <a:solidFill>
            <a:srgbClr val="B3B2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iṧlïḍè"/>
          <p:cNvSpPr/>
          <p:nvPr/>
        </p:nvSpPr>
        <p:spPr bwMode="auto">
          <a:xfrm rot="880243">
            <a:off x="3840393" y="1194353"/>
            <a:ext cx="539519" cy="675200"/>
          </a:xfrm>
          <a:custGeom>
            <a:avLst/>
            <a:gdLst>
              <a:gd name="T0" fmla="*/ 143 w 535"/>
              <a:gd name="T1" fmla="*/ 0 h 669"/>
              <a:gd name="T2" fmla="*/ 0 w 535"/>
              <a:gd name="T3" fmla="*/ 6 h 669"/>
              <a:gd name="T4" fmla="*/ 111 w 535"/>
              <a:gd name="T5" fmla="*/ 49 h 669"/>
              <a:gd name="T6" fmla="*/ 407 w 535"/>
              <a:gd name="T7" fmla="*/ 417 h 669"/>
              <a:gd name="T8" fmla="*/ 478 w 535"/>
              <a:gd name="T9" fmla="*/ 669 h 669"/>
              <a:gd name="T10" fmla="*/ 507 w 535"/>
              <a:gd name="T11" fmla="*/ 665 h 669"/>
              <a:gd name="T12" fmla="*/ 535 w 535"/>
              <a:gd name="T13" fmla="*/ 661 h 669"/>
              <a:gd name="T14" fmla="*/ 461 w 535"/>
              <a:gd name="T15" fmla="*/ 397 h 669"/>
              <a:gd name="T16" fmla="*/ 143 w 535"/>
              <a:gd name="T17"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5" h="669">
                <a:moveTo>
                  <a:pt x="143" y="0"/>
                </a:moveTo>
                <a:cubicBezTo>
                  <a:pt x="108" y="3"/>
                  <a:pt x="44" y="7"/>
                  <a:pt x="0" y="6"/>
                </a:cubicBezTo>
                <a:cubicBezTo>
                  <a:pt x="39" y="16"/>
                  <a:pt x="76" y="30"/>
                  <a:pt x="111" y="49"/>
                </a:cubicBezTo>
                <a:cubicBezTo>
                  <a:pt x="267" y="132"/>
                  <a:pt x="358" y="295"/>
                  <a:pt x="407" y="417"/>
                </a:cubicBezTo>
                <a:cubicBezTo>
                  <a:pt x="461" y="551"/>
                  <a:pt x="478" y="667"/>
                  <a:pt x="478" y="669"/>
                </a:cubicBezTo>
                <a:cubicBezTo>
                  <a:pt x="507" y="665"/>
                  <a:pt x="507" y="665"/>
                  <a:pt x="507" y="665"/>
                </a:cubicBezTo>
                <a:cubicBezTo>
                  <a:pt x="535" y="661"/>
                  <a:pt x="535" y="661"/>
                  <a:pt x="535" y="661"/>
                </a:cubicBezTo>
                <a:cubicBezTo>
                  <a:pt x="535" y="656"/>
                  <a:pt x="518" y="538"/>
                  <a:pt x="461" y="397"/>
                </a:cubicBezTo>
                <a:cubicBezTo>
                  <a:pt x="387" y="211"/>
                  <a:pt x="277" y="74"/>
                  <a:pt x="14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îṣ1íḓè"/>
          <p:cNvSpPr/>
          <p:nvPr/>
        </p:nvSpPr>
        <p:spPr bwMode="auto">
          <a:xfrm>
            <a:off x="779780" y="1177290"/>
            <a:ext cx="9627235" cy="3303905"/>
          </a:xfrm>
          <a:custGeom>
            <a:avLst/>
            <a:gdLst>
              <a:gd name="T0" fmla="*/ 292 w 390"/>
              <a:gd name="T1" fmla="*/ 0 h 317"/>
              <a:gd name="T2" fmla="*/ 99 w 390"/>
              <a:gd name="T3" fmla="*/ 0 h 317"/>
              <a:gd name="T4" fmla="*/ 0 w 390"/>
              <a:gd name="T5" fmla="*/ 99 h 317"/>
              <a:gd name="T6" fmla="*/ 0 w 390"/>
              <a:gd name="T7" fmla="*/ 182 h 317"/>
              <a:gd name="T8" fmla="*/ 70 w 390"/>
              <a:gd name="T9" fmla="*/ 276 h 317"/>
              <a:gd name="T10" fmla="*/ 47 w 390"/>
              <a:gd name="T11" fmla="*/ 317 h 317"/>
              <a:gd name="T12" fmla="*/ 131 w 390"/>
              <a:gd name="T13" fmla="*/ 280 h 317"/>
              <a:gd name="T14" fmla="*/ 292 w 390"/>
              <a:gd name="T15" fmla="*/ 280 h 317"/>
              <a:gd name="T16" fmla="*/ 390 w 390"/>
              <a:gd name="T17" fmla="*/ 182 h 317"/>
              <a:gd name="T18" fmla="*/ 390 w 390"/>
              <a:gd name="T19" fmla="*/ 99 h 317"/>
              <a:gd name="T20" fmla="*/ 292 w 390"/>
              <a:gd name="T2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17">
                <a:moveTo>
                  <a:pt x="292" y="0"/>
                </a:moveTo>
                <a:cubicBezTo>
                  <a:pt x="99" y="0"/>
                  <a:pt x="99" y="0"/>
                  <a:pt x="99" y="0"/>
                </a:cubicBezTo>
                <a:cubicBezTo>
                  <a:pt x="44" y="0"/>
                  <a:pt x="0" y="44"/>
                  <a:pt x="0" y="99"/>
                </a:cubicBezTo>
                <a:cubicBezTo>
                  <a:pt x="0" y="182"/>
                  <a:pt x="0" y="182"/>
                  <a:pt x="0" y="182"/>
                </a:cubicBezTo>
                <a:cubicBezTo>
                  <a:pt x="0" y="226"/>
                  <a:pt x="29" y="264"/>
                  <a:pt x="70" y="276"/>
                </a:cubicBezTo>
                <a:cubicBezTo>
                  <a:pt x="47" y="317"/>
                  <a:pt x="47" y="317"/>
                  <a:pt x="47" y="317"/>
                </a:cubicBezTo>
                <a:cubicBezTo>
                  <a:pt x="131" y="280"/>
                  <a:pt x="131" y="280"/>
                  <a:pt x="131" y="280"/>
                </a:cubicBezTo>
                <a:cubicBezTo>
                  <a:pt x="292" y="280"/>
                  <a:pt x="292" y="280"/>
                  <a:pt x="292" y="280"/>
                </a:cubicBezTo>
                <a:cubicBezTo>
                  <a:pt x="346" y="280"/>
                  <a:pt x="390" y="236"/>
                  <a:pt x="390" y="182"/>
                </a:cubicBezTo>
                <a:cubicBezTo>
                  <a:pt x="390" y="99"/>
                  <a:pt x="390" y="99"/>
                  <a:pt x="390" y="99"/>
                </a:cubicBezTo>
                <a:cubicBezTo>
                  <a:pt x="390" y="44"/>
                  <a:pt x="346" y="0"/>
                  <a:pt x="292" y="0"/>
                </a:cubicBezTo>
                <a:close/>
              </a:path>
            </a:pathLst>
          </a:custGeom>
          <a:solidFill>
            <a:schemeClr val="bg1"/>
          </a:solidFill>
          <a:ln>
            <a:noFill/>
          </a:ln>
        </p:spPr>
        <p:txBody>
          <a:bodyPr anchor="ctr"/>
          <a:lstStyle/>
          <a:p>
            <a:pPr algn="ctr"/>
          </a:p>
        </p:txBody>
      </p:sp>
      <p:sp>
        <p:nvSpPr>
          <p:cNvPr id="40" name="任意多边形: 形状 39"/>
          <p:cNvSpPr/>
          <p:nvPr/>
        </p:nvSpPr>
        <p:spPr>
          <a:xfrm>
            <a:off x="935355" y="1296670"/>
            <a:ext cx="9280525" cy="2699385"/>
          </a:xfrm>
          <a:custGeom>
            <a:avLst/>
            <a:gdLst>
              <a:gd name="connsiteX0" fmla="*/ 42649 w 7007335"/>
              <a:gd name="connsiteY0" fmla="*/ 781397 h 2699331"/>
              <a:gd name="connsiteX1" fmla="*/ 341908 w 7007335"/>
              <a:gd name="connsiteY1" fmla="*/ 365760 h 2699331"/>
              <a:gd name="connsiteX2" fmla="*/ 1239682 w 7007335"/>
              <a:gd name="connsiteY2" fmla="*/ 66502 h 2699331"/>
              <a:gd name="connsiteX3" fmla="*/ 3633748 w 7007335"/>
              <a:gd name="connsiteY3" fmla="*/ 0 h 2699331"/>
              <a:gd name="connsiteX4" fmla="*/ 5711929 w 7007335"/>
              <a:gd name="connsiteY4" fmla="*/ 33251 h 2699331"/>
              <a:gd name="connsiteX5" fmla="*/ 6642955 w 7007335"/>
              <a:gd name="connsiteY5" fmla="*/ 382386 h 2699331"/>
              <a:gd name="connsiteX6" fmla="*/ 6975464 w 7007335"/>
              <a:gd name="connsiteY6" fmla="*/ 997528 h 2699331"/>
              <a:gd name="connsiteX7" fmla="*/ 6892337 w 7007335"/>
              <a:gd name="connsiteY7" fmla="*/ 1961804 h 2699331"/>
              <a:gd name="connsiteX8" fmla="*/ 6077689 w 7007335"/>
              <a:gd name="connsiteY8" fmla="*/ 2527070 h 2699331"/>
              <a:gd name="connsiteX9" fmla="*/ 4115886 w 7007335"/>
              <a:gd name="connsiteY9" fmla="*/ 2693324 h 2699331"/>
              <a:gd name="connsiteX10" fmla="*/ 2287086 w 7007335"/>
              <a:gd name="connsiteY10" fmla="*/ 2643448 h 2699331"/>
              <a:gd name="connsiteX11" fmla="*/ 607915 w 7007335"/>
              <a:gd name="connsiteY11" fmla="*/ 2460568 h 2699331"/>
              <a:gd name="connsiteX12" fmla="*/ 59275 w 7007335"/>
              <a:gd name="connsiteY12" fmla="*/ 1712422 h 2699331"/>
              <a:gd name="connsiteX13" fmla="*/ 42649 w 7007335"/>
              <a:gd name="connsiteY13" fmla="*/ 781397 h 269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7335" h="2699331">
                <a:moveTo>
                  <a:pt x="42649" y="781397"/>
                </a:moveTo>
                <a:cubicBezTo>
                  <a:pt x="89754" y="556953"/>
                  <a:pt x="142403" y="484909"/>
                  <a:pt x="341908" y="365760"/>
                </a:cubicBezTo>
                <a:cubicBezTo>
                  <a:pt x="541413" y="246611"/>
                  <a:pt x="691042" y="127462"/>
                  <a:pt x="1239682" y="66502"/>
                </a:cubicBezTo>
                <a:cubicBezTo>
                  <a:pt x="1788322" y="5542"/>
                  <a:pt x="3633748" y="0"/>
                  <a:pt x="3633748" y="0"/>
                </a:cubicBezTo>
                <a:lnTo>
                  <a:pt x="5711929" y="33251"/>
                </a:lnTo>
                <a:cubicBezTo>
                  <a:pt x="6213463" y="96982"/>
                  <a:pt x="6432366" y="221673"/>
                  <a:pt x="6642955" y="382386"/>
                </a:cubicBezTo>
                <a:cubicBezTo>
                  <a:pt x="6853544" y="543099"/>
                  <a:pt x="6933900" y="734292"/>
                  <a:pt x="6975464" y="997528"/>
                </a:cubicBezTo>
                <a:cubicBezTo>
                  <a:pt x="7017028" y="1260764"/>
                  <a:pt x="7041966" y="1706880"/>
                  <a:pt x="6892337" y="1961804"/>
                </a:cubicBezTo>
                <a:cubicBezTo>
                  <a:pt x="6742708" y="2216728"/>
                  <a:pt x="6540431" y="2405150"/>
                  <a:pt x="6077689" y="2527070"/>
                </a:cubicBezTo>
                <a:cubicBezTo>
                  <a:pt x="5614947" y="2648990"/>
                  <a:pt x="4747653" y="2673928"/>
                  <a:pt x="4115886" y="2693324"/>
                </a:cubicBezTo>
                <a:cubicBezTo>
                  <a:pt x="3484119" y="2712720"/>
                  <a:pt x="2871748" y="2682241"/>
                  <a:pt x="2287086" y="2643448"/>
                </a:cubicBezTo>
                <a:cubicBezTo>
                  <a:pt x="1702424" y="2604655"/>
                  <a:pt x="979217" y="2615739"/>
                  <a:pt x="607915" y="2460568"/>
                </a:cubicBezTo>
                <a:cubicBezTo>
                  <a:pt x="236613" y="2305397"/>
                  <a:pt x="147944" y="1989513"/>
                  <a:pt x="59275" y="1712422"/>
                </a:cubicBezTo>
                <a:cubicBezTo>
                  <a:pt x="-29394" y="1435331"/>
                  <a:pt x="-4456" y="1005841"/>
                  <a:pt x="42649" y="781397"/>
                </a:cubicBezTo>
                <a:close/>
              </a:path>
            </a:pathLst>
          </a:custGeom>
          <a:noFill/>
          <a:ln w="38100">
            <a:solidFill>
              <a:srgbClr val="78B7C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ïṥlïdê"/>
          <p:cNvSpPr/>
          <p:nvPr/>
        </p:nvSpPr>
        <p:spPr bwMode="auto">
          <a:xfrm rot="880243">
            <a:off x="1625457" y="923072"/>
            <a:ext cx="1179463" cy="673063"/>
          </a:xfrm>
          <a:custGeom>
            <a:avLst/>
            <a:gdLst>
              <a:gd name="T0" fmla="*/ 1165 w 1169"/>
              <a:gd name="T1" fmla="*/ 97 h 667"/>
              <a:gd name="T2" fmla="*/ 502 w 1169"/>
              <a:gd name="T3" fmla="*/ 139 h 667"/>
              <a:gd name="T4" fmla="*/ 0 w 1169"/>
              <a:gd name="T5" fmla="*/ 667 h 667"/>
              <a:gd name="T6" fmla="*/ 0 w 1169"/>
              <a:gd name="T7" fmla="*/ 667 h 667"/>
              <a:gd name="T8" fmla="*/ 97 w 1169"/>
              <a:gd name="T9" fmla="*/ 560 h 667"/>
              <a:gd name="T10" fmla="*/ 527 w 1169"/>
              <a:gd name="T11" fmla="*/ 191 h 667"/>
              <a:gd name="T12" fmla="*/ 1026 w 1169"/>
              <a:gd name="T13" fmla="*/ 105 h 667"/>
              <a:gd name="T14" fmla="*/ 1169 w 1169"/>
              <a:gd name="T15" fmla="*/ 99 h 667"/>
              <a:gd name="T16" fmla="*/ 1165 w 1169"/>
              <a:gd name="T17" fmla="*/ 9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9" h="667">
                <a:moveTo>
                  <a:pt x="1165" y="97"/>
                </a:moveTo>
                <a:cubicBezTo>
                  <a:pt x="984" y="0"/>
                  <a:pt x="761" y="14"/>
                  <a:pt x="502" y="139"/>
                </a:cubicBezTo>
                <a:cubicBezTo>
                  <a:pt x="209" y="281"/>
                  <a:pt x="40" y="458"/>
                  <a:pt x="0" y="667"/>
                </a:cubicBezTo>
                <a:cubicBezTo>
                  <a:pt x="0" y="667"/>
                  <a:pt x="0" y="667"/>
                  <a:pt x="0" y="667"/>
                </a:cubicBezTo>
                <a:cubicBezTo>
                  <a:pt x="19" y="651"/>
                  <a:pt x="56" y="615"/>
                  <a:pt x="97" y="560"/>
                </a:cubicBezTo>
                <a:cubicBezTo>
                  <a:pt x="166" y="419"/>
                  <a:pt x="310" y="296"/>
                  <a:pt x="527" y="191"/>
                </a:cubicBezTo>
                <a:cubicBezTo>
                  <a:pt x="716" y="100"/>
                  <a:pt x="884" y="71"/>
                  <a:pt x="1026" y="105"/>
                </a:cubicBezTo>
                <a:cubicBezTo>
                  <a:pt x="1070" y="106"/>
                  <a:pt x="1134" y="102"/>
                  <a:pt x="1169" y="99"/>
                </a:cubicBezTo>
                <a:cubicBezTo>
                  <a:pt x="1168" y="99"/>
                  <a:pt x="1166" y="98"/>
                  <a:pt x="1165" y="9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îṩľiďé"/>
          <p:cNvSpPr/>
          <p:nvPr/>
        </p:nvSpPr>
        <p:spPr bwMode="auto">
          <a:xfrm rot="880243">
            <a:off x="1492527" y="1298807"/>
            <a:ext cx="240379" cy="659175"/>
          </a:xfrm>
          <a:custGeom>
            <a:avLst/>
            <a:gdLst>
              <a:gd name="T0" fmla="*/ 88 w 238"/>
              <a:gd name="T1" fmla="*/ 492 h 653"/>
              <a:gd name="T2" fmla="*/ 195 w 238"/>
              <a:gd name="T3" fmla="*/ 653 h 653"/>
              <a:gd name="T4" fmla="*/ 238 w 238"/>
              <a:gd name="T5" fmla="*/ 614 h 653"/>
              <a:gd name="T6" fmla="*/ 80 w 238"/>
              <a:gd name="T7" fmla="*/ 117 h 653"/>
              <a:gd name="T8" fmla="*/ 120 w 238"/>
              <a:gd name="T9" fmla="*/ 0 h 653"/>
              <a:gd name="T10" fmla="*/ 23 w 238"/>
              <a:gd name="T11" fmla="*/ 107 h 653"/>
              <a:gd name="T12" fmla="*/ 88 w 238"/>
              <a:gd name="T13" fmla="*/ 492 h 653"/>
            </a:gdLst>
            <a:ahLst/>
            <a:cxnLst>
              <a:cxn ang="0">
                <a:pos x="T0" y="T1"/>
              </a:cxn>
              <a:cxn ang="0">
                <a:pos x="T2" y="T3"/>
              </a:cxn>
              <a:cxn ang="0">
                <a:pos x="T4" y="T5"/>
              </a:cxn>
              <a:cxn ang="0">
                <a:pos x="T6" y="T7"/>
              </a:cxn>
              <a:cxn ang="0">
                <a:pos x="T8" y="T9"/>
              </a:cxn>
              <a:cxn ang="0">
                <a:pos x="T10" y="T11"/>
              </a:cxn>
              <a:cxn ang="0">
                <a:pos x="T12" y="T13"/>
              </a:cxn>
            </a:cxnLst>
            <a:rect l="0" t="0" r="r" b="b"/>
            <a:pathLst>
              <a:path w="238" h="653">
                <a:moveTo>
                  <a:pt x="88" y="492"/>
                </a:moveTo>
                <a:cubicBezTo>
                  <a:pt x="137" y="589"/>
                  <a:pt x="193" y="650"/>
                  <a:pt x="195" y="653"/>
                </a:cubicBezTo>
                <a:cubicBezTo>
                  <a:pt x="238" y="614"/>
                  <a:pt x="238" y="614"/>
                  <a:pt x="238" y="614"/>
                </a:cubicBezTo>
                <a:cubicBezTo>
                  <a:pt x="236" y="611"/>
                  <a:pt x="29" y="382"/>
                  <a:pt x="80" y="117"/>
                </a:cubicBezTo>
                <a:cubicBezTo>
                  <a:pt x="87" y="77"/>
                  <a:pt x="101" y="38"/>
                  <a:pt x="120" y="0"/>
                </a:cubicBezTo>
                <a:cubicBezTo>
                  <a:pt x="79" y="55"/>
                  <a:pt x="42" y="91"/>
                  <a:pt x="23" y="107"/>
                </a:cubicBezTo>
                <a:cubicBezTo>
                  <a:pt x="0" y="229"/>
                  <a:pt x="22" y="362"/>
                  <a:pt x="88" y="49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íṡḻíḑê"/>
          <p:cNvSpPr/>
          <p:nvPr/>
        </p:nvSpPr>
        <p:spPr bwMode="auto">
          <a:xfrm rot="880243">
            <a:off x="4229858" y="1911841"/>
            <a:ext cx="29914" cy="4273"/>
          </a:xfrm>
          <a:custGeom>
            <a:avLst/>
            <a:gdLst>
              <a:gd name="T0" fmla="*/ 0 w 28"/>
              <a:gd name="T1" fmla="*/ 4 h 4"/>
              <a:gd name="T2" fmla="*/ 28 w 28"/>
              <a:gd name="T3" fmla="*/ 0 h 4"/>
              <a:gd name="T4" fmla="*/ 0 w 28"/>
              <a:gd name="T5" fmla="*/ 4 h 4"/>
              <a:gd name="T6" fmla="*/ 0 w 28"/>
              <a:gd name="T7" fmla="*/ 4 h 4"/>
            </a:gdLst>
            <a:ahLst/>
            <a:cxnLst>
              <a:cxn ang="0">
                <a:pos x="T0" y="T1"/>
              </a:cxn>
              <a:cxn ang="0">
                <a:pos x="T2" y="T3"/>
              </a:cxn>
              <a:cxn ang="0">
                <a:pos x="T4" y="T5"/>
              </a:cxn>
              <a:cxn ang="0">
                <a:pos x="T6" y="T7"/>
              </a:cxn>
            </a:cxnLst>
            <a:rect l="0" t="0" r="r" b="b"/>
            <a:pathLst>
              <a:path w="28" h="4">
                <a:moveTo>
                  <a:pt x="0" y="4"/>
                </a:moveTo>
                <a:lnTo>
                  <a:pt x="28"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îṡḻîďe"/>
          <p:cNvSpPr/>
          <p:nvPr/>
        </p:nvSpPr>
        <p:spPr bwMode="auto">
          <a:xfrm rot="880243">
            <a:off x="1392432" y="2545584"/>
            <a:ext cx="521357" cy="573707"/>
          </a:xfrm>
          <a:custGeom>
            <a:avLst/>
            <a:gdLst>
              <a:gd name="T0" fmla="*/ 516 w 516"/>
              <a:gd name="T1" fmla="*/ 515 h 569"/>
              <a:gd name="T2" fmla="*/ 330 w 516"/>
              <a:gd name="T3" fmla="*/ 492 h 569"/>
              <a:gd name="T4" fmla="*/ 0 w 516"/>
              <a:gd name="T5" fmla="*/ 25 h 569"/>
              <a:gd name="T6" fmla="*/ 36 w 516"/>
              <a:gd name="T7" fmla="*/ 0 h 569"/>
              <a:gd name="T8" fmla="*/ 365 w 516"/>
              <a:gd name="T9" fmla="*/ 467 h 569"/>
              <a:gd name="T10" fmla="*/ 499 w 516"/>
              <a:gd name="T11" fmla="*/ 475 h 569"/>
              <a:gd name="T12" fmla="*/ 516 w 516"/>
              <a:gd name="T13" fmla="*/ 515 h 569"/>
            </a:gdLst>
            <a:ahLst/>
            <a:cxnLst>
              <a:cxn ang="0">
                <a:pos x="T0" y="T1"/>
              </a:cxn>
              <a:cxn ang="0">
                <a:pos x="T2" y="T3"/>
              </a:cxn>
              <a:cxn ang="0">
                <a:pos x="T4" y="T5"/>
              </a:cxn>
              <a:cxn ang="0">
                <a:pos x="T6" y="T7"/>
              </a:cxn>
              <a:cxn ang="0">
                <a:pos x="T8" y="T9"/>
              </a:cxn>
              <a:cxn ang="0">
                <a:pos x="T10" y="T11"/>
              </a:cxn>
              <a:cxn ang="0">
                <a:pos x="T12" y="T13"/>
              </a:cxn>
            </a:cxnLst>
            <a:rect l="0" t="0" r="r" b="b"/>
            <a:pathLst>
              <a:path w="516" h="569">
                <a:moveTo>
                  <a:pt x="516" y="515"/>
                </a:moveTo>
                <a:cubicBezTo>
                  <a:pt x="386" y="569"/>
                  <a:pt x="332" y="495"/>
                  <a:pt x="330" y="492"/>
                </a:cubicBezTo>
                <a:cubicBezTo>
                  <a:pt x="0" y="25"/>
                  <a:pt x="0" y="25"/>
                  <a:pt x="0" y="25"/>
                </a:cubicBezTo>
                <a:cubicBezTo>
                  <a:pt x="36" y="0"/>
                  <a:pt x="36" y="0"/>
                  <a:pt x="36" y="0"/>
                </a:cubicBezTo>
                <a:cubicBezTo>
                  <a:pt x="365" y="467"/>
                  <a:pt x="365" y="467"/>
                  <a:pt x="365" y="467"/>
                </a:cubicBezTo>
                <a:cubicBezTo>
                  <a:pt x="366" y="468"/>
                  <a:pt x="403" y="515"/>
                  <a:pt x="499" y="475"/>
                </a:cubicBezTo>
                <a:lnTo>
                  <a:pt x="516" y="515"/>
                </a:lnTo>
                <a:close/>
              </a:path>
            </a:pathLst>
          </a:custGeom>
          <a:solidFill>
            <a:srgbClr val="B3B2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í$ḷíḑê"/>
          <p:cNvSpPr/>
          <p:nvPr/>
        </p:nvSpPr>
        <p:spPr bwMode="auto">
          <a:xfrm rot="880243">
            <a:off x="1941119" y="2323755"/>
            <a:ext cx="422000" cy="654902"/>
          </a:xfrm>
          <a:custGeom>
            <a:avLst/>
            <a:gdLst>
              <a:gd name="T0" fmla="*/ 325 w 419"/>
              <a:gd name="T1" fmla="*/ 649 h 649"/>
              <a:gd name="T2" fmla="*/ 365 w 419"/>
              <a:gd name="T3" fmla="*/ 466 h 649"/>
              <a:gd name="T4" fmla="*/ 36 w 419"/>
              <a:gd name="T5" fmla="*/ 0 h 649"/>
              <a:gd name="T6" fmla="*/ 0 w 419"/>
              <a:gd name="T7" fmla="*/ 25 h 649"/>
              <a:gd name="T8" fmla="*/ 330 w 419"/>
              <a:gd name="T9" fmla="*/ 491 h 649"/>
              <a:gd name="T10" fmla="*/ 292 w 419"/>
              <a:gd name="T11" fmla="*/ 620 h 649"/>
              <a:gd name="T12" fmla="*/ 325 w 419"/>
              <a:gd name="T13" fmla="*/ 649 h 649"/>
            </a:gdLst>
            <a:ahLst/>
            <a:cxnLst>
              <a:cxn ang="0">
                <a:pos x="T0" y="T1"/>
              </a:cxn>
              <a:cxn ang="0">
                <a:pos x="T2" y="T3"/>
              </a:cxn>
              <a:cxn ang="0">
                <a:pos x="T4" y="T5"/>
              </a:cxn>
              <a:cxn ang="0">
                <a:pos x="T6" y="T7"/>
              </a:cxn>
              <a:cxn ang="0">
                <a:pos x="T8" y="T9"/>
              </a:cxn>
              <a:cxn ang="0">
                <a:pos x="T10" y="T11"/>
              </a:cxn>
              <a:cxn ang="0">
                <a:pos x="T12" y="T13"/>
              </a:cxn>
            </a:cxnLst>
            <a:rect l="0" t="0" r="r" b="b"/>
            <a:pathLst>
              <a:path w="419" h="649">
                <a:moveTo>
                  <a:pt x="325" y="649"/>
                </a:moveTo>
                <a:cubicBezTo>
                  <a:pt x="419" y="545"/>
                  <a:pt x="367" y="469"/>
                  <a:pt x="365" y="466"/>
                </a:cubicBezTo>
                <a:cubicBezTo>
                  <a:pt x="36" y="0"/>
                  <a:pt x="36" y="0"/>
                  <a:pt x="36" y="0"/>
                </a:cubicBezTo>
                <a:cubicBezTo>
                  <a:pt x="0" y="25"/>
                  <a:pt x="0" y="25"/>
                  <a:pt x="0" y="25"/>
                </a:cubicBezTo>
                <a:cubicBezTo>
                  <a:pt x="330" y="491"/>
                  <a:pt x="330" y="491"/>
                  <a:pt x="330" y="491"/>
                </a:cubicBezTo>
                <a:cubicBezTo>
                  <a:pt x="331" y="493"/>
                  <a:pt x="362" y="543"/>
                  <a:pt x="292" y="620"/>
                </a:cubicBezTo>
                <a:lnTo>
                  <a:pt x="325" y="649"/>
                </a:lnTo>
                <a:close/>
              </a:path>
            </a:pathLst>
          </a:custGeom>
          <a:solidFill>
            <a:srgbClr val="B3B2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íṧ1ïḑè"/>
          <p:cNvSpPr/>
          <p:nvPr/>
        </p:nvSpPr>
        <p:spPr bwMode="auto">
          <a:xfrm rot="880243">
            <a:off x="1757081" y="3040210"/>
            <a:ext cx="162390" cy="117519"/>
          </a:xfrm>
          <a:custGeom>
            <a:avLst/>
            <a:gdLst>
              <a:gd name="T0" fmla="*/ 68 w 160"/>
              <a:gd name="T1" fmla="*/ 10 h 116"/>
              <a:gd name="T2" fmla="*/ 154 w 160"/>
              <a:gd name="T3" fmla="*/ 39 h 116"/>
              <a:gd name="T4" fmla="*/ 92 w 160"/>
              <a:gd name="T5" fmla="*/ 106 h 116"/>
              <a:gd name="T6" fmla="*/ 6 w 160"/>
              <a:gd name="T7" fmla="*/ 77 h 116"/>
              <a:gd name="T8" fmla="*/ 68 w 160"/>
              <a:gd name="T9" fmla="*/ 10 h 116"/>
            </a:gdLst>
            <a:ahLst/>
            <a:cxnLst>
              <a:cxn ang="0">
                <a:pos x="T0" y="T1"/>
              </a:cxn>
              <a:cxn ang="0">
                <a:pos x="T2" y="T3"/>
              </a:cxn>
              <a:cxn ang="0">
                <a:pos x="T4" y="T5"/>
              </a:cxn>
              <a:cxn ang="0">
                <a:pos x="T6" y="T7"/>
              </a:cxn>
              <a:cxn ang="0">
                <a:pos x="T8" y="T9"/>
              </a:cxn>
            </a:cxnLst>
            <a:rect l="0" t="0" r="r" b="b"/>
            <a:pathLst>
              <a:path w="160" h="116">
                <a:moveTo>
                  <a:pt x="68" y="10"/>
                </a:moveTo>
                <a:cubicBezTo>
                  <a:pt x="108" y="0"/>
                  <a:pt x="147" y="13"/>
                  <a:pt x="154" y="39"/>
                </a:cubicBezTo>
                <a:cubicBezTo>
                  <a:pt x="160" y="65"/>
                  <a:pt x="133" y="95"/>
                  <a:pt x="92" y="106"/>
                </a:cubicBezTo>
                <a:cubicBezTo>
                  <a:pt x="52" y="116"/>
                  <a:pt x="13" y="103"/>
                  <a:pt x="6" y="77"/>
                </a:cubicBezTo>
                <a:cubicBezTo>
                  <a:pt x="0" y="51"/>
                  <a:pt x="27" y="21"/>
                  <a:pt x="68" y="10"/>
                </a:cubicBezTo>
                <a:close/>
              </a:path>
            </a:pathLst>
          </a:custGeom>
          <a:solidFill>
            <a:srgbClr val="29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íśľíḓe"/>
          <p:cNvSpPr/>
          <p:nvPr/>
        </p:nvSpPr>
        <p:spPr bwMode="auto">
          <a:xfrm rot="880243">
            <a:off x="2110723" y="2849979"/>
            <a:ext cx="131407" cy="157048"/>
          </a:xfrm>
          <a:custGeom>
            <a:avLst/>
            <a:gdLst>
              <a:gd name="T0" fmla="*/ 24 w 130"/>
              <a:gd name="T1" fmla="*/ 51 h 156"/>
              <a:gd name="T2" fmla="*/ 23 w 130"/>
              <a:gd name="T3" fmla="*/ 141 h 156"/>
              <a:gd name="T4" fmla="*/ 106 w 130"/>
              <a:gd name="T5" fmla="*/ 106 h 156"/>
              <a:gd name="T6" fmla="*/ 108 w 130"/>
              <a:gd name="T7" fmla="*/ 15 h 156"/>
              <a:gd name="T8" fmla="*/ 24 w 130"/>
              <a:gd name="T9" fmla="*/ 51 h 156"/>
            </a:gdLst>
            <a:ahLst/>
            <a:cxnLst>
              <a:cxn ang="0">
                <a:pos x="T0" y="T1"/>
              </a:cxn>
              <a:cxn ang="0">
                <a:pos x="T2" y="T3"/>
              </a:cxn>
              <a:cxn ang="0">
                <a:pos x="T4" y="T5"/>
              </a:cxn>
              <a:cxn ang="0">
                <a:pos x="T6" y="T7"/>
              </a:cxn>
              <a:cxn ang="0">
                <a:pos x="T8" y="T9"/>
              </a:cxn>
            </a:cxnLst>
            <a:rect l="0" t="0" r="r" b="b"/>
            <a:pathLst>
              <a:path w="130" h="156">
                <a:moveTo>
                  <a:pt x="24" y="51"/>
                </a:moveTo>
                <a:cubicBezTo>
                  <a:pt x="1" y="85"/>
                  <a:pt x="0" y="126"/>
                  <a:pt x="23" y="141"/>
                </a:cubicBezTo>
                <a:cubicBezTo>
                  <a:pt x="45" y="156"/>
                  <a:pt x="82" y="140"/>
                  <a:pt x="106" y="106"/>
                </a:cubicBezTo>
                <a:cubicBezTo>
                  <a:pt x="129" y="71"/>
                  <a:pt x="130" y="30"/>
                  <a:pt x="108" y="15"/>
                </a:cubicBezTo>
                <a:cubicBezTo>
                  <a:pt x="85" y="0"/>
                  <a:pt x="48" y="16"/>
                  <a:pt x="24" y="51"/>
                </a:cubicBezTo>
                <a:close/>
              </a:path>
            </a:pathLst>
          </a:custGeom>
          <a:solidFill>
            <a:srgbClr val="29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2" name="iŝľiďè"/>
          <p:cNvSpPr/>
          <p:nvPr/>
        </p:nvSpPr>
        <p:spPr bwMode="auto">
          <a:xfrm rot="880243">
            <a:off x="1406422" y="1803894"/>
            <a:ext cx="691225" cy="786309"/>
          </a:xfrm>
          <a:custGeom>
            <a:avLst/>
            <a:gdLst>
              <a:gd name="T0" fmla="*/ 170 w 685"/>
              <a:gd name="T1" fmla="*/ 779 h 779"/>
              <a:gd name="T2" fmla="*/ 58 w 685"/>
              <a:gd name="T3" fmla="*/ 555 h 779"/>
              <a:gd name="T4" fmla="*/ 135 w 685"/>
              <a:gd name="T5" fmla="*/ 180 h 779"/>
              <a:gd name="T6" fmla="*/ 685 w 685"/>
              <a:gd name="T7" fmla="*/ 411 h 779"/>
              <a:gd name="T8" fmla="*/ 632 w 685"/>
              <a:gd name="T9" fmla="*/ 448 h 779"/>
              <a:gd name="T10" fmla="*/ 172 w 685"/>
              <a:gd name="T11" fmla="*/ 233 h 779"/>
              <a:gd name="T12" fmla="*/ 119 w 685"/>
              <a:gd name="T13" fmla="*/ 534 h 779"/>
              <a:gd name="T14" fmla="*/ 223 w 685"/>
              <a:gd name="T15" fmla="*/ 741 h 779"/>
              <a:gd name="T16" fmla="*/ 170 w 685"/>
              <a:gd name="T17"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5" h="779">
                <a:moveTo>
                  <a:pt x="170" y="779"/>
                </a:moveTo>
                <a:cubicBezTo>
                  <a:pt x="167" y="774"/>
                  <a:pt x="98" y="676"/>
                  <a:pt x="58" y="555"/>
                </a:cubicBezTo>
                <a:cubicBezTo>
                  <a:pt x="0" y="386"/>
                  <a:pt x="27" y="256"/>
                  <a:pt x="135" y="180"/>
                </a:cubicBezTo>
                <a:cubicBezTo>
                  <a:pt x="390" y="0"/>
                  <a:pt x="673" y="394"/>
                  <a:pt x="685" y="411"/>
                </a:cubicBezTo>
                <a:cubicBezTo>
                  <a:pt x="632" y="448"/>
                  <a:pt x="632" y="448"/>
                  <a:pt x="632" y="448"/>
                </a:cubicBezTo>
                <a:cubicBezTo>
                  <a:pt x="629" y="445"/>
                  <a:pt x="375" y="90"/>
                  <a:pt x="172" y="233"/>
                </a:cubicBezTo>
                <a:cubicBezTo>
                  <a:pt x="89" y="292"/>
                  <a:pt x="72" y="393"/>
                  <a:pt x="119" y="534"/>
                </a:cubicBezTo>
                <a:cubicBezTo>
                  <a:pt x="157" y="646"/>
                  <a:pt x="223" y="740"/>
                  <a:pt x="223" y="741"/>
                </a:cubicBezTo>
                <a:lnTo>
                  <a:pt x="170" y="779"/>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文本框 37"/>
          <p:cNvSpPr txBox="1"/>
          <p:nvPr/>
        </p:nvSpPr>
        <p:spPr>
          <a:xfrm>
            <a:off x="1576705" y="2161540"/>
            <a:ext cx="8829675" cy="1014730"/>
          </a:xfrm>
          <a:prstGeom prst="rect">
            <a:avLst/>
          </a:prstGeom>
          <a:noFill/>
        </p:spPr>
        <p:txBody>
          <a:bodyPr wrap="square" rtlCol="0">
            <a:spAutoFit/>
          </a:bodyPr>
          <a:lstStyle/>
          <a:p>
            <a:pPr algn="ctr"/>
            <a:r>
              <a:rPr lang="zh-CN" altLang="en-US" sz="6000" b="1" dirty="0">
                <a:solidFill>
                  <a:srgbClr val="78B7C9"/>
                </a:solidFill>
                <a:latin typeface="微软雅黑" panose="020B0503020204020204" charset="-122"/>
                <a:ea typeface="微软雅黑" panose="020B0503020204020204" charset="-122"/>
              </a:rPr>
              <a:t>常见外伤疾病的校内处置</a:t>
            </a:r>
            <a:endParaRPr lang="zh-CN" altLang="en-US" sz="6000" b="1" dirty="0">
              <a:solidFill>
                <a:srgbClr val="78B7C9"/>
              </a:solidFill>
              <a:latin typeface="微软雅黑" panose="020B0503020204020204" charset="-122"/>
              <a:ea typeface="微软雅黑" panose="020B0503020204020204" charset="-122"/>
            </a:endParaRPr>
          </a:p>
        </p:txBody>
      </p:sp>
      <p:grpSp>
        <p:nvGrpSpPr>
          <p:cNvPr id="154" name="组合 153"/>
          <p:cNvGrpSpPr/>
          <p:nvPr/>
        </p:nvGrpSpPr>
        <p:grpSpPr>
          <a:xfrm>
            <a:off x="9199924" y="1146655"/>
            <a:ext cx="1011750" cy="872836"/>
            <a:chOff x="2582855" y="1040143"/>
            <a:chExt cx="1011750" cy="872836"/>
          </a:xfrm>
        </p:grpSpPr>
        <p:sp>
          <p:nvSpPr>
            <p:cNvPr id="155" name="heart-simple-shape-silhouette_32557"/>
            <p:cNvSpPr/>
            <p:nvPr/>
          </p:nvSpPr>
          <p:spPr bwMode="auto">
            <a:xfrm>
              <a:off x="2582855" y="1040143"/>
              <a:ext cx="1011750" cy="872836"/>
            </a:xfrm>
            <a:custGeom>
              <a:avLst/>
              <a:gdLst>
                <a:gd name="T0" fmla="*/ 4223 w 5837"/>
                <a:gd name="T1" fmla="*/ 0 h 5043"/>
                <a:gd name="T2" fmla="*/ 5837 w 5837"/>
                <a:gd name="T3" fmla="*/ 1614 h 5043"/>
                <a:gd name="T4" fmla="*/ 2918 w 5837"/>
                <a:gd name="T5" fmla="*/ 5043 h 5043"/>
                <a:gd name="T6" fmla="*/ 0 w 5837"/>
                <a:gd name="T7" fmla="*/ 1614 h 5043"/>
                <a:gd name="T8" fmla="*/ 1614 w 5837"/>
                <a:gd name="T9" fmla="*/ 0 h 5043"/>
                <a:gd name="T10" fmla="*/ 2918 w 5837"/>
                <a:gd name="T11" fmla="*/ 666 h 5043"/>
                <a:gd name="T12" fmla="*/ 4223 w 5837"/>
                <a:gd name="T13" fmla="*/ 0 h 5043"/>
              </a:gdLst>
              <a:ahLst/>
              <a:cxnLst>
                <a:cxn ang="0">
                  <a:pos x="T0" y="T1"/>
                </a:cxn>
                <a:cxn ang="0">
                  <a:pos x="T2" y="T3"/>
                </a:cxn>
                <a:cxn ang="0">
                  <a:pos x="T4" y="T5"/>
                </a:cxn>
                <a:cxn ang="0">
                  <a:pos x="T6" y="T7"/>
                </a:cxn>
                <a:cxn ang="0">
                  <a:pos x="T8" y="T9"/>
                </a:cxn>
                <a:cxn ang="0">
                  <a:pos x="T10" y="T11"/>
                </a:cxn>
                <a:cxn ang="0">
                  <a:pos x="T12" y="T13"/>
                </a:cxn>
              </a:cxnLst>
              <a:rect l="0" t="0" r="r" b="b"/>
              <a:pathLst>
                <a:path w="5837" h="5043">
                  <a:moveTo>
                    <a:pt x="4223" y="0"/>
                  </a:moveTo>
                  <a:cubicBezTo>
                    <a:pt x="5114" y="0"/>
                    <a:pt x="5837" y="723"/>
                    <a:pt x="5837" y="1614"/>
                  </a:cubicBezTo>
                  <a:cubicBezTo>
                    <a:pt x="5837" y="3087"/>
                    <a:pt x="2918" y="5043"/>
                    <a:pt x="2918" y="5043"/>
                  </a:cubicBezTo>
                  <a:cubicBezTo>
                    <a:pt x="2918" y="5043"/>
                    <a:pt x="0" y="3157"/>
                    <a:pt x="0" y="1614"/>
                  </a:cubicBezTo>
                  <a:cubicBezTo>
                    <a:pt x="0" y="504"/>
                    <a:pt x="723" y="0"/>
                    <a:pt x="1614" y="0"/>
                  </a:cubicBezTo>
                  <a:cubicBezTo>
                    <a:pt x="2151" y="0"/>
                    <a:pt x="2625" y="263"/>
                    <a:pt x="2918" y="666"/>
                  </a:cubicBezTo>
                  <a:cubicBezTo>
                    <a:pt x="3212" y="263"/>
                    <a:pt x="3686" y="0"/>
                    <a:pt x="4223" y="0"/>
                  </a:cubicBezTo>
                  <a:close/>
                </a:path>
              </a:pathLst>
            </a:custGeom>
            <a:solidFill>
              <a:srgbClr val="FF0026"/>
            </a:solidFill>
            <a:ln>
              <a:noFill/>
            </a:ln>
          </p:spPr>
        </p:sp>
        <p:sp>
          <p:nvSpPr>
            <p:cNvPr id="156" name="îṩļíďe"/>
            <p:cNvSpPr/>
            <p:nvPr/>
          </p:nvSpPr>
          <p:spPr bwMode="auto">
            <a:xfrm>
              <a:off x="2851743" y="1240136"/>
              <a:ext cx="473974" cy="472850"/>
            </a:xfrm>
            <a:custGeom>
              <a:avLst/>
              <a:gdLst>
                <a:gd name="T0" fmla="*/ 422 w 422"/>
                <a:gd name="T1" fmla="*/ 160 h 421"/>
                <a:gd name="T2" fmla="*/ 261 w 422"/>
                <a:gd name="T3" fmla="*/ 160 h 421"/>
                <a:gd name="T4" fmla="*/ 264 w 422"/>
                <a:gd name="T5" fmla="*/ 0 h 421"/>
                <a:gd name="T6" fmla="*/ 160 w 422"/>
                <a:gd name="T7" fmla="*/ 0 h 421"/>
                <a:gd name="T8" fmla="*/ 160 w 422"/>
                <a:gd name="T9" fmla="*/ 160 h 421"/>
                <a:gd name="T10" fmla="*/ 2 w 422"/>
                <a:gd name="T11" fmla="*/ 158 h 421"/>
                <a:gd name="T12" fmla="*/ 0 w 422"/>
                <a:gd name="T13" fmla="*/ 261 h 421"/>
                <a:gd name="T14" fmla="*/ 160 w 422"/>
                <a:gd name="T15" fmla="*/ 261 h 421"/>
                <a:gd name="T16" fmla="*/ 160 w 422"/>
                <a:gd name="T17" fmla="*/ 419 h 421"/>
                <a:gd name="T18" fmla="*/ 261 w 422"/>
                <a:gd name="T19" fmla="*/ 421 h 421"/>
                <a:gd name="T20" fmla="*/ 261 w 422"/>
                <a:gd name="T21" fmla="*/ 261 h 421"/>
                <a:gd name="T22" fmla="*/ 422 w 422"/>
                <a:gd name="T23" fmla="*/ 261 h 421"/>
                <a:gd name="T24" fmla="*/ 422 w 422"/>
                <a:gd name="T25" fmla="*/ 16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421">
                  <a:moveTo>
                    <a:pt x="422" y="160"/>
                  </a:moveTo>
                  <a:lnTo>
                    <a:pt x="261" y="160"/>
                  </a:lnTo>
                  <a:lnTo>
                    <a:pt x="264" y="0"/>
                  </a:lnTo>
                  <a:lnTo>
                    <a:pt x="160" y="0"/>
                  </a:lnTo>
                  <a:lnTo>
                    <a:pt x="160" y="160"/>
                  </a:lnTo>
                  <a:lnTo>
                    <a:pt x="2" y="158"/>
                  </a:lnTo>
                  <a:lnTo>
                    <a:pt x="0" y="261"/>
                  </a:lnTo>
                  <a:lnTo>
                    <a:pt x="160" y="261"/>
                  </a:lnTo>
                  <a:lnTo>
                    <a:pt x="160" y="419"/>
                  </a:lnTo>
                  <a:lnTo>
                    <a:pt x="261" y="421"/>
                  </a:lnTo>
                  <a:lnTo>
                    <a:pt x="261" y="261"/>
                  </a:lnTo>
                  <a:lnTo>
                    <a:pt x="422" y="261"/>
                  </a:lnTo>
                  <a:lnTo>
                    <a:pt x="422" y="160"/>
                  </a:lnTo>
                  <a:close/>
                </a:path>
              </a:pathLst>
            </a:custGeom>
            <a:solidFill>
              <a:schemeClr val="bg1"/>
            </a:solidFill>
            <a:ln>
              <a:noFill/>
            </a:ln>
          </p:spPr>
          <p:txBody>
            <a:bodyPr anchor="ctr"/>
            <a:lstStyle/>
            <a:p>
              <a:pPr algn="ct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304637" y="306919"/>
            <a:ext cx="11582728" cy="6244162"/>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endParaRPr>
          </a:p>
        </p:txBody>
      </p:sp>
      <p:grpSp>
        <p:nvGrpSpPr>
          <p:cNvPr id="122" name="组合 121"/>
          <p:cNvGrpSpPr/>
          <p:nvPr/>
        </p:nvGrpSpPr>
        <p:grpSpPr>
          <a:xfrm>
            <a:off x="1493025" y="463410"/>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80446" y="441658"/>
            <a:ext cx="1842653" cy="460375"/>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烧烫伤</a:t>
            </a:r>
            <a:endParaRPr lang="zh-CN" altLang="en-US" sz="2400" dirty="0">
              <a:solidFill>
                <a:srgbClr val="262626"/>
              </a:solidFill>
              <a:latin typeface="微软雅黑" panose="020B0503020204020204" charset="-122"/>
              <a:ea typeface="微软雅黑" panose="020B0503020204020204" charset="-122"/>
            </a:endParaRPr>
          </a:p>
        </p:txBody>
      </p:sp>
      <p:cxnSp>
        <p:nvCxnSpPr>
          <p:cNvPr id="3" name="直接连接符 2"/>
          <p:cNvCxnSpPr/>
          <p:nvPr/>
        </p:nvCxnSpPr>
        <p:spPr>
          <a:xfrm>
            <a:off x="615142" y="903323"/>
            <a:ext cx="1396538"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任意多边形: 形状 5"/>
          <p:cNvSpPr/>
          <p:nvPr/>
        </p:nvSpPr>
        <p:spPr>
          <a:xfrm>
            <a:off x="2112932" y="2519447"/>
            <a:ext cx="7966137" cy="1100663"/>
          </a:xfrm>
          <a:custGeom>
            <a:avLst/>
            <a:gdLst/>
            <a:ahLst/>
            <a:cxnLst/>
            <a:rect l="0" t="0" r="0" b="0"/>
            <a:pathLst>
              <a:path w="7966137" h="1100663">
                <a:moveTo>
                  <a:pt x="0" y="1100662"/>
                </a:moveTo>
                <a:lnTo>
                  <a:pt x="1991534" y="0"/>
                </a:lnTo>
                <a:lnTo>
                  <a:pt x="3983069" y="1100662"/>
                </a:lnTo>
                <a:lnTo>
                  <a:pt x="5974603" y="0"/>
                </a:lnTo>
                <a:lnTo>
                  <a:pt x="7966136" y="1100662"/>
                </a:lnTo>
              </a:path>
            </a:pathLst>
          </a:custGeom>
          <a:ln w="12700">
            <a:solidFill>
              <a:srgbClr val="78B7C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椭圆 4"/>
          <p:cNvSpPr/>
          <p:nvPr/>
        </p:nvSpPr>
        <p:spPr>
          <a:xfrm>
            <a:off x="1801340" y="3320852"/>
            <a:ext cx="598515" cy="598515"/>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3805209" y="2220190"/>
            <a:ext cx="598515" cy="598515"/>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5796743" y="3320852"/>
            <a:ext cx="598515" cy="598515"/>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7788277" y="2220190"/>
            <a:ext cx="598515" cy="598515"/>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9779810" y="3320852"/>
            <a:ext cx="598515" cy="598515"/>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1842993" y="3420054"/>
            <a:ext cx="515209"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charset="-122"/>
                <a:ea typeface="微软雅黑" panose="020B0503020204020204" charset="-122"/>
              </a:rPr>
              <a:t>01</a:t>
            </a:r>
            <a:endParaRPr lang="zh-CN" altLang="en-US" sz="2000" dirty="0">
              <a:solidFill>
                <a:schemeClr val="bg1"/>
              </a:solidFill>
              <a:latin typeface="微软雅黑" panose="020B0503020204020204" charset="-122"/>
              <a:ea typeface="微软雅黑" panose="020B0503020204020204" charset="-122"/>
            </a:endParaRPr>
          </a:p>
        </p:txBody>
      </p:sp>
      <p:sp>
        <p:nvSpPr>
          <p:cNvPr id="52" name="文本框 51"/>
          <p:cNvSpPr txBox="1"/>
          <p:nvPr/>
        </p:nvSpPr>
        <p:spPr>
          <a:xfrm>
            <a:off x="3846861" y="2319393"/>
            <a:ext cx="515209"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charset="-122"/>
                <a:ea typeface="微软雅黑" panose="020B0503020204020204" charset="-122"/>
              </a:rPr>
              <a:t>02</a:t>
            </a:r>
            <a:endParaRPr lang="zh-CN" altLang="en-US" sz="2000" dirty="0">
              <a:solidFill>
                <a:schemeClr val="bg1"/>
              </a:solidFill>
              <a:latin typeface="微软雅黑" panose="020B0503020204020204" charset="-122"/>
              <a:ea typeface="微软雅黑" panose="020B0503020204020204" charset="-122"/>
            </a:endParaRPr>
          </a:p>
        </p:txBody>
      </p:sp>
      <p:sp>
        <p:nvSpPr>
          <p:cNvPr id="53" name="文本框 52"/>
          <p:cNvSpPr txBox="1"/>
          <p:nvPr/>
        </p:nvSpPr>
        <p:spPr>
          <a:xfrm>
            <a:off x="7828087" y="2319393"/>
            <a:ext cx="515209"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charset="-122"/>
                <a:ea typeface="微软雅黑" panose="020B0503020204020204" charset="-122"/>
              </a:rPr>
              <a:t>04</a:t>
            </a:r>
            <a:endParaRPr lang="zh-CN" altLang="en-US" sz="2000" dirty="0">
              <a:solidFill>
                <a:schemeClr val="bg1"/>
              </a:solidFill>
              <a:latin typeface="微软雅黑" panose="020B0503020204020204" charset="-122"/>
              <a:ea typeface="微软雅黑" panose="020B0503020204020204" charset="-122"/>
            </a:endParaRPr>
          </a:p>
        </p:txBody>
      </p:sp>
      <p:sp>
        <p:nvSpPr>
          <p:cNvPr id="54" name="文本框 53"/>
          <p:cNvSpPr txBox="1"/>
          <p:nvPr/>
        </p:nvSpPr>
        <p:spPr>
          <a:xfrm>
            <a:off x="5838395" y="3420054"/>
            <a:ext cx="515209"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charset="-122"/>
                <a:ea typeface="微软雅黑" panose="020B0503020204020204" charset="-122"/>
              </a:rPr>
              <a:t>03</a:t>
            </a:r>
            <a:endParaRPr lang="zh-CN" altLang="en-US" sz="2000" dirty="0">
              <a:solidFill>
                <a:schemeClr val="bg1"/>
              </a:solidFill>
              <a:latin typeface="微软雅黑" panose="020B0503020204020204" charset="-122"/>
              <a:ea typeface="微软雅黑" panose="020B0503020204020204" charset="-122"/>
            </a:endParaRPr>
          </a:p>
        </p:txBody>
      </p:sp>
      <p:sp>
        <p:nvSpPr>
          <p:cNvPr id="55" name="文本框 54"/>
          <p:cNvSpPr txBox="1"/>
          <p:nvPr/>
        </p:nvSpPr>
        <p:spPr>
          <a:xfrm>
            <a:off x="9832637" y="3420054"/>
            <a:ext cx="515209"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charset="-122"/>
                <a:ea typeface="微软雅黑" panose="020B0503020204020204" charset="-122"/>
              </a:rPr>
              <a:t>05</a:t>
            </a:r>
            <a:endParaRPr lang="zh-CN" altLang="en-US" sz="2000" dirty="0">
              <a:solidFill>
                <a:schemeClr val="bg1"/>
              </a:solidFill>
              <a:latin typeface="微软雅黑" panose="020B0503020204020204" charset="-122"/>
              <a:ea typeface="微软雅黑" panose="020B0503020204020204" charset="-122"/>
            </a:endParaRPr>
          </a:p>
        </p:txBody>
      </p:sp>
      <p:sp>
        <p:nvSpPr>
          <p:cNvPr id="58" name="文本框 57"/>
          <p:cNvSpPr txBox="1"/>
          <p:nvPr/>
        </p:nvSpPr>
        <p:spPr>
          <a:xfrm>
            <a:off x="2375782" y="1188561"/>
            <a:ext cx="3458094" cy="1060450"/>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冷水冲淋。冷水冲淋是处理烫烧伤最有效的措施。用冷水持续冲洗或浸泡受伤部位20-30分钟，既减少疼痛，又可带走余热</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59" name="文本框 58"/>
          <p:cNvSpPr txBox="1"/>
          <p:nvPr/>
        </p:nvSpPr>
        <p:spPr>
          <a:xfrm>
            <a:off x="4405671" y="3918307"/>
            <a:ext cx="3458094" cy="1060450"/>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保护受伤部位。创面切忌用紫药水、红药水等有色药物涂抹，以免影响医生对烫烧伤的伤情判断。</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0" name="文本框 59"/>
          <p:cNvSpPr txBox="1"/>
          <p:nvPr/>
        </p:nvSpPr>
        <p:spPr>
          <a:xfrm>
            <a:off x="6889703" y="1159252"/>
            <a:ext cx="3458094" cy="1060450"/>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创面处理。轻度烫烧伤清洁创面后，涂抹烫伤药膏，保持创面干燥，有助于加快创面复原。</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1" name="文本框 60"/>
          <p:cNvSpPr txBox="1"/>
          <p:nvPr/>
        </p:nvSpPr>
        <p:spPr>
          <a:xfrm>
            <a:off x="8250741" y="3918307"/>
            <a:ext cx="3458094" cy="414020"/>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创面大或深，应该就医治疗。</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944880" y="4025265"/>
            <a:ext cx="2734310" cy="1871345"/>
          </a:xfrm>
          <a:prstGeom prst="rect">
            <a:avLst/>
          </a:prstGeom>
          <a:noFill/>
        </p:spPr>
        <p:txBody>
          <a:bodyPr wrap="square" rtlCol="0" anchor="t">
            <a:noAutofit/>
          </a:bodyPr>
          <a:p>
            <a:pP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迅速协助脱离热源。火焰烧伤应尽快脱离火场，脱去燃烧的衣服，就地打滚，或用水熄灭火源。切忌奔跑呼喊，以免风助火势，加重伤害。不要用手扑打火焰，以免烧伤双手</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7" name="图片 6"/>
          <p:cNvPicPr>
            <a:picLocks noChangeAspect="1"/>
          </p:cNvPicPr>
          <p:nvPr userDrawn="1"/>
        </p:nvPicPr>
        <p:blipFill>
          <a:blip r:embed="rId2">
            <a:clrChange>
              <a:clrFrom>
                <a:srgbClr val="FEFEFE">
                  <a:alpha val="100000"/>
                </a:srgbClr>
              </a:clrFrom>
              <a:clrTo>
                <a:srgbClr val="FEFEFE">
                  <a:alpha val="100000"/>
                  <a:alpha val="0"/>
                </a:srgbClr>
              </a:clrTo>
            </a:clrChange>
          </a:blip>
          <a:stretch>
            <a:fillRect/>
          </a:stretch>
        </p:blipFill>
        <p:spPr>
          <a:xfrm>
            <a:off x="6795135" y="212725"/>
            <a:ext cx="5092065" cy="7004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880984" y="716977"/>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pic>
        <p:nvPicPr>
          <p:cNvPr id="4" name="图片 3" descr="QQ浏览器截图20190423083648"/>
          <p:cNvPicPr>
            <a:picLocks noChangeAspect="1"/>
          </p:cNvPicPr>
          <p:nvPr/>
        </p:nvPicPr>
        <p:blipFill>
          <a:blip r:embed="rId2"/>
          <a:stretch>
            <a:fillRect/>
          </a:stretch>
        </p:blipFill>
        <p:spPr>
          <a:xfrm>
            <a:off x="1222375" y="716915"/>
            <a:ext cx="10013950" cy="5673725"/>
          </a:xfrm>
          <a:prstGeom prst="rect">
            <a:avLst/>
          </a:prstGeom>
        </p:spPr>
      </p:pic>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 name="组合 1"/>
          <p:cNvGrpSpPr/>
          <p:nvPr/>
        </p:nvGrpSpPr>
        <p:grpSpPr>
          <a:xfrm>
            <a:off x="618518" y="5242626"/>
            <a:ext cx="1341588" cy="1104772"/>
            <a:chOff x="618518" y="5242626"/>
            <a:chExt cx="1341588" cy="1104772"/>
          </a:xfrm>
        </p:grpSpPr>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2" name="组合 121"/>
          <p:cNvGrpSpPr/>
          <p:nvPr/>
        </p:nvGrpSpPr>
        <p:grpSpPr>
          <a:xfrm>
            <a:off x="2104530" y="215125"/>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cxnSp>
        <p:nvCxnSpPr>
          <p:cNvPr id="6" name="直接连接符 5"/>
          <p:cNvCxnSpPr/>
          <p:nvPr/>
        </p:nvCxnSpPr>
        <p:spPr>
          <a:xfrm>
            <a:off x="360507" y="606778"/>
            <a:ext cx="1396538"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6" name="文本框 195"/>
          <p:cNvSpPr txBox="1"/>
          <p:nvPr/>
        </p:nvSpPr>
        <p:spPr>
          <a:xfrm>
            <a:off x="261421" y="143843"/>
            <a:ext cx="1842653" cy="460375"/>
          </a:xfrm>
          <a:prstGeom prst="rect">
            <a:avLst/>
          </a:prstGeom>
          <a:noFill/>
        </p:spPr>
        <p:txBody>
          <a:bodyPr wrap="square" rtlCol="0">
            <a:spAutoFit/>
          </a:bodyPr>
          <a:p>
            <a:pPr algn="ctr"/>
            <a:r>
              <a:rPr lang="zh-CN" altLang="en-US" sz="2400" dirty="0">
                <a:solidFill>
                  <a:srgbClr val="262626"/>
                </a:solidFill>
                <a:latin typeface="微软雅黑" panose="020B0503020204020204" charset="-122"/>
                <a:ea typeface="微软雅黑" panose="020B0503020204020204" charset="-122"/>
              </a:rPr>
              <a:t>烧烫伤处置</a:t>
            </a:r>
            <a:endParaRPr lang="zh-CN" altLang="en-US" sz="2400" dirty="0">
              <a:solidFill>
                <a:srgbClr val="262626"/>
              </a:solidFill>
              <a:latin typeface="微软雅黑" panose="020B0503020204020204" charset="-122"/>
              <a:ea typeface="微软雅黑" panose="020B0503020204020204" charset="-122"/>
            </a:endParaRPr>
          </a:p>
        </p:txBody>
      </p:sp>
      <p:pic>
        <p:nvPicPr>
          <p:cNvPr id="9" name="图片 8"/>
          <p:cNvPicPr>
            <a:picLocks noChangeAspect="1"/>
          </p:cNvPicPr>
          <p:nvPr userDrawn="1"/>
        </p:nvPicPr>
        <p:blipFill>
          <a:blip r:embed="rId3">
            <a:clrChange>
              <a:clrFrom>
                <a:srgbClr val="FEFEFE">
                  <a:alpha val="100000"/>
                </a:srgbClr>
              </a:clrFrom>
              <a:clrTo>
                <a:srgbClr val="FEFEFE">
                  <a:alpha val="100000"/>
                  <a:alpha val="0"/>
                </a:srgbClr>
              </a:clrTo>
            </a:clrChange>
          </a:blip>
          <a:stretch>
            <a:fillRect/>
          </a:stretch>
        </p:blipFill>
        <p:spPr>
          <a:xfrm>
            <a:off x="6920230" y="144145"/>
            <a:ext cx="5092065" cy="7004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5709" y="51060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2" name="组合 1"/>
          <p:cNvGrpSpPr/>
          <p:nvPr/>
        </p:nvGrpSpPr>
        <p:grpSpPr>
          <a:xfrm>
            <a:off x="618518" y="5242626"/>
            <a:ext cx="1341588" cy="1104772"/>
            <a:chOff x="618518" y="5242626"/>
            <a:chExt cx="1341588" cy="1104772"/>
          </a:xfrm>
        </p:grpSpPr>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20" name="文本框 119"/>
          <p:cNvSpPr txBox="1"/>
          <p:nvPr/>
        </p:nvSpPr>
        <p:spPr>
          <a:xfrm>
            <a:off x="5174673" y="2861122"/>
            <a:ext cx="1842653" cy="583565"/>
          </a:xfrm>
          <a:prstGeom prst="rect">
            <a:avLst/>
          </a:prstGeom>
          <a:noFill/>
        </p:spPr>
        <p:txBody>
          <a:bodyPr wrap="square" rtlCol="0">
            <a:spAutoFit/>
          </a:bodyPr>
          <a:lstStyle/>
          <a:p>
            <a:pPr algn="ctr"/>
            <a:r>
              <a:rPr lang="zh-CN" altLang="en-US" sz="3200" dirty="0">
                <a:solidFill>
                  <a:srgbClr val="262626"/>
                </a:solidFill>
                <a:latin typeface="微软雅黑" panose="020B0503020204020204" charset="-122"/>
                <a:ea typeface="微软雅黑" panose="020B0503020204020204" charset="-122"/>
              </a:rPr>
              <a:t>骨折伤</a:t>
            </a:r>
            <a:endParaRPr lang="zh-CN" altLang="en-US" sz="3200" dirty="0">
              <a:solidFill>
                <a:srgbClr val="262626"/>
              </a:solidFill>
              <a:latin typeface="微软雅黑" panose="020B0503020204020204" charset="-122"/>
              <a:ea typeface="微软雅黑" panose="020B0503020204020204" charset="-122"/>
            </a:endParaRPr>
          </a:p>
        </p:txBody>
      </p:sp>
      <p:grpSp>
        <p:nvGrpSpPr>
          <p:cNvPr id="7" name="组合 6"/>
          <p:cNvGrpSpPr/>
          <p:nvPr/>
        </p:nvGrpSpPr>
        <p:grpSpPr>
          <a:xfrm>
            <a:off x="5532605" y="1983623"/>
            <a:ext cx="1126790" cy="864524"/>
            <a:chOff x="5118804" y="2189984"/>
            <a:chExt cx="1126790" cy="864524"/>
          </a:xfrm>
        </p:grpSpPr>
        <p:sp>
          <p:nvSpPr>
            <p:cNvPr id="5" name="椭圆 4"/>
            <p:cNvSpPr/>
            <p:nvPr/>
          </p:nvSpPr>
          <p:spPr>
            <a:xfrm>
              <a:off x="5233312" y="2189984"/>
              <a:ext cx="864524" cy="864524"/>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文本框 118"/>
            <p:cNvSpPr txBox="1"/>
            <p:nvPr/>
          </p:nvSpPr>
          <p:spPr>
            <a:xfrm>
              <a:off x="5118804" y="2270776"/>
              <a:ext cx="1126790" cy="768350"/>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rPr>
                <a:t>03</a:t>
              </a:r>
              <a:endParaRPr lang="zh-CN" altLang="en-US" sz="4400" dirty="0">
                <a:solidFill>
                  <a:schemeClr val="bg1"/>
                </a:solidFill>
                <a:latin typeface="微软雅黑" panose="020B0503020204020204" charset="-122"/>
                <a:ea typeface="微软雅黑" panose="020B0503020204020204" charset="-122"/>
              </a:endParaRPr>
            </a:p>
          </p:txBody>
        </p:sp>
      </p:grpSp>
      <p:cxnSp>
        <p:nvCxnSpPr>
          <p:cNvPr id="429" name="直接连接符 428"/>
          <p:cNvCxnSpPr/>
          <p:nvPr/>
        </p:nvCxnSpPr>
        <p:spPr>
          <a:xfrm>
            <a:off x="5814987" y="3454894"/>
            <a:ext cx="562027"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userDrawn="1"/>
        </p:nvPicPr>
        <p:blipFill>
          <a:blip r:embed="rId2">
            <a:clrChange>
              <a:clrFrom>
                <a:srgbClr val="FEFEFE">
                  <a:alpha val="100000"/>
                </a:srgbClr>
              </a:clrFrom>
              <a:clrTo>
                <a:srgbClr val="FEFEFE">
                  <a:alpha val="100000"/>
                  <a:alpha val="0"/>
                </a:srgbClr>
              </a:clrTo>
            </a:clrChange>
          </a:blip>
          <a:stretch>
            <a:fillRect/>
          </a:stretch>
        </p:blipFill>
        <p:spPr>
          <a:xfrm>
            <a:off x="6809105" y="-94615"/>
            <a:ext cx="5092065" cy="7004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76819" y="393127"/>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2" name="组合 1"/>
          <p:cNvGrpSpPr/>
          <p:nvPr/>
        </p:nvGrpSpPr>
        <p:grpSpPr>
          <a:xfrm>
            <a:off x="618518" y="5242626"/>
            <a:ext cx="1341588" cy="1104772"/>
            <a:chOff x="618518" y="5242626"/>
            <a:chExt cx="1341588" cy="1104772"/>
          </a:xfrm>
        </p:grpSpPr>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0" name="圆角矩形 19"/>
          <p:cNvSpPr/>
          <p:nvPr>
            <p:custDataLst>
              <p:tags r:id="rId2"/>
            </p:custDataLst>
          </p:nvPr>
        </p:nvSpPr>
        <p:spPr>
          <a:xfrm>
            <a:off x="2270253" y="1228725"/>
            <a:ext cx="3979881" cy="4572000"/>
          </a:xfrm>
          <a:prstGeom prst="roundRect">
            <a:avLst>
              <a:gd name="adj" fmla="val 4081"/>
            </a:avLst>
          </a:prstGeom>
          <a:gradFill>
            <a:gsLst>
              <a:gs pos="0">
                <a:schemeClr val="accent1"/>
              </a:gs>
              <a:gs pos="100000">
                <a:schemeClr val="accent1">
                  <a:lumMod val="75000"/>
                </a:schemeClr>
              </a:gs>
            </a:gsLst>
            <a:lin ang="7800000" scaled="0"/>
          </a:gradFill>
          <a:ln>
            <a:noFill/>
          </a:ln>
          <a:effectLst>
            <a:outerShdw blurRad="457200" dist="50800" dir="5700000" sx="105000" sy="105000" algn="l" rotWithShape="0">
              <a:schemeClr val="accent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3" name="文本框 72"/>
          <p:cNvSpPr txBox="1"/>
          <p:nvPr>
            <p:custDataLst>
              <p:tags r:id="rId3"/>
            </p:custDataLst>
          </p:nvPr>
        </p:nvSpPr>
        <p:spPr>
          <a:xfrm>
            <a:off x="2492417" y="1420377"/>
            <a:ext cx="3565111" cy="793306"/>
          </a:xfrm>
          <a:prstGeom prst="rect">
            <a:avLst/>
          </a:prstGeom>
          <a:noFill/>
        </p:spPr>
        <p:txBody>
          <a:bodyPr wrap="square" rtlCol="0" anchor="ctr" anchorCtr="0">
            <a:normAutofit/>
          </a:bodyPr>
          <a:p>
            <a:pPr marL="0" indent="0" algn="l">
              <a:lnSpc>
                <a:spcPct val="100000"/>
              </a:lnSpc>
              <a:spcBef>
                <a:spcPts val="0"/>
              </a:spcBef>
              <a:spcAft>
                <a:spcPts val="0"/>
              </a:spcAft>
              <a:buSzPct val="100000"/>
            </a:pPr>
            <a:r>
              <a:rPr lang="zh-CN" altLang="en-US" sz="2600" b="1" spc="180">
                <a:solidFill>
                  <a:schemeClr val="lt1"/>
                </a:solidFill>
                <a:uFillTx/>
                <a:latin typeface="Arial" panose="020B0604020202020204" pitchFamily="34" charset="0"/>
                <a:ea typeface="微软雅黑" panose="020B0503020204020204" charset="-122"/>
                <a:sym typeface="+mn-ea"/>
              </a:rPr>
              <a:t>脊柱骨折判断</a:t>
            </a:r>
            <a:endParaRPr lang="zh-CN" altLang="en-US" sz="2600" b="1" spc="180">
              <a:solidFill>
                <a:schemeClr val="lt1"/>
              </a:solidFill>
              <a:uFillTx/>
              <a:latin typeface="Arial" panose="020B0604020202020204" pitchFamily="34" charset="0"/>
              <a:ea typeface="微软雅黑" panose="020B0503020204020204" charset="-122"/>
              <a:sym typeface="+mn-ea"/>
            </a:endParaRPr>
          </a:p>
        </p:txBody>
      </p:sp>
      <p:sp>
        <p:nvSpPr>
          <p:cNvPr id="74" name="文本框 73"/>
          <p:cNvSpPr txBox="1"/>
          <p:nvPr>
            <p:custDataLst>
              <p:tags r:id="rId4"/>
            </p:custDataLst>
          </p:nvPr>
        </p:nvSpPr>
        <p:spPr>
          <a:xfrm>
            <a:off x="2478115" y="2291870"/>
            <a:ext cx="3565111" cy="2772758"/>
          </a:xfrm>
          <a:prstGeom prst="rect">
            <a:avLst/>
          </a:prstGeom>
          <a:noFill/>
        </p:spPr>
        <p:txBody>
          <a:bodyPr wrap="square" rtlCol="0">
            <a:normAutofit/>
          </a:bodyPr>
          <a:p>
            <a:pPr marL="381000" lvl="0" indent="-381000" algn="l" fontAlgn="ctr">
              <a:lnSpc>
                <a:spcPct val="120000"/>
              </a:lnSpc>
              <a:spcBef>
                <a:spcPts val="0"/>
              </a:spcBef>
              <a:spcAft>
                <a:spcPts val="800"/>
              </a:spcAft>
              <a:buSzPct val="100000"/>
              <a:buFont typeface="+mj-ea"/>
              <a:buAutoNum type="ea1JpnChsDbPeriod"/>
            </a:pPr>
            <a:r>
              <a:rPr lang="en-US" altLang="zh-CN" sz="1900" spc="140" dirty="0">
                <a:solidFill>
                  <a:schemeClr val="lt1"/>
                </a:solidFill>
                <a:uFillTx/>
                <a:latin typeface="Arial" panose="020B0604020202020204" pitchFamily="34" charset="0"/>
                <a:ea typeface="微软雅黑" panose="020B0503020204020204" charset="-122"/>
                <a:sym typeface="+mn-ea"/>
              </a:rPr>
              <a:t>是否是脊柱区域受伤</a:t>
            </a:r>
            <a:endParaRPr lang="en-US" altLang="zh-CN" sz="1900" spc="140" dirty="0">
              <a:solidFill>
                <a:schemeClr val="lt1"/>
              </a:solidFill>
              <a:uFillTx/>
              <a:latin typeface="Arial" panose="020B0604020202020204" pitchFamily="34" charset="0"/>
              <a:ea typeface="微软雅黑" panose="020B0503020204020204" charset="-122"/>
              <a:sym typeface="+mn-ea"/>
            </a:endParaRPr>
          </a:p>
          <a:p>
            <a:pPr marL="381000" lvl="0" indent="-381000" algn="l" fontAlgn="ctr">
              <a:lnSpc>
                <a:spcPct val="120000"/>
              </a:lnSpc>
              <a:spcBef>
                <a:spcPts val="0"/>
              </a:spcBef>
              <a:spcAft>
                <a:spcPts val="800"/>
              </a:spcAft>
              <a:buSzPct val="100000"/>
              <a:buFont typeface="+mj-ea"/>
              <a:buAutoNum type="ea1JpnChsDbPeriod"/>
            </a:pPr>
            <a:r>
              <a:rPr lang="en-US" altLang="zh-CN" sz="1900" spc="140" dirty="0">
                <a:solidFill>
                  <a:schemeClr val="lt1"/>
                </a:solidFill>
                <a:uFillTx/>
                <a:latin typeface="Arial" panose="020B0604020202020204" pitchFamily="34" charset="0"/>
                <a:ea typeface="微软雅黑" panose="020B0503020204020204" charset="-122"/>
                <a:sym typeface="+mn-ea"/>
              </a:rPr>
              <a:t>触碰受伤部位是否很疼。</a:t>
            </a:r>
            <a:endParaRPr lang="en-US" altLang="zh-CN" sz="1900" spc="140" dirty="0">
              <a:solidFill>
                <a:schemeClr val="lt1"/>
              </a:solidFill>
              <a:uFillTx/>
              <a:latin typeface="Arial" panose="020B0604020202020204" pitchFamily="34" charset="0"/>
              <a:ea typeface="微软雅黑" panose="020B0503020204020204" charset="-122"/>
              <a:sym typeface="+mn-ea"/>
            </a:endParaRPr>
          </a:p>
          <a:p>
            <a:pPr marL="381000" lvl="0" indent="-381000" algn="l" fontAlgn="ctr">
              <a:lnSpc>
                <a:spcPct val="120000"/>
              </a:lnSpc>
              <a:spcBef>
                <a:spcPts val="0"/>
              </a:spcBef>
              <a:spcAft>
                <a:spcPts val="800"/>
              </a:spcAft>
              <a:buSzPct val="100000"/>
              <a:buFont typeface="+mj-ea"/>
              <a:buAutoNum type="ea1JpnChsDbPeriod"/>
            </a:pPr>
            <a:r>
              <a:rPr lang="en-US" altLang="zh-CN" sz="1900" spc="140" dirty="0">
                <a:solidFill>
                  <a:schemeClr val="lt1"/>
                </a:solidFill>
                <a:uFillTx/>
                <a:latin typeface="Arial" panose="020B0604020202020204" pitchFamily="34" charset="0"/>
                <a:ea typeface="微软雅黑" panose="020B0503020204020204" charset="-122"/>
                <a:sym typeface="+mn-ea"/>
              </a:rPr>
              <a:t>非受伤部位是否无法移动</a:t>
            </a:r>
            <a:endParaRPr lang="en-US" altLang="zh-CN" sz="1900" spc="140" dirty="0">
              <a:solidFill>
                <a:schemeClr val="lt1"/>
              </a:solidFill>
              <a:uFillTx/>
              <a:latin typeface="Arial" panose="020B0604020202020204" pitchFamily="34" charset="0"/>
              <a:ea typeface="微软雅黑" panose="020B0503020204020204" charset="-122"/>
              <a:sym typeface="+mn-ea"/>
            </a:endParaRPr>
          </a:p>
        </p:txBody>
      </p:sp>
      <p:sp>
        <p:nvSpPr>
          <p:cNvPr id="75" name="文本框 74"/>
          <p:cNvSpPr txBox="1"/>
          <p:nvPr>
            <p:custDataLst>
              <p:tags r:id="rId5"/>
            </p:custDataLst>
          </p:nvPr>
        </p:nvSpPr>
        <p:spPr>
          <a:xfrm>
            <a:off x="4965779" y="4646998"/>
            <a:ext cx="1284355" cy="1153727"/>
          </a:xfrm>
          <a:prstGeom prst="rect">
            <a:avLst/>
          </a:prstGeom>
          <a:noFill/>
          <a:effectLst>
            <a:reflection stA="65000" endPos="6000" dist="50800" dir="5400000" sy="-100000" algn="bl" rotWithShape="0"/>
          </a:effectLst>
        </p:spPr>
        <p:txBody>
          <a:bodyPr wrap="square" rtlCol="0">
            <a:normAutofit/>
          </a:bodyPr>
          <a:p>
            <a:r>
              <a:rPr lang="en-US" altLang="zh-CN" sz="4400" b="1">
                <a:gradFill>
                  <a:gsLst>
                    <a:gs pos="77000">
                      <a:srgbClr val="80A0F4">
                        <a:alpha val="0"/>
                      </a:srgbClr>
                    </a:gs>
                    <a:gs pos="100000">
                      <a:schemeClr val="accent1">
                        <a:lumMod val="75000"/>
                        <a:alpha val="0"/>
                      </a:schemeClr>
                    </a:gs>
                    <a:gs pos="27000">
                      <a:schemeClr val="bg1"/>
                    </a:gs>
                    <a:gs pos="0">
                      <a:schemeClr val="bg1"/>
                    </a:gs>
                  </a:gsLst>
                  <a:lin ang="5400000" scaled="0"/>
                </a:gradFill>
              </a:rPr>
              <a:t>01</a:t>
            </a:r>
            <a:endParaRPr lang="en-US" altLang="zh-CN" sz="4400" b="1">
              <a:gradFill>
                <a:gsLst>
                  <a:gs pos="77000">
                    <a:srgbClr val="80A0F4">
                      <a:alpha val="0"/>
                    </a:srgbClr>
                  </a:gs>
                  <a:gs pos="100000">
                    <a:schemeClr val="accent1">
                      <a:lumMod val="75000"/>
                      <a:alpha val="0"/>
                    </a:schemeClr>
                  </a:gs>
                  <a:gs pos="27000">
                    <a:schemeClr val="bg1"/>
                  </a:gs>
                  <a:gs pos="0">
                    <a:schemeClr val="bg1"/>
                  </a:gs>
                </a:gsLst>
                <a:lin ang="5400000" scaled="0"/>
              </a:gradFill>
            </a:endParaRPr>
          </a:p>
        </p:txBody>
      </p:sp>
      <p:sp>
        <p:nvSpPr>
          <p:cNvPr id="76" name="圆角矩形 75"/>
          <p:cNvSpPr/>
          <p:nvPr>
            <p:custDataLst>
              <p:tags r:id="rId6"/>
            </p:custDataLst>
          </p:nvPr>
        </p:nvSpPr>
        <p:spPr>
          <a:xfrm>
            <a:off x="6578136" y="1228725"/>
            <a:ext cx="3979881" cy="4572000"/>
          </a:xfrm>
          <a:prstGeom prst="roundRect">
            <a:avLst>
              <a:gd name="adj" fmla="val 4081"/>
            </a:avLst>
          </a:prstGeom>
          <a:gradFill>
            <a:gsLst>
              <a:gs pos="100000">
                <a:schemeClr val="accent3"/>
              </a:gs>
              <a:gs pos="0">
                <a:schemeClr val="accent3">
                  <a:lumMod val="75000"/>
                </a:schemeClr>
              </a:gs>
            </a:gsLst>
            <a:lin ang="7800000" scaled="0"/>
          </a:gradFill>
          <a:ln>
            <a:noFill/>
          </a:ln>
          <a:effectLst>
            <a:outerShdw blurRad="457200" dist="50800" dir="2700000" sx="102000" sy="102000" algn="tl" rotWithShape="0">
              <a:schemeClr val="accent3">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文本框 76"/>
          <p:cNvSpPr txBox="1"/>
          <p:nvPr>
            <p:custDataLst>
              <p:tags r:id="rId7"/>
            </p:custDataLst>
          </p:nvPr>
        </p:nvSpPr>
        <p:spPr>
          <a:xfrm>
            <a:off x="6800300" y="1420377"/>
            <a:ext cx="3565111" cy="793306"/>
          </a:xfrm>
          <a:prstGeom prst="rect">
            <a:avLst/>
          </a:prstGeom>
          <a:noFill/>
        </p:spPr>
        <p:txBody>
          <a:bodyPr wrap="square" rtlCol="0" anchor="ctr" anchorCtr="0">
            <a:normAutofit/>
          </a:bodyPr>
          <a:p>
            <a:pPr marL="0" indent="0" algn="l">
              <a:lnSpc>
                <a:spcPct val="100000"/>
              </a:lnSpc>
              <a:spcBef>
                <a:spcPts val="0"/>
              </a:spcBef>
              <a:spcAft>
                <a:spcPts val="0"/>
              </a:spcAft>
              <a:buSzPct val="100000"/>
            </a:pPr>
            <a:r>
              <a:rPr lang="zh-CN" altLang="en-US" sz="2600" b="1" spc="180">
                <a:solidFill>
                  <a:schemeClr val="bg1"/>
                </a:solidFill>
                <a:uFillTx/>
                <a:latin typeface="Arial" panose="020B0604020202020204" pitchFamily="34" charset="0"/>
                <a:ea typeface="微软雅黑" panose="020B0503020204020204" charset="-122"/>
                <a:sym typeface="+mn-ea"/>
              </a:rPr>
              <a:t>四肢骨折判断</a:t>
            </a:r>
            <a:endParaRPr lang="zh-CN" altLang="en-US" sz="2600" b="1" spc="180">
              <a:solidFill>
                <a:schemeClr val="bg1"/>
              </a:solidFill>
              <a:uFillTx/>
              <a:latin typeface="Arial" panose="020B0604020202020204" pitchFamily="34" charset="0"/>
              <a:ea typeface="微软雅黑" panose="020B0503020204020204" charset="-122"/>
              <a:sym typeface="+mn-ea"/>
            </a:endParaRPr>
          </a:p>
        </p:txBody>
      </p:sp>
      <p:sp>
        <p:nvSpPr>
          <p:cNvPr id="78" name="文本框 77"/>
          <p:cNvSpPr txBox="1"/>
          <p:nvPr>
            <p:custDataLst>
              <p:tags r:id="rId8"/>
            </p:custDataLst>
          </p:nvPr>
        </p:nvSpPr>
        <p:spPr>
          <a:xfrm>
            <a:off x="6785997" y="2291870"/>
            <a:ext cx="3565111" cy="2772758"/>
          </a:xfrm>
          <a:prstGeom prst="rect">
            <a:avLst/>
          </a:prstGeom>
          <a:noFill/>
        </p:spPr>
        <p:txBody>
          <a:bodyPr wrap="square" rtlCol="0">
            <a:normAutofit/>
          </a:bodyPr>
          <a:p>
            <a:pPr marL="342900" lvl="0" indent="-342900" algn="l" fontAlgn="ctr">
              <a:lnSpc>
                <a:spcPct val="120000"/>
              </a:lnSpc>
              <a:spcBef>
                <a:spcPts val="0"/>
              </a:spcBef>
              <a:spcAft>
                <a:spcPts val="800"/>
              </a:spcAft>
              <a:buSzPct val="100000"/>
              <a:buFont typeface="+mj-ea"/>
              <a:buAutoNum type="arabicPeriod"/>
            </a:pPr>
            <a:r>
              <a:rPr lang="en-US" altLang="zh-CN" sz="1900" spc="110" dirty="0">
                <a:solidFill>
                  <a:schemeClr val="bg1"/>
                </a:solidFill>
                <a:uFillTx/>
                <a:latin typeface="Arial" panose="020B0604020202020204" pitchFamily="34" charset="0"/>
                <a:ea typeface="微软雅黑" panose="020B0503020204020204" charset="-122"/>
                <a:sym typeface="+mn-ea"/>
              </a:rPr>
              <a:t>有无听到骨头折断的声音。</a:t>
            </a:r>
            <a:endParaRPr lang="en-US" altLang="zh-CN" sz="1900" spc="110" dirty="0">
              <a:solidFill>
                <a:schemeClr val="bg1"/>
              </a:solidFill>
              <a:uFillTx/>
              <a:latin typeface="Arial" panose="020B0604020202020204" pitchFamily="34" charset="0"/>
              <a:ea typeface="微软雅黑" panose="020B0503020204020204" charset="-122"/>
              <a:sym typeface="+mn-ea"/>
            </a:endParaRPr>
          </a:p>
          <a:p>
            <a:pPr marL="342900" lvl="0" indent="-342900" algn="l" fontAlgn="ctr">
              <a:lnSpc>
                <a:spcPct val="120000"/>
              </a:lnSpc>
              <a:spcBef>
                <a:spcPts val="0"/>
              </a:spcBef>
              <a:spcAft>
                <a:spcPts val="800"/>
              </a:spcAft>
              <a:buSzPct val="100000"/>
              <a:buFont typeface="+mj-ea"/>
              <a:buAutoNum type="arabicPeriod"/>
            </a:pPr>
            <a:r>
              <a:rPr lang="en-US" altLang="zh-CN" sz="1900" spc="110" dirty="0">
                <a:solidFill>
                  <a:schemeClr val="bg1"/>
                </a:solidFill>
                <a:uFillTx/>
                <a:latin typeface="Arial" panose="020B0604020202020204" pitchFamily="34" charset="0"/>
                <a:ea typeface="微软雅黑" panose="020B0503020204020204" charset="-122"/>
                <a:sym typeface="+mn-ea"/>
              </a:rPr>
              <a:t>触碰受伤部位是否很疼。</a:t>
            </a:r>
            <a:endParaRPr lang="en-US" altLang="zh-CN" sz="1900" spc="110" dirty="0">
              <a:solidFill>
                <a:schemeClr val="bg1"/>
              </a:solidFill>
              <a:uFillTx/>
              <a:latin typeface="Arial" panose="020B0604020202020204" pitchFamily="34" charset="0"/>
              <a:ea typeface="微软雅黑" panose="020B0503020204020204" charset="-122"/>
              <a:sym typeface="+mn-ea"/>
            </a:endParaRPr>
          </a:p>
          <a:p>
            <a:pPr marL="342900" lvl="0" indent="-342900" algn="l" fontAlgn="ctr">
              <a:lnSpc>
                <a:spcPct val="120000"/>
              </a:lnSpc>
              <a:spcBef>
                <a:spcPts val="0"/>
              </a:spcBef>
              <a:spcAft>
                <a:spcPts val="800"/>
              </a:spcAft>
              <a:buSzPct val="100000"/>
              <a:buFont typeface="+mj-ea"/>
              <a:buAutoNum type="arabicPeriod"/>
            </a:pPr>
            <a:r>
              <a:rPr lang="en-US" altLang="zh-CN" sz="1900" spc="110" dirty="0">
                <a:solidFill>
                  <a:schemeClr val="bg1"/>
                </a:solidFill>
                <a:uFillTx/>
                <a:latin typeface="Arial" panose="020B0604020202020204" pitchFamily="34" charset="0"/>
                <a:ea typeface="微软雅黑" panose="020B0503020204020204" charset="-122"/>
                <a:sym typeface="+mn-ea"/>
              </a:rPr>
              <a:t>受伤部位是否变形。</a:t>
            </a:r>
            <a:endParaRPr lang="en-US" altLang="zh-CN" sz="1900" spc="110" dirty="0">
              <a:solidFill>
                <a:schemeClr val="bg1"/>
              </a:solidFill>
              <a:uFillTx/>
              <a:latin typeface="Arial" panose="020B0604020202020204" pitchFamily="34" charset="0"/>
              <a:ea typeface="微软雅黑" panose="020B0503020204020204" charset="-122"/>
              <a:sym typeface="+mn-ea"/>
            </a:endParaRPr>
          </a:p>
          <a:p>
            <a:pPr marL="342900" lvl="0" indent="-342900" algn="l" fontAlgn="ctr">
              <a:lnSpc>
                <a:spcPct val="120000"/>
              </a:lnSpc>
              <a:spcBef>
                <a:spcPts val="0"/>
              </a:spcBef>
              <a:spcAft>
                <a:spcPts val="800"/>
              </a:spcAft>
              <a:buSzPct val="100000"/>
              <a:buFont typeface="+mj-ea"/>
              <a:buAutoNum type="arabicPeriod"/>
            </a:pPr>
            <a:r>
              <a:rPr lang="en-US" altLang="zh-CN" sz="1900" spc="110" dirty="0">
                <a:solidFill>
                  <a:schemeClr val="bg1"/>
                </a:solidFill>
                <a:uFillTx/>
                <a:latin typeface="Arial" panose="020B0604020202020204" pitchFamily="34" charset="0"/>
                <a:ea typeface="微软雅黑" panose="020B0503020204020204" charset="-122"/>
                <a:sym typeface="+mn-ea"/>
              </a:rPr>
              <a:t>受伤部位是否能够移动。</a:t>
            </a:r>
            <a:endParaRPr lang="en-US" altLang="zh-CN" sz="1900" spc="110" dirty="0">
              <a:solidFill>
                <a:schemeClr val="bg1"/>
              </a:solidFill>
              <a:uFillTx/>
              <a:latin typeface="Arial" panose="020B0604020202020204" pitchFamily="34" charset="0"/>
              <a:ea typeface="微软雅黑" panose="020B0503020204020204" charset="-122"/>
              <a:sym typeface="+mn-ea"/>
            </a:endParaRPr>
          </a:p>
        </p:txBody>
      </p:sp>
      <p:sp>
        <p:nvSpPr>
          <p:cNvPr id="79" name="文本框 78"/>
          <p:cNvSpPr txBox="1"/>
          <p:nvPr>
            <p:custDataLst>
              <p:tags r:id="rId9"/>
            </p:custDataLst>
          </p:nvPr>
        </p:nvSpPr>
        <p:spPr>
          <a:xfrm>
            <a:off x="9273661" y="4646998"/>
            <a:ext cx="1284355" cy="1153727"/>
          </a:xfrm>
          <a:prstGeom prst="rect">
            <a:avLst/>
          </a:prstGeom>
          <a:noFill/>
          <a:effectLst>
            <a:reflection stA="65000" endPos="6000" dist="50800" dir="5400000" sy="-100000" algn="bl" rotWithShape="0"/>
          </a:effectLst>
        </p:spPr>
        <p:txBody>
          <a:bodyPr wrap="square" rtlCol="0">
            <a:normAutofit/>
          </a:bodyPr>
          <a:p>
            <a:pPr algn="l">
              <a:buClrTx/>
              <a:buSzTx/>
              <a:buFontTx/>
            </a:pPr>
            <a:r>
              <a:rPr lang="en-US" altLang="zh-CN" sz="4400" b="1">
                <a:gradFill>
                  <a:gsLst>
                    <a:gs pos="77000">
                      <a:schemeClr val="accent3">
                        <a:lumMod val="60000"/>
                        <a:lumOff val="40000"/>
                        <a:alpha val="0"/>
                      </a:schemeClr>
                    </a:gs>
                    <a:gs pos="100000">
                      <a:schemeClr val="accent3">
                        <a:lumMod val="75000"/>
                      </a:schemeClr>
                    </a:gs>
                    <a:gs pos="27000">
                      <a:schemeClr val="bg1"/>
                    </a:gs>
                    <a:gs pos="0">
                      <a:schemeClr val="bg1"/>
                    </a:gs>
                  </a:gsLst>
                  <a:lin ang="5400000" scaled="0"/>
                </a:gradFill>
              </a:rPr>
              <a:t>02</a:t>
            </a:r>
            <a:endParaRPr lang="en-US" altLang="zh-CN" sz="4400" b="1">
              <a:gradFill>
                <a:gsLst>
                  <a:gs pos="77000">
                    <a:schemeClr val="accent3">
                      <a:lumMod val="60000"/>
                      <a:lumOff val="40000"/>
                      <a:alpha val="0"/>
                    </a:schemeClr>
                  </a:gs>
                  <a:gs pos="100000">
                    <a:schemeClr val="accent3">
                      <a:lumMod val="75000"/>
                    </a:schemeClr>
                  </a:gs>
                  <a:gs pos="27000">
                    <a:schemeClr val="bg1"/>
                  </a:gs>
                  <a:gs pos="0">
                    <a:schemeClr val="bg1"/>
                  </a:gs>
                </a:gsLst>
                <a:lin ang="5400000" scaled="0"/>
              </a:gradFill>
            </a:endParaRPr>
          </a:p>
        </p:txBody>
      </p:sp>
      <p:grpSp>
        <p:nvGrpSpPr>
          <p:cNvPr id="122" name="组合 121"/>
          <p:cNvGrpSpPr/>
          <p:nvPr/>
        </p:nvGrpSpPr>
        <p:grpSpPr>
          <a:xfrm>
            <a:off x="3339456" y="442455"/>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196" name="文本框 195"/>
          <p:cNvSpPr txBox="1"/>
          <p:nvPr/>
        </p:nvSpPr>
        <p:spPr>
          <a:xfrm>
            <a:off x="1496803" y="420703"/>
            <a:ext cx="1842653" cy="457200"/>
          </a:xfrm>
          <a:prstGeom prst="rect">
            <a:avLst/>
          </a:prstGeom>
          <a:noFill/>
        </p:spPr>
        <p:txBody>
          <a:bodyPr wrap="square" rtlCol="0">
            <a:spAutoFit/>
          </a:bodyPr>
          <a:p>
            <a:pPr algn="ctr"/>
            <a:r>
              <a:rPr lang="zh-CN" altLang="en-US" sz="2400" dirty="0">
                <a:solidFill>
                  <a:srgbClr val="262626"/>
                </a:solidFill>
                <a:latin typeface="微软雅黑" panose="020B0503020204020204" charset="-122"/>
                <a:ea typeface="微软雅黑" panose="020B0503020204020204" charset="-122"/>
              </a:rPr>
              <a:t>骨折伤</a:t>
            </a:r>
            <a:endParaRPr lang="zh-CN" altLang="en-US" sz="2400" dirty="0">
              <a:solidFill>
                <a:srgbClr val="262626"/>
              </a:solidFill>
              <a:latin typeface="微软雅黑" panose="020B0503020204020204" charset="-122"/>
              <a:ea typeface="微软雅黑" panose="020B0503020204020204" charset="-122"/>
            </a:endParaRPr>
          </a:p>
        </p:txBody>
      </p:sp>
      <p:cxnSp>
        <p:nvCxnSpPr>
          <p:cNvPr id="3" name="直接连接符 2"/>
          <p:cNvCxnSpPr/>
          <p:nvPr/>
        </p:nvCxnSpPr>
        <p:spPr>
          <a:xfrm>
            <a:off x="1685117" y="882368"/>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10">
            <a:clrChange>
              <a:clrFrom>
                <a:srgbClr val="FEFEFE">
                  <a:alpha val="100000"/>
                </a:srgbClr>
              </a:clrFrom>
              <a:clrTo>
                <a:srgbClr val="FEFEFE">
                  <a:alpha val="100000"/>
                  <a:alpha val="0"/>
                </a:srgbClr>
              </a:clrTo>
            </a:clrChange>
          </a:blip>
          <a:stretch>
            <a:fillRect/>
          </a:stretch>
        </p:blipFill>
        <p:spPr>
          <a:xfrm>
            <a:off x="7014210" y="-116205"/>
            <a:ext cx="5092065" cy="7004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762000" y="734695"/>
            <a:ext cx="10843895" cy="5612765"/>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2" name="组合 1"/>
          <p:cNvGrpSpPr/>
          <p:nvPr/>
        </p:nvGrpSpPr>
        <p:grpSpPr>
          <a:xfrm>
            <a:off x="618518" y="5242626"/>
            <a:ext cx="1341588" cy="1104772"/>
            <a:chOff x="618518" y="5242626"/>
            <a:chExt cx="1341588" cy="1104772"/>
          </a:xfrm>
        </p:grpSpPr>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72708" name="图片 1"/>
          <p:cNvPicPr>
            <a:picLocks noChangeAspect="1" noChangeArrowheads="1"/>
          </p:cNvPicPr>
          <p:nvPr/>
        </p:nvPicPr>
        <p:blipFill>
          <a:blip r:embed="rId2"/>
          <a:srcRect/>
          <a:stretch>
            <a:fillRect/>
          </a:stretch>
        </p:blipFill>
        <p:spPr bwMode="auto">
          <a:xfrm>
            <a:off x="6472238" y="1908175"/>
            <a:ext cx="40322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5"/>
          <p:cNvSpPr/>
          <p:nvPr/>
        </p:nvSpPr>
        <p:spPr bwMode="auto">
          <a:xfrm>
            <a:off x="1200150" y="2301875"/>
            <a:ext cx="475138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nSpc>
                <a:spcPct val="150000"/>
              </a:lnSpc>
            </a:pPr>
            <a:r>
              <a:rPr lang="en-US" altLang="zh-CN" sz="2800" dirty="0">
                <a:latin typeface="微软雅黑" panose="020B0503020204020204" charset="-122"/>
                <a:ea typeface="微软雅黑" panose="020B0503020204020204" charset="-122"/>
              </a:rPr>
              <a:t>1.</a:t>
            </a:r>
            <a:r>
              <a:rPr lang="zh-CN" altLang="en-US" sz="2800" dirty="0">
                <a:latin typeface="微软雅黑" panose="020B0503020204020204" charset="-122"/>
                <a:ea typeface="微软雅黑" panose="020B0503020204020204" charset="-122"/>
              </a:rPr>
              <a:t>不要随意移动伤者，尤其是头颈部、腰部骨折的伤者。</a:t>
            </a:r>
            <a:endParaRPr lang="zh-CN" altLang="en-US" sz="2800" dirty="0">
              <a:latin typeface="微软雅黑" panose="020B0503020204020204" charset="-122"/>
              <a:ea typeface="微软雅黑" panose="020B0503020204020204" charset="-122"/>
            </a:endParaRPr>
          </a:p>
          <a:p>
            <a:pPr>
              <a:lnSpc>
                <a:spcPct val="150000"/>
              </a:lnSpc>
            </a:pPr>
            <a:r>
              <a:rPr lang="en-US" altLang="zh-CN" sz="2800" dirty="0">
                <a:latin typeface="微软雅黑" panose="020B0503020204020204" charset="-122"/>
                <a:ea typeface="微软雅黑" panose="020B0503020204020204" charset="-122"/>
              </a:rPr>
              <a:t>2.</a:t>
            </a:r>
            <a:r>
              <a:rPr lang="zh-CN" altLang="en-US" sz="2800" dirty="0">
                <a:latin typeface="微软雅黑" panose="020B0503020204020204" charset="-122"/>
                <a:ea typeface="微软雅黑" panose="020B0503020204020204" charset="-122"/>
              </a:rPr>
              <a:t>用木板或夹板固定受伤的肢体，并用毛巾等松软物衬垫。</a:t>
            </a:r>
            <a:endParaRPr lang="zh-CN" altLang="en-US" sz="2800" dirty="0">
              <a:latin typeface="微软雅黑" panose="020B0503020204020204" charset="-122"/>
              <a:ea typeface="微软雅黑" panose="020B0503020204020204" charset="-122"/>
            </a:endParaRPr>
          </a:p>
        </p:txBody>
      </p:sp>
      <p:sp>
        <p:nvSpPr>
          <p:cNvPr id="62467" name="圆角矩形 3"/>
          <p:cNvSpPr/>
          <p:nvPr/>
        </p:nvSpPr>
        <p:spPr>
          <a:xfrm>
            <a:off x="1703388" y="1484313"/>
            <a:ext cx="3887787" cy="714375"/>
          </a:xfrm>
          <a:prstGeom prst="roundRect">
            <a:avLst/>
          </a:prstGeom>
          <a:noFill/>
          <a:ln w="9525" cap="flat" cmpd="sng" algn="ctr">
            <a:noFill/>
            <a:prstDash val="solid"/>
            <a:round/>
            <a:headEnd type="none" w="med" len="med"/>
            <a:tailEnd type="none" w="med" len="med"/>
          </a:ln>
        </p:spPr>
        <p:txBody>
          <a:bodyPr anchor="ctr"/>
          <a:p>
            <a:pPr algn="ctr"/>
            <a:r>
              <a:rPr lang="zh-CN" altLang="en-US" sz="3600" b="1" dirty="0">
                <a:latin typeface="微软雅黑" panose="020B0503020204020204" charset="-122"/>
                <a:ea typeface="微软雅黑" panose="020B0503020204020204" charset="-122"/>
              </a:rPr>
              <a:t>骨折的紧急处理：</a:t>
            </a:r>
            <a:endParaRPr lang="zh-CN" altLang="en-US" sz="3600" b="1" dirty="0">
              <a:latin typeface="微软雅黑" panose="020B0503020204020204" charset="-122"/>
              <a:ea typeface="微软雅黑" panose="020B0503020204020204" charset="-122"/>
            </a:endParaRPr>
          </a:p>
        </p:txBody>
      </p:sp>
      <p:pic>
        <p:nvPicPr>
          <p:cNvPr id="3" name="图片 2"/>
          <p:cNvPicPr>
            <a:picLocks noChangeAspect="1"/>
          </p:cNvPicPr>
          <p:nvPr userDrawn="1"/>
        </p:nvPicPr>
        <p:blipFill>
          <a:blip r:embed="rId3">
            <a:clrChange>
              <a:clrFrom>
                <a:srgbClr val="FEFEFE">
                  <a:alpha val="100000"/>
                </a:srgbClr>
              </a:clrFrom>
              <a:clrTo>
                <a:srgbClr val="FEFEFE">
                  <a:alpha val="100000"/>
                  <a:alpha val="0"/>
                </a:srgbClr>
              </a:clrTo>
            </a:clrChange>
          </a:blip>
          <a:stretch>
            <a:fillRect/>
          </a:stretch>
        </p:blipFill>
        <p:spPr>
          <a:xfrm>
            <a:off x="7014210" y="34290"/>
            <a:ext cx="5092065" cy="7004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762000" y="734695"/>
            <a:ext cx="10843895" cy="5612765"/>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nSpc>
                <a:spcPct val="150000"/>
              </a:lnSpc>
            </a:pPr>
            <a:r>
              <a:rPr lang="en-US" altLang="zh-CN" dirty="0">
                <a:latin typeface="微软雅黑" panose="020B0503020204020204" charset="-122"/>
                <a:ea typeface="微软雅黑" panose="020B0503020204020204" charset="-122"/>
                <a:sym typeface="+mn-ea"/>
              </a:rPr>
              <a:t>3.</a:t>
            </a:r>
            <a:r>
              <a:rPr lang="zh-CN" altLang="en-US" dirty="0">
                <a:latin typeface="微软雅黑" panose="020B0503020204020204" charset="-122"/>
                <a:ea typeface="微软雅黑" panose="020B0503020204020204" charset="-122"/>
                <a:sym typeface="+mn-ea"/>
              </a:rPr>
              <a:t>有开放性伤口的骨折，应先止血再包扎固定。</a:t>
            </a:r>
            <a:endParaRPr lang="zh-CN" altLang="en-US" dirty="0">
              <a:latin typeface="微软雅黑" panose="020B0503020204020204" charset="-122"/>
              <a:ea typeface="微软雅黑" panose="020B0503020204020204" charset="-122"/>
            </a:endParaRPr>
          </a:p>
          <a:p>
            <a:pPr>
              <a:lnSpc>
                <a:spcPct val="150000"/>
              </a:lnSpc>
            </a:pPr>
            <a:r>
              <a:rPr lang="en-US" altLang="zh-CN" dirty="0">
                <a:latin typeface="微软雅黑" panose="020B0503020204020204" charset="-122"/>
                <a:ea typeface="微软雅黑" panose="020B0503020204020204" charset="-122"/>
                <a:sym typeface="+mn-ea"/>
              </a:rPr>
              <a:t>4.</a:t>
            </a:r>
            <a:r>
              <a:rPr lang="zh-CN" altLang="en-US" dirty="0">
                <a:latin typeface="微软雅黑" panose="020B0503020204020204" charset="-122"/>
                <a:ea typeface="微软雅黑" panose="020B0503020204020204" charset="-122"/>
                <a:sym typeface="+mn-ea"/>
              </a:rPr>
              <a:t>有条件时可冷敷受伤部位。</a:t>
            </a:r>
            <a:endParaRPr lang="zh-CN" altLang="en-US" dirty="0">
              <a:latin typeface="微软雅黑" panose="020B0503020204020204" charset="-122"/>
              <a:ea typeface="微软雅黑" panose="020B0503020204020204" charset="-122"/>
            </a:endParaRPr>
          </a:p>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2" name="组合 1"/>
          <p:cNvGrpSpPr/>
          <p:nvPr/>
        </p:nvGrpSpPr>
        <p:grpSpPr>
          <a:xfrm>
            <a:off x="618518" y="5242626"/>
            <a:ext cx="1341588" cy="1104772"/>
            <a:chOff x="618518" y="5242626"/>
            <a:chExt cx="1341588" cy="1104772"/>
          </a:xfrm>
        </p:grpSpPr>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73731" name="图片 4"/>
          <p:cNvPicPr>
            <a:picLocks noChangeAspect="1" noChangeArrowheads="1"/>
          </p:cNvPicPr>
          <p:nvPr/>
        </p:nvPicPr>
        <p:blipFill>
          <a:blip r:embed="rId2">
            <a:clrChange>
              <a:clrFrom>
                <a:srgbClr val="FEFEFE"/>
              </a:clrFrom>
              <a:clrTo>
                <a:srgbClr val="FEFEFE">
                  <a:alpha val="0"/>
                </a:srgbClr>
              </a:clrTo>
            </a:clrChange>
          </a:blip>
          <a:srcRect/>
          <a:stretch>
            <a:fillRect/>
          </a:stretch>
        </p:blipFill>
        <p:spPr bwMode="auto">
          <a:xfrm>
            <a:off x="5880100" y="2246313"/>
            <a:ext cx="49434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5"/>
          <p:cNvSpPr/>
          <p:nvPr/>
        </p:nvSpPr>
        <p:spPr bwMode="auto">
          <a:xfrm>
            <a:off x="1374775" y="2352675"/>
            <a:ext cx="4505325" cy="307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nSpc>
                <a:spcPct val="150000"/>
              </a:lnSpc>
            </a:pPr>
            <a:r>
              <a:rPr lang="en-US" altLang="zh-CN" sz="2800" dirty="0">
                <a:latin typeface="微软雅黑" panose="020B0503020204020204" charset="-122"/>
                <a:ea typeface="微软雅黑" panose="020B0503020204020204" charset="-122"/>
              </a:rPr>
              <a:t>3.</a:t>
            </a:r>
            <a:r>
              <a:rPr lang="zh-CN" altLang="en-US" sz="2800" dirty="0">
                <a:latin typeface="微软雅黑" panose="020B0503020204020204" charset="-122"/>
                <a:ea typeface="微软雅黑" panose="020B0503020204020204" charset="-122"/>
              </a:rPr>
              <a:t>有开放性伤口的骨折，应先止血再包扎固定。</a:t>
            </a:r>
            <a:endParaRPr lang="zh-CN" altLang="en-US" sz="2800" dirty="0">
              <a:latin typeface="微软雅黑" panose="020B0503020204020204" charset="-122"/>
              <a:ea typeface="微软雅黑" panose="020B0503020204020204" charset="-122"/>
            </a:endParaRPr>
          </a:p>
          <a:p>
            <a:pPr>
              <a:lnSpc>
                <a:spcPct val="150000"/>
              </a:lnSpc>
            </a:pPr>
            <a:r>
              <a:rPr lang="en-US" altLang="zh-CN" sz="2800" dirty="0">
                <a:latin typeface="微软雅黑" panose="020B0503020204020204" charset="-122"/>
                <a:ea typeface="微软雅黑" panose="020B0503020204020204" charset="-122"/>
              </a:rPr>
              <a:t>4.</a:t>
            </a:r>
            <a:r>
              <a:rPr lang="zh-CN" altLang="en-US" sz="2800" dirty="0">
                <a:latin typeface="微软雅黑" panose="020B0503020204020204" charset="-122"/>
                <a:ea typeface="微软雅黑" panose="020B0503020204020204" charset="-122"/>
              </a:rPr>
              <a:t>有条件时可冷敷受伤部位。</a:t>
            </a:r>
            <a:endParaRPr lang="zh-CN" altLang="en-US" sz="2800" dirty="0">
              <a:latin typeface="微软雅黑" panose="020B0503020204020204" charset="-122"/>
              <a:ea typeface="微软雅黑" panose="020B0503020204020204" charset="-122"/>
            </a:endParaRPr>
          </a:p>
        </p:txBody>
      </p:sp>
      <p:sp>
        <p:nvSpPr>
          <p:cNvPr id="3" name="圆角矩形 3"/>
          <p:cNvSpPr/>
          <p:nvPr/>
        </p:nvSpPr>
        <p:spPr>
          <a:xfrm>
            <a:off x="1703388" y="1484313"/>
            <a:ext cx="3887787" cy="714375"/>
          </a:xfrm>
          <a:prstGeom prst="roundRect">
            <a:avLst/>
          </a:prstGeom>
          <a:noFill/>
          <a:ln w="9525" cap="flat" cmpd="sng" algn="ctr">
            <a:noFill/>
            <a:prstDash val="solid"/>
            <a:round/>
            <a:headEnd type="none" w="med" len="med"/>
            <a:tailEnd type="none" w="med" len="med"/>
          </a:ln>
        </p:spPr>
        <p:txBody>
          <a:bodyPr anchor="ctr"/>
          <a:p>
            <a:pPr algn="ctr"/>
            <a:r>
              <a:rPr lang="zh-CN" altLang="en-US" sz="3600" b="1" dirty="0">
                <a:latin typeface="微软雅黑" panose="020B0503020204020204" charset="-122"/>
                <a:ea typeface="微软雅黑" panose="020B0503020204020204" charset="-122"/>
              </a:rPr>
              <a:t>骨折的紧急处理：</a:t>
            </a:r>
            <a:endParaRPr lang="zh-CN" altLang="en-US" sz="3600" b="1" dirty="0">
              <a:latin typeface="微软雅黑" panose="020B0503020204020204" charset="-122"/>
              <a:ea typeface="微软雅黑" panose="020B0503020204020204" charset="-122"/>
            </a:endParaRPr>
          </a:p>
        </p:txBody>
      </p:sp>
      <p:pic>
        <p:nvPicPr>
          <p:cNvPr id="7" name="图片 6"/>
          <p:cNvPicPr>
            <a:picLocks noChangeAspect="1"/>
          </p:cNvPicPr>
          <p:nvPr userDrawn="1"/>
        </p:nvPicPr>
        <p:blipFill>
          <a:blip r:embed="rId3">
            <a:clrChange>
              <a:clrFrom>
                <a:srgbClr val="FEFEFE">
                  <a:alpha val="100000"/>
                </a:srgbClr>
              </a:clrFrom>
              <a:clrTo>
                <a:srgbClr val="FEFEFE">
                  <a:alpha val="100000"/>
                  <a:alpha val="0"/>
                </a:srgbClr>
              </a:clrTo>
            </a:clrChange>
          </a:blip>
          <a:stretch>
            <a:fillRect/>
          </a:stretch>
        </p:blipFill>
        <p:spPr>
          <a:xfrm>
            <a:off x="6956425" y="34290"/>
            <a:ext cx="5092065" cy="7004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5709" y="51060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20" name="文本框 119"/>
          <p:cNvSpPr txBox="1"/>
          <p:nvPr/>
        </p:nvSpPr>
        <p:spPr>
          <a:xfrm>
            <a:off x="5174673" y="2861122"/>
            <a:ext cx="1842653" cy="583565"/>
          </a:xfrm>
          <a:prstGeom prst="rect">
            <a:avLst/>
          </a:prstGeom>
          <a:noFill/>
        </p:spPr>
        <p:txBody>
          <a:bodyPr wrap="square" rtlCol="0">
            <a:spAutoFit/>
          </a:bodyPr>
          <a:lstStyle/>
          <a:p>
            <a:pPr algn="ctr"/>
            <a:r>
              <a:rPr lang="zh-CN" altLang="en-US" sz="3200" dirty="0">
                <a:solidFill>
                  <a:srgbClr val="262626"/>
                </a:solidFill>
                <a:latin typeface="微软雅黑" panose="020B0503020204020204" charset="-122"/>
                <a:ea typeface="微软雅黑" panose="020B0503020204020204" charset="-122"/>
              </a:rPr>
              <a:t>中暑</a:t>
            </a:r>
            <a:endParaRPr lang="zh-CN" altLang="en-US" sz="3200" dirty="0">
              <a:solidFill>
                <a:srgbClr val="262626"/>
              </a:solidFill>
              <a:latin typeface="微软雅黑" panose="020B0503020204020204" charset="-122"/>
              <a:ea typeface="微软雅黑" panose="020B0503020204020204" charset="-122"/>
            </a:endParaRPr>
          </a:p>
        </p:txBody>
      </p:sp>
      <p:grpSp>
        <p:nvGrpSpPr>
          <p:cNvPr id="7" name="组合 6"/>
          <p:cNvGrpSpPr/>
          <p:nvPr/>
        </p:nvGrpSpPr>
        <p:grpSpPr>
          <a:xfrm>
            <a:off x="5532605" y="1983623"/>
            <a:ext cx="1126790" cy="864524"/>
            <a:chOff x="5118804" y="2189984"/>
            <a:chExt cx="1126790" cy="864524"/>
          </a:xfrm>
        </p:grpSpPr>
        <p:sp>
          <p:nvSpPr>
            <p:cNvPr id="5" name="椭圆 4"/>
            <p:cNvSpPr/>
            <p:nvPr/>
          </p:nvSpPr>
          <p:spPr>
            <a:xfrm>
              <a:off x="5233312" y="2189984"/>
              <a:ext cx="864524" cy="864524"/>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文本框 118"/>
            <p:cNvSpPr txBox="1"/>
            <p:nvPr/>
          </p:nvSpPr>
          <p:spPr>
            <a:xfrm>
              <a:off x="5118804" y="2270776"/>
              <a:ext cx="1126790" cy="768350"/>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rPr>
                <a:t>04</a:t>
              </a:r>
              <a:endParaRPr lang="zh-CN" altLang="en-US" sz="4400" dirty="0">
                <a:solidFill>
                  <a:schemeClr val="bg1"/>
                </a:solidFill>
                <a:latin typeface="微软雅黑" panose="020B0503020204020204" charset="-122"/>
                <a:ea typeface="微软雅黑" panose="020B0503020204020204" charset="-122"/>
              </a:endParaRPr>
            </a:p>
          </p:txBody>
        </p:sp>
      </p:grpSp>
      <p:cxnSp>
        <p:nvCxnSpPr>
          <p:cNvPr id="429" name="直接连接符 428"/>
          <p:cNvCxnSpPr/>
          <p:nvPr/>
        </p:nvCxnSpPr>
        <p:spPr>
          <a:xfrm>
            <a:off x="5814987" y="3454894"/>
            <a:ext cx="562027"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2">
            <a:clrChange>
              <a:clrFrom>
                <a:srgbClr val="FEFEFE">
                  <a:alpha val="100000"/>
                </a:srgbClr>
              </a:clrFrom>
              <a:clrTo>
                <a:srgbClr val="FEFEFE">
                  <a:alpha val="100000"/>
                  <a:alpha val="0"/>
                </a:srgbClr>
              </a:clrTo>
            </a:clrChange>
          </a:blip>
          <a:stretch>
            <a:fillRect/>
          </a:stretch>
        </p:blipFill>
        <p:spPr>
          <a:xfrm>
            <a:off x="7099935" y="-93345"/>
            <a:ext cx="5092065" cy="7004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5709" y="55378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 name="文本框 1"/>
          <p:cNvSpPr txBox="1"/>
          <p:nvPr/>
        </p:nvSpPr>
        <p:spPr>
          <a:xfrm>
            <a:off x="1815920" y="2145847"/>
            <a:ext cx="5684156" cy="2399665"/>
          </a:xfrm>
          <a:prstGeom prst="rect">
            <a:avLst/>
          </a:prstGeom>
          <a:noFill/>
        </p:spPr>
        <p:txBody>
          <a:bodyPr wrap="square" rtlCol="0">
            <a:spAutoFit/>
          </a:bodyPr>
          <a:lstStyle>
            <a:defPPr>
              <a:defRPr lang="en-US"/>
            </a:defPPr>
            <a:lvl1pPr lvl="0" algn="just" fontAlgn="auto">
              <a:lnSpc>
                <a:spcPct val="150000"/>
              </a:lnSpc>
              <a:buClrTx/>
              <a:buSzTx/>
              <a:buFontTx/>
              <a:defRPr>
                <a:solidFill>
                  <a:schemeClr val="tx1">
                    <a:lumMod val="85000"/>
                    <a:lumOff val="15000"/>
                  </a:schemeClr>
                </a:solidFill>
                <a:latin typeface="思源黑体 CN Medium" pitchFamily="34" charset="-122"/>
                <a:ea typeface="思源黑体 CN Medium" pitchFamily="34" charset="-122"/>
                <a:cs typeface="思源黑体 CN Normal" charset="-122"/>
              </a:defRPr>
            </a:lvl1pPr>
          </a:lstStyle>
          <a:p>
            <a:pPr marL="0" marR="0" lvl="0" indent="0" algn="just" defTabSz="4572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  </a:t>
            </a: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中暑是指在高温环境下人体体温调节功能紊乱而引起的中枢神经系统和循环系统障碍为主要表现的急性疾病。除了高温、烈日曝晒外，工作强度过大、时间过长、睡眠不足、过度疲劳等均为常见的诱因。 </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7405" y="2677978"/>
            <a:ext cx="2364066" cy="2271868"/>
          </a:xfrm>
          <a:prstGeom prst="rect">
            <a:avLst/>
          </a:prstGeom>
        </p:spPr>
      </p:pic>
      <p:grpSp>
        <p:nvGrpSpPr>
          <p:cNvPr id="122" name="组合 121"/>
          <p:cNvGrpSpPr/>
          <p:nvPr/>
        </p:nvGrpSpPr>
        <p:grpSpPr>
          <a:xfrm>
            <a:off x="3044181" y="925055"/>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1201528" y="903303"/>
            <a:ext cx="1842653" cy="457200"/>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中暑</a:t>
            </a:r>
            <a:endParaRPr lang="zh-CN" altLang="en-US" sz="2400" dirty="0">
              <a:solidFill>
                <a:srgbClr val="262626"/>
              </a:solidFill>
              <a:latin typeface="微软雅黑" panose="020B0503020204020204" charset="-122"/>
              <a:ea typeface="微软雅黑" panose="020B0503020204020204" charset="-122"/>
            </a:endParaRPr>
          </a:p>
        </p:txBody>
      </p:sp>
      <p:cxnSp>
        <p:nvCxnSpPr>
          <p:cNvPr id="4" name="直接连接符 3"/>
          <p:cNvCxnSpPr/>
          <p:nvPr/>
        </p:nvCxnSpPr>
        <p:spPr>
          <a:xfrm>
            <a:off x="1389842" y="1364968"/>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3">
            <a:clrChange>
              <a:clrFrom>
                <a:srgbClr val="FEFEFE">
                  <a:alpha val="100000"/>
                </a:srgbClr>
              </a:clrFrom>
              <a:clrTo>
                <a:srgbClr val="FEFEFE">
                  <a:alpha val="100000"/>
                  <a:alpha val="0"/>
                </a:srgbClr>
              </a:clrTo>
            </a:clrChange>
          </a:blip>
          <a:stretch>
            <a:fillRect/>
          </a:stretch>
        </p:blipFill>
        <p:spPr>
          <a:xfrm>
            <a:off x="6979285" y="0"/>
            <a:ext cx="5092065" cy="7004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6344" y="55378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8" name="稻壳优创意 1"/>
          <p:cNvSpPr/>
          <p:nvPr/>
        </p:nvSpPr>
        <p:spPr>
          <a:xfrm>
            <a:off x="1185559" y="1731242"/>
            <a:ext cx="990155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cs typeface="三极正智黑简体" charset="-122"/>
              </a:rPr>
              <a:t>根据临床表现的轻重，中暑可分为先兆中暑、轻症中暑和重症中暑</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cs typeface="三极正智黑简体" charset="-122"/>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cs typeface="三极正智黑简体" charset="-122"/>
              </a:rPr>
              <a:t>而它们之间的关系是渐进的。 </a:t>
            </a:r>
            <a:endParaRPr kumimoji="0" lang="zh-CN" altLang="en-US" sz="18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cs typeface="三极正智黑简体" charset="-122"/>
            </a:endParaRPr>
          </a:p>
        </p:txBody>
      </p:sp>
      <p:grpSp>
        <p:nvGrpSpPr>
          <p:cNvPr id="4" name="稻壳优创意 2"/>
          <p:cNvGrpSpPr/>
          <p:nvPr/>
        </p:nvGrpSpPr>
        <p:grpSpPr>
          <a:xfrm>
            <a:off x="1406441" y="2100665"/>
            <a:ext cx="7863840" cy="1297889"/>
            <a:chOff x="1530546" y="2485537"/>
            <a:chExt cx="7863840" cy="1297889"/>
          </a:xfrm>
        </p:grpSpPr>
        <p:sp>
          <p:nvSpPr>
            <p:cNvPr id="17" name="稻壳优创意 2-1"/>
            <p:cNvSpPr txBox="1"/>
            <p:nvPr/>
          </p:nvSpPr>
          <p:spPr>
            <a:xfrm>
              <a:off x="1530546" y="2889079"/>
              <a:ext cx="7863840" cy="894347"/>
            </a:xfrm>
            <a:prstGeom prst="rect">
              <a:avLst/>
            </a:prstGeom>
            <a:noFill/>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171450" marR="0" lvl="0" indent="-171450" algn="just"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高温环境下，出现头痛、头晕、口渴、多汗、四肢无力发酸、注意力不集中、动作不协调等症状。 </a:t>
              </a:r>
              <a:endPar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endParaRPr>
            </a:p>
            <a:p>
              <a:pPr marL="171450" marR="0" lvl="0" indent="-171450" algn="just"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体温正常或略有升高。 </a:t>
              </a:r>
              <a:endPar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endParaRPr>
            </a:p>
            <a:p>
              <a:pPr marL="171450" marR="0" lvl="0" indent="-171450" algn="just"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如及时转移到阴凉通风处，补充水和盐分，短时间内即可恢复。</a:t>
              </a:r>
              <a:endPar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endParaRPr>
            </a:p>
          </p:txBody>
        </p:sp>
        <p:sp>
          <p:nvSpPr>
            <p:cNvPr id="29" name="稻壳优创意 2-2"/>
            <p:cNvSpPr/>
            <p:nvPr/>
          </p:nvSpPr>
          <p:spPr>
            <a:xfrm>
              <a:off x="1530546" y="2485537"/>
              <a:ext cx="1800308" cy="360000"/>
            </a:xfrm>
            <a:prstGeom prst="roundRect">
              <a:avLst>
                <a:gd name="adj" fmla="val 50000"/>
              </a:avLst>
            </a:prstGeom>
            <a:solidFill>
              <a:schemeClr val="accent1"/>
            </a:solidFill>
            <a:ln w="12700">
              <a:noFill/>
              <a:round/>
            </a:ln>
            <a:effectLst/>
          </p:spPr>
          <p:txBody>
            <a:bodyPr vert="horz" wrap="square" lIns="91440" tIns="45720" rIns="91440" bIns="45720" numCol="1" anchor="ctr" anchorCtr="0" compatLnSpc="1"/>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rPr>
                <a:t>先兆中暑症状</a:t>
              </a:r>
              <a:endParaRPr kumimoji="0" lang="zh-CN" altLang="en-US" sz="16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endParaRPr>
            </a:p>
          </p:txBody>
        </p:sp>
      </p:grpSp>
      <p:grpSp>
        <p:nvGrpSpPr>
          <p:cNvPr id="34" name="稻壳优创意 3"/>
          <p:cNvGrpSpPr/>
          <p:nvPr/>
        </p:nvGrpSpPr>
        <p:grpSpPr>
          <a:xfrm>
            <a:off x="1371516" y="3429121"/>
            <a:ext cx="9370060" cy="1297889"/>
            <a:chOff x="1530546" y="2485537"/>
            <a:chExt cx="9370060" cy="1297889"/>
          </a:xfrm>
        </p:grpSpPr>
        <p:sp>
          <p:nvSpPr>
            <p:cNvPr id="35" name="稻壳优创意 3-1"/>
            <p:cNvSpPr txBox="1"/>
            <p:nvPr/>
          </p:nvSpPr>
          <p:spPr>
            <a:xfrm>
              <a:off x="1530546" y="2889079"/>
              <a:ext cx="9370060" cy="894347"/>
            </a:xfrm>
            <a:prstGeom prst="rect">
              <a:avLst/>
            </a:prstGeom>
            <a:noFill/>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171450" marR="0" lvl="0" indent="-171450" algn="just"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体温往往在</a:t>
              </a:r>
              <a:r>
                <a:rPr kumimoji="0" lang="en-US" altLang="zh-CN"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38</a:t>
              </a: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度以上。 </a:t>
              </a:r>
              <a:endPar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endParaRPr>
            </a:p>
            <a:p>
              <a:pPr marL="171450" marR="0" lvl="0" indent="-171450" algn="just"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除头晕、口渴外往往有面色潮红、大量出汗、皮肤灼热等表现，或出现四肢湿冷、面色苍白、血压下降、脉搏增快等表现。 </a:t>
              </a:r>
              <a:endPar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endParaRPr>
            </a:p>
            <a:p>
              <a:pPr marL="171450" marR="0" lvl="0" indent="-171450" algn="just"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如及时处理，往往可于数小时内恢复。 </a:t>
              </a:r>
              <a:endPar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endParaRPr>
            </a:p>
          </p:txBody>
        </p:sp>
        <p:sp>
          <p:nvSpPr>
            <p:cNvPr id="36" name="稻壳优创意 3-2"/>
            <p:cNvSpPr/>
            <p:nvPr/>
          </p:nvSpPr>
          <p:spPr>
            <a:xfrm>
              <a:off x="1530546" y="2485537"/>
              <a:ext cx="1800308" cy="360000"/>
            </a:xfrm>
            <a:prstGeom prst="roundRect">
              <a:avLst>
                <a:gd name="adj" fmla="val 50000"/>
              </a:avLst>
            </a:prstGeom>
            <a:solidFill>
              <a:schemeClr val="accent1"/>
            </a:solidFill>
            <a:ln w="12700">
              <a:noFill/>
              <a:round/>
            </a:ln>
            <a:effectLst/>
          </p:spPr>
          <p:txBody>
            <a:bodyPr vert="horz" wrap="square" lIns="91440" tIns="45720" rIns="91440" bIns="45720" numCol="1" anchor="ctr" anchorCtr="0" compatLnSpc="1"/>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rPr>
                <a:t>轻症中暑症状</a:t>
              </a:r>
              <a:endParaRPr kumimoji="0" lang="zh-CN" altLang="en-US" sz="16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endParaRPr>
            </a:p>
          </p:txBody>
        </p:sp>
      </p:grpSp>
      <p:grpSp>
        <p:nvGrpSpPr>
          <p:cNvPr id="37" name="稻壳优创意 4"/>
          <p:cNvGrpSpPr/>
          <p:nvPr/>
        </p:nvGrpSpPr>
        <p:grpSpPr>
          <a:xfrm>
            <a:off x="1349291" y="4804566"/>
            <a:ext cx="9370060" cy="1020890"/>
            <a:chOff x="1530546" y="2485537"/>
            <a:chExt cx="9370060" cy="1020890"/>
          </a:xfrm>
        </p:grpSpPr>
        <p:sp>
          <p:nvSpPr>
            <p:cNvPr id="38" name="稻壳优创意 4-1"/>
            <p:cNvSpPr txBox="1"/>
            <p:nvPr/>
          </p:nvSpPr>
          <p:spPr>
            <a:xfrm>
              <a:off x="1530546" y="2889079"/>
              <a:ext cx="9370060" cy="617348"/>
            </a:xfrm>
            <a:prstGeom prst="rect">
              <a:avLst/>
            </a:prstGeom>
            <a:noFill/>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171450" marR="0" lvl="0" indent="-171450" algn="just"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是中暑中情况最严重的一种，如不及时救治将会危急生命。</a:t>
              </a:r>
              <a:endPar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endParaRPr>
            </a:p>
            <a:p>
              <a:pPr marL="171450" marR="0" lvl="0" indent="-171450" algn="just"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rPr>
                <a:t>这类中暑又可分为四种类型：热痉挛、热衰竭、日射病和热射病。 </a:t>
              </a:r>
              <a:endParaRPr kumimoji="0" lang="zh-CN" altLang="en-US" sz="1200" b="0" i="0" u="none" strike="noStrike" kern="1200" cap="none" spc="120" normalizeH="0" baseline="0" noProof="0" dirty="0">
                <a:ln>
                  <a:noFill/>
                </a:ln>
                <a:solidFill>
                  <a:srgbClr val="000000">
                    <a:lumMod val="85000"/>
                    <a:lumOff val="15000"/>
                  </a:srgbClr>
                </a:solidFill>
                <a:effectLst/>
                <a:uLnTx/>
                <a:uFillTx/>
                <a:latin typeface="汉仪正圆-55W" charset="-122"/>
                <a:ea typeface="汉仪正圆-55W" charset="-122"/>
                <a:cs typeface="思源黑体 CN Normal" charset="-122"/>
              </a:endParaRPr>
            </a:p>
          </p:txBody>
        </p:sp>
        <p:sp>
          <p:nvSpPr>
            <p:cNvPr id="39" name="稻壳优创意 4-2"/>
            <p:cNvSpPr/>
            <p:nvPr/>
          </p:nvSpPr>
          <p:spPr>
            <a:xfrm>
              <a:off x="1530546" y="2485537"/>
              <a:ext cx="1800308" cy="360000"/>
            </a:xfrm>
            <a:prstGeom prst="roundRect">
              <a:avLst>
                <a:gd name="adj" fmla="val 50000"/>
              </a:avLst>
            </a:prstGeom>
            <a:solidFill>
              <a:schemeClr val="accent1"/>
            </a:solidFill>
            <a:ln w="12700">
              <a:noFill/>
              <a:round/>
            </a:ln>
            <a:effectLst/>
          </p:spPr>
          <p:txBody>
            <a:bodyPr vert="horz" wrap="square" lIns="91440" tIns="45720" rIns="91440" bIns="45720" numCol="1" anchor="ctr" anchorCtr="0" compatLnSpc="1"/>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rPr>
                <a:t>重症中暑症状</a:t>
              </a:r>
              <a:endParaRPr kumimoji="0" lang="zh-CN" altLang="en-US" sz="16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endParaRPr>
            </a:p>
          </p:txBody>
        </p:sp>
      </p:grpSp>
      <p:grpSp>
        <p:nvGrpSpPr>
          <p:cNvPr id="122" name="组合 121"/>
          <p:cNvGrpSpPr/>
          <p:nvPr/>
        </p:nvGrpSpPr>
        <p:grpSpPr>
          <a:xfrm>
            <a:off x="2961631" y="925055"/>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1118978" y="903303"/>
            <a:ext cx="1842653" cy="457200"/>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中暑</a:t>
            </a:r>
            <a:endParaRPr lang="zh-CN" altLang="en-US" sz="2400" dirty="0">
              <a:solidFill>
                <a:srgbClr val="262626"/>
              </a:solidFill>
              <a:latin typeface="微软雅黑" panose="020B0503020204020204" charset="-122"/>
              <a:ea typeface="微软雅黑" panose="020B0503020204020204" charset="-122"/>
            </a:endParaRPr>
          </a:p>
        </p:txBody>
      </p:sp>
      <p:cxnSp>
        <p:nvCxnSpPr>
          <p:cNvPr id="6" name="直接连接符 5"/>
          <p:cNvCxnSpPr/>
          <p:nvPr/>
        </p:nvCxnSpPr>
        <p:spPr>
          <a:xfrm>
            <a:off x="1307292" y="1364968"/>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userDrawn="1"/>
        </p:nvPicPr>
        <p:blipFill>
          <a:blip r:embed="rId2">
            <a:clrChange>
              <a:clrFrom>
                <a:srgbClr val="FEFEFE">
                  <a:alpha val="100000"/>
                </a:srgbClr>
              </a:clrFrom>
              <a:clrTo>
                <a:srgbClr val="FEFEFE">
                  <a:alpha val="100000"/>
                  <a:alpha val="0"/>
                </a:srgbClr>
              </a:clrTo>
            </a:clrChange>
          </a:blip>
          <a:stretch>
            <a:fillRect/>
          </a:stretch>
        </p:blipFill>
        <p:spPr>
          <a:xfrm>
            <a:off x="6809105" y="0"/>
            <a:ext cx="5092065" cy="700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5709" y="51060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3" name="弧形 2"/>
          <p:cNvSpPr/>
          <p:nvPr>
            <p:custDataLst>
              <p:tags r:id="rId2"/>
            </p:custDataLst>
          </p:nvPr>
        </p:nvSpPr>
        <p:spPr>
          <a:xfrm>
            <a:off x="1191909" y="1475480"/>
            <a:ext cx="1134007" cy="1117813"/>
          </a:xfrm>
          <a:prstGeom prst="arc">
            <a:avLst>
              <a:gd name="adj1" fmla="val 11619054"/>
              <a:gd name="adj2" fmla="val 10295063"/>
            </a:avLst>
          </a:prstGeom>
          <a:ln w="19050">
            <a:solidFill>
              <a:srgbClr val="1D6DC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solidFill>
                <a:srgbClr val="000000"/>
              </a:solidFill>
              <a:latin typeface="微软雅黑" panose="020B0503020204020204" charset="-122"/>
              <a:ea typeface="微软雅黑" panose="020B0503020204020204" charset="-122"/>
            </a:endParaRPr>
          </a:p>
        </p:txBody>
      </p:sp>
      <p:sp>
        <p:nvSpPr>
          <p:cNvPr id="6" name="文本框 80"/>
          <p:cNvSpPr txBox="1"/>
          <p:nvPr>
            <p:custDataLst>
              <p:tags r:id="rId3"/>
            </p:custDataLst>
          </p:nvPr>
        </p:nvSpPr>
        <p:spPr>
          <a:xfrm>
            <a:off x="758368" y="2776573"/>
            <a:ext cx="2139874" cy="3201702"/>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400" strike="noStrike" spc="140" baseline="0" dirty="0">
                <a:solidFill>
                  <a:srgbClr val="404040"/>
                </a:solidFill>
                <a:latin typeface="微软雅黑" panose="020B0503020204020204" charset="-122"/>
                <a:ea typeface="微软雅黑" panose="020B0503020204020204" charset="-122"/>
                <a:sym typeface="+mn-ea"/>
              </a:rPr>
              <a:t>将同学移到阴凉处，解开衣物，以电扇等降低环境温度维持呼吸道的通畅。 </a:t>
            </a:r>
            <a:endParaRPr lang="zh-CN" altLang="en-US" sz="1400" strike="noStrike" spc="140" baseline="0" dirty="0">
              <a:solidFill>
                <a:srgbClr val="404040"/>
              </a:solidFill>
              <a:latin typeface="微软雅黑" panose="020B0503020204020204" charset="-122"/>
              <a:ea typeface="微软雅黑" panose="020B0503020204020204" charset="-122"/>
              <a:sym typeface="+mn-ea"/>
            </a:endParaRPr>
          </a:p>
        </p:txBody>
      </p:sp>
      <p:sp>
        <p:nvSpPr>
          <p:cNvPr id="9" name="标题 5"/>
          <p:cNvSpPr/>
          <p:nvPr>
            <p:custDataLst>
              <p:tags r:id="rId4"/>
            </p:custDataLst>
          </p:nvPr>
        </p:nvSpPr>
        <p:spPr>
          <a:xfrm>
            <a:off x="1364709" y="1623639"/>
            <a:ext cx="864286" cy="794858"/>
          </a:xfrm>
          <a:prstGeom prst="rect">
            <a:avLst/>
          </a:prstGeom>
        </p:spPr>
        <p:txBody>
          <a:bodyPr vert="horz" lIns="0" tIns="0" rIns="0" bIns="0" rtlCol="0" anchor="ctr" anchorCtr="0">
            <a:normAutofit/>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rgbClr val="1D518C"/>
                </a:solidFill>
                <a:latin typeface="微软雅黑" panose="020B0503020204020204" charset="-122"/>
              </a:rPr>
              <a:t>01</a:t>
            </a:r>
            <a:endParaRPr lang="en-US" altLang="zh-CN" sz="2700" b="1" dirty="0">
              <a:solidFill>
                <a:srgbClr val="1D518C"/>
              </a:solidFill>
              <a:latin typeface="微软雅黑" panose="020B0503020204020204" charset="-122"/>
            </a:endParaRPr>
          </a:p>
        </p:txBody>
      </p:sp>
      <p:sp>
        <p:nvSpPr>
          <p:cNvPr id="13" name="菱形 12"/>
          <p:cNvSpPr/>
          <p:nvPr>
            <p:custDataLst>
              <p:tags r:id="rId5"/>
            </p:custDataLst>
          </p:nvPr>
        </p:nvSpPr>
        <p:spPr>
          <a:xfrm>
            <a:off x="913532" y="1773503"/>
            <a:ext cx="470077" cy="470077"/>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charset="-122"/>
              <a:ea typeface="微软雅黑" panose="020B0503020204020204" charset="-122"/>
            </a:endParaRPr>
          </a:p>
        </p:txBody>
      </p:sp>
      <p:sp>
        <p:nvSpPr>
          <p:cNvPr id="14" name="弧形 13"/>
          <p:cNvSpPr/>
          <p:nvPr>
            <p:custDataLst>
              <p:tags r:id="rId6"/>
            </p:custDataLst>
          </p:nvPr>
        </p:nvSpPr>
        <p:spPr>
          <a:xfrm>
            <a:off x="4136524" y="1475480"/>
            <a:ext cx="1134007" cy="1117813"/>
          </a:xfrm>
          <a:prstGeom prst="arc">
            <a:avLst>
              <a:gd name="adj1" fmla="val 11619054"/>
              <a:gd name="adj2" fmla="val 10295063"/>
            </a:avLst>
          </a:prstGeom>
          <a:ln w="19050">
            <a:solidFill>
              <a:srgbClr val="1D6DC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solidFill>
                <a:srgbClr val="000000"/>
              </a:solidFill>
              <a:latin typeface="微软雅黑" panose="020B0503020204020204" charset="-122"/>
              <a:ea typeface="微软雅黑" panose="020B0503020204020204" charset="-122"/>
            </a:endParaRPr>
          </a:p>
        </p:txBody>
      </p:sp>
      <p:sp>
        <p:nvSpPr>
          <p:cNvPr id="15" name="文本框 80"/>
          <p:cNvSpPr txBox="1"/>
          <p:nvPr>
            <p:custDataLst>
              <p:tags r:id="rId7"/>
            </p:custDataLst>
          </p:nvPr>
        </p:nvSpPr>
        <p:spPr>
          <a:xfrm>
            <a:off x="3702981" y="2776573"/>
            <a:ext cx="2139874" cy="3201702"/>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400" spc="110" dirty="0">
                <a:solidFill>
                  <a:srgbClr val="404040"/>
                </a:solidFill>
                <a:latin typeface="微软雅黑" panose="020B0503020204020204" charset="-122"/>
                <a:ea typeface="微软雅黑" panose="020B0503020204020204" charset="-122"/>
                <a:sym typeface="+mn-ea"/>
              </a:rPr>
              <a:t>全身可以温凉的湿毛巾擦拭(以自来水润湿即可；切勿以酒精或冰水取代)，或放进凉水(非冷水)浴盆里，使其体温(肛温)能降到摄氏39度即可，勿使体温剧降成过低。 </a:t>
            </a:r>
            <a:endParaRPr lang="zh-CN" altLang="en-US" sz="1400" spc="110" dirty="0">
              <a:solidFill>
                <a:srgbClr val="404040"/>
              </a:solidFill>
              <a:latin typeface="微软雅黑" panose="020B0503020204020204" charset="-122"/>
              <a:ea typeface="微软雅黑" panose="020B0503020204020204" charset="-122"/>
              <a:sym typeface="+mn-ea"/>
            </a:endParaRPr>
          </a:p>
        </p:txBody>
      </p:sp>
      <p:sp>
        <p:nvSpPr>
          <p:cNvPr id="16" name="标题 5"/>
          <p:cNvSpPr/>
          <p:nvPr>
            <p:custDataLst>
              <p:tags r:id="rId8"/>
            </p:custDataLst>
          </p:nvPr>
        </p:nvSpPr>
        <p:spPr>
          <a:xfrm>
            <a:off x="4309322" y="1623639"/>
            <a:ext cx="864286" cy="794858"/>
          </a:xfrm>
          <a:prstGeom prst="rect">
            <a:avLst/>
          </a:prstGeom>
        </p:spPr>
        <p:txBody>
          <a:bodyPr vert="horz" lIns="0" tIns="0" rIns="0" bIns="0" rtlCol="0" anchor="ctr" anchorCtr="0">
            <a:normAutofit/>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rgbClr val="1D518C"/>
                </a:solidFill>
                <a:latin typeface="微软雅黑" panose="020B0503020204020204" charset="-122"/>
              </a:rPr>
              <a:t>02</a:t>
            </a:r>
            <a:endParaRPr lang="en-US" altLang="zh-CN" sz="2700" b="1" dirty="0">
              <a:solidFill>
                <a:srgbClr val="1D518C"/>
              </a:solidFill>
              <a:latin typeface="微软雅黑" panose="020B0503020204020204" charset="-122"/>
            </a:endParaRPr>
          </a:p>
        </p:txBody>
      </p:sp>
      <p:sp>
        <p:nvSpPr>
          <p:cNvPr id="19" name="菱形 18"/>
          <p:cNvSpPr/>
          <p:nvPr>
            <p:custDataLst>
              <p:tags r:id="rId9"/>
            </p:custDataLst>
          </p:nvPr>
        </p:nvSpPr>
        <p:spPr>
          <a:xfrm>
            <a:off x="3858145" y="1773503"/>
            <a:ext cx="470077" cy="470077"/>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charset="-122"/>
              <a:ea typeface="微软雅黑" panose="020B0503020204020204" charset="-122"/>
            </a:endParaRPr>
          </a:p>
        </p:txBody>
      </p:sp>
      <p:sp>
        <p:nvSpPr>
          <p:cNvPr id="20" name="弧形 19"/>
          <p:cNvSpPr/>
          <p:nvPr>
            <p:custDataLst>
              <p:tags r:id="rId10"/>
            </p:custDataLst>
          </p:nvPr>
        </p:nvSpPr>
        <p:spPr>
          <a:xfrm>
            <a:off x="7081135" y="1475480"/>
            <a:ext cx="1134007" cy="1117813"/>
          </a:xfrm>
          <a:prstGeom prst="arc">
            <a:avLst>
              <a:gd name="adj1" fmla="val 11619054"/>
              <a:gd name="adj2" fmla="val 10295063"/>
            </a:avLst>
          </a:prstGeom>
          <a:ln w="19050">
            <a:solidFill>
              <a:srgbClr val="1D6DC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solidFill>
                <a:srgbClr val="000000"/>
              </a:solidFill>
              <a:latin typeface="微软雅黑" panose="020B0503020204020204" charset="-122"/>
              <a:ea typeface="微软雅黑" panose="020B0503020204020204" charset="-122"/>
            </a:endParaRPr>
          </a:p>
        </p:txBody>
      </p:sp>
      <p:sp>
        <p:nvSpPr>
          <p:cNvPr id="21" name="文本框 80"/>
          <p:cNvSpPr txBox="1"/>
          <p:nvPr>
            <p:custDataLst>
              <p:tags r:id="rId11"/>
            </p:custDataLst>
          </p:nvPr>
        </p:nvSpPr>
        <p:spPr>
          <a:xfrm>
            <a:off x="6647595" y="2776573"/>
            <a:ext cx="2139874" cy="3201702"/>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400" spc="60" dirty="0">
                <a:solidFill>
                  <a:srgbClr val="404040"/>
                </a:solidFill>
                <a:latin typeface="微软雅黑" panose="020B0503020204020204" charset="-122"/>
                <a:ea typeface="微软雅黑" panose="020B0503020204020204" charset="-122"/>
                <a:sym typeface="+mn-ea"/>
              </a:rPr>
              <a:t>每隔十到十五分钟给予一些不含咖啡因清凉饮料，但有呕吐者勿给。切勿使用冰水或冰块，因为过冷的冰水会使皮肤血管极度收缩，皮肤血流阻断使无法继续排热。暑热害者勿给予一般之退烧药剂，因其退烧作用的机转（降低温度中枢的设定）反而对身体不利。 </a:t>
            </a:r>
            <a:endParaRPr lang="zh-CN" altLang="en-US" sz="1400" spc="60" dirty="0">
              <a:solidFill>
                <a:srgbClr val="404040"/>
              </a:solidFill>
              <a:latin typeface="微软雅黑" panose="020B0503020204020204" charset="-122"/>
              <a:ea typeface="微软雅黑" panose="020B0503020204020204" charset="-122"/>
              <a:sym typeface="+mn-ea"/>
            </a:endParaRPr>
          </a:p>
        </p:txBody>
      </p:sp>
      <p:sp>
        <p:nvSpPr>
          <p:cNvPr id="34" name="标题 5"/>
          <p:cNvSpPr/>
          <p:nvPr>
            <p:custDataLst>
              <p:tags r:id="rId12"/>
            </p:custDataLst>
          </p:nvPr>
        </p:nvSpPr>
        <p:spPr>
          <a:xfrm>
            <a:off x="7253936" y="1623639"/>
            <a:ext cx="864286" cy="794858"/>
          </a:xfrm>
          <a:prstGeom prst="rect">
            <a:avLst/>
          </a:prstGeom>
        </p:spPr>
        <p:txBody>
          <a:bodyPr vert="horz" lIns="0" tIns="0" rIns="0" bIns="0" rtlCol="0" anchor="ctr" anchorCtr="0">
            <a:normAutofit/>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rgbClr val="1D518C"/>
                </a:solidFill>
                <a:latin typeface="微软雅黑" panose="020B0503020204020204" charset="-122"/>
              </a:rPr>
              <a:t>03</a:t>
            </a:r>
            <a:endParaRPr lang="en-US" altLang="zh-CN" sz="2700" b="1" dirty="0">
              <a:solidFill>
                <a:srgbClr val="1D518C"/>
              </a:solidFill>
              <a:latin typeface="微软雅黑" panose="020B0503020204020204" charset="-122"/>
            </a:endParaRPr>
          </a:p>
        </p:txBody>
      </p:sp>
      <p:sp>
        <p:nvSpPr>
          <p:cNvPr id="35" name="菱形 34"/>
          <p:cNvSpPr/>
          <p:nvPr>
            <p:custDataLst>
              <p:tags r:id="rId13"/>
            </p:custDataLst>
          </p:nvPr>
        </p:nvSpPr>
        <p:spPr>
          <a:xfrm>
            <a:off x="6802758" y="1773503"/>
            <a:ext cx="470077" cy="470077"/>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charset="-122"/>
              <a:ea typeface="微软雅黑" panose="020B0503020204020204" charset="-122"/>
            </a:endParaRPr>
          </a:p>
        </p:txBody>
      </p:sp>
      <p:sp>
        <p:nvSpPr>
          <p:cNvPr id="36" name="弧形 35"/>
          <p:cNvSpPr/>
          <p:nvPr>
            <p:custDataLst>
              <p:tags r:id="rId14"/>
            </p:custDataLst>
          </p:nvPr>
        </p:nvSpPr>
        <p:spPr>
          <a:xfrm>
            <a:off x="10025749" y="1475480"/>
            <a:ext cx="1134007" cy="1117813"/>
          </a:xfrm>
          <a:prstGeom prst="arc">
            <a:avLst>
              <a:gd name="adj1" fmla="val 11619054"/>
              <a:gd name="adj2" fmla="val 10295063"/>
            </a:avLst>
          </a:prstGeom>
          <a:ln w="19050">
            <a:solidFill>
              <a:srgbClr val="1D6DC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solidFill>
                <a:srgbClr val="000000"/>
              </a:solidFill>
              <a:latin typeface="微软雅黑" panose="020B0503020204020204" charset="-122"/>
              <a:ea typeface="微软雅黑" panose="020B0503020204020204" charset="-122"/>
            </a:endParaRPr>
          </a:p>
        </p:txBody>
      </p:sp>
      <p:sp>
        <p:nvSpPr>
          <p:cNvPr id="37" name="文本框 80"/>
          <p:cNvSpPr txBox="1"/>
          <p:nvPr>
            <p:custDataLst>
              <p:tags r:id="rId15"/>
            </p:custDataLst>
          </p:nvPr>
        </p:nvSpPr>
        <p:spPr>
          <a:xfrm>
            <a:off x="9592208" y="2776573"/>
            <a:ext cx="2139874" cy="3201702"/>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00000"/>
              </a:lnSpc>
              <a:spcBef>
                <a:spcPts val="0"/>
              </a:spcBef>
              <a:spcAft>
                <a:spcPts val="800"/>
              </a:spcAft>
              <a:buSzPct val="100000"/>
              <a:buNone/>
            </a:pPr>
            <a:r>
              <a:rPr lang="zh-CN" altLang="en-US" sz="1400" strike="noStrike" spc="140" baseline="0" dirty="0">
                <a:solidFill>
                  <a:srgbClr val="404040"/>
                </a:solidFill>
                <a:latin typeface="微软雅黑" panose="020B0503020204020204" charset="-122"/>
                <a:ea typeface="微软雅黑" panose="020B0503020204020204" charset="-122"/>
                <a:sym typeface="+mn-ea"/>
              </a:rPr>
              <a:t>立即送医治疗。 </a:t>
            </a:r>
            <a:endParaRPr lang="zh-CN" altLang="en-US" sz="1400" strike="noStrike" spc="140" baseline="0" dirty="0">
              <a:solidFill>
                <a:srgbClr val="404040"/>
              </a:solidFill>
              <a:latin typeface="微软雅黑" panose="020B0503020204020204" charset="-122"/>
              <a:ea typeface="微软雅黑" panose="020B0503020204020204" charset="-122"/>
              <a:sym typeface="+mn-ea"/>
            </a:endParaRPr>
          </a:p>
        </p:txBody>
      </p:sp>
      <p:sp>
        <p:nvSpPr>
          <p:cNvPr id="38" name="标题 5"/>
          <p:cNvSpPr/>
          <p:nvPr>
            <p:custDataLst>
              <p:tags r:id="rId16"/>
            </p:custDataLst>
          </p:nvPr>
        </p:nvSpPr>
        <p:spPr>
          <a:xfrm>
            <a:off x="10198551" y="1623639"/>
            <a:ext cx="864286" cy="794858"/>
          </a:xfrm>
          <a:prstGeom prst="rect">
            <a:avLst/>
          </a:prstGeom>
        </p:spPr>
        <p:txBody>
          <a:bodyPr vert="horz" lIns="0" tIns="0" rIns="0" bIns="0" rtlCol="0" anchor="ctr" anchorCtr="0">
            <a:normAutofit/>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rgbClr val="1D518C"/>
                </a:solidFill>
                <a:latin typeface="微软雅黑" panose="020B0503020204020204" charset="-122"/>
              </a:rPr>
              <a:t>04</a:t>
            </a:r>
            <a:endParaRPr lang="en-US" altLang="zh-CN" sz="2700" b="1" dirty="0">
              <a:solidFill>
                <a:srgbClr val="1D518C"/>
              </a:solidFill>
              <a:latin typeface="微软雅黑" panose="020B0503020204020204" charset="-122"/>
            </a:endParaRPr>
          </a:p>
        </p:txBody>
      </p:sp>
      <p:sp>
        <p:nvSpPr>
          <p:cNvPr id="39" name="菱形 38"/>
          <p:cNvSpPr/>
          <p:nvPr>
            <p:custDataLst>
              <p:tags r:id="rId17"/>
            </p:custDataLst>
          </p:nvPr>
        </p:nvSpPr>
        <p:spPr>
          <a:xfrm>
            <a:off x="9747372" y="1773503"/>
            <a:ext cx="470077" cy="470077"/>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charset="-122"/>
              <a:ea typeface="微软雅黑" panose="020B0503020204020204" charset="-122"/>
            </a:endParaRPr>
          </a:p>
        </p:txBody>
      </p:sp>
      <p:grpSp>
        <p:nvGrpSpPr>
          <p:cNvPr id="122" name="组合 121"/>
          <p:cNvGrpSpPr/>
          <p:nvPr/>
        </p:nvGrpSpPr>
        <p:grpSpPr>
          <a:xfrm>
            <a:off x="2740651" y="874255"/>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897998" y="852503"/>
            <a:ext cx="1842653" cy="457200"/>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中暑</a:t>
            </a:r>
            <a:endParaRPr lang="zh-CN" altLang="en-US" sz="2400" dirty="0">
              <a:solidFill>
                <a:srgbClr val="262626"/>
              </a:solidFill>
              <a:latin typeface="微软雅黑" panose="020B0503020204020204" charset="-122"/>
              <a:ea typeface="微软雅黑" panose="020B0503020204020204" charset="-122"/>
            </a:endParaRPr>
          </a:p>
        </p:txBody>
      </p:sp>
      <p:cxnSp>
        <p:nvCxnSpPr>
          <p:cNvPr id="40" name="直接连接符 39"/>
          <p:cNvCxnSpPr/>
          <p:nvPr/>
        </p:nvCxnSpPr>
        <p:spPr>
          <a:xfrm>
            <a:off x="1086312" y="1314168"/>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1" name="图片 40"/>
          <p:cNvPicPr>
            <a:picLocks noChangeAspect="1"/>
          </p:cNvPicPr>
          <p:nvPr userDrawn="1"/>
        </p:nvPicPr>
        <p:blipFill>
          <a:blip r:embed="rId18">
            <a:clrChange>
              <a:clrFrom>
                <a:srgbClr val="FEFEFE">
                  <a:alpha val="100000"/>
                </a:srgbClr>
              </a:clrFrom>
              <a:clrTo>
                <a:srgbClr val="FEFEFE">
                  <a:alpha val="100000"/>
                  <a:alpha val="0"/>
                </a:srgbClr>
              </a:clrTo>
            </a:clrChange>
          </a:blip>
          <a:stretch>
            <a:fillRect/>
          </a:stretch>
        </p:blipFill>
        <p:spPr>
          <a:xfrm>
            <a:off x="6809105" y="-94615"/>
            <a:ext cx="5092065" cy="7004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616189" y="52330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49" name="图片 148"/>
          <p:cNvPicPr>
            <a:picLocks noChangeAspect="1"/>
          </p:cNvPicPr>
          <p:nvPr/>
        </p:nvPicPr>
        <p:blipFill rotWithShape="1">
          <a:blip r:embed="rId2">
            <a:extLst>
              <a:ext uri="{28A0092B-C50C-407E-A947-70E740481C1C}">
                <a14:useLocalDpi xmlns:a14="http://schemas.microsoft.com/office/drawing/2010/main" val="0"/>
              </a:ext>
            </a:extLst>
          </a:blip>
          <a:srcRect l="62762" b="79398"/>
          <a:stretch>
            <a:fillRect/>
          </a:stretch>
        </p:blipFill>
        <p:spPr>
          <a:xfrm>
            <a:off x="9124074" y="340553"/>
            <a:ext cx="2774886" cy="2052472"/>
          </a:xfrm>
          <a:prstGeom prst="rect">
            <a:avLst/>
          </a:prstGeom>
        </p:spPr>
      </p:pic>
      <p:grpSp>
        <p:nvGrpSpPr>
          <p:cNvPr id="6" name="组合 5"/>
          <p:cNvGrpSpPr/>
          <p:nvPr/>
        </p:nvGrpSpPr>
        <p:grpSpPr>
          <a:xfrm>
            <a:off x="585709" y="4820188"/>
            <a:ext cx="2474630" cy="2037812"/>
            <a:chOff x="444834" y="4376636"/>
            <a:chExt cx="3013260" cy="2481364"/>
          </a:xfrm>
        </p:grpSpPr>
        <p:sp>
          <p:nvSpPr>
            <p:cNvPr id="151" name="îşļïḋè"/>
            <p:cNvSpPr/>
            <p:nvPr/>
          </p:nvSpPr>
          <p:spPr bwMode="auto">
            <a:xfrm>
              <a:off x="712856" y="6378249"/>
              <a:ext cx="1373189" cy="416291"/>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52" name="îšlïḑe"/>
            <p:cNvSpPr/>
            <p:nvPr/>
          </p:nvSpPr>
          <p:spPr bwMode="auto">
            <a:xfrm>
              <a:off x="2086046" y="6378249"/>
              <a:ext cx="1372048" cy="416291"/>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53" name="islîḑê"/>
            <p:cNvSpPr/>
            <p:nvPr/>
          </p:nvSpPr>
          <p:spPr bwMode="auto">
            <a:xfrm>
              <a:off x="712856" y="4865919"/>
              <a:ext cx="1373189" cy="441381"/>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54" name="iṩḷíḑê"/>
            <p:cNvSpPr/>
            <p:nvPr/>
          </p:nvSpPr>
          <p:spPr bwMode="auto">
            <a:xfrm>
              <a:off x="2086046" y="4867059"/>
              <a:ext cx="1372048" cy="440241"/>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55" name="íṩľíďè"/>
            <p:cNvSpPr/>
            <p:nvPr/>
          </p:nvSpPr>
          <p:spPr bwMode="auto">
            <a:xfrm>
              <a:off x="712856" y="5307300"/>
              <a:ext cx="1373189" cy="1070949"/>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iṣļíďê"/>
            <p:cNvSpPr/>
            <p:nvPr/>
          </p:nvSpPr>
          <p:spPr bwMode="auto">
            <a:xfrm>
              <a:off x="2086046" y="5307300"/>
              <a:ext cx="1372048" cy="1070949"/>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iślîḋe"/>
            <p:cNvSpPr/>
            <p:nvPr/>
          </p:nvSpPr>
          <p:spPr bwMode="auto">
            <a:xfrm>
              <a:off x="1754154" y="5472676"/>
              <a:ext cx="331892" cy="717387"/>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58" name="îşḻïḋé"/>
            <p:cNvSpPr/>
            <p:nvPr/>
          </p:nvSpPr>
          <p:spPr bwMode="auto">
            <a:xfrm>
              <a:off x="2086046" y="5472676"/>
              <a:ext cx="330752" cy="717387"/>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59" name="iSḷîḋé"/>
            <p:cNvSpPr/>
            <p:nvPr/>
          </p:nvSpPr>
          <p:spPr bwMode="auto">
            <a:xfrm>
              <a:off x="1488412" y="4786084"/>
              <a:ext cx="244072" cy="83258"/>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í$ľîḋê"/>
            <p:cNvSpPr/>
            <p:nvPr/>
          </p:nvSpPr>
          <p:spPr bwMode="auto">
            <a:xfrm>
              <a:off x="2436185" y="4786084"/>
              <a:ext cx="244072" cy="83258"/>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iśḻïḑe"/>
            <p:cNvSpPr/>
            <p:nvPr/>
          </p:nvSpPr>
          <p:spPr bwMode="auto">
            <a:xfrm>
              <a:off x="1568249" y="4628692"/>
              <a:ext cx="84398" cy="184764"/>
            </a:xfrm>
            <a:prstGeom prst="rect">
              <a:avLst/>
            </a:prstGeom>
            <a:solidFill>
              <a:schemeClr val="bg1">
                <a:lumMod val="95000"/>
              </a:schemeClr>
            </a:solidFill>
            <a:ln>
              <a:noFill/>
            </a:ln>
          </p:spPr>
          <p:txBody>
            <a:bodyPr anchor="ctr"/>
            <a:lstStyle/>
            <a:p>
              <a:pPr algn="ctr"/>
            </a:p>
          </p:txBody>
        </p:sp>
        <p:sp>
          <p:nvSpPr>
            <p:cNvPr id="162" name="íšlíḑè"/>
            <p:cNvSpPr/>
            <p:nvPr/>
          </p:nvSpPr>
          <p:spPr bwMode="auto">
            <a:xfrm>
              <a:off x="2516022" y="4628692"/>
              <a:ext cx="83258" cy="184764"/>
            </a:xfrm>
            <a:prstGeom prst="rect">
              <a:avLst/>
            </a:prstGeom>
            <a:solidFill>
              <a:schemeClr val="bg1">
                <a:lumMod val="95000"/>
              </a:schemeClr>
            </a:solidFill>
            <a:ln>
              <a:noFill/>
            </a:ln>
          </p:spPr>
          <p:txBody>
            <a:bodyPr anchor="ctr"/>
            <a:lstStyle/>
            <a:p>
              <a:pPr algn="ctr"/>
            </a:p>
          </p:txBody>
        </p:sp>
        <p:sp>
          <p:nvSpPr>
            <p:cNvPr id="163" name="îṡlîḓé"/>
            <p:cNvSpPr/>
            <p:nvPr/>
          </p:nvSpPr>
          <p:spPr bwMode="auto">
            <a:xfrm>
              <a:off x="1539735" y="4376636"/>
              <a:ext cx="1114290" cy="269163"/>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64" name="ïşļiḋe"/>
            <p:cNvSpPr/>
            <p:nvPr/>
          </p:nvSpPr>
          <p:spPr bwMode="auto">
            <a:xfrm>
              <a:off x="720841" y="6138740"/>
              <a:ext cx="126598" cy="42199"/>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íŝḻíďê"/>
            <p:cNvSpPr/>
            <p:nvPr/>
          </p:nvSpPr>
          <p:spPr bwMode="auto">
            <a:xfrm>
              <a:off x="847438" y="6138740"/>
              <a:ext cx="126598" cy="42199"/>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işlîḑe"/>
            <p:cNvSpPr/>
            <p:nvPr/>
          </p:nvSpPr>
          <p:spPr bwMode="auto">
            <a:xfrm>
              <a:off x="847438" y="6178658"/>
              <a:ext cx="266882" cy="639832"/>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96" name="îṣḷïďê"/>
            <p:cNvSpPr/>
            <p:nvPr/>
          </p:nvSpPr>
          <p:spPr bwMode="auto">
            <a:xfrm>
              <a:off x="580556" y="6178658"/>
              <a:ext cx="266882" cy="639832"/>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ïśļîḑe"/>
            <p:cNvSpPr/>
            <p:nvPr/>
          </p:nvSpPr>
          <p:spPr bwMode="auto">
            <a:xfrm>
              <a:off x="621615" y="6390795"/>
              <a:ext cx="225823" cy="279428"/>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îśľíḑé"/>
            <p:cNvSpPr/>
            <p:nvPr/>
          </p:nvSpPr>
          <p:spPr bwMode="auto">
            <a:xfrm>
              <a:off x="847438" y="6390795"/>
              <a:ext cx="224683" cy="279428"/>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ísļiḑê"/>
            <p:cNvSpPr/>
            <p:nvPr/>
          </p:nvSpPr>
          <p:spPr bwMode="auto">
            <a:xfrm>
              <a:off x="686625" y="6435275"/>
              <a:ext cx="160814" cy="42199"/>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3" name="íṧľîḋê"/>
            <p:cNvSpPr/>
            <p:nvPr/>
          </p:nvSpPr>
          <p:spPr bwMode="auto">
            <a:xfrm>
              <a:off x="847438" y="6435275"/>
              <a:ext cx="159674" cy="42199"/>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4" name="iṩ1íḍè"/>
            <p:cNvSpPr/>
            <p:nvPr/>
          </p:nvSpPr>
          <p:spPr bwMode="auto">
            <a:xfrm>
              <a:off x="686625" y="6512831"/>
              <a:ext cx="160814" cy="42199"/>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5" name="îş1îḍe"/>
            <p:cNvSpPr/>
            <p:nvPr/>
          </p:nvSpPr>
          <p:spPr bwMode="auto">
            <a:xfrm>
              <a:off x="847438" y="6512831"/>
              <a:ext cx="159674" cy="42199"/>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7" name="íṧlîḓé"/>
            <p:cNvSpPr/>
            <p:nvPr/>
          </p:nvSpPr>
          <p:spPr bwMode="auto">
            <a:xfrm>
              <a:off x="847438" y="6590386"/>
              <a:ext cx="125457" cy="42199"/>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4" name="íŝľîḍè"/>
            <p:cNvSpPr/>
            <p:nvPr/>
          </p:nvSpPr>
          <p:spPr bwMode="auto">
            <a:xfrm>
              <a:off x="721981" y="6590386"/>
              <a:ext cx="125457" cy="42199"/>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5" name="îṣ1ïḍe"/>
            <p:cNvSpPr/>
            <p:nvPr/>
          </p:nvSpPr>
          <p:spPr bwMode="auto">
            <a:xfrm>
              <a:off x="898762" y="6034952"/>
              <a:ext cx="1254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7" name="îs1ïḑe"/>
            <p:cNvSpPr/>
            <p:nvPr/>
          </p:nvSpPr>
          <p:spPr bwMode="auto">
            <a:xfrm>
              <a:off x="898762" y="6138740"/>
              <a:ext cx="12546"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4" name="i$ḻiďé"/>
            <p:cNvSpPr/>
            <p:nvPr/>
          </p:nvSpPr>
          <p:spPr bwMode="auto">
            <a:xfrm>
              <a:off x="869109" y="6034952"/>
              <a:ext cx="1368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7" name="îṣḷíḑê"/>
            <p:cNvSpPr/>
            <p:nvPr/>
          </p:nvSpPr>
          <p:spPr bwMode="auto">
            <a:xfrm>
              <a:off x="869109" y="6138740"/>
              <a:ext cx="13686"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8" name="îŝ1îḋé"/>
            <p:cNvSpPr/>
            <p:nvPr/>
          </p:nvSpPr>
          <p:spPr bwMode="auto">
            <a:xfrm>
              <a:off x="694608" y="6034952"/>
              <a:ext cx="1368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9" name="íṡ1ïḓê"/>
            <p:cNvSpPr/>
            <p:nvPr/>
          </p:nvSpPr>
          <p:spPr bwMode="auto">
            <a:xfrm>
              <a:off x="724262" y="6034952"/>
              <a:ext cx="1254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0" name="iṥļïde"/>
            <p:cNvSpPr/>
            <p:nvPr/>
          </p:nvSpPr>
          <p:spPr bwMode="auto">
            <a:xfrm>
              <a:off x="724262" y="6138740"/>
              <a:ext cx="12546"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1" name="iṥ1iḑé"/>
            <p:cNvSpPr/>
            <p:nvPr/>
          </p:nvSpPr>
          <p:spPr bwMode="auto">
            <a:xfrm>
              <a:off x="840595" y="6034952"/>
              <a:ext cx="12546" cy="103788"/>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2" name="ïṡḷïdé"/>
            <p:cNvSpPr/>
            <p:nvPr/>
          </p:nvSpPr>
          <p:spPr bwMode="auto">
            <a:xfrm>
              <a:off x="847438" y="6138740"/>
              <a:ext cx="5702"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3" name="îsḻíḍé"/>
            <p:cNvSpPr/>
            <p:nvPr/>
          </p:nvSpPr>
          <p:spPr bwMode="auto">
            <a:xfrm>
              <a:off x="840595" y="6138740"/>
              <a:ext cx="6843"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4" name="išḻíḑe"/>
            <p:cNvSpPr/>
            <p:nvPr/>
          </p:nvSpPr>
          <p:spPr bwMode="auto">
            <a:xfrm>
              <a:off x="810941" y="6034952"/>
              <a:ext cx="1368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5" name="ïśľiďè"/>
            <p:cNvSpPr/>
            <p:nvPr/>
          </p:nvSpPr>
          <p:spPr bwMode="auto">
            <a:xfrm>
              <a:off x="810941" y="6138740"/>
              <a:ext cx="13686"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6" name="iṣļîḍe"/>
            <p:cNvSpPr/>
            <p:nvPr/>
          </p:nvSpPr>
          <p:spPr bwMode="auto">
            <a:xfrm>
              <a:off x="927275" y="6034952"/>
              <a:ext cx="1368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7" name="îṥ1íďê"/>
            <p:cNvSpPr/>
            <p:nvPr/>
          </p:nvSpPr>
          <p:spPr bwMode="auto">
            <a:xfrm>
              <a:off x="927275" y="6138740"/>
              <a:ext cx="13686"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8" name="ïṩľíḋé"/>
            <p:cNvSpPr/>
            <p:nvPr/>
          </p:nvSpPr>
          <p:spPr bwMode="auto">
            <a:xfrm>
              <a:off x="752775" y="6034952"/>
              <a:ext cx="1368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9" name="ïšlïďè"/>
            <p:cNvSpPr/>
            <p:nvPr/>
          </p:nvSpPr>
          <p:spPr bwMode="auto">
            <a:xfrm>
              <a:off x="752775" y="6138740"/>
              <a:ext cx="13686"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0" name="íṥḻïdè"/>
            <p:cNvSpPr/>
            <p:nvPr/>
          </p:nvSpPr>
          <p:spPr bwMode="auto">
            <a:xfrm>
              <a:off x="956928" y="6034952"/>
              <a:ext cx="1254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1" name="iṧļíďè"/>
            <p:cNvSpPr/>
            <p:nvPr/>
          </p:nvSpPr>
          <p:spPr bwMode="auto">
            <a:xfrm>
              <a:off x="956928" y="6138740"/>
              <a:ext cx="12546"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2" name="iSḷïḑê"/>
            <p:cNvSpPr/>
            <p:nvPr/>
          </p:nvSpPr>
          <p:spPr bwMode="auto">
            <a:xfrm>
              <a:off x="985442" y="6034952"/>
              <a:ext cx="1368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3" name="îṣḻiḑe"/>
            <p:cNvSpPr/>
            <p:nvPr/>
          </p:nvSpPr>
          <p:spPr bwMode="auto">
            <a:xfrm>
              <a:off x="782429" y="6034952"/>
              <a:ext cx="12546"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4" name="ïṥ1îḋê"/>
            <p:cNvSpPr/>
            <p:nvPr/>
          </p:nvSpPr>
          <p:spPr bwMode="auto">
            <a:xfrm>
              <a:off x="782429" y="6138740"/>
              <a:ext cx="12546" cy="1141"/>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5" name="iSḷíḋê"/>
            <p:cNvSpPr/>
            <p:nvPr/>
          </p:nvSpPr>
          <p:spPr bwMode="auto">
            <a:xfrm>
              <a:off x="1015095" y="6034952"/>
              <a:ext cx="10264"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6" name="iŝľïḋe"/>
            <p:cNvSpPr/>
            <p:nvPr/>
          </p:nvSpPr>
          <p:spPr bwMode="auto">
            <a:xfrm>
              <a:off x="668376" y="6034952"/>
              <a:ext cx="10264" cy="103788"/>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7" name="íṩļiḋe"/>
            <p:cNvSpPr/>
            <p:nvPr/>
          </p:nvSpPr>
          <p:spPr bwMode="auto">
            <a:xfrm>
              <a:off x="678640"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8" name="işlíḍè"/>
            <p:cNvSpPr/>
            <p:nvPr/>
          </p:nvSpPr>
          <p:spPr bwMode="auto">
            <a:xfrm>
              <a:off x="708295" y="6034952"/>
              <a:ext cx="15967" cy="103788"/>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9" name="í$ḻïdé"/>
            <p:cNvSpPr/>
            <p:nvPr/>
          </p:nvSpPr>
          <p:spPr bwMode="auto">
            <a:xfrm>
              <a:off x="720841" y="6138740"/>
              <a:ext cx="3421"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0" name="iṩļîdê"/>
            <p:cNvSpPr/>
            <p:nvPr/>
          </p:nvSpPr>
          <p:spPr bwMode="auto">
            <a:xfrm>
              <a:off x="736808"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1" name="îšḷïḓê"/>
            <p:cNvSpPr/>
            <p:nvPr/>
          </p:nvSpPr>
          <p:spPr bwMode="auto">
            <a:xfrm>
              <a:off x="736808" y="6138740"/>
              <a:ext cx="15967"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2" name="íṧlïḓe"/>
            <p:cNvSpPr/>
            <p:nvPr/>
          </p:nvSpPr>
          <p:spPr bwMode="auto">
            <a:xfrm>
              <a:off x="766461"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3" name="îṧľïḑè"/>
            <p:cNvSpPr/>
            <p:nvPr/>
          </p:nvSpPr>
          <p:spPr bwMode="auto">
            <a:xfrm>
              <a:off x="766461" y="6138740"/>
              <a:ext cx="15967"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4" name="îṧḷíďê"/>
            <p:cNvSpPr/>
            <p:nvPr/>
          </p:nvSpPr>
          <p:spPr bwMode="auto">
            <a:xfrm>
              <a:off x="794975"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5" name="ï$ļïḑê"/>
            <p:cNvSpPr/>
            <p:nvPr/>
          </p:nvSpPr>
          <p:spPr bwMode="auto">
            <a:xfrm>
              <a:off x="794975" y="6138740"/>
              <a:ext cx="15967"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6" name="îṧľïḍè"/>
            <p:cNvSpPr/>
            <p:nvPr/>
          </p:nvSpPr>
          <p:spPr bwMode="auto">
            <a:xfrm>
              <a:off x="824628"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7" name="í$líďé"/>
            <p:cNvSpPr/>
            <p:nvPr/>
          </p:nvSpPr>
          <p:spPr bwMode="auto">
            <a:xfrm>
              <a:off x="824628" y="6138740"/>
              <a:ext cx="15967"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8" name="iṥľïḍè"/>
            <p:cNvSpPr/>
            <p:nvPr/>
          </p:nvSpPr>
          <p:spPr bwMode="auto">
            <a:xfrm>
              <a:off x="853141"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9" name="i$ḷíďè"/>
            <p:cNvSpPr/>
            <p:nvPr/>
          </p:nvSpPr>
          <p:spPr bwMode="auto">
            <a:xfrm>
              <a:off x="853141" y="6138740"/>
              <a:ext cx="15967"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0" name="iSḻïďé"/>
            <p:cNvSpPr/>
            <p:nvPr/>
          </p:nvSpPr>
          <p:spPr bwMode="auto">
            <a:xfrm>
              <a:off x="882795"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1" name="iṣlíḋê"/>
            <p:cNvSpPr/>
            <p:nvPr/>
          </p:nvSpPr>
          <p:spPr bwMode="auto">
            <a:xfrm>
              <a:off x="882795" y="6138740"/>
              <a:ext cx="15967"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2" name="ïŝliḑè"/>
            <p:cNvSpPr/>
            <p:nvPr/>
          </p:nvSpPr>
          <p:spPr bwMode="auto">
            <a:xfrm>
              <a:off x="911308"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3" name="iśḷiḍè"/>
            <p:cNvSpPr/>
            <p:nvPr/>
          </p:nvSpPr>
          <p:spPr bwMode="auto">
            <a:xfrm>
              <a:off x="911308" y="6138740"/>
              <a:ext cx="15967"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4" name="îSḷíḑè"/>
            <p:cNvSpPr/>
            <p:nvPr/>
          </p:nvSpPr>
          <p:spPr bwMode="auto">
            <a:xfrm>
              <a:off x="940961"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5" name="ïṡḻïḓè"/>
            <p:cNvSpPr/>
            <p:nvPr/>
          </p:nvSpPr>
          <p:spPr bwMode="auto">
            <a:xfrm>
              <a:off x="940961" y="6138740"/>
              <a:ext cx="15967"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6" name="íṥlîdè"/>
            <p:cNvSpPr/>
            <p:nvPr/>
          </p:nvSpPr>
          <p:spPr bwMode="auto">
            <a:xfrm>
              <a:off x="969474" y="6034952"/>
              <a:ext cx="15967" cy="103788"/>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7" name="íṥlîdé"/>
            <p:cNvSpPr/>
            <p:nvPr/>
          </p:nvSpPr>
          <p:spPr bwMode="auto">
            <a:xfrm>
              <a:off x="969474" y="6138740"/>
              <a:ext cx="4562" cy="1141"/>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8" name="i$ļídé"/>
            <p:cNvSpPr/>
            <p:nvPr/>
          </p:nvSpPr>
          <p:spPr bwMode="auto">
            <a:xfrm>
              <a:off x="999128" y="6034952"/>
              <a:ext cx="15967" cy="103788"/>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9" name="îSļíḋê"/>
            <p:cNvSpPr/>
            <p:nvPr/>
          </p:nvSpPr>
          <p:spPr bwMode="auto">
            <a:xfrm>
              <a:off x="550903" y="6637147"/>
              <a:ext cx="153971" cy="15853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0" name="îš1ïḍê"/>
            <p:cNvSpPr/>
            <p:nvPr/>
          </p:nvSpPr>
          <p:spPr bwMode="auto">
            <a:xfrm>
              <a:off x="601085" y="6597229"/>
              <a:ext cx="141425" cy="172219"/>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1" name="iṧḻïḑe"/>
            <p:cNvSpPr/>
            <p:nvPr/>
          </p:nvSpPr>
          <p:spPr bwMode="auto">
            <a:xfrm>
              <a:off x="481330" y="6459226"/>
              <a:ext cx="171078" cy="177921"/>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2" name="iṩlîḓê"/>
            <p:cNvSpPr/>
            <p:nvPr/>
          </p:nvSpPr>
          <p:spPr bwMode="auto">
            <a:xfrm>
              <a:off x="444834" y="6485459"/>
              <a:ext cx="156251" cy="191608"/>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363" name="组合 362"/>
            <p:cNvGrpSpPr/>
            <p:nvPr/>
          </p:nvGrpSpPr>
          <p:grpSpPr>
            <a:xfrm>
              <a:off x="2463522" y="6252059"/>
              <a:ext cx="923978" cy="605941"/>
              <a:chOff x="7592767" y="4835989"/>
              <a:chExt cx="3182530" cy="2087093"/>
            </a:xfrm>
          </p:grpSpPr>
          <p:cxnSp>
            <p:nvCxnSpPr>
              <p:cNvPr id="364" name="直接连接符 363"/>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365"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76"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78"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381" name="文本框 380"/>
          <p:cNvSpPr txBox="1"/>
          <p:nvPr/>
        </p:nvSpPr>
        <p:spPr>
          <a:xfrm>
            <a:off x="5174674" y="667339"/>
            <a:ext cx="1842653" cy="830997"/>
          </a:xfrm>
          <a:prstGeom prst="rect">
            <a:avLst/>
          </a:prstGeom>
          <a:noFill/>
        </p:spPr>
        <p:txBody>
          <a:bodyPr wrap="square" rtlCol="0">
            <a:spAutoFit/>
          </a:bodyPr>
          <a:lstStyle/>
          <a:p>
            <a:pPr algn="ctr"/>
            <a:r>
              <a:rPr lang="zh-CN" altLang="en-US" sz="4800" b="1" spc="600" dirty="0">
                <a:solidFill>
                  <a:srgbClr val="78B7C9"/>
                </a:solidFill>
                <a:latin typeface="微软雅黑" panose="020B0503020204020204" charset="-122"/>
                <a:ea typeface="微软雅黑" panose="020B0503020204020204" charset="-122"/>
              </a:rPr>
              <a:t>目录</a:t>
            </a:r>
            <a:endParaRPr lang="zh-CN" altLang="en-US" sz="4800" b="1" spc="600" dirty="0">
              <a:solidFill>
                <a:srgbClr val="78B7C9"/>
              </a:solidFill>
              <a:latin typeface="微软雅黑" panose="020B0503020204020204" charset="-122"/>
              <a:ea typeface="微软雅黑" panose="020B0503020204020204" charset="-122"/>
            </a:endParaRPr>
          </a:p>
        </p:txBody>
      </p:sp>
      <p:sp>
        <p:nvSpPr>
          <p:cNvPr id="382" name="文本框 381"/>
          <p:cNvSpPr txBox="1"/>
          <p:nvPr/>
        </p:nvSpPr>
        <p:spPr>
          <a:xfrm>
            <a:off x="4783975" y="1344249"/>
            <a:ext cx="2624051" cy="338554"/>
          </a:xfrm>
          <a:prstGeom prst="rect">
            <a:avLst/>
          </a:prstGeom>
          <a:noFill/>
        </p:spPr>
        <p:txBody>
          <a:bodyPr wrap="square" rtlCol="0">
            <a:spAutoFit/>
          </a:bodyPr>
          <a:lstStyle/>
          <a:p>
            <a:pPr algn="ctr"/>
            <a:r>
              <a:rPr lang="en-US" altLang="zh-CN" sz="1600" spc="600" dirty="0">
                <a:solidFill>
                  <a:schemeClr val="tx1">
                    <a:lumMod val="85000"/>
                    <a:lumOff val="15000"/>
                  </a:schemeClr>
                </a:solidFill>
                <a:latin typeface="微软雅黑" panose="020B0503020204020204" charset="-122"/>
                <a:ea typeface="微软雅黑" panose="020B0503020204020204" charset="-122"/>
              </a:rPr>
              <a:t>CONTENTS</a:t>
            </a:r>
            <a:endParaRPr lang="zh-CN" altLang="en-US" sz="1600" spc="600" dirty="0">
              <a:solidFill>
                <a:schemeClr val="tx1">
                  <a:lumMod val="85000"/>
                  <a:lumOff val="15000"/>
                </a:schemeClr>
              </a:solidFill>
              <a:latin typeface="微软雅黑" panose="020B0503020204020204" charset="-122"/>
              <a:ea typeface="微软雅黑" panose="020B0503020204020204" charset="-122"/>
            </a:endParaRPr>
          </a:p>
        </p:txBody>
      </p:sp>
      <p:sp>
        <p:nvSpPr>
          <p:cNvPr id="4" name="矩形: 圆角 3"/>
          <p:cNvSpPr/>
          <p:nvPr>
            <p:custDataLst>
              <p:tags r:id="rId3"/>
            </p:custDataLst>
          </p:nvPr>
        </p:nvSpPr>
        <p:spPr>
          <a:xfrm>
            <a:off x="3054096" y="2455782"/>
            <a:ext cx="2572875" cy="634563"/>
          </a:xfrm>
          <a:prstGeom prst="roundRect">
            <a:avLst>
              <a:gd name="adj" fmla="val 50000"/>
            </a:avLst>
          </a:prstGeom>
          <a:noFill/>
          <a:ln w="1905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4" name="heart-simple-shape-silhouette_32557"/>
          <p:cNvSpPr/>
          <p:nvPr>
            <p:custDataLst>
              <p:tags r:id="rId4"/>
            </p:custDataLst>
          </p:nvPr>
        </p:nvSpPr>
        <p:spPr bwMode="auto">
          <a:xfrm>
            <a:off x="2736188" y="2392261"/>
            <a:ext cx="882818" cy="761604"/>
          </a:xfrm>
          <a:custGeom>
            <a:avLst/>
            <a:gdLst>
              <a:gd name="T0" fmla="*/ 4223 w 5837"/>
              <a:gd name="T1" fmla="*/ 0 h 5043"/>
              <a:gd name="T2" fmla="*/ 5837 w 5837"/>
              <a:gd name="T3" fmla="*/ 1614 h 5043"/>
              <a:gd name="T4" fmla="*/ 2918 w 5837"/>
              <a:gd name="T5" fmla="*/ 5043 h 5043"/>
              <a:gd name="T6" fmla="*/ 0 w 5837"/>
              <a:gd name="T7" fmla="*/ 1614 h 5043"/>
              <a:gd name="T8" fmla="*/ 1614 w 5837"/>
              <a:gd name="T9" fmla="*/ 0 h 5043"/>
              <a:gd name="T10" fmla="*/ 2918 w 5837"/>
              <a:gd name="T11" fmla="*/ 666 h 5043"/>
              <a:gd name="T12" fmla="*/ 4223 w 5837"/>
              <a:gd name="T13" fmla="*/ 0 h 5043"/>
            </a:gdLst>
            <a:ahLst/>
            <a:cxnLst>
              <a:cxn ang="0">
                <a:pos x="T0" y="T1"/>
              </a:cxn>
              <a:cxn ang="0">
                <a:pos x="T2" y="T3"/>
              </a:cxn>
              <a:cxn ang="0">
                <a:pos x="T4" y="T5"/>
              </a:cxn>
              <a:cxn ang="0">
                <a:pos x="T6" y="T7"/>
              </a:cxn>
              <a:cxn ang="0">
                <a:pos x="T8" y="T9"/>
              </a:cxn>
              <a:cxn ang="0">
                <a:pos x="T10" y="T11"/>
              </a:cxn>
              <a:cxn ang="0">
                <a:pos x="T12" y="T13"/>
              </a:cxn>
            </a:cxnLst>
            <a:rect l="0" t="0" r="r" b="b"/>
            <a:pathLst>
              <a:path w="5837" h="5043">
                <a:moveTo>
                  <a:pt x="4223" y="0"/>
                </a:moveTo>
                <a:cubicBezTo>
                  <a:pt x="5114" y="0"/>
                  <a:pt x="5837" y="723"/>
                  <a:pt x="5837" y="1614"/>
                </a:cubicBezTo>
                <a:cubicBezTo>
                  <a:pt x="5837" y="3087"/>
                  <a:pt x="2918" y="5043"/>
                  <a:pt x="2918" y="5043"/>
                </a:cubicBezTo>
                <a:cubicBezTo>
                  <a:pt x="2918" y="5043"/>
                  <a:pt x="0" y="3157"/>
                  <a:pt x="0" y="1614"/>
                </a:cubicBezTo>
                <a:cubicBezTo>
                  <a:pt x="0" y="504"/>
                  <a:pt x="723" y="0"/>
                  <a:pt x="1614" y="0"/>
                </a:cubicBezTo>
                <a:cubicBezTo>
                  <a:pt x="2151" y="0"/>
                  <a:pt x="2625" y="263"/>
                  <a:pt x="2918" y="666"/>
                </a:cubicBezTo>
                <a:cubicBezTo>
                  <a:pt x="3212" y="263"/>
                  <a:pt x="3686" y="0"/>
                  <a:pt x="4223" y="0"/>
                </a:cubicBezTo>
                <a:close/>
              </a:path>
            </a:pathLst>
          </a:custGeom>
          <a:solidFill>
            <a:srgbClr val="FF0026"/>
          </a:solidFill>
          <a:ln>
            <a:noFill/>
          </a:ln>
        </p:spPr>
      </p:sp>
      <p:sp>
        <p:nvSpPr>
          <p:cNvPr id="386" name="文本框 385"/>
          <p:cNvSpPr txBox="1"/>
          <p:nvPr>
            <p:custDataLst>
              <p:tags r:id="rId5"/>
            </p:custDataLst>
          </p:nvPr>
        </p:nvSpPr>
        <p:spPr>
          <a:xfrm>
            <a:off x="3692064" y="2480676"/>
            <a:ext cx="1842653" cy="583565"/>
          </a:xfrm>
          <a:prstGeom prst="rect">
            <a:avLst/>
          </a:prstGeom>
          <a:noFill/>
        </p:spPr>
        <p:txBody>
          <a:bodyPr wrap="square" rtlCol="0">
            <a:spAutoFit/>
          </a:bodyPr>
          <a:lstStyle/>
          <a:p>
            <a:pPr algn="just"/>
            <a:r>
              <a:rPr lang="zh-CN" altLang="en-US" sz="3200" dirty="0">
                <a:solidFill>
                  <a:srgbClr val="262626"/>
                </a:solidFill>
                <a:latin typeface="微软雅黑" panose="020B0503020204020204" charset="-122"/>
                <a:ea typeface="微软雅黑" panose="020B0503020204020204" charset="-122"/>
              </a:rPr>
              <a:t>浅表外伤</a:t>
            </a:r>
            <a:endParaRPr lang="zh-CN" altLang="en-US" sz="3200" dirty="0">
              <a:solidFill>
                <a:srgbClr val="262626"/>
              </a:solidFill>
              <a:latin typeface="微软雅黑" panose="020B0503020204020204" charset="-122"/>
              <a:ea typeface="微软雅黑" panose="020B0503020204020204" charset="-122"/>
            </a:endParaRPr>
          </a:p>
        </p:txBody>
      </p:sp>
      <p:sp>
        <p:nvSpPr>
          <p:cNvPr id="387" name="文本框 386"/>
          <p:cNvSpPr txBox="1"/>
          <p:nvPr>
            <p:custDataLst>
              <p:tags r:id="rId6"/>
            </p:custDataLst>
          </p:nvPr>
        </p:nvSpPr>
        <p:spPr>
          <a:xfrm>
            <a:off x="2818345" y="2447426"/>
            <a:ext cx="685254"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charset="-122"/>
                <a:ea typeface="微软雅黑" panose="020B0503020204020204" charset="-122"/>
              </a:rPr>
              <a:t>01</a:t>
            </a:r>
            <a:endParaRPr lang="zh-CN" altLang="en-US" sz="3200" b="1" dirty="0">
              <a:solidFill>
                <a:schemeClr val="bg1"/>
              </a:solidFill>
              <a:latin typeface="微软雅黑" panose="020B0503020204020204" charset="-122"/>
              <a:ea typeface="微软雅黑" panose="020B0503020204020204" charset="-122"/>
            </a:endParaRPr>
          </a:p>
        </p:txBody>
      </p:sp>
      <p:sp>
        <p:nvSpPr>
          <p:cNvPr id="388" name="矩形: 圆角 387"/>
          <p:cNvSpPr/>
          <p:nvPr>
            <p:custDataLst>
              <p:tags r:id="rId7"/>
            </p:custDataLst>
          </p:nvPr>
        </p:nvSpPr>
        <p:spPr>
          <a:xfrm>
            <a:off x="6882937" y="2455782"/>
            <a:ext cx="2572875" cy="634563"/>
          </a:xfrm>
          <a:prstGeom prst="roundRect">
            <a:avLst>
              <a:gd name="adj" fmla="val 50000"/>
            </a:avLst>
          </a:prstGeom>
          <a:noFill/>
          <a:ln w="1905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9" name="heart-simple-shape-silhouette_32557"/>
          <p:cNvSpPr/>
          <p:nvPr>
            <p:custDataLst>
              <p:tags r:id="rId8"/>
            </p:custDataLst>
          </p:nvPr>
        </p:nvSpPr>
        <p:spPr bwMode="auto">
          <a:xfrm>
            <a:off x="6565029" y="2392261"/>
            <a:ext cx="882818" cy="761604"/>
          </a:xfrm>
          <a:custGeom>
            <a:avLst/>
            <a:gdLst>
              <a:gd name="T0" fmla="*/ 4223 w 5837"/>
              <a:gd name="T1" fmla="*/ 0 h 5043"/>
              <a:gd name="T2" fmla="*/ 5837 w 5837"/>
              <a:gd name="T3" fmla="*/ 1614 h 5043"/>
              <a:gd name="T4" fmla="*/ 2918 w 5837"/>
              <a:gd name="T5" fmla="*/ 5043 h 5043"/>
              <a:gd name="T6" fmla="*/ 0 w 5837"/>
              <a:gd name="T7" fmla="*/ 1614 h 5043"/>
              <a:gd name="T8" fmla="*/ 1614 w 5837"/>
              <a:gd name="T9" fmla="*/ 0 h 5043"/>
              <a:gd name="T10" fmla="*/ 2918 w 5837"/>
              <a:gd name="T11" fmla="*/ 666 h 5043"/>
              <a:gd name="T12" fmla="*/ 4223 w 5837"/>
              <a:gd name="T13" fmla="*/ 0 h 5043"/>
            </a:gdLst>
            <a:ahLst/>
            <a:cxnLst>
              <a:cxn ang="0">
                <a:pos x="T0" y="T1"/>
              </a:cxn>
              <a:cxn ang="0">
                <a:pos x="T2" y="T3"/>
              </a:cxn>
              <a:cxn ang="0">
                <a:pos x="T4" y="T5"/>
              </a:cxn>
              <a:cxn ang="0">
                <a:pos x="T6" y="T7"/>
              </a:cxn>
              <a:cxn ang="0">
                <a:pos x="T8" y="T9"/>
              </a:cxn>
              <a:cxn ang="0">
                <a:pos x="T10" y="T11"/>
              </a:cxn>
              <a:cxn ang="0">
                <a:pos x="T12" y="T13"/>
              </a:cxn>
            </a:cxnLst>
            <a:rect l="0" t="0" r="r" b="b"/>
            <a:pathLst>
              <a:path w="5837" h="5043">
                <a:moveTo>
                  <a:pt x="4223" y="0"/>
                </a:moveTo>
                <a:cubicBezTo>
                  <a:pt x="5114" y="0"/>
                  <a:pt x="5837" y="723"/>
                  <a:pt x="5837" y="1614"/>
                </a:cubicBezTo>
                <a:cubicBezTo>
                  <a:pt x="5837" y="3087"/>
                  <a:pt x="2918" y="5043"/>
                  <a:pt x="2918" y="5043"/>
                </a:cubicBezTo>
                <a:cubicBezTo>
                  <a:pt x="2918" y="5043"/>
                  <a:pt x="0" y="3157"/>
                  <a:pt x="0" y="1614"/>
                </a:cubicBezTo>
                <a:cubicBezTo>
                  <a:pt x="0" y="504"/>
                  <a:pt x="723" y="0"/>
                  <a:pt x="1614" y="0"/>
                </a:cubicBezTo>
                <a:cubicBezTo>
                  <a:pt x="2151" y="0"/>
                  <a:pt x="2625" y="263"/>
                  <a:pt x="2918" y="666"/>
                </a:cubicBezTo>
                <a:cubicBezTo>
                  <a:pt x="3212" y="263"/>
                  <a:pt x="3686" y="0"/>
                  <a:pt x="4223" y="0"/>
                </a:cubicBezTo>
                <a:close/>
              </a:path>
            </a:pathLst>
          </a:custGeom>
          <a:solidFill>
            <a:srgbClr val="FF0026"/>
          </a:solidFill>
          <a:ln>
            <a:noFill/>
          </a:ln>
        </p:spPr>
      </p:sp>
      <p:sp>
        <p:nvSpPr>
          <p:cNvPr id="390" name="文本框 389"/>
          <p:cNvSpPr txBox="1"/>
          <p:nvPr>
            <p:custDataLst>
              <p:tags r:id="rId9"/>
            </p:custDataLst>
          </p:nvPr>
        </p:nvSpPr>
        <p:spPr>
          <a:xfrm>
            <a:off x="7520905" y="2480676"/>
            <a:ext cx="1842653" cy="583565"/>
          </a:xfrm>
          <a:prstGeom prst="rect">
            <a:avLst/>
          </a:prstGeom>
          <a:noFill/>
        </p:spPr>
        <p:txBody>
          <a:bodyPr wrap="square" rtlCol="0">
            <a:spAutoFit/>
          </a:bodyPr>
          <a:lstStyle/>
          <a:p>
            <a:pPr algn="just"/>
            <a:r>
              <a:rPr lang="zh-CN" altLang="en-US" sz="3200" dirty="0">
                <a:solidFill>
                  <a:srgbClr val="262626"/>
                </a:solidFill>
                <a:latin typeface="微软雅黑" panose="020B0503020204020204" charset="-122"/>
                <a:ea typeface="微软雅黑" panose="020B0503020204020204" charset="-122"/>
              </a:rPr>
              <a:t>烧烫伤</a:t>
            </a:r>
            <a:endParaRPr lang="zh-CN" altLang="en-US" sz="3200" dirty="0">
              <a:solidFill>
                <a:srgbClr val="262626"/>
              </a:solidFill>
              <a:latin typeface="微软雅黑" panose="020B0503020204020204" charset="-122"/>
              <a:ea typeface="微软雅黑" panose="020B0503020204020204" charset="-122"/>
            </a:endParaRPr>
          </a:p>
        </p:txBody>
      </p:sp>
      <p:sp>
        <p:nvSpPr>
          <p:cNvPr id="391" name="文本框 390"/>
          <p:cNvSpPr txBox="1"/>
          <p:nvPr>
            <p:custDataLst>
              <p:tags r:id="rId10"/>
            </p:custDataLst>
          </p:nvPr>
        </p:nvSpPr>
        <p:spPr>
          <a:xfrm>
            <a:off x="6647186" y="2447426"/>
            <a:ext cx="685254"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charset="-122"/>
                <a:ea typeface="微软雅黑" panose="020B0503020204020204" charset="-122"/>
              </a:rPr>
              <a:t>02</a:t>
            </a:r>
            <a:endParaRPr lang="zh-CN" altLang="en-US" sz="3200" b="1" dirty="0">
              <a:solidFill>
                <a:schemeClr val="bg1"/>
              </a:solidFill>
              <a:latin typeface="微软雅黑" panose="020B0503020204020204" charset="-122"/>
              <a:ea typeface="微软雅黑" panose="020B0503020204020204" charset="-122"/>
            </a:endParaRPr>
          </a:p>
        </p:txBody>
      </p:sp>
      <p:sp>
        <p:nvSpPr>
          <p:cNvPr id="392" name="矩形: 圆角 391"/>
          <p:cNvSpPr/>
          <p:nvPr>
            <p:custDataLst>
              <p:tags r:id="rId11"/>
            </p:custDataLst>
          </p:nvPr>
        </p:nvSpPr>
        <p:spPr>
          <a:xfrm>
            <a:off x="3054096" y="3767656"/>
            <a:ext cx="2572875" cy="634563"/>
          </a:xfrm>
          <a:prstGeom prst="roundRect">
            <a:avLst>
              <a:gd name="adj" fmla="val 50000"/>
            </a:avLst>
          </a:prstGeom>
          <a:noFill/>
          <a:ln w="1905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3" name="heart-simple-shape-silhouette_32557"/>
          <p:cNvSpPr/>
          <p:nvPr>
            <p:custDataLst>
              <p:tags r:id="rId12"/>
            </p:custDataLst>
          </p:nvPr>
        </p:nvSpPr>
        <p:spPr bwMode="auto">
          <a:xfrm>
            <a:off x="2736188" y="3704135"/>
            <a:ext cx="882818" cy="761604"/>
          </a:xfrm>
          <a:custGeom>
            <a:avLst/>
            <a:gdLst>
              <a:gd name="T0" fmla="*/ 4223 w 5837"/>
              <a:gd name="T1" fmla="*/ 0 h 5043"/>
              <a:gd name="T2" fmla="*/ 5837 w 5837"/>
              <a:gd name="T3" fmla="*/ 1614 h 5043"/>
              <a:gd name="T4" fmla="*/ 2918 w 5837"/>
              <a:gd name="T5" fmla="*/ 5043 h 5043"/>
              <a:gd name="T6" fmla="*/ 0 w 5837"/>
              <a:gd name="T7" fmla="*/ 1614 h 5043"/>
              <a:gd name="T8" fmla="*/ 1614 w 5837"/>
              <a:gd name="T9" fmla="*/ 0 h 5043"/>
              <a:gd name="T10" fmla="*/ 2918 w 5837"/>
              <a:gd name="T11" fmla="*/ 666 h 5043"/>
              <a:gd name="T12" fmla="*/ 4223 w 5837"/>
              <a:gd name="T13" fmla="*/ 0 h 5043"/>
            </a:gdLst>
            <a:ahLst/>
            <a:cxnLst>
              <a:cxn ang="0">
                <a:pos x="T0" y="T1"/>
              </a:cxn>
              <a:cxn ang="0">
                <a:pos x="T2" y="T3"/>
              </a:cxn>
              <a:cxn ang="0">
                <a:pos x="T4" y="T5"/>
              </a:cxn>
              <a:cxn ang="0">
                <a:pos x="T6" y="T7"/>
              </a:cxn>
              <a:cxn ang="0">
                <a:pos x="T8" y="T9"/>
              </a:cxn>
              <a:cxn ang="0">
                <a:pos x="T10" y="T11"/>
              </a:cxn>
              <a:cxn ang="0">
                <a:pos x="T12" y="T13"/>
              </a:cxn>
            </a:cxnLst>
            <a:rect l="0" t="0" r="r" b="b"/>
            <a:pathLst>
              <a:path w="5837" h="5043">
                <a:moveTo>
                  <a:pt x="4223" y="0"/>
                </a:moveTo>
                <a:cubicBezTo>
                  <a:pt x="5114" y="0"/>
                  <a:pt x="5837" y="723"/>
                  <a:pt x="5837" y="1614"/>
                </a:cubicBezTo>
                <a:cubicBezTo>
                  <a:pt x="5837" y="3087"/>
                  <a:pt x="2918" y="5043"/>
                  <a:pt x="2918" y="5043"/>
                </a:cubicBezTo>
                <a:cubicBezTo>
                  <a:pt x="2918" y="5043"/>
                  <a:pt x="0" y="3157"/>
                  <a:pt x="0" y="1614"/>
                </a:cubicBezTo>
                <a:cubicBezTo>
                  <a:pt x="0" y="504"/>
                  <a:pt x="723" y="0"/>
                  <a:pt x="1614" y="0"/>
                </a:cubicBezTo>
                <a:cubicBezTo>
                  <a:pt x="2151" y="0"/>
                  <a:pt x="2625" y="263"/>
                  <a:pt x="2918" y="666"/>
                </a:cubicBezTo>
                <a:cubicBezTo>
                  <a:pt x="3212" y="263"/>
                  <a:pt x="3686" y="0"/>
                  <a:pt x="4223" y="0"/>
                </a:cubicBezTo>
                <a:close/>
              </a:path>
            </a:pathLst>
          </a:custGeom>
          <a:solidFill>
            <a:srgbClr val="FF0026"/>
          </a:solidFill>
          <a:ln>
            <a:noFill/>
          </a:ln>
        </p:spPr>
      </p:sp>
      <p:sp>
        <p:nvSpPr>
          <p:cNvPr id="394" name="文本框 393"/>
          <p:cNvSpPr txBox="1"/>
          <p:nvPr>
            <p:custDataLst>
              <p:tags r:id="rId13"/>
            </p:custDataLst>
          </p:nvPr>
        </p:nvSpPr>
        <p:spPr>
          <a:xfrm>
            <a:off x="3692064" y="3792550"/>
            <a:ext cx="1842653" cy="583565"/>
          </a:xfrm>
          <a:prstGeom prst="rect">
            <a:avLst/>
          </a:prstGeom>
          <a:noFill/>
        </p:spPr>
        <p:txBody>
          <a:bodyPr wrap="square" rtlCol="0">
            <a:spAutoFit/>
          </a:bodyPr>
          <a:lstStyle/>
          <a:p>
            <a:pPr algn="just"/>
            <a:r>
              <a:rPr lang="zh-CN" altLang="en-US" sz="3200" dirty="0">
                <a:solidFill>
                  <a:srgbClr val="262626"/>
                </a:solidFill>
                <a:latin typeface="微软雅黑" panose="020B0503020204020204" charset="-122"/>
                <a:ea typeface="微软雅黑" panose="020B0503020204020204" charset="-122"/>
              </a:rPr>
              <a:t>骨折伤</a:t>
            </a:r>
            <a:endParaRPr lang="zh-CN" altLang="en-US" sz="3200" dirty="0">
              <a:solidFill>
                <a:srgbClr val="262626"/>
              </a:solidFill>
              <a:latin typeface="微软雅黑" panose="020B0503020204020204" charset="-122"/>
              <a:ea typeface="微软雅黑" panose="020B0503020204020204" charset="-122"/>
            </a:endParaRPr>
          </a:p>
        </p:txBody>
      </p:sp>
      <p:sp>
        <p:nvSpPr>
          <p:cNvPr id="395" name="文本框 394"/>
          <p:cNvSpPr txBox="1"/>
          <p:nvPr>
            <p:custDataLst>
              <p:tags r:id="rId14"/>
            </p:custDataLst>
          </p:nvPr>
        </p:nvSpPr>
        <p:spPr>
          <a:xfrm>
            <a:off x="2818345" y="3759300"/>
            <a:ext cx="685254"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charset="-122"/>
                <a:ea typeface="微软雅黑" panose="020B0503020204020204" charset="-122"/>
              </a:rPr>
              <a:t>03</a:t>
            </a:r>
            <a:endParaRPr lang="zh-CN" altLang="en-US" sz="3200" b="1" dirty="0">
              <a:solidFill>
                <a:schemeClr val="bg1"/>
              </a:solidFill>
              <a:latin typeface="微软雅黑" panose="020B0503020204020204" charset="-122"/>
              <a:ea typeface="微软雅黑" panose="020B0503020204020204" charset="-122"/>
            </a:endParaRPr>
          </a:p>
        </p:txBody>
      </p:sp>
      <p:sp>
        <p:nvSpPr>
          <p:cNvPr id="396" name="矩形: 圆角 395"/>
          <p:cNvSpPr/>
          <p:nvPr>
            <p:custDataLst>
              <p:tags r:id="rId15"/>
            </p:custDataLst>
          </p:nvPr>
        </p:nvSpPr>
        <p:spPr>
          <a:xfrm>
            <a:off x="6882937" y="3767656"/>
            <a:ext cx="2572875" cy="634563"/>
          </a:xfrm>
          <a:prstGeom prst="roundRect">
            <a:avLst>
              <a:gd name="adj" fmla="val 50000"/>
            </a:avLst>
          </a:prstGeom>
          <a:noFill/>
          <a:ln w="1905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7" name="heart-simple-shape-silhouette_32557"/>
          <p:cNvSpPr/>
          <p:nvPr>
            <p:custDataLst>
              <p:tags r:id="rId16"/>
            </p:custDataLst>
          </p:nvPr>
        </p:nvSpPr>
        <p:spPr bwMode="auto">
          <a:xfrm>
            <a:off x="6565029" y="3704135"/>
            <a:ext cx="882818" cy="761604"/>
          </a:xfrm>
          <a:custGeom>
            <a:avLst/>
            <a:gdLst>
              <a:gd name="T0" fmla="*/ 4223 w 5837"/>
              <a:gd name="T1" fmla="*/ 0 h 5043"/>
              <a:gd name="T2" fmla="*/ 5837 w 5837"/>
              <a:gd name="T3" fmla="*/ 1614 h 5043"/>
              <a:gd name="T4" fmla="*/ 2918 w 5837"/>
              <a:gd name="T5" fmla="*/ 5043 h 5043"/>
              <a:gd name="T6" fmla="*/ 0 w 5837"/>
              <a:gd name="T7" fmla="*/ 1614 h 5043"/>
              <a:gd name="T8" fmla="*/ 1614 w 5837"/>
              <a:gd name="T9" fmla="*/ 0 h 5043"/>
              <a:gd name="T10" fmla="*/ 2918 w 5837"/>
              <a:gd name="T11" fmla="*/ 666 h 5043"/>
              <a:gd name="T12" fmla="*/ 4223 w 5837"/>
              <a:gd name="T13" fmla="*/ 0 h 5043"/>
            </a:gdLst>
            <a:ahLst/>
            <a:cxnLst>
              <a:cxn ang="0">
                <a:pos x="T0" y="T1"/>
              </a:cxn>
              <a:cxn ang="0">
                <a:pos x="T2" y="T3"/>
              </a:cxn>
              <a:cxn ang="0">
                <a:pos x="T4" y="T5"/>
              </a:cxn>
              <a:cxn ang="0">
                <a:pos x="T6" y="T7"/>
              </a:cxn>
              <a:cxn ang="0">
                <a:pos x="T8" y="T9"/>
              </a:cxn>
              <a:cxn ang="0">
                <a:pos x="T10" y="T11"/>
              </a:cxn>
              <a:cxn ang="0">
                <a:pos x="T12" y="T13"/>
              </a:cxn>
            </a:cxnLst>
            <a:rect l="0" t="0" r="r" b="b"/>
            <a:pathLst>
              <a:path w="5837" h="5043">
                <a:moveTo>
                  <a:pt x="4223" y="0"/>
                </a:moveTo>
                <a:cubicBezTo>
                  <a:pt x="5114" y="0"/>
                  <a:pt x="5837" y="723"/>
                  <a:pt x="5837" y="1614"/>
                </a:cubicBezTo>
                <a:cubicBezTo>
                  <a:pt x="5837" y="3087"/>
                  <a:pt x="2918" y="5043"/>
                  <a:pt x="2918" y="5043"/>
                </a:cubicBezTo>
                <a:cubicBezTo>
                  <a:pt x="2918" y="5043"/>
                  <a:pt x="0" y="3157"/>
                  <a:pt x="0" y="1614"/>
                </a:cubicBezTo>
                <a:cubicBezTo>
                  <a:pt x="0" y="504"/>
                  <a:pt x="723" y="0"/>
                  <a:pt x="1614" y="0"/>
                </a:cubicBezTo>
                <a:cubicBezTo>
                  <a:pt x="2151" y="0"/>
                  <a:pt x="2625" y="263"/>
                  <a:pt x="2918" y="666"/>
                </a:cubicBezTo>
                <a:cubicBezTo>
                  <a:pt x="3212" y="263"/>
                  <a:pt x="3686" y="0"/>
                  <a:pt x="4223" y="0"/>
                </a:cubicBezTo>
                <a:close/>
              </a:path>
            </a:pathLst>
          </a:custGeom>
          <a:solidFill>
            <a:srgbClr val="FF0026"/>
          </a:solidFill>
          <a:ln>
            <a:noFill/>
          </a:ln>
        </p:spPr>
      </p:sp>
      <p:sp>
        <p:nvSpPr>
          <p:cNvPr id="398" name="文本框 397"/>
          <p:cNvSpPr txBox="1"/>
          <p:nvPr>
            <p:custDataLst>
              <p:tags r:id="rId17"/>
            </p:custDataLst>
          </p:nvPr>
        </p:nvSpPr>
        <p:spPr>
          <a:xfrm>
            <a:off x="7520905" y="3792550"/>
            <a:ext cx="1842653" cy="583565"/>
          </a:xfrm>
          <a:prstGeom prst="rect">
            <a:avLst/>
          </a:prstGeom>
          <a:noFill/>
        </p:spPr>
        <p:txBody>
          <a:bodyPr wrap="square" rtlCol="0">
            <a:spAutoFit/>
          </a:bodyPr>
          <a:lstStyle/>
          <a:p>
            <a:pPr algn="just"/>
            <a:r>
              <a:rPr lang="en-US" altLang="zh-CN" sz="3200" dirty="0">
                <a:solidFill>
                  <a:srgbClr val="262626"/>
                </a:solidFill>
                <a:latin typeface="微软雅黑" panose="020B0503020204020204" charset="-122"/>
                <a:ea typeface="微软雅黑" panose="020B0503020204020204" charset="-122"/>
              </a:rPr>
              <a:t>  </a:t>
            </a:r>
            <a:r>
              <a:rPr lang="zh-CN" altLang="en-US" sz="3200" dirty="0">
                <a:solidFill>
                  <a:srgbClr val="262626"/>
                </a:solidFill>
                <a:latin typeface="微软雅黑" panose="020B0503020204020204" charset="-122"/>
                <a:ea typeface="微软雅黑" panose="020B0503020204020204" charset="-122"/>
              </a:rPr>
              <a:t>中暑</a:t>
            </a:r>
            <a:endParaRPr lang="zh-CN" altLang="en-US" sz="3200" dirty="0">
              <a:solidFill>
                <a:srgbClr val="262626"/>
              </a:solidFill>
              <a:latin typeface="微软雅黑" panose="020B0503020204020204" charset="-122"/>
              <a:ea typeface="微软雅黑" panose="020B0503020204020204" charset="-122"/>
            </a:endParaRPr>
          </a:p>
        </p:txBody>
      </p:sp>
      <p:sp>
        <p:nvSpPr>
          <p:cNvPr id="399" name="文本框 398"/>
          <p:cNvSpPr txBox="1"/>
          <p:nvPr>
            <p:custDataLst>
              <p:tags r:id="rId18"/>
            </p:custDataLst>
          </p:nvPr>
        </p:nvSpPr>
        <p:spPr>
          <a:xfrm>
            <a:off x="6647186" y="3759300"/>
            <a:ext cx="685254"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charset="-122"/>
                <a:ea typeface="微软雅黑" panose="020B0503020204020204" charset="-122"/>
              </a:rPr>
              <a:t>04</a:t>
            </a:r>
            <a:endParaRPr lang="zh-CN" altLang="en-US" sz="3200"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5709" y="51060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5" name="组合 4"/>
          <p:cNvGrpSpPr/>
          <p:nvPr/>
        </p:nvGrpSpPr>
        <p:grpSpPr>
          <a:xfrm>
            <a:off x="1083401" y="2092688"/>
            <a:ext cx="6711949" cy="2784617"/>
            <a:chOff x="1096736" y="2939143"/>
            <a:chExt cx="6711949" cy="2784617"/>
          </a:xfrm>
        </p:grpSpPr>
        <p:grpSp>
          <p:nvGrpSpPr>
            <p:cNvPr id="2" name="组合 1"/>
            <p:cNvGrpSpPr/>
            <p:nvPr/>
          </p:nvGrpSpPr>
          <p:grpSpPr>
            <a:xfrm>
              <a:off x="1096736" y="2939143"/>
              <a:ext cx="6711949" cy="2784617"/>
              <a:chOff x="1223735" y="3053443"/>
              <a:chExt cx="6711949" cy="2784617"/>
            </a:xfrm>
          </p:grpSpPr>
          <p:sp>
            <p:nvSpPr>
              <p:cNvPr id="4" name="任意多边形: 形状 7"/>
              <p:cNvSpPr/>
              <p:nvPr/>
            </p:nvSpPr>
            <p:spPr>
              <a:xfrm>
                <a:off x="1223735" y="3053443"/>
                <a:ext cx="6711949" cy="2672753"/>
              </a:xfrm>
              <a:custGeom>
                <a:avLst/>
                <a:gdLst>
                  <a:gd name="connsiteX0" fmla="*/ 103416 w 4838700"/>
                  <a:gd name="connsiteY0" fmla="*/ 0 h 2672753"/>
                  <a:gd name="connsiteX1" fmla="*/ 4735284 w 4838700"/>
                  <a:gd name="connsiteY1" fmla="*/ 0 h 2672753"/>
                  <a:gd name="connsiteX2" fmla="*/ 4838700 w 4838700"/>
                  <a:gd name="connsiteY2" fmla="*/ 103416 h 2672753"/>
                  <a:gd name="connsiteX3" fmla="*/ 4838700 w 4838700"/>
                  <a:gd name="connsiteY3" fmla="*/ 310243 h 2672753"/>
                  <a:gd name="connsiteX4" fmla="*/ 4838700 w 4838700"/>
                  <a:gd name="connsiteY4" fmla="*/ 517070 h 2672753"/>
                  <a:gd name="connsiteX5" fmla="*/ 4838700 w 4838700"/>
                  <a:gd name="connsiteY5" fmla="*/ 2155683 h 2672753"/>
                  <a:gd name="connsiteX6" fmla="*/ 4838700 w 4838700"/>
                  <a:gd name="connsiteY6" fmla="*/ 2436658 h 2672753"/>
                  <a:gd name="connsiteX7" fmla="*/ 4838700 w 4838700"/>
                  <a:gd name="connsiteY7" fmla="*/ 2569337 h 2672753"/>
                  <a:gd name="connsiteX8" fmla="*/ 4735284 w 4838700"/>
                  <a:gd name="connsiteY8" fmla="*/ 2672753 h 2672753"/>
                  <a:gd name="connsiteX9" fmla="*/ 103416 w 4838700"/>
                  <a:gd name="connsiteY9" fmla="*/ 2672753 h 2672753"/>
                  <a:gd name="connsiteX10" fmla="*/ 0 w 4838700"/>
                  <a:gd name="connsiteY10" fmla="*/ 2569337 h 2672753"/>
                  <a:gd name="connsiteX11" fmla="*/ 0 w 4838700"/>
                  <a:gd name="connsiteY11" fmla="*/ 2436658 h 2672753"/>
                  <a:gd name="connsiteX12" fmla="*/ 0 w 4838700"/>
                  <a:gd name="connsiteY12" fmla="*/ 2436658 h 2672753"/>
                  <a:gd name="connsiteX13" fmla="*/ 0 w 4838700"/>
                  <a:gd name="connsiteY13" fmla="*/ 310243 h 2672753"/>
                  <a:gd name="connsiteX14" fmla="*/ 0 w 4838700"/>
                  <a:gd name="connsiteY14" fmla="*/ 310243 h 2672753"/>
                  <a:gd name="connsiteX15" fmla="*/ 0 w 4838700"/>
                  <a:gd name="connsiteY15" fmla="*/ 103416 h 2672753"/>
                  <a:gd name="connsiteX16" fmla="*/ 103416 w 4838700"/>
                  <a:gd name="connsiteY16" fmla="*/ 0 h 267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8700" h="2672753">
                    <a:moveTo>
                      <a:pt x="103416" y="0"/>
                    </a:moveTo>
                    <a:lnTo>
                      <a:pt x="4735284" y="0"/>
                    </a:lnTo>
                    <a:cubicBezTo>
                      <a:pt x="4792399" y="0"/>
                      <a:pt x="4838700" y="46301"/>
                      <a:pt x="4838700" y="103416"/>
                    </a:cubicBezTo>
                    <a:lnTo>
                      <a:pt x="4838700" y="310243"/>
                    </a:lnTo>
                    <a:lnTo>
                      <a:pt x="4838700" y="517070"/>
                    </a:lnTo>
                    <a:lnTo>
                      <a:pt x="4838700" y="2155683"/>
                    </a:lnTo>
                    <a:lnTo>
                      <a:pt x="4838700" y="2436658"/>
                    </a:lnTo>
                    <a:lnTo>
                      <a:pt x="4838700" y="2569337"/>
                    </a:lnTo>
                    <a:cubicBezTo>
                      <a:pt x="4838700" y="2626452"/>
                      <a:pt x="4792399" y="2672753"/>
                      <a:pt x="4735284" y="2672753"/>
                    </a:cubicBezTo>
                    <a:lnTo>
                      <a:pt x="103416" y="2672753"/>
                    </a:lnTo>
                    <a:cubicBezTo>
                      <a:pt x="46301" y="2672753"/>
                      <a:pt x="0" y="2626452"/>
                      <a:pt x="0" y="2569337"/>
                    </a:cubicBezTo>
                    <a:lnTo>
                      <a:pt x="0" y="2436658"/>
                    </a:lnTo>
                    <a:lnTo>
                      <a:pt x="0" y="2436658"/>
                    </a:lnTo>
                    <a:lnTo>
                      <a:pt x="0" y="310243"/>
                    </a:lnTo>
                    <a:lnTo>
                      <a:pt x="0" y="310243"/>
                    </a:lnTo>
                    <a:lnTo>
                      <a:pt x="0" y="103416"/>
                    </a:lnTo>
                    <a:cubicBezTo>
                      <a:pt x="0" y="46301"/>
                      <a:pt x="46301" y="0"/>
                      <a:pt x="103416" y="0"/>
                    </a:cubicBez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lumMod val="85000"/>
                      <a:lumOff val="15000"/>
                    </a:srgbClr>
                  </a:solidFill>
                  <a:effectLst/>
                  <a:uLnTx/>
                  <a:uFillTx/>
                  <a:latin typeface="汉仪雅酷黑 85W" pitchFamily="34" charset="-122"/>
                  <a:ea typeface="汉仪正圆-55W" charset="-122"/>
                  <a:cs typeface="+mn-cs"/>
                </a:endParaRPr>
              </a:p>
            </p:txBody>
          </p:sp>
          <p:sp>
            <p:nvSpPr>
              <p:cNvPr id="7" name="矩形: 圆角 10"/>
              <p:cNvSpPr/>
              <p:nvPr/>
            </p:nvSpPr>
            <p:spPr>
              <a:xfrm>
                <a:off x="5545901" y="5646990"/>
                <a:ext cx="2090423" cy="191070"/>
              </a:xfrm>
              <a:prstGeom prst="roundRect">
                <a:avLst>
                  <a:gd name="adj" fmla="val 50000"/>
                </a:avLst>
              </a:prstGeom>
              <a:solidFill>
                <a:schemeClr val="accent1"/>
              </a:solidFill>
              <a:ln w="12700">
                <a:noFill/>
                <a:round/>
              </a:ln>
              <a:effectLst/>
            </p:spPr>
            <p:txBody>
              <a:bodyPr vert="horz" wrap="square" lIns="91440" tIns="45720" rIns="91440" bIns="45720" numCol="1" anchor="ctr" anchorCtr="0" compatLnSpc="1"/>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汉仪雅酷黑 85W" pitchFamily="34" charset="-122"/>
                  <a:ea typeface="汉仪雅酷黑 85W" pitchFamily="34" charset="-122"/>
                  <a:cs typeface="+mn-cs"/>
                </a:endParaRPr>
              </a:p>
            </p:txBody>
          </p:sp>
        </p:grpSp>
        <p:sp>
          <p:nvSpPr>
            <p:cNvPr id="17" name="文本框 16"/>
            <p:cNvSpPr txBox="1"/>
            <p:nvPr/>
          </p:nvSpPr>
          <p:spPr>
            <a:xfrm>
              <a:off x="1340758" y="3173278"/>
              <a:ext cx="6235700" cy="2306955"/>
            </a:xfrm>
            <a:prstGeom prst="rect">
              <a:avLst/>
            </a:prstGeom>
            <a:noFill/>
          </p:spPr>
          <p:txBody>
            <a:bodyPr wrap="square" rtlCol="0">
              <a:spAutoFit/>
            </a:bodyPr>
            <a:lstStyle>
              <a:defPPr>
                <a:defRPr lang="en-US"/>
              </a:defPPr>
              <a:lvl1pPr lvl="0" algn="just" fontAlgn="auto">
                <a:lnSpc>
                  <a:spcPct val="150000"/>
                </a:lnSpc>
                <a:buClrTx/>
                <a:buSzTx/>
                <a:buFontTx/>
                <a:defRPr>
                  <a:solidFill>
                    <a:schemeClr val="tx1">
                      <a:lumMod val="85000"/>
                      <a:lumOff val="15000"/>
                    </a:schemeClr>
                  </a:solidFill>
                  <a:latin typeface="思源黑体 CN Medium" pitchFamily="34" charset="-122"/>
                  <a:ea typeface="思源黑体 CN Medium" pitchFamily="34" charset="-122"/>
                  <a:cs typeface="思源黑体 CN Normal" charset="-122"/>
                </a:defRPr>
              </a:lvl1p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迅速撤离引起中暑的高温环境，选择阴凉通风的地方休息；</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饮用一些含盐分的清凉饮料。</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出现相应症状的同学可以在额部、颞部涂抹清凉油、风油精等，或服用人丹、十滴水、藿香正气水等中药。</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如果出现血压降低、虚脱时提示脱水，应立即平卧，及时上医院静脉滴注盐水。 </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p:txBody>
        </p:sp>
      </p:gr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8363" y="2408555"/>
            <a:ext cx="2085264" cy="2224977"/>
          </a:xfrm>
          <a:prstGeom prst="rect">
            <a:avLst/>
          </a:prstGeom>
        </p:spPr>
      </p:pic>
      <p:grpSp>
        <p:nvGrpSpPr>
          <p:cNvPr id="122" name="组合 121"/>
          <p:cNvGrpSpPr/>
          <p:nvPr/>
        </p:nvGrpSpPr>
        <p:grpSpPr>
          <a:xfrm>
            <a:off x="2948931" y="925055"/>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1106278" y="903303"/>
            <a:ext cx="1842653" cy="460375"/>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中暑的处理</a:t>
            </a:r>
            <a:endParaRPr lang="zh-CN" altLang="en-US" sz="2400" dirty="0">
              <a:solidFill>
                <a:srgbClr val="262626"/>
              </a:solidFill>
              <a:latin typeface="微软雅黑" panose="020B0503020204020204" charset="-122"/>
              <a:ea typeface="微软雅黑" panose="020B0503020204020204" charset="-122"/>
            </a:endParaRPr>
          </a:p>
        </p:txBody>
      </p:sp>
      <p:cxnSp>
        <p:nvCxnSpPr>
          <p:cNvPr id="23" name="直接连接符 22"/>
          <p:cNvCxnSpPr/>
          <p:nvPr/>
        </p:nvCxnSpPr>
        <p:spPr>
          <a:xfrm>
            <a:off x="1294592" y="1364968"/>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nvPicPr>
        <p:blipFill>
          <a:blip r:embed="rId3">
            <a:clrChange>
              <a:clrFrom>
                <a:srgbClr val="FEFEFE">
                  <a:alpha val="100000"/>
                </a:srgbClr>
              </a:clrFrom>
              <a:clrTo>
                <a:srgbClr val="FEFEFE">
                  <a:alpha val="100000"/>
                  <a:alpha val="0"/>
                </a:srgbClr>
              </a:clrTo>
            </a:clrChange>
          </a:blip>
          <a:stretch>
            <a:fillRect/>
          </a:stretch>
        </p:blipFill>
        <p:spPr>
          <a:xfrm>
            <a:off x="6809105" y="-81915"/>
            <a:ext cx="5092065" cy="700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5709" y="51060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13" name="稻壳优创意 2"/>
          <p:cNvGrpSpPr/>
          <p:nvPr/>
        </p:nvGrpSpPr>
        <p:grpSpPr>
          <a:xfrm>
            <a:off x="916401" y="1932485"/>
            <a:ext cx="4797425" cy="3429878"/>
            <a:chOff x="1125763" y="2814500"/>
            <a:chExt cx="4797425" cy="3429878"/>
          </a:xfrm>
        </p:grpSpPr>
        <p:grpSp>
          <p:nvGrpSpPr>
            <p:cNvPr id="14" name="组合 13"/>
            <p:cNvGrpSpPr/>
            <p:nvPr/>
          </p:nvGrpSpPr>
          <p:grpSpPr>
            <a:xfrm>
              <a:off x="1125763" y="3063127"/>
              <a:ext cx="4797425" cy="3181251"/>
              <a:chOff x="1223734" y="3053443"/>
              <a:chExt cx="4797425" cy="3181251"/>
            </a:xfrm>
          </p:grpSpPr>
          <p:sp>
            <p:nvSpPr>
              <p:cNvPr id="3" name="稻壳优创意 2-1"/>
              <p:cNvSpPr/>
              <p:nvPr/>
            </p:nvSpPr>
            <p:spPr>
              <a:xfrm>
                <a:off x="1223734" y="3053443"/>
                <a:ext cx="4797425" cy="3108325"/>
              </a:xfrm>
              <a:custGeom>
                <a:avLst/>
                <a:gdLst>
                  <a:gd name="connsiteX0" fmla="*/ 103416 w 4838700"/>
                  <a:gd name="connsiteY0" fmla="*/ 0 h 2672753"/>
                  <a:gd name="connsiteX1" fmla="*/ 4735284 w 4838700"/>
                  <a:gd name="connsiteY1" fmla="*/ 0 h 2672753"/>
                  <a:gd name="connsiteX2" fmla="*/ 4838700 w 4838700"/>
                  <a:gd name="connsiteY2" fmla="*/ 103416 h 2672753"/>
                  <a:gd name="connsiteX3" fmla="*/ 4838700 w 4838700"/>
                  <a:gd name="connsiteY3" fmla="*/ 310243 h 2672753"/>
                  <a:gd name="connsiteX4" fmla="*/ 4838700 w 4838700"/>
                  <a:gd name="connsiteY4" fmla="*/ 517070 h 2672753"/>
                  <a:gd name="connsiteX5" fmla="*/ 4838700 w 4838700"/>
                  <a:gd name="connsiteY5" fmla="*/ 2155683 h 2672753"/>
                  <a:gd name="connsiteX6" fmla="*/ 4838700 w 4838700"/>
                  <a:gd name="connsiteY6" fmla="*/ 2436658 h 2672753"/>
                  <a:gd name="connsiteX7" fmla="*/ 4838700 w 4838700"/>
                  <a:gd name="connsiteY7" fmla="*/ 2569337 h 2672753"/>
                  <a:gd name="connsiteX8" fmla="*/ 4735284 w 4838700"/>
                  <a:gd name="connsiteY8" fmla="*/ 2672753 h 2672753"/>
                  <a:gd name="connsiteX9" fmla="*/ 103416 w 4838700"/>
                  <a:gd name="connsiteY9" fmla="*/ 2672753 h 2672753"/>
                  <a:gd name="connsiteX10" fmla="*/ 0 w 4838700"/>
                  <a:gd name="connsiteY10" fmla="*/ 2569337 h 2672753"/>
                  <a:gd name="connsiteX11" fmla="*/ 0 w 4838700"/>
                  <a:gd name="connsiteY11" fmla="*/ 2436658 h 2672753"/>
                  <a:gd name="connsiteX12" fmla="*/ 0 w 4838700"/>
                  <a:gd name="connsiteY12" fmla="*/ 2436658 h 2672753"/>
                  <a:gd name="connsiteX13" fmla="*/ 0 w 4838700"/>
                  <a:gd name="connsiteY13" fmla="*/ 310243 h 2672753"/>
                  <a:gd name="connsiteX14" fmla="*/ 0 w 4838700"/>
                  <a:gd name="connsiteY14" fmla="*/ 310243 h 2672753"/>
                  <a:gd name="connsiteX15" fmla="*/ 0 w 4838700"/>
                  <a:gd name="connsiteY15" fmla="*/ 103416 h 2672753"/>
                  <a:gd name="connsiteX16" fmla="*/ 103416 w 4838700"/>
                  <a:gd name="connsiteY16" fmla="*/ 0 h 267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8700" h="2672753">
                    <a:moveTo>
                      <a:pt x="103416" y="0"/>
                    </a:moveTo>
                    <a:lnTo>
                      <a:pt x="4735284" y="0"/>
                    </a:lnTo>
                    <a:cubicBezTo>
                      <a:pt x="4792399" y="0"/>
                      <a:pt x="4838700" y="46301"/>
                      <a:pt x="4838700" y="103416"/>
                    </a:cubicBezTo>
                    <a:lnTo>
                      <a:pt x="4838700" y="310243"/>
                    </a:lnTo>
                    <a:lnTo>
                      <a:pt x="4838700" y="517070"/>
                    </a:lnTo>
                    <a:lnTo>
                      <a:pt x="4838700" y="2155683"/>
                    </a:lnTo>
                    <a:lnTo>
                      <a:pt x="4838700" y="2436658"/>
                    </a:lnTo>
                    <a:lnTo>
                      <a:pt x="4838700" y="2569337"/>
                    </a:lnTo>
                    <a:cubicBezTo>
                      <a:pt x="4838700" y="2626452"/>
                      <a:pt x="4792399" y="2672753"/>
                      <a:pt x="4735284" y="2672753"/>
                    </a:cubicBezTo>
                    <a:lnTo>
                      <a:pt x="103416" y="2672753"/>
                    </a:lnTo>
                    <a:cubicBezTo>
                      <a:pt x="46301" y="2672753"/>
                      <a:pt x="0" y="2626452"/>
                      <a:pt x="0" y="2569337"/>
                    </a:cubicBezTo>
                    <a:lnTo>
                      <a:pt x="0" y="2436658"/>
                    </a:lnTo>
                    <a:lnTo>
                      <a:pt x="0" y="2436658"/>
                    </a:lnTo>
                    <a:lnTo>
                      <a:pt x="0" y="310243"/>
                    </a:lnTo>
                    <a:lnTo>
                      <a:pt x="0" y="310243"/>
                    </a:lnTo>
                    <a:lnTo>
                      <a:pt x="0" y="103416"/>
                    </a:lnTo>
                    <a:cubicBezTo>
                      <a:pt x="0" y="46301"/>
                      <a:pt x="46301" y="0"/>
                      <a:pt x="103416" y="0"/>
                    </a:cubicBez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lumMod val="85000"/>
                      <a:lumOff val="15000"/>
                    </a:srgbClr>
                  </a:solidFill>
                  <a:effectLst/>
                  <a:uLnTx/>
                  <a:uFillTx/>
                  <a:latin typeface="汉仪雅酷黑 85W" pitchFamily="34" charset="-122"/>
                  <a:ea typeface="汉仪正圆-55W" charset="-122"/>
                  <a:cs typeface="+mn-cs"/>
                </a:endParaRPr>
              </a:p>
            </p:txBody>
          </p:sp>
          <p:sp>
            <p:nvSpPr>
              <p:cNvPr id="23" name="稻壳优创意 2-2"/>
              <p:cNvSpPr/>
              <p:nvPr/>
            </p:nvSpPr>
            <p:spPr>
              <a:xfrm>
                <a:off x="2843734" y="6090694"/>
                <a:ext cx="1440000" cy="144000"/>
              </a:xfrm>
              <a:prstGeom prst="roundRect">
                <a:avLst>
                  <a:gd name="adj" fmla="val 50000"/>
                </a:avLst>
              </a:prstGeom>
              <a:solidFill>
                <a:schemeClr val="accent1"/>
              </a:solidFill>
              <a:ln w="12700">
                <a:noFill/>
                <a:round/>
              </a:ln>
              <a:effectLst/>
            </p:spPr>
            <p:txBody>
              <a:bodyPr vert="horz" wrap="square" lIns="91440" tIns="45720" rIns="91440" bIns="45720" numCol="1" anchor="ctr" anchorCtr="0" compatLnSpc="1"/>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汉仪雅酷黑 85W" pitchFamily="34" charset="-122"/>
                  <a:ea typeface="汉仪雅酷黑 85W" pitchFamily="34" charset="-122"/>
                  <a:cs typeface="+mn-cs"/>
                </a:endParaRPr>
              </a:p>
            </p:txBody>
          </p:sp>
        </p:grpSp>
        <p:sp>
          <p:nvSpPr>
            <p:cNvPr id="15" name="稻壳优创意 2-3"/>
            <p:cNvSpPr txBox="1"/>
            <p:nvPr/>
          </p:nvSpPr>
          <p:spPr>
            <a:xfrm>
              <a:off x="1292210" y="3591732"/>
              <a:ext cx="4347107" cy="1900392"/>
            </a:xfrm>
            <a:prstGeom prst="rect">
              <a:avLst/>
            </a:prstGeom>
            <a:noFill/>
          </p:spPr>
          <p:txBody>
            <a:bodyPr wrap="square" rtlCol="0">
              <a:spAutoFit/>
            </a:bodyPr>
            <a:lstStyle>
              <a:defPPr>
                <a:defRPr lang="en-US"/>
              </a:defPPr>
              <a:lvl1pPr lvl="0" algn="just" fontAlgn="auto">
                <a:lnSpc>
                  <a:spcPct val="150000"/>
                </a:lnSpc>
                <a:buClrTx/>
                <a:buSzTx/>
                <a:buFontTx/>
                <a:defRPr>
                  <a:solidFill>
                    <a:schemeClr val="tx1">
                      <a:lumMod val="85000"/>
                      <a:lumOff val="15000"/>
                    </a:schemeClr>
                  </a:solidFill>
                  <a:latin typeface="思源黑体 CN Medium" pitchFamily="34" charset="-122"/>
                  <a:ea typeface="思源黑体 CN Medium" pitchFamily="34" charset="-122"/>
                  <a:cs typeface="思源黑体 CN Normal" charset="-122"/>
                </a:defRPr>
              </a:lvl1p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方 剂：绿豆</a:t>
              </a:r>
              <a:r>
                <a:rPr kumimoji="0" lang="en-US" altLang="zh-CN"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100</a:t>
              </a: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克，红糖</a:t>
              </a:r>
              <a:r>
                <a:rPr kumimoji="0" lang="en-US" altLang="zh-CN"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25</a:t>
              </a: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克。 </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制作法：将绿豆煮烂，用勺在锅中捣碎如泥，再以文火煮至无汤，加红糖调味即成。食之。 </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功 效：清热解毒。治小儿暑热生疮疔。夏季炎热时小儿常食用解暑清热，除烦解渴之功用。</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p:txBody>
        </p:sp>
        <p:sp>
          <p:nvSpPr>
            <p:cNvPr id="16" name="稻壳优创意 2-4"/>
            <p:cNvSpPr/>
            <p:nvPr/>
          </p:nvSpPr>
          <p:spPr>
            <a:xfrm>
              <a:off x="1747491" y="2814500"/>
              <a:ext cx="3436544" cy="540000"/>
            </a:xfrm>
            <a:prstGeom prst="roundRect">
              <a:avLst>
                <a:gd name="adj" fmla="val 50000"/>
              </a:avLst>
            </a:prstGeom>
            <a:solidFill>
              <a:schemeClr val="accent1"/>
            </a:solidFill>
            <a:ln w="12700">
              <a:noFill/>
              <a:round/>
            </a:ln>
            <a:effectLst/>
          </p:spPr>
          <p:txBody>
            <a:bodyPr vert="horz" wrap="square" lIns="91440" tIns="45720" rIns="91440" bIns="45720" numCol="1" anchor="ctr" anchorCtr="0" compatLnSpc="1"/>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rPr>
                <a:t>1.</a:t>
              </a:r>
              <a:r>
                <a:rPr kumimoji="0" lang="zh-CN" altLang="en-US" sz="20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rPr>
                <a:t>红糖绿豆沙解暑祛热毒</a:t>
              </a:r>
              <a:endParaRPr kumimoji="0" lang="zh-CN" altLang="en-US" sz="20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endParaRPr>
            </a:p>
          </p:txBody>
        </p:sp>
      </p:grpSp>
      <p:grpSp>
        <p:nvGrpSpPr>
          <p:cNvPr id="6" name="组合 5"/>
          <p:cNvGrpSpPr/>
          <p:nvPr>
            <p:custDataLst>
              <p:tags r:id="rId2"/>
            </p:custDataLst>
          </p:nvPr>
        </p:nvGrpSpPr>
        <p:grpSpPr>
          <a:xfrm>
            <a:off x="6461856" y="1997975"/>
            <a:ext cx="4680000" cy="3364958"/>
            <a:chOff x="1125763" y="2814500"/>
            <a:chExt cx="4680000" cy="3364958"/>
          </a:xfrm>
        </p:grpSpPr>
        <p:grpSp>
          <p:nvGrpSpPr>
            <p:cNvPr id="9" name="组合 8"/>
            <p:cNvGrpSpPr/>
            <p:nvPr/>
          </p:nvGrpSpPr>
          <p:grpSpPr>
            <a:xfrm>
              <a:off x="1125763" y="3063127"/>
              <a:ext cx="4680000" cy="3116331"/>
              <a:chOff x="1223734" y="3053443"/>
              <a:chExt cx="4680000" cy="3116331"/>
            </a:xfrm>
          </p:grpSpPr>
          <p:sp>
            <p:nvSpPr>
              <p:cNvPr id="19" name="任意多边形: 形状 21"/>
              <p:cNvSpPr/>
              <p:nvPr>
                <p:custDataLst>
                  <p:tags r:id="rId3"/>
                </p:custDataLst>
              </p:nvPr>
            </p:nvSpPr>
            <p:spPr>
              <a:xfrm>
                <a:off x="1223734" y="3053443"/>
                <a:ext cx="4680000" cy="3043205"/>
              </a:xfrm>
              <a:custGeom>
                <a:avLst/>
                <a:gdLst>
                  <a:gd name="connsiteX0" fmla="*/ 103416 w 4838700"/>
                  <a:gd name="connsiteY0" fmla="*/ 0 h 2672753"/>
                  <a:gd name="connsiteX1" fmla="*/ 4735284 w 4838700"/>
                  <a:gd name="connsiteY1" fmla="*/ 0 h 2672753"/>
                  <a:gd name="connsiteX2" fmla="*/ 4838700 w 4838700"/>
                  <a:gd name="connsiteY2" fmla="*/ 103416 h 2672753"/>
                  <a:gd name="connsiteX3" fmla="*/ 4838700 w 4838700"/>
                  <a:gd name="connsiteY3" fmla="*/ 310243 h 2672753"/>
                  <a:gd name="connsiteX4" fmla="*/ 4838700 w 4838700"/>
                  <a:gd name="connsiteY4" fmla="*/ 517070 h 2672753"/>
                  <a:gd name="connsiteX5" fmla="*/ 4838700 w 4838700"/>
                  <a:gd name="connsiteY5" fmla="*/ 2155683 h 2672753"/>
                  <a:gd name="connsiteX6" fmla="*/ 4838700 w 4838700"/>
                  <a:gd name="connsiteY6" fmla="*/ 2436658 h 2672753"/>
                  <a:gd name="connsiteX7" fmla="*/ 4838700 w 4838700"/>
                  <a:gd name="connsiteY7" fmla="*/ 2569337 h 2672753"/>
                  <a:gd name="connsiteX8" fmla="*/ 4735284 w 4838700"/>
                  <a:gd name="connsiteY8" fmla="*/ 2672753 h 2672753"/>
                  <a:gd name="connsiteX9" fmla="*/ 103416 w 4838700"/>
                  <a:gd name="connsiteY9" fmla="*/ 2672753 h 2672753"/>
                  <a:gd name="connsiteX10" fmla="*/ 0 w 4838700"/>
                  <a:gd name="connsiteY10" fmla="*/ 2569337 h 2672753"/>
                  <a:gd name="connsiteX11" fmla="*/ 0 w 4838700"/>
                  <a:gd name="connsiteY11" fmla="*/ 2436658 h 2672753"/>
                  <a:gd name="connsiteX12" fmla="*/ 0 w 4838700"/>
                  <a:gd name="connsiteY12" fmla="*/ 2436658 h 2672753"/>
                  <a:gd name="connsiteX13" fmla="*/ 0 w 4838700"/>
                  <a:gd name="connsiteY13" fmla="*/ 310243 h 2672753"/>
                  <a:gd name="connsiteX14" fmla="*/ 0 w 4838700"/>
                  <a:gd name="connsiteY14" fmla="*/ 310243 h 2672753"/>
                  <a:gd name="connsiteX15" fmla="*/ 0 w 4838700"/>
                  <a:gd name="connsiteY15" fmla="*/ 103416 h 2672753"/>
                  <a:gd name="connsiteX16" fmla="*/ 103416 w 4838700"/>
                  <a:gd name="connsiteY16" fmla="*/ 0 h 267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8700" h="2672753">
                    <a:moveTo>
                      <a:pt x="103416" y="0"/>
                    </a:moveTo>
                    <a:lnTo>
                      <a:pt x="4735284" y="0"/>
                    </a:lnTo>
                    <a:cubicBezTo>
                      <a:pt x="4792399" y="0"/>
                      <a:pt x="4838700" y="46301"/>
                      <a:pt x="4838700" y="103416"/>
                    </a:cubicBezTo>
                    <a:lnTo>
                      <a:pt x="4838700" y="310243"/>
                    </a:lnTo>
                    <a:lnTo>
                      <a:pt x="4838700" y="517070"/>
                    </a:lnTo>
                    <a:lnTo>
                      <a:pt x="4838700" y="2155683"/>
                    </a:lnTo>
                    <a:lnTo>
                      <a:pt x="4838700" y="2436658"/>
                    </a:lnTo>
                    <a:lnTo>
                      <a:pt x="4838700" y="2569337"/>
                    </a:lnTo>
                    <a:cubicBezTo>
                      <a:pt x="4838700" y="2626452"/>
                      <a:pt x="4792399" y="2672753"/>
                      <a:pt x="4735284" y="2672753"/>
                    </a:cubicBezTo>
                    <a:lnTo>
                      <a:pt x="103416" y="2672753"/>
                    </a:lnTo>
                    <a:cubicBezTo>
                      <a:pt x="46301" y="2672753"/>
                      <a:pt x="0" y="2626452"/>
                      <a:pt x="0" y="2569337"/>
                    </a:cubicBezTo>
                    <a:lnTo>
                      <a:pt x="0" y="2436658"/>
                    </a:lnTo>
                    <a:lnTo>
                      <a:pt x="0" y="2436658"/>
                    </a:lnTo>
                    <a:lnTo>
                      <a:pt x="0" y="310243"/>
                    </a:lnTo>
                    <a:lnTo>
                      <a:pt x="0" y="310243"/>
                    </a:lnTo>
                    <a:lnTo>
                      <a:pt x="0" y="103416"/>
                    </a:lnTo>
                    <a:cubicBezTo>
                      <a:pt x="0" y="46301"/>
                      <a:pt x="46301" y="0"/>
                      <a:pt x="103416" y="0"/>
                    </a:cubicBez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lumMod val="85000"/>
                      <a:lumOff val="15000"/>
                    </a:srgbClr>
                  </a:solidFill>
                  <a:effectLst/>
                  <a:uLnTx/>
                  <a:uFillTx/>
                  <a:latin typeface="汉仪雅酷黑 85W" pitchFamily="34" charset="-122"/>
                  <a:ea typeface="汉仪正圆-55W" charset="-122"/>
                  <a:cs typeface="+mn-cs"/>
                </a:endParaRPr>
              </a:p>
            </p:txBody>
          </p:sp>
          <p:sp>
            <p:nvSpPr>
              <p:cNvPr id="20" name="矩形: 圆角 10"/>
              <p:cNvSpPr/>
              <p:nvPr>
                <p:custDataLst>
                  <p:tags r:id="rId4"/>
                </p:custDataLst>
              </p:nvPr>
            </p:nvSpPr>
            <p:spPr>
              <a:xfrm>
                <a:off x="2843734" y="6025774"/>
                <a:ext cx="1440000" cy="144000"/>
              </a:xfrm>
              <a:prstGeom prst="roundRect">
                <a:avLst>
                  <a:gd name="adj" fmla="val 50000"/>
                </a:avLst>
              </a:prstGeom>
              <a:solidFill>
                <a:schemeClr val="accent1"/>
              </a:solidFill>
              <a:ln w="12700">
                <a:noFill/>
                <a:round/>
              </a:ln>
              <a:effectLst/>
            </p:spPr>
            <p:txBody>
              <a:bodyPr vert="horz" wrap="square" lIns="91440" tIns="45720" rIns="91440" bIns="45720" numCol="1" anchor="ctr" anchorCtr="0" compatLnSpc="1"/>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汉仪雅酷黑 85W" pitchFamily="34" charset="-122"/>
                  <a:ea typeface="汉仪雅酷黑 85W" pitchFamily="34" charset="-122"/>
                  <a:cs typeface="+mn-cs"/>
                </a:endParaRPr>
              </a:p>
            </p:txBody>
          </p:sp>
        </p:grpSp>
        <p:sp>
          <p:nvSpPr>
            <p:cNvPr id="21" name="文本框 20"/>
            <p:cNvSpPr txBox="1"/>
            <p:nvPr>
              <p:custDataLst>
                <p:tags r:id="rId5"/>
              </p:custDataLst>
            </p:nvPr>
          </p:nvSpPr>
          <p:spPr>
            <a:xfrm>
              <a:off x="1292210" y="3359259"/>
              <a:ext cx="4347107" cy="2639056"/>
            </a:xfrm>
            <a:prstGeom prst="rect">
              <a:avLst/>
            </a:prstGeom>
            <a:noFill/>
          </p:spPr>
          <p:txBody>
            <a:bodyPr wrap="square" rtlCol="0">
              <a:spAutoFit/>
            </a:bodyPr>
            <a:lstStyle>
              <a:defPPr>
                <a:defRPr lang="en-US"/>
              </a:defPPr>
              <a:lvl1pPr lvl="0" algn="just" fontAlgn="auto">
                <a:lnSpc>
                  <a:spcPct val="150000"/>
                </a:lnSpc>
                <a:buClrTx/>
                <a:buSzTx/>
                <a:buFontTx/>
                <a:defRPr>
                  <a:solidFill>
                    <a:schemeClr val="tx1">
                      <a:lumMod val="85000"/>
                      <a:lumOff val="15000"/>
                    </a:schemeClr>
                  </a:solidFill>
                  <a:latin typeface="思源黑体 CN Medium" pitchFamily="34" charset="-122"/>
                  <a:ea typeface="思源黑体 CN Medium" pitchFamily="34" charset="-122"/>
                  <a:cs typeface="思源黑体 CN Normal" charset="-122"/>
                </a:defRPr>
              </a:lvl1p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方 剂：白扁豆</a:t>
              </a:r>
              <a:r>
                <a:rPr kumimoji="0" lang="en-US" altLang="zh-CN"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50</a:t>
              </a: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克，冰糖</a:t>
              </a:r>
              <a:r>
                <a:rPr kumimoji="0" lang="en-US" altLang="zh-CN"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30</a:t>
              </a: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克，鲜荷叶</a:t>
              </a:r>
              <a:r>
                <a:rPr kumimoji="0" lang="en-US" altLang="zh-CN"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1</a:t>
              </a: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小张，大米</a:t>
              </a:r>
              <a:r>
                <a:rPr kumimoji="0" lang="en-US" altLang="zh-CN"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50</a:t>
              </a: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克。 </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制作法：先用清水把白米洗净，浸泡。锅内加水三碗煮白扁豆，水费后下白米小火煎煮，待扁豆已黏软，放入冰糖及洗净的鲜荷叶，再煮</a:t>
              </a:r>
              <a:r>
                <a:rPr kumimoji="0" lang="en-US" altLang="zh-CN"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20</a:t>
              </a: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分钟即成。食之。 </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rPr>
                <a:t>功 效：消暑解热，和胃厚肠，止泄泻。</a:t>
              </a: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汉仪正圆-55W" charset="-122"/>
                <a:ea typeface="汉仪正圆-55W" charset="-122"/>
                <a:sym typeface="+mn-ea"/>
              </a:endParaRPr>
            </a:p>
          </p:txBody>
        </p:sp>
        <p:sp>
          <p:nvSpPr>
            <p:cNvPr id="30" name="矩形: 圆角 10"/>
            <p:cNvSpPr/>
            <p:nvPr>
              <p:custDataLst>
                <p:tags r:id="rId6"/>
              </p:custDataLst>
            </p:nvPr>
          </p:nvSpPr>
          <p:spPr>
            <a:xfrm>
              <a:off x="1747491" y="2814500"/>
              <a:ext cx="3436544" cy="540000"/>
            </a:xfrm>
            <a:prstGeom prst="roundRect">
              <a:avLst>
                <a:gd name="adj" fmla="val 50000"/>
              </a:avLst>
            </a:prstGeom>
            <a:solidFill>
              <a:schemeClr val="accent1"/>
            </a:solidFill>
            <a:ln w="12700">
              <a:noFill/>
              <a:round/>
            </a:ln>
            <a:effectLst/>
          </p:spPr>
          <p:txBody>
            <a:bodyPr vert="horz" wrap="square" lIns="91440" tIns="45720" rIns="91440" bIns="45720" numCol="1" anchor="ctr" anchorCtr="0" compatLnSpc="1"/>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rPr>
                <a:t>2.</a:t>
              </a:r>
              <a:r>
                <a:rPr kumimoji="0" lang="zh-CN" altLang="en-US" sz="20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rPr>
                <a:t>扁荷粥用于解暑</a:t>
              </a:r>
              <a:endParaRPr kumimoji="0" lang="zh-CN" altLang="en-US" sz="2000" b="0" i="0" u="none" strike="noStrike" kern="1200" cap="none" spc="0" normalizeH="0" baseline="0" noProof="0" dirty="0">
                <a:ln>
                  <a:noFill/>
                </a:ln>
                <a:solidFill>
                  <a:srgbClr val="FFFFFF"/>
                </a:solidFill>
                <a:effectLst/>
                <a:uLnTx/>
                <a:uFillTx/>
                <a:latin typeface="汉仪雅酷黑 85W" pitchFamily="34" charset="-122"/>
                <a:ea typeface="汉仪雅酷黑 85W" pitchFamily="34" charset="-122"/>
                <a:cs typeface="+mn-cs"/>
              </a:endParaRPr>
            </a:p>
          </p:txBody>
        </p:sp>
      </p:grpSp>
      <p:grpSp>
        <p:nvGrpSpPr>
          <p:cNvPr id="122" name="组合 121"/>
          <p:cNvGrpSpPr/>
          <p:nvPr/>
        </p:nvGrpSpPr>
        <p:grpSpPr>
          <a:xfrm>
            <a:off x="2925436" y="904100"/>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1082783" y="882348"/>
            <a:ext cx="1842653" cy="460375"/>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中暑的预防</a:t>
            </a:r>
            <a:endParaRPr lang="zh-CN" altLang="en-US" sz="2400" dirty="0">
              <a:solidFill>
                <a:srgbClr val="262626"/>
              </a:solidFill>
              <a:latin typeface="微软雅黑" panose="020B0503020204020204" charset="-122"/>
              <a:ea typeface="微软雅黑" panose="020B0503020204020204" charset="-122"/>
            </a:endParaRPr>
          </a:p>
        </p:txBody>
      </p:sp>
      <p:cxnSp>
        <p:nvCxnSpPr>
          <p:cNvPr id="31" name="直接连接符 30"/>
          <p:cNvCxnSpPr/>
          <p:nvPr/>
        </p:nvCxnSpPr>
        <p:spPr>
          <a:xfrm>
            <a:off x="1271097" y="1344013"/>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userDrawn="1"/>
        </p:nvPicPr>
        <p:blipFill>
          <a:blip r:embed="rId7">
            <a:clrChange>
              <a:clrFrom>
                <a:srgbClr val="FEFEFE">
                  <a:alpha val="100000"/>
                </a:srgbClr>
              </a:clrFrom>
              <a:clrTo>
                <a:srgbClr val="FEFEFE">
                  <a:alpha val="100000"/>
                  <a:alpha val="0"/>
                </a:srgbClr>
              </a:clrTo>
            </a:clrChange>
          </a:blip>
          <a:stretch>
            <a:fillRect/>
          </a:stretch>
        </p:blipFill>
        <p:spPr>
          <a:xfrm>
            <a:off x="6640830" y="-92710"/>
            <a:ext cx="5092065" cy="700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2905760" y="1864995"/>
            <a:ext cx="6532880" cy="2551430"/>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scene3d>
              <a:camera prst="orthographicFront"/>
              <a:lightRig rig="threePt" dir="t"/>
            </a:scene3d>
          </a:bodyPr>
          <a:lstStyle/>
          <a:p>
            <a:pPr algn="ctr"/>
            <a:endParaRPr lang="zh-CN" altLang="en-US" b="1">
              <a:solidFill>
                <a:schemeClr val="accent1"/>
              </a:solidFill>
              <a:effectLst>
                <a:outerShdw blurRad="38100" dist="25400" dir="5400000" algn="ctr" rotWithShape="0">
                  <a:srgbClr val="6E747A">
                    <a:alpha val="43000"/>
                  </a:srgbClr>
                </a:outerShdw>
              </a:effectLst>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4" name="矩形 3"/>
          <p:cNvSpPr/>
          <p:nvPr/>
        </p:nvSpPr>
        <p:spPr>
          <a:xfrm>
            <a:off x="3918585" y="2534920"/>
            <a:ext cx="4754880" cy="1198880"/>
          </a:xfrm>
          <a:prstGeom prst="rect">
            <a:avLst/>
          </a:prstGeom>
          <a:noFill/>
          <a:ln>
            <a:noFill/>
          </a:ln>
        </p:spPr>
        <p:txBody>
          <a:bodyPr wrap="none" rtlCol="0" anchor="t">
            <a:spAutoFit/>
          </a:bodyPr>
          <a:p>
            <a:pPr algn="ct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感谢聆听！</a:t>
            </a:r>
            <a:endPar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5709" y="51060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15" name="组合 14"/>
          <p:cNvGrpSpPr/>
          <p:nvPr/>
        </p:nvGrpSpPr>
        <p:grpSpPr>
          <a:xfrm>
            <a:off x="618518" y="5242626"/>
            <a:ext cx="1341588" cy="1104772"/>
            <a:chOff x="618518" y="5242626"/>
            <a:chExt cx="1341588" cy="1104772"/>
          </a:xfrm>
        </p:grpSpPr>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20" name="文本框 119"/>
          <p:cNvSpPr txBox="1"/>
          <p:nvPr/>
        </p:nvSpPr>
        <p:spPr>
          <a:xfrm>
            <a:off x="5174673" y="2861122"/>
            <a:ext cx="1842653" cy="1076325"/>
          </a:xfrm>
          <a:prstGeom prst="rect">
            <a:avLst/>
          </a:prstGeom>
          <a:noFill/>
        </p:spPr>
        <p:txBody>
          <a:bodyPr wrap="square" rtlCol="0">
            <a:spAutoFit/>
          </a:bodyPr>
          <a:lstStyle/>
          <a:p>
            <a:pPr algn="ctr"/>
            <a:r>
              <a:rPr lang="zh-CN" altLang="en-US" sz="3200" dirty="0">
                <a:solidFill>
                  <a:srgbClr val="262626"/>
                </a:solidFill>
                <a:latin typeface="微软雅黑" panose="020B0503020204020204" charset="-122"/>
                <a:ea typeface="微软雅黑" panose="020B0503020204020204" charset="-122"/>
                <a:sym typeface="+mn-ea"/>
              </a:rPr>
              <a:t>浅表外伤</a:t>
            </a:r>
            <a:endParaRPr lang="zh-CN" altLang="en-US" sz="3200" dirty="0">
              <a:solidFill>
                <a:srgbClr val="262626"/>
              </a:solidFill>
              <a:latin typeface="微软雅黑" panose="020B0503020204020204" charset="-122"/>
              <a:ea typeface="微软雅黑" panose="020B0503020204020204" charset="-122"/>
            </a:endParaRPr>
          </a:p>
          <a:p>
            <a:pPr algn="ctr"/>
            <a:endParaRPr lang="zh-CN" altLang="en-US" sz="3200" dirty="0">
              <a:solidFill>
                <a:srgbClr val="262626"/>
              </a:solidFill>
              <a:latin typeface="微软雅黑" panose="020B0503020204020204" charset="-122"/>
              <a:ea typeface="微软雅黑" panose="020B0503020204020204" charset="-122"/>
            </a:endParaRPr>
          </a:p>
        </p:txBody>
      </p:sp>
      <p:grpSp>
        <p:nvGrpSpPr>
          <p:cNvPr id="7" name="组合 6"/>
          <p:cNvGrpSpPr/>
          <p:nvPr/>
        </p:nvGrpSpPr>
        <p:grpSpPr>
          <a:xfrm>
            <a:off x="5532605" y="1983623"/>
            <a:ext cx="1126790" cy="864524"/>
            <a:chOff x="5118804" y="2189984"/>
            <a:chExt cx="1126790" cy="864524"/>
          </a:xfrm>
        </p:grpSpPr>
        <p:sp>
          <p:nvSpPr>
            <p:cNvPr id="5" name="椭圆 4"/>
            <p:cNvSpPr/>
            <p:nvPr/>
          </p:nvSpPr>
          <p:spPr>
            <a:xfrm>
              <a:off x="5233312" y="2189984"/>
              <a:ext cx="864524" cy="864524"/>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文本框 118"/>
            <p:cNvSpPr txBox="1"/>
            <p:nvPr/>
          </p:nvSpPr>
          <p:spPr>
            <a:xfrm>
              <a:off x="5118804" y="2270776"/>
              <a:ext cx="1126790" cy="769441"/>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rPr>
                <a:t>01</a:t>
              </a:r>
              <a:endParaRPr lang="zh-CN" altLang="en-US" sz="4400" dirty="0">
                <a:solidFill>
                  <a:schemeClr val="bg1"/>
                </a:solidFill>
                <a:latin typeface="微软雅黑" panose="020B0503020204020204" charset="-122"/>
                <a:ea typeface="微软雅黑" panose="020B0503020204020204" charset="-122"/>
              </a:endParaRPr>
            </a:p>
          </p:txBody>
        </p:sp>
      </p:grpSp>
      <p:cxnSp>
        <p:nvCxnSpPr>
          <p:cNvPr id="429" name="直接连接符 428"/>
          <p:cNvCxnSpPr/>
          <p:nvPr/>
        </p:nvCxnSpPr>
        <p:spPr>
          <a:xfrm>
            <a:off x="5814987" y="3454894"/>
            <a:ext cx="562027"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2">
            <a:clrChange>
              <a:clrFrom>
                <a:srgbClr val="FEFEFE">
                  <a:alpha val="100000"/>
                </a:srgbClr>
              </a:clrFrom>
              <a:clrTo>
                <a:srgbClr val="FEFEFE">
                  <a:alpha val="100000"/>
                  <a:alpha val="0"/>
                </a:srgbClr>
              </a:clrTo>
            </a:clrChange>
          </a:blip>
          <a:stretch>
            <a:fillRect/>
          </a:stretch>
        </p:blipFill>
        <p:spPr>
          <a:xfrm>
            <a:off x="6659245" y="-93980"/>
            <a:ext cx="5092065" cy="7004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304637" y="306919"/>
            <a:ext cx="11582728" cy="6244162"/>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endParaRPr>
          </a:p>
        </p:txBody>
      </p:sp>
      <p:grpSp>
        <p:nvGrpSpPr>
          <p:cNvPr id="122" name="组合 121"/>
          <p:cNvGrpSpPr/>
          <p:nvPr/>
        </p:nvGrpSpPr>
        <p:grpSpPr>
          <a:xfrm>
            <a:off x="2269481" y="463410"/>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426828" y="441658"/>
            <a:ext cx="1842653" cy="461665"/>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擦伤、割伤</a:t>
            </a:r>
            <a:endParaRPr lang="zh-CN" altLang="en-US" sz="2400" dirty="0">
              <a:solidFill>
                <a:srgbClr val="262626"/>
              </a:solidFill>
              <a:latin typeface="微软雅黑" panose="020B0503020204020204" charset="-122"/>
              <a:ea typeface="微软雅黑" panose="020B0503020204020204" charset="-122"/>
            </a:endParaRPr>
          </a:p>
        </p:txBody>
      </p:sp>
      <p:cxnSp>
        <p:nvCxnSpPr>
          <p:cNvPr id="3" name="直接连接符 2"/>
          <p:cNvCxnSpPr/>
          <p:nvPr/>
        </p:nvCxnSpPr>
        <p:spPr>
          <a:xfrm>
            <a:off x="615142" y="903323"/>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69" name="组合 268"/>
          <p:cNvGrpSpPr/>
          <p:nvPr/>
        </p:nvGrpSpPr>
        <p:grpSpPr>
          <a:xfrm>
            <a:off x="645386" y="1996613"/>
            <a:ext cx="3197278" cy="2864774"/>
            <a:chOff x="568680" y="2086305"/>
            <a:chExt cx="3197278" cy="2864774"/>
          </a:xfrm>
        </p:grpSpPr>
        <p:grpSp>
          <p:nvGrpSpPr>
            <p:cNvPr id="27" name="组合 26"/>
            <p:cNvGrpSpPr/>
            <p:nvPr/>
          </p:nvGrpSpPr>
          <p:grpSpPr>
            <a:xfrm>
              <a:off x="568680" y="2086305"/>
              <a:ext cx="3197278" cy="723592"/>
              <a:chOff x="568680" y="2086305"/>
              <a:chExt cx="3197278" cy="723592"/>
            </a:xfrm>
          </p:grpSpPr>
          <p:sp>
            <p:nvSpPr>
              <p:cNvPr id="21" name="任意多边形: 形状 20"/>
              <p:cNvSpPr/>
              <p:nvPr/>
            </p:nvSpPr>
            <p:spPr>
              <a:xfrm>
                <a:off x="893358" y="2086305"/>
                <a:ext cx="2872600" cy="723592"/>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noFill/>
              <a:ln w="25400">
                <a:solidFill>
                  <a:srgbClr val="78B7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0031" rIns="448056" bIns="240031" numCol="1" spcCol="1270" anchor="ctr" anchorCtr="0">
                <a:noAutofit/>
              </a:bodyPr>
              <a:lstStyle/>
              <a:p>
                <a:pPr marL="0" lvl="0" indent="0" algn="ctr" defTabSz="2800350">
                  <a:lnSpc>
                    <a:spcPct val="90000"/>
                  </a:lnSpc>
                  <a:spcBef>
                    <a:spcPct val="0"/>
                  </a:spcBef>
                  <a:spcAft>
                    <a:spcPct val="35000"/>
                  </a:spcAft>
                  <a:buNone/>
                </a:pPr>
                <a:endParaRPr lang="zh-CN" altLang="en-US" sz="6300" kern="1200"/>
              </a:p>
            </p:txBody>
          </p:sp>
          <p:sp>
            <p:nvSpPr>
              <p:cNvPr id="22" name="椭圆 21"/>
              <p:cNvSpPr/>
              <p:nvPr/>
            </p:nvSpPr>
            <p:spPr>
              <a:xfrm>
                <a:off x="568680" y="2086306"/>
                <a:ext cx="723592" cy="723590"/>
              </a:xfrm>
              <a:prstGeom prst="ellipse">
                <a:avLst/>
              </a:prstGeom>
              <a:solidFill>
                <a:srgbClr val="78B7C9"/>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9" name="文本框 248"/>
              <p:cNvSpPr txBox="1"/>
              <p:nvPr/>
            </p:nvSpPr>
            <p:spPr>
              <a:xfrm>
                <a:off x="628501" y="2217269"/>
                <a:ext cx="60395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rPr>
                  <a:t>01</a:t>
                </a:r>
                <a:endParaRPr lang="zh-CN" altLang="en-US" sz="2400" b="1" dirty="0">
                  <a:solidFill>
                    <a:schemeClr val="bg1"/>
                  </a:solidFill>
                  <a:latin typeface="微软雅黑" panose="020B0503020204020204" charset="-122"/>
                  <a:ea typeface="微软雅黑" panose="020B0503020204020204" charset="-122"/>
                </a:endParaRPr>
              </a:p>
            </p:txBody>
          </p:sp>
          <p:sp>
            <p:nvSpPr>
              <p:cNvPr id="250" name="文本框 249"/>
              <p:cNvSpPr txBox="1"/>
              <p:nvPr/>
            </p:nvSpPr>
            <p:spPr>
              <a:xfrm>
                <a:off x="1291652" y="2093869"/>
                <a:ext cx="2400461" cy="708464"/>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可先用生理盐水清洗伤口（如条件所限也可用清水）。</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8" name="组合 27"/>
            <p:cNvGrpSpPr/>
            <p:nvPr/>
          </p:nvGrpSpPr>
          <p:grpSpPr>
            <a:xfrm>
              <a:off x="568680" y="3156896"/>
              <a:ext cx="3197278" cy="723592"/>
              <a:chOff x="568680" y="3013123"/>
              <a:chExt cx="3197278" cy="723592"/>
            </a:xfrm>
          </p:grpSpPr>
          <p:sp>
            <p:nvSpPr>
              <p:cNvPr id="251" name="任意多边形: 形状 250"/>
              <p:cNvSpPr/>
              <p:nvPr/>
            </p:nvSpPr>
            <p:spPr>
              <a:xfrm>
                <a:off x="893358" y="3013123"/>
                <a:ext cx="2872600" cy="723592"/>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noFill/>
              <a:ln w="25400">
                <a:solidFill>
                  <a:srgbClr val="78B7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0031" rIns="448056" bIns="240031" numCol="1" spcCol="1270" anchor="ctr" anchorCtr="0">
                <a:noAutofit/>
              </a:bodyPr>
              <a:lstStyle/>
              <a:p>
                <a:pPr marL="0" lvl="0" indent="0" algn="ctr" defTabSz="2800350">
                  <a:lnSpc>
                    <a:spcPct val="90000"/>
                  </a:lnSpc>
                  <a:spcBef>
                    <a:spcPct val="0"/>
                  </a:spcBef>
                  <a:spcAft>
                    <a:spcPct val="35000"/>
                  </a:spcAft>
                  <a:buNone/>
                </a:pPr>
                <a:endParaRPr lang="zh-CN" altLang="en-US" sz="6300" kern="1200"/>
              </a:p>
            </p:txBody>
          </p:sp>
          <p:sp>
            <p:nvSpPr>
              <p:cNvPr id="252" name="椭圆 251"/>
              <p:cNvSpPr/>
              <p:nvPr/>
            </p:nvSpPr>
            <p:spPr>
              <a:xfrm>
                <a:off x="568680" y="3013124"/>
                <a:ext cx="723592" cy="723590"/>
              </a:xfrm>
              <a:prstGeom prst="ellipse">
                <a:avLst/>
              </a:prstGeom>
              <a:solidFill>
                <a:srgbClr val="78B7C9"/>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3" name="文本框 252"/>
              <p:cNvSpPr txBox="1"/>
              <p:nvPr/>
            </p:nvSpPr>
            <p:spPr>
              <a:xfrm>
                <a:off x="628501" y="3144087"/>
                <a:ext cx="60395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rPr>
                  <a:t>02</a:t>
                </a:r>
                <a:endParaRPr lang="zh-CN" altLang="en-US" sz="2400" b="1" dirty="0">
                  <a:solidFill>
                    <a:schemeClr val="bg1"/>
                  </a:solidFill>
                  <a:latin typeface="微软雅黑" panose="020B0503020204020204" charset="-122"/>
                  <a:ea typeface="微软雅黑" panose="020B0503020204020204" charset="-122"/>
                </a:endParaRPr>
              </a:p>
            </p:txBody>
          </p:sp>
          <p:sp>
            <p:nvSpPr>
              <p:cNvPr id="254" name="文本框 253"/>
              <p:cNvSpPr txBox="1"/>
              <p:nvPr/>
            </p:nvSpPr>
            <p:spPr>
              <a:xfrm>
                <a:off x="1291652" y="3020687"/>
                <a:ext cx="2400461" cy="708464"/>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用碘伏或碘酒等擦涂在伤口上，然后用创可贴包好伤口。</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9" name="组合 28"/>
            <p:cNvGrpSpPr/>
            <p:nvPr/>
          </p:nvGrpSpPr>
          <p:grpSpPr>
            <a:xfrm>
              <a:off x="568680" y="4227487"/>
              <a:ext cx="3197278" cy="723592"/>
              <a:chOff x="568680" y="4073672"/>
              <a:chExt cx="3197278" cy="723592"/>
            </a:xfrm>
          </p:grpSpPr>
          <p:sp>
            <p:nvSpPr>
              <p:cNvPr id="255" name="任意多边形: 形状 254"/>
              <p:cNvSpPr/>
              <p:nvPr/>
            </p:nvSpPr>
            <p:spPr>
              <a:xfrm>
                <a:off x="893358" y="4073672"/>
                <a:ext cx="2872600" cy="723592"/>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noFill/>
              <a:ln w="25400">
                <a:solidFill>
                  <a:srgbClr val="78B7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0031" rIns="448056" bIns="240031" numCol="1" spcCol="1270" anchor="ctr" anchorCtr="0">
                <a:noAutofit/>
              </a:bodyPr>
              <a:lstStyle/>
              <a:p>
                <a:pPr marL="0" lvl="0" indent="0" algn="ctr" defTabSz="2800350">
                  <a:lnSpc>
                    <a:spcPct val="90000"/>
                  </a:lnSpc>
                  <a:spcBef>
                    <a:spcPct val="0"/>
                  </a:spcBef>
                  <a:spcAft>
                    <a:spcPct val="35000"/>
                  </a:spcAft>
                  <a:buNone/>
                </a:pPr>
                <a:endParaRPr lang="zh-CN" altLang="en-US" sz="6300" kern="1200"/>
              </a:p>
            </p:txBody>
          </p:sp>
          <p:sp>
            <p:nvSpPr>
              <p:cNvPr id="256" name="椭圆 255"/>
              <p:cNvSpPr/>
              <p:nvPr/>
            </p:nvSpPr>
            <p:spPr>
              <a:xfrm>
                <a:off x="568680" y="4073673"/>
                <a:ext cx="723592" cy="723590"/>
              </a:xfrm>
              <a:prstGeom prst="ellipse">
                <a:avLst/>
              </a:prstGeom>
              <a:solidFill>
                <a:srgbClr val="78B7C9"/>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7" name="文本框 256"/>
              <p:cNvSpPr txBox="1"/>
              <p:nvPr/>
            </p:nvSpPr>
            <p:spPr>
              <a:xfrm>
                <a:off x="628501" y="4204636"/>
                <a:ext cx="60395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rPr>
                  <a:t>03</a:t>
                </a:r>
                <a:endParaRPr lang="zh-CN" altLang="en-US" sz="2400" b="1" dirty="0">
                  <a:solidFill>
                    <a:schemeClr val="bg1"/>
                  </a:solidFill>
                  <a:latin typeface="微软雅黑" panose="020B0503020204020204" charset="-122"/>
                  <a:ea typeface="微软雅黑" panose="020B0503020204020204" charset="-122"/>
                </a:endParaRPr>
              </a:p>
            </p:txBody>
          </p:sp>
          <p:sp>
            <p:nvSpPr>
              <p:cNvPr id="258" name="文本框 257"/>
              <p:cNvSpPr txBox="1"/>
              <p:nvPr/>
            </p:nvSpPr>
            <p:spPr>
              <a:xfrm>
                <a:off x="1291652" y="4081236"/>
                <a:ext cx="2400461" cy="708464"/>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隔</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1-2</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天应打开创可贴观察，并用碘伏等消毒创面。</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sp>
        <p:nvSpPr>
          <p:cNvPr id="272" name="椭圆 271"/>
          <p:cNvSpPr/>
          <p:nvPr/>
        </p:nvSpPr>
        <p:spPr>
          <a:xfrm>
            <a:off x="4669869" y="2021429"/>
            <a:ext cx="2852262" cy="2852254"/>
          </a:xfrm>
          <a:prstGeom prst="ellipse">
            <a:avLst/>
          </a:prstGeom>
          <a:blipFill dpi="0" rotWithShape="1">
            <a:blip r:embed="rId2"/>
            <a:srcRect/>
            <a:tile tx="-425450" ty="-228600" sx="100000" sy="100000" flip="none" algn="tl"/>
          </a:blipFill>
          <a:ln w="25400">
            <a:solidFill>
              <a:srgbClr val="78B7C9"/>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70" name="组合 269"/>
          <p:cNvGrpSpPr/>
          <p:nvPr/>
        </p:nvGrpSpPr>
        <p:grpSpPr>
          <a:xfrm>
            <a:off x="8349337" y="2331822"/>
            <a:ext cx="3197278" cy="2194356"/>
            <a:chOff x="8272631" y="2221428"/>
            <a:chExt cx="3197278" cy="2194356"/>
          </a:xfrm>
        </p:grpSpPr>
        <p:grpSp>
          <p:nvGrpSpPr>
            <p:cNvPr id="259" name="组合 258"/>
            <p:cNvGrpSpPr/>
            <p:nvPr/>
          </p:nvGrpSpPr>
          <p:grpSpPr>
            <a:xfrm>
              <a:off x="8272631" y="2221428"/>
              <a:ext cx="3197278" cy="723592"/>
              <a:chOff x="568680" y="2086305"/>
              <a:chExt cx="3197278" cy="723592"/>
            </a:xfrm>
          </p:grpSpPr>
          <p:sp>
            <p:nvSpPr>
              <p:cNvPr id="260" name="任意多边形: 形状 259"/>
              <p:cNvSpPr/>
              <p:nvPr/>
            </p:nvSpPr>
            <p:spPr>
              <a:xfrm>
                <a:off x="893358" y="2086305"/>
                <a:ext cx="2872600" cy="723592"/>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noFill/>
              <a:ln w="25400">
                <a:solidFill>
                  <a:srgbClr val="78B7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0031" rIns="448056" bIns="240031" numCol="1" spcCol="1270" anchor="ctr" anchorCtr="0">
                <a:noAutofit/>
              </a:bodyPr>
              <a:lstStyle/>
              <a:p>
                <a:pPr marL="0" lvl="0" indent="0" algn="ctr" defTabSz="2800350">
                  <a:lnSpc>
                    <a:spcPct val="90000"/>
                  </a:lnSpc>
                  <a:spcBef>
                    <a:spcPct val="0"/>
                  </a:spcBef>
                  <a:spcAft>
                    <a:spcPct val="35000"/>
                  </a:spcAft>
                  <a:buNone/>
                </a:pPr>
                <a:endParaRPr lang="zh-CN" altLang="en-US" sz="6300" kern="1200"/>
              </a:p>
            </p:txBody>
          </p:sp>
          <p:sp>
            <p:nvSpPr>
              <p:cNvPr id="261" name="椭圆 260"/>
              <p:cNvSpPr/>
              <p:nvPr/>
            </p:nvSpPr>
            <p:spPr>
              <a:xfrm>
                <a:off x="568680" y="2086306"/>
                <a:ext cx="723592" cy="723590"/>
              </a:xfrm>
              <a:prstGeom prst="ellipse">
                <a:avLst/>
              </a:prstGeom>
              <a:solidFill>
                <a:srgbClr val="78B7C9"/>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2" name="文本框 261"/>
              <p:cNvSpPr txBox="1"/>
              <p:nvPr/>
            </p:nvSpPr>
            <p:spPr>
              <a:xfrm>
                <a:off x="628501" y="2217269"/>
                <a:ext cx="60395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rPr>
                  <a:t>01</a:t>
                </a:r>
                <a:endParaRPr lang="zh-CN" altLang="en-US" sz="2400" b="1" dirty="0">
                  <a:solidFill>
                    <a:schemeClr val="bg1"/>
                  </a:solidFill>
                  <a:latin typeface="微软雅黑" panose="020B0503020204020204" charset="-122"/>
                  <a:ea typeface="微软雅黑" panose="020B0503020204020204" charset="-122"/>
                </a:endParaRPr>
              </a:p>
            </p:txBody>
          </p:sp>
          <p:sp>
            <p:nvSpPr>
              <p:cNvPr id="263" name="文本框 262"/>
              <p:cNvSpPr txBox="1"/>
              <p:nvPr/>
            </p:nvSpPr>
            <p:spPr>
              <a:xfrm>
                <a:off x="1291652" y="2093869"/>
                <a:ext cx="2400461" cy="708464"/>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如果伤口较深，流血较多，用无菌纱布紧紧的压住伤口。</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64" name="组合 263"/>
            <p:cNvGrpSpPr/>
            <p:nvPr/>
          </p:nvGrpSpPr>
          <p:grpSpPr>
            <a:xfrm>
              <a:off x="8272631" y="3692192"/>
              <a:ext cx="3197278" cy="723592"/>
              <a:chOff x="568680" y="3013123"/>
              <a:chExt cx="3197278" cy="723592"/>
            </a:xfrm>
          </p:grpSpPr>
          <p:sp>
            <p:nvSpPr>
              <p:cNvPr id="265" name="任意多边形: 形状 264"/>
              <p:cNvSpPr/>
              <p:nvPr/>
            </p:nvSpPr>
            <p:spPr>
              <a:xfrm>
                <a:off x="893358" y="3013123"/>
                <a:ext cx="2872600" cy="723592"/>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noFill/>
              <a:ln w="25400">
                <a:solidFill>
                  <a:srgbClr val="78B7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933" tIns="240031" rIns="448056" bIns="240031" numCol="1" spcCol="1270" anchor="ctr" anchorCtr="0">
                <a:noAutofit/>
              </a:bodyPr>
              <a:lstStyle/>
              <a:p>
                <a:pPr marL="0" lvl="0" indent="0" algn="ctr" defTabSz="2800350">
                  <a:lnSpc>
                    <a:spcPct val="90000"/>
                  </a:lnSpc>
                  <a:spcBef>
                    <a:spcPct val="0"/>
                  </a:spcBef>
                  <a:spcAft>
                    <a:spcPct val="35000"/>
                  </a:spcAft>
                  <a:buNone/>
                </a:pPr>
                <a:endParaRPr lang="zh-CN" altLang="en-US" sz="6300" kern="1200"/>
              </a:p>
            </p:txBody>
          </p:sp>
          <p:sp>
            <p:nvSpPr>
              <p:cNvPr id="266" name="椭圆 265"/>
              <p:cNvSpPr/>
              <p:nvPr/>
            </p:nvSpPr>
            <p:spPr>
              <a:xfrm>
                <a:off x="568680" y="3013124"/>
                <a:ext cx="723592" cy="723590"/>
              </a:xfrm>
              <a:prstGeom prst="ellipse">
                <a:avLst/>
              </a:prstGeom>
              <a:solidFill>
                <a:srgbClr val="78B7C9"/>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7" name="文本框 266"/>
              <p:cNvSpPr txBox="1"/>
              <p:nvPr/>
            </p:nvSpPr>
            <p:spPr>
              <a:xfrm>
                <a:off x="628501" y="3144087"/>
                <a:ext cx="60395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rPr>
                  <a:t>02</a:t>
                </a:r>
                <a:endParaRPr lang="zh-CN" altLang="en-US" sz="2400" b="1" dirty="0">
                  <a:solidFill>
                    <a:schemeClr val="bg1"/>
                  </a:solidFill>
                  <a:latin typeface="微软雅黑" panose="020B0503020204020204" charset="-122"/>
                  <a:ea typeface="微软雅黑" panose="020B0503020204020204" charset="-122"/>
                </a:endParaRPr>
              </a:p>
            </p:txBody>
          </p:sp>
          <p:sp>
            <p:nvSpPr>
              <p:cNvPr id="268" name="文本框 267"/>
              <p:cNvSpPr txBox="1"/>
              <p:nvPr/>
            </p:nvSpPr>
            <p:spPr>
              <a:xfrm>
                <a:off x="1291652" y="3020687"/>
                <a:ext cx="2400461" cy="708464"/>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如果压住伤口</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5</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分钟之后，血还没止住，应该到医院处理。</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grpSp>
      </p:grpSp>
      <p:grpSp>
        <p:nvGrpSpPr>
          <p:cNvPr id="18" name="组合 17"/>
          <p:cNvGrpSpPr/>
          <p:nvPr/>
        </p:nvGrpSpPr>
        <p:grpSpPr>
          <a:xfrm>
            <a:off x="4104471" y="2632389"/>
            <a:ext cx="3983058" cy="1593222"/>
            <a:chOff x="4130164" y="2496622"/>
            <a:chExt cx="3983058" cy="1593222"/>
          </a:xfrm>
        </p:grpSpPr>
        <p:sp>
          <p:nvSpPr>
            <p:cNvPr id="15" name="形状 14"/>
            <p:cNvSpPr/>
            <p:nvPr/>
          </p:nvSpPr>
          <p:spPr>
            <a:xfrm>
              <a:off x="4130164" y="2496622"/>
              <a:ext cx="3983058" cy="1593222"/>
            </a:xfrm>
            <a:prstGeom prst="leftRightRibbon">
              <a:avLst/>
            </a:prstGeom>
            <a:solidFill>
              <a:srgbClr val="78B7C9">
                <a:alpha val="9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7" name="文本框 246"/>
            <p:cNvSpPr txBox="1"/>
            <p:nvPr/>
          </p:nvSpPr>
          <p:spPr>
            <a:xfrm>
              <a:off x="4414458" y="2822290"/>
              <a:ext cx="1681542" cy="707886"/>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仅是擦伤或表皮割伤</a:t>
              </a:r>
              <a:endParaRPr lang="zh-CN" altLang="en-US" sz="2000" dirty="0">
                <a:solidFill>
                  <a:schemeClr val="bg1"/>
                </a:solidFill>
                <a:latin typeface="微软雅黑" panose="020B0503020204020204" charset="-122"/>
                <a:ea typeface="微软雅黑" panose="020B0503020204020204" charset="-122"/>
              </a:endParaRPr>
            </a:p>
          </p:txBody>
        </p:sp>
        <p:sp>
          <p:nvSpPr>
            <p:cNvPr id="248" name="文本框 247"/>
            <p:cNvSpPr txBox="1"/>
            <p:nvPr/>
          </p:nvSpPr>
          <p:spPr>
            <a:xfrm>
              <a:off x="5906363" y="3228945"/>
              <a:ext cx="1842653"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伤口较深</a:t>
              </a:r>
              <a:endParaRPr lang="zh-CN" altLang="en-US" sz="2000" dirty="0">
                <a:solidFill>
                  <a:schemeClr val="bg1"/>
                </a:solidFill>
                <a:latin typeface="微软雅黑" panose="020B0503020204020204" charset="-122"/>
                <a:ea typeface="微软雅黑" panose="020B0503020204020204" charset="-122"/>
              </a:endParaRPr>
            </a:p>
          </p:txBody>
        </p:sp>
      </p:grpSp>
      <p:pic>
        <p:nvPicPr>
          <p:cNvPr id="7" name="图片 6"/>
          <p:cNvPicPr>
            <a:picLocks noChangeAspect="1"/>
          </p:cNvPicPr>
          <p:nvPr userDrawn="1"/>
        </p:nvPicPr>
        <p:blipFill>
          <a:blip r:embed="rId3">
            <a:clrChange>
              <a:clrFrom>
                <a:srgbClr val="FEFEFE">
                  <a:alpha val="100000"/>
                </a:srgbClr>
              </a:clrFrom>
              <a:clrTo>
                <a:srgbClr val="FEFEFE">
                  <a:alpha val="100000"/>
                  <a:alpha val="0"/>
                </a:srgbClr>
              </a:clrTo>
            </a:clrChange>
          </a:blip>
          <a:stretch>
            <a:fillRect/>
          </a:stretch>
        </p:blipFill>
        <p:spPr>
          <a:xfrm>
            <a:off x="6885305" y="-1270"/>
            <a:ext cx="5092065" cy="7004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304637" y="306919"/>
            <a:ext cx="11582728" cy="6244162"/>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endParaRPr>
          </a:p>
        </p:txBody>
      </p:sp>
      <p:grpSp>
        <p:nvGrpSpPr>
          <p:cNvPr id="122" name="组合 121"/>
          <p:cNvGrpSpPr/>
          <p:nvPr/>
        </p:nvGrpSpPr>
        <p:grpSpPr>
          <a:xfrm>
            <a:off x="1493025" y="463410"/>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80446" y="441658"/>
            <a:ext cx="1842653" cy="460375"/>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锐器伤</a:t>
            </a:r>
            <a:endParaRPr lang="zh-CN" altLang="en-US" sz="2400" dirty="0">
              <a:solidFill>
                <a:srgbClr val="262626"/>
              </a:solidFill>
              <a:latin typeface="微软雅黑" panose="020B0503020204020204" charset="-122"/>
              <a:ea typeface="微软雅黑" panose="020B0503020204020204" charset="-122"/>
            </a:endParaRPr>
          </a:p>
        </p:txBody>
      </p:sp>
      <p:cxnSp>
        <p:nvCxnSpPr>
          <p:cNvPr id="3" name="直接连接符 2"/>
          <p:cNvCxnSpPr/>
          <p:nvPr/>
        </p:nvCxnSpPr>
        <p:spPr>
          <a:xfrm>
            <a:off x="615142" y="903323"/>
            <a:ext cx="1396538"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5" name="文本框 184"/>
          <p:cNvSpPr txBox="1"/>
          <p:nvPr/>
        </p:nvSpPr>
        <p:spPr>
          <a:xfrm>
            <a:off x="8047187" y="1292828"/>
            <a:ext cx="1842653" cy="460375"/>
          </a:xfrm>
          <a:prstGeom prst="rect">
            <a:avLst/>
          </a:prstGeom>
          <a:noFill/>
        </p:spPr>
        <p:txBody>
          <a:bodyPr wrap="square" rtlCol="0">
            <a:spAutoFit/>
          </a:bodyPr>
          <a:lstStyle/>
          <a:p>
            <a:pPr algn="just"/>
            <a:r>
              <a:rPr lang="zh-CN" altLang="en-US" sz="2400" dirty="0">
                <a:solidFill>
                  <a:srgbClr val="262626"/>
                </a:solidFill>
                <a:latin typeface="微软雅黑" panose="020B0503020204020204" charset="-122"/>
                <a:ea typeface="微软雅黑" panose="020B0503020204020204" charset="-122"/>
              </a:rPr>
              <a:t>严重锐器伤：</a:t>
            </a:r>
            <a:endParaRPr lang="zh-CN" altLang="en-US" sz="2400" dirty="0">
              <a:solidFill>
                <a:srgbClr val="262626"/>
              </a:solidFill>
              <a:latin typeface="微软雅黑" panose="020B0503020204020204" charset="-122"/>
              <a:ea typeface="微软雅黑" panose="020B0503020204020204" charset="-122"/>
            </a:endParaRPr>
          </a:p>
        </p:txBody>
      </p:sp>
      <p:sp>
        <p:nvSpPr>
          <p:cNvPr id="186" name="文本框 185"/>
          <p:cNvSpPr txBox="1"/>
          <p:nvPr/>
        </p:nvSpPr>
        <p:spPr>
          <a:xfrm>
            <a:off x="8442564" y="1758699"/>
            <a:ext cx="3018636" cy="1031629"/>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压迫止血法：直接用纱布、手帕或毛巾按住伤口，再用力把伤口包扎起来，此能暂时使出血缓下来。</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87" name="文本框 186"/>
          <p:cNvSpPr txBox="1"/>
          <p:nvPr/>
        </p:nvSpPr>
        <p:spPr>
          <a:xfrm>
            <a:off x="8015936" y="1767918"/>
            <a:ext cx="668891" cy="400110"/>
          </a:xfrm>
          <a:prstGeom prst="rect">
            <a:avLst/>
          </a:prstGeom>
          <a:noFill/>
        </p:spPr>
        <p:txBody>
          <a:bodyPr wrap="square" rtlCol="0">
            <a:spAutoFit/>
          </a:bodyPr>
          <a:lstStyle/>
          <a:p>
            <a:pPr algn="just"/>
            <a:r>
              <a:rPr lang="en-US" altLang="zh-CN" sz="2000" dirty="0">
                <a:solidFill>
                  <a:srgbClr val="78B7C9"/>
                </a:solidFill>
                <a:latin typeface="微软雅黑" panose="020B0503020204020204" charset="-122"/>
                <a:ea typeface="微软雅黑" panose="020B0503020204020204" charset="-122"/>
              </a:rPr>
              <a:t>01</a:t>
            </a:r>
            <a:endParaRPr lang="zh-CN" altLang="en-US" sz="2000" dirty="0">
              <a:solidFill>
                <a:srgbClr val="78B7C9"/>
              </a:solidFill>
              <a:latin typeface="微软雅黑" panose="020B0503020204020204" charset="-122"/>
              <a:ea typeface="微软雅黑" panose="020B0503020204020204" charset="-122"/>
            </a:endParaRPr>
          </a:p>
        </p:txBody>
      </p:sp>
      <p:sp>
        <p:nvSpPr>
          <p:cNvPr id="192" name="文本框 191"/>
          <p:cNvSpPr txBox="1"/>
          <p:nvPr/>
        </p:nvSpPr>
        <p:spPr>
          <a:xfrm>
            <a:off x="8442564" y="2822956"/>
            <a:ext cx="3018636" cy="1354794"/>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止血点指压法：在出血的伤口附近靠近心脏的动脉点，找到止血点用力按住，让心脏流出的血液，不能顺畅的流向伤口，减少出血量。</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93" name="文本框 192"/>
          <p:cNvSpPr txBox="1"/>
          <p:nvPr/>
        </p:nvSpPr>
        <p:spPr>
          <a:xfrm>
            <a:off x="8015936" y="2832175"/>
            <a:ext cx="668891" cy="400110"/>
          </a:xfrm>
          <a:prstGeom prst="rect">
            <a:avLst/>
          </a:prstGeom>
          <a:noFill/>
        </p:spPr>
        <p:txBody>
          <a:bodyPr wrap="square" rtlCol="0">
            <a:spAutoFit/>
          </a:bodyPr>
          <a:lstStyle/>
          <a:p>
            <a:pPr algn="just"/>
            <a:r>
              <a:rPr lang="en-US" altLang="zh-CN" sz="2000" dirty="0">
                <a:solidFill>
                  <a:srgbClr val="78B7C9"/>
                </a:solidFill>
                <a:latin typeface="微软雅黑" panose="020B0503020204020204" charset="-122"/>
                <a:ea typeface="微软雅黑" panose="020B0503020204020204" charset="-122"/>
              </a:rPr>
              <a:t>02</a:t>
            </a:r>
            <a:endParaRPr lang="zh-CN" altLang="en-US" sz="2000" dirty="0">
              <a:solidFill>
                <a:srgbClr val="78B7C9"/>
              </a:solidFill>
              <a:latin typeface="微软雅黑" panose="020B0503020204020204" charset="-122"/>
              <a:ea typeface="微软雅黑" panose="020B0503020204020204" charset="-122"/>
            </a:endParaRPr>
          </a:p>
        </p:txBody>
      </p:sp>
      <p:sp>
        <p:nvSpPr>
          <p:cNvPr id="194" name="文本框 193"/>
          <p:cNvSpPr txBox="1"/>
          <p:nvPr/>
        </p:nvSpPr>
        <p:spPr>
          <a:xfrm>
            <a:off x="8442564" y="4210378"/>
            <a:ext cx="3018636" cy="1706880"/>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止血带止血法：严重的流血不止时，用布条、三角巾或绳子绑在止血点上扎紧；每十五分钟略松开一次，以避免组织坏死，然后送往就近医院。</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97" name="文本框 196"/>
          <p:cNvSpPr txBox="1"/>
          <p:nvPr/>
        </p:nvSpPr>
        <p:spPr>
          <a:xfrm>
            <a:off x="8015936" y="4219597"/>
            <a:ext cx="668891" cy="400110"/>
          </a:xfrm>
          <a:prstGeom prst="rect">
            <a:avLst/>
          </a:prstGeom>
          <a:noFill/>
        </p:spPr>
        <p:txBody>
          <a:bodyPr wrap="square" rtlCol="0">
            <a:spAutoFit/>
          </a:bodyPr>
          <a:lstStyle/>
          <a:p>
            <a:pPr algn="just"/>
            <a:r>
              <a:rPr lang="en-US" altLang="zh-CN" sz="2000" dirty="0">
                <a:solidFill>
                  <a:srgbClr val="78B7C9"/>
                </a:solidFill>
                <a:latin typeface="微软雅黑" panose="020B0503020204020204" charset="-122"/>
                <a:ea typeface="微软雅黑" panose="020B0503020204020204" charset="-122"/>
              </a:rPr>
              <a:t>03</a:t>
            </a:r>
            <a:endParaRPr lang="zh-CN" altLang="en-US" sz="2000" dirty="0">
              <a:solidFill>
                <a:srgbClr val="78B7C9"/>
              </a:solidFill>
              <a:latin typeface="微软雅黑" panose="020B0503020204020204" charset="-122"/>
              <a:ea typeface="微软雅黑" panose="020B0503020204020204" charset="-122"/>
            </a:endParaRPr>
          </a:p>
        </p:txBody>
      </p:sp>
      <p:sp>
        <p:nvSpPr>
          <p:cNvPr id="178" name="文本框 177"/>
          <p:cNvSpPr txBox="1"/>
          <p:nvPr/>
        </p:nvSpPr>
        <p:spPr>
          <a:xfrm>
            <a:off x="615142" y="1292828"/>
            <a:ext cx="1842653" cy="460375"/>
          </a:xfrm>
          <a:prstGeom prst="rect">
            <a:avLst/>
          </a:prstGeom>
          <a:noFill/>
        </p:spPr>
        <p:txBody>
          <a:bodyPr wrap="square" rtlCol="0">
            <a:spAutoFit/>
          </a:bodyPr>
          <a:lstStyle/>
          <a:p>
            <a:pPr algn="just"/>
            <a:r>
              <a:rPr lang="zh-CN" altLang="en-US" sz="2400" dirty="0">
                <a:solidFill>
                  <a:srgbClr val="262626"/>
                </a:solidFill>
                <a:latin typeface="微软雅黑" panose="020B0503020204020204" charset="-122"/>
                <a:ea typeface="微软雅黑" panose="020B0503020204020204" charset="-122"/>
              </a:rPr>
              <a:t>一般锐器伤：</a:t>
            </a:r>
            <a:endParaRPr lang="zh-CN" altLang="en-US" sz="2400" dirty="0">
              <a:solidFill>
                <a:srgbClr val="262626"/>
              </a:solidFill>
              <a:latin typeface="微软雅黑" panose="020B0503020204020204" charset="-122"/>
              <a:ea typeface="微软雅黑" panose="020B0503020204020204" charset="-122"/>
            </a:endParaRPr>
          </a:p>
        </p:txBody>
      </p:sp>
      <p:sp>
        <p:nvSpPr>
          <p:cNvPr id="179" name="文本框 178"/>
          <p:cNvSpPr txBox="1"/>
          <p:nvPr/>
        </p:nvSpPr>
        <p:spPr>
          <a:xfrm>
            <a:off x="1010519" y="1758699"/>
            <a:ext cx="3018636" cy="385298"/>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将双手洗净，以清水清洗伤口。</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80" name="文本框 179"/>
          <p:cNvSpPr txBox="1"/>
          <p:nvPr/>
        </p:nvSpPr>
        <p:spPr>
          <a:xfrm>
            <a:off x="583891" y="1767918"/>
            <a:ext cx="668891" cy="400110"/>
          </a:xfrm>
          <a:prstGeom prst="rect">
            <a:avLst/>
          </a:prstGeom>
          <a:noFill/>
        </p:spPr>
        <p:txBody>
          <a:bodyPr wrap="square" rtlCol="0">
            <a:spAutoFit/>
          </a:bodyPr>
          <a:lstStyle/>
          <a:p>
            <a:pPr algn="just"/>
            <a:r>
              <a:rPr lang="en-US" altLang="zh-CN" sz="2000" dirty="0">
                <a:solidFill>
                  <a:srgbClr val="78B7C9"/>
                </a:solidFill>
                <a:latin typeface="微软雅黑" panose="020B0503020204020204" charset="-122"/>
                <a:ea typeface="微软雅黑" panose="020B0503020204020204" charset="-122"/>
              </a:rPr>
              <a:t>01</a:t>
            </a:r>
            <a:endParaRPr lang="zh-CN" altLang="en-US" sz="2000" dirty="0">
              <a:solidFill>
                <a:srgbClr val="78B7C9"/>
              </a:solidFill>
              <a:latin typeface="微软雅黑" panose="020B0503020204020204" charset="-122"/>
              <a:ea typeface="微软雅黑" panose="020B0503020204020204" charset="-122"/>
            </a:endParaRPr>
          </a:p>
        </p:txBody>
      </p:sp>
      <p:sp>
        <p:nvSpPr>
          <p:cNvPr id="181" name="文本框 180"/>
          <p:cNvSpPr txBox="1"/>
          <p:nvPr/>
        </p:nvSpPr>
        <p:spPr>
          <a:xfrm>
            <a:off x="1010519" y="2185826"/>
            <a:ext cx="3018636" cy="1031629"/>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擦上消毒药水，如双氧水。太刺激的消毒水会伤害伤口的组织，所以要小心使用。</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82" name="文本框 181"/>
          <p:cNvSpPr txBox="1"/>
          <p:nvPr/>
        </p:nvSpPr>
        <p:spPr>
          <a:xfrm>
            <a:off x="583891" y="2195045"/>
            <a:ext cx="668891" cy="400110"/>
          </a:xfrm>
          <a:prstGeom prst="rect">
            <a:avLst/>
          </a:prstGeom>
          <a:noFill/>
        </p:spPr>
        <p:txBody>
          <a:bodyPr wrap="square" rtlCol="0">
            <a:spAutoFit/>
          </a:bodyPr>
          <a:lstStyle/>
          <a:p>
            <a:pPr algn="just"/>
            <a:r>
              <a:rPr lang="en-US" altLang="zh-CN" sz="2000" dirty="0">
                <a:solidFill>
                  <a:srgbClr val="78B7C9"/>
                </a:solidFill>
                <a:latin typeface="微软雅黑" panose="020B0503020204020204" charset="-122"/>
                <a:ea typeface="微软雅黑" panose="020B0503020204020204" charset="-122"/>
              </a:rPr>
              <a:t>02</a:t>
            </a:r>
            <a:endParaRPr lang="zh-CN" altLang="en-US" sz="2000" dirty="0">
              <a:solidFill>
                <a:srgbClr val="78B7C9"/>
              </a:solidFill>
              <a:latin typeface="微软雅黑" panose="020B0503020204020204" charset="-122"/>
              <a:ea typeface="微软雅黑" panose="020B0503020204020204" charset="-122"/>
            </a:endParaRPr>
          </a:p>
        </p:txBody>
      </p:sp>
      <p:sp>
        <p:nvSpPr>
          <p:cNvPr id="183" name="文本框 182"/>
          <p:cNvSpPr txBox="1"/>
          <p:nvPr/>
        </p:nvSpPr>
        <p:spPr>
          <a:xfrm>
            <a:off x="1010519" y="3235252"/>
            <a:ext cx="3018636" cy="385298"/>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盖上消毒纱布，包扎固定。</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84" name="文本框 183"/>
          <p:cNvSpPr txBox="1"/>
          <p:nvPr/>
        </p:nvSpPr>
        <p:spPr>
          <a:xfrm>
            <a:off x="583891" y="3244471"/>
            <a:ext cx="668891" cy="400110"/>
          </a:xfrm>
          <a:prstGeom prst="rect">
            <a:avLst/>
          </a:prstGeom>
          <a:noFill/>
        </p:spPr>
        <p:txBody>
          <a:bodyPr wrap="square" rtlCol="0">
            <a:spAutoFit/>
          </a:bodyPr>
          <a:lstStyle/>
          <a:p>
            <a:pPr algn="just"/>
            <a:r>
              <a:rPr lang="en-US" altLang="zh-CN" sz="2000" dirty="0">
                <a:solidFill>
                  <a:srgbClr val="78B7C9"/>
                </a:solidFill>
                <a:latin typeface="微软雅黑" panose="020B0503020204020204" charset="-122"/>
                <a:ea typeface="微软雅黑" panose="020B0503020204020204" charset="-122"/>
              </a:rPr>
              <a:t>03</a:t>
            </a:r>
            <a:endParaRPr lang="zh-CN" altLang="en-US" sz="2000" dirty="0">
              <a:solidFill>
                <a:srgbClr val="78B7C9"/>
              </a:solidFill>
              <a:latin typeface="微软雅黑" panose="020B0503020204020204" charset="-122"/>
              <a:ea typeface="微软雅黑" panose="020B0503020204020204" charset="-122"/>
            </a:endParaRPr>
          </a:p>
        </p:txBody>
      </p:sp>
      <p:sp>
        <p:nvSpPr>
          <p:cNvPr id="199" name="文本框 198"/>
          <p:cNvSpPr txBox="1"/>
          <p:nvPr/>
        </p:nvSpPr>
        <p:spPr>
          <a:xfrm>
            <a:off x="615142" y="4067672"/>
            <a:ext cx="1842653" cy="461665"/>
          </a:xfrm>
          <a:prstGeom prst="rect">
            <a:avLst/>
          </a:prstGeom>
          <a:noFill/>
        </p:spPr>
        <p:txBody>
          <a:bodyPr wrap="square" rtlCol="0">
            <a:spAutoFit/>
          </a:bodyPr>
          <a:lstStyle/>
          <a:p>
            <a:pPr algn="just"/>
            <a:r>
              <a:rPr lang="zh-CN" altLang="en-US" sz="2400" dirty="0">
                <a:solidFill>
                  <a:srgbClr val="262626"/>
                </a:solidFill>
                <a:latin typeface="微软雅黑" panose="020B0503020204020204" charset="-122"/>
                <a:ea typeface="微软雅黑" panose="020B0503020204020204" charset="-122"/>
              </a:rPr>
              <a:t>小伤口：</a:t>
            </a:r>
            <a:endParaRPr lang="zh-CN" altLang="en-US" sz="2400" dirty="0">
              <a:solidFill>
                <a:srgbClr val="262626"/>
              </a:solidFill>
              <a:latin typeface="微软雅黑" panose="020B0503020204020204" charset="-122"/>
              <a:ea typeface="微软雅黑" panose="020B0503020204020204" charset="-122"/>
            </a:endParaRPr>
          </a:p>
        </p:txBody>
      </p:sp>
      <p:sp>
        <p:nvSpPr>
          <p:cNvPr id="200" name="文本框 199"/>
          <p:cNvSpPr txBox="1"/>
          <p:nvPr/>
        </p:nvSpPr>
        <p:spPr>
          <a:xfrm>
            <a:off x="1010519" y="4533543"/>
            <a:ext cx="3018636" cy="1060450"/>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可以用清水或生理盐水稍微冲洗（以伤口为中心环向四周冲洗）然后再用碘伏消毒在包扎。</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201" name="文本框 200"/>
          <p:cNvSpPr txBox="1"/>
          <p:nvPr/>
        </p:nvSpPr>
        <p:spPr>
          <a:xfrm>
            <a:off x="583891" y="4542762"/>
            <a:ext cx="668891" cy="400110"/>
          </a:xfrm>
          <a:prstGeom prst="rect">
            <a:avLst/>
          </a:prstGeom>
          <a:noFill/>
        </p:spPr>
        <p:txBody>
          <a:bodyPr wrap="square" rtlCol="0">
            <a:spAutoFit/>
          </a:bodyPr>
          <a:lstStyle/>
          <a:p>
            <a:pPr algn="just"/>
            <a:r>
              <a:rPr lang="en-US" altLang="zh-CN" sz="2000" dirty="0">
                <a:solidFill>
                  <a:srgbClr val="78B7C9"/>
                </a:solidFill>
                <a:latin typeface="微软雅黑" panose="020B0503020204020204" charset="-122"/>
                <a:ea typeface="微软雅黑" panose="020B0503020204020204" charset="-122"/>
              </a:rPr>
              <a:t>01</a:t>
            </a:r>
            <a:endParaRPr lang="zh-CN" altLang="en-US" sz="2000" dirty="0">
              <a:solidFill>
                <a:srgbClr val="78B7C9"/>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4483735" y="1767840"/>
            <a:ext cx="3077210" cy="3317875"/>
          </a:xfrm>
          <a:prstGeom prst="rect">
            <a:avLst/>
          </a:prstGeom>
        </p:spPr>
      </p:pic>
      <p:pic>
        <p:nvPicPr>
          <p:cNvPr id="7" name="图片 6"/>
          <p:cNvPicPr>
            <a:picLocks noChangeAspect="1"/>
          </p:cNvPicPr>
          <p:nvPr userDrawn="1"/>
        </p:nvPicPr>
        <p:blipFill>
          <a:blip r:embed="rId3">
            <a:clrChange>
              <a:clrFrom>
                <a:srgbClr val="FEFEFE">
                  <a:alpha val="100000"/>
                </a:srgbClr>
              </a:clrFrom>
              <a:clrTo>
                <a:srgbClr val="FEFEFE">
                  <a:alpha val="100000"/>
                  <a:alpha val="0"/>
                </a:srgbClr>
              </a:clrTo>
            </a:clrChange>
          </a:blip>
          <a:stretch>
            <a:fillRect/>
          </a:stretch>
        </p:blipFill>
        <p:spPr>
          <a:xfrm>
            <a:off x="6602730" y="203200"/>
            <a:ext cx="5092065" cy="7004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304637" y="306919"/>
            <a:ext cx="11582728" cy="6244162"/>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endParaRPr>
          </a:p>
        </p:txBody>
      </p:sp>
      <p:grpSp>
        <p:nvGrpSpPr>
          <p:cNvPr id="122" name="组合 121"/>
          <p:cNvGrpSpPr/>
          <p:nvPr/>
        </p:nvGrpSpPr>
        <p:grpSpPr>
          <a:xfrm>
            <a:off x="2269481" y="463410"/>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426828" y="441658"/>
            <a:ext cx="1842653" cy="460375"/>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就医</a:t>
            </a:r>
            <a:endParaRPr lang="zh-CN" altLang="en-US" sz="2400" dirty="0">
              <a:solidFill>
                <a:srgbClr val="262626"/>
              </a:solidFill>
              <a:latin typeface="微软雅黑" panose="020B0503020204020204" charset="-122"/>
              <a:ea typeface="微软雅黑" panose="020B0503020204020204" charset="-122"/>
            </a:endParaRPr>
          </a:p>
        </p:txBody>
      </p:sp>
      <p:cxnSp>
        <p:nvCxnSpPr>
          <p:cNvPr id="3" name="直接连接符 2"/>
          <p:cNvCxnSpPr/>
          <p:nvPr/>
        </p:nvCxnSpPr>
        <p:spPr>
          <a:xfrm>
            <a:off x="615142" y="903323"/>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4672475" y="1566191"/>
            <a:ext cx="284705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4615533" y="1189639"/>
            <a:ext cx="2960935" cy="400110"/>
          </a:xfrm>
          <a:prstGeom prst="rect">
            <a:avLst/>
          </a:prstGeom>
          <a:noFill/>
        </p:spPr>
        <p:txBody>
          <a:bodyPr wrap="square" rtlCol="0">
            <a:spAutoFit/>
          </a:bodyPr>
          <a:lstStyle/>
          <a:p>
            <a:pPr algn="ctr"/>
            <a:r>
              <a:rPr lang="zh-CN" altLang="en-US" sz="2000" dirty="0">
                <a:solidFill>
                  <a:srgbClr val="262626"/>
                </a:solidFill>
                <a:latin typeface="微软雅黑" panose="020B0503020204020204" charset="-122"/>
                <a:ea typeface="微软雅黑" panose="020B0503020204020204" charset="-122"/>
              </a:rPr>
              <a:t>什么时候该去医院就诊</a:t>
            </a:r>
            <a:r>
              <a:rPr lang="en-US" altLang="zh-CN" sz="2000" dirty="0">
                <a:solidFill>
                  <a:srgbClr val="262626"/>
                </a:solidFill>
                <a:latin typeface="微软雅黑" panose="020B0503020204020204" charset="-122"/>
                <a:ea typeface="微软雅黑" panose="020B0503020204020204" charset="-122"/>
              </a:rPr>
              <a:t>?</a:t>
            </a:r>
            <a:endParaRPr lang="zh-CN" altLang="en-US" sz="2000" dirty="0">
              <a:solidFill>
                <a:srgbClr val="262626"/>
              </a:solidFill>
              <a:latin typeface="微软雅黑" panose="020B0503020204020204" charset="-122"/>
              <a:ea typeface="微软雅黑" panose="020B0503020204020204" charset="-122"/>
            </a:endParaRPr>
          </a:p>
        </p:txBody>
      </p:sp>
      <p:sp>
        <p:nvSpPr>
          <p:cNvPr id="12" name="空心弧 11"/>
          <p:cNvSpPr/>
          <p:nvPr/>
        </p:nvSpPr>
        <p:spPr>
          <a:xfrm>
            <a:off x="615142" y="1184522"/>
            <a:ext cx="5377436" cy="5377436"/>
          </a:xfrm>
          <a:prstGeom prst="blockArc">
            <a:avLst>
              <a:gd name="adj1" fmla="val 18900000"/>
              <a:gd name="adj2" fmla="val 2700000"/>
              <a:gd name="adj3" fmla="val 296"/>
            </a:avLst>
          </a:prstGeom>
          <a:solidFill>
            <a:srgbClr val="78B7C9"/>
          </a:solidFill>
          <a:ln w="6350">
            <a:solidFill>
              <a:srgbClr val="78B7C9"/>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53" name="组合 52"/>
          <p:cNvGrpSpPr/>
          <p:nvPr/>
        </p:nvGrpSpPr>
        <p:grpSpPr>
          <a:xfrm>
            <a:off x="4787418" y="2882897"/>
            <a:ext cx="1092614" cy="105689"/>
            <a:chOff x="4582602" y="2805420"/>
            <a:chExt cx="1092614" cy="105689"/>
          </a:xfrm>
        </p:grpSpPr>
        <p:cxnSp>
          <p:nvCxnSpPr>
            <p:cNvPr id="285" name="直接连接符 284"/>
            <p:cNvCxnSpPr/>
            <p:nvPr/>
          </p:nvCxnSpPr>
          <p:spPr>
            <a:xfrm>
              <a:off x="4582602" y="2858264"/>
              <a:ext cx="1044279"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5569527" y="2805420"/>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4403487" y="2398542"/>
            <a:ext cx="1229958" cy="105689"/>
            <a:chOff x="4198671" y="2321065"/>
            <a:chExt cx="1229958" cy="105689"/>
          </a:xfrm>
        </p:grpSpPr>
        <p:cxnSp>
          <p:nvCxnSpPr>
            <p:cNvPr id="24" name="直接连接符 23"/>
            <p:cNvCxnSpPr/>
            <p:nvPr/>
          </p:nvCxnSpPr>
          <p:spPr>
            <a:xfrm>
              <a:off x="4198671" y="2373909"/>
              <a:ext cx="1138100"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291" name="椭圆 290"/>
            <p:cNvSpPr/>
            <p:nvPr/>
          </p:nvSpPr>
          <p:spPr>
            <a:xfrm rot="5400000">
              <a:off x="5322940" y="2321065"/>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4356122" y="5304671"/>
            <a:ext cx="1238807" cy="105689"/>
            <a:chOff x="4151306" y="5227194"/>
            <a:chExt cx="1238807" cy="105689"/>
          </a:xfrm>
        </p:grpSpPr>
        <p:cxnSp>
          <p:nvCxnSpPr>
            <p:cNvPr id="290" name="直接连接符 289"/>
            <p:cNvCxnSpPr/>
            <p:nvPr/>
          </p:nvCxnSpPr>
          <p:spPr>
            <a:xfrm>
              <a:off x="4151306" y="5280039"/>
              <a:ext cx="1185465"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293" name="椭圆 292"/>
            <p:cNvSpPr/>
            <p:nvPr/>
          </p:nvSpPr>
          <p:spPr>
            <a:xfrm rot="5400000">
              <a:off x="5284424" y="5227194"/>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4787418" y="4820317"/>
            <a:ext cx="1060849" cy="105689"/>
            <a:chOff x="4582602" y="4742840"/>
            <a:chExt cx="1060849" cy="105689"/>
          </a:xfrm>
        </p:grpSpPr>
        <p:cxnSp>
          <p:nvCxnSpPr>
            <p:cNvPr id="289" name="直接连接符 288"/>
            <p:cNvCxnSpPr/>
            <p:nvPr/>
          </p:nvCxnSpPr>
          <p:spPr>
            <a:xfrm>
              <a:off x="4582602" y="4795684"/>
              <a:ext cx="986925"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294" name="椭圆 293"/>
            <p:cNvSpPr/>
            <p:nvPr/>
          </p:nvSpPr>
          <p:spPr>
            <a:xfrm rot="5400000">
              <a:off x="5537762" y="4742840"/>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4787418" y="4335962"/>
            <a:ext cx="1223315" cy="105689"/>
            <a:chOff x="4582602" y="4258485"/>
            <a:chExt cx="1223315" cy="105689"/>
          </a:xfrm>
        </p:grpSpPr>
        <p:cxnSp>
          <p:nvCxnSpPr>
            <p:cNvPr id="288" name="直接连接符 287"/>
            <p:cNvCxnSpPr/>
            <p:nvPr/>
          </p:nvCxnSpPr>
          <p:spPr>
            <a:xfrm>
              <a:off x="4582602" y="4311329"/>
              <a:ext cx="1156869"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295" name="椭圆 294"/>
            <p:cNvSpPr/>
            <p:nvPr/>
          </p:nvSpPr>
          <p:spPr>
            <a:xfrm rot="5400000">
              <a:off x="5700228" y="4258485"/>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4787418" y="3851607"/>
            <a:ext cx="1262558" cy="105689"/>
            <a:chOff x="4582602" y="3774130"/>
            <a:chExt cx="1262558" cy="105689"/>
          </a:xfrm>
        </p:grpSpPr>
        <p:cxnSp>
          <p:nvCxnSpPr>
            <p:cNvPr id="287" name="直接连接符 286"/>
            <p:cNvCxnSpPr/>
            <p:nvPr/>
          </p:nvCxnSpPr>
          <p:spPr>
            <a:xfrm>
              <a:off x="4582602" y="3826974"/>
              <a:ext cx="1205160"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296" name="椭圆 295"/>
            <p:cNvSpPr/>
            <p:nvPr/>
          </p:nvSpPr>
          <p:spPr>
            <a:xfrm rot="5400000">
              <a:off x="5739471" y="3774130"/>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4787418" y="3367252"/>
            <a:ext cx="1220644" cy="105689"/>
            <a:chOff x="4582602" y="3289775"/>
            <a:chExt cx="1220644" cy="105689"/>
          </a:xfrm>
        </p:grpSpPr>
        <p:cxnSp>
          <p:nvCxnSpPr>
            <p:cNvPr id="286" name="直接连接符 285"/>
            <p:cNvCxnSpPr/>
            <p:nvPr/>
          </p:nvCxnSpPr>
          <p:spPr>
            <a:xfrm>
              <a:off x="4582602" y="3342619"/>
              <a:ext cx="1182360"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297" name="椭圆 296"/>
            <p:cNvSpPr/>
            <p:nvPr/>
          </p:nvSpPr>
          <p:spPr>
            <a:xfrm rot="5400000">
              <a:off x="5697557" y="3289775"/>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4" name="椭圆 283"/>
          <p:cNvSpPr/>
          <p:nvPr/>
        </p:nvSpPr>
        <p:spPr>
          <a:xfrm>
            <a:off x="1673344" y="2132538"/>
            <a:ext cx="3501010" cy="3501000"/>
          </a:xfrm>
          <a:prstGeom prst="ellipse">
            <a:avLst/>
          </a:prstGeom>
          <a:solidFill>
            <a:srgbClr val="78B7C9"/>
          </a:solidFill>
          <a:ln w="25400">
            <a:solidFill>
              <a:srgbClr val="78B7C9"/>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0" name="b1443df2-0561-40b9-aaae-0affe01f84b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1873776" y="2434356"/>
            <a:ext cx="3100146" cy="2751158"/>
            <a:chOff x="3317875" y="1208088"/>
            <a:chExt cx="5556250" cy="4930775"/>
          </a:xfrm>
        </p:grpSpPr>
        <p:sp>
          <p:nvSpPr>
            <p:cNvPr id="71" name="îSḷíḑè"/>
            <p:cNvSpPr/>
            <p:nvPr/>
          </p:nvSpPr>
          <p:spPr bwMode="auto">
            <a:xfrm>
              <a:off x="5819775" y="1665288"/>
              <a:ext cx="1063625" cy="1417638"/>
            </a:xfrm>
            <a:custGeom>
              <a:avLst/>
              <a:gdLst>
                <a:gd name="T0" fmla="*/ 670 w 670"/>
                <a:gd name="T1" fmla="*/ 20 h 893"/>
                <a:gd name="T2" fmla="*/ 645 w 670"/>
                <a:gd name="T3" fmla="*/ 0 h 893"/>
                <a:gd name="T4" fmla="*/ 0 w 670"/>
                <a:gd name="T5" fmla="*/ 873 h 893"/>
                <a:gd name="T6" fmla="*/ 25 w 670"/>
                <a:gd name="T7" fmla="*/ 893 h 893"/>
                <a:gd name="T8" fmla="*/ 670 w 670"/>
                <a:gd name="T9" fmla="*/ 20 h 893"/>
              </a:gdLst>
              <a:ahLst/>
              <a:cxnLst>
                <a:cxn ang="0">
                  <a:pos x="T0" y="T1"/>
                </a:cxn>
                <a:cxn ang="0">
                  <a:pos x="T2" y="T3"/>
                </a:cxn>
                <a:cxn ang="0">
                  <a:pos x="T4" y="T5"/>
                </a:cxn>
                <a:cxn ang="0">
                  <a:pos x="T6" y="T7"/>
                </a:cxn>
                <a:cxn ang="0">
                  <a:pos x="T8" y="T9"/>
                </a:cxn>
              </a:cxnLst>
              <a:rect l="0" t="0" r="r" b="b"/>
              <a:pathLst>
                <a:path w="670" h="893">
                  <a:moveTo>
                    <a:pt x="670" y="20"/>
                  </a:moveTo>
                  <a:lnTo>
                    <a:pt x="645" y="0"/>
                  </a:lnTo>
                  <a:lnTo>
                    <a:pt x="0" y="873"/>
                  </a:lnTo>
                  <a:lnTo>
                    <a:pt x="25" y="893"/>
                  </a:lnTo>
                  <a:lnTo>
                    <a:pt x="670" y="20"/>
                  </a:lnTo>
                  <a:close/>
                </a:path>
              </a:pathLst>
            </a:custGeom>
            <a:solidFill>
              <a:srgbClr val="9A61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iŝ1ïde"/>
            <p:cNvSpPr/>
            <p:nvPr/>
          </p:nvSpPr>
          <p:spPr bwMode="auto">
            <a:xfrm>
              <a:off x="7189788" y="1665288"/>
              <a:ext cx="1062038" cy="1417638"/>
            </a:xfrm>
            <a:custGeom>
              <a:avLst/>
              <a:gdLst>
                <a:gd name="T0" fmla="*/ 0 w 669"/>
                <a:gd name="T1" fmla="*/ 20 h 893"/>
                <a:gd name="T2" fmla="*/ 25 w 669"/>
                <a:gd name="T3" fmla="*/ 0 h 893"/>
                <a:gd name="T4" fmla="*/ 669 w 669"/>
                <a:gd name="T5" fmla="*/ 873 h 893"/>
                <a:gd name="T6" fmla="*/ 644 w 669"/>
                <a:gd name="T7" fmla="*/ 893 h 893"/>
                <a:gd name="T8" fmla="*/ 0 w 669"/>
                <a:gd name="T9" fmla="*/ 20 h 893"/>
              </a:gdLst>
              <a:ahLst/>
              <a:cxnLst>
                <a:cxn ang="0">
                  <a:pos x="T0" y="T1"/>
                </a:cxn>
                <a:cxn ang="0">
                  <a:pos x="T2" y="T3"/>
                </a:cxn>
                <a:cxn ang="0">
                  <a:pos x="T4" y="T5"/>
                </a:cxn>
                <a:cxn ang="0">
                  <a:pos x="T6" y="T7"/>
                </a:cxn>
                <a:cxn ang="0">
                  <a:pos x="T8" y="T9"/>
                </a:cxn>
              </a:cxnLst>
              <a:rect l="0" t="0" r="r" b="b"/>
              <a:pathLst>
                <a:path w="669" h="893">
                  <a:moveTo>
                    <a:pt x="0" y="20"/>
                  </a:moveTo>
                  <a:lnTo>
                    <a:pt x="25" y="0"/>
                  </a:lnTo>
                  <a:lnTo>
                    <a:pt x="669" y="873"/>
                  </a:lnTo>
                  <a:lnTo>
                    <a:pt x="644" y="893"/>
                  </a:lnTo>
                  <a:lnTo>
                    <a:pt x="0" y="20"/>
                  </a:lnTo>
                  <a:close/>
                </a:path>
              </a:pathLst>
            </a:custGeom>
            <a:solidFill>
              <a:srgbClr val="9A61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iṥḷïḑe"/>
            <p:cNvSpPr/>
            <p:nvPr/>
          </p:nvSpPr>
          <p:spPr bwMode="auto">
            <a:xfrm>
              <a:off x="3600450" y="1751013"/>
              <a:ext cx="2078038" cy="4214813"/>
            </a:xfrm>
            <a:prstGeom prst="rect">
              <a:avLst/>
            </a:prstGeom>
            <a:solidFill>
              <a:srgbClr val="F2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4" name="ï$ḷiḋe"/>
            <p:cNvSpPr/>
            <p:nvPr/>
          </p:nvSpPr>
          <p:spPr bwMode="auto">
            <a:xfrm>
              <a:off x="3600450" y="1751013"/>
              <a:ext cx="268288" cy="4214813"/>
            </a:xfrm>
            <a:prstGeom prst="rect">
              <a:avLst/>
            </a:prstGeom>
            <a:solidFill>
              <a:srgbClr val="E1E1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5" name="ïṣḷíḓe"/>
            <p:cNvSpPr/>
            <p:nvPr/>
          </p:nvSpPr>
          <p:spPr bwMode="auto">
            <a:xfrm>
              <a:off x="5662613" y="2540001"/>
              <a:ext cx="2865438" cy="3425825"/>
            </a:xfrm>
            <a:prstGeom prst="rect">
              <a:avLst/>
            </a:prstGeom>
            <a:solidFill>
              <a:srgbClr val="F2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6" name="iṥļíḍé"/>
            <p:cNvSpPr/>
            <p:nvPr/>
          </p:nvSpPr>
          <p:spPr bwMode="auto">
            <a:xfrm>
              <a:off x="5678488" y="2540001"/>
              <a:ext cx="71438" cy="3425825"/>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7" name="î$1iďê"/>
            <p:cNvSpPr/>
            <p:nvPr/>
          </p:nvSpPr>
          <p:spPr bwMode="auto">
            <a:xfrm>
              <a:off x="4332288" y="4957763"/>
              <a:ext cx="3344863" cy="1008063"/>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8" name="îşliḋè"/>
            <p:cNvSpPr/>
            <p:nvPr/>
          </p:nvSpPr>
          <p:spPr bwMode="auto">
            <a:xfrm>
              <a:off x="5662613" y="5059363"/>
              <a:ext cx="684213" cy="906463"/>
            </a:xfrm>
            <a:prstGeom prst="rect">
              <a:avLst/>
            </a:prstGeom>
            <a:solidFill>
              <a:srgbClr val="7777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9" name="íşliďê"/>
            <p:cNvSpPr/>
            <p:nvPr/>
          </p:nvSpPr>
          <p:spPr bwMode="auto">
            <a:xfrm>
              <a:off x="5678488" y="5091113"/>
              <a:ext cx="646113" cy="850900"/>
            </a:xfrm>
            <a:prstGeom prst="rect">
              <a:avLst/>
            </a:prstGeom>
            <a:solidFill>
              <a:srgbClr val="4D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0" name="iṩḷîḑê"/>
            <p:cNvSpPr/>
            <p:nvPr/>
          </p:nvSpPr>
          <p:spPr bwMode="auto">
            <a:xfrm>
              <a:off x="5686425" y="5114926"/>
              <a:ext cx="638175" cy="850900"/>
            </a:xfrm>
            <a:prstGeom prst="rect">
              <a:avLst/>
            </a:prstGeom>
            <a:solidFill>
              <a:srgbClr val="89CD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1" name="íṣ1ïḓé"/>
            <p:cNvSpPr/>
            <p:nvPr/>
          </p:nvSpPr>
          <p:spPr bwMode="auto">
            <a:xfrm>
              <a:off x="5803900" y="4232276"/>
              <a:ext cx="1330325" cy="584200"/>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2" name="íŝ1íḋè"/>
            <p:cNvSpPr/>
            <p:nvPr/>
          </p:nvSpPr>
          <p:spPr bwMode="auto">
            <a:xfrm>
              <a:off x="5851525" y="4264026"/>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3" name="iŝlïḑe"/>
            <p:cNvSpPr/>
            <p:nvPr/>
          </p:nvSpPr>
          <p:spPr bwMode="auto">
            <a:xfrm>
              <a:off x="5851525" y="4271963"/>
              <a:ext cx="306388"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4" name="ïŝľíḋê"/>
            <p:cNvSpPr/>
            <p:nvPr/>
          </p:nvSpPr>
          <p:spPr bwMode="auto">
            <a:xfrm>
              <a:off x="5851525" y="4271963"/>
              <a:ext cx="306388" cy="488950"/>
            </a:xfrm>
            <a:custGeom>
              <a:avLst/>
              <a:gdLst>
                <a:gd name="T0" fmla="*/ 0 w 193"/>
                <a:gd name="T1" fmla="*/ 308 h 308"/>
                <a:gd name="T2" fmla="*/ 0 w 193"/>
                <a:gd name="T3" fmla="*/ 0 h 308"/>
                <a:gd name="T4" fmla="*/ 193 w 193"/>
                <a:gd name="T5" fmla="*/ 0 h 308"/>
                <a:gd name="T6" fmla="*/ 0 w 193"/>
                <a:gd name="T7" fmla="*/ 308 h 308"/>
              </a:gdLst>
              <a:ahLst/>
              <a:cxnLst>
                <a:cxn ang="0">
                  <a:pos x="T0" y="T1"/>
                </a:cxn>
                <a:cxn ang="0">
                  <a:pos x="T2" y="T3"/>
                </a:cxn>
                <a:cxn ang="0">
                  <a:pos x="T4" y="T5"/>
                </a:cxn>
                <a:cxn ang="0">
                  <a:pos x="T6" y="T7"/>
                </a:cxn>
              </a:cxnLst>
              <a:rect l="0" t="0" r="r" b="b"/>
              <a:pathLst>
                <a:path w="193" h="308">
                  <a:moveTo>
                    <a:pt x="0" y="308"/>
                  </a:moveTo>
                  <a:lnTo>
                    <a:pt x="0" y="0"/>
                  </a:lnTo>
                  <a:lnTo>
                    <a:pt x="193"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ïsļïḋe"/>
            <p:cNvSpPr/>
            <p:nvPr/>
          </p:nvSpPr>
          <p:spPr bwMode="auto">
            <a:xfrm>
              <a:off x="6316663" y="4264026"/>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6" name="îşļiḓè"/>
            <p:cNvSpPr/>
            <p:nvPr/>
          </p:nvSpPr>
          <p:spPr bwMode="auto">
            <a:xfrm>
              <a:off x="6324600" y="4271963"/>
              <a:ext cx="298450"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7" name="îŝlïḓé"/>
            <p:cNvSpPr/>
            <p:nvPr/>
          </p:nvSpPr>
          <p:spPr bwMode="auto">
            <a:xfrm>
              <a:off x="6324600" y="4271963"/>
              <a:ext cx="298450" cy="488950"/>
            </a:xfrm>
            <a:custGeom>
              <a:avLst/>
              <a:gdLst>
                <a:gd name="T0" fmla="*/ 0 w 188"/>
                <a:gd name="T1" fmla="*/ 308 h 308"/>
                <a:gd name="T2" fmla="*/ 0 w 188"/>
                <a:gd name="T3" fmla="*/ 0 h 308"/>
                <a:gd name="T4" fmla="*/ 188 w 188"/>
                <a:gd name="T5" fmla="*/ 0 h 308"/>
                <a:gd name="T6" fmla="*/ 0 w 188"/>
                <a:gd name="T7" fmla="*/ 308 h 308"/>
              </a:gdLst>
              <a:ahLst/>
              <a:cxnLst>
                <a:cxn ang="0">
                  <a:pos x="T0" y="T1"/>
                </a:cxn>
                <a:cxn ang="0">
                  <a:pos x="T2" y="T3"/>
                </a:cxn>
                <a:cxn ang="0">
                  <a:pos x="T4" y="T5"/>
                </a:cxn>
                <a:cxn ang="0">
                  <a:pos x="T6" y="T7"/>
                </a:cxn>
              </a:cxnLst>
              <a:rect l="0" t="0" r="r" b="b"/>
              <a:pathLst>
                <a:path w="188" h="308">
                  <a:moveTo>
                    <a:pt x="0" y="308"/>
                  </a:moveTo>
                  <a:lnTo>
                    <a:pt x="0" y="0"/>
                  </a:lnTo>
                  <a:lnTo>
                    <a:pt x="188"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íSļïďè"/>
            <p:cNvSpPr/>
            <p:nvPr/>
          </p:nvSpPr>
          <p:spPr bwMode="auto">
            <a:xfrm>
              <a:off x="6788150" y="4264026"/>
              <a:ext cx="306388"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9" name="î$ḻîḓê"/>
            <p:cNvSpPr/>
            <p:nvPr/>
          </p:nvSpPr>
          <p:spPr bwMode="auto">
            <a:xfrm>
              <a:off x="6788150" y="4271963"/>
              <a:ext cx="306388"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0" name="îSľídé"/>
            <p:cNvSpPr/>
            <p:nvPr/>
          </p:nvSpPr>
          <p:spPr bwMode="auto">
            <a:xfrm>
              <a:off x="6788150" y="4271963"/>
              <a:ext cx="306388" cy="488950"/>
            </a:xfrm>
            <a:custGeom>
              <a:avLst/>
              <a:gdLst>
                <a:gd name="T0" fmla="*/ 0 w 193"/>
                <a:gd name="T1" fmla="*/ 308 h 308"/>
                <a:gd name="T2" fmla="*/ 0 w 193"/>
                <a:gd name="T3" fmla="*/ 0 h 308"/>
                <a:gd name="T4" fmla="*/ 193 w 193"/>
                <a:gd name="T5" fmla="*/ 0 h 308"/>
                <a:gd name="T6" fmla="*/ 0 w 193"/>
                <a:gd name="T7" fmla="*/ 308 h 308"/>
              </a:gdLst>
              <a:ahLst/>
              <a:cxnLst>
                <a:cxn ang="0">
                  <a:pos x="T0" y="T1"/>
                </a:cxn>
                <a:cxn ang="0">
                  <a:pos x="T2" y="T3"/>
                </a:cxn>
                <a:cxn ang="0">
                  <a:pos x="T4" y="T5"/>
                </a:cxn>
                <a:cxn ang="0">
                  <a:pos x="T6" y="T7"/>
                </a:cxn>
              </a:cxnLst>
              <a:rect l="0" t="0" r="r" b="b"/>
              <a:pathLst>
                <a:path w="193" h="308">
                  <a:moveTo>
                    <a:pt x="0" y="308"/>
                  </a:moveTo>
                  <a:lnTo>
                    <a:pt x="0" y="0"/>
                  </a:lnTo>
                  <a:lnTo>
                    <a:pt x="193"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ïṣļiḑè"/>
            <p:cNvSpPr/>
            <p:nvPr/>
          </p:nvSpPr>
          <p:spPr bwMode="auto">
            <a:xfrm>
              <a:off x="7134225" y="4232276"/>
              <a:ext cx="1338263" cy="584200"/>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2" name="ïSḻïḋê"/>
            <p:cNvSpPr/>
            <p:nvPr/>
          </p:nvSpPr>
          <p:spPr bwMode="auto">
            <a:xfrm>
              <a:off x="7181850" y="4264026"/>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3" name="ïs1ïde"/>
            <p:cNvSpPr/>
            <p:nvPr/>
          </p:nvSpPr>
          <p:spPr bwMode="auto">
            <a:xfrm>
              <a:off x="7181850" y="4271963"/>
              <a:ext cx="306388"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4" name="iSlíḋê"/>
            <p:cNvSpPr/>
            <p:nvPr/>
          </p:nvSpPr>
          <p:spPr bwMode="auto">
            <a:xfrm>
              <a:off x="7181850" y="4271963"/>
              <a:ext cx="306388" cy="488950"/>
            </a:xfrm>
            <a:custGeom>
              <a:avLst/>
              <a:gdLst>
                <a:gd name="T0" fmla="*/ 0 w 193"/>
                <a:gd name="T1" fmla="*/ 308 h 308"/>
                <a:gd name="T2" fmla="*/ 0 w 193"/>
                <a:gd name="T3" fmla="*/ 0 h 308"/>
                <a:gd name="T4" fmla="*/ 193 w 193"/>
                <a:gd name="T5" fmla="*/ 0 h 308"/>
                <a:gd name="T6" fmla="*/ 0 w 193"/>
                <a:gd name="T7" fmla="*/ 308 h 308"/>
              </a:gdLst>
              <a:ahLst/>
              <a:cxnLst>
                <a:cxn ang="0">
                  <a:pos x="T0" y="T1"/>
                </a:cxn>
                <a:cxn ang="0">
                  <a:pos x="T2" y="T3"/>
                </a:cxn>
                <a:cxn ang="0">
                  <a:pos x="T4" y="T5"/>
                </a:cxn>
                <a:cxn ang="0">
                  <a:pos x="T6" y="T7"/>
                </a:cxn>
              </a:cxnLst>
              <a:rect l="0" t="0" r="r" b="b"/>
              <a:pathLst>
                <a:path w="193" h="308">
                  <a:moveTo>
                    <a:pt x="0" y="308"/>
                  </a:moveTo>
                  <a:lnTo>
                    <a:pt x="0" y="0"/>
                  </a:lnTo>
                  <a:lnTo>
                    <a:pt x="193"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Slîḑé"/>
            <p:cNvSpPr/>
            <p:nvPr/>
          </p:nvSpPr>
          <p:spPr bwMode="auto">
            <a:xfrm>
              <a:off x="7645400" y="4264026"/>
              <a:ext cx="315913"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6" name="ïṩļîďe"/>
            <p:cNvSpPr/>
            <p:nvPr/>
          </p:nvSpPr>
          <p:spPr bwMode="auto">
            <a:xfrm>
              <a:off x="7653338" y="4271963"/>
              <a:ext cx="300038"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7" name="i$ľídê"/>
            <p:cNvSpPr/>
            <p:nvPr/>
          </p:nvSpPr>
          <p:spPr bwMode="auto">
            <a:xfrm>
              <a:off x="7653338" y="4271963"/>
              <a:ext cx="300038" cy="488950"/>
            </a:xfrm>
            <a:custGeom>
              <a:avLst/>
              <a:gdLst>
                <a:gd name="T0" fmla="*/ 0 w 189"/>
                <a:gd name="T1" fmla="*/ 308 h 308"/>
                <a:gd name="T2" fmla="*/ 0 w 189"/>
                <a:gd name="T3" fmla="*/ 0 h 308"/>
                <a:gd name="T4" fmla="*/ 189 w 189"/>
                <a:gd name="T5" fmla="*/ 0 h 308"/>
                <a:gd name="T6" fmla="*/ 0 w 189"/>
                <a:gd name="T7" fmla="*/ 308 h 308"/>
              </a:gdLst>
              <a:ahLst/>
              <a:cxnLst>
                <a:cxn ang="0">
                  <a:pos x="T0" y="T1"/>
                </a:cxn>
                <a:cxn ang="0">
                  <a:pos x="T2" y="T3"/>
                </a:cxn>
                <a:cxn ang="0">
                  <a:pos x="T4" y="T5"/>
                </a:cxn>
                <a:cxn ang="0">
                  <a:pos x="T6" y="T7"/>
                </a:cxn>
              </a:cxnLst>
              <a:rect l="0" t="0" r="r" b="b"/>
              <a:pathLst>
                <a:path w="189" h="308">
                  <a:moveTo>
                    <a:pt x="0" y="308"/>
                  </a:moveTo>
                  <a:lnTo>
                    <a:pt x="0" y="0"/>
                  </a:lnTo>
                  <a:lnTo>
                    <a:pt x="189"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íŝ1ïḑé"/>
            <p:cNvSpPr/>
            <p:nvPr/>
          </p:nvSpPr>
          <p:spPr bwMode="auto">
            <a:xfrm>
              <a:off x="8118475" y="4264026"/>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9" name="ïŝḻídê"/>
            <p:cNvSpPr/>
            <p:nvPr/>
          </p:nvSpPr>
          <p:spPr bwMode="auto">
            <a:xfrm>
              <a:off x="8118475" y="4271963"/>
              <a:ext cx="306388"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0" name="íṣľîďé"/>
            <p:cNvSpPr/>
            <p:nvPr/>
          </p:nvSpPr>
          <p:spPr bwMode="auto">
            <a:xfrm>
              <a:off x="8118475" y="4271963"/>
              <a:ext cx="306388" cy="488950"/>
            </a:xfrm>
            <a:custGeom>
              <a:avLst/>
              <a:gdLst>
                <a:gd name="T0" fmla="*/ 0 w 193"/>
                <a:gd name="T1" fmla="*/ 308 h 308"/>
                <a:gd name="T2" fmla="*/ 0 w 193"/>
                <a:gd name="T3" fmla="*/ 0 h 308"/>
                <a:gd name="T4" fmla="*/ 193 w 193"/>
                <a:gd name="T5" fmla="*/ 0 h 308"/>
                <a:gd name="T6" fmla="*/ 0 w 193"/>
                <a:gd name="T7" fmla="*/ 308 h 308"/>
              </a:gdLst>
              <a:ahLst/>
              <a:cxnLst>
                <a:cxn ang="0">
                  <a:pos x="T0" y="T1"/>
                </a:cxn>
                <a:cxn ang="0">
                  <a:pos x="T2" y="T3"/>
                </a:cxn>
                <a:cxn ang="0">
                  <a:pos x="T4" y="T5"/>
                </a:cxn>
                <a:cxn ang="0">
                  <a:pos x="T6" y="T7"/>
                </a:cxn>
              </a:cxnLst>
              <a:rect l="0" t="0" r="r" b="b"/>
              <a:pathLst>
                <a:path w="193" h="308">
                  <a:moveTo>
                    <a:pt x="0" y="308"/>
                  </a:moveTo>
                  <a:lnTo>
                    <a:pt x="0" y="0"/>
                  </a:lnTo>
                  <a:lnTo>
                    <a:pt x="193"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isļidé"/>
            <p:cNvSpPr/>
            <p:nvPr/>
          </p:nvSpPr>
          <p:spPr bwMode="auto">
            <a:xfrm>
              <a:off x="5803900" y="3500438"/>
              <a:ext cx="1330325" cy="582613"/>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2" name="iśliḓê"/>
            <p:cNvSpPr/>
            <p:nvPr/>
          </p:nvSpPr>
          <p:spPr bwMode="auto">
            <a:xfrm>
              <a:off x="5851525" y="3532188"/>
              <a:ext cx="314325"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3" name="îš1íďè"/>
            <p:cNvSpPr/>
            <p:nvPr/>
          </p:nvSpPr>
          <p:spPr bwMode="auto">
            <a:xfrm>
              <a:off x="5851525" y="3540126"/>
              <a:ext cx="306388"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 name="ï$ľîďê"/>
            <p:cNvSpPr/>
            <p:nvPr/>
          </p:nvSpPr>
          <p:spPr bwMode="auto">
            <a:xfrm>
              <a:off x="5851525" y="3540126"/>
              <a:ext cx="306388" cy="487363"/>
            </a:xfrm>
            <a:custGeom>
              <a:avLst/>
              <a:gdLst>
                <a:gd name="T0" fmla="*/ 0 w 193"/>
                <a:gd name="T1" fmla="*/ 307 h 307"/>
                <a:gd name="T2" fmla="*/ 0 w 193"/>
                <a:gd name="T3" fmla="*/ 0 h 307"/>
                <a:gd name="T4" fmla="*/ 193 w 193"/>
                <a:gd name="T5" fmla="*/ 0 h 307"/>
                <a:gd name="T6" fmla="*/ 0 w 193"/>
                <a:gd name="T7" fmla="*/ 307 h 307"/>
              </a:gdLst>
              <a:ahLst/>
              <a:cxnLst>
                <a:cxn ang="0">
                  <a:pos x="T0" y="T1"/>
                </a:cxn>
                <a:cxn ang="0">
                  <a:pos x="T2" y="T3"/>
                </a:cxn>
                <a:cxn ang="0">
                  <a:pos x="T4" y="T5"/>
                </a:cxn>
                <a:cxn ang="0">
                  <a:pos x="T6" y="T7"/>
                </a:cxn>
              </a:cxnLst>
              <a:rect l="0" t="0" r="r" b="b"/>
              <a:pathLst>
                <a:path w="193" h="307">
                  <a:moveTo>
                    <a:pt x="0" y="307"/>
                  </a:moveTo>
                  <a:lnTo>
                    <a:pt x="0" y="0"/>
                  </a:lnTo>
                  <a:lnTo>
                    <a:pt x="193"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ṥľîḋè"/>
            <p:cNvSpPr/>
            <p:nvPr/>
          </p:nvSpPr>
          <p:spPr bwMode="auto">
            <a:xfrm>
              <a:off x="6316663" y="3532188"/>
              <a:ext cx="314325"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6" name="îṩľïḋê"/>
            <p:cNvSpPr/>
            <p:nvPr/>
          </p:nvSpPr>
          <p:spPr bwMode="auto">
            <a:xfrm>
              <a:off x="6324600" y="3540126"/>
              <a:ext cx="298450"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7" name="í$ļíḓè"/>
            <p:cNvSpPr/>
            <p:nvPr/>
          </p:nvSpPr>
          <p:spPr bwMode="auto">
            <a:xfrm>
              <a:off x="6324600" y="3540126"/>
              <a:ext cx="298450" cy="487363"/>
            </a:xfrm>
            <a:custGeom>
              <a:avLst/>
              <a:gdLst>
                <a:gd name="T0" fmla="*/ 0 w 188"/>
                <a:gd name="T1" fmla="*/ 307 h 307"/>
                <a:gd name="T2" fmla="*/ 0 w 188"/>
                <a:gd name="T3" fmla="*/ 0 h 307"/>
                <a:gd name="T4" fmla="*/ 188 w 188"/>
                <a:gd name="T5" fmla="*/ 0 h 307"/>
                <a:gd name="T6" fmla="*/ 0 w 188"/>
                <a:gd name="T7" fmla="*/ 307 h 307"/>
              </a:gdLst>
              <a:ahLst/>
              <a:cxnLst>
                <a:cxn ang="0">
                  <a:pos x="T0" y="T1"/>
                </a:cxn>
                <a:cxn ang="0">
                  <a:pos x="T2" y="T3"/>
                </a:cxn>
                <a:cxn ang="0">
                  <a:pos x="T4" y="T5"/>
                </a:cxn>
                <a:cxn ang="0">
                  <a:pos x="T6" y="T7"/>
                </a:cxn>
              </a:cxnLst>
              <a:rect l="0" t="0" r="r" b="b"/>
              <a:pathLst>
                <a:path w="188" h="307">
                  <a:moveTo>
                    <a:pt x="0" y="307"/>
                  </a:moveTo>
                  <a:lnTo>
                    <a:pt x="0" y="0"/>
                  </a:lnTo>
                  <a:lnTo>
                    <a:pt x="188"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íṧḻiḓè"/>
            <p:cNvSpPr/>
            <p:nvPr/>
          </p:nvSpPr>
          <p:spPr bwMode="auto">
            <a:xfrm>
              <a:off x="6788150" y="3532188"/>
              <a:ext cx="306388"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9" name="ïšļïḑé"/>
            <p:cNvSpPr/>
            <p:nvPr/>
          </p:nvSpPr>
          <p:spPr bwMode="auto">
            <a:xfrm>
              <a:off x="6788150" y="3540126"/>
              <a:ext cx="306388"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0" name="iṩlîḍé"/>
            <p:cNvSpPr/>
            <p:nvPr/>
          </p:nvSpPr>
          <p:spPr bwMode="auto">
            <a:xfrm>
              <a:off x="6788150" y="3540126"/>
              <a:ext cx="306388" cy="487363"/>
            </a:xfrm>
            <a:custGeom>
              <a:avLst/>
              <a:gdLst>
                <a:gd name="T0" fmla="*/ 0 w 193"/>
                <a:gd name="T1" fmla="*/ 307 h 307"/>
                <a:gd name="T2" fmla="*/ 0 w 193"/>
                <a:gd name="T3" fmla="*/ 0 h 307"/>
                <a:gd name="T4" fmla="*/ 193 w 193"/>
                <a:gd name="T5" fmla="*/ 0 h 307"/>
                <a:gd name="T6" fmla="*/ 0 w 193"/>
                <a:gd name="T7" fmla="*/ 307 h 307"/>
              </a:gdLst>
              <a:ahLst/>
              <a:cxnLst>
                <a:cxn ang="0">
                  <a:pos x="T0" y="T1"/>
                </a:cxn>
                <a:cxn ang="0">
                  <a:pos x="T2" y="T3"/>
                </a:cxn>
                <a:cxn ang="0">
                  <a:pos x="T4" y="T5"/>
                </a:cxn>
                <a:cxn ang="0">
                  <a:pos x="T6" y="T7"/>
                </a:cxn>
              </a:cxnLst>
              <a:rect l="0" t="0" r="r" b="b"/>
              <a:pathLst>
                <a:path w="193" h="307">
                  <a:moveTo>
                    <a:pt x="0" y="307"/>
                  </a:moveTo>
                  <a:lnTo>
                    <a:pt x="0" y="0"/>
                  </a:lnTo>
                  <a:lnTo>
                    <a:pt x="193"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íṥḻiḍè"/>
            <p:cNvSpPr/>
            <p:nvPr/>
          </p:nvSpPr>
          <p:spPr bwMode="auto">
            <a:xfrm>
              <a:off x="7134225" y="3500438"/>
              <a:ext cx="1338263" cy="582613"/>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2" name="îṣļidê"/>
            <p:cNvSpPr/>
            <p:nvPr/>
          </p:nvSpPr>
          <p:spPr bwMode="auto">
            <a:xfrm>
              <a:off x="7181850" y="3532188"/>
              <a:ext cx="314325"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3" name="ïṣľiḋe"/>
            <p:cNvSpPr/>
            <p:nvPr/>
          </p:nvSpPr>
          <p:spPr bwMode="auto">
            <a:xfrm>
              <a:off x="7181850" y="3540126"/>
              <a:ext cx="306388"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4" name="ïṧḻiḓè"/>
            <p:cNvSpPr/>
            <p:nvPr/>
          </p:nvSpPr>
          <p:spPr bwMode="auto">
            <a:xfrm>
              <a:off x="7181850" y="3540126"/>
              <a:ext cx="306388" cy="487363"/>
            </a:xfrm>
            <a:custGeom>
              <a:avLst/>
              <a:gdLst>
                <a:gd name="T0" fmla="*/ 0 w 193"/>
                <a:gd name="T1" fmla="*/ 307 h 307"/>
                <a:gd name="T2" fmla="*/ 0 w 193"/>
                <a:gd name="T3" fmla="*/ 0 h 307"/>
                <a:gd name="T4" fmla="*/ 193 w 193"/>
                <a:gd name="T5" fmla="*/ 0 h 307"/>
                <a:gd name="T6" fmla="*/ 0 w 193"/>
                <a:gd name="T7" fmla="*/ 307 h 307"/>
              </a:gdLst>
              <a:ahLst/>
              <a:cxnLst>
                <a:cxn ang="0">
                  <a:pos x="T0" y="T1"/>
                </a:cxn>
                <a:cxn ang="0">
                  <a:pos x="T2" y="T3"/>
                </a:cxn>
                <a:cxn ang="0">
                  <a:pos x="T4" y="T5"/>
                </a:cxn>
                <a:cxn ang="0">
                  <a:pos x="T6" y="T7"/>
                </a:cxn>
              </a:cxnLst>
              <a:rect l="0" t="0" r="r" b="b"/>
              <a:pathLst>
                <a:path w="193" h="307">
                  <a:moveTo>
                    <a:pt x="0" y="307"/>
                  </a:moveTo>
                  <a:lnTo>
                    <a:pt x="0" y="0"/>
                  </a:lnTo>
                  <a:lnTo>
                    <a:pt x="193"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îṣḻîďé"/>
            <p:cNvSpPr/>
            <p:nvPr/>
          </p:nvSpPr>
          <p:spPr bwMode="auto">
            <a:xfrm>
              <a:off x="7645400" y="3532188"/>
              <a:ext cx="315913"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6" name="îṥḷide"/>
            <p:cNvSpPr/>
            <p:nvPr/>
          </p:nvSpPr>
          <p:spPr bwMode="auto">
            <a:xfrm>
              <a:off x="7653338" y="3540126"/>
              <a:ext cx="300038"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7" name="íṡľîḑe"/>
            <p:cNvSpPr/>
            <p:nvPr/>
          </p:nvSpPr>
          <p:spPr bwMode="auto">
            <a:xfrm>
              <a:off x="7653338" y="3540126"/>
              <a:ext cx="300038" cy="487363"/>
            </a:xfrm>
            <a:custGeom>
              <a:avLst/>
              <a:gdLst>
                <a:gd name="T0" fmla="*/ 0 w 189"/>
                <a:gd name="T1" fmla="*/ 307 h 307"/>
                <a:gd name="T2" fmla="*/ 0 w 189"/>
                <a:gd name="T3" fmla="*/ 0 h 307"/>
                <a:gd name="T4" fmla="*/ 189 w 189"/>
                <a:gd name="T5" fmla="*/ 0 h 307"/>
                <a:gd name="T6" fmla="*/ 0 w 189"/>
                <a:gd name="T7" fmla="*/ 307 h 307"/>
              </a:gdLst>
              <a:ahLst/>
              <a:cxnLst>
                <a:cxn ang="0">
                  <a:pos x="T0" y="T1"/>
                </a:cxn>
                <a:cxn ang="0">
                  <a:pos x="T2" y="T3"/>
                </a:cxn>
                <a:cxn ang="0">
                  <a:pos x="T4" y="T5"/>
                </a:cxn>
                <a:cxn ang="0">
                  <a:pos x="T6" y="T7"/>
                </a:cxn>
              </a:cxnLst>
              <a:rect l="0" t="0" r="r" b="b"/>
              <a:pathLst>
                <a:path w="189" h="307">
                  <a:moveTo>
                    <a:pt x="0" y="307"/>
                  </a:moveTo>
                  <a:lnTo>
                    <a:pt x="0" y="0"/>
                  </a:lnTo>
                  <a:lnTo>
                    <a:pt x="189"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îṧḷïde"/>
            <p:cNvSpPr/>
            <p:nvPr/>
          </p:nvSpPr>
          <p:spPr bwMode="auto">
            <a:xfrm>
              <a:off x="8118475" y="3532188"/>
              <a:ext cx="314325"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9" name="íSliďé"/>
            <p:cNvSpPr/>
            <p:nvPr/>
          </p:nvSpPr>
          <p:spPr bwMode="auto">
            <a:xfrm>
              <a:off x="8118475" y="3540126"/>
              <a:ext cx="306388"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0" name="îśḷîḍé"/>
            <p:cNvSpPr/>
            <p:nvPr/>
          </p:nvSpPr>
          <p:spPr bwMode="auto">
            <a:xfrm>
              <a:off x="8118475" y="3540126"/>
              <a:ext cx="306388" cy="487363"/>
            </a:xfrm>
            <a:custGeom>
              <a:avLst/>
              <a:gdLst>
                <a:gd name="T0" fmla="*/ 0 w 193"/>
                <a:gd name="T1" fmla="*/ 307 h 307"/>
                <a:gd name="T2" fmla="*/ 0 w 193"/>
                <a:gd name="T3" fmla="*/ 0 h 307"/>
                <a:gd name="T4" fmla="*/ 193 w 193"/>
                <a:gd name="T5" fmla="*/ 0 h 307"/>
                <a:gd name="T6" fmla="*/ 0 w 193"/>
                <a:gd name="T7" fmla="*/ 307 h 307"/>
              </a:gdLst>
              <a:ahLst/>
              <a:cxnLst>
                <a:cxn ang="0">
                  <a:pos x="T0" y="T1"/>
                </a:cxn>
                <a:cxn ang="0">
                  <a:pos x="T2" y="T3"/>
                </a:cxn>
                <a:cxn ang="0">
                  <a:pos x="T4" y="T5"/>
                </a:cxn>
                <a:cxn ang="0">
                  <a:pos x="T6" y="T7"/>
                </a:cxn>
              </a:cxnLst>
              <a:rect l="0" t="0" r="r" b="b"/>
              <a:pathLst>
                <a:path w="193" h="307">
                  <a:moveTo>
                    <a:pt x="0" y="307"/>
                  </a:moveTo>
                  <a:lnTo>
                    <a:pt x="0" y="0"/>
                  </a:lnTo>
                  <a:lnTo>
                    <a:pt x="193"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íšḷïḍé"/>
            <p:cNvSpPr/>
            <p:nvPr/>
          </p:nvSpPr>
          <p:spPr bwMode="auto">
            <a:xfrm>
              <a:off x="5803900" y="2752726"/>
              <a:ext cx="1330325" cy="582613"/>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3" name="iŝļiḓê"/>
            <p:cNvSpPr/>
            <p:nvPr/>
          </p:nvSpPr>
          <p:spPr bwMode="auto">
            <a:xfrm>
              <a:off x="5851525" y="2782888"/>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4" name="î$lïḍê"/>
            <p:cNvSpPr/>
            <p:nvPr/>
          </p:nvSpPr>
          <p:spPr bwMode="auto">
            <a:xfrm>
              <a:off x="5851525" y="2790826"/>
              <a:ext cx="306388"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5" name="îšļïḍê"/>
            <p:cNvSpPr/>
            <p:nvPr/>
          </p:nvSpPr>
          <p:spPr bwMode="auto">
            <a:xfrm>
              <a:off x="5851525" y="2790826"/>
              <a:ext cx="306388" cy="496888"/>
            </a:xfrm>
            <a:custGeom>
              <a:avLst/>
              <a:gdLst>
                <a:gd name="T0" fmla="*/ 0 w 193"/>
                <a:gd name="T1" fmla="*/ 313 h 313"/>
                <a:gd name="T2" fmla="*/ 0 w 193"/>
                <a:gd name="T3" fmla="*/ 0 h 313"/>
                <a:gd name="T4" fmla="*/ 193 w 193"/>
                <a:gd name="T5" fmla="*/ 0 h 313"/>
                <a:gd name="T6" fmla="*/ 0 w 193"/>
                <a:gd name="T7" fmla="*/ 313 h 313"/>
              </a:gdLst>
              <a:ahLst/>
              <a:cxnLst>
                <a:cxn ang="0">
                  <a:pos x="T0" y="T1"/>
                </a:cxn>
                <a:cxn ang="0">
                  <a:pos x="T2" y="T3"/>
                </a:cxn>
                <a:cxn ang="0">
                  <a:pos x="T4" y="T5"/>
                </a:cxn>
                <a:cxn ang="0">
                  <a:pos x="T6" y="T7"/>
                </a:cxn>
              </a:cxnLst>
              <a:rect l="0" t="0" r="r" b="b"/>
              <a:pathLst>
                <a:path w="193" h="313">
                  <a:moveTo>
                    <a:pt x="0" y="313"/>
                  </a:moveTo>
                  <a:lnTo>
                    <a:pt x="0" y="0"/>
                  </a:lnTo>
                  <a:lnTo>
                    <a:pt x="193"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íṣļiḍé"/>
            <p:cNvSpPr/>
            <p:nvPr/>
          </p:nvSpPr>
          <p:spPr bwMode="auto">
            <a:xfrm>
              <a:off x="6316663" y="2782888"/>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7" name="íṧ1îḋé"/>
            <p:cNvSpPr/>
            <p:nvPr/>
          </p:nvSpPr>
          <p:spPr bwMode="auto">
            <a:xfrm>
              <a:off x="6324600" y="2790826"/>
              <a:ext cx="298450"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8" name="íṧľiḓè"/>
            <p:cNvSpPr/>
            <p:nvPr/>
          </p:nvSpPr>
          <p:spPr bwMode="auto">
            <a:xfrm>
              <a:off x="6324600" y="2790826"/>
              <a:ext cx="298450" cy="496888"/>
            </a:xfrm>
            <a:custGeom>
              <a:avLst/>
              <a:gdLst>
                <a:gd name="T0" fmla="*/ 0 w 188"/>
                <a:gd name="T1" fmla="*/ 313 h 313"/>
                <a:gd name="T2" fmla="*/ 0 w 188"/>
                <a:gd name="T3" fmla="*/ 0 h 313"/>
                <a:gd name="T4" fmla="*/ 188 w 188"/>
                <a:gd name="T5" fmla="*/ 0 h 313"/>
                <a:gd name="T6" fmla="*/ 0 w 188"/>
                <a:gd name="T7" fmla="*/ 313 h 313"/>
              </a:gdLst>
              <a:ahLst/>
              <a:cxnLst>
                <a:cxn ang="0">
                  <a:pos x="T0" y="T1"/>
                </a:cxn>
                <a:cxn ang="0">
                  <a:pos x="T2" y="T3"/>
                </a:cxn>
                <a:cxn ang="0">
                  <a:pos x="T4" y="T5"/>
                </a:cxn>
                <a:cxn ang="0">
                  <a:pos x="T6" y="T7"/>
                </a:cxn>
              </a:cxnLst>
              <a:rect l="0" t="0" r="r" b="b"/>
              <a:pathLst>
                <a:path w="188" h="313">
                  <a:moveTo>
                    <a:pt x="0" y="313"/>
                  </a:moveTo>
                  <a:lnTo>
                    <a:pt x="0" y="0"/>
                  </a:lnTo>
                  <a:lnTo>
                    <a:pt x="188"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íSľíḍé"/>
            <p:cNvSpPr/>
            <p:nvPr/>
          </p:nvSpPr>
          <p:spPr bwMode="auto">
            <a:xfrm>
              <a:off x="6788150" y="2782888"/>
              <a:ext cx="306388"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0" name="íšḻïďé"/>
            <p:cNvSpPr/>
            <p:nvPr/>
          </p:nvSpPr>
          <p:spPr bwMode="auto">
            <a:xfrm>
              <a:off x="6788150" y="2790826"/>
              <a:ext cx="306388"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1" name="iṥļïḍê"/>
            <p:cNvSpPr/>
            <p:nvPr/>
          </p:nvSpPr>
          <p:spPr bwMode="auto">
            <a:xfrm>
              <a:off x="6788150" y="2790826"/>
              <a:ext cx="306388" cy="496888"/>
            </a:xfrm>
            <a:custGeom>
              <a:avLst/>
              <a:gdLst>
                <a:gd name="T0" fmla="*/ 0 w 193"/>
                <a:gd name="T1" fmla="*/ 313 h 313"/>
                <a:gd name="T2" fmla="*/ 0 w 193"/>
                <a:gd name="T3" fmla="*/ 0 h 313"/>
                <a:gd name="T4" fmla="*/ 193 w 193"/>
                <a:gd name="T5" fmla="*/ 0 h 313"/>
                <a:gd name="T6" fmla="*/ 0 w 193"/>
                <a:gd name="T7" fmla="*/ 313 h 313"/>
              </a:gdLst>
              <a:ahLst/>
              <a:cxnLst>
                <a:cxn ang="0">
                  <a:pos x="T0" y="T1"/>
                </a:cxn>
                <a:cxn ang="0">
                  <a:pos x="T2" y="T3"/>
                </a:cxn>
                <a:cxn ang="0">
                  <a:pos x="T4" y="T5"/>
                </a:cxn>
                <a:cxn ang="0">
                  <a:pos x="T6" y="T7"/>
                </a:cxn>
              </a:cxnLst>
              <a:rect l="0" t="0" r="r" b="b"/>
              <a:pathLst>
                <a:path w="193" h="313">
                  <a:moveTo>
                    <a:pt x="0" y="313"/>
                  </a:moveTo>
                  <a:lnTo>
                    <a:pt x="0" y="0"/>
                  </a:lnTo>
                  <a:lnTo>
                    <a:pt x="193"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ïṧlïḓê"/>
            <p:cNvSpPr/>
            <p:nvPr/>
          </p:nvSpPr>
          <p:spPr bwMode="auto">
            <a:xfrm>
              <a:off x="7134225" y="2752726"/>
              <a:ext cx="1338263" cy="582613"/>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3" name="ïş1îḑé"/>
            <p:cNvSpPr/>
            <p:nvPr/>
          </p:nvSpPr>
          <p:spPr bwMode="auto">
            <a:xfrm>
              <a:off x="7181850" y="2782888"/>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4" name="îṩ1iḍè"/>
            <p:cNvSpPr/>
            <p:nvPr/>
          </p:nvSpPr>
          <p:spPr bwMode="auto">
            <a:xfrm>
              <a:off x="7181850" y="2790826"/>
              <a:ext cx="306388"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5" name="íş1iďé"/>
            <p:cNvSpPr/>
            <p:nvPr/>
          </p:nvSpPr>
          <p:spPr bwMode="auto">
            <a:xfrm>
              <a:off x="7181850" y="2790826"/>
              <a:ext cx="306388" cy="496888"/>
            </a:xfrm>
            <a:custGeom>
              <a:avLst/>
              <a:gdLst>
                <a:gd name="T0" fmla="*/ 0 w 193"/>
                <a:gd name="T1" fmla="*/ 313 h 313"/>
                <a:gd name="T2" fmla="*/ 0 w 193"/>
                <a:gd name="T3" fmla="*/ 0 h 313"/>
                <a:gd name="T4" fmla="*/ 193 w 193"/>
                <a:gd name="T5" fmla="*/ 0 h 313"/>
                <a:gd name="T6" fmla="*/ 0 w 193"/>
                <a:gd name="T7" fmla="*/ 313 h 313"/>
              </a:gdLst>
              <a:ahLst/>
              <a:cxnLst>
                <a:cxn ang="0">
                  <a:pos x="T0" y="T1"/>
                </a:cxn>
                <a:cxn ang="0">
                  <a:pos x="T2" y="T3"/>
                </a:cxn>
                <a:cxn ang="0">
                  <a:pos x="T4" y="T5"/>
                </a:cxn>
                <a:cxn ang="0">
                  <a:pos x="T6" y="T7"/>
                </a:cxn>
              </a:cxnLst>
              <a:rect l="0" t="0" r="r" b="b"/>
              <a:pathLst>
                <a:path w="193" h="313">
                  <a:moveTo>
                    <a:pt x="0" y="313"/>
                  </a:moveTo>
                  <a:lnTo>
                    <a:pt x="0" y="0"/>
                  </a:lnTo>
                  <a:lnTo>
                    <a:pt x="193"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ïṥḷíḑé"/>
            <p:cNvSpPr/>
            <p:nvPr/>
          </p:nvSpPr>
          <p:spPr bwMode="auto">
            <a:xfrm>
              <a:off x="7645400" y="2782888"/>
              <a:ext cx="315913"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7" name="iśľîḋe"/>
            <p:cNvSpPr/>
            <p:nvPr/>
          </p:nvSpPr>
          <p:spPr bwMode="auto">
            <a:xfrm>
              <a:off x="7653338" y="2790826"/>
              <a:ext cx="300038"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8" name="iṥlíḓè"/>
            <p:cNvSpPr/>
            <p:nvPr/>
          </p:nvSpPr>
          <p:spPr bwMode="auto">
            <a:xfrm>
              <a:off x="7653338" y="2790826"/>
              <a:ext cx="300038" cy="496888"/>
            </a:xfrm>
            <a:custGeom>
              <a:avLst/>
              <a:gdLst>
                <a:gd name="T0" fmla="*/ 0 w 189"/>
                <a:gd name="T1" fmla="*/ 313 h 313"/>
                <a:gd name="T2" fmla="*/ 0 w 189"/>
                <a:gd name="T3" fmla="*/ 0 h 313"/>
                <a:gd name="T4" fmla="*/ 189 w 189"/>
                <a:gd name="T5" fmla="*/ 0 h 313"/>
                <a:gd name="T6" fmla="*/ 0 w 189"/>
                <a:gd name="T7" fmla="*/ 313 h 313"/>
              </a:gdLst>
              <a:ahLst/>
              <a:cxnLst>
                <a:cxn ang="0">
                  <a:pos x="T0" y="T1"/>
                </a:cxn>
                <a:cxn ang="0">
                  <a:pos x="T2" y="T3"/>
                </a:cxn>
                <a:cxn ang="0">
                  <a:pos x="T4" y="T5"/>
                </a:cxn>
                <a:cxn ang="0">
                  <a:pos x="T6" y="T7"/>
                </a:cxn>
              </a:cxnLst>
              <a:rect l="0" t="0" r="r" b="b"/>
              <a:pathLst>
                <a:path w="189" h="313">
                  <a:moveTo>
                    <a:pt x="0" y="313"/>
                  </a:moveTo>
                  <a:lnTo>
                    <a:pt x="0" y="0"/>
                  </a:lnTo>
                  <a:lnTo>
                    <a:pt x="189"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îṣľíḍè"/>
            <p:cNvSpPr/>
            <p:nvPr/>
          </p:nvSpPr>
          <p:spPr bwMode="auto">
            <a:xfrm>
              <a:off x="8118475" y="2782888"/>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0" name="íş1iḑè"/>
            <p:cNvSpPr/>
            <p:nvPr/>
          </p:nvSpPr>
          <p:spPr bwMode="auto">
            <a:xfrm>
              <a:off x="8118475" y="2790826"/>
              <a:ext cx="306388"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1" name="îşḷîďè"/>
            <p:cNvSpPr/>
            <p:nvPr/>
          </p:nvSpPr>
          <p:spPr bwMode="auto">
            <a:xfrm>
              <a:off x="8118475" y="2790826"/>
              <a:ext cx="306388" cy="496888"/>
            </a:xfrm>
            <a:custGeom>
              <a:avLst/>
              <a:gdLst>
                <a:gd name="T0" fmla="*/ 0 w 193"/>
                <a:gd name="T1" fmla="*/ 313 h 313"/>
                <a:gd name="T2" fmla="*/ 0 w 193"/>
                <a:gd name="T3" fmla="*/ 0 h 313"/>
                <a:gd name="T4" fmla="*/ 193 w 193"/>
                <a:gd name="T5" fmla="*/ 0 h 313"/>
                <a:gd name="T6" fmla="*/ 0 w 193"/>
                <a:gd name="T7" fmla="*/ 313 h 313"/>
              </a:gdLst>
              <a:ahLst/>
              <a:cxnLst>
                <a:cxn ang="0">
                  <a:pos x="T0" y="T1"/>
                </a:cxn>
                <a:cxn ang="0">
                  <a:pos x="T2" y="T3"/>
                </a:cxn>
                <a:cxn ang="0">
                  <a:pos x="T4" y="T5"/>
                </a:cxn>
                <a:cxn ang="0">
                  <a:pos x="T6" y="T7"/>
                </a:cxn>
              </a:cxnLst>
              <a:rect l="0" t="0" r="r" b="b"/>
              <a:pathLst>
                <a:path w="193" h="313">
                  <a:moveTo>
                    <a:pt x="0" y="313"/>
                  </a:moveTo>
                  <a:lnTo>
                    <a:pt x="0" y="0"/>
                  </a:lnTo>
                  <a:lnTo>
                    <a:pt x="193"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iśľíḑe"/>
            <p:cNvSpPr/>
            <p:nvPr/>
          </p:nvSpPr>
          <p:spPr bwMode="auto">
            <a:xfrm>
              <a:off x="3938588" y="4232276"/>
              <a:ext cx="1330325" cy="584200"/>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3" name="işlïdê"/>
            <p:cNvSpPr/>
            <p:nvPr/>
          </p:nvSpPr>
          <p:spPr bwMode="auto">
            <a:xfrm>
              <a:off x="3978275" y="4264026"/>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iSlîḍè"/>
            <p:cNvSpPr/>
            <p:nvPr/>
          </p:nvSpPr>
          <p:spPr bwMode="auto">
            <a:xfrm>
              <a:off x="3986213" y="4271963"/>
              <a:ext cx="300038"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ṥ1ídé"/>
            <p:cNvSpPr/>
            <p:nvPr/>
          </p:nvSpPr>
          <p:spPr bwMode="auto">
            <a:xfrm>
              <a:off x="3986213" y="4271963"/>
              <a:ext cx="300038" cy="488950"/>
            </a:xfrm>
            <a:custGeom>
              <a:avLst/>
              <a:gdLst>
                <a:gd name="T0" fmla="*/ 0 w 189"/>
                <a:gd name="T1" fmla="*/ 308 h 308"/>
                <a:gd name="T2" fmla="*/ 0 w 189"/>
                <a:gd name="T3" fmla="*/ 0 h 308"/>
                <a:gd name="T4" fmla="*/ 189 w 189"/>
                <a:gd name="T5" fmla="*/ 0 h 308"/>
                <a:gd name="T6" fmla="*/ 0 w 189"/>
                <a:gd name="T7" fmla="*/ 308 h 308"/>
              </a:gdLst>
              <a:ahLst/>
              <a:cxnLst>
                <a:cxn ang="0">
                  <a:pos x="T0" y="T1"/>
                </a:cxn>
                <a:cxn ang="0">
                  <a:pos x="T2" y="T3"/>
                </a:cxn>
                <a:cxn ang="0">
                  <a:pos x="T4" y="T5"/>
                </a:cxn>
                <a:cxn ang="0">
                  <a:pos x="T6" y="T7"/>
                </a:cxn>
              </a:cxnLst>
              <a:rect l="0" t="0" r="r" b="b"/>
              <a:pathLst>
                <a:path w="189" h="308">
                  <a:moveTo>
                    <a:pt x="0" y="308"/>
                  </a:moveTo>
                  <a:lnTo>
                    <a:pt x="0" y="0"/>
                  </a:lnTo>
                  <a:lnTo>
                    <a:pt x="189"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îšḷïďè"/>
            <p:cNvSpPr/>
            <p:nvPr/>
          </p:nvSpPr>
          <p:spPr bwMode="auto">
            <a:xfrm>
              <a:off x="4443413" y="4264026"/>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iṡļïḍè"/>
            <p:cNvSpPr/>
            <p:nvPr/>
          </p:nvSpPr>
          <p:spPr bwMode="auto">
            <a:xfrm>
              <a:off x="4451350" y="4271963"/>
              <a:ext cx="306388"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is1idè"/>
            <p:cNvSpPr/>
            <p:nvPr/>
          </p:nvSpPr>
          <p:spPr bwMode="auto">
            <a:xfrm>
              <a:off x="4451350" y="4271963"/>
              <a:ext cx="306388" cy="488950"/>
            </a:xfrm>
            <a:custGeom>
              <a:avLst/>
              <a:gdLst>
                <a:gd name="T0" fmla="*/ 0 w 193"/>
                <a:gd name="T1" fmla="*/ 308 h 308"/>
                <a:gd name="T2" fmla="*/ 0 w 193"/>
                <a:gd name="T3" fmla="*/ 0 h 308"/>
                <a:gd name="T4" fmla="*/ 193 w 193"/>
                <a:gd name="T5" fmla="*/ 0 h 308"/>
                <a:gd name="T6" fmla="*/ 0 w 193"/>
                <a:gd name="T7" fmla="*/ 308 h 308"/>
              </a:gdLst>
              <a:ahLst/>
              <a:cxnLst>
                <a:cxn ang="0">
                  <a:pos x="T0" y="T1"/>
                </a:cxn>
                <a:cxn ang="0">
                  <a:pos x="T2" y="T3"/>
                </a:cxn>
                <a:cxn ang="0">
                  <a:pos x="T4" y="T5"/>
                </a:cxn>
                <a:cxn ang="0">
                  <a:pos x="T6" y="T7"/>
                </a:cxn>
              </a:cxnLst>
              <a:rect l="0" t="0" r="r" b="b"/>
              <a:pathLst>
                <a:path w="193" h="308">
                  <a:moveTo>
                    <a:pt x="0" y="308"/>
                  </a:moveTo>
                  <a:lnTo>
                    <a:pt x="0" y="0"/>
                  </a:lnTo>
                  <a:lnTo>
                    <a:pt x="193"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iṩḷidé"/>
            <p:cNvSpPr/>
            <p:nvPr/>
          </p:nvSpPr>
          <p:spPr bwMode="auto">
            <a:xfrm>
              <a:off x="4914900" y="4264026"/>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íSļíḑè"/>
            <p:cNvSpPr/>
            <p:nvPr/>
          </p:nvSpPr>
          <p:spPr bwMode="auto">
            <a:xfrm>
              <a:off x="4922838" y="4271963"/>
              <a:ext cx="298450" cy="488950"/>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ṧlïďé"/>
            <p:cNvSpPr/>
            <p:nvPr/>
          </p:nvSpPr>
          <p:spPr bwMode="auto">
            <a:xfrm>
              <a:off x="4922838" y="4271963"/>
              <a:ext cx="298450" cy="488950"/>
            </a:xfrm>
            <a:custGeom>
              <a:avLst/>
              <a:gdLst>
                <a:gd name="T0" fmla="*/ 0 w 188"/>
                <a:gd name="T1" fmla="*/ 308 h 308"/>
                <a:gd name="T2" fmla="*/ 0 w 188"/>
                <a:gd name="T3" fmla="*/ 0 h 308"/>
                <a:gd name="T4" fmla="*/ 188 w 188"/>
                <a:gd name="T5" fmla="*/ 0 h 308"/>
                <a:gd name="T6" fmla="*/ 0 w 188"/>
                <a:gd name="T7" fmla="*/ 308 h 308"/>
              </a:gdLst>
              <a:ahLst/>
              <a:cxnLst>
                <a:cxn ang="0">
                  <a:pos x="T0" y="T1"/>
                </a:cxn>
                <a:cxn ang="0">
                  <a:pos x="T2" y="T3"/>
                </a:cxn>
                <a:cxn ang="0">
                  <a:pos x="T4" y="T5"/>
                </a:cxn>
                <a:cxn ang="0">
                  <a:pos x="T6" y="T7"/>
                </a:cxn>
              </a:cxnLst>
              <a:rect l="0" t="0" r="r" b="b"/>
              <a:pathLst>
                <a:path w="188" h="308">
                  <a:moveTo>
                    <a:pt x="0" y="308"/>
                  </a:moveTo>
                  <a:lnTo>
                    <a:pt x="0" y="0"/>
                  </a:lnTo>
                  <a:lnTo>
                    <a:pt x="188" y="0"/>
                  </a:lnTo>
                  <a:lnTo>
                    <a:pt x="0" y="308"/>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íś1ïḓê"/>
            <p:cNvSpPr/>
            <p:nvPr/>
          </p:nvSpPr>
          <p:spPr bwMode="auto">
            <a:xfrm>
              <a:off x="3938588" y="3500438"/>
              <a:ext cx="1330325" cy="582613"/>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ísļïḑè"/>
            <p:cNvSpPr/>
            <p:nvPr/>
          </p:nvSpPr>
          <p:spPr bwMode="auto">
            <a:xfrm>
              <a:off x="3978275" y="3532188"/>
              <a:ext cx="314325"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şľïdé"/>
            <p:cNvSpPr/>
            <p:nvPr/>
          </p:nvSpPr>
          <p:spPr bwMode="auto">
            <a:xfrm>
              <a:off x="3986213" y="3540126"/>
              <a:ext cx="300038"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îśḷíḑê"/>
            <p:cNvSpPr/>
            <p:nvPr/>
          </p:nvSpPr>
          <p:spPr bwMode="auto">
            <a:xfrm>
              <a:off x="3986213" y="3540126"/>
              <a:ext cx="300038" cy="487363"/>
            </a:xfrm>
            <a:custGeom>
              <a:avLst/>
              <a:gdLst>
                <a:gd name="T0" fmla="*/ 0 w 189"/>
                <a:gd name="T1" fmla="*/ 307 h 307"/>
                <a:gd name="T2" fmla="*/ 0 w 189"/>
                <a:gd name="T3" fmla="*/ 0 h 307"/>
                <a:gd name="T4" fmla="*/ 189 w 189"/>
                <a:gd name="T5" fmla="*/ 0 h 307"/>
                <a:gd name="T6" fmla="*/ 0 w 189"/>
                <a:gd name="T7" fmla="*/ 307 h 307"/>
              </a:gdLst>
              <a:ahLst/>
              <a:cxnLst>
                <a:cxn ang="0">
                  <a:pos x="T0" y="T1"/>
                </a:cxn>
                <a:cxn ang="0">
                  <a:pos x="T2" y="T3"/>
                </a:cxn>
                <a:cxn ang="0">
                  <a:pos x="T4" y="T5"/>
                </a:cxn>
                <a:cxn ang="0">
                  <a:pos x="T6" y="T7"/>
                </a:cxn>
              </a:cxnLst>
              <a:rect l="0" t="0" r="r" b="b"/>
              <a:pathLst>
                <a:path w="189" h="307">
                  <a:moveTo>
                    <a:pt x="0" y="307"/>
                  </a:moveTo>
                  <a:lnTo>
                    <a:pt x="0" y="0"/>
                  </a:lnTo>
                  <a:lnTo>
                    <a:pt x="189"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ïŝḷiḓé"/>
            <p:cNvSpPr/>
            <p:nvPr/>
          </p:nvSpPr>
          <p:spPr bwMode="auto">
            <a:xfrm>
              <a:off x="4443413" y="3532188"/>
              <a:ext cx="314325"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3" name="islíḓê"/>
            <p:cNvSpPr/>
            <p:nvPr/>
          </p:nvSpPr>
          <p:spPr bwMode="auto">
            <a:xfrm>
              <a:off x="4451350" y="3540126"/>
              <a:ext cx="306388"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iśḷiďê"/>
            <p:cNvSpPr/>
            <p:nvPr/>
          </p:nvSpPr>
          <p:spPr bwMode="auto">
            <a:xfrm>
              <a:off x="4451350" y="3540126"/>
              <a:ext cx="306388" cy="487363"/>
            </a:xfrm>
            <a:custGeom>
              <a:avLst/>
              <a:gdLst>
                <a:gd name="T0" fmla="*/ 0 w 193"/>
                <a:gd name="T1" fmla="*/ 307 h 307"/>
                <a:gd name="T2" fmla="*/ 0 w 193"/>
                <a:gd name="T3" fmla="*/ 0 h 307"/>
                <a:gd name="T4" fmla="*/ 193 w 193"/>
                <a:gd name="T5" fmla="*/ 0 h 307"/>
                <a:gd name="T6" fmla="*/ 0 w 193"/>
                <a:gd name="T7" fmla="*/ 307 h 307"/>
              </a:gdLst>
              <a:ahLst/>
              <a:cxnLst>
                <a:cxn ang="0">
                  <a:pos x="T0" y="T1"/>
                </a:cxn>
                <a:cxn ang="0">
                  <a:pos x="T2" y="T3"/>
                </a:cxn>
                <a:cxn ang="0">
                  <a:pos x="T4" y="T5"/>
                </a:cxn>
                <a:cxn ang="0">
                  <a:pos x="T6" y="T7"/>
                </a:cxn>
              </a:cxnLst>
              <a:rect l="0" t="0" r="r" b="b"/>
              <a:pathLst>
                <a:path w="193" h="307">
                  <a:moveTo>
                    <a:pt x="0" y="307"/>
                  </a:moveTo>
                  <a:lnTo>
                    <a:pt x="0" y="0"/>
                  </a:lnTo>
                  <a:lnTo>
                    <a:pt x="193"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ïṡľiḋé"/>
            <p:cNvSpPr/>
            <p:nvPr/>
          </p:nvSpPr>
          <p:spPr bwMode="auto">
            <a:xfrm>
              <a:off x="4914900" y="3532188"/>
              <a:ext cx="314325" cy="51117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iṡḷïḋé"/>
            <p:cNvSpPr/>
            <p:nvPr/>
          </p:nvSpPr>
          <p:spPr bwMode="auto">
            <a:xfrm>
              <a:off x="4922838" y="3540126"/>
              <a:ext cx="298450" cy="487363"/>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ïsļíḋe"/>
            <p:cNvSpPr/>
            <p:nvPr/>
          </p:nvSpPr>
          <p:spPr bwMode="auto">
            <a:xfrm>
              <a:off x="4922838" y="3540126"/>
              <a:ext cx="298450" cy="487363"/>
            </a:xfrm>
            <a:custGeom>
              <a:avLst/>
              <a:gdLst>
                <a:gd name="T0" fmla="*/ 0 w 188"/>
                <a:gd name="T1" fmla="*/ 307 h 307"/>
                <a:gd name="T2" fmla="*/ 0 w 188"/>
                <a:gd name="T3" fmla="*/ 0 h 307"/>
                <a:gd name="T4" fmla="*/ 188 w 188"/>
                <a:gd name="T5" fmla="*/ 0 h 307"/>
                <a:gd name="T6" fmla="*/ 0 w 188"/>
                <a:gd name="T7" fmla="*/ 307 h 307"/>
              </a:gdLst>
              <a:ahLst/>
              <a:cxnLst>
                <a:cxn ang="0">
                  <a:pos x="T0" y="T1"/>
                </a:cxn>
                <a:cxn ang="0">
                  <a:pos x="T2" y="T3"/>
                </a:cxn>
                <a:cxn ang="0">
                  <a:pos x="T4" y="T5"/>
                </a:cxn>
                <a:cxn ang="0">
                  <a:pos x="T6" y="T7"/>
                </a:cxn>
              </a:cxnLst>
              <a:rect l="0" t="0" r="r" b="b"/>
              <a:pathLst>
                <a:path w="188" h="307">
                  <a:moveTo>
                    <a:pt x="0" y="307"/>
                  </a:moveTo>
                  <a:lnTo>
                    <a:pt x="0" y="0"/>
                  </a:lnTo>
                  <a:lnTo>
                    <a:pt x="188" y="0"/>
                  </a:lnTo>
                  <a:lnTo>
                    <a:pt x="0" y="307"/>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i$ľiḓé"/>
            <p:cNvSpPr/>
            <p:nvPr/>
          </p:nvSpPr>
          <p:spPr bwMode="auto">
            <a:xfrm>
              <a:off x="3938588" y="2752726"/>
              <a:ext cx="1330325" cy="582613"/>
            </a:xfrm>
            <a:prstGeom prst="rect">
              <a:avLst/>
            </a:prstGeom>
            <a:solidFill>
              <a:srgbClr val="AD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iš1îḑê"/>
            <p:cNvSpPr/>
            <p:nvPr/>
          </p:nvSpPr>
          <p:spPr bwMode="auto">
            <a:xfrm>
              <a:off x="3978275" y="2782888"/>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ŝľïḍe"/>
            <p:cNvSpPr/>
            <p:nvPr/>
          </p:nvSpPr>
          <p:spPr bwMode="auto">
            <a:xfrm>
              <a:off x="3986213" y="2790826"/>
              <a:ext cx="300038"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ļidè"/>
            <p:cNvSpPr/>
            <p:nvPr/>
          </p:nvSpPr>
          <p:spPr bwMode="auto">
            <a:xfrm>
              <a:off x="3986213" y="2790826"/>
              <a:ext cx="300038" cy="496888"/>
            </a:xfrm>
            <a:custGeom>
              <a:avLst/>
              <a:gdLst>
                <a:gd name="T0" fmla="*/ 0 w 189"/>
                <a:gd name="T1" fmla="*/ 313 h 313"/>
                <a:gd name="T2" fmla="*/ 0 w 189"/>
                <a:gd name="T3" fmla="*/ 0 h 313"/>
                <a:gd name="T4" fmla="*/ 189 w 189"/>
                <a:gd name="T5" fmla="*/ 0 h 313"/>
                <a:gd name="T6" fmla="*/ 0 w 189"/>
                <a:gd name="T7" fmla="*/ 313 h 313"/>
              </a:gdLst>
              <a:ahLst/>
              <a:cxnLst>
                <a:cxn ang="0">
                  <a:pos x="T0" y="T1"/>
                </a:cxn>
                <a:cxn ang="0">
                  <a:pos x="T2" y="T3"/>
                </a:cxn>
                <a:cxn ang="0">
                  <a:pos x="T4" y="T5"/>
                </a:cxn>
                <a:cxn ang="0">
                  <a:pos x="T6" y="T7"/>
                </a:cxn>
              </a:cxnLst>
              <a:rect l="0" t="0" r="r" b="b"/>
              <a:pathLst>
                <a:path w="189" h="313">
                  <a:moveTo>
                    <a:pt x="0" y="313"/>
                  </a:moveTo>
                  <a:lnTo>
                    <a:pt x="0" y="0"/>
                  </a:lnTo>
                  <a:lnTo>
                    <a:pt x="189"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ïśḻîḍé"/>
            <p:cNvSpPr/>
            <p:nvPr/>
          </p:nvSpPr>
          <p:spPr bwMode="auto">
            <a:xfrm>
              <a:off x="4443413" y="2782888"/>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š1îďé"/>
            <p:cNvSpPr/>
            <p:nvPr/>
          </p:nvSpPr>
          <p:spPr bwMode="auto">
            <a:xfrm>
              <a:off x="4451350" y="2790826"/>
              <a:ext cx="306388"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ŝḷïdè"/>
            <p:cNvSpPr/>
            <p:nvPr/>
          </p:nvSpPr>
          <p:spPr bwMode="auto">
            <a:xfrm>
              <a:off x="4451350" y="2790826"/>
              <a:ext cx="306388" cy="496888"/>
            </a:xfrm>
            <a:custGeom>
              <a:avLst/>
              <a:gdLst>
                <a:gd name="T0" fmla="*/ 0 w 193"/>
                <a:gd name="T1" fmla="*/ 313 h 313"/>
                <a:gd name="T2" fmla="*/ 0 w 193"/>
                <a:gd name="T3" fmla="*/ 0 h 313"/>
                <a:gd name="T4" fmla="*/ 193 w 193"/>
                <a:gd name="T5" fmla="*/ 0 h 313"/>
                <a:gd name="T6" fmla="*/ 0 w 193"/>
                <a:gd name="T7" fmla="*/ 313 h 313"/>
              </a:gdLst>
              <a:ahLst/>
              <a:cxnLst>
                <a:cxn ang="0">
                  <a:pos x="T0" y="T1"/>
                </a:cxn>
                <a:cxn ang="0">
                  <a:pos x="T2" y="T3"/>
                </a:cxn>
                <a:cxn ang="0">
                  <a:pos x="T4" y="T5"/>
                </a:cxn>
                <a:cxn ang="0">
                  <a:pos x="T6" y="T7"/>
                </a:cxn>
              </a:cxnLst>
              <a:rect l="0" t="0" r="r" b="b"/>
              <a:pathLst>
                <a:path w="193" h="313">
                  <a:moveTo>
                    <a:pt x="0" y="313"/>
                  </a:moveTo>
                  <a:lnTo>
                    <a:pt x="0" y="0"/>
                  </a:lnTo>
                  <a:lnTo>
                    <a:pt x="193"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íṡḻïdè"/>
            <p:cNvSpPr/>
            <p:nvPr/>
          </p:nvSpPr>
          <p:spPr bwMode="auto">
            <a:xfrm>
              <a:off x="4914900" y="2782888"/>
              <a:ext cx="314325" cy="51276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ļíďé"/>
            <p:cNvSpPr/>
            <p:nvPr/>
          </p:nvSpPr>
          <p:spPr bwMode="auto">
            <a:xfrm>
              <a:off x="4922838" y="2790826"/>
              <a:ext cx="298450" cy="496888"/>
            </a:xfrm>
            <a:prstGeom prst="rect">
              <a:avLst/>
            </a:prstGeom>
            <a:solidFill>
              <a:srgbClr val="A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îš1iḋè"/>
            <p:cNvSpPr/>
            <p:nvPr/>
          </p:nvSpPr>
          <p:spPr bwMode="auto">
            <a:xfrm>
              <a:off x="4922838" y="2790826"/>
              <a:ext cx="298450" cy="496888"/>
            </a:xfrm>
            <a:custGeom>
              <a:avLst/>
              <a:gdLst>
                <a:gd name="T0" fmla="*/ 0 w 188"/>
                <a:gd name="T1" fmla="*/ 313 h 313"/>
                <a:gd name="T2" fmla="*/ 0 w 188"/>
                <a:gd name="T3" fmla="*/ 0 h 313"/>
                <a:gd name="T4" fmla="*/ 188 w 188"/>
                <a:gd name="T5" fmla="*/ 0 h 313"/>
                <a:gd name="T6" fmla="*/ 0 w 188"/>
                <a:gd name="T7" fmla="*/ 313 h 313"/>
              </a:gdLst>
              <a:ahLst/>
              <a:cxnLst>
                <a:cxn ang="0">
                  <a:pos x="T0" y="T1"/>
                </a:cxn>
                <a:cxn ang="0">
                  <a:pos x="T2" y="T3"/>
                </a:cxn>
                <a:cxn ang="0">
                  <a:pos x="T4" y="T5"/>
                </a:cxn>
                <a:cxn ang="0">
                  <a:pos x="T6" y="T7"/>
                </a:cxn>
              </a:cxnLst>
              <a:rect l="0" t="0" r="r" b="b"/>
              <a:pathLst>
                <a:path w="188" h="313">
                  <a:moveTo>
                    <a:pt x="0" y="313"/>
                  </a:moveTo>
                  <a:lnTo>
                    <a:pt x="0" y="0"/>
                  </a:lnTo>
                  <a:lnTo>
                    <a:pt x="188" y="0"/>
                  </a:lnTo>
                  <a:lnTo>
                    <a:pt x="0" y="313"/>
                  </a:lnTo>
                  <a:close/>
                </a:path>
              </a:pathLst>
            </a:custGeom>
            <a:solidFill>
              <a:srgbClr val="89CD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îṥľíḍé"/>
            <p:cNvSpPr/>
            <p:nvPr/>
          </p:nvSpPr>
          <p:spPr bwMode="auto">
            <a:xfrm>
              <a:off x="3467100" y="1830388"/>
              <a:ext cx="2298700" cy="103188"/>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ïsḷîḋé"/>
            <p:cNvSpPr/>
            <p:nvPr/>
          </p:nvSpPr>
          <p:spPr bwMode="auto">
            <a:xfrm>
              <a:off x="3467100" y="1909763"/>
              <a:ext cx="2298700" cy="23813"/>
            </a:xfrm>
            <a:prstGeom prst="rect">
              <a:avLst/>
            </a:prstGeom>
            <a:solidFill>
              <a:srgbClr val="8DAE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0" name="îṥľiḓé"/>
            <p:cNvSpPr/>
            <p:nvPr/>
          </p:nvSpPr>
          <p:spPr bwMode="auto">
            <a:xfrm>
              <a:off x="3387725" y="1751013"/>
              <a:ext cx="2463800" cy="95250"/>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íşlíḋè"/>
            <p:cNvSpPr/>
            <p:nvPr/>
          </p:nvSpPr>
          <p:spPr bwMode="auto">
            <a:xfrm>
              <a:off x="3387725" y="1822451"/>
              <a:ext cx="2463800" cy="23813"/>
            </a:xfrm>
            <a:prstGeom prst="rect">
              <a:avLst/>
            </a:prstGeom>
            <a:solidFill>
              <a:srgbClr val="8DAE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iṧḻíde"/>
            <p:cNvSpPr/>
            <p:nvPr/>
          </p:nvSpPr>
          <p:spPr bwMode="auto">
            <a:xfrm>
              <a:off x="5654675" y="2532063"/>
              <a:ext cx="2974975" cy="93663"/>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îṩľiḋé"/>
            <p:cNvSpPr/>
            <p:nvPr/>
          </p:nvSpPr>
          <p:spPr bwMode="auto">
            <a:xfrm>
              <a:off x="5654675" y="2609851"/>
              <a:ext cx="2974975" cy="15875"/>
            </a:xfrm>
            <a:prstGeom prst="rect">
              <a:avLst/>
            </a:prstGeom>
            <a:solidFill>
              <a:srgbClr val="8DAE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ïş1idê"/>
            <p:cNvSpPr/>
            <p:nvPr/>
          </p:nvSpPr>
          <p:spPr bwMode="auto">
            <a:xfrm>
              <a:off x="5553075" y="2452688"/>
              <a:ext cx="3187700" cy="95250"/>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7" name="îṣḻïďè"/>
            <p:cNvSpPr/>
            <p:nvPr/>
          </p:nvSpPr>
          <p:spPr bwMode="auto">
            <a:xfrm>
              <a:off x="5553075" y="2524126"/>
              <a:ext cx="3187700" cy="23813"/>
            </a:xfrm>
            <a:prstGeom prst="rect">
              <a:avLst/>
            </a:prstGeom>
            <a:solidFill>
              <a:srgbClr val="8DAE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8" name="íṡ1íḑè"/>
            <p:cNvSpPr/>
            <p:nvPr/>
          </p:nvSpPr>
          <p:spPr bwMode="auto">
            <a:xfrm>
              <a:off x="3506788" y="4941888"/>
              <a:ext cx="5162550" cy="95250"/>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isliḍé"/>
            <p:cNvSpPr/>
            <p:nvPr/>
          </p:nvSpPr>
          <p:spPr bwMode="auto">
            <a:xfrm>
              <a:off x="3506788" y="5013326"/>
              <a:ext cx="5162550" cy="23813"/>
            </a:xfrm>
            <a:prstGeom prst="rect">
              <a:avLst/>
            </a:prstGeom>
            <a:solidFill>
              <a:srgbClr val="8DAE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ṩḻîďê"/>
            <p:cNvSpPr/>
            <p:nvPr/>
          </p:nvSpPr>
          <p:spPr bwMode="auto">
            <a:xfrm>
              <a:off x="3317875" y="4854576"/>
              <a:ext cx="5556250" cy="103188"/>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íślïḋê"/>
            <p:cNvSpPr/>
            <p:nvPr/>
          </p:nvSpPr>
          <p:spPr bwMode="auto">
            <a:xfrm>
              <a:off x="3317875" y="4926013"/>
              <a:ext cx="5556250" cy="31750"/>
            </a:xfrm>
            <a:prstGeom prst="rect">
              <a:avLst/>
            </a:prstGeom>
            <a:solidFill>
              <a:srgbClr val="8DAE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2" name="îśḻíḓé"/>
            <p:cNvSpPr/>
            <p:nvPr/>
          </p:nvSpPr>
          <p:spPr bwMode="auto">
            <a:xfrm>
              <a:off x="5284788" y="5059363"/>
              <a:ext cx="346075" cy="906463"/>
            </a:xfrm>
            <a:custGeom>
              <a:avLst/>
              <a:gdLst>
                <a:gd name="T0" fmla="*/ 0 w 218"/>
                <a:gd name="T1" fmla="*/ 0 h 571"/>
                <a:gd name="T2" fmla="*/ 0 w 218"/>
                <a:gd name="T3" fmla="*/ 571 h 571"/>
                <a:gd name="T4" fmla="*/ 0 w 218"/>
                <a:gd name="T5" fmla="*/ 571 h 571"/>
                <a:gd name="T6" fmla="*/ 0 w 218"/>
                <a:gd name="T7" fmla="*/ 5 h 571"/>
                <a:gd name="T8" fmla="*/ 218 w 218"/>
                <a:gd name="T9" fmla="*/ 5 h 571"/>
                <a:gd name="T10" fmla="*/ 218 w 218"/>
                <a:gd name="T11" fmla="*/ 571 h 571"/>
                <a:gd name="T12" fmla="*/ 218 w 218"/>
                <a:gd name="T13" fmla="*/ 571 h 571"/>
                <a:gd name="T14" fmla="*/ 218 w 218"/>
                <a:gd name="T15" fmla="*/ 0 h 571"/>
                <a:gd name="T16" fmla="*/ 0 w 218"/>
                <a:gd name="T17"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571">
                  <a:moveTo>
                    <a:pt x="0" y="0"/>
                  </a:moveTo>
                  <a:lnTo>
                    <a:pt x="0" y="571"/>
                  </a:lnTo>
                  <a:lnTo>
                    <a:pt x="0" y="571"/>
                  </a:lnTo>
                  <a:lnTo>
                    <a:pt x="0" y="5"/>
                  </a:lnTo>
                  <a:lnTo>
                    <a:pt x="218" y="5"/>
                  </a:lnTo>
                  <a:lnTo>
                    <a:pt x="218" y="571"/>
                  </a:lnTo>
                  <a:lnTo>
                    <a:pt x="218" y="571"/>
                  </a:lnTo>
                  <a:lnTo>
                    <a:pt x="218" y="0"/>
                  </a:lnTo>
                  <a:lnTo>
                    <a:pt x="0" y="0"/>
                  </a:lnTo>
                  <a:close/>
                </a:path>
              </a:pathLst>
            </a:custGeom>
            <a:solidFill>
              <a:srgbClr val="4D4C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ísḻíďé"/>
            <p:cNvSpPr/>
            <p:nvPr/>
          </p:nvSpPr>
          <p:spPr bwMode="auto">
            <a:xfrm>
              <a:off x="5284788" y="5067301"/>
              <a:ext cx="346075" cy="898525"/>
            </a:xfrm>
            <a:custGeom>
              <a:avLst/>
              <a:gdLst>
                <a:gd name="T0" fmla="*/ 0 w 218"/>
                <a:gd name="T1" fmla="*/ 0 h 566"/>
                <a:gd name="T2" fmla="*/ 0 w 218"/>
                <a:gd name="T3" fmla="*/ 566 h 566"/>
                <a:gd name="T4" fmla="*/ 10 w 218"/>
                <a:gd name="T5" fmla="*/ 566 h 566"/>
                <a:gd name="T6" fmla="*/ 10 w 218"/>
                <a:gd name="T7" fmla="*/ 10 h 566"/>
                <a:gd name="T8" fmla="*/ 208 w 218"/>
                <a:gd name="T9" fmla="*/ 10 h 566"/>
                <a:gd name="T10" fmla="*/ 208 w 218"/>
                <a:gd name="T11" fmla="*/ 566 h 566"/>
                <a:gd name="T12" fmla="*/ 218 w 218"/>
                <a:gd name="T13" fmla="*/ 566 h 566"/>
                <a:gd name="T14" fmla="*/ 218 w 218"/>
                <a:gd name="T15" fmla="*/ 0 h 566"/>
                <a:gd name="T16" fmla="*/ 0 w 218"/>
                <a:gd name="T17"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566">
                  <a:moveTo>
                    <a:pt x="0" y="0"/>
                  </a:moveTo>
                  <a:lnTo>
                    <a:pt x="0" y="566"/>
                  </a:lnTo>
                  <a:lnTo>
                    <a:pt x="10" y="566"/>
                  </a:lnTo>
                  <a:lnTo>
                    <a:pt x="10" y="10"/>
                  </a:lnTo>
                  <a:lnTo>
                    <a:pt x="208" y="10"/>
                  </a:lnTo>
                  <a:lnTo>
                    <a:pt x="208" y="566"/>
                  </a:lnTo>
                  <a:lnTo>
                    <a:pt x="218" y="566"/>
                  </a:lnTo>
                  <a:lnTo>
                    <a:pt x="218" y="0"/>
                  </a:lnTo>
                  <a:lnTo>
                    <a:pt x="0" y="0"/>
                  </a:lnTo>
                  <a:close/>
                </a:path>
              </a:pathLst>
            </a:custGeom>
            <a:solidFill>
              <a:srgbClr val="7777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iṡḻide"/>
            <p:cNvSpPr/>
            <p:nvPr/>
          </p:nvSpPr>
          <p:spPr bwMode="auto">
            <a:xfrm>
              <a:off x="5300663" y="5083176"/>
              <a:ext cx="314325" cy="882650"/>
            </a:xfrm>
            <a:custGeom>
              <a:avLst/>
              <a:gdLst>
                <a:gd name="T0" fmla="*/ 0 w 198"/>
                <a:gd name="T1" fmla="*/ 0 h 556"/>
                <a:gd name="T2" fmla="*/ 0 w 198"/>
                <a:gd name="T3" fmla="*/ 556 h 556"/>
                <a:gd name="T4" fmla="*/ 10 w 198"/>
                <a:gd name="T5" fmla="*/ 556 h 556"/>
                <a:gd name="T6" fmla="*/ 10 w 198"/>
                <a:gd name="T7" fmla="*/ 5 h 556"/>
                <a:gd name="T8" fmla="*/ 188 w 198"/>
                <a:gd name="T9" fmla="*/ 5 h 556"/>
                <a:gd name="T10" fmla="*/ 188 w 198"/>
                <a:gd name="T11" fmla="*/ 556 h 556"/>
                <a:gd name="T12" fmla="*/ 198 w 198"/>
                <a:gd name="T13" fmla="*/ 556 h 556"/>
                <a:gd name="T14" fmla="*/ 198 w 198"/>
                <a:gd name="T15" fmla="*/ 0 h 556"/>
                <a:gd name="T16" fmla="*/ 0 w 198"/>
                <a:gd name="T17"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556">
                  <a:moveTo>
                    <a:pt x="0" y="0"/>
                  </a:moveTo>
                  <a:lnTo>
                    <a:pt x="0" y="556"/>
                  </a:lnTo>
                  <a:lnTo>
                    <a:pt x="10" y="556"/>
                  </a:lnTo>
                  <a:lnTo>
                    <a:pt x="10" y="5"/>
                  </a:lnTo>
                  <a:lnTo>
                    <a:pt x="188" y="5"/>
                  </a:lnTo>
                  <a:lnTo>
                    <a:pt x="188" y="556"/>
                  </a:lnTo>
                  <a:lnTo>
                    <a:pt x="198" y="556"/>
                  </a:lnTo>
                  <a:lnTo>
                    <a:pt x="198" y="0"/>
                  </a:lnTo>
                  <a:lnTo>
                    <a:pt x="0" y="0"/>
                  </a:lnTo>
                  <a:close/>
                </a:path>
              </a:pathLst>
            </a:custGeom>
            <a:solidFill>
              <a:srgbClr val="4D4C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íṧļíḍé"/>
            <p:cNvSpPr/>
            <p:nvPr/>
          </p:nvSpPr>
          <p:spPr bwMode="auto">
            <a:xfrm>
              <a:off x="5316538" y="5091113"/>
              <a:ext cx="282575" cy="874713"/>
            </a:xfrm>
            <a:prstGeom prst="rect">
              <a:avLst/>
            </a:prstGeom>
            <a:solidFill>
              <a:srgbClr val="89CD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7" name="ïsļiḑé"/>
            <p:cNvSpPr/>
            <p:nvPr/>
          </p:nvSpPr>
          <p:spPr bwMode="auto">
            <a:xfrm>
              <a:off x="6370638" y="5059363"/>
              <a:ext cx="346075" cy="906463"/>
            </a:xfrm>
            <a:custGeom>
              <a:avLst/>
              <a:gdLst>
                <a:gd name="T0" fmla="*/ 0 w 218"/>
                <a:gd name="T1" fmla="*/ 0 h 571"/>
                <a:gd name="T2" fmla="*/ 0 w 218"/>
                <a:gd name="T3" fmla="*/ 571 h 571"/>
                <a:gd name="T4" fmla="*/ 5 w 218"/>
                <a:gd name="T5" fmla="*/ 571 h 571"/>
                <a:gd name="T6" fmla="*/ 5 w 218"/>
                <a:gd name="T7" fmla="*/ 5 h 571"/>
                <a:gd name="T8" fmla="*/ 218 w 218"/>
                <a:gd name="T9" fmla="*/ 5 h 571"/>
                <a:gd name="T10" fmla="*/ 218 w 218"/>
                <a:gd name="T11" fmla="*/ 571 h 571"/>
                <a:gd name="T12" fmla="*/ 218 w 218"/>
                <a:gd name="T13" fmla="*/ 571 h 571"/>
                <a:gd name="T14" fmla="*/ 218 w 218"/>
                <a:gd name="T15" fmla="*/ 0 h 571"/>
                <a:gd name="T16" fmla="*/ 0 w 218"/>
                <a:gd name="T17"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571">
                  <a:moveTo>
                    <a:pt x="0" y="0"/>
                  </a:moveTo>
                  <a:lnTo>
                    <a:pt x="0" y="571"/>
                  </a:lnTo>
                  <a:lnTo>
                    <a:pt x="5" y="571"/>
                  </a:lnTo>
                  <a:lnTo>
                    <a:pt x="5" y="5"/>
                  </a:lnTo>
                  <a:lnTo>
                    <a:pt x="218" y="5"/>
                  </a:lnTo>
                  <a:lnTo>
                    <a:pt x="218" y="571"/>
                  </a:lnTo>
                  <a:lnTo>
                    <a:pt x="218" y="571"/>
                  </a:lnTo>
                  <a:lnTo>
                    <a:pt x="218" y="0"/>
                  </a:lnTo>
                  <a:lnTo>
                    <a:pt x="0" y="0"/>
                  </a:lnTo>
                  <a:close/>
                </a:path>
              </a:pathLst>
            </a:custGeom>
            <a:solidFill>
              <a:srgbClr val="4D4C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iṥ1íḑè"/>
            <p:cNvSpPr/>
            <p:nvPr/>
          </p:nvSpPr>
          <p:spPr bwMode="auto">
            <a:xfrm>
              <a:off x="6378575" y="5067301"/>
              <a:ext cx="338138" cy="898525"/>
            </a:xfrm>
            <a:custGeom>
              <a:avLst/>
              <a:gdLst>
                <a:gd name="T0" fmla="*/ 0 w 213"/>
                <a:gd name="T1" fmla="*/ 0 h 566"/>
                <a:gd name="T2" fmla="*/ 0 w 213"/>
                <a:gd name="T3" fmla="*/ 566 h 566"/>
                <a:gd name="T4" fmla="*/ 10 w 213"/>
                <a:gd name="T5" fmla="*/ 566 h 566"/>
                <a:gd name="T6" fmla="*/ 10 w 213"/>
                <a:gd name="T7" fmla="*/ 10 h 566"/>
                <a:gd name="T8" fmla="*/ 204 w 213"/>
                <a:gd name="T9" fmla="*/ 10 h 566"/>
                <a:gd name="T10" fmla="*/ 204 w 213"/>
                <a:gd name="T11" fmla="*/ 566 h 566"/>
                <a:gd name="T12" fmla="*/ 213 w 213"/>
                <a:gd name="T13" fmla="*/ 566 h 566"/>
                <a:gd name="T14" fmla="*/ 213 w 213"/>
                <a:gd name="T15" fmla="*/ 0 h 566"/>
                <a:gd name="T16" fmla="*/ 0 w 213"/>
                <a:gd name="T17"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566">
                  <a:moveTo>
                    <a:pt x="0" y="0"/>
                  </a:moveTo>
                  <a:lnTo>
                    <a:pt x="0" y="566"/>
                  </a:lnTo>
                  <a:lnTo>
                    <a:pt x="10" y="566"/>
                  </a:lnTo>
                  <a:lnTo>
                    <a:pt x="10" y="10"/>
                  </a:lnTo>
                  <a:lnTo>
                    <a:pt x="204" y="10"/>
                  </a:lnTo>
                  <a:lnTo>
                    <a:pt x="204" y="566"/>
                  </a:lnTo>
                  <a:lnTo>
                    <a:pt x="213" y="566"/>
                  </a:lnTo>
                  <a:lnTo>
                    <a:pt x="213" y="0"/>
                  </a:lnTo>
                  <a:lnTo>
                    <a:pt x="0" y="0"/>
                  </a:lnTo>
                  <a:close/>
                </a:path>
              </a:pathLst>
            </a:custGeom>
            <a:solidFill>
              <a:srgbClr val="7777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íŝľîḑè"/>
            <p:cNvSpPr/>
            <p:nvPr/>
          </p:nvSpPr>
          <p:spPr bwMode="auto">
            <a:xfrm>
              <a:off x="6394450" y="5083176"/>
              <a:ext cx="307975" cy="882650"/>
            </a:xfrm>
            <a:custGeom>
              <a:avLst/>
              <a:gdLst>
                <a:gd name="T0" fmla="*/ 0 w 194"/>
                <a:gd name="T1" fmla="*/ 0 h 556"/>
                <a:gd name="T2" fmla="*/ 0 w 194"/>
                <a:gd name="T3" fmla="*/ 556 h 556"/>
                <a:gd name="T4" fmla="*/ 5 w 194"/>
                <a:gd name="T5" fmla="*/ 556 h 556"/>
                <a:gd name="T6" fmla="*/ 5 w 194"/>
                <a:gd name="T7" fmla="*/ 5 h 556"/>
                <a:gd name="T8" fmla="*/ 189 w 194"/>
                <a:gd name="T9" fmla="*/ 5 h 556"/>
                <a:gd name="T10" fmla="*/ 189 w 194"/>
                <a:gd name="T11" fmla="*/ 556 h 556"/>
                <a:gd name="T12" fmla="*/ 194 w 194"/>
                <a:gd name="T13" fmla="*/ 556 h 556"/>
                <a:gd name="T14" fmla="*/ 194 w 194"/>
                <a:gd name="T15" fmla="*/ 0 h 556"/>
                <a:gd name="T16" fmla="*/ 0 w 194"/>
                <a:gd name="T17"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556">
                  <a:moveTo>
                    <a:pt x="0" y="0"/>
                  </a:moveTo>
                  <a:lnTo>
                    <a:pt x="0" y="556"/>
                  </a:lnTo>
                  <a:lnTo>
                    <a:pt x="5" y="556"/>
                  </a:lnTo>
                  <a:lnTo>
                    <a:pt x="5" y="5"/>
                  </a:lnTo>
                  <a:lnTo>
                    <a:pt x="189" y="5"/>
                  </a:lnTo>
                  <a:lnTo>
                    <a:pt x="189" y="556"/>
                  </a:lnTo>
                  <a:lnTo>
                    <a:pt x="194" y="556"/>
                  </a:lnTo>
                  <a:lnTo>
                    <a:pt x="194" y="0"/>
                  </a:lnTo>
                  <a:lnTo>
                    <a:pt x="0" y="0"/>
                  </a:lnTo>
                  <a:close/>
                </a:path>
              </a:pathLst>
            </a:custGeom>
            <a:solidFill>
              <a:srgbClr val="4D4C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îṡľiḑé"/>
            <p:cNvSpPr/>
            <p:nvPr/>
          </p:nvSpPr>
          <p:spPr bwMode="auto">
            <a:xfrm>
              <a:off x="6402388" y="5091113"/>
              <a:ext cx="292100" cy="874713"/>
            </a:xfrm>
            <a:prstGeom prst="rect">
              <a:avLst/>
            </a:prstGeom>
            <a:solidFill>
              <a:srgbClr val="89CD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ïsliḍé"/>
            <p:cNvSpPr/>
            <p:nvPr/>
          </p:nvSpPr>
          <p:spPr bwMode="auto">
            <a:xfrm>
              <a:off x="5018088" y="4949826"/>
              <a:ext cx="282575" cy="79375"/>
            </a:xfrm>
            <a:custGeom>
              <a:avLst/>
              <a:gdLst>
                <a:gd name="T0" fmla="*/ 0 w 36"/>
                <a:gd name="T1" fmla="*/ 7 h 10"/>
                <a:gd name="T2" fmla="*/ 2 w 36"/>
                <a:gd name="T3" fmla="*/ 10 h 10"/>
                <a:gd name="T4" fmla="*/ 34 w 36"/>
                <a:gd name="T5" fmla="*/ 10 h 10"/>
                <a:gd name="T6" fmla="*/ 36 w 36"/>
                <a:gd name="T7" fmla="*/ 7 h 10"/>
                <a:gd name="T8" fmla="*/ 36 w 36"/>
                <a:gd name="T9" fmla="*/ 2 h 10"/>
                <a:gd name="T10" fmla="*/ 34 w 36"/>
                <a:gd name="T11" fmla="*/ 0 h 10"/>
                <a:gd name="T12" fmla="*/ 2 w 36"/>
                <a:gd name="T13" fmla="*/ 0 h 10"/>
                <a:gd name="T14" fmla="*/ 0 w 36"/>
                <a:gd name="T15" fmla="*/ 2 h 10"/>
                <a:gd name="T16" fmla="*/ 0 w 36"/>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
                  <a:moveTo>
                    <a:pt x="0" y="7"/>
                  </a:moveTo>
                  <a:cubicBezTo>
                    <a:pt x="0" y="9"/>
                    <a:pt x="1" y="10"/>
                    <a:pt x="2" y="10"/>
                  </a:cubicBezTo>
                  <a:cubicBezTo>
                    <a:pt x="34" y="10"/>
                    <a:pt x="34" y="10"/>
                    <a:pt x="34" y="10"/>
                  </a:cubicBezTo>
                  <a:cubicBezTo>
                    <a:pt x="35" y="10"/>
                    <a:pt x="36" y="9"/>
                    <a:pt x="36" y="7"/>
                  </a:cubicBezTo>
                  <a:cubicBezTo>
                    <a:pt x="36" y="2"/>
                    <a:pt x="36" y="2"/>
                    <a:pt x="36" y="2"/>
                  </a:cubicBezTo>
                  <a:cubicBezTo>
                    <a:pt x="36" y="1"/>
                    <a:pt x="35" y="0"/>
                    <a:pt x="34" y="0"/>
                  </a:cubicBezTo>
                  <a:cubicBezTo>
                    <a:pt x="2" y="0"/>
                    <a:pt x="2" y="0"/>
                    <a:pt x="2" y="0"/>
                  </a:cubicBezTo>
                  <a:cubicBezTo>
                    <a:pt x="1" y="0"/>
                    <a:pt x="0" y="1"/>
                    <a:pt x="0" y="2"/>
                  </a:cubicBezTo>
                  <a:lnTo>
                    <a:pt x="0" y="7"/>
                  </a:lnTo>
                  <a:close/>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iśḻíḍé"/>
            <p:cNvSpPr/>
            <p:nvPr/>
          </p:nvSpPr>
          <p:spPr bwMode="auto">
            <a:xfrm>
              <a:off x="5018088" y="5013326"/>
              <a:ext cx="282575" cy="77788"/>
            </a:xfrm>
            <a:custGeom>
              <a:avLst/>
              <a:gdLst>
                <a:gd name="T0" fmla="*/ 89 w 178"/>
                <a:gd name="T1" fmla="*/ 0 h 49"/>
                <a:gd name="T2" fmla="*/ 178 w 178"/>
                <a:gd name="T3" fmla="*/ 0 h 49"/>
                <a:gd name="T4" fmla="*/ 128 w 178"/>
                <a:gd name="T5" fmla="*/ 49 h 49"/>
                <a:gd name="T6" fmla="*/ 89 w 178"/>
                <a:gd name="T7" fmla="*/ 49 h 49"/>
                <a:gd name="T8" fmla="*/ 49 w 178"/>
                <a:gd name="T9" fmla="*/ 49 h 49"/>
                <a:gd name="T10" fmla="*/ 0 w 178"/>
                <a:gd name="T11" fmla="*/ 0 h 49"/>
                <a:gd name="T12" fmla="*/ 89 w 178"/>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78" h="49">
                  <a:moveTo>
                    <a:pt x="89" y="0"/>
                  </a:moveTo>
                  <a:lnTo>
                    <a:pt x="178" y="0"/>
                  </a:lnTo>
                  <a:lnTo>
                    <a:pt x="128" y="49"/>
                  </a:lnTo>
                  <a:lnTo>
                    <a:pt x="89" y="49"/>
                  </a:lnTo>
                  <a:lnTo>
                    <a:pt x="49" y="49"/>
                  </a:lnTo>
                  <a:lnTo>
                    <a:pt x="0" y="0"/>
                  </a:lnTo>
                  <a:lnTo>
                    <a:pt x="89" y="0"/>
                  </a:lnTo>
                  <a:close/>
                </a:path>
              </a:pathLst>
            </a:custGeom>
            <a:solidFill>
              <a:srgbClr val="BCBB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iṩľíḋè"/>
            <p:cNvSpPr/>
            <p:nvPr/>
          </p:nvSpPr>
          <p:spPr bwMode="auto">
            <a:xfrm>
              <a:off x="5095875" y="5091113"/>
              <a:ext cx="125413" cy="1047750"/>
            </a:xfrm>
            <a:prstGeom prst="rect">
              <a:avLst/>
            </a:prstGeom>
            <a:solidFill>
              <a:srgbClr val="E1E1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îŝḷîḑè"/>
            <p:cNvSpPr/>
            <p:nvPr/>
          </p:nvSpPr>
          <p:spPr bwMode="auto">
            <a:xfrm>
              <a:off x="5183188" y="5091113"/>
              <a:ext cx="38100" cy="1047750"/>
            </a:xfrm>
            <a:prstGeom prst="rect">
              <a:avLst/>
            </a:prstGeom>
            <a:solidFill>
              <a:srgbClr val="BC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ṧlíḓe"/>
            <p:cNvSpPr/>
            <p:nvPr/>
          </p:nvSpPr>
          <p:spPr bwMode="auto">
            <a:xfrm>
              <a:off x="6804025" y="4949826"/>
              <a:ext cx="290513" cy="79375"/>
            </a:xfrm>
            <a:custGeom>
              <a:avLst/>
              <a:gdLst>
                <a:gd name="T0" fmla="*/ 0 w 37"/>
                <a:gd name="T1" fmla="*/ 7 h 10"/>
                <a:gd name="T2" fmla="*/ 3 w 37"/>
                <a:gd name="T3" fmla="*/ 10 h 10"/>
                <a:gd name="T4" fmla="*/ 35 w 37"/>
                <a:gd name="T5" fmla="*/ 10 h 10"/>
                <a:gd name="T6" fmla="*/ 37 w 37"/>
                <a:gd name="T7" fmla="*/ 7 h 10"/>
                <a:gd name="T8" fmla="*/ 37 w 37"/>
                <a:gd name="T9" fmla="*/ 2 h 10"/>
                <a:gd name="T10" fmla="*/ 35 w 37"/>
                <a:gd name="T11" fmla="*/ 0 h 10"/>
                <a:gd name="T12" fmla="*/ 3 w 37"/>
                <a:gd name="T13" fmla="*/ 0 h 10"/>
                <a:gd name="T14" fmla="*/ 0 w 37"/>
                <a:gd name="T15" fmla="*/ 2 h 10"/>
                <a:gd name="T16" fmla="*/ 0 w 37"/>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0">
                  <a:moveTo>
                    <a:pt x="0" y="7"/>
                  </a:moveTo>
                  <a:cubicBezTo>
                    <a:pt x="0" y="9"/>
                    <a:pt x="1" y="10"/>
                    <a:pt x="3" y="10"/>
                  </a:cubicBezTo>
                  <a:cubicBezTo>
                    <a:pt x="35" y="10"/>
                    <a:pt x="35" y="10"/>
                    <a:pt x="35" y="10"/>
                  </a:cubicBezTo>
                  <a:cubicBezTo>
                    <a:pt x="36" y="10"/>
                    <a:pt x="37" y="9"/>
                    <a:pt x="37" y="7"/>
                  </a:cubicBezTo>
                  <a:cubicBezTo>
                    <a:pt x="37" y="2"/>
                    <a:pt x="37" y="2"/>
                    <a:pt x="37" y="2"/>
                  </a:cubicBezTo>
                  <a:cubicBezTo>
                    <a:pt x="37" y="1"/>
                    <a:pt x="36" y="0"/>
                    <a:pt x="35" y="0"/>
                  </a:cubicBezTo>
                  <a:cubicBezTo>
                    <a:pt x="3" y="0"/>
                    <a:pt x="3" y="0"/>
                    <a:pt x="3" y="0"/>
                  </a:cubicBezTo>
                  <a:cubicBezTo>
                    <a:pt x="1" y="0"/>
                    <a:pt x="0" y="1"/>
                    <a:pt x="0" y="2"/>
                  </a:cubicBezTo>
                  <a:lnTo>
                    <a:pt x="0" y="7"/>
                  </a:lnTo>
                  <a:close/>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iŝļidè"/>
            <p:cNvSpPr/>
            <p:nvPr/>
          </p:nvSpPr>
          <p:spPr bwMode="auto">
            <a:xfrm>
              <a:off x="6811963" y="5013326"/>
              <a:ext cx="282575" cy="77788"/>
            </a:xfrm>
            <a:custGeom>
              <a:avLst/>
              <a:gdLst>
                <a:gd name="T0" fmla="*/ 89 w 178"/>
                <a:gd name="T1" fmla="*/ 0 h 49"/>
                <a:gd name="T2" fmla="*/ 178 w 178"/>
                <a:gd name="T3" fmla="*/ 0 h 49"/>
                <a:gd name="T4" fmla="*/ 129 w 178"/>
                <a:gd name="T5" fmla="*/ 49 h 49"/>
                <a:gd name="T6" fmla="*/ 89 w 178"/>
                <a:gd name="T7" fmla="*/ 49 h 49"/>
                <a:gd name="T8" fmla="*/ 45 w 178"/>
                <a:gd name="T9" fmla="*/ 49 h 49"/>
                <a:gd name="T10" fmla="*/ 0 w 178"/>
                <a:gd name="T11" fmla="*/ 0 h 49"/>
                <a:gd name="T12" fmla="*/ 89 w 178"/>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78" h="49">
                  <a:moveTo>
                    <a:pt x="89" y="0"/>
                  </a:moveTo>
                  <a:lnTo>
                    <a:pt x="178" y="0"/>
                  </a:lnTo>
                  <a:lnTo>
                    <a:pt x="129" y="49"/>
                  </a:lnTo>
                  <a:lnTo>
                    <a:pt x="89" y="49"/>
                  </a:lnTo>
                  <a:lnTo>
                    <a:pt x="45" y="49"/>
                  </a:lnTo>
                  <a:lnTo>
                    <a:pt x="0" y="0"/>
                  </a:lnTo>
                  <a:lnTo>
                    <a:pt x="89" y="0"/>
                  </a:lnTo>
                  <a:close/>
                </a:path>
              </a:pathLst>
            </a:custGeom>
            <a:solidFill>
              <a:srgbClr val="BCBB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íš1îdè"/>
            <p:cNvSpPr/>
            <p:nvPr/>
          </p:nvSpPr>
          <p:spPr bwMode="auto">
            <a:xfrm>
              <a:off x="6891338" y="5091113"/>
              <a:ext cx="125413" cy="1047750"/>
            </a:xfrm>
            <a:prstGeom prst="rect">
              <a:avLst/>
            </a:prstGeom>
            <a:solidFill>
              <a:srgbClr val="E1E1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8" name="í$lïḍe"/>
            <p:cNvSpPr/>
            <p:nvPr/>
          </p:nvSpPr>
          <p:spPr bwMode="auto">
            <a:xfrm>
              <a:off x="6977063" y="5091113"/>
              <a:ext cx="39688" cy="1047750"/>
            </a:xfrm>
            <a:prstGeom prst="rect">
              <a:avLst/>
            </a:prstGeom>
            <a:solidFill>
              <a:srgbClr val="BC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ï$1iḑê"/>
            <p:cNvSpPr/>
            <p:nvPr/>
          </p:nvSpPr>
          <p:spPr bwMode="auto">
            <a:xfrm>
              <a:off x="4914900" y="4918076"/>
              <a:ext cx="2306638" cy="55563"/>
            </a:xfrm>
            <a:prstGeom prst="rect">
              <a:avLst/>
            </a:prstGeom>
            <a:solidFill>
              <a:srgbClr val="4D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ïṩļïḑé"/>
            <p:cNvSpPr/>
            <p:nvPr/>
          </p:nvSpPr>
          <p:spPr bwMode="auto">
            <a:xfrm>
              <a:off x="4914900" y="4870451"/>
              <a:ext cx="2306638" cy="47625"/>
            </a:xfrm>
            <a:custGeom>
              <a:avLst/>
              <a:gdLst>
                <a:gd name="T0" fmla="*/ 0 w 1453"/>
                <a:gd name="T1" fmla="*/ 30 h 30"/>
                <a:gd name="T2" fmla="*/ 65 w 1453"/>
                <a:gd name="T3" fmla="*/ 0 h 30"/>
                <a:gd name="T4" fmla="*/ 1398 w 1453"/>
                <a:gd name="T5" fmla="*/ 0 h 30"/>
                <a:gd name="T6" fmla="*/ 1453 w 1453"/>
                <a:gd name="T7" fmla="*/ 30 h 30"/>
                <a:gd name="T8" fmla="*/ 0 w 1453"/>
                <a:gd name="T9" fmla="*/ 30 h 30"/>
              </a:gdLst>
              <a:ahLst/>
              <a:cxnLst>
                <a:cxn ang="0">
                  <a:pos x="T0" y="T1"/>
                </a:cxn>
                <a:cxn ang="0">
                  <a:pos x="T2" y="T3"/>
                </a:cxn>
                <a:cxn ang="0">
                  <a:pos x="T4" y="T5"/>
                </a:cxn>
                <a:cxn ang="0">
                  <a:pos x="T6" y="T7"/>
                </a:cxn>
                <a:cxn ang="0">
                  <a:pos x="T8" y="T9"/>
                </a:cxn>
              </a:cxnLst>
              <a:rect l="0" t="0" r="r" b="b"/>
              <a:pathLst>
                <a:path w="1453" h="30">
                  <a:moveTo>
                    <a:pt x="0" y="30"/>
                  </a:moveTo>
                  <a:lnTo>
                    <a:pt x="65" y="0"/>
                  </a:lnTo>
                  <a:lnTo>
                    <a:pt x="1398" y="0"/>
                  </a:lnTo>
                  <a:lnTo>
                    <a:pt x="1453" y="30"/>
                  </a:lnTo>
                  <a:lnTo>
                    <a:pt x="0" y="30"/>
                  </a:lnTo>
                  <a:close/>
                </a:path>
              </a:pathLst>
            </a:custGeom>
            <a:solidFill>
              <a:srgbClr val="7C7C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íšļïdê"/>
            <p:cNvSpPr/>
            <p:nvPr/>
          </p:nvSpPr>
          <p:spPr bwMode="auto">
            <a:xfrm>
              <a:off x="6559550" y="1208088"/>
              <a:ext cx="912813" cy="914400"/>
            </a:xfrm>
            <a:prstGeom prst="ellipse">
              <a:avLst/>
            </a:prstGeom>
            <a:solidFill>
              <a:srgbClr val="E984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Slïdè"/>
            <p:cNvSpPr/>
            <p:nvPr/>
          </p:nvSpPr>
          <p:spPr bwMode="auto">
            <a:xfrm>
              <a:off x="6559550" y="1341438"/>
              <a:ext cx="803275" cy="781050"/>
            </a:xfrm>
            <a:custGeom>
              <a:avLst/>
              <a:gdLst>
                <a:gd name="T0" fmla="*/ 61 w 102"/>
                <a:gd name="T1" fmla="*/ 95 h 99"/>
                <a:gd name="T2" fmla="*/ 3 w 102"/>
                <a:gd name="T3" fmla="*/ 37 h 99"/>
                <a:gd name="T4" fmla="*/ 17 w 102"/>
                <a:gd name="T5" fmla="*/ 0 h 99"/>
                <a:gd name="T6" fmla="*/ 0 w 102"/>
                <a:gd name="T7" fmla="*/ 41 h 99"/>
                <a:gd name="T8" fmla="*/ 58 w 102"/>
                <a:gd name="T9" fmla="*/ 99 h 99"/>
                <a:gd name="T10" fmla="*/ 102 w 102"/>
                <a:gd name="T11" fmla="*/ 79 h 99"/>
                <a:gd name="T12" fmla="*/ 61 w 102"/>
                <a:gd name="T13" fmla="*/ 95 h 99"/>
              </a:gdLst>
              <a:ahLst/>
              <a:cxnLst>
                <a:cxn ang="0">
                  <a:pos x="T0" y="T1"/>
                </a:cxn>
                <a:cxn ang="0">
                  <a:pos x="T2" y="T3"/>
                </a:cxn>
                <a:cxn ang="0">
                  <a:pos x="T4" y="T5"/>
                </a:cxn>
                <a:cxn ang="0">
                  <a:pos x="T6" y="T7"/>
                </a:cxn>
                <a:cxn ang="0">
                  <a:pos x="T8" y="T9"/>
                </a:cxn>
                <a:cxn ang="0">
                  <a:pos x="T10" y="T11"/>
                </a:cxn>
                <a:cxn ang="0">
                  <a:pos x="T12" y="T13"/>
                </a:cxn>
              </a:cxnLst>
              <a:rect l="0" t="0" r="r" b="b"/>
              <a:pathLst>
                <a:path w="102" h="99">
                  <a:moveTo>
                    <a:pt x="61" y="95"/>
                  </a:moveTo>
                  <a:cubicBezTo>
                    <a:pt x="29" y="95"/>
                    <a:pt x="3" y="69"/>
                    <a:pt x="3" y="37"/>
                  </a:cubicBezTo>
                  <a:cubicBezTo>
                    <a:pt x="3" y="23"/>
                    <a:pt x="8" y="10"/>
                    <a:pt x="17" y="0"/>
                  </a:cubicBezTo>
                  <a:cubicBezTo>
                    <a:pt x="6" y="11"/>
                    <a:pt x="0" y="25"/>
                    <a:pt x="0" y="41"/>
                  </a:cubicBezTo>
                  <a:cubicBezTo>
                    <a:pt x="0" y="73"/>
                    <a:pt x="26" y="99"/>
                    <a:pt x="58" y="99"/>
                  </a:cubicBezTo>
                  <a:cubicBezTo>
                    <a:pt x="75" y="99"/>
                    <a:pt x="91" y="91"/>
                    <a:pt x="102" y="79"/>
                  </a:cubicBezTo>
                  <a:cubicBezTo>
                    <a:pt x="92" y="89"/>
                    <a:pt x="77" y="95"/>
                    <a:pt x="61" y="95"/>
                  </a:cubicBezTo>
                  <a:close/>
                </a:path>
              </a:pathLst>
            </a:custGeom>
            <a:solidFill>
              <a:srgbClr val="C87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ísļídè"/>
            <p:cNvSpPr/>
            <p:nvPr/>
          </p:nvSpPr>
          <p:spPr bwMode="auto">
            <a:xfrm>
              <a:off x="6716713" y="1349376"/>
              <a:ext cx="590550" cy="590550"/>
            </a:xfrm>
            <a:custGeom>
              <a:avLst/>
              <a:gdLst>
                <a:gd name="T0" fmla="*/ 71 w 75"/>
                <a:gd name="T1" fmla="*/ 26 h 75"/>
                <a:gd name="T2" fmla="*/ 49 w 75"/>
                <a:gd name="T3" fmla="*/ 26 h 75"/>
                <a:gd name="T4" fmla="*/ 49 w 75"/>
                <a:gd name="T5" fmla="*/ 4 h 75"/>
                <a:gd name="T6" fmla="*/ 45 w 75"/>
                <a:gd name="T7" fmla="*/ 0 h 75"/>
                <a:gd name="T8" fmla="*/ 31 w 75"/>
                <a:gd name="T9" fmla="*/ 0 h 75"/>
                <a:gd name="T10" fmla="*/ 27 w 75"/>
                <a:gd name="T11" fmla="*/ 4 h 75"/>
                <a:gd name="T12" fmla="*/ 27 w 75"/>
                <a:gd name="T13" fmla="*/ 26 h 75"/>
                <a:gd name="T14" fmla="*/ 4 w 75"/>
                <a:gd name="T15" fmla="*/ 26 h 75"/>
                <a:gd name="T16" fmla="*/ 0 w 75"/>
                <a:gd name="T17" fmla="*/ 30 h 75"/>
                <a:gd name="T18" fmla="*/ 0 w 75"/>
                <a:gd name="T19" fmla="*/ 44 h 75"/>
                <a:gd name="T20" fmla="*/ 4 w 75"/>
                <a:gd name="T21" fmla="*/ 48 h 75"/>
                <a:gd name="T22" fmla="*/ 27 w 75"/>
                <a:gd name="T23" fmla="*/ 48 h 75"/>
                <a:gd name="T24" fmla="*/ 27 w 75"/>
                <a:gd name="T25" fmla="*/ 71 h 75"/>
                <a:gd name="T26" fmla="*/ 31 w 75"/>
                <a:gd name="T27" fmla="*/ 75 h 75"/>
                <a:gd name="T28" fmla="*/ 45 w 75"/>
                <a:gd name="T29" fmla="*/ 75 h 75"/>
                <a:gd name="T30" fmla="*/ 49 w 75"/>
                <a:gd name="T31" fmla="*/ 71 h 75"/>
                <a:gd name="T32" fmla="*/ 49 w 75"/>
                <a:gd name="T33" fmla="*/ 48 h 75"/>
                <a:gd name="T34" fmla="*/ 71 w 75"/>
                <a:gd name="T35" fmla="*/ 48 h 75"/>
                <a:gd name="T36" fmla="*/ 75 w 75"/>
                <a:gd name="T37" fmla="*/ 44 h 75"/>
                <a:gd name="T38" fmla="*/ 75 w 75"/>
                <a:gd name="T39" fmla="*/ 30 h 75"/>
                <a:gd name="T40" fmla="*/ 71 w 75"/>
                <a:gd name="T41"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5">
                  <a:moveTo>
                    <a:pt x="71" y="26"/>
                  </a:moveTo>
                  <a:cubicBezTo>
                    <a:pt x="49" y="26"/>
                    <a:pt x="49" y="26"/>
                    <a:pt x="49" y="26"/>
                  </a:cubicBezTo>
                  <a:cubicBezTo>
                    <a:pt x="49" y="4"/>
                    <a:pt x="49" y="4"/>
                    <a:pt x="49" y="4"/>
                  </a:cubicBezTo>
                  <a:cubicBezTo>
                    <a:pt x="49" y="1"/>
                    <a:pt x="47" y="0"/>
                    <a:pt x="45" y="0"/>
                  </a:cubicBezTo>
                  <a:cubicBezTo>
                    <a:pt x="31" y="0"/>
                    <a:pt x="31" y="0"/>
                    <a:pt x="31" y="0"/>
                  </a:cubicBezTo>
                  <a:cubicBezTo>
                    <a:pt x="28" y="0"/>
                    <a:pt x="27" y="1"/>
                    <a:pt x="27" y="4"/>
                  </a:cubicBezTo>
                  <a:cubicBezTo>
                    <a:pt x="27" y="26"/>
                    <a:pt x="27" y="26"/>
                    <a:pt x="27" y="26"/>
                  </a:cubicBezTo>
                  <a:cubicBezTo>
                    <a:pt x="4" y="26"/>
                    <a:pt x="4" y="26"/>
                    <a:pt x="4" y="26"/>
                  </a:cubicBezTo>
                  <a:cubicBezTo>
                    <a:pt x="2" y="26"/>
                    <a:pt x="0" y="28"/>
                    <a:pt x="0" y="30"/>
                  </a:cubicBezTo>
                  <a:cubicBezTo>
                    <a:pt x="0" y="44"/>
                    <a:pt x="0" y="44"/>
                    <a:pt x="0" y="44"/>
                  </a:cubicBezTo>
                  <a:cubicBezTo>
                    <a:pt x="0" y="47"/>
                    <a:pt x="2" y="48"/>
                    <a:pt x="4" y="48"/>
                  </a:cubicBezTo>
                  <a:cubicBezTo>
                    <a:pt x="27" y="48"/>
                    <a:pt x="27" y="48"/>
                    <a:pt x="27" y="48"/>
                  </a:cubicBezTo>
                  <a:cubicBezTo>
                    <a:pt x="27" y="71"/>
                    <a:pt x="27" y="71"/>
                    <a:pt x="27" y="71"/>
                  </a:cubicBezTo>
                  <a:cubicBezTo>
                    <a:pt x="27" y="73"/>
                    <a:pt x="28" y="75"/>
                    <a:pt x="31" y="75"/>
                  </a:cubicBezTo>
                  <a:cubicBezTo>
                    <a:pt x="45" y="75"/>
                    <a:pt x="45" y="75"/>
                    <a:pt x="45" y="75"/>
                  </a:cubicBezTo>
                  <a:cubicBezTo>
                    <a:pt x="47" y="75"/>
                    <a:pt x="49" y="73"/>
                    <a:pt x="49" y="71"/>
                  </a:cubicBezTo>
                  <a:cubicBezTo>
                    <a:pt x="49" y="48"/>
                    <a:pt x="49" y="48"/>
                    <a:pt x="49" y="48"/>
                  </a:cubicBezTo>
                  <a:cubicBezTo>
                    <a:pt x="71" y="48"/>
                    <a:pt x="71" y="48"/>
                    <a:pt x="71" y="48"/>
                  </a:cubicBezTo>
                  <a:cubicBezTo>
                    <a:pt x="74" y="48"/>
                    <a:pt x="75" y="47"/>
                    <a:pt x="75" y="44"/>
                  </a:cubicBezTo>
                  <a:cubicBezTo>
                    <a:pt x="75" y="30"/>
                    <a:pt x="75" y="30"/>
                    <a:pt x="75" y="30"/>
                  </a:cubicBezTo>
                  <a:cubicBezTo>
                    <a:pt x="75" y="28"/>
                    <a:pt x="74" y="26"/>
                    <a:pt x="71" y="26"/>
                  </a:cubicBezTo>
                  <a:close/>
                </a:path>
              </a:pathLst>
            </a:custGeom>
            <a:solidFill>
              <a:srgbClr val="F2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išliḍé"/>
            <p:cNvSpPr/>
            <p:nvPr/>
          </p:nvSpPr>
          <p:spPr bwMode="auto">
            <a:xfrm>
              <a:off x="6716713" y="1562101"/>
              <a:ext cx="377825" cy="377825"/>
            </a:xfrm>
            <a:custGeom>
              <a:avLst/>
              <a:gdLst>
                <a:gd name="T0" fmla="*/ 47 w 48"/>
                <a:gd name="T1" fmla="*/ 46 h 48"/>
                <a:gd name="T2" fmla="*/ 33 w 48"/>
                <a:gd name="T3" fmla="*/ 46 h 48"/>
                <a:gd name="T4" fmla="*/ 29 w 48"/>
                <a:gd name="T5" fmla="*/ 42 h 48"/>
                <a:gd name="T6" fmla="*/ 29 w 48"/>
                <a:gd name="T7" fmla="*/ 19 h 48"/>
                <a:gd name="T8" fmla="*/ 6 w 48"/>
                <a:gd name="T9" fmla="*/ 19 h 48"/>
                <a:gd name="T10" fmla="*/ 2 w 48"/>
                <a:gd name="T11" fmla="*/ 15 h 48"/>
                <a:gd name="T12" fmla="*/ 2 w 48"/>
                <a:gd name="T13" fmla="*/ 1 h 48"/>
                <a:gd name="T14" fmla="*/ 2 w 48"/>
                <a:gd name="T15" fmla="*/ 0 h 48"/>
                <a:gd name="T16" fmla="*/ 0 w 48"/>
                <a:gd name="T17" fmla="*/ 3 h 48"/>
                <a:gd name="T18" fmla="*/ 0 w 48"/>
                <a:gd name="T19" fmla="*/ 17 h 48"/>
                <a:gd name="T20" fmla="*/ 4 w 48"/>
                <a:gd name="T21" fmla="*/ 21 h 48"/>
                <a:gd name="T22" fmla="*/ 27 w 48"/>
                <a:gd name="T23" fmla="*/ 21 h 48"/>
                <a:gd name="T24" fmla="*/ 27 w 48"/>
                <a:gd name="T25" fmla="*/ 44 h 48"/>
                <a:gd name="T26" fmla="*/ 31 w 48"/>
                <a:gd name="T27" fmla="*/ 48 h 48"/>
                <a:gd name="T28" fmla="*/ 45 w 48"/>
                <a:gd name="T29" fmla="*/ 48 h 48"/>
                <a:gd name="T30" fmla="*/ 48 w 48"/>
                <a:gd name="T31" fmla="*/ 46 h 48"/>
                <a:gd name="T32" fmla="*/ 47 w 48"/>
                <a:gd name="T33"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8">
                  <a:moveTo>
                    <a:pt x="47" y="46"/>
                  </a:moveTo>
                  <a:cubicBezTo>
                    <a:pt x="33" y="46"/>
                    <a:pt x="33" y="46"/>
                    <a:pt x="33" y="46"/>
                  </a:cubicBezTo>
                  <a:cubicBezTo>
                    <a:pt x="30" y="46"/>
                    <a:pt x="29" y="44"/>
                    <a:pt x="29" y="42"/>
                  </a:cubicBezTo>
                  <a:cubicBezTo>
                    <a:pt x="29" y="19"/>
                    <a:pt x="29" y="19"/>
                    <a:pt x="29" y="19"/>
                  </a:cubicBezTo>
                  <a:cubicBezTo>
                    <a:pt x="6" y="19"/>
                    <a:pt x="6" y="19"/>
                    <a:pt x="6" y="19"/>
                  </a:cubicBezTo>
                  <a:cubicBezTo>
                    <a:pt x="4" y="19"/>
                    <a:pt x="2" y="17"/>
                    <a:pt x="2" y="15"/>
                  </a:cubicBezTo>
                  <a:cubicBezTo>
                    <a:pt x="2" y="1"/>
                    <a:pt x="2" y="1"/>
                    <a:pt x="2" y="1"/>
                  </a:cubicBezTo>
                  <a:cubicBezTo>
                    <a:pt x="2" y="1"/>
                    <a:pt x="2" y="0"/>
                    <a:pt x="2" y="0"/>
                  </a:cubicBezTo>
                  <a:cubicBezTo>
                    <a:pt x="1" y="0"/>
                    <a:pt x="0" y="2"/>
                    <a:pt x="0" y="3"/>
                  </a:cubicBezTo>
                  <a:cubicBezTo>
                    <a:pt x="0" y="17"/>
                    <a:pt x="0" y="17"/>
                    <a:pt x="0" y="17"/>
                  </a:cubicBezTo>
                  <a:cubicBezTo>
                    <a:pt x="0" y="20"/>
                    <a:pt x="2" y="21"/>
                    <a:pt x="4" y="21"/>
                  </a:cubicBezTo>
                  <a:cubicBezTo>
                    <a:pt x="27" y="21"/>
                    <a:pt x="27" y="21"/>
                    <a:pt x="27" y="21"/>
                  </a:cubicBezTo>
                  <a:cubicBezTo>
                    <a:pt x="27" y="44"/>
                    <a:pt x="27" y="44"/>
                    <a:pt x="27" y="44"/>
                  </a:cubicBezTo>
                  <a:cubicBezTo>
                    <a:pt x="27" y="46"/>
                    <a:pt x="28" y="48"/>
                    <a:pt x="31" y="48"/>
                  </a:cubicBezTo>
                  <a:cubicBezTo>
                    <a:pt x="45" y="48"/>
                    <a:pt x="45" y="48"/>
                    <a:pt x="45" y="48"/>
                  </a:cubicBezTo>
                  <a:cubicBezTo>
                    <a:pt x="46" y="48"/>
                    <a:pt x="48" y="47"/>
                    <a:pt x="48" y="46"/>
                  </a:cubicBezTo>
                  <a:cubicBezTo>
                    <a:pt x="48" y="46"/>
                    <a:pt x="47" y="46"/>
                    <a:pt x="47" y="46"/>
                  </a:cubicBezTo>
                  <a:close/>
                </a:path>
              </a:pathLst>
            </a:custGeom>
            <a:solidFill>
              <a:srgbClr val="9A61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ïs1ïḋé"/>
            <p:cNvSpPr/>
            <p:nvPr/>
          </p:nvSpPr>
          <p:spPr bwMode="auto">
            <a:xfrm>
              <a:off x="6929438" y="1349376"/>
              <a:ext cx="15875" cy="204788"/>
            </a:xfrm>
            <a:custGeom>
              <a:avLst/>
              <a:gdLst>
                <a:gd name="T0" fmla="*/ 2 w 2"/>
                <a:gd name="T1" fmla="*/ 26 h 26"/>
                <a:gd name="T2" fmla="*/ 2 w 2"/>
                <a:gd name="T3" fmla="*/ 1 h 26"/>
                <a:gd name="T4" fmla="*/ 2 w 2"/>
                <a:gd name="T5" fmla="*/ 0 h 26"/>
                <a:gd name="T6" fmla="*/ 0 w 2"/>
                <a:gd name="T7" fmla="*/ 4 h 26"/>
                <a:gd name="T8" fmla="*/ 0 w 2"/>
                <a:gd name="T9" fmla="*/ 26 h 26"/>
                <a:gd name="T10" fmla="*/ 2 w 2"/>
                <a:gd name="T11" fmla="*/ 26 h 26"/>
              </a:gdLst>
              <a:ahLst/>
              <a:cxnLst>
                <a:cxn ang="0">
                  <a:pos x="T0" y="T1"/>
                </a:cxn>
                <a:cxn ang="0">
                  <a:pos x="T2" y="T3"/>
                </a:cxn>
                <a:cxn ang="0">
                  <a:pos x="T4" y="T5"/>
                </a:cxn>
                <a:cxn ang="0">
                  <a:pos x="T6" y="T7"/>
                </a:cxn>
                <a:cxn ang="0">
                  <a:pos x="T8" y="T9"/>
                </a:cxn>
                <a:cxn ang="0">
                  <a:pos x="T10" y="T11"/>
                </a:cxn>
              </a:cxnLst>
              <a:rect l="0" t="0" r="r" b="b"/>
              <a:pathLst>
                <a:path w="2" h="26">
                  <a:moveTo>
                    <a:pt x="2" y="26"/>
                  </a:moveTo>
                  <a:cubicBezTo>
                    <a:pt x="2" y="1"/>
                    <a:pt x="2" y="1"/>
                    <a:pt x="2" y="1"/>
                  </a:cubicBezTo>
                  <a:cubicBezTo>
                    <a:pt x="2" y="1"/>
                    <a:pt x="2" y="0"/>
                    <a:pt x="2" y="0"/>
                  </a:cubicBezTo>
                  <a:cubicBezTo>
                    <a:pt x="1" y="1"/>
                    <a:pt x="0" y="2"/>
                    <a:pt x="0" y="4"/>
                  </a:cubicBezTo>
                  <a:cubicBezTo>
                    <a:pt x="0" y="26"/>
                    <a:pt x="0" y="26"/>
                    <a:pt x="0" y="26"/>
                  </a:cubicBezTo>
                  <a:lnTo>
                    <a:pt x="2" y="26"/>
                  </a:lnTo>
                  <a:close/>
                </a:path>
              </a:pathLst>
            </a:custGeom>
            <a:solidFill>
              <a:srgbClr val="9A61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ïṩlíḋè"/>
            <p:cNvSpPr/>
            <p:nvPr/>
          </p:nvSpPr>
          <p:spPr bwMode="auto">
            <a:xfrm>
              <a:off x="7102475" y="1712913"/>
              <a:ext cx="204788" cy="15875"/>
            </a:xfrm>
            <a:custGeom>
              <a:avLst/>
              <a:gdLst>
                <a:gd name="T0" fmla="*/ 24 w 26"/>
                <a:gd name="T1" fmla="*/ 0 h 2"/>
                <a:gd name="T2" fmla="*/ 0 w 26"/>
                <a:gd name="T3" fmla="*/ 0 h 2"/>
                <a:gd name="T4" fmla="*/ 0 w 26"/>
                <a:gd name="T5" fmla="*/ 2 h 2"/>
                <a:gd name="T6" fmla="*/ 22 w 26"/>
                <a:gd name="T7" fmla="*/ 2 h 2"/>
                <a:gd name="T8" fmla="*/ 26 w 26"/>
                <a:gd name="T9" fmla="*/ 0 h 2"/>
                <a:gd name="T10" fmla="*/ 24 w 26"/>
                <a:gd name="T11" fmla="*/ 0 h 2"/>
              </a:gdLst>
              <a:ahLst/>
              <a:cxnLst>
                <a:cxn ang="0">
                  <a:pos x="T0" y="T1"/>
                </a:cxn>
                <a:cxn ang="0">
                  <a:pos x="T2" y="T3"/>
                </a:cxn>
                <a:cxn ang="0">
                  <a:pos x="T4" y="T5"/>
                </a:cxn>
                <a:cxn ang="0">
                  <a:pos x="T6" y="T7"/>
                </a:cxn>
                <a:cxn ang="0">
                  <a:pos x="T8" y="T9"/>
                </a:cxn>
                <a:cxn ang="0">
                  <a:pos x="T10" y="T11"/>
                </a:cxn>
              </a:cxnLst>
              <a:rect l="0" t="0" r="r" b="b"/>
              <a:pathLst>
                <a:path w="26" h="2">
                  <a:moveTo>
                    <a:pt x="24" y="0"/>
                  </a:moveTo>
                  <a:cubicBezTo>
                    <a:pt x="0" y="0"/>
                    <a:pt x="0" y="0"/>
                    <a:pt x="0" y="0"/>
                  </a:cubicBezTo>
                  <a:cubicBezTo>
                    <a:pt x="0" y="2"/>
                    <a:pt x="0" y="2"/>
                    <a:pt x="0" y="2"/>
                  </a:cubicBezTo>
                  <a:cubicBezTo>
                    <a:pt x="22" y="2"/>
                    <a:pt x="22" y="2"/>
                    <a:pt x="22" y="2"/>
                  </a:cubicBezTo>
                  <a:cubicBezTo>
                    <a:pt x="24" y="2"/>
                    <a:pt x="25" y="1"/>
                    <a:pt x="26" y="0"/>
                  </a:cubicBezTo>
                  <a:cubicBezTo>
                    <a:pt x="26" y="0"/>
                    <a:pt x="25" y="0"/>
                    <a:pt x="24" y="0"/>
                  </a:cubicBezTo>
                  <a:close/>
                </a:path>
              </a:pathLst>
            </a:custGeom>
            <a:solidFill>
              <a:srgbClr val="9A61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îṣ1íḓè"/>
            <p:cNvSpPr/>
            <p:nvPr/>
          </p:nvSpPr>
          <p:spPr bwMode="auto">
            <a:xfrm>
              <a:off x="3765550" y="2058988"/>
              <a:ext cx="212725" cy="276225"/>
            </a:xfrm>
            <a:custGeom>
              <a:avLst/>
              <a:gdLst>
                <a:gd name="T0" fmla="*/ 0 w 134"/>
                <a:gd name="T1" fmla="*/ 174 h 174"/>
                <a:gd name="T2" fmla="*/ 0 w 134"/>
                <a:gd name="T3" fmla="*/ 0 h 174"/>
                <a:gd name="T4" fmla="*/ 20 w 134"/>
                <a:gd name="T5" fmla="*/ 0 h 174"/>
                <a:gd name="T6" fmla="*/ 20 w 134"/>
                <a:gd name="T7" fmla="*/ 69 h 174"/>
                <a:gd name="T8" fmla="*/ 109 w 134"/>
                <a:gd name="T9" fmla="*/ 69 h 174"/>
                <a:gd name="T10" fmla="*/ 109 w 134"/>
                <a:gd name="T11" fmla="*/ 0 h 174"/>
                <a:gd name="T12" fmla="*/ 134 w 134"/>
                <a:gd name="T13" fmla="*/ 0 h 174"/>
                <a:gd name="T14" fmla="*/ 134 w 134"/>
                <a:gd name="T15" fmla="*/ 174 h 174"/>
                <a:gd name="T16" fmla="*/ 109 w 134"/>
                <a:gd name="T17" fmla="*/ 174 h 174"/>
                <a:gd name="T18" fmla="*/ 109 w 134"/>
                <a:gd name="T19" fmla="*/ 89 h 174"/>
                <a:gd name="T20" fmla="*/ 20 w 134"/>
                <a:gd name="T21" fmla="*/ 89 h 174"/>
                <a:gd name="T22" fmla="*/ 20 w 134"/>
                <a:gd name="T23" fmla="*/ 174 h 174"/>
                <a:gd name="T24" fmla="*/ 0 w 134"/>
                <a:gd name="T2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74">
                  <a:moveTo>
                    <a:pt x="0" y="174"/>
                  </a:moveTo>
                  <a:lnTo>
                    <a:pt x="0" y="0"/>
                  </a:lnTo>
                  <a:lnTo>
                    <a:pt x="20" y="0"/>
                  </a:lnTo>
                  <a:lnTo>
                    <a:pt x="20" y="69"/>
                  </a:lnTo>
                  <a:lnTo>
                    <a:pt x="109" y="69"/>
                  </a:lnTo>
                  <a:lnTo>
                    <a:pt x="109" y="0"/>
                  </a:lnTo>
                  <a:lnTo>
                    <a:pt x="134" y="0"/>
                  </a:lnTo>
                  <a:lnTo>
                    <a:pt x="134" y="174"/>
                  </a:lnTo>
                  <a:lnTo>
                    <a:pt x="109" y="174"/>
                  </a:lnTo>
                  <a:lnTo>
                    <a:pt x="109" y="89"/>
                  </a:lnTo>
                  <a:lnTo>
                    <a:pt x="20" y="89"/>
                  </a:lnTo>
                  <a:lnTo>
                    <a:pt x="20" y="174"/>
                  </a:lnTo>
                  <a:lnTo>
                    <a:pt x="0"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ïš1îḑè"/>
            <p:cNvSpPr/>
            <p:nvPr/>
          </p:nvSpPr>
          <p:spPr bwMode="auto">
            <a:xfrm>
              <a:off x="4025900" y="2051051"/>
              <a:ext cx="260350" cy="284163"/>
            </a:xfrm>
            <a:custGeom>
              <a:avLst/>
              <a:gdLst>
                <a:gd name="T0" fmla="*/ 0 w 33"/>
                <a:gd name="T1" fmla="*/ 19 h 36"/>
                <a:gd name="T2" fmla="*/ 5 w 33"/>
                <a:gd name="T3" fmla="*/ 5 h 36"/>
                <a:gd name="T4" fmla="*/ 17 w 33"/>
                <a:gd name="T5" fmla="*/ 0 h 36"/>
                <a:gd name="T6" fmla="*/ 25 w 33"/>
                <a:gd name="T7" fmla="*/ 3 h 36"/>
                <a:gd name="T8" fmla="*/ 31 w 33"/>
                <a:gd name="T9" fmla="*/ 9 h 36"/>
                <a:gd name="T10" fmla="*/ 33 w 33"/>
                <a:gd name="T11" fmla="*/ 18 h 36"/>
                <a:gd name="T12" fmla="*/ 31 w 33"/>
                <a:gd name="T13" fmla="*/ 28 h 36"/>
                <a:gd name="T14" fmla="*/ 25 w 33"/>
                <a:gd name="T15" fmla="*/ 34 h 36"/>
                <a:gd name="T16" fmla="*/ 17 w 33"/>
                <a:gd name="T17" fmla="*/ 36 h 36"/>
                <a:gd name="T18" fmla="*/ 8 w 33"/>
                <a:gd name="T19" fmla="*/ 34 h 36"/>
                <a:gd name="T20" fmla="*/ 2 w 33"/>
                <a:gd name="T21" fmla="*/ 27 h 36"/>
                <a:gd name="T22" fmla="*/ 0 w 33"/>
                <a:gd name="T23" fmla="*/ 19 h 36"/>
                <a:gd name="T24" fmla="*/ 5 w 33"/>
                <a:gd name="T25" fmla="*/ 19 h 36"/>
                <a:gd name="T26" fmla="*/ 8 w 33"/>
                <a:gd name="T27" fmla="*/ 29 h 36"/>
                <a:gd name="T28" fmla="*/ 17 w 33"/>
                <a:gd name="T29" fmla="*/ 32 h 36"/>
                <a:gd name="T30" fmla="*/ 25 w 33"/>
                <a:gd name="T31" fmla="*/ 29 h 36"/>
                <a:gd name="T32" fmla="*/ 29 w 33"/>
                <a:gd name="T33" fmla="*/ 18 h 36"/>
                <a:gd name="T34" fmla="*/ 27 w 33"/>
                <a:gd name="T35" fmla="*/ 11 h 36"/>
                <a:gd name="T36" fmla="*/ 23 w 33"/>
                <a:gd name="T37" fmla="*/ 6 h 36"/>
                <a:gd name="T38" fmla="*/ 17 w 33"/>
                <a:gd name="T39" fmla="*/ 4 h 36"/>
                <a:gd name="T40" fmla="*/ 9 w 33"/>
                <a:gd name="T41" fmla="*/ 8 h 36"/>
                <a:gd name="T42" fmla="*/ 5 w 33"/>
                <a:gd name="T43"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6">
                  <a:moveTo>
                    <a:pt x="0" y="19"/>
                  </a:moveTo>
                  <a:cubicBezTo>
                    <a:pt x="0" y="13"/>
                    <a:pt x="2" y="9"/>
                    <a:pt x="5" y="5"/>
                  </a:cubicBezTo>
                  <a:cubicBezTo>
                    <a:pt x="8" y="2"/>
                    <a:pt x="12" y="0"/>
                    <a:pt x="17" y="0"/>
                  </a:cubicBezTo>
                  <a:cubicBezTo>
                    <a:pt x="20" y="0"/>
                    <a:pt x="23" y="1"/>
                    <a:pt x="25" y="3"/>
                  </a:cubicBezTo>
                  <a:cubicBezTo>
                    <a:pt x="28" y="4"/>
                    <a:pt x="30" y="6"/>
                    <a:pt x="31" y="9"/>
                  </a:cubicBezTo>
                  <a:cubicBezTo>
                    <a:pt x="33" y="12"/>
                    <a:pt x="33" y="15"/>
                    <a:pt x="33" y="18"/>
                  </a:cubicBezTo>
                  <a:cubicBezTo>
                    <a:pt x="33" y="22"/>
                    <a:pt x="33" y="25"/>
                    <a:pt x="31" y="28"/>
                  </a:cubicBezTo>
                  <a:cubicBezTo>
                    <a:pt x="30" y="31"/>
                    <a:pt x="28" y="33"/>
                    <a:pt x="25" y="34"/>
                  </a:cubicBezTo>
                  <a:cubicBezTo>
                    <a:pt x="23" y="36"/>
                    <a:pt x="20" y="36"/>
                    <a:pt x="17" y="36"/>
                  </a:cubicBezTo>
                  <a:cubicBezTo>
                    <a:pt x="14" y="36"/>
                    <a:pt x="11" y="35"/>
                    <a:pt x="8" y="34"/>
                  </a:cubicBezTo>
                  <a:cubicBezTo>
                    <a:pt x="6" y="32"/>
                    <a:pt x="4" y="30"/>
                    <a:pt x="2" y="27"/>
                  </a:cubicBezTo>
                  <a:cubicBezTo>
                    <a:pt x="1" y="25"/>
                    <a:pt x="0" y="22"/>
                    <a:pt x="0" y="19"/>
                  </a:cubicBezTo>
                  <a:close/>
                  <a:moveTo>
                    <a:pt x="5" y="19"/>
                  </a:moveTo>
                  <a:cubicBezTo>
                    <a:pt x="5" y="23"/>
                    <a:pt x="6" y="26"/>
                    <a:pt x="8" y="29"/>
                  </a:cubicBezTo>
                  <a:cubicBezTo>
                    <a:pt x="11" y="31"/>
                    <a:pt x="13" y="32"/>
                    <a:pt x="17" y="32"/>
                  </a:cubicBezTo>
                  <a:cubicBezTo>
                    <a:pt x="20" y="32"/>
                    <a:pt x="23" y="31"/>
                    <a:pt x="25" y="29"/>
                  </a:cubicBezTo>
                  <a:cubicBezTo>
                    <a:pt x="28" y="26"/>
                    <a:pt x="29" y="23"/>
                    <a:pt x="29" y="18"/>
                  </a:cubicBezTo>
                  <a:cubicBezTo>
                    <a:pt x="29" y="16"/>
                    <a:pt x="28" y="13"/>
                    <a:pt x="27" y="11"/>
                  </a:cubicBezTo>
                  <a:cubicBezTo>
                    <a:pt x="26" y="9"/>
                    <a:pt x="25" y="7"/>
                    <a:pt x="23" y="6"/>
                  </a:cubicBezTo>
                  <a:cubicBezTo>
                    <a:pt x="21" y="5"/>
                    <a:pt x="19" y="4"/>
                    <a:pt x="17" y="4"/>
                  </a:cubicBezTo>
                  <a:cubicBezTo>
                    <a:pt x="14" y="4"/>
                    <a:pt x="11" y="6"/>
                    <a:pt x="9" y="8"/>
                  </a:cubicBezTo>
                  <a:cubicBezTo>
                    <a:pt x="6" y="10"/>
                    <a:pt x="5" y="14"/>
                    <a:pt x="5" y="19"/>
                  </a:cubicBez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iṡľiḓé"/>
            <p:cNvSpPr/>
            <p:nvPr/>
          </p:nvSpPr>
          <p:spPr bwMode="auto">
            <a:xfrm>
              <a:off x="4324350" y="2051051"/>
              <a:ext cx="212725" cy="284163"/>
            </a:xfrm>
            <a:custGeom>
              <a:avLst/>
              <a:gdLst>
                <a:gd name="T0" fmla="*/ 0 w 27"/>
                <a:gd name="T1" fmla="*/ 25 h 36"/>
                <a:gd name="T2" fmla="*/ 4 w 27"/>
                <a:gd name="T3" fmla="*/ 24 h 36"/>
                <a:gd name="T4" fmla="*/ 5 w 27"/>
                <a:gd name="T5" fmla="*/ 28 h 36"/>
                <a:gd name="T6" fmla="*/ 9 w 27"/>
                <a:gd name="T7" fmla="*/ 31 h 36"/>
                <a:gd name="T8" fmla="*/ 14 w 27"/>
                <a:gd name="T9" fmla="*/ 32 h 36"/>
                <a:gd name="T10" fmla="*/ 19 w 27"/>
                <a:gd name="T11" fmla="*/ 31 h 36"/>
                <a:gd name="T12" fmla="*/ 22 w 27"/>
                <a:gd name="T13" fmla="*/ 29 h 36"/>
                <a:gd name="T14" fmla="*/ 23 w 27"/>
                <a:gd name="T15" fmla="*/ 26 h 36"/>
                <a:gd name="T16" fmla="*/ 22 w 27"/>
                <a:gd name="T17" fmla="*/ 23 h 36"/>
                <a:gd name="T18" fmla="*/ 19 w 27"/>
                <a:gd name="T19" fmla="*/ 21 h 36"/>
                <a:gd name="T20" fmla="*/ 13 w 27"/>
                <a:gd name="T21" fmla="*/ 20 h 36"/>
                <a:gd name="T22" fmla="*/ 6 w 27"/>
                <a:gd name="T23" fmla="*/ 18 h 36"/>
                <a:gd name="T24" fmla="*/ 2 w 27"/>
                <a:gd name="T25" fmla="*/ 14 h 36"/>
                <a:gd name="T26" fmla="*/ 1 w 27"/>
                <a:gd name="T27" fmla="*/ 10 h 36"/>
                <a:gd name="T28" fmla="*/ 3 w 27"/>
                <a:gd name="T29" fmla="*/ 5 h 36"/>
                <a:gd name="T30" fmla="*/ 7 w 27"/>
                <a:gd name="T31" fmla="*/ 2 h 36"/>
                <a:gd name="T32" fmla="*/ 13 w 27"/>
                <a:gd name="T33" fmla="*/ 0 h 36"/>
                <a:gd name="T34" fmla="*/ 20 w 27"/>
                <a:gd name="T35" fmla="*/ 2 h 36"/>
                <a:gd name="T36" fmla="*/ 25 w 27"/>
                <a:gd name="T37" fmla="*/ 5 h 36"/>
                <a:gd name="T38" fmla="*/ 26 w 27"/>
                <a:gd name="T39" fmla="*/ 11 h 36"/>
                <a:gd name="T40" fmla="*/ 22 w 27"/>
                <a:gd name="T41" fmla="*/ 11 h 36"/>
                <a:gd name="T42" fmla="*/ 19 w 27"/>
                <a:gd name="T43" fmla="*/ 6 h 36"/>
                <a:gd name="T44" fmla="*/ 13 w 27"/>
                <a:gd name="T45" fmla="*/ 5 h 36"/>
                <a:gd name="T46" fmla="*/ 7 w 27"/>
                <a:gd name="T47" fmla="*/ 6 h 36"/>
                <a:gd name="T48" fmla="*/ 5 w 27"/>
                <a:gd name="T49" fmla="*/ 10 h 36"/>
                <a:gd name="T50" fmla="*/ 7 w 27"/>
                <a:gd name="T51" fmla="*/ 13 h 36"/>
                <a:gd name="T52" fmla="*/ 14 w 27"/>
                <a:gd name="T53" fmla="*/ 15 h 36"/>
                <a:gd name="T54" fmla="*/ 21 w 27"/>
                <a:gd name="T55" fmla="*/ 17 h 36"/>
                <a:gd name="T56" fmla="*/ 26 w 27"/>
                <a:gd name="T57" fmla="*/ 21 h 36"/>
                <a:gd name="T58" fmla="*/ 27 w 27"/>
                <a:gd name="T59" fmla="*/ 26 h 36"/>
                <a:gd name="T60" fmla="*/ 26 w 27"/>
                <a:gd name="T61" fmla="*/ 31 h 36"/>
                <a:gd name="T62" fmla="*/ 21 w 27"/>
                <a:gd name="T63" fmla="*/ 35 h 36"/>
                <a:gd name="T64" fmla="*/ 14 w 27"/>
                <a:gd name="T65" fmla="*/ 36 h 36"/>
                <a:gd name="T66" fmla="*/ 7 w 27"/>
                <a:gd name="T67" fmla="*/ 35 h 36"/>
                <a:gd name="T68" fmla="*/ 2 w 27"/>
                <a:gd name="T69" fmla="*/ 31 h 36"/>
                <a:gd name="T70" fmla="*/ 0 w 27"/>
                <a:gd name="T71"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36">
                  <a:moveTo>
                    <a:pt x="0" y="25"/>
                  </a:moveTo>
                  <a:cubicBezTo>
                    <a:pt x="4" y="24"/>
                    <a:pt x="4" y="24"/>
                    <a:pt x="4" y="24"/>
                  </a:cubicBezTo>
                  <a:cubicBezTo>
                    <a:pt x="4" y="26"/>
                    <a:pt x="5" y="27"/>
                    <a:pt x="5" y="28"/>
                  </a:cubicBezTo>
                  <a:cubicBezTo>
                    <a:pt x="6" y="30"/>
                    <a:pt x="7" y="30"/>
                    <a:pt x="9" y="31"/>
                  </a:cubicBezTo>
                  <a:cubicBezTo>
                    <a:pt x="11" y="32"/>
                    <a:pt x="12" y="32"/>
                    <a:pt x="14" y="32"/>
                  </a:cubicBezTo>
                  <a:cubicBezTo>
                    <a:pt x="16" y="32"/>
                    <a:pt x="18" y="32"/>
                    <a:pt x="19" y="31"/>
                  </a:cubicBezTo>
                  <a:cubicBezTo>
                    <a:pt x="20" y="31"/>
                    <a:pt x="21" y="30"/>
                    <a:pt x="22" y="29"/>
                  </a:cubicBezTo>
                  <a:cubicBezTo>
                    <a:pt x="23" y="28"/>
                    <a:pt x="23" y="27"/>
                    <a:pt x="23" y="26"/>
                  </a:cubicBezTo>
                  <a:cubicBezTo>
                    <a:pt x="23" y="25"/>
                    <a:pt x="23" y="24"/>
                    <a:pt x="22" y="23"/>
                  </a:cubicBezTo>
                  <a:cubicBezTo>
                    <a:pt x="21" y="23"/>
                    <a:pt x="20" y="22"/>
                    <a:pt x="19" y="21"/>
                  </a:cubicBezTo>
                  <a:cubicBezTo>
                    <a:pt x="18" y="21"/>
                    <a:pt x="16" y="20"/>
                    <a:pt x="13" y="20"/>
                  </a:cubicBezTo>
                  <a:cubicBezTo>
                    <a:pt x="9" y="19"/>
                    <a:pt x="7" y="18"/>
                    <a:pt x="6" y="18"/>
                  </a:cubicBezTo>
                  <a:cubicBezTo>
                    <a:pt x="4" y="17"/>
                    <a:pt x="3" y="16"/>
                    <a:pt x="2" y="14"/>
                  </a:cubicBezTo>
                  <a:cubicBezTo>
                    <a:pt x="1" y="13"/>
                    <a:pt x="1" y="12"/>
                    <a:pt x="1" y="10"/>
                  </a:cubicBezTo>
                  <a:cubicBezTo>
                    <a:pt x="1" y="8"/>
                    <a:pt x="2" y="7"/>
                    <a:pt x="3" y="5"/>
                  </a:cubicBezTo>
                  <a:cubicBezTo>
                    <a:pt x="4" y="4"/>
                    <a:pt x="5" y="2"/>
                    <a:pt x="7" y="2"/>
                  </a:cubicBezTo>
                  <a:cubicBezTo>
                    <a:pt x="9" y="1"/>
                    <a:pt x="11" y="0"/>
                    <a:pt x="13" y="0"/>
                  </a:cubicBezTo>
                  <a:cubicBezTo>
                    <a:pt x="16" y="0"/>
                    <a:pt x="18" y="1"/>
                    <a:pt x="20" y="2"/>
                  </a:cubicBezTo>
                  <a:cubicBezTo>
                    <a:pt x="22" y="3"/>
                    <a:pt x="23" y="4"/>
                    <a:pt x="25" y="5"/>
                  </a:cubicBezTo>
                  <a:cubicBezTo>
                    <a:pt x="26" y="7"/>
                    <a:pt x="26" y="9"/>
                    <a:pt x="26" y="11"/>
                  </a:cubicBezTo>
                  <a:cubicBezTo>
                    <a:pt x="22" y="11"/>
                    <a:pt x="22" y="11"/>
                    <a:pt x="22" y="11"/>
                  </a:cubicBezTo>
                  <a:cubicBezTo>
                    <a:pt x="22" y="9"/>
                    <a:pt x="21" y="7"/>
                    <a:pt x="19" y="6"/>
                  </a:cubicBezTo>
                  <a:cubicBezTo>
                    <a:pt x="18" y="5"/>
                    <a:pt x="16" y="5"/>
                    <a:pt x="13" y="5"/>
                  </a:cubicBezTo>
                  <a:cubicBezTo>
                    <a:pt x="11" y="5"/>
                    <a:pt x="9" y="5"/>
                    <a:pt x="7" y="6"/>
                  </a:cubicBezTo>
                  <a:cubicBezTo>
                    <a:pt x="6" y="7"/>
                    <a:pt x="5" y="8"/>
                    <a:pt x="5" y="10"/>
                  </a:cubicBezTo>
                  <a:cubicBezTo>
                    <a:pt x="5" y="11"/>
                    <a:pt x="6" y="12"/>
                    <a:pt x="7" y="13"/>
                  </a:cubicBezTo>
                  <a:cubicBezTo>
                    <a:pt x="8" y="14"/>
                    <a:pt x="10" y="14"/>
                    <a:pt x="14" y="15"/>
                  </a:cubicBezTo>
                  <a:cubicBezTo>
                    <a:pt x="17" y="16"/>
                    <a:pt x="20" y="17"/>
                    <a:pt x="21" y="17"/>
                  </a:cubicBezTo>
                  <a:cubicBezTo>
                    <a:pt x="23" y="18"/>
                    <a:pt x="25" y="20"/>
                    <a:pt x="26" y="21"/>
                  </a:cubicBezTo>
                  <a:cubicBezTo>
                    <a:pt x="27" y="22"/>
                    <a:pt x="27" y="24"/>
                    <a:pt x="27" y="26"/>
                  </a:cubicBezTo>
                  <a:cubicBezTo>
                    <a:pt x="27" y="28"/>
                    <a:pt x="27" y="29"/>
                    <a:pt x="26" y="31"/>
                  </a:cubicBezTo>
                  <a:cubicBezTo>
                    <a:pt x="25" y="33"/>
                    <a:pt x="23" y="34"/>
                    <a:pt x="21" y="35"/>
                  </a:cubicBezTo>
                  <a:cubicBezTo>
                    <a:pt x="19" y="36"/>
                    <a:pt x="17" y="36"/>
                    <a:pt x="14" y="36"/>
                  </a:cubicBezTo>
                  <a:cubicBezTo>
                    <a:pt x="11" y="36"/>
                    <a:pt x="9" y="36"/>
                    <a:pt x="7" y="35"/>
                  </a:cubicBezTo>
                  <a:cubicBezTo>
                    <a:pt x="4" y="34"/>
                    <a:pt x="3" y="33"/>
                    <a:pt x="2" y="31"/>
                  </a:cubicBezTo>
                  <a:cubicBezTo>
                    <a:pt x="0" y="29"/>
                    <a:pt x="0" y="27"/>
                    <a:pt x="0" y="25"/>
                  </a:cubicBez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íśľiďe"/>
            <p:cNvSpPr/>
            <p:nvPr/>
          </p:nvSpPr>
          <p:spPr bwMode="auto">
            <a:xfrm>
              <a:off x="4592638" y="2058988"/>
              <a:ext cx="204788" cy="276225"/>
            </a:xfrm>
            <a:custGeom>
              <a:avLst/>
              <a:gdLst>
                <a:gd name="T0" fmla="*/ 0 w 26"/>
                <a:gd name="T1" fmla="*/ 35 h 35"/>
                <a:gd name="T2" fmla="*/ 0 w 26"/>
                <a:gd name="T3" fmla="*/ 0 h 35"/>
                <a:gd name="T4" fmla="*/ 13 w 26"/>
                <a:gd name="T5" fmla="*/ 0 h 35"/>
                <a:gd name="T6" fmla="*/ 18 w 26"/>
                <a:gd name="T7" fmla="*/ 0 h 35"/>
                <a:gd name="T8" fmla="*/ 22 w 26"/>
                <a:gd name="T9" fmla="*/ 2 h 35"/>
                <a:gd name="T10" fmla="*/ 25 w 26"/>
                <a:gd name="T11" fmla="*/ 5 h 35"/>
                <a:gd name="T12" fmla="*/ 26 w 26"/>
                <a:gd name="T13" fmla="*/ 10 h 35"/>
                <a:gd name="T14" fmla="*/ 23 w 26"/>
                <a:gd name="T15" fmla="*/ 18 h 35"/>
                <a:gd name="T16" fmla="*/ 13 w 26"/>
                <a:gd name="T17" fmla="*/ 21 h 35"/>
                <a:gd name="T18" fmla="*/ 4 w 26"/>
                <a:gd name="T19" fmla="*/ 21 h 35"/>
                <a:gd name="T20" fmla="*/ 4 w 26"/>
                <a:gd name="T21" fmla="*/ 35 h 35"/>
                <a:gd name="T22" fmla="*/ 0 w 26"/>
                <a:gd name="T23" fmla="*/ 35 h 35"/>
                <a:gd name="T24" fmla="*/ 4 w 26"/>
                <a:gd name="T25" fmla="*/ 17 h 35"/>
                <a:gd name="T26" fmla="*/ 13 w 26"/>
                <a:gd name="T27" fmla="*/ 17 h 35"/>
                <a:gd name="T28" fmla="*/ 19 w 26"/>
                <a:gd name="T29" fmla="*/ 15 h 35"/>
                <a:gd name="T30" fmla="*/ 21 w 26"/>
                <a:gd name="T31" fmla="*/ 10 h 35"/>
                <a:gd name="T32" fmla="*/ 20 w 26"/>
                <a:gd name="T33" fmla="*/ 7 h 35"/>
                <a:gd name="T34" fmla="*/ 17 w 26"/>
                <a:gd name="T35" fmla="*/ 4 h 35"/>
                <a:gd name="T36" fmla="*/ 13 w 26"/>
                <a:gd name="T37" fmla="*/ 4 h 35"/>
                <a:gd name="T38" fmla="*/ 4 w 26"/>
                <a:gd name="T39" fmla="*/ 4 h 35"/>
                <a:gd name="T40" fmla="*/ 4 w 26"/>
                <a:gd name="T41"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5">
                  <a:moveTo>
                    <a:pt x="0" y="35"/>
                  </a:moveTo>
                  <a:cubicBezTo>
                    <a:pt x="0" y="0"/>
                    <a:pt x="0" y="0"/>
                    <a:pt x="0" y="0"/>
                  </a:cubicBezTo>
                  <a:cubicBezTo>
                    <a:pt x="13" y="0"/>
                    <a:pt x="13" y="0"/>
                    <a:pt x="13" y="0"/>
                  </a:cubicBezTo>
                  <a:cubicBezTo>
                    <a:pt x="15" y="0"/>
                    <a:pt x="17" y="0"/>
                    <a:pt x="18" y="0"/>
                  </a:cubicBezTo>
                  <a:cubicBezTo>
                    <a:pt x="20" y="1"/>
                    <a:pt x="21" y="1"/>
                    <a:pt x="22" y="2"/>
                  </a:cubicBezTo>
                  <a:cubicBezTo>
                    <a:pt x="23" y="3"/>
                    <a:pt x="24" y="4"/>
                    <a:pt x="25" y="5"/>
                  </a:cubicBezTo>
                  <a:cubicBezTo>
                    <a:pt x="26" y="7"/>
                    <a:pt x="26" y="8"/>
                    <a:pt x="26" y="10"/>
                  </a:cubicBezTo>
                  <a:cubicBezTo>
                    <a:pt x="26" y="13"/>
                    <a:pt x="25" y="16"/>
                    <a:pt x="23" y="18"/>
                  </a:cubicBezTo>
                  <a:cubicBezTo>
                    <a:pt x="21" y="20"/>
                    <a:pt x="18" y="21"/>
                    <a:pt x="13" y="21"/>
                  </a:cubicBezTo>
                  <a:cubicBezTo>
                    <a:pt x="4" y="21"/>
                    <a:pt x="4" y="21"/>
                    <a:pt x="4" y="21"/>
                  </a:cubicBezTo>
                  <a:cubicBezTo>
                    <a:pt x="4" y="35"/>
                    <a:pt x="4" y="35"/>
                    <a:pt x="4" y="35"/>
                  </a:cubicBezTo>
                  <a:lnTo>
                    <a:pt x="0" y="35"/>
                  </a:lnTo>
                  <a:close/>
                  <a:moveTo>
                    <a:pt x="4" y="17"/>
                  </a:moveTo>
                  <a:cubicBezTo>
                    <a:pt x="13" y="17"/>
                    <a:pt x="13" y="17"/>
                    <a:pt x="13" y="17"/>
                  </a:cubicBezTo>
                  <a:cubicBezTo>
                    <a:pt x="16" y="17"/>
                    <a:pt x="18" y="16"/>
                    <a:pt x="19" y="15"/>
                  </a:cubicBezTo>
                  <a:cubicBezTo>
                    <a:pt x="21" y="14"/>
                    <a:pt x="21" y="12"/>
                    <a:pt x="21" y="10"/>
                  </a:cubicBezTo>
                  <a:cubicBezTo>
                    <a:pt x="21" y="9"/>
                    <a:pt x="21" y="8"/>
                    <a:pt x="20" y="7"/>
                  </a:cubicBezTo>
                  <a:cubicBezTo>
                    <a:pt x="19" y="5"/>
                    <a:pt x="18" y="5"/>
                    <a:pt x="17" y="4"/>
                  </a:cubicBezTo>
                  <a:cubicBezTo>
                    <a:pt x="16" y="4"/>
                    <a:pt x="15" y="4"/>
                    <a:pt x="13" y="4"/>
                  </a:cubicBezTo>
                  <a:cubicBezTo>
                    <a:pt x="4" y="4"/>
                    <a:pt x="4" y="4"/>
                    <a:pt x="4" y="4"/>
                  </a:cubicBezTo>
                  <a:lnTo>
                    <a:pt x="4" y="17"/>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îsḷîďé"/>
            <p:cNvSpPr/>
            <p:nvPr/>
          </p:nvSpPr>
          <p:spPr bwMode="auto">
            <a:xfrm>
              <a:off x="4851400" y="2058988"/>
              <a:ext cx="31750" cy="276225"/>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2" name="iSḻíḓè"/>
            <p:cNvSpPr/>
            <p:nvPr/>
          </p:nvSpPr>
          <p:spPr bwMode="auto">
            <a:xfrm>
              <a:off x="4930775" y="2058988"/>
              <a:ext cx="212725" cy="276225"/>
            </a:xfrm>
            <a:custGeom>
              <a:avLst/>
              <a:gdLst>
                <a:gd name="T0" fmla="*/ 55 w 134"/>
                <a:gd name="T1" fmla="*/ 174 h 174"/>
                <a:gd name="T2" fmla="*/ 55 w 134"/>
                <a:gd name="T3" fmla="*/ 20 h 174"/>
                <a:gd name="T4" fmla="*/ 0 w 134"/>
                <a:gd name="T5" fmla="*/ 20 h 174"/>
                <a:gd name="T6" fmla="*/ 0 w 134"/>
                <a:gd name="T7" fmla="*/ 0 h 174"/>
                <a:gd name="T8" fmla="*/ 134 w 134"/>
                <a:gd name="T9" fmla="*/ 0 h 174"/>
                <a:gd name="T10" fmla="*/ 134 w 134"/>
                <a:gd name="T11" fmla="*/ 20 h 174"/>
                <a:gd name="T12" fmla="*/ 79 w 134"/>
                <a:gd name="T13" fmla="*/ 20 h 174"/>
                <a:gd name="T14" fmla="*/ 79 w 134"/>
                <a:gd name="T15" fmla="*/ 174 h 174"/>
                <a:gd name="T16" fmla="*/ 55 w 134"/>
                <a:gd name="T1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74">
                  <a:moveTo>
                    <a:pt x="55" y="174"/>
                  </a:moveTo>
                  <a:lnTo>
                    <a:pt x="55" y="20"/>
                  </a:lnTo>
                  <a:lnTo>
                    <a:pt x="0" y="20"/>
                  </a:lnTo>
                  <a:lnTo>
                    <a:pt x="0" y="0"/>
                  </a:lnTo>
                  <a:lnTo>
                    <a:pt x="134" y="0"/>
                  </a:lnTo>
                  <a:lnTo>
                    <a:pt x="134" y="20"/>
                  </a:lnTo>
                  <a:lnTo>
                    <a:pt x="79" y="20"/>
                  </a:lnTo>
                  <a:lnTo>
                    <a:pt x="79" y="174"/>
                  </a:lnTo>
                  <a:lnTo>
                    <a:pt x="55"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íṣ1ïdé"/>
            <p:cNvSpPr/>
            <p:nvPr/>
          </p:nvSpPr>
          <p:spPr bwMode="auto">
            <a:xfrm>
              <a:off x="5119688" y="2058988"/>
              <a:ext cx="260350" cy="276225"/>
            </a:xfrm>
            <a:custGeom>
              <a:avLst/>
              <a:gdLst>
                <a:gd name="T0" fmla="*/ 0 w 33"/>
                <a:gd name="T1" fmla="*/ 35 h 35"/>
                <a:gd name="T2" fmla="*/ 14 w 33"/>
                <a:gd name="T3" fmla="*/ 0 h 35"/>
                <a:gd name="T4" fmla="*/ 19 w 33"/>
                <a:gd name="T5" fmla="*/ 0 h 35"/>
                <a:gd name="T6" fmla="*/ 33 w 33"/>
                <a:gd name="T7" fmla="*/ 35 h 35"/>
                <a:gd name="T8" fmla="*/ 27 w 33"/>
                <a:gd name="T9" fmla="*/ 35 h 35"/>
                <a:gd name="T10" fmla="*/ 23 w 33"/>
                <a:gd name="T11" fmla="*/ 24 h 35"/>
                <a:gd name="T12" fmla="*/ 9 w 33"/>
                <a:gd name="T13" fmla="*/ 24 h 35"/>
                <a:gd name="T14" fmla="*/ 5 w 33"/>
                <a:gd name="T15" fmla="*/ 35 h 35"/>
                <a:gd name="T16" fmla="*/ 0 w 33"/>
                <a:gd name="T17" fmla="*/ 35 h 35"/>
                <a:gd name="T18" fmla="*/ 10 w 33"/>
                <a:gd name="T19" fmla="*/ 20 h 35"/>
                <a:gd name="T20" fmla="*/ 22 w 33"/>
                <a:gd name="T21" fmla="*/ 20 h 35"/>
                <a:gd name="T22" fmla="*/ 18 w 33"/>
                <a:gd name="T23" fmla="*/ 11 h 35"/>
                <a:gd name="T24" fmla="*/ 16 w 33"/>
                <a:gd name="T25" fmla="*/ 4 h 35"/>
                <a:gd name="T26" fmla="*/ 14 w 33"/>
                <a:gd name="T27" fmla="*/ 10 h 35"/>
                <a:gd name="T28" fmla="*/ 10 w 33"/>
                <a:gd name="T29"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5">
                  <a:moveTo>
                    <a:pt x="0" y="35"/>
                  </a:moveTo>
                  <a:cubicBezTo>
                    <a:pt x="14" y="0"/>
                    <a:pt x="14" y="0"/>
                    <a:pt x="14" y="0"/>
                  </a:cubicBezTo>
                  <a:cubicBezTo>
                    <a:pt x="19" y="0"/>
                    <a:pt x="19" y="0"/>
                    <a:pt x="19" y="0"/>
                  </a:cubicBezTo>
                  <a:cubicBezTo>
                    <a:pt x="33" y="35"/>
                    <a:pt x="33" y="35"/>
                    <a:pt x="33" y="35"/>
                  </a:cubicBezTo>
                  <a:cubicBezTo>
                    <a:pt x="27" y="35"/>
                    <a:pt x="27" y="35"/>
                    <a:pt x="27" y="35"/>
                  </a:cubicBezTo>
                  <a:cubicBezTo>
                    <a:pt x="23" y="24"/>
                    <a:pt x="23" y="24"/>
                    <a:pt x="23" y="24"/>
                  </a:cubicBezTo>
                  <a:cubicBezTo>
                    <a:pt x="9" y="24"/>
                    <a:pt x="9" y="24"/>
                    <a:pt x="9" y="24"/>
                  </a:cubicBezTo>
                  <a:cubicBezTo>
                    <a:pt x="5" y="35"/>
                    <a:pt x="5" y="35"/>
                    <a:pt x="5" y="35"/>
                  </a:cubicBezTo>
                  <a:lnTo>
                    <a:pt x="0" y="35"/>
                  </a:lnTo>
                  <a:close/>
                  <a:moveTo>
                    <a:pt x="10" y="20"/>
                  </a:moveTo>
                  <a:cubicBezTo>
                    <a:pt x="22" y="20"/>
                    <a:pt x="22" y="20"/>
                    <a:pt x="22" y="20"/>
                  </a:cubicBezTo>
                  <a:cubicBezTo>
                    <a:pt x="18" y="11"/>
                    <a:pt x="18" y="11"/>
                    <a:pt x="18" y="11"/>
                  </a:cubicBezTo>
                  <a:cubicBezTo>
                    <a:pt x="17" y="8"/>
                    <a:pt x="16" y="6"/>
                    <a:pt x="16" y="4"/>
                  </a:cubicBezTo>
                  <a:cubicBezTo>
                    <a:pt x="16" y="6"/>
                    <a:pt x="15" y="8"/>
                    <a:pt x="14" y="10"/>
                  </a:cubicBezTo>
                  <a:lnTo>
                    <a:pt x="10" y="20"/>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í$ľîḓê"/>
            <p:cNvSpPr/>
            <p:nvPr/>
          </p:nvSpPr>
          <p:spPr bwMode="auto">
            <a:xfrm>
              <a:off x="5403850" y="2058988"/>
              <a:ext cx="173038" cy="276225"/>
            </a:xfrm>
            <a:custGeom>
              <a:avLst/>
              <a:gdLst>
                <a:gd name="T0" fmla="*/ 0 w 109"/>
                <a:gd name="T1" fmla="*/ 174 h 174"/>
                <a:gd name="T2" fmla="*/ 0 w 109"/>
                <a:gd name="T3" fmla="*/ 0 h 174"/>
                <a:gd name="T4" fmla="*/ 24 w 109"/>
                <a:gd name="T5" fmla="*/ 0 h 174"/>
                <a:gd name="T6" fmla="*/ 24 w 109"/>
                <a:gd name="T7" fmla="*/ 154 h 174"/>
                <a:gd name="T8" fmla="*/ 109 w 109"/>
                <a:gd name="T9" fmla="*/ 154 h 174"/>
                <a:gd name="T10" fmla="*/ 109 w 109"/>
                <a:gd name="T11" fmla="*/ 174 h 174"/>
                <a:gd name="T12" fmla="*/ 0 w 109"/>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109" h="174">
                  <a:moveTo>
                    <a:pt x="0" y="174"/>
                  </a:moveTo>
                  <a:lnTo>
                    <a:pt x="0" y="0"/>
                  </a:lnTo>
                  <a:lnTo>
                    <a:pt x="24" y="0"/>
                  </a:lnTo>
                  <a:lnTo>
                    <a:pt x="24" y="154"/>
                  </a:lnTo>
                  <a:lnTo>
                    <a:pt x="109" y="154"/>
                  </a:lnTo>
                  <a:lnTo>
                    <a:pt x="109" y="174"/>
                  </a:lnTo>
                  <a:lnTo>
                    <a:pt x="0"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5" name="íşļîdê"/>
            <p:cNvSpPr/>
            <p:nvPr/>
          </p:nvSpPr>
          <p:spPr bwMode="auto">
            <a:xfrm>
              <a:off x="3765550" y="2058988"/>
              <a:ext cx="212725" cy="276225"/>
            </a:xfrm>
            <a:custGeom>
              <a:avLst/>
              <a:gdLst>
                <a:gd name="T0" fmla="*/ 0 w 134"/>
                <a:gd name="T1" fmla="*/ 174 h 174"/>
                <a:gd name="T2" fmla="*/ 0 w 134"/>
                <a:gd name="T3" fmla="*/ 0 h 174"/>
                <a:gd name="T4" fmla="*/ 20 w 134"/>
                <a:gd name="T5" fmla="*/ 0 h 174"/>
                <a:gd name="T6" fmla="*/ 20 w 134"/>
                <a:gd name="T7" fmla="*/ 69 h 174"/>
                <a:gd name="T8" fmla="*/ 109 w 134"/>
                <a:gd name="T9" fmla="*/ 69 h 174"/>
                <a:gd name="T10" fmla="*/ 109 w 134"/>
                <a:gd name="T11" fmla="*/ 0 h 174"/>
                <a:gd name="T12" fmla="*/ 134 w 134"/>
                <a:gd name="T13" fmla="*/ 0 h 174"/>
                <a:gd name="T14" fmla="*/ 134 w 134"/>
                <a:gd name="T15" fmla="*/ 174 h 174"/>
                <a:gd name="T16" fmla="*/ 109 w 134"/>
                <a:gd name="T17" fmla="*/ 174 h 174"/>
                <a:gd name="T18" fmla="*/ 109 w 134"/>
                <a:gd name="T19" fmla="*/ 89 h 174"/>
                <a:gd name="T20" fmla="*/ 20 w 134"/>
                <a:gd name="T21" fmla="*/ 89 h 174"/>
                <a:gd name="T22" fmla="*/ 20 w 134"/>
                <a:gd name="T23" fmla="*/ 174 h 174"/>
                <a:gd name="T24" fmla="*/ 0 w 134"/>
                <a:gd name="T2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74">
                  <a:moveTo>
                    <a:pt x="0" y="174"/>
                  </a:moveTo>
                  <a:lnTo>
                    <a:pt x="0" y="0"/>
                  </a:lnTo>
                  <a:lnTo>
                    <a:pt x="20" y="0"/>
                  </a:lnTo>
                  <a:lnTo>
                    <a:pt x="20" y="69"/>
                  </a:lnTo>
                  <a:lnTo>
                    <a:pt x="109" y="69"/>
                  </a:lnTo>
                  <a:lnTo>
                    <a:pt x="109" y="0"/>
                  </a:lnTo>
                  <a:lnTo>
                    <a:pt x="134" y="0"/>
                  </a:lnTo>
                  <a:lnTo>
                    <a:pt x="134" y="174"/>
                  </a:lnTo>
                  <a:lnTo>
                    <a:pt x="109" y="174"/>
                  </a:lnTo>
                  <a:lnTo>
                    <a:pt x="109" y="89"/>
                  </a:lnTo>
                  <a:lnTo>
                    <a:pt x="20" y="89"/>
                  </a:lnTo>
                  <a:lnTo>
                    <a:pt x="20" y="174"/>
                  </a:lnTo>
                  <a:lnTo>
                    <a:pt x="0"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ïṣḷiḓé"/>
            <p:cNvSpPr/>
            <p:nvPr/>
          </p:nvSpPr>
          <p:spPr bwMode="auto">
            <a:xfrm>
              <a:off x="4025900" y="2051051"/>
              <a:ext cx="260350" cy="284163"/>
            </a:xfrm>
            <a:custGeom>
              <a:avLst/>
              <a:gdLst>
                <a:gd name="T0" fmla="*/ 0 w 33"/>
                <a:gd name="T1" fmla="*/ 19 h 36"/>
                <a:gd name="T2" fmla="*/ 5 w 33"/>
                <a:gd name="T3" fmla="*/ 5 h 36"/>
                <a:gd name="T4" fmla="*/ 17 w 33"/>
                <a:gd name="T5" fmla="*/ 0 h 36"/>
                <a:gd name="T6" fmla="*/ 25 w 33"/>
                <a:gd name="T7" fmla="*/ 3 h 36"/>
                <a:gd name="T8" fmla="*/ 31 w 33"/>
                <a:gd name="T9" fmla="*/ 9 h 36"/>
                <a:gd name="T10" fmla="*/ 33 w 33"/>
                <a:gd name="T11" fmla="*/ 18 h 36"/>
                <a:gd name="T12" fmla="*/ 31 w 33"/>
                <a:gd name="T13" fmla="*/ 28 h 36"/>
                <a:gd name="T14" fmla="*/ 25 w 33"/>
                <a:gd name="T15" fmla="*/ 34 h 36"/>
                <a:gd name="T16" fmla="*/ 17 w 33"/>
                <a:gd name="T17" fmla="*/ 36 h 36"/>
                <a:gd name="T18" fmla="*/ 8 w 33"/>
                <a:gd name="T19" fmla="*/ 34 h 36"/>
                <a:gd name="T20" fmla="*/ 2 w 33"/>
                <a:gd name="T21" fmla="*/ 27 h 36"/>
                <a:gd name="T22" fmla="*/ 0 w 33"/>
                <a:gd name="T23" fmla="*/ 19 h 36"/>
                <a:gd name="T24" fmla="*/ 5 w 33"/>
                <a:gd name="T25" fmla="*/ 19 h 36"/>
                <a:gd name="T26" fmla="*/ 8 w 33"/>
                <a:gd name="T27" fmla="*/ 29 h 36"/>
                <a:gd name="T28" fmla="*/ 17 w 33"/>
                <a:gd name="T29" fmla="*/ 32 h 36"/>
                <a:gd name="T30" fmla="*/ 25 w 33"/>
                <a:gd name="T31" fmla="*/ 29 h 36"/>
                <a:gd name="T32" fmla="*/ 29 w 33"/>
                <a:gd name="T33" fmla="*/ 18 h 36"/>
                <a:gd name="T34" fmla="*/ 27 w 33"/>
                <a:gd name="T35" fmla="*/ 11 h 36"/>
                <a:gd name="T36" fmla="*/ 23 w 33"/>
                <a:gd name="T37" fmla="*/ 6 h 36"/>
                <a:gd name="T38" fmla="*/ 17 w 33"/>
                <a:gd name="T39" fmla="*/ 4 h 36"/>
                <a:gd name="T40" fmla="*/ 9 w 33"/>
                <a:gd name="T41" fmla="*/ 8 h 36"/>
                <a:gd name="T42" fmla="*/ 5 w 33"/>
                <a:gd name="T43"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6">
                  <a:moveTo>
                    <a:pt x="0" y="19"/>
                  </a:moveTo>
                  <a:cubicBezTo>
                    <a:pt x="0" y="13"/>
                    <a:pt x="2" y="9"/>
                    <a:pt x="5" y="5"/>
                  </a:cubicBezTo>
                  <a:cubicBezTo>
                    <a:pt x="8" y="2"/>
                    <a:pt x="12" y="0"/>
                    <a:pt x="17" y="0"/>
                  </a:cubicBezTo>
                  <a:cubicBezTo>
                    <a:pt x="20" y="0"/>
                    <a:pt x="23" y="1"/>
                    <a:pt x="25" y="3"/>
                  </a:cubicBezTo>
                  <a:cubicBezTo>
                    <a:pt x="28" y="4"/>
                    <a:pt x="30" y="6"/>
                    <a:pt x="31" y="9"/>
                  </a:cubicBezTo>
                  <a:cubicBezTo>
                    <a:pt x="33" y="12"/>
                    <a:pt x="33" y="15"/>
                    <a:pt x="33" y="18"/>
                  </a:cubicBezTo>
                  <a:cubicBezTo>
                    <a:pt x="33" y="22"/>
                    <a:pt x="33" y="25"/>
                    <a:pt x="31" y="28"/>
                  </a:cubicBezTo>
                  <a:cubicBezTo>
                    <a:pt x="30" y="31"/>
                    <a:pt x="28" y="33"/>
                    <a:pt x="25" y="34"/>
                  </a:cubicBezTo>
                  <a:cubicBezTo>
                    <a:pt x="23" y="36"/>
                    <a:pt x="20" y="36"/>
                    <a:pt x="17" y="36"/>
                  </a:cubicBezTo>
                  <a:cubicBezTo>
                    <a:pt x="14" y="36"/>
                    <a:pt x="11" y="35"/>
                    <a:pt x="8" y="34"/>
                  </a:cubicBezTo>
                  <a:cubicBezTo>
                    <a:pt x="6" y="32"/>
                    <a:pt x="4" y="30"/>
                    <a:pt x="2" y="27"/>
                  </a:cubicBezTo>
                  <a:cubicBezTo>
                    <a:pt x="1" y="25"/>
                    <a:pt x="0" y="22"/>
                    <a:pt x="0" y="19"/>
                  </a:cubicBezTo>
                  <a:close/>
                  <a:moveTo>
                    <a:pt x="5" y="19"/>
                  </a:moveTo>
                  <a:cubicBezTo>
                    <a:pt x="5" y="23"/>
                    <a:pt x="6" y="26"/>
                    <a:pt x="8" y="29"/>
                  </a:cubicBezTo>
                  <a:cubicBezTo>
                    <a:pt x="11" y="31"/>
                    <a:pt x="13" y="32"/>
                    <a:pt x="17" y="32"/>
                  </a:cubicBezTo>
                  <a:cubicBezTo>
                    <a:pt x="20" y="32"/>
                    <a:pt x="23" y="31"/>
                    <a:pt x="25" y="29"/>
                  </a:cubicBezTo>
                  <a:cubicBezTo>
                    <a:pt x="28" y="26"/>
                    <a:pt x="29" y="23"/>
                    <a:pt x="29" y="18"/>
                  </a:cubicBezTo>
                  <a:cubicBezTo>
                    <a:pt x="29" y="16"/>
                    <a:pt x="28" y="13"/>
                    <a:pt x="27" y="11"/>
                  </a:cubicBezTo>
                  <a:cubicBezTo>
                    <a:pt x="26" y="9"/>
                    <a:pt x="25" y="7"/>
                    <a:pt x="23" y="6"/>
                  </a:cubicBezTo>
                  <a:cubicBezTo>
                    <a:pt x="21" y="5"/>
                    <a:pt x="19" y="4"/>
                    <a:pt x="17" y="4"/>
                  </a:cubicBezTo>
                  <a:cubicBezTo>
                    <a:pt x="14" y="4"/>
                    <a:pt x="11" y="6"/>
                    <a:pt x="9" y="8"/>
                  </a:cubicBezTo>
                  <a:cubicBezTo>
                    <a:pt x="6" y="10"/>
                    <a:pt x="5" y="14"/>
                    <a:pt x="5" y="19"/>
                  </a:cubicBez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îśḻíḓé"/>
            <p:cNvSpPr/>
            <p:nvPr/>
          </p:nvSpPr>
          <p:spPr bwMode="auto">
            <a:xfrm>
              <a:off x="4324350" y="2051051"/>
              <a:ext cx="212725" cy="284163"/>
            </a:xfrm>
            <a:custGeom>
              <a:avLst/>
              <a:gdLst>
                <a:gd name="T0" fmla="*/ 0 w 27"/>
                <a:gd name="T1" fmla="*/ 25 h 36"/>
                <a:gd name="T2" fmla="*/ 4 w 27"/>
                <a:gd name="T3" fmla="*/ 24 h 36"/>
                <a:gd name="T4" fmla="*/ 5 w 27"/>
                <a:gd name="T5" fmla="*/ 28 h 36"/>
                <a:gd name="T6" fmla="*/ 9 w 27"/>
                <a:gd name="T7" fmla="*/ 31 h 36"/>
                <a:gd name="T8" fmla="*/ 14 w 27"/>
                <a:gd name="T9" fmla="*/ 32 h 36"/>
                <a:gd name="T10" fmla="*/ 19 w 27"/>
                <a:gd name="T11" fmla="*/ 31 h 36"/>
                <a:gd name="T12" fmla="*/ 22 w 27"/>
                <a:gd name="T13" fmla="*/ 29 h 36"/>
                <a:gd name="T14" fmla="*/ 23 w 27"/>
                <a:gd name="T15" fmla="*/ 26 h 36"/>
                <a:gd name="T16" fmla="*/ 22 w 27"/>
                <a:gd name="T17" fmla="*/ 23 h 36"/>
                <a:gd name="T18" fmla="*/ 19 w 27"/>
                <a:gd name="T19" fmla="*/ 21 h 36"/>
                <a:gd name="T20" fmla="*/ 13 w 27"/>
                <a:gd name="T21" fmla="*/ 20 h 36"/>
                <a:gd name="T22" fmla="*/ 6 w 27"/>
                <a:gd name="T23" fmla="*/ 18 h 36"/>
                <a:gd name="T24" fmla="*/ 2 w 27"/>
                <a:gd name="T25" fmla="*/ 14 h 36"/>
                <a:gd name="T26" fmla="*/ 1 w 27"/>
                <a:gd name="T27" fmla="*/ 10 h 36"/>
                <a:gd name="T28" fmla="*/ 3 w 27"/>
                <a:gd name="T29" fmla="*/ 5 h 36"/>
                <a:gd name="T30" fmla="*/ 7 w 27"/>
                <a:gd name="T31" fmla="*/ 2 h 36"/>
                <a:gd name="T32" fmla="*/ 13 w 27"/>
                <a:gd name="T33" fmla="*/ 0 h 36"/>
                <a:gd name="T34" fmla="*/ 20 w 27"/>
                <a:gd name="T35" fmla="*/ 2 h 36"/>
                <a:gd name="T36" fmla="*/ 25 w 27"/>
                <a:gd name="T37" fmla="*/ 5 h 36"/>
                <a:gd name="T38" fmla="*/ 26 w 27"/>
                <a:gd name="T39" fmla="*/ 11 h 36"/>
                <a:gd name="T40" fmla="*/ 22 w 27"/>
                <a:gd name="T41" fmla="*/ 11 h 36"/>
                <a:gd name="T42" fmla="*/ 19 w 27"/>
                <a:gd name="T43" fmla="*/ 6 h 36"/>
                <a:gd name="T44" fmla="*/ 13 w 27"/>
                <a:gd name="T45" fmla="*/ 5 h 36"/>
                <a:gd name="T46" fmla="*/ 7 w 27"/>
                <a:gd name="T47" fmla="*/ 6 h 36"/>
                <a:gd name="T48" fmla="*/ 5 w 27"/>
                <a:gd name="T49" fmla="*/ 10 h 36"/>
                <a:gd name="T50" fmla="*/ 7 w 27"/>
                <a:gd name="T51" fmla="*/ 13 h 36"/>
                <a:gd name="T52" fmla="*/ 14 w 27"/>
                <a:gd name="T53" fmla="*/ 15 h 36"/>
                <a:gd name="T54" fmla="*/ 21 w 27"/>
                <a:gd name="T55" fmla="*/ 17 h 36"/>
                <a:gd name="T56" fmla="*/ 26 w 27"/>
                <a:gd name="T57" fmla="*/ 21 h 36"/>
                <a:gd name="T58" fmla="*/ 27 w 27"/>
                <a:gd name="T59" fmla="*/ 26 h 36"/>
                <a:gd name="T60" fmla="*/ 26 w 27"/>
                <a:gd name="T61" fmla="*/ 31 h 36"/>
                <a:gd name="T62" fmla="*/ 21 w 27"/>
                <a:gd name="T63" fmla="*/ 35 h 36"/>
                <a:gd name="T64" fmla="*/ 14 w 27"/>
                <a:gd name="T65" fmla="*/ 36 h 36"/>
                <a:gd name="T66" fmla="*/ 7 w 27"/>
                <a:gd name="T67" fmla="*/ 35 h 36"/>
                <a:gd name="T68" fmla="*/ 2 w 27"/>
                <a:gd name="T69" fmla="*/ 31 h 36"/>
                <a:gd name="T70" fmla="*/ 0 w 27"/>
                <a:gd name="T71"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36">
                  <a:moveTo>
                    <a:pt x="0" y="25"/>
                  </a:moveTo>
                  <a:cubicBezTo>
                    <a:pt x="4" y="24"/>
                    <a:pt x="4" y="24"/>
                    <a:pt x="4" y="24"/>
                  </a:cubicBezTo>
                  <a:cubicBezTo>
                    <a:pt x="4" y="26"/>
                    <a:pt x="5" y="27"/>
                    <a:pt x="5" y="28"/>
                  </a:cubicBezTo>
                  <a:cubicBezTo>
                    <a:pt x="6" y="30"/>
                    <a:pt x="7" y="30"/>
                    <a:pt x="9" y="31"/>
                  </a:cubicBezTo>
                  <a:cubicBezTo>
                    <a:pt x="11" y="32"/>
                    <a:pt x="12" y="32"/>
                    <a:pt x="14" y="32"/>
                  </a:cubicBezTo>
                  <a:cubicBezTo>
                    <a:pt x="16" y="32"/>
                    <a:pt x="18" y="32"/>
                    <a:pt x="19" y="31"/>
                  </a:cubicBezTo>
                  <a:cubicBezTo>
                    <a:pt x="20" y="31"/>
                    <a:pt x="21" y="30"/>
                    <a:pt x="22" y="29"/>
                  </a:cubicBezTo>
                  <a:cubicBezTo>
                    <a:pt x="23" y="28"/>
                    <a:pt x="23" y="27"/>
                    <a:pt x="23" y="26"/>
                  </a:cubicBezTo>
                  <a:cubicBezTo>
                    <a:pt x="23" y="25"/>
                    <a:pt x="23" y="24"/>
                    <a:pt x="22" y="23"/>
                  </a:cubicBezTo>
                  <a:cubicBezTo>
                    <a:pt x="21" y="23"/>
                    <a:pt x="20" y="22"/>
                    <a:pt x="19" y="21"/>
                  </a:cubicBezTo>
                  <a:cubicBezTo>
                    <a:pt x="18" y="21"/>
                    <a:pt x="16" y="20"/>
                    <a:pt x="13" y="20"/>
                  </a:cubicBezTo>
                  <a:cubicBezTo>
                    <a:pt x="9" y="19"/>
                    <a:pt x="7" y="18"/>
                    <a:pt x="6" y="18"/>
                  </a:cubicBezTo>
                  <a:cubicBezTo>
                    <a:pt x="4" y="17"/>
                    <a:pt x="3" y="16"/>
                    <a:pt x="2" y="14"/>
                  </a:cubicBezTo>
                  <a:cubicBezTo>
                    <a:pt x="1" y="13"/>
                    <a:pt x="1" y="12"/>
                    <a:pt x="1" y="10"/>
                  </a:cubicBezTo>
                  <a:cubicBezTo>
                    <a:pt x="1" y="8"/>
                    <a:pt x="2" y="7"/>
                    <a:pt x="3" y="5"/>
                  </a:cubicBezTo>
                  <a:cubicBezTo>
                    <a:pt x="4" y="4"/>
                    <a:pt x="5" y="2"/>
                    <a:pt x="7" y="2"/>
                  </a:cubicBezTo>
                  <a:cubicBezTo>
                    <a:pt x="9" y="1"/>
                    <a:pt x="11" y="0"/>
                    <a:pt x="13" y="0"/>
                  </a:cubicBezTo>
                  <a:cubicBezTo>
                    <a:pt x="16" y="0"/>
                    <a:pt x="18" y="1"/>
                    <a:pt x="20" y="2"/>
                  </a:cubicBezTo>
                  <a:cubicBezTo>
                    <a:pt x="22" y="3"/>
                    <a:pt x="23" y="4"/>
                    <a:pt x="25" y="5"/>
                  </a:cubicBezTo>
                  <a:cubicBezTo>
                    <a:pt x="26" y="7"/>
                    <a:pt x="26" y="9"/>
                    <a:pt x="26" y="11"/>
                  </a:cubicBezTo>
                  <a:cubicBezTo>
                    <a:pt x="22" y="11"/>
                    <a:pt x="22" y="11"/>
                    <a:pt x="22" y="11"/>
                  </a:cubicBezTo>
                  <a:cubicBezTo>
                    <a:pt x="22" y="9"/>
                    <a:pt x="21" y="7"/>
                    <a:pt x="19" y="6"/>
                  </a:cubicBezTo>
                  <a:cubicBezTo>
                    <a:pt x="18" y="5"/>
                    <a:pt x="16" y="5"/>
                    <a:pt x="13" y="5"/>
                  </a:cubicBezTo>
                  <a:cubicBezTo>
                    <a:pt x="11" y="5"/>
                    <a:pt x="9" y="5"/>
                    <a:pt x="7" y="6"/>
                  </a:cubicBezTo>
                  <a:cubicBezTo>
                    <a:pt x="6" y="7"/>
                    <a:pt x="5" y="8"/>
                    <a:pt x="5" y="10"/>
                  </a:cubicBezTo>
                  <a:cubicBezTo>
                    <a:pt x="5" y="11"/>
                    <a:pt x="6" y="12"/>
                    <a:pt x="7" y="13"/>
                  </a:cubicBezTo>
                  <a:cubicBezTo>
                    <a:pt x="8" y="14"/>
                    <a:pt x="10" y="14"/>
                    <a:pt x="14" y="15"/>
                  </a:cubicBezTo>
                  <a:cubicBezTo>
                    <a:pt x="17" y="16"/>
                    <a:pt x="20" y="17"/>
                    <a:pt x="21" y="17"/>
                  </a:cubicBezTo>
                  <a:cubicBezTo>
                    <a:pt x="23" y="18"/>
                    <a:pt x="25" y="20"/>
                    <a:pt x="26" y="21"/>
                  </a:cubicBezTo>
                  <a:cubicBezTo>
                    <a:pt x="27" y="22"/>
                    <a:pt x="27" y="24"/>
                    <a:pt x="27" y="26"/>
                  </a:cubicBezTo>
                  <a:cubicBezTo>
                    <a:pt x="27" y="28"/>
                    <a:pt x="27" y="29"/>
                    <a:pt x="26" y="31"/>
                  </a:cubicBezTo>
                  <a:cubicBezTo>
                    <a:pt x="25" y="33"/>
                    <a:pt x="23" y="34"/>
                    <a:pt x="21" y="35"/>
                  </a:cubicBezTo>
                  <a:cubicBezTo>
                    <a:pt x="19" y="36"/>
                    <a:pt x="17" y="36"/>
                    <a:pt x="14" y="36"/>
                  </a:cubicBezTo>
                  <a:cubicBezTo>
                    <a:pt x="11" y="36"/>
                    <a:pt x="9" y="36"/>
                    <a:pt x="7" y="35"/>
                  </a:cubicBezTo>
                  <a:cubicBezTo>
                    <a:pt x="4" y="34"/>
                    <a:pt x="3" y="33"/>
                    <a:pt x="2" y="31"/>
                  </a:cubicBezTo>
                  <a:cubicBezTo>
                    <a:pt x="0" y="29"/>
                    <a:pt x="0" y="27"/>
                    <a:pt x="0" y="25"/>
                  </a:cubicBez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íšļiḑe"/>
            <p:cNvSpPr/>
            <p:nvPr/>
          </p:nvSpPr>
          <p:spPr bwMode="auto">
            <a:xfrm>
              <a:off x="4592638" y="2058988"/>
              <a:ext cx="204788" cy="276225"/>
            </a:xfrm>
            <a:custGeom>
              <a:avLst/>
              <a:gdLst>
                <a:gd name="T0" fmla="*/ 0 w 26"/>
                <a:gd name="T1" fmla="*/ 35 h 35"/>
                <a:gd name="T2" fmla="*/ 0 w 26"/>
                <a:gd name="T3" fmla="*/ 0 h 35"/>
                <a:gd name="T4" fmla="*/ 13 w 26"/>
                <a:gd name="T5" fmla="*/ 0 h 35"/>
                <a:gd name="T6" fmla="*/ 18 w 26"/>
                <a:gd name="T7" fmla="*/ 0 h 35"/>
                <a:gd name="T8" fmla="*/ 22 w 26"/>
                <a:gd name="T9" fmla="*/ 2 h 35"/>
                <a:gd name="T10" fmla="*/ 25 w 26"/>
                <a:gd name="T11" fmla="*/ 5 h 35"/>
                <a:gd name="T12" fmla="*/ 26 w 26"/>
                <a:gd name="T13" fmla="*/ 10 h 35"/>
                <a:gd name="T14" fmla="*/ 23 w 26"/>
                <a:gd name="T15" fmla="*/ 18 h 35"/>
                <a:gd name="T16" fmla="*/ 13 w 26"/>
                <a:gd name="T17" fmla="*/ 21 h 35"/>
                <a:gd name="T18" fmla="*/ 4 w 26"/>
                <a:gd name="T19" fmla="*/ 21 h 35"/>
                <a:gd name="T20" fmla="*/ 4 w 26"/>
                <a:gd name="T21" fmla="*/ 35 h 35"/>
                <a:gd name="T22" fmla="*/ 0 w 26"/>
                <a:gd name="T23" fmla="*/ 35 h 35"/>
                <a:gd name="T24" fmla="*/ 4 w 26"/>
                <a:gd name="T25" fmla="*/ 17 h 35"/>
                <a:gd name="T26" fmla="*/ 13 w 26"/>
                <a:gd name="T27" fmla="*/ 17 h 35"/>
                <a:gd name="T28" fmla="*/ 19 w 26"/>
                <a:gd name="T29" fmla="*/ 15 h 35"/>
                <a:gd name="T30" fmla="*/ 21 w 26"/>
                <a:gd name="T31" fmla="*/ 10 h 35"/>
                <a:gd name="T32" fmla="*/ 20 w 26"/>
                <a:gd name="T33" fmla="*/ 7 h 35"/>
                <a:gd name="T34" fmla="*/ 17 w 26"/>
                <a:gd name="T35" fmla="*/ 4 h 35"/>
                <a:gd name="T36" fmla="*/ 13 w 26"/>
                <a:gd name="T37" fmla="*/ 4 h 35"/>
                <a:gd name="T38" fmla="*/ 4 w 26"/>
                <a:gd name="T39" fmla="*/ 4 h 35"/>
                <a:gd name="T40" fmla="*/ 4 w 26"/>
                <a:gd name="T41"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5">
                  <a:moveTo>
                    <a:pt x="0" y="35"/>
                  </a:moveTo>
                  <a:cubicBezTo>
                    <a:pt x="0" y="0"/>
                    <a:pt x="0" y="0"/>
                    <a:pt x="0" y="0"/>
                  </a:cubicBezTo>
                  <a:cubicBezTo>
                    <a:pt x="13" y="0"/>
                    <a:pt x="13" y="0"/>
                    <a:pt x="13" y="0"/>
                  </a:cubicBezTo>
                  <a:cubicBezTo>
                    <a:pt x="15" y="0"/>
                    <a:pt x="17" y="0"/>
                    <a:pt x="18" y="0"/>
                  </a:cubicBezTo>
                  <a:cubicBezTo>
                    <a:pt x="20" y="1"/>
                    <a:pt x="21" y="1"/>
                    <a:pt x="22" y="2"/>
                  </a:cubicBezTo>
                  <a:cubicBezTo>
                    <a:pt x="23" y="3"/>
                    <a:pt x="24" y="4"/>
                    <a:pt x="25" y="5"/>
                  </a:cubicBezTo>
                  <a:cubicBezTo>
                    <a:pt x="26" y="7"/>
                    <a:pt x="26" y="8"/>
                    <a:pt x="26" y="10"/>
                  </a:cubicBezTo>
                  <a:cubicBezTo>
                    <a:pt x="26" y="13"/>
                    <a:pt x="25" y="16"/>
                    <a:pt x="23" y="18"/>
                  </a:cubicBezTo>
                  <a:cubicBezTo>
                    <a:pt x="21" y="20"/>
                    <a:pt x="18" y="21"/>
                    <a:pt x="13" y="21"/>
                  </a:cubicBezTo>
                  <a:cubicBezTo>
                    <a:pt x="4" y="21"/>
                    <a:pt x="4" y="21"/>
                    <a:pt x="4" y="21"/>
                  </a:cubicBezTo>
                  <a:cubicBezTo>
                    <a:pt x="4" y="35"/>
                    <a:pt x="4" y="35"/>
                    <a:pt x="4" y="35"/>
                  </a:cubicBezTo>
                  <a:lnTo>
                    <a:pt x="0" y="35"/>
                  </a:lnTo>
                  <a:close/>
                  <a:moveTo>
                    <a:pt x="4" y="17"/>
                  </a:moveTo>
                  <a:cubicBezTo>
                    <a:pt x="13" y="17"/>
                    <a:pt x="13" y="17"/>
                    <a:pt x="13" y="17"/>
                  </a:cubicBezTo>
                  <a:cubicBezTo>
                    <a:pt x="16" y="17"/>
                    <a:pt x="18" y="16"/>
                    <a:pt x="19" y="15"/>
                  </a:cubicBezTo>
                  <a:cubicBezTo>
                    <a:pt x="21" y="14"/>
                    <a:pt x="21" y="12"/>
                    <a:pt x="21" y="10"/>
                  </a:cubicBezTo>
                  <a:cubicBezTo>
                    <a:pt x="21" y="9"/>
                    <a:pt x="21" y="8"/>
                    <a:pt x="20" y="7"/>
                  </a:cubicBezTo>
                  <a:cubicBezTo>
                    <a:pt x="19" y="5"/>
                    <a:pt x="18" y="5"/>
                    <a:pt x="17" y="4"/>
                  </a:cubicBezTo>
                  <a:cubicBezTo>
                    <a:pt x="16" y="4"/>
                    <a:pt x="15" y="4"/>
                    <a:pt x="13" y="4"/>
                  </a:cubicBezTo>
                  <a:cubicBezTo>
                    <a:pt x="4" y="4"/>
                    <a:pt x="4" y="4"/>
                    <a:pt x="4" y="4"/>
                  </a:cubicBezTo>
                  <a:lnTo>
                    <a:pt x="4" y="17"/>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îṥ1ïḑé"/>
            <p:cNvSpPr/>
            <p:nvPr/>
          </p:nvSpPr>
          <p:spPr bwMode="auto">
            <a:xfrm>
              <a:off x="4851400" y="2058988"/>
              <a:ext cx="31750" cy="276225"/>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0" name="îşľïḋe"/>
            <p:cNvSpPr/>
            <p:nvPr/>
          </p:nvSpPr>
          <p:spPr bwMode="auto">
            <a:xfrm>
              <a:off x="4930775" y="2058988"/>
              <a:ext cx="212725" cy="276225"/>
            </a:xfrm>
            <a:custGeom>
              <a:avLst/>
              <a:gdLst>
                <a:gd name="T0" fmla="*/ 55 w 134"/>
                <a:gd name="T1" fmla="*/ 174 h 174"/>
                <a:gd name="T2" fmla="*/ 55 w 134"/>
                <a:gd name="T3" fmla="*/ 20 h 174"/>
                <a:gd name="T4" fmla="*/ 0 w 134"/>
                <a:gd name="T5" fmla="*/ 20 h 174"/>
                <a:gd name="T6" fmla="*/ 0 w 134"/>
                <a:gd name="T7" fmla="*/ 0 h 174"/>
                <a:gd name="T8" fmla="*/ 134 w 134"/>
                <a:gd name="T9" fmla="*/ 0 h 174"/>
                <a:gd name="T10" fmla="*/ 134 w 134"/>
                <a:gd name="T11" fmla="*/ 20 h 174"/>
                <a:gd name="T12" fmla="*/ 79 w 134"/>
                <a:gd name="T13" fmla="*/ 20 h 174"/>
                <a:gd name="T14" fmla="*/ 79 w 134"/>
                <a:gd name="T15" fmla="*/ 174 h 174"/>
                <a:gd name="T16" fmla="*/ 55 w 134"/>
                <a:gd name="T1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74">
                  <a:moveTo>
                    <a:pt x="55" y="174"/>
                  </a:moveTo>
                  <a:lnTo>
                    <a:pt x="55" y="20"/>
                  </a:lnTo>
                  <a:lnTo>
                    <a:pt x="0" y="20"/>
                  </a:lnTo>
                  <a:lnTo>
                    <a:pt x="0" y="0"/>
                  </a:lnTo>
                  <a:lnTo>
                    <a:pt x="134" y="0"/>
                  </a:lnTo>
                  <a:lnTo>
                    <a:pt x="134" y="20"/>
                  </a:lnTo>
                  <a:lnTo>
                    <a:pt x="79" y="20"/>
                  </a:lnTo>
                  <a:lnTo>
                    <a:pt x="79" y="174"/>
                  </a:lnTo>
                  <a:lnTo>
                    <a:pt x="55"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iṩḻïḍe"/>
            <p:cNvSpPr/>
            <p:nvPr/>
          </p:nvSpPr>
          <p:spPr bwMode="auto">
            <a:xfrm>
              <a:off x="5119688" y="2058988"/>
              <a:ext cx="260350" cy="276225"/>
            </a:xfrm>
            <a:custGeom>
              <a:avLst/>
              <a:gdLst>
                <a:gd name="T0" fmla="*/ 0 w 33"/>
                <a:gd name="T1" fmla="*/ 35 h 35"/>
                <a:gd name="T2" fmla="*/ 14 w 33"/>
                <a:gd name="T3" fmla="*/ 0 h 35"/>
                <a:gd name="T4" fmla="*/ 19 w 33"/>
                <a:gd name="T5" fmla="*/ 0 h 35"/>
                <a:gd name="T6" fmla="*/ 33 w 33"/>
                <a:gd name="T7" fmla="*/ 35 h 35"/>
                <a:gd name="T8" fmla="*/ 27 w 33"/>
                <a:gd name="T9" fmla="*/ 35 h 35"/>
                <a:gd name="T10" fmla="*/ 23 w 33"/>
                <a:gd name="T11" fmla="*/ 24 h 35"/>
                <a:gd name="T12" fmla="*/ 9 w 33"/>
                <a:gd name="T13" fmla="*/ 24 h 35"/>
                <a:gd name="T14" fmla="*/ 5 w 33"/>
                <a:gd name="T15" fmla="*/ 35 h 35"/>
                <a:gd name="T16" fmla="*/ 0 w 33"/>
                <a:gd name="T17" fmla="*/ 35 h 35"/>
                <a:gd name="T18" fmla="*/ 10 w 33"/>
                <a:gd name="T19" fmla="*/ 20 h 35"/>
                <a:gd name="T20" fmla="*/ 22 w 33"/>
                <a:gd name="T21" fmla="*/ 20 h 35"/>
                <a:gd name="T22" fmla="*/ 18 w 33"/>
                <a:gd name="T23" fmla="*/ 11 h 35"/>
                <a:gd name="T24" fmla="*/ 16 w 33"/>
                <a:gd name="T25" fmla="*/ 4 h 35"/>
                <a:gd name="T26" fmla="*/ 14 w 33"/>
                <a:gd name="T27" fmla="*/ 10 h 35"/>
                <a:gd name="T28" fmla="*/ 10 w 33"/>
                <a:gd name="T29"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5">
                  <a:moveTo>
                    <a:pt x="0" y="35"/>
                  </a:moveTo>
                  <a:cubicBezTo>
                    <a:pt x="14" y="0"/>
                    <a:pt x="14" y="0"/>
                    <a:pt x="14" y="0"/>
                  </a:cubicBezTo>
                  <a:cubicBezTo>
                    <a:pt x="19" y="0"/>
                    <a:pt x="19" y="0"/>
                    <a:pt x="19" y="0"/>
                  </a:cubicBezTo>
                  <a:cubicBezTo>
                    <a:pt x="33" y="35"/>
                    <a:pt x="33" y="35"/>
                    <a:pt x="33" y="35"/>
                  </a:cubicBezTo>
                  <a:cubicBezTo>
                    <a:pt x="27" y="35"/>
                    <a:pt x="27" y="35"/>
                    <a:pt x="27" y="35"/>
                  </a:cubicBezTo>
                  <a:cubicBezTo>
                    <a:pt x="23" y="24"/>
                    <a:pt x="23" y="24"/>
                    <a:pt x="23" y="24"/>
                  </a:cubicBezTo>
                  <a:cubicBezTo>
                    <a:pt x="9" y="24"/>
                    <a:pt x="9" y="24"/>
                    <a:pt x="9" y="24"/>
                  </a:cubicBezTo>
                  <a:cubicBezTo>
                    <a:pt x="5" y="35"/>
                    <a:pt x="5" y="35"/>
                    <a:pt x="5" y="35"/>
                  </a:cubicBezTo>
                  <a:lnTo>
                    <a:pt x="0" y="35"/>
                  </a:lnTo>
                  <a:close/>
                  <a:moveTo>
                    <a:pt x="10" y="20"/>
                  </a:moveTo>
                  <a:cubicBezTo>
                    <a:pt x="22" y="20"/>
                    <a:pt x="22" y="20"/>
                    <a:pt x="22" y="20"/>
                  </a:cubicBezTo>
                  <a:cubicBezTo>
                    <a:pt x="18" y="11"/>
                    <a:pt x="18" y="11"/>
                    <a:pt x="18" y="11"/>
                  </a:cubicBezTo>
                  <a:cubicBezTo>
                    <a:pt x="17" y="8"/>
                    <a:pt x="16" y="6"/>
                    <a:pt x="16" y="4"/>
                  </a:cubicBezTo>
                  <a:cubicBezTo>
                    <a:pt x="16" y="6"/>
                    <a:pt x="15" y="8"/>
                    <a:pt x="14" y="10"/>
                  </a:cubicBezTo>
                  <a:lnTo>
                    <a:pt x="10" y="20"/>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îṡḷíḋê"/>
            <p:cNvSpPr/>
            <p:nvPr/>
          </p:nvSpPr>
          <p:spPr bwMode="auto">
            <a:xfrm>
              <a:off x="5403850" y="2058988"/>
              <a:ext cx="173038" cy="276225"/>
            </a:xfrm>
            <a:custGeom>
              <a:avLst/>
              <a:gdLst>
                <a:gd name="T0" fmla="*/ 0 w 109"/>
                <a:gd name="T1" fmla="*/ 174 h 174"/>
                <a:gd name="T2" fmla="*/ 0 w 109"/>
                <a:gd name="T3" fmla="*/ 0 h 174"/>
                <a:gd name="T4" fmla="*/ 24 w 109"/>
                <a:gd name="T5" fmla="*/ 0 h 174"/>
                <a:gd name="T6" fmla="*/ 24 w 109"/>
                <a:gd name="T7" fmla="*/ 154 h 174"/>
                <a:gd name="T8" fmla="*/ 109 w 109"/>
                <a:gd name="T9" fmla="*/ 154 h 174"/>
                <a:gd name="T10" fmla="*/ 109 w 109"/>
                <a:gd name="T11" fmla="*/ 174 h 174"/>
                <a:gd name="T12" fmla="*/ 0 w 109"/>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109" h="174">
                  <a:moveTo>
                    <a:pt x="0" y="174"/>
                  </a:moveTo>
                  <a:lnTo>
                    <a:pt x="0" y="0"/>
                  </a:lnTo>
                  <a:lnTo>
                    <a:pt x="24" y="0"/>
                  </a:lnTo>
                  <a:lnTo>
                    <a:pt x="24" y="154"/>
                  </a:lnTo>
                  <a:lnTo>
                    <a:pt x="109" y="154"/>
                  </a:lnTo>
                  <a:lnTo>
                    <a:pt x="109" y="174"/>
                  </a:lnTo>
                  <a:lnTo>
                    <a:pt x="0"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îsļïḋê"/>
            <p:cNvSpPr/>
            <p:nvPr/>
          </p:nvSpPr>
          <p:spPr bwMode="auto">
            <a:xfrm>
              <a:off x="3741738" y="2058988"/>
              <a:ext cx="212725" cy="276225"/>
            </a:xfrm>
            <a:custGeom>
              <a:avLst/>
              <a:gdLst>
                <a:gd name="T0" fmla="*/ 0 w 134"/>
                <a:gd name="T1" fmla="*/ 174 h 174"/>
                <a:gd name="T2" fmla="*/ 0 w 134"/>
                <a:gd name="T3" fmla="*/ 0 h 174"/>
                <a:gd name="T4" fmla="*/ 25 w 134"/>
                <a:gd name="T5" fmla="*/ 0 h 174"/>
                <a:gd name="T6" fmla="*/ 25 w 134"/>
                <a:gd name="T7" fmla="*/ 69 h 174"/>
                <a:gd name="T8" fmla="*/ 114 w 134"/>
                <a:gd name="T9" fmla="*/ 69 h 174"/>
                <a:gd name="T10" fmla="*/ 114 w 134"/>
                <a:gd name="T11" fmla="*/ 0 h 174"/>
                <a:gd name="T12" fmla="*/ 134 w 134"/>
                <a:gd name="T13" fmla="*/ 0 h 174"/>
                <a:gd name="T14" fmla="*/ 134 w 134"/>
                <a:gd name="T15" fmla="*/ 174 h 174"/>
                <a:gd name="T16" fmla="*/ 114 w 134"/>
                <a:gd name="T17" fmla="*/ 174 h 174"/>
                <a:gd name="T18" fmla="*/ 114 w 134"/>
                <a:gd name="T19" fmla="*/ 94 h 174"/>
                <a:gd name="T20" fmla="*/ 25 w 134"/>
                <a:gd name="T21" fmla="*/ 94 h 174"/>
                <a:gd name="T22" fmla="*/ 25 w 134"/>
                <a:gd name="T23" fmla="*/ 174 h 174"/>
                <a:gd name="T24" fmla="*/ 0 w 134"/>
                <a:gd name="T2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74">
                  <a:moveTo>
                    <a:pt x="0" y="174"/>
                  </a:moveTo>
                  <a:lnTo>
                    <a:pt x="0" y="0"/>
                  </a:lnTo>
                  <a:lnTo>
                    <a:pt x="25" y="0"/>
                  </a:lnTo>
                  <a:lnTo>
                    <a:pt x="25" y="69"/>
                  </a:lnTo>
                  <a:lnTo>
                    <a:pt x="114" y="69"/>
                  </a:lnTo>
                  <a:lnTo>
                    <a:pt x="114" y="0"/>
                  </a:lnTo>
                  <a:lnTo>
                    <a:pt x="134" y="0"/>
                  </a:lnTo>
                  <a:lnTo>
                    <a:pt x="134" y="174"/>
                  </a:lnTo>
                  <a:lnTo>
                    <a:pt x="114" y="174"/>
                  </a:lnTo>
                  <a:lnTo>
                    <a:pt x="114" y="94"/>
                  </a:lnTo>
                  <a:lnTo>
                    <a:pt x="25" y="94"/>
                  </a:lnTo>
                  <a:lnTo>
                    <a:pt x="25" y="174"/>
                  </a:lnTo>
                  <a:lnTo>
                    <a:pt x="0" y="174"/>
                  </a:lnTo>
                  <a:close/>
                </a:path>
              </a:pathLst>
            </a:custGeom>
            <a:solidFill>
              <a:srgbClr val="8DAE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íślíďé"/>
            <p:cNvSpPr/>
            <p:nvPr/>
          </p:nvSpPr>
          <p:spPr bwMode="auto">
            <a:xfrm>
              <a:off x="4010025" y="2058988"/>
              <a:ext cx="260350" cy="276225"/>
            </a:xfrm>
            <a:custGeom>
              <a:avLst/>
              <a:gdLst>
                <a:gd name="T0" fmla="*/ 0 w 33"/>
                <a:gd name="T1" fmla="*/ 18 h 35"/>
                <a:gd name="T2" fmla="*/ 4 w 33"/>
                <a:gd name="T3" fmla="*/ 5 h 35"/>
                <a:gd name="T4" fmla="*/ 16 w 33"/>
                <a:gd name="T5" fmla="*/ 0 h 35"/>
                <a:gd name="T6" fmla="*/ 25 w 33"/>
                <a:gd name="T7" fmla="*/ 2 h 35"/>
                <a:gd name="T8" fmla="*/ 31 w 33"/>
                <a:gd name="T9" fmla="*/ 8 h 35"/>
                <a:gd name="T10" fmla="*/ 33 w 33"/>
                <a:gd name="T11" fmla="*/ 18 h 35"/>
                <a:gd name="T12" fmla="*/ 31 w 33"/>
                <a:gd name="T13" fmla="*/ 27 h 35"/>
                <a:gd name="T14" fmla="*/ 25 w 33"/>
                <a:gd name="T15" fmla="*/ 33 h 35"/>
                <a:gd name="T16" fmla="*/ 16 w 33"/>
                <a:gd name="T17" fmla="*/ 35 h 35"/>
                <a:gd name="T18" fmla="*/ 8 w 33"/>
                <a:gd name="T19" fmla="*/ 33 h 35"/>
                <a:gd name="T20" fmla="*/ 2 w 33"/>
                <a:gd name="T21" fmla="*/ 27 h 35"/>
                <a:gd name="T22" fmla="*/ 0 w 33"/>
                <a:gd name="T23" fmla="*/ 18 h 35"/>
                <a:gd name="T24" fmla="*/ 4 w 33"/>
                <a:gd name="T25" fmla="*/ 18 h 35"/>
                <a:gd name="T26" fmla="*/ 8 w 33"/>
                <a:gd name="T27" fmla="*/ 28 h 35"/>
                <a:gd name="T28" fmla="*/ 16 w 33"/>
                <a:gd name="T29" fmla="*/ 32 h 35"/>
                <a:gd name="T30" fmla="*/ 25 w 33"/>
                <a:gd name="T31" fmla="*/ 28 h 35"/>
                <a:gd name="T32" fmla="*/ 28 w 33"/>
                <a:gd name="T33" fmla="*/ 18 h 35"/>
                <a:gd name="T34" fmla="*/ 27 w 33"/>
                <a:gd name="T35" fmla="*/ 10 h 35"/>
                <a:gd name="T36" fmla="*/ 22 w 33"/>
                <a:gd name="T37" fmla="*/ 5 h 35"/>
                <a:gd name="T38" fmla="*/ 16 w 33"/>
                <a:gd name="T39" fmla="*/ 4 h 35"/>
                <a:gd name="T40" fmla="*/ 8 w 33"/>
                <a:gd name="T41" fmla="*/ 7 h 35"/>
                <a:gd name="T42" fmla="*/ 4 w 33"/>
                <a:gd name="T43"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0" y="18"/>
                  </a:moveTo>
                  <a:cubicBezTo>
                    <a:pt x="0" y="12"/>
                    <a:pt x="1" y="8"/>
                    <a:pt x="4" y="5"/>
                  </a:cubicBezTo>
                  <a:cubicBezTo>
                    <a:pt x="7" y="1"/>
                    <a:pt x="11" y="0"/>
                    <a:pt x="16" y="0"/>
                  </a:cubicBezTo>
                  <a:cubicBezTo>
                    <a:pt x="19" y="0"/>
                    <a:pt x="22" y="0"/>
                    <a:pt x="25" y="2"/>
                  </a:cubicBezTo>
                  <a:cubicBezTo>
                    <a:pt x="27" y="3"/>
                    <a:pt x="29" y="6"/>
                    <a:pt x="31" y="8"/>
                  </a:cubicBezTo>
                  <a:cubicBezTo>
                    <a:pt x="32" y="11"/>
                    <a:pt x="33" y="14"/>
                    <a:pt x="33" y="18"/>
                  </a:cubicBezTo>
                  <a:cubicBezTo>
                    <a:pt x="33" y="21"/>
                    <a:pt x="32" y="24"/>
                    <a:pt x="31" y="27"/>
                  </a:cubicBezTo>
                  <a:cubicBezTo>
                    <a:pt x="29" y="30"/>
                    <a:pt x="27" y="32"/>
                    <a:pt x="25" y="33"/>
                  </a:cubicBezTo>
                  <a:cubicBezTo>
                    <a:pt x="22" y="35"/>
                    <a:pt x="19" y="35"/>
                    <a:pt x="16" y="35"/>
                  </a:cubicBezTo>
                  <a:cubicBezTo>
                    <a:pt x="13" y="35"/>
                    <a:pt x="10" y="35"/>
                    <a:pt x="8" y="33"/>
                  </a:cubicBezTo>
                  <a:cubicBezTo>
                    <a:pt x="5" y="31"/>
                    <a:pt x="3" y="29"/>
                    <a:pt x="2" y="27"/>
                  </a:cubicBezTo>
                  <a:cubicBezTo>
                    <a:pt x="0" y="24"/>
                    <a:pt x="0" y="21"/>
                    <a:pt x="0" y="18"/>
                  </a:cubicBezTo>
                  <a:close/>
                  <a:moveTo>
                    <a:pt x="4" y="18"/>
                  </a:moveTo>
                  <a:cubicBezTo>
                    <a:pt x="4" y="22"/>
                    <a:pt x="6" y="26"/>
                    <a:pt x="8" y="28"/>
                  </a:cubicBezTo>
                  <a:cubicBezTo>
                    <a:pt x="10" y="30"/>
                    <a:pt x="13" y="32"/>
                    <a:pt x="16" y="32"/>
                  </a:cubicBezTo>
                  <a:cubicBezTo>
                    <a:pt x="20" y="32"/>
                    <a:pt x="22" y="30"/>
                    <a:pt x="25" y="28"/>
                  </a:cubicBezTo>
                  <a:cubicBezTo>
                    <a:pt x="27" y="25"/>
                    <a:pt x="28" y="22"/>
                    <a:pt x="28" y="18"/>
                  </a:cubicBezTo>
                  <a:cubicBezTo>
                    <a:pt x="28" y="15"/>
                    <a:pt x="28" y="12"/>
                    <a:pt x="27" y="10"/>
                  </a:cubicBezTo>
                  <a:cubicBezTo>
                    <a:pt x="26" y="8"/>
                    <a:pt x="24" y="6"/>
                    <a:pt x="22" y="5"/>
                  </a:cubicBezTo>
                  <a:cubicBezTo>
                    <a:pt x="21" y="4"/>
                    <a:pt x="19" y="4"/>
                    <a:pt x="16" y="4"/>
                  </a:cubicBezTo>
                  <a:cubicBezTo>
                    <a:pt x="13" y="4"/>
                    <a:pt x="10" y="5"/>
                    <a:pt x="8" y="7"/>
                  </a:cubicBezTo>
                  <a:cubicBezTo>
                    <a:pt x="6" y="9"/>
                    <a:pt x="4" y="13"/>
                    <a:pt x="4" y="18"/>
                  </a:cubicBezTo>
                  <a:close/>
                </a:path>
              </a:pathLst>
            </a:custGeom>
            <a:solidFill>
              <a:srgbClr val="8DAE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ïSḻiḍê"/>
            <p:cNvSpPr/>
            <p:nvPr/>
          </p:nvSpPr>
          <p:spPr bwMode="auto">
            <a:xfrm>
              <a:off x="4300538" y="2058988"/>
              <a:ext cx="220663" cy="276225"/>
            </a:xfrm>
            <a:custGeom>
              <a:avLst/>
              <a:gdLst>
                <a:gd name="T0" fmla="*/ 0 w 28"/>
                <a:gd name="T1" fmla="*/ 24 h 35"/>
                <a:gd name="T2" fmla="*/ 4 w 28"/>
                <a:gd name="T3" fmla="*/ 23 h 35"/>
                <a:gd name="T4" fmla="*/ 6 w 28"/>
                <a:gd name="T5" fmla="*/ 28 h 35"/>
                <a:gd name="T6" fmla="*/ 9 w 28"/>
                <a:gd name="T7" fmla="*/ 30 h 35"/>
                <a:gd name="T8" fmla="*/ 15 w 28"/>
                <a:gd name="T9" fmla="*/ 31 h 35"/>
                <a:gd name="T10" fmla="*/ 19 w 28"/>
                <a:gd name="T11" fmla="*/ 31 h 35"/>
                <a:gd name="T12" fmla="*/ 22 w 28"/>
                <a:gd name="T13" fmla="*/ 28 h 35"/>
                <a:gd name="T14" fmla="*/ 23 w 28"/>
                <a:gd name="T15" fmla="*/ 25 h 35"/>
                <a:gd name="T16" fmla="*/ 22 w 28"/>
                <a:gd name="T17" fmla="*/ 23 h 35"/>
                <a:gd name="T18" fmla="*/ 19 w 28"/>
                <a:gd name="T19" fmla="*/ 21 h 35"/>
                <a:gd name="T20" fmla="*/ 13 w 28"/>
                <a:gd name="T21" fmla="*/ 19 h 35"/>
                <a:gd name="T22" fmla="*/ 6 w 28"/>
                <a:gd name="T23" fmla="*/ 17 h 35"/>
                <a:gd name="T24" fmla="*/ 3 w 28"/>
                <a:gd name="T25" fmla="*/ 13 h 35"/>
                <a:gd name="T26" fmla="*/ 1 w 28"/>
                <a:gd name="T27" fmla="*/ 9 h 35"/>
                <a:gd name="T28" fmla="*/ 3 w 28"/>
                <a:gd name="T29" fmla="*/ 4 h 35"/>
                <a:gd name="T30" fmla="*/ 7 w 28"/>
                <a:gd name="T31" fmla="*/ 1 h 35"/>
                <a:gd name="T32" fmla="*/ 14 w 28"/>
                <a:gd name="T33" fmla="*/ 0 h 35"/>
                <a:gd name="T34" fmla="*/ 20 w 28"/>
                <a:gd name="T35" fmla="*/ 1 h 35"/>
                <a:gd name="T36" fmla="*/ 25 w 28"/>
                <a:gd name="T37" fmla="*/ 5 h 35"/>
                <a:gd name="T38" fmla="*/ 27 w 28"/>
                <a:gd name="T39" fmla="*/ 10 h 35"/>
                <a:gd name="T40" fmla="*/ 22 w 28"/>
                <a:gd name="T41" fmla="*/ 10 h 35"/>
                <a:gd name="T42" fmla="*/ 20 w 28"/>
                <a:gd name="T43" fmla="*/ 5 h 35"/>
                <a:gd name="T44" fmla="*/ 14 w 28"/>
                <a:gd name="T45" fmla="*/ 4 h 35"/>
                <a:gd name="T46" fmla="*/ 8 w 28"/>
                <a:gd name="T47" fmla="*/ 5 h 35"/>
                <a:gd name="T48" fmla="*/ 6 w 28"/>
                <a:gd name="T49" fmla="*/ 9 h 35"/>
                <a:gd name="T50" fmla="*/ 7 w 28"/>
                <a:gd name="T51" fmla="*/ 12 h 35"/>
                <a:gd name="T52" fmla="*/ 14 w 28"/>
                <a:gd name="T53" fmla="*/ 14 h 35"/>
                <a:gd name="T54" fmla="*/ 22 w 28"/>
                <a:gd name="T55" fmla="*/ 17 h 35"/>
                <a:gd name="T56" fmla="*/ 26 w 28"/>
                <a:gd name="T57" fmla="*/ 20 h 35"/>
                <a:gd name="T58" fmla="*/ 28 w 28"/>
                <a:gd name="T59" fmla="*/ 25 h 35"/>
                <a:gd name="T60" fmla="*/ 26 w 28"/>
                <a:gd name="T61" fmla="*/ 30 h 35"/>
                <a:gd name="T62" fmla="*/ 22 w 28"/>
                <a:gd name="T63" fmla="*/ 34 h 35"/>
                <a:gd name="T64" fmla="*/ 15 w 28"/>
                <a:gd name="T65" fmla="*/ 35 h 35"/>
                <a:gd name="T66" fmla="*/ 7 w 28"/>
                <a:gd name="T67" fmla="*/ 34 h 35"/>
                <a:gd name="T68" fmla="*/ 2 w 28"/>
                <a:gd name="T69" fmla="*/ 30 h 35"/>
                <a:gd name="T70" fmla="*/ 0 w 28"/>
                <a:gd name="T71"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5">
                  <a:moveTo>
                    <a:pt x="0" y="24"/>
                  </a:moveTo>
                  <a:cubicBezTo>
                    <a:pt x="4" y="23"/>
                    <a:pt x="4" y="23"/>
                    <a:pt x="4" y="23"/>
                  </a:cubicBezTo>
                  <a:cubicBezTo>
                    <a:pt x="5" y="25"/>
                    <a:pt x="5" y="26"/>
                    <a:pt x="6" y="28"/>
                  </a:cubicBezTo>
                  <a:cubicBezTo>
                    <a:pt x="7" y="29"/>
                    <a:pt x="8" y="30"/>
                    <a:pt x="9" y="30"/>
                  </a:cubicBezTo>
                  <a:cubicBezTo>
                    <a:pt x="11" y="31"/>
                    <a:pt x="13" y="31"/>
                    <a:pt x="15" y="31"/>
                  </a:cubicBezTo>
                  <a:cubicBezTo>
                    <a:pt x="16" y="31"/>
                    <a:pt x="18" y="31"/>
                    <a:pt x="19" y="31"/>
                  </a:cubicBezTo>
                  <a:cubicBezTo>
                    <a:pt x="21" y="30"/>
                    <a:pt x="22" y="29"/>
                    <a:pt x="22" y="28"/>
                  </a:cubicBezTo>
                  <a:cubicBezTo>
                    <a:pt x="23" y="28"/>
                    <a:pt x="23" y="27"/>
                    <a:pt x="23" y="25"/>
                  </a:cubicBezTo>
                  <a:cubicBezTo>
                    <a:pt x="23" y="24"/>
                    <a:pt x="23" y="23"/>
                    <a:pt x="22" y="23"/>
                  </a:cubicBezTo>
                  <a:cubicBezTo>
                    <a:pt x="22" y="22"/>
                    <a:pt x="21" y="21"/>
                    <a:pt x="19" y="21"/>
                  </a:cubicBezTo>
                  <a:cubicBezTo>
                    <a:pt x="18" y="20"/>
                    <a:pt x="16" y="20"/>
                    <a:pt x="13" y="19"/>
                  </a:cubicBezTo>
                  <a:cubicBezTo>
                    <a:pt x="10" y="18"/>
                    <a:pt x="8" y="17"/>
                    <a:pt x="6" y="17"/>
                  </a:cubicBezTo>
                  <a:cubicBezTo>
                    <a:pt x="5" y="16"/>
                    <a:pt x="3" y="15"/>
                    <a:pt x="3" y="13"/>
                  </a:cubicBezTo>
                  <a:cubicBezTo>
                    <a:pt x="2" y="12"/>
                    <a:pt x="1" y="11"/>
                    <a:pt x="1" y="9"/>
                  </a:cubicBezTo>
                  <a:cubicBezTo>
                    <a:pt x="1" y="7"/>
                    <a:pt x="2" y="6"/>
                    <a:pt x="3" y="4"/>
                  </a:cubicBezTo>
                  <a:cubicBezTo>
                    <a:pt x="4" y="3"/>
                    <a:pt x="5" y="2"/>
                    <a:pt x="7" y="1"/>
                  </a:cubicBezTo>
                  <a:cubicBezTo>
                    <a:pt x="9" y="0"/>
                    <a:pt x="11" y="0"/>
                    <a:pt x="14" y="0"/>
                  </a:cubicBezTo>
                  <a:cubicBezTo>
                    <a:pt x="16" y="0"/>
                    <a:pt x="18" y="0"/>
                    <a:pt x="20" y="1"/>
                  </a:cubicBezTo>
                  <a:cubicBezTo>
                    <a:pt x="22" y="2"/>
                    <a:pt x="24" y="3"/>
                    <a:pt x="25" y="5"/>
                  </a:cubicBezTo>
                  <a:cubicBezTo>
                    <a:pt x="26" y="6"/>
                    <a:pt x="27" y="8"/>
                    <a:pt x="27" y="10"/>
                  </a:cubicBezTo>
                  <a:cubicBezTo>
                    <a:pt x="22" y="10"/>
                    <a:pt x="22" y="10"/>
                    <a:pt x="22" y="10"/>
                  </a:cubicBezTo>
                  <a:cubicBezTo>
                    <a:pt x="22" y="8"/>
                    <a:pt x="21" y="6"/>
                    <a:pt x="20" y="5"/>
                  </a:cubicBezTo>
                  <a:cubicBezTo>
                    <a:pt x="18" y="4"/>
                    <a:pt x="16" y="4"/>
                    <a:pt x="14" y="4"/>
                  </a:cubicBezTo>
                  <a:cubicBezTo>
                    <a:pt x="11" y="4"/>
                    <a:pt x="9" y="4"/>
                    <a:pt x="8" y="5"/>
                  </a:cubicBezTo>
                  <a:cubicBezTo>
                    <a:pt x="6" y="6"/>
                    <a:pt x="6" y="7"/>
                    <a:pt x="6" y="9"/>
                  </a:cubicBezTo>
                  <a:cubicBezTo>
                    <a:pt x="6" y="10"/>
                    <a:pt x="6" y="11"/>
                    <a:pt x="7" y="12"/>
                  </a:cubicBezTo>
                  <a:cubicBezTo>
                    <a:pt x="8" y="13"/>
                    <a:pt x="10" y="14"/>
                    <a:pt x="14" y="14"/>
                  </a:cubicBezTo>
                  <a:cubicBezTo>
                    <a:pt x="18" y="15"/>
                    <a:pt x="20" y="16"/>
                    <a:pt x="22" y="17"/>
                  </a:cubicBezTo>
                  <a:cubicBezTo>
                    <a:pt x="24" y="18"/>
                    <a:pt x="25" y="19"/>
                    <a:pt x="26" y="20"/>
                  </a:cubicBezTo>
                  <a:cubicBezTo>
                    <a:pt x="27" y="22"/>
                    <a:pt x="28" y="23"/>
                    <a:pt x="28" y="25"/>
                  </a:cubicBezTo>
                  <a:cubicBezTo>
                    <a:pt x="28" y="27"/>
                    <a:pt x="27" y="29"/>
                    <a:pt x="26" y="30"/>
                  </a:cubicBezTo>
                  <a:cubicBezTo>
                    <a:pt x="25" y="32"/>
                    <a:pt x="24" y="33"/>
                    <a:pt x="22" y="34"/>
                  </a:cubicBezTo>
                  <a:cubicBezTo>
                    <a:pt x="20" y="35"/>
                    <a:pt x="17" y="35"/>
                    <a:pt x="15" y="35"/>
                  </a:cubicBezTo>
                  <a:cubicBezTo>
                    <a:pt x="12" y="35"/>
                    <a:pt x="9" y="35"/>
                    <a:pt x="7" y="34"/>
                  </a:cubicBezTo>
                  <a:cubicBezTo>
                    <a:pt x="5" y="33"/>
                    <a:pt x="3" y="32"/>
                    <a:pt x="2" y="30"/>
                  </a:cubicBezTo>
                  <a:cubicBezTo>
                    <a:pt x="1" y="28"/>
                    <a:pt x="0" y="26"/>
                    <a:pt x="0" y="24"/>
                  </a:cubicBezTo>
                  <a:close/>
                </a:path>
              </a:pathLst>
            </a:custGeom>
            <a:solidFill>
              <a:srgbClr val="8DAE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iṧ1ïḋe"/>
            <p:cNvSpPr/>
            <p:nvPr/>
          </p:nvSpPr>
          <p:spPr bwMode="auto">
            <a:xfrm>
              <a:off x="4568825" y="2058988"/>
              <a:ext cx="204788" cy="276225"/>
            </a:xfrm>
            <a:custGeom>
              <a:avLst/>
              <a:gdLst>
                <a:gd name="T0" fmla="*/ 0 w 26"/>
                <a:gd name="T1" fmla="*/ 35 h 35"/>
                <a:gd name="T2" fmla="*/ 0 w 26"/>
                <a:gd name="T3" fmla="*/ 0 h 35"/>
                <a:gd name="T4" fmla="*/ 13 w 26"/>
                <a:gd name="T5" fmla="*/ 0 h 35"/>
                <a:gd name="T6" fmla="*/ 18 w 26"/>
                <a:gd name="T7" fmla="*/ 1 h 35"/>
                <a:gd name="T8" fmla="*/ 23 w 26"/>
                <a:gd name="T9" fmla="*/ 2 h 35"/>
                <a:gd name="T10" fmla="*/ 25 w 26"/>
                <a:gd name="T11" fmla="*/ 6 h 35"/>
                <a:gd name="T12" fmla="*/ 26 w 26"/>
                <a:gd name="T13" fmla="*/ 10 h 35"/>
                <a:gd name="T14" fmla="*/ 24 w 26"/>
                <a:gd name="T15" fmla="*/ 18 h 35"/>
                <a:gd name="T16" fmla="*/ 13 w 26"/>
                <a:gd name="T17" fmla="*/ 21 h 35"/>
                <a:gd name="T18" fmla="*/ 4 w 26"/>
                <a:gd name="T19" fmla="*/ 21 h 35"/>
                <a:gd name="T20" fmla="*/ 4 w 26"/>
                <a:gd name="T21" fmla="*/ 35 h 35"/>
                <a:gd name="T22" fmla="*/ 0 w 26"/>
                <a:gd name="T23" fmla="*/ 35 h 35"/>
                <a:gd name="T24" fmla="*/ 4 w 26"/>
                <a:gd name="T25" fmla="*/ 17 h 35"/>
                <a:gd name="T26" fmla="*/ 13 w 26"/>
                <a:gd name="T27" fmla="*/ 17 h 35"/>
                <a:gd name="T28" fmla="*/ 20 w 26"/>
                <a:gd name="T29" fmla="*/ 15 h 35"/>
                <a:gd name="T30" fmla="*/ 22 w 26"/>
                <a:gd name="T31" fmla="*/ 10 h 35"/>
                <a:gd name="T32" fmla="*/ 21 w 26"/>
                <a:gd name="T33" fmla="*/ 7 h 35"/>
                <a:gd name="T34" fmla="*/ 18 w 26"/>
                <a:gd name="T35" fmla="*/ 5 h 35"/>
                <a:gd name="T36" fmla="*/ 13 w 26"/>
                <a:gd name="T37" fmla="*/ 4 h 35"/>
                <a:gd name="T38" fmla="*/ 4 w 26"/>
                <a:gd name="T39" fmla="*/ 4 h 35"/>
                <a:gd name="T40" fmla="*/ 4 w 26"/>
                <a:gd name="T41"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5">
                  <a:moveTo>
                    <a:pt x="0" y="35"/>
                  </a:moveTo>
                  <a:cubicBezTo>
                    <a:pt x="0" y="0"/>
                    <a:pt x="0" y="0"/>
                    <a:pt x="0" y="0"/>
                  </a:cubicBezTo>
                  <a:cubicBezTo>
                    <a:pt x="13" y="0"/>
                    <a:pt x="13" y="0"/>
                    <a:pt x="13" y="0"/>
                  </a:cubicBezTo>
                  <a:cubicBezTo>
                    <a:pt x="15" y="0"/>
                    <a:pt x="17" y="0"/>
                    <a:pt x="18" y="1"/>
                  </a:cubicBezTo>
                  <a:cubicBezTo>
                    <a:pt x="20" y="1"/>
                    <a:pt x="21" y="1"/>
                    <a:pt x="23" y="2"/>
                  </a:cubicBezTo>
                  <a:cubicBezTo>
                    <a:pt x="24" y="3"/>
                    <a:pt x="25" y="4"/>
                    <a:pt x="25" y="6"/>
                  </a:cubicBezTo>
                  <a:cubicBezTo>
                    <a:pt x="26" y="7"/>
                    <a:pt x="26" y="9"/>
                    <a:pt x="26" y="10"/>
                  </a:cubicBezTo>
                  <a:cubicBezTo>
                    <a:pt x="26" y="13"/>
                    <a:pt x="25" y="16"/>
                    <a:pt x="24" y="18"/>
                  </a:cubicBezTo>
                  <a:cubicBezTo>
                    <a:pt x="22" y="20"/>
                    <a:pt x="18" y="21"/>
                    <a:pt x="13" y="21"/>
                  </a:cubicBezTo>
                  <a:cubicBezTo>
                    <a:pt x="4" y="21"/>
                    <a:pt x="4" y="21"/>
                    <a:pt x="4" y="21"/>
                  </a:cubicBezTo>
                  <a:cubicBezTo>
                    <a:pt x="4" y="35"/>
                    <a:pt x="4" y="35"/>
                    <a:pt x="4" y="35"/>
                  </a:cubicBezTo>
                  <a:lnTo>
                    <a:pt x="0" y="35"/>
                  </a:lnTo>
                  <a:close/>
                  <a:moveTo>
                    <a:pt x="4" y="17"/>
                  </a:moveTo>
                  <a:cubicBezTo>
                    <a:pt x="13" y="17"/>
                    <a:pt x="13" y="17"/>
                    <a:pt x="13" y="17"/>
                  </a:cubicBezTo>
                  <a:cubicBezTo>
                    <a:pt x="16" y="17"/>
                    <a:pt x="18" y="16"/>
                    <a:pt x="20" y="15"/>
                  </a:cubicBezTo>
                  <a:cubicBezTo>
                    <a:pt x="21" y="14"/>
                    <a:pt x="22" y="12"/>
                    <a:pt x="22" y="10"/>
                  </a:cubicBezTo>
                  <a:cubicBezTo>
                    <a:pt x="22" y="9"/>
                    <a:pt x="21" y="8"/>
                    <a:pt x="21" y="7"/>
                  </a:cubicBezTo>
                  <a:cubicBezTo>
                    <a:pt x="20" y="6"/>
                    <a:pt x="19" y="5"/>
                    <a:pt x="18" y="5"/>
                  </a:cubicBezTo>
                  <a:cubicBezTo>
                    <a:pt x="17" y="4"/>
                    <a:pt x="15" y="4"/>
                    <a:pt x="13" y="4"/>
                  </a:cubicBezTo>
                  <a:cubicBezTo>
                    <a:pt x="4" y="4"/>
                    <a:pt x="4" y="4"/>
                    <a:pt x="4" y="4"/>
                  </a:cubicBezTo>
                  <a:lnTo>
                    <a:pt x="4" y="17"/>
                  </a:lnTo>
                  <a:close/>
                </a:path>
              </a:pathLst>
            </a:custGeom>
            <a:solidFill>
              <a:srgbClr val="8DAE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1" name="îṩľíḍè"/>
            <p:cNvSpPr/>
            <p:nvPr/>
          </p:nvSpPr>
          <p:spPr bwMode="auto">
            <a:xfrm>
              <a:off x="4829175" y="2058988"/>
              <a:ext cx="38100" cy="276225"/>
            </a:xfrm>
            <a:prstGeom prst="rect">
              <a:avLst/>
            </a:prstGeom>
            <a:solidFill>
              <a:srgbClr val="8DAE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3" name="íslídé"/>
            <p:cNvSpPr/>
            <p:nvPr/>
          </p:nvSpPr>
          <p:spPr bwMode="auto">
            <a:xfrm>
              <a:off x="4906963" y="2058988"/>
              <a:ext cx="212725" cy="276225"/>
            </a:xfrm>
            <a:custGeom>
              <a:avLst/>
              <a:gdLst>
                <a:gd name="T0" fmla="*/ 55 w 134"/>
                <a:gd name="T1" fmla="*/ 174 h 174"/>
                <a:gd name="T2" fmla="*/ 55 w 134"/>
                <a:gd name="T3" fmla="*/ 20 h 174"/>
                <a:gd name="T4" fmla="*/ 0 w 134"/>
                <a:gd name="T5" fmla="*/ 20 h 174"/>
                <a:gd name="T6" fmla="*/ 0 w 134"/>
                <a:gd name="T7" fmla="*/ 0 h 174"/>
                <a:gd name="T8" fmla="*/ 134 w 134"/>
                <a:gd name="T9" fmla="*/ 0 h 174"/>
                <a:gd name="T10" fmla="*/ 134 w 134"/>
                <a:gd name="T11" fmla="*/ 20 h 174"/>
                <a:gd name="T12" fmla="*/ 80 w 134"/>
                <a:gd name="T13" fmla="*/ 20 h 174"/>
                <a:gd name="T14" fmla="*/ 80 w 134"/>
                <a:gd name="T15" fmla="*/ 174 h 174"/>
                <a:gd name="T16" fmla="*/ 55 w 134"/>
                <a:gd name="T1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74">
                  <a:moveTo>
                    <a:pt x="55" y="174"/>
                  </a:moveTo>
                  <a:lnTo>
                    <a:pt x="55" y="20"/>
                  </a:lnTo>
                  <a:lnTo>
                    <a:pt x="0" y="20"/>
                  </a:lnTo>
                  <a:lnTo>
                    <a:pt x="0" y="0"/>
                  </a:lnTo>
                  <a:lnTo>
                    <a:pt x="134" y="0"/>
                  </a:lnTo>
                  <a:lnTo>
                    <a:pt x="134" y="20"/>
                  </a:lnTo>
                  <a:lnTo>
                    <a:pt x="80" y="20"/>
                  </a:lnTo>
                  <a:lnTo>
                    <a:pt x="80" y="174"/>
                  </a:lnTo>
                  <a:lnTo>
                    <a:pt x="55" y="174"/>
                  </a:lnTo>
                  <a:close/>
                </a:path>
              </a:pathLst>
            </a:custGeom>
            <a:solidFill>
              <a:srgbClr val="8DAE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iṣḷîḑê"/>
            <p:cNvSpPr/>
            <p:nvPr/>
          </p:nvSpPr>
          <p:spPr bwMode="auto">
            <a:xfrm>
              <a:off x="5103813" y="2058988"/>
              <a:ext cx="252413" cy="276225"/>
            </a:xfrm>
            <a:custGeom>
              <a:avLst/>
              <a:gdLst>
                <a:gd name="T0" fmla="*/ 0 w 32"/>
                <a:gd name="T1" fmla="*/ 35 h 35"/>
                <a:gd name="T2" fmla="*/ 13 w 32"/>
                <a:gd name="T3" fmla="*/ 0 h 35"/>
                <a:gd name="T4" fmla="*/ 18 w 32"/>
                <a:gd name="T5" fmla="*/ 0 h 35"/>
                <a:gd name="T6" fmla="*/ 32 w 32"/>
                <a:gd name="T7" fmla="*/ 35 h 35"/>
                <a:gd name="T8" fmla="*/ 27 w 32"/>
                <a:gd name="T9" fmla="*/ 35 h 35"/>
                <a:gd name="T10" fmla="*/ 23 w 32"/>
                <a:gd name="T11" fmla="*/ 24 h 35"/>
                <a:gd name="T12" fmla="*/ 8 w 32"/>
                <a:gd name="T13" fmla="*/ 24 h 35"/>
                <a:gd name="T14" fmla="*/ 5 w 32"/>
                <a:gd name="T15" fmla="*/ 35 h 35"/>
                <a:gd name="T16" fmla="*/ 0 w 32"/>
                <a:gd name="T17" fmla="*/ 35 h 35"/>
                <a:gd name="T18" fmla="*/ 10 w 32"/>
                <a:gd name="T19" fmla="*/ 21 h 35"/>
                <a:gd name="T20" fmla="*/ 21 w 32"/>
                <a:gd name="T21" fmla="*/ 21 h 35"/>
                <a:gd name="T22" fmla="*/ 18 w 32"/>
                <a:gd name="T23" fmla="*/ 11 h 35"/>
                <a:gd name="T24" fmla="*/ 15 w 32"/>
                <a:gd name="T25" fmla="*/ 4 h 35"/>
                <a:gd name="T26" fmla="*/ 13 w 32"/>
                <a:gd name="T27" fmla="*/ 10 h 35"/>
                <a:gd name="T28" fmla="*/ 10 w 32"/>
                <a:gd name="T29"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5">
                  <a:moveTo>
                    <a:pt x="0" y="35"/>
                  </a:moveTo>
                  <a:cubicBezTo>
                    <a:pt x="13" y="0"/>
                    <a:pt x="13" y="0"/>
                    <a:pt x="13" y="0"/>
                  </a:cubicBezTo>
                  <a:cubicBezTo>
                    <a:pt x="18" y="0"/>
                    <a:pt x="18" y="0"/>
                    <a:pt x="18" y="0"/>
                  </a:cubicBezTo>
                  <a:cubicBezTo>
                    <a:pt x="32" y="35"/>
                    <a:pt x="32" y="35"/>
                    <a:pt x="32" y="35"/>
                  </a:cubicBezTo>
                  <a:cubicBezTo>
                    <a:pt x="27" y="35"/>
                    <a:pt x="27" y="35"/>
                    <a:pt x="27" y="35"/>
                  </a:cubicBezTo>
                  <a:cubicBezTo>
                    <a:pt x="23" y="24"/>
                    <a:pt x="23" y="24"/>
                    <a:pt x="23" y="24"/>
                  </a:cubicBezTo>
                  <a:cubicBezTo>
                    <a:pt x="8" y="24"/>
                    <a:pt x="8" y="24"/>
                    <a:pt x="8" y="24"/>
                  </a:cubicBezTo>
                  <a:cubicBezTo>
                    <a:pt x="5" y="35"/>
                    <a:pt x="5" y="35"/>
                    <a:pt x="5" y="35"/>
                  </a:cubicBezTo>
                  <a:lnTo>
                    <a:pt x="0" y="35"/>
                  </a:lnTo>
                  <a:close/>
                  <a:moveTo>
                    <a:pt x="10" y="21"/>
                  </a:moveTo>
                  <a:cubicBezTo>
                    <a:pt x="21" y="21"/>
                    <a:pt x="21" y="21"/>
                    <a:pt x="21" y="21"/>
                  </a:cubicBezTo>
                  <a:cubicBezTo>
                    <a:pt x="18" y="11"/>
                    <a:pt x="18" y="11"/>
                    <a:pt x="18" y="11"/>
                  </a:cubicBezTo>
                  <a:cubicBezTo>
                    <a:pt x="17" y="8"/>
                    <a:pt x="16" y="6"/>
                    <a:pt x="15" y="4"/>
                  </a:cubicBezTo>
                  <a:cubicBezTo>
                    <a:pt x="15" y="6"/>
                    <a:pt x="14" y="8"/>
                    <a:pt x="13" y="10"/>
                  </a:cubicBezTo>
                  <a:lnTo>
                    <a:pt x="10" y="21"/>
                  </a:lnTo>
                  <a:close/>
                </a:path>
              </a:pathLst>
            </a:custGeom>
            <a:solidFill>
              <a:srgbClr val="8DAE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5" name="îṣļíḋè"/>
            <p:cNvSpPr/>
            <p:nvPr/>
          </p:nvSpPr>
          <p:spPr bwMode="auto">
            <a:xfrm>
              <a:off x="5387975" y="2058988"/>
              <a:ext cx="165100" cy="276225"/>
            </a:xfrm>
            <a:custGeom>
              <a:avLst/>
              <a:gdLst>
                <a:gd name="T0" fmla="*/ 0 w 104"/>
                <a:gd name="T1" fmla="*/ 174 h 174"/>
                <a:gd name="T2" fmla="*/ 0 w 104"/>
                <a:gd name="T3" fmla="*/ 0 h 174"/>
                <a:gd name="T4" fmla="*/ 19 w 104"/>
                <a:gd name="T5" fmla="*/ 0 h 174"/>
                <a:gd name="T6" fmla="*/ 19 w 104"/>
                <a:gd name="T7" fmla="*/ 154 h 174"/>
                <a:gd name="T8" fmla="*/ 104 w 104"/>
                <a:gd name="T9" fmla="*/ 154 h 174"/>
                <a:gd name="T10" fmla="*/ 104 w 104"/>
                <a:gd name="T11" fmla="*/ 174 h 174"/>
                <a:gd name="T12" fmla="*/ 0 w 104"/>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104" h="174">
                  <a:moveTo>
                    <a:pt x="0" y="174"/>
                  </a:moveTo>
                  <a:lnTo>
                    <a:pt x="0" y="0"/>
                  </a:lnTo>
                  <a:lnTo>
                    <a:pt x="19" y="0"/>
                  </a:lnTo>
                  <a:lnTo>
                    <a:pt x="19" y="154"/>
                  </a:lnTo>
                  <a:lnTo>
                    <a:pt x="104" y="154"/>
                  </a:lnTo>
                  <a:lnTo>
                    <a:pt x="104" y="174"/>
                  </a:lnTo>
                  <a:lnTo>
                    <a:pt x="0" y="174"/>
                  </a:lnTo>
                  <a:close/>
                </a:path>
              </a:pathLst>
            </a:custGeom>
            <a:solidFill>
              <a:srgbClr val="8DAE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iṣḻiḍè"/>
            <p:cNvSpPr/>
            <p:nvPr/>
          </p:nvSpPr>
          <p:spPr bwMode="auto">
            <a:xfrm>
              <a:off x="3765550" y="2058988"/>
              <a:ext cx="212725" cy="276225"/>
            </a:xfrm>
            <a:custGeom>
              <a:avLst/>
              <a:gdLst>
                <a:gd name="T0" fmla="*/ 0 w 134"/>
                <a:gd name="T1" fmla="*/ 174 h 174"/>
                <a:gd name="T2" fmla="*/ 0 w 134"/>
                <a:gd name="T3" fmla="*/ 0 h 174"/>
                <a:gd name="T4" fmla="*/ 20 w 134"/>
                <a:gd name="T5" fmla="*/ 0 h 174"/>
                <a:gd name="T6" fmla="*/ 20 w 134"/>
                <a:gd name="T7" fmla="*/ 69 h 174"/>
                <a:gd name="T8" fmla="*/ 109 w 134"/>
                <a:gd name="T9" fmla="*/ 69 h 174"/>
                <a:gd name="T10" fmla="*/ 109 w 134"/>
                <a:gd name="T11" fmla="*/ 0 h 174"/>
                <a:gd name="T12" fmla="*/ 134 w 134"/>
                <a:gd name="T13" fmla="*/ 0 h 174"/>
                <a:gd name="T14" fmla="*/ 134 w 134"/>
                <a:gd name="T15" fmla="*/ 174 h 174"/>
                <a:gd name="T16" fmla="*/ 109 w 134"/>
                <a:gd name="T17" fmla="*/ 174 h 174"/>
                <a:gd name="T18" fmla="*/ 109 w 134"/>
                <a:gd name="T19" fmla="*/ 89 h 174"/>
                <a:gd name="T20" fmla="*/ 20 w 134"/>
                <a:gd name="T21" fmla="*/ 89 h 174"/>
                <a:gd name="T22" fmla="*/ 20 w 134"/>
                <a:gd name="T23" fmla="*/ 174 h 174"/>
                <a:gd name="T24" fmla="*/ 0 w 134"/>
                <a:gd name="T2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74">
                  <a:moveTo>
                    <a:pt x="0" y="174"/>
                  </a:moveTo>
                  <a:lnTo>
                    <a:pt x="0" y="0"/>
                  </a:lnTo>
                  <a:lnTo>
                    <a:pt x="20" y="0"/>
                  </a:lnTo>
                  <a:lnTo>
                    <a:pt x="20" y="69"/>
                  </a:lnTo>
                  <a:lnTo>
                    <a:pt x="109" y="69"/>
                  </a:lnTo>
                  <a:lnTo>
                    <a:pt x="109" y="0"/>
                  </a:lnTo>
                  <a:lnTo>
                    <a:pt x="134" y="0"/>
                  </a:lnTo>
                  <a:lnTo>
                    <a:pt x="134" y="174"/>
                  </a:lnTo>
                  <a:lnTo>
                    <a:pt x="109" y="174"/>
                  </a:lnTo>
                  <a:lnTo>
                    <a:pt x="109" y="89"/>
                  </a:lnTo>
                  <a:lnTo>
                    <a:pt x="20" y="89"/>
                  </a:lnTo>
                  <a:lnTo>
                    <a:pt x="20" y="174"/>
                  </a:lnTo>
                  <a:lnTo>
                    <a:pt x="0"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ïṧḻíḋé"/>
            <p:cNvSpPr/>
            <p:nvPr/>
          </p:nvSpPr>
          <p:spPr bwMode="auto">
            <a:xfrm>
              <a:off x="4025900" y="2051051"/>
              <a:ext cx="260350" cy="284163"/>
            </a:xfrm>
            <a:custGeom>
              <a:avLst/>
              <a:gdLst>
                <a:gd name="T0" fmla="*/ 0 w 33"/>
                <a:gd name="T1" fmla="*/ 19 h 36"/>
                <a:gd name="T2" fmla="*/ 5 w 33"/>
                <a:gd name="T3" fmla="*/ 5 h 36"/>
                <a:gd name="T4" fmla="*/ 17 w 33"/>
                <a:gd name="T5" fmla="*/ 0 h 36"/>
                <a:gd name="T6" fmla="*/ 25 w 33"/>
                <a:gd name="T7" fmla="*/ 3 h 36"/>
                <a:gd name="T8" fmla="*/ 31 w 33"/>
                <a:gd name="T9" fmla="*/ 9 h 36"/>
                <a:gd name="T10" fmla="*/ 33 w 33"/>
                <a:gd name="T11" fmla="*/ 18 h 36"/>
                <a:gd name="T12" fmla="*/ 31 w 33"/>
                <a:gd name="T13" fmla="*/ 28 h 36"/>
                <a:gd name="T14" fmla="*/ 25 w 33"/>
                <a:gd name="T15" fmla="*/ 34 h 36"/>
                <a:gd name="T16" fmla="*/ 17 w 33"/>
                <a:gd name="T17" fmla="*/ 36 h 36"/>
                <a:gd name="T18" fmla="*/ 8 w 33"/>
                <a:gd name="T19" fmla="*/ 34 h 36"/>
                <a:gd name="T20" fmla="*/ 2 w 33"/>
                <a:gd name="T21" fmla="*/ 27 h 36"/>
                <a:gd name="T22" fmla="*/ 0 w 33"/>
                <a:gd name="T23" fmla="*/ 19 h 36"/>
                <a:gd name="T24" fmla="*/ 5 w 33"/>
                <a:gd name="T25" fmla="*/ 19 h 36"/>
                <a:gd name="T26" fmla="*/ 8 w 33"/>
                <a:gd name="T27" fmla="*/ 29 h 36"/>
                <a:gd name="T28" fmla="*/ 17 w 33"/>
                <a:gd name="T29" fmla="*/ 32 h 36"/>
                <a:gd name="T30" fmla="*/ 25 w 33"/>
                <a:gd name="T31" fmla="*/ 29 h 36"/>
                <a:gd name="T32" fmla="*/ 29 w 33"/>
                <a:gd name="T33" fmla="*/ 18 h 36"/>
                <a:gd name="T34" fmla="*/ 27 w 33"/>
                <a:gd name="T35" fmla="*/ 11 h 36"/>
                <a:gd name="T36" fmla="*/ 23 w 33"/>
                <a:gd name="T37" fmla="*/ 6 h 36"/>
                <a:gd name="T38" fmla="*/ 17 w 33"/>
                <a:gd name="T39" fmla="*/ 4 h 36"/>
                <a:gd name="T40" fmla="*/ 9 w 33"/>
                <a:gd name="T41" fmla="*/ 8 h 36"/>
                <a:gd name="T42" fmla="*/ 5 w 33"/>
                <a:gd name="T43"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6">
                  <a:moveTo>
                    <a:pt x="0" y="19"/>
                  </a:moveTo>
                  <a:cubicBezTo>
                    <a:pt x="0" y="13"/>
                    <a:pt x="2" y="9"/>
                    <a:pt x="5" y="5"/>
                  </a:cubicBezTo>
                  <a:cubicBezTo>
                    <a:pt x="8" y="2"/>
                    <a:pt x="12" y="0"/>
                    <a:pt x="17" y="0"/>
                  </a:cubicBezTo>
                  <a:cubicBezTo>
                    <a:pt x="20" y="0"/>
                    <a:pt x="23" y="1"/>
                    <a:pt x="25" y="3"/>
                  </a:cubicBezTo>
                  <a:cubicBezTo>
                    <a:pt x="28" y="4"/>
                    <a:pt x="30" y="6"/>
                    <a:pt x="31" y="9"/>
                  </a:cubicBezTo>
                  <a:cubicBezTo>
                    <a:pt x="33" y="12"/>
                    <a:pt x="33" y="15"/>
                    <a:pt x="33" y="18"/>
                  </a:cubicBezTo>
                  <a:cubicBezTo>
                    <a:pt x="33" y="22"/>
                    <a:pt x="33" y="25"/>
                    <a:pt x="31" y="28"/>
                  </a:cubicBezTo>
                  <a:cubicBezTo>
                    <a:pt x="30" y="31"/>
                    <a:pt x="28" y="33"/>
                    <a:pt x="25" y="34"/>
                  </a:cubicBezTo>
                  <a:cubicBezTo>
                    <a:pt x="23" y="36"/>
                    <a:pt x="20" y="36"/>
                    <a:pt x="17" y="36"/>
                  </a:cubicBezTo>
                  <a:cubicBezTo>
                    <a:pt x="14" y="36"/>
                    <a:pt x="11" y="35"/>
                    <a:pt x="8" y="34"/>
                  </a:cubicBezTo>
                  <a:cubicBezTo>
                    <a:pt x="6" y="32"/>
                    <a:pt x="4" y="30"/>
                    <a:pt x="2" y="27"/>
                  </a:cubicBezTo>
                  <a:cubicBezTo>
                    <a:pt x="1" y="25"/>
                    <a:pt x="0" y="22"/>
                    <a:pt x="0" y="19"/>
                  </a:cubicBezTo>
                  <a:close/>
                  <a:moveTo>
                    <a:pt x="5" y="19"/>
                  </a:moveTo>
                  <a:cubicBezTo>
                    <a:pt x="5" y="23"/>
                    <a:pt x="6" y="26"/>
                    <a:pt x="8" y="29"/>
                  </a:cubicBezTo>
                  <a:cubicBezTo>
                    <a:pt x="11" y="31"/>
                    <a:pt x="13" y="32"/>
                    <a:pt x="17" y="32"/>
                  </a:cubicBezTo>
                  <a:cubicBezTo>
                    <a:pt x="20" y="32"/>
                    <a:pt x="23" y="31"/>
                    <a:pt x="25" y="29"/>
                  </a:cubicBezTo>
                  <a:cubicBezTo>
                    <a:pt x="28" y="26"/>
                    <a:pt x="29" y="23"/>
                    <a:pt x="29" y="18"/>
                  </a:cubicBezTo>
                  <a:cubicBezTo>
                    <a:pt x="29" y="16"/>
                    <a:pt x="28" y="13"/>
                    <a:pt x="27" y="11"/>
                  </a:cubicBezTo>
                  <a:cubicBezTo>
                    <a:pt x="26" y="9"/>
                    <a:pt x="25" y="7"/>
                    <a:pt x="23" y="6"/>
                  </a:cubicBezTo>
                  <a:cubicBezTo>
                    <a:pt x="21" y="5"/>
                    <a:pt x="19" y="4"/>
                    <a:pt x="17" y="4"/>
                  </a:cubicBezTo>
                  <a:cubicBezTo>
                    <a:pt x="14" y="4"/>
                    <a:pt x="11" y="6"/>
                    <a:pt x="9" y="8"/>
                  </a:cubicBezTo>
                  <a:cubicBezTo>
                    <a:pt x="6" y="10"/>
                    <a:pt x="5" y="14"/>
                    <a:pt x="5" y="19"/>
                  </a:cubicBez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8" name="íşḻiḋê"/>
            <p:cNvSpPr/>
            <p:nvPr/>
          </p:nvSpPr>
          <p:spPr bwMode="auto">
            <a:xfrm>
              <a:off x="4324350" y="2051051"/>
              <a:ext cx="212725" cy="284163"/>
            </a:xfrm>
            <a:custGeom>
              <a:avLst/>
              <a:gdLst>
                <a:gd name="T0" fmla="*/ 0 w 27"/>
                <a:gd name="T1" fmla="*/ 25 h 36"/>
                <a:gd name="T2" fmla="*/ 4 w 27"/>
                <a:gd name="T3" fmla="*/ 24 h 36"/>
                <a:gd name="T4" fmla="*/ 5 w 27"/>
                <a:gd name="T5" fmla="*/ 28 h 36"/>
                <a:gd name="T6" fmla="*/ 9 w 27"/>
                <a:gd name="T7" fmla="*/ 31 h 36"/>
                <a:gd name="T8" fmla="*/ 14 w 27"/>
                <a:gd name="T9" fmla="*/ 32 h 36"/>
                <a:gd name="T10" fmla="*/ 19 w 27"/>
                <a:gd name="T11" fmla="*/ 31 h 36"/>
                <a:gd name="T12" fmla="*/ 22 w 27"/>
                <a:gd name="T13" fmla="*/ 29 h 36"/>
                <a:gd name="T14" fmla="*/ 23 w 27"/>
                <a:gd name="T15" fmla="*/ 26 h 36"/>
                <a:gd name="T16" fmla="*/ 22 w 27"/>
                <a:gd name="T17" fmla="*/ 23 h 36"/>
                <a:gd name="T18" fmla="*/ 19 w 27"/>
                <a:gd name="T19" fmla="*/ 21 h 36"/>
                <a:gd name="T20" fmla="*/ 13 w 27"/>
                <a:gd name="T21" fmla="*/ 20 h 36"/>
                <a:gd name="T22" fmla="*/ 6 w 27"/>
                <a:gd name="T23" fmla="*/ 18 h 36"/>
                <a:gd name="T24" fmla="*/ 2 w 27"/>
                <a:gd name="T25" fmla="*/ 14 h 36"/>
                <a:gd name="T26" fmla="*/ 1 w 27"/>
                <a:gd name="T27" fmla="*/ 10 h 36"/>
                <a:gd name="T28" fmla="*/ 3 w 27"/>
                <a:gd name="T29" fmla="*/ 5 h 36"/>
                <a:gd name="T30" fmla="*/ 7 w 27"/>
                <a:gd name="T31" fmla="*/ 2 h 36"/>
                <a:gd name="T32" fmla="*/ 13 w 27"/>
                <a:gd name="T33" fmla="*/ 0 h 36"/>
                <a:gd name="T34" fmla="*/ 20 w 27"/>
                <a:gd name="T35" fmla="*/ 2 h 36"/>
                <a:gd name="T36" fmla="*/ 25 w 27"/>
                <a:gd name="T37" fmla="*/ 5 h 36"/>
                <a:gd name="T38" fmla="*/ 26 w 27"/>
                <a:gd name="T39" fmla="*/ 11 h 36"/>
                <a:gd name="T40" fmla="*/ 22 w 27"/>
                <a:gd name="T41" fmla="*/ 11 h 36"/>
                <a:gd name="T42" fmla="*/ 19 w 27"/>
                <a:gd name="T43" fmla="*/ 6 h 36"/>
                <a:gd name="T44" fmla="*/ 13 w 27"/>
                <a:gd name="T45" fmla="*/ 5 h 36"/>
                <a:gd name="T46" fmla="*/ 7 w 27"/>
                <a:gd name="T47" fmla="*/ 6 h 36"/>
                <a:gd name="T48" fmla="*/ 5 w 27"/>
                <a:gd name="T49" fmla="*/ 10 h 36"/>
                <a:gd name="T50" fmla="*/ 7 w 27"/>
                <a:gd name="T51" fmla="*/ 13 h 36"/>
                <a:gd name="T52" fmla="*/ 14 w 27"/>
                <a:gd name="T53" fmla="*/ 15 h 36"/>
                <a:gd name="T54" fmla="*/ 21 w 27"/>
                <a:gd name="T55" fmla="*/ 17 h 36"/>
                <a:gd name="T56" fmla="*/ 26 w 27"/>
                <a:gd name="T57" fmla="*/ 21 h 36"/>
                <a:gd name="T58" fmla="*/ 27 w 27"/>
                <a:gd name="T59" fmla="*/ 26 h 36"/>
                <a:gd name="T60" fmla="*/ 26 w 27"/>
                <a:gd name="T61" fmla="*/ 31 h 36"/>
                <a:gd name="T62" fmla="*/ 21 w 27"/>
                <a:gd name="T63" fmla="*/ 35 h 36"/>
                <a:gd name="T64" fmla="*/ 14 w 27"/>
                <a:gd name="T65" fmla="*/ 36 h 36"/>
                <a:gd name="T66" fmla="*/ 7 w 27"/>
                <a:gd name="T67" fmla="*/ 35 h 36"/>
                <a:gd name="T68" fmla="*/ 2 w 27"/>
                <a:gd name="T69" fmla="*/ 31 h 36"/>
                <a:gd name="T70" fmla="*/ 0 w 27"/>
                <a:gd name="T71"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36">
                  <a:moveTo>
                    <a:pt x="0" y="25"/>
                  </a:moveTo>
                  <a:cubicBezTo>
                    <a:pt x="4" y="24"/>
                    <a:pt x="4" y="24"/>
                    <a:pt x="4" y="24"/>
                  </a:cubicBezTo>
                  <a:cubicBezTo>
                    <a:pt x="4" y="26"/>
                    <a:pt x="5" y="27"/>
                    <a:pt x="5" y="28"/>
                  </a:cubicBezTo>
                  <a:cubicBezTo>
                    <a:pt x="6" y="30"/>
                    <a:pt x="7" y="30"/>
                    <a:pt x="9" y="31"/>
                  </a:cubicBezTo>
                  <a:cubicBezTo>
                    <a:pt x="11" y="32"/>
                    <a:pt x="12" y="32"/>
                    <a:pt x="14" y="32"/>
                  </a:cubicBezTo>
                  <a:cubicBezTo>
                    <a:pt x="16" y="32"/>
                    <a:pt x="18" y="32"/>
                    <a:pt x="19" y="31"/>
                  </a:cubicBezTo>
                  <a:cubicBezTo>
                    <a:pt x="20" y="31"/>
                    <a:pt x="21" y="30"/>
                    <a:pt x="22" y="29"/>
                  </a:cubicBezTo>
                  <a:cubicBezTo>
                    <a:pt x="23" y="28"/>
                    <a:pt x="23" y="27"/>
                    <a:pt x="23" y="26"/>
                  </a:cubicBezTo>
                  <a:cubicBezTo>
                    <a:pt x="23" y="25"/>
                    <a:pt x="23" y="24"/>
                    <a:pt x="22" y="23"/>
                  </a:cubicBezTo>
                  <a:cubicBezTo>
                    <a:pt x="21" y="23"/>
                    <a:pt x="20" y="22"/>
                    <a:pt x="19" y="21"/>
                  </a:cubicBezTo>
                  <a:cubicBezTo>
                    <a:pt x="18" y="21"/>
                    <a:pt x="16" y="20"/>
                    <a:pt x="13" y="20"/>
                  </a:cubicBezTo>
                  <a:cubicBezTo>
                    <a:pt x="9" y="19"/>
                    <a:pt x="7" y="18"/>
                    <a:pt x="6" y="18"/>
                  </a:cubicBezTo>
                  <a:cubicBezTo>
                    <a:pt x="4" y="17"/>
                    <a:pt x="3" y="16"/>
                    <a:pt x="2" y="14"/>
                  </a:cubicBezTo>
                  <a:cubicBezTo>
                    <a:pt x="1" y="13"/>
                    <a:pt x="1" y="12"/>
                    <a:pt x="1" y="10"/>
                  </a:cubicBezTo>
                  <a:cubicBezTo>
                    <a:pt x="1" y="8"/>
                    <a:pt x="2" y="7"/>
                    <a:pt x="3" y="5"/>
                  </a:cubicBezTo>
                  <a:cubicBezTo>
                    <a:pt x="4" y="4"/>
                    <a:pt x="5" y="2"/>
                    <a:pt x="7" y="2"/>
                  </a:cubicBezTo>
                  <a:cubicBezTo>
                    <a:pt x="9" y="1"/>
                    <a:pt x="11" y="0"/>
                    <a:pt x="13" y="0"/>
                  </a:cubicBezTo>
                  <a:cubicBezTo>
                    <a:pt x="16" y="0"/>
                    <a:pt x="18" y="1"/>
                    <a:pt x="20" y="2"/>
                  </a:cubicBezTo>
                  <a:cubicBezTo>
                    <a:pt x="22" y="3"/>
                    <a:pt x="23" y="4"/>
                    <a:pt x="25" y="5"/>
                  </a:cubicBezTo>
                  <a:cubicBezTo>
                    <a:pt x="26" y="7"/>
                    <a:pt x="26" y="9"/>
                    <a:pt x="26" y="11"/>
                  </a:cubicBezTo>
                  <a:cubicBezTo>
                    <a:pt x="22" y="11"/>
                    <a:pt x="22" y="11"/>
                    <a:pt x="22" y="11"/>
                  </a:cubicBezTo>
                  <a:cubicBezTo>
                    <a:pt x="22" y="9"/>
                    <a:pt x="21" y="7"/>
                    <a:pt x="19" y="6"/>
                  </a:cubicBezTo>
                  <a:cubicBezTo>
                    <a:pt x="18" y="5"/>
                    <a:pt x="16" y="5"/>
                    <a:pt x="13" y="5"/>
                  </a:cubicBezTo>
                  <a:cubicBezTo>
                    <a:pt x="11" y="5"/>
                    <a:pt x="9" y="5"/>
                    <a:pt x="7" y="6"/>
                  </a:cubicBezTo>
                  <a:cubicBezTo>
                    <a:pt x="6" y="7"/>
                    <a:pt x="5" y="8"/>
                    <a:pt x="5" y="10"/>
                  </a:cubicBezTo>
                  <a:cubicBezTo>
                    <a:pt x="5" y="11"/>
                    <a:pt x="6" y="12"/>
                    <a:pt x="7" y="13"/>
                  </a:cubicBezTo>
                  <a:cubicBezTo>
                    <a:pt x="8" y="14"/>
                    <a:pt x="10" y="14"/>
                    <a:pt x="14" y="15"/>
                  </a:cubicBezTo>
                  <a:cubicBezTo>
                    <a:pt x="17" y="16"/>
                    <a:pt x="20" y="17"/>
                    <a:pt x="21" y="17"/>
                  </a:cubicBezTo>
                  <a:cubicBezTo>
                    <a:pt x="23" y="18"/>
                    <a:pt x="25" y="20"/>
                    <a:pt x="26" y="21"/>
                  </a:cubicBezTo>
                  <a:cubicBezTo>
                    <a:pt x="27" y="22"/>
                    <a:pt x="27" y="24"/>
                    <a:pt x="27" y="26"/>
                  </a:cubicBezTo>
                  <a:cubicBezTo>
                    <a:pt x="27" y="28"/>
                    <a:pt x="27" y="29"/>
                    <a:pt x="26" y="31"/>
                  </a:cubicBezTo>
                  <a:cubicBezTo>
                    <a:pt x="25" y="33"/>
                    <a:pt x="23" y="34"/>
                    <a:pt x="21" y="35"/>
                  </a:cubicBezTo>
                  <a:cubicBezTo>
                    <a:pt x="19" y="36"/>
                    <a:pt x="17" y="36"/>
                    <a:pt x="14" y="36"/>
                  </a:cubicBezTo>
                  <a:cubicBezTo>
                    <a:pt x="11" y="36"/>
                    <a:pt x="9" y="36"/>
                    <a:pt x="7" y="35"/>
                  </a:cubicBezTo>
                  <a:cubicBezTo>
                    <a:pt x="4" y="34"/>
                    <a:pt x="3" y="33"/>
                    <a:pt x="2" y="31"/>
                  </a:cubicBezTo>
                  <a:cubicBezTo>
                    <a:pt x="0" y="29"/>
                    <a:pt x="0" y="27"/>
                    <a:pt x="0" y="25"/>
                  </a:cubicBez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9" name="iṩḻíďê"/>
            <p:cNvSpPr/>
            <p:nvPr/>
          </p:nvSpPr>
          <p:spPr bwMode="auto">
            <a:xfrm>
              <a:off x="4592638" y="2058988"/>
              <a:ext cx="204788" cy="276225"/>
            </a:xfrm>
            <a:custGeom>
              <a:avLst/>
              <a:gdLst>
                <a:gd name="T0" fmla="*/ 0 w 26"/>
                <a:gd name="T1" fmla="*/ 35 h 35"/>
                <a:gd name="T2" fmla="*/ 0 w 26"/>
                <a:gd name="T3" fmla="*/ 0 h 35"/>
                <a:gd name="T4" fmla="*/ 13 w 26"/>
                <a:gd name="T5" fmla="*/ 0 h 35"/>
                <a:gd name="T6" fmla="*/ 18 w 26"/>
                <a:gd name="T7" fmla="*/ 0 h 35"/>
                <a:gd name="T8" fmla="*/ 22 w 26"/>
                <a:gd name="T9" fmla="*/ 2 h 35"/>
                <a:gd name="T10" fmla="*/ 25 w 26"/>
                <a:gd name="T11" fmla="*/ 5 h 35"/>
                <a:gd name="T12" fmla="*/ 26 w 26"/>
                <a:gd name="T13" fmla="*/ 10 h 35"/>
                <a:gd name="T14" fmla="*/ 23 w 26"/>
                <a:gd name="T15" fmla="*/ 18 h 35"/>
                <a:gd name="T16" fmla="*/ 13 w 26"/>
                <a:gd name="T17" fmla="*/ 21 h 35"/>
                <a:gd name="T18" fmla="*/ 4 w 26"/>
                <a:gd name="T19" fmla="*/ 21 h 35"/>
                <a:gd name="T20" fmla="*/ 4 w 26"/>
                <a:gd name="T21" fmla="*/ 35 h 35"/>
                <a:gd name="T22" fmla="*/ 0 w 26"/>
                <a:gd name="T23" fmla="*/ 35 h 35"/>
                <a:gd name="T24" fmla="*/ 4 w 26"/>
                <a:gd name="T25" fmla="*/ 17 h 35"/>
                <a:gd name="T26" fmla="*/ 13 w 26"/>
                <a:gd name="T27" fmla="*/ 17 h 35"/>
                <a:gd name="T28" fmla="*/ 19 w 26"/>
                <a:gd name="T29" fmla="*/ 15 h 35"/>
                <a:gd name="T30" fmla="*/ 21 w 26"/>
                <a:gd name="T31" fmla="*/ 10 h 35"/>
                <a:gd name="T32" fmla="*/ 20 w 26"/>
                <a:gd name="T33" fmla="*/ 7 h 35"/>
                <a:gd name="T34" fmla="*/ 17 w 26"/>
                <a:gd name="T35" fmla="*/ 4 h 35"/>
                <a:gd name="T36" fmla="*/ 13 w 26"/>
                <a:gd name="T37" fmla="*/ 4 h 35"/>
                <a:gd name="T38" fmla="*/ 4 w 26"/>
                <a:gd name="T39" fmla="*/ 4 h 35"/>
                <a:gd name="T40" fmla="*/ 4 w 26"/>
                <a:gd name="T41"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5">
                  <a:moveTo>
                    <a:pt x="0" y="35"/>
                  </a:moveTo>
                  <a:cubicBezTo>
                    <a:pt x="0" y="0"/>
                    <a:pt x="0" y="0"/>
                    <a:pt x="0" y="0"/>
                  </a:cubicBezTo>
                  <a:cubicBezTo>
                    <a:pt x="13" y="0"/>
                    <a:pt x="13" y="0"/>
                    <a:pt x="13" y="0"/>
                  </a:cubicBezTo>
                  <a:cubicBezTo>
                    <a:pt x="15" y="0"/>
                    <a:pt x="17" y="0"/>
                    <a:pt x="18" y="0"/>
                  </a:cubicBezTo>
                  <a:cubicBezTo>
                    <a:pt x="20" y="1"/>
                    <a:pt x="21" y="1"/>
                    <a:pt x="22" y="2"/>
                  </a:cubicBezTo>
                  <a:cubicBezTo>
                    <a:pt x="23" y="3"/>
                    <a:pt x="24" y="4"/>
                    <a:pt x="25" y="5"/>
                  </a:cubicBezTo>
                  <a:cubicBezTo>
                    <a:pt x="26" y="7"/>
                    <a:pt x="26" y="8"/>
                    <a:pt x="26" y="10"/>
                  </a:cubicBezTo>
                  <a:cubicBezTo>
                    <a:pt x="26" y="13"/>
                    <a:pt x="25" y="16"/>
                    <a:pt x="23" y="18"/>
                  </a:cubicBezTo>
                  <a:cubicBezTo>
                    <a:pt x="21" y="20"/>
                    <a:pt x="18" y="21"/>
                    <a:pt x="13" y="21"/>
                  </a:cubicBezTo>
                  <a:cubicBezTo>
                    <a:pt x="4" y="21"/>
                    <a:pt x="4" y="21"/>
                    <a:pt x="4" y="21"/>
                  </a:cubicBezTo>
                  <a:cubicBezTo>
                    <a:pt x="4" y="35"/>
                    <a:pt x="4" y="35"/>
                    <a:pt x="4" y="35"/>
                  </a:cubicBezTo>
                  <a:lnTo>
                    <a:pt x="0" y="35"/>
                  </a:lnTo>
                  <a:close/>
                  <a:moveTo>
                    <a:pt x="4" y="17"/>
                  </a:moveTo>
                  <a:cubicBezTo>
                    <a:pt x="13" y="17"/>
                    <a:pt x="13" y="17"/>
                    <a:pt x="13" y="17"/>
                  </a:cubicBezTo>
                  <a:cubicBezTo>
                    <a:pt x="16" y="17"/>
                    <a:pt x="18" y="16"/>
                    <a:pt x="19" y="15"/>
                  </a:cubicBezTo>
                  <a:cubicBezTo>
                    <a:pt x="21" y="14"/>
                    <a:pt x="21" y="12"/>
                    <a:pt x="21" y="10"/>
                  </a:cubicBezTo>
                  <a:cubicBezTo>
                    <a:pt x="21" y="9"/>
                    <a:pt x="21" y="8"/>
                    <a:pt x="20" y="7"/>
                  </a:cubicBezTo>
                  <a:cubicBezTo>
                    <a:pt x="19" y="5"/>
                    <a:pt x="18" y="5"/>
                    <a:pt x="17" y="4"/>
                  </a:cubicBezTo>
                  <a:cubicBezTo>
                    <a:pt x="16" y="4"/>
                    <a:pt x="15" y="4"/>
                    <a:pt x="13" y="4"/>
                  </a:cubicBezTo>
                  <a:cubicBezTo>
                    <a:pt x="4" y="4"/>
                    <a:pt x="4" y="4"/>
                    <a:pt x="4" y="4"/>
                  </a:cubicBezTo>
                  <a:lnTo>
                    <a:pt x="4" y="17"/>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iṩliḋé"/>
            <p:cNvSpPr/>
            <p:nvPr/>
          </p:nvSpPr>
          <p:spPr bwMode="auto">
            <a:xfrm>
              <a:off x="4851400" y="2058988"/>
              <a:ext cx="31750" cy="276225"/>
            </a:xfrm>
            <a:prstGeom prst="rect">
              <a:avLst/>
            </a:prstGeom>
            <a:solidFill>
              <a:srgbClr val="A8D4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1" name="îslidê"/>
            <p:cNvSpPr/>
            <p:nvPr/>
          </p:nvSpPr>
          <p:spPr bwMode="auto">
            <a:xfrm>
              <a:off x="4930775" y="2058988"/>
              <a:ext cx="212725" cy="276225"/>
            </a:xfrm>
            <a:custGeom>
              <a:avLst/>
              <a:gdLst>
                <a:gd name="T0" fmla="*/ 55 w 134"/>
                <a:gd name="T1" fmla="*/ 174 h 174"/>
                <a:gd name="T2" fmla="*/ 55 w 134"/>
                <a:gd name="T3" fmla="*/ 20 h 174"/>
                <a:gd name="T4" fmla="*/ 0 w 134"/>
                <a:gd name="T5" fmla="*/ 20 h 174"/>
                <a:gd name="T6" fmla="*/ 0 w 134"/>
                <a:gd name="T7" fmla="*/ 0 h 174"/>
                <a:gd name="T8" fmla="*/ 134 w 134"/>
                <a:gd name="T9" fmla="*/ 0 h 174"/>
                <a:gd name="T10" fmla="*/ 134 w 134"/>
                <a:gd name="T11" fmla="*/ 20 h 174"/>
                <a:gd name="T12" fmla="*/ 79 w 134"/>
                <a:gd name="T13" fmla="*/ 20 h 174"/>
                <a:gd name="T14" fmla="*/ 79 w 134"/>
                <a:gd name="T15" fmla="*/ 174 h 174"/>
                <a:gd name="T16" fmla="*/ 55 w 134"/>
                <a:gd name="T1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74">
                  <a:moveTo>
                    <a:pt x="55" y="174"/>
                  </a:moveTo>
                  <a:lnTo>
                    <a:pt x="55" y="20"/>
                  </a:lnTo>
                  <a:lnTo>
                    <a:pt x="0" y="20"/>
                  </a:lnTo>
                  <a:lnTo>
                    <a:pt x="0" y="0"/>
                  </a:lnTo>
                  <a:lnTo>
                    <a:pt x="134" y="0"/>
                  </a:lnTo>
                  <a:lnTo>
                    <a:pt x="134" y="20"/>
                  </a:lnTo>
                  <a:lnTo>
                    <a:pt x="79" y="20"/>
                  </a:lnTo>
                  <a:lnTo>
                    <a:pt x="79" y="174"/>
                  </a:lnTo>
                  <a:lnTo>
                    <a:pt x="55"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2" name="íśḷïḑè"/>
            <p:cNvSpPr/>
            <p:nvPr/>
          </p:nvSpPr>
          <p:spPr bwMode="auto">
            <a:xfrm>
              <a:off x="5119688" y="2058988"/>
              <a:ext cx="260350" cy="276225"/>
            </a:xfrm>
            <a:custGeom>
              <a:avLst/>
              <a:gdLst>
                <a:gd name="T0" fmla="*/ 0 w 33"/>
                <a:gd name="T1" fmla="*/ 35 h 35"/>
                <a:gd name="T2" fmla="*/ 14 w 33"/>
                <a:gd name="T3" fmla="*/ 0 h 35"/>
                <a:gd name="T4" fmla="*/ 19 w 33"/>
                <a:gd name="T5" fmla="*/ 0 h 35"/>
                <a:gd name="T6" fmla="*/ 33 w 33"/>
                <a:gd name="T7" fmla="*/ 35 h 35"/>
                <a:gd name="T8" fmla="*/ 27 w 33"/>
                <a:gd name="T9" fmla="*/ 35 h 35"/>
                <a:gd name="T10" fmla="*/ 23 w 33"/>
                <a:gd name="T11" fmla="*/ 24 h 35"/>
                <a:gd name="T12" fmla="*/ 9 w 33"/>
                <a:gd name="T13" fmla="*/ 24 h 35"/>
                <a:gd name="T14" fmla="*/ 5 w 33"/>
                <a:gd name="T15" fmla="*/ 35 h 35"/>
                <a:gd name="T16" fmla="*/ 0 w 33"/>
                <a:gd name="T17" fmla="*/ 35 h 35"/>
                <a:gd name="T18" fmla="*/ 10 w 33"/>
                <a:gd name="T19" fmla="*/ 20 h 35"/>
                <a:gd name="T20" fmla="*/ 22 w 33"/>
                <a:gd name="T21" fmla="*/ 20 h 35"/>
                <a:gd name="T22" fmla="*/ 18 w 33"/>
                <a:gd name="T23" fmla="*/ 11 h 35"/>
                <a:gd name="T24" fmla="*/ 16 w 33"/>
                <a:gd name="T25" fmla="*/ 4 h 35"/>
                <a:gd name="T26" fmla="*/ 14 w 33"/>
                <a:gd name="T27" fmla="*/ 10 h 35"/>
                <a:gd name="T28" fmla="*/ 10 w 33"/>
                <a:gd name="T29"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5">
                  <a:moveTo>
                    <a:pt x="0" y="35"/>
                  </a:moveTo>
                  <a:cubicBezTo>
                    <a:pt x="14" y="0"/>
                    <a:pt x="14" y="0"/>
                    <a:pt x="14" y="0"/>
                  </a:cubicBezTo>
                  <a:cubicBezTo>
                    <a:pt x="19" y="0"/>
                    <a:pt x="19" y="0"/>
                    <a:pt x="19" y="0"/>
                  </a:cubicBezTo>
                  <a:cubicBezTo>
                    <a:pt x="33" y="35"/>
                    <a:pt x="33" y="35"/>
                    <a:pt x="33" y="35"/>
                  </a:cubicBezTo>
                  <a:cubicBezTo>
                    <a:pt x="27" y="35"/>
                    <a:pt x="27" y="35"/>
                    <a:pt x="27" y="35"/>
                  </a:cubicBezTo>
                  <a:cubicBezTo>
                    <a:pt x="23" y="24"/>
                    <a:pt x="23" y="24"/>
                    <a:pt x="23" y="24"/>
                  </a:cubicBezTo>
                  <a:cubicBezTo>
                    <a:pt x="9" y="24"/>
                    <a:pt x="9" y="24"/>
                    <a:pt x="9" y="24"/>
                  </a:cubicBezTo>
                  <a:cubicBezTo>
                    <a:pt x="5" y="35"/>
                    <a:pt x="5" y="35"/>
                    <a:pt x="5" y="35"/>
                  </a:cubicBezTo>
                  <a:lnTo>
                    <a:pt x="0" y="35"/>
                  </a:lnTo>
                  <a:close/>
                  <a:moveTo>
                    <a:pt x="10" y="20"/>
                  </a:moveTo>
                  <a:cubicBezTo>
                    <a:pt x="22" y="20"/>
                    <a:pt x="22" y="20"/>
                    <a:pt x="22" y="20"/>
                  </a:cubicBezTo>
                  <a:cubicBezTo>
                    <a:pt x="18" y="11"/>
                    <a:pt x="18" y="11"/>
                    <a:pt x="18" y="11"/>
                  </a:cubicBezTo>
                  <a:cubicBezTo>
                    <a:pt x="17" y="8"/>
                    <a:pt x="16" y="6"/>
                    <a:pt x="16" y="4"/>
                  </a:cubicBezTo>
                  <a:cubicBezTo>
                    <a:pt x="16" y="6"/>
                    <a:pt x="15" y="8"/>
                    <a:pt x="14" y="10"/>
                  </a:cubicBezTo>
                  <a:lnTo>
                    <a:pt x="10" y="20"/>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 name="îšľïḋé"/>
            <p:cNvSpPr/>
            <p:nvPr/>
          </p:nvSpPr>
          <p:spPr bwMode="auto">
            <a:xfrm>
              <a:off x="5403850" y="2058988"/>
              <a:ext cx="173038" cy="276225"/>
            </a:xfrm>
            <a:custGeom>
              <a:avLst/>
              <a:gdLst>
                <a:gd name="T0" fmla="*/ 0 w 109"/>
                <a:gd name="T1" fmla="*/ 174 h 174"/>
                <a:gd name="T2" fmla="*/ 0 w 109"/>
                <a:gd name="T3" fmla="*/ 0 h 174"/>
                <a:gd name="T4" fmla="*/ 24 w 109"/>
                <a:gd name="T5" fmla="*/ 0 h 174"/>
                <a:gd name="T6" fmla="*/ 24 w 109"/>
                <a:gd name="T7" fmla="*/ 154 h 174"/>
                <a:gd name="T8" fmla="*/ 109 w 109"/>
                <a:gd name="T9" fmla="*/ 154 h 174"/>
                <a:gd name="T10" fmla="*/ 109 w 109"/>
                <a:gd name="T11" fmla="*/ 174 h 174"/>
                <a:gd name="T12" fmla="*/ 0 w 109"/>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109" h="174">
                  <a:moveTo>
                    <a:pt x="0" y="174"/>
                  </a:moveTo>
                  <a:lnTo>
                    <a:pt x="0" y="0"/>
                  </a:lnTo>
                  <a:lnTo>
                    <a:pt x="24" y="0"/>
                  </a:lnTo>
                  <a:lnTo>
                    <a:pt x="24" y="154"/>
                  </a:lnTo>
                  <a:lnTo>
                    <a:pt x="109" y="154"/>
                  </a:lnTo>
                  <a:lnTo>
                    <a:pt x="109" y="174"/>
                  </a:lnTo>
                  <a:lnTo>
                    <a:pt x="0" y="174"/>
                  </a:lnTo>
                  <a:close/>
                </a:path>
              </a:pathLst>
            </a:custGeom>
            <a:solidFill>
              <a:srgbClr val="A8D4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300" name="组合 299"/>
          <p:cNvGrpSpPr/>
          <p:nvPr/>
        </p:nvGrpSpPr>
        <p:grpSpPr>
          <a:xfrm>
            <a:off x="5552859" y="2398542"/>
            <a:ext cx="1229958" cy="105689"/>
            <a:chOff x="4198671" y="2321065"/>
            <a:chExt cx="1229958" cy="105689"/>
          </a:xfrm>
        </p:grpSpPr>
        <p:cxnSp>
          <p:nvCxnSpPr>
            <p:cNvPr id="301" name="直接连接符 300"/>
            <p:cNvCxnSpPr/>
            <p:nvPr/>
          </p:nvCxnSpPr>
          <p:spPr>
            <a:xfrm>
              <a:off x="4198671" y="2373909"/>
              <a:ext cx="1138100"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302" name="椭圆 301"/>
            <p:cNvSpPr/>
            <p:nvPr/>
          </p:nvSpPr>
          <p:spPr>
            <a:xfrm rot="5400000">
              <a:off x="5322940" y="2321065"/>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文本框 68"/>
          <p:cNvSpPr txBox="1"/>
          <p:nvPr>
            <p:custDataLst>
              <p:tags r:id="rId3"/>
            </p:custDataLst>
          </p:nvPr>
        </p:nvSpPr>
        <p:spPr>
          <a:xfrm>
            <a:off x="7226212" y="2242112"/>
            <a:ext cx="3892497" cy="385298"/>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压住伤口时间超过</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5</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分钟了，血仍未止住。</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03" name="文本框 302"/>
          <p:cNvSpPr txBox="1"/>
          <p:nvPr>
            <p:custDataLst>
              <p:tags r:id="rId4"/>
            </p:custDataLst>
          </p:nvPr>
        </p:nvSpPr>
        <p:spPr>
          <a:xfrm>
            <a:off x="6716334" y="2251331"/>
            <a:ext cx="668891" cy="400110"/>
          </a:xfrm>
          <a:prstGeom prst="rect">
            <a:avLst/>
          </a:prstGeom>
          <a:noFill/>
        </p:spPr>
        <p:txBody>
          <a:bodyPr wrap="square" rtlCol="0">
            <a:spAutoFit/>
          </a:bodyPr>
          <a:lstStyle/>
          <a:p>
            <a:pPr algn="ctr"/>
            <a:r>
              <a:rPr lang="en-US" altLang="zh-CN" sz="2000" dirty="0">
                <a:solidFill>
                  <a:srgbClr val="78B7C9"/>
                </a:solidFill>
                <a:latin typeface="微软雅黑" panose="020B0503020204020204" charset="-122"/>
                <a:ea typeface="微软雅黑" panose="020B0503020204020204" charset="-122"/>
              </a:rPr>
              <a:t>01</a:t>
            </a:r>
            <a:endParaRPr lang="zh-CN" altLang="en-US" sz="2000" dirty="0">
              <a:solidFill>
                <a:srgbClr val="78B7C9"/>
              </a:solidFill>
              <a:latin typeface="微软雅黑" panose="020B0503020204020204" charset="-122"/>
              <a:ea typeface="微软雅黑" panose="020B0503020204020204" charset="-122"/>
            </a:endParaRPr>
          </a:p>
        </p:txBody>
      </p:sp>
      <p:cxnSp>
        <p:nvCxnSpPr>
          <p:cNvPr id="306" name="直接连接符 305"/>
          <p:cNvCxnSpPr/>
          <p:nvPr/>
        </p:nvCxnSpPr>
        <p:spPr>
          <a:xfrm>
            <a:off x="5880032" y="2935741"/>
            <a:ext cx="852122"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307" name="椭圆 306"/>
          <p:cNvSpPr/>
          <p:nvPr/>
        </p:nvSpPr>
        <p:spPr>
          <a:xfrm>
            <a:off x="6674800" y="2882897"/>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文本框 310"/>
          <p:cNvSpPr txBox="1"/>
          <p:nvPr>
            <p:custDataLst>
              <p:tags r:id="rId5"/>
            </p:custDataLst>
          </p:nvPr>
        </p:nvSpPr>
        <p:spPr>
          <a:xfrm>
            <a:off x="7226212" y="2710304"/>
            <a:ext cx="3892497" cy="385298"/>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被动物或人咬伤出血的。</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12" name="文本框 311"/>
          <p:cNvSpPr txBox="1"/>
          <p:nvPr>
            <p:custDataLst>
              <p:tags r:id="rId6"/>
            </p:custDataLst>
          </p:nvPr>
        </p:nvSpPr>
        <p:spPr>
          <a:xfrm>
            <a:off x="6716334" y="2736228"/>
            <a:ext cx="668891" cy="400110"/>
          </a:xfrm>
          <a:prstGeom prst="rect">
            <a:avLst/>
          </a:prstGeom>
          <a:noFill/>
        </p:spPr>
        <p:txBody>
          <a:bodyPr wrap="square" rtlCol="0">
            <a:spAutoFit/>
          </a:bodyPr>
          <a:lstStyle/>
          <a:p>
            <a:pPr algn="ctr"/>
            <a:r>
              <a:rPr lang="en-US" altLang="zh-CN" sz="2000" dirty="0">
                <a:solidFill>
                  <a:srgbClr val="78B7C9"/>
                </a:solidFill>
                <a:latin typeface="微软雅黑" panose="020B0503020204020204" charset="-122"/>
                <a:ea typeface="微软雅黑" panose="020B0503020204020204" charset="-122"/>
              </a:rPr>
              <a:t>02</a:t>
            </a:r>
            <a:endParaRPr lang="zh-CN" altLang="en-US" sz="2000" dirty="0">
              <a:solidFill>
                <a:srgbClr val="78B7C9"/>
              </a:solidFill>
              <a:latin typeface="微软雅黑" panose="020B0503020204020204" charset="-122"/>
              <a:ea typeface="微软雅黑" panose="020B0503020204020204" charset="-122"/>
            </a:endParaRPr>
          </a:p>
        </p:txBody>
      </p:sp>
      <p:cxnSp>
        <p:nvCxnSpPr>
          <p:cNvPr id="313" name="直接连接符 312"/>
          <p:cNvCxnSpPr/>
          <p:nvPr/>
        </p:nvCxnSpPr>
        <p:spPr>
          <a:xfrm>
            <a:off x="5880032" y="3404957"/>
            <a:ext cx="852122"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314" name="椭圆 313"/>
          <p:cNvSpPr/>
          <p:nvPr/>
        </p:nvSpPr>
        <p:spPr>
          <a:xfrm>
            <a:off x="6674800" y="3352113"/>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文本框 314"/>
          <p:cNvSpPr txBox="1"/>
          <p:nvPr>
            <p:custDataLst>
              <p:tags r:id="rId7"/>
            </p:custDataLst>
          </p:nvPr>
        </p:nvSpPr>
        <p:spPr>
          <a:xfrm>
            <a:off x="7226212" y="3195201"/>
            <a:ext cx="3892497" cy="385298"/>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伤口很深或者划开了口子。</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16" name="文本框 315"/>
          <p:cNvSpPr txBox="1"/>
          <p:nvPr>
            <p:custDataLst>
              <p:tags r:id="rId8"/>
            </p:custDataLst>
          </p:nvPr>
        </p:nvSpPr>
        <p:spPr>
          <a:xfrm>
            <a:off x="6716334" y="3221125"/>
            <a:ext cx="668891" cy="400110"/>
          </a:xfrm>
          <a:prstGeom prst="rect">
            <a:avLst/>
          </a:prstGeom>
          <a:noFill/>
        </p:spPr>
        <p:txBody>
          <a:bodyPr wrap="square" rtlCol="0">
            <a:spAutoFit/>
          </a:bodyPr>
          <a:lstStyle/>
          <a:p>
            <a:pPr algn="ctr"/>
            <a:r>
              <a:rPr lang="en-US" altLang="zh-CN" sz="2000" dirty="0">
                <a:solidFill>
                  <a:srgbClr val="78B7C9"/>
                </a:solidFill>
                <a:latin typeface="微软雅黑" panose="020B0503020204020204" charset="-122"/>
                <a:ea typeface="微软雅黑" panose="020B0503020204020204" charset="-122"/>
              </a:rPr>
              <a:t>03</a:t>
            </a:r>
            <a:endParaRPr lang="zh-CN" altLang="en-US" sz="2000" dirty="0">
              <a:solidFill>
                <a:srgbClr val="78B7C9"/>
              </a:solidFill>
              <a:latin typeface="微软雅黑" panose="020B0503020204020204" charset="-122"/>
              <a:ea typeface="微软雅黑" panose="020B0503020204020204" charset="-122"/>
            </a:endParaRPr>
          </a:p>
        </p:txBody>
      </p:sp>
      <p:cxnSp>
        <p:nvCxnSpPr>
          <p:cNvPr id="317" name="直接连接符 316"/>
          <p:cNvCxnSpPr/>
          <p:nvPr/>
        </p:nvCxnSpPr>
        <p:spPr>
          <a:xfrm>
            <a:off x="5880032" y="3904451"/>
            <a:ext cx="852122"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318" name="椭圆 317"/>
          <p:cNvSpPr/>
          <p:nvPr/>
        </p:nvSpPr>
        <p:spPr>
          <a:xfrm>
            <a:off x="6674800" y="3851607"/>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文本框 318"/>
          <p:cNvSpPr txBox="1"/>
          <p:nvPr>
            <p:custDataLst>
              <p:tags r:id="rId9"/>
            </p:custDataLst>
          </p:nvPr>
        </p:nvSpPr>
        <p:spPr>
          <a:xfrm>
            <a:off x="7226212" y="3680098"/>
            <a:ext cx="3892497" cy="385298"/>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被玻璃或金属嵌入、扎入。</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20" name="文本框 319"/>
          <p:cNvSpPr txBox="1"/>
          <p:nvPr>
            <p:custDataLst>
              <p:tags r:id="rId10"/>
            </p:custDataLst>
          </p:nvPr>
        </p:nvSpPr>
        <p:spPr>
          <a:xfrm>
            <a:off x="6716334" y="3706022"/>
            <a:ext cx="668891" cy="400110"/>
          </a:xfrm>
          <a:prstGeom prst="rect">
            <a:avLst/>
          </a:prstGeom>
          <a:noFill/>
        </p:spPr>
        <p:txBody>
          <a:bodyPr wrap="square" rtlCol="0">
            <a:spAutoFit/>
          </a:bodyPr>
          <a:lstStyle/>
          <a:p>
            <a:pPr algn="ctr"/>
            <a:r>
              <a:rPr lang="en-US" altLang="zh-CN" sz="2000" dirty="0">
                <a:solidFill>
                  <a:srgbClr val="78B7C9"/>
                </a:solidFill>
                <a:latin typeface="微软雅黑" panose="020B0503020204020204" charset="-122"/>
                <a:ea typeface="微软雅黑" panose="020B0503020204020204" charset="-122"/>
              </a:rPr>
              <a:t>04</a:t>
            </a:r>
            <a:endParaRPr lang="zh-CN" altLang="en-US" sz="2000" dirty="0">
              <a:solidFill>
                <a:srgbClr val="78B7C9"/>
              </a:solidFill>
              <a:latin typeface="微软雅黑" panose="020B0503020204020204" charset="-122"/>
              <a:ea typeface="微软雅黑" panose="020B0503020204020204" charset="-122"/>
            </a:endParaRPr>
          </a:p>
        </p:txBody>
      </p:sp>
      <p:cxnSp>
        <p:nvCxnSpPr>
          <p:cNvPr id="321" name="直接连接符 320"/>
          <p:cNvCxnSpPr/>
          <p:nvPr/>
        </p:nvCxnSpPr>
        <p:spPr>
          <a:xfrm>
            <a:off x="5880032" y="4378203"/>
            <a:ext cx="852122"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322" name="椭圆 321"/>
          <p:cNvSpPr/>
          <p:nvPr/>
        </p:nvSpPr>
        <p:spPr>
          <a:xfrm>
            <a:off x="6674800" y="4325359"/>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文本框 322"/>
          <p:cNvSpPr txBox="1"/>
          <p:nvPr>
            <p:custDataLst>
              <p:tags r:id="rId11"/>
            </p:custDataLst>
          </p:nvPr>
        </p:nvSpPr>
        <p:spPr>
          <a:xfrm>
            <a:off x="7226212" y="4164995"/>
            <a:ext cx="3892497" cy="385298"/>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不感到伤口疼，有可能已伤到了该处的神经。</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24" name="文本框 323"/>
          <p:cNvSpPr txBox="1"/>
          <p:nvPr>
            <p:custDataLst>
              <p:tags r:id="rId12"/>
            </p:custDataLst>
          </p:nvPr>
        </p:nvSpPr>
        <p:spPr>
          <a:xfrm>
            <a:off x="6716334" y="4190919"/>
            <a:ext cx="668891" cy="400110"/>
          </a:xfrm>
          <a:prstGeom prst="rect">
            <a:avLst/>
          </a:prstGeom>
          <a:noFill/>
        </p:spPr>
        <p:txBody>
          <a:bodyPr wrap="square" rtlCol="0">
            <a:spAutoFit/>
          </a:bodyPr>
          <a:lstStyle/>
          <a:p>
            <a:pPr algn="ctr"/>
            <a:r>
              <a:rPr lang="en-US" altLang="zh-CN" sz="2000" dirty="0">
                <a:solidFill>
                  <a:srgbClr val="78B7C9"/>
                </a:solidFill>
                <a:latin typeface="微软雅黑" panose="020B0503020204020204" charset="-122"/>
                <a:ea typeface="微软雅黑" panose="020B0503020204020204" charset="-122"/>
              </a:rPr>
              <a:t>05</a:t>
            </a:r>
            <a:endParaRPr lang="zh-CN" altLang="en-US" sz="2000" dirty="0">
              <a:solidFill>
                <a:srgbClr val="78B7C9"/>
              </a:solidFill>
              <a:latin typeface="微软雅黑" panose="020B0503020204020204" charset="-122"/>
              <a:ea typeface="微软雅黑" panose="020B0503020204020204" charset="-122"/>
            </a:endParaRPr>
          </a:p>
        </p:txBody>
      </p:sp>
      <p:cxnSp>
        <p:nvCxnSpPr>
          <p:cNvPr id="325" name="直接连接符 324"/>
          <p:cNvCxnSpPr/>
          <p:nvPr/>
        </p:nvCxnSpPr>
        <p:spPr>
          <a:xfrm>
            <a:off x="5880032" y="4867894"/>
            <a:ext cx="852122"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326" name="椭圆 325"/>
          <p:cNvSpPr/>
          <p:nvPr/>
        </p:nvSpPr>
        <p:spPr>
          <a:xfrm>
            <a:off x="6674800" y="4815050"/>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7" name="文本框 326"/>
          <p:cNvSpPr txBox="1"/>
          <p:nvPr>
            <p:custDataLst>
              <p:tags r:id="rId13"/>
            </p:custDataLst>
          </p:nvPr>
        </p:nvSpPr>
        <p:spPr>
          <a:xfrm>
            <a:off x="7226212" y="4649892"/>
            <a:ext cx="3892497" cy="385298"/>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该处活动受限，有可能肌腱损伤。</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28" name="文本框 327"/>
          <p:cNvSpPr txBox="1"/>
          <p:nvPr>
            <p:custDataLst>
              <p:tags r:id="rId14"/>
            </p:custDataLst>
          </p:nvPr>
        </p:nvSpPr>
        <p:spPr>
          <a:xfrm>
            <a:off x="6716334" y="4675816"/>
            <a:ext cx="668891" cy="400110"/>
          </a:xfrm>
          <a:prstGeom prst="rect">
            <a:avLst/>
          </a:prstGeom>
          <a:noFill/>
        </p:spPr>
        <p:txBody>
          <a:bodyPr wrap="square" rtlCol="0">
            <a:spAutoFit/>
          </a:bodyPr>
          <a:lstStyle/>
          <a:p>
            <a:pPr algn="ctr"/>
            <a:r>
              <a:rPr lang="en-US" altLang="zh-CN" sz="2000" dirty="0">
                <a:solidFill>
                  <a:srgbClr val="78B7C9"/>
                </a:solidFill>
                <a:latin typeface="微软雅黑" panose="020B0503020204020204" charset="-122"/>
                <a:ea typeface="微软雅黑" panose="020B0503020204020204" charset="-122"/>
              </a:rPr>
              <a:t>06</a:t>
            </a:r>
            <a:endParaRPr lang="zh-CN" altLang="en-US" sz="2000" dirty="0">
              <a:solidFill>
                <a:srgbClr val="78B7C9"/>
              </a:solidFill>
              <a:latin typeface="微软雅黑" panose="020B0503020204020204" charset="-122"/>
              <a:ea typeface="微软雅黑" panose="020B0503020204020204" charset="-122"/>
            </a:endParaRPr>
          </a:p>
        </p:txBody>
      </p:sp>
      <p:cxnSp>
        <p:nvCxnSpPr>
          <p:cNvPr id="329" name="直接连接符 328"/>
          <p:cNvCxnSpPr/>
          <p:nvPr/>
        </p:nvCxnSpPr>
        <p:spPr>
          <a:xfrm>
            <a:off x="5594929" y="5349057"/>
            <a:ext cx="1137225" cy="0"/>
          </a:xfrm>
          <a:prstGeom prst="line">
            <a:avLst/>
          </a:prstGeom>
          <a:ln w="9525">
            <a:solidFill>
              <a:srgbClr val="78B7C9"/>
            </a:solidFill>
            <a:prstDash val="dash"/>
          </a:ln>
        </p:spPr>
        <p:style>
          <a:lnRef idx="1">
            <a:schemeClr val="accent1"/>
          </a:lnRef>
          <a:fillRef idx="0">
            <a:schemeClr val="accent1"/>
          </a:fillRef>
          <a:effectRef idx="0">
            <a:schemeClr val="accent1"/>
          </a:effectRef>
          <a:fontRef idx="minor">
            <a:schemeClr val="tx1"/>
          </a:fontRef>
        </p:style>
      </p:cxnSp>
      <p:sp>
        <p:nvSpPr>
          <p:cNvPr id="330" name="椭圆 329"/>
          <p:cNvSpPr/>
          <p:nvPr/>
        </p:nvSpPr>
        <p:spPr>
          <a:xfrm>
            <a:off x="6674800" y="5296213"/>
            <a:ext cx="105689" cy="105689"/>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1" name="文本框 330"/>
          <p:cNvSpPr txBox="1"/>
          <p:nvPr>
            <p:custDataLst>
              <p:tags r:id="rId15"/>
            </p:custDataLst>
          </p:nvPr>
        </p:nvSpPr>
        <p:spPr>
          <a:xfrm>
            <a:off x="7226212" y="5134791"/>
            <a:ext cx="3892497" cy="414020"/>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该处关节畸形，有可能骨折。</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32" name="文本框 331"/>
          <p:cNvSpPr txBox="1"/>
          <p:nvPr>
            <p:custDataLst>
              <p:tags r:id="rId16"/>
            </p:custDataLst>
          </p:nvPr>
        </p:nvSpPr>
        <p:spPr>
          <a:xfrm>
            <a:off x="6716334" y="5160715"/>
            <a:ext cx="668891" cy="400110"/>
          </a:xfrm>
          <a:prstGeom prst="rect">
            <a:avLst/>
          </a:prstGeom>
          <a:noFill/>
        </p:spPr>
        <p:txBody>
          <a:bodyPr wrap="square" rtlCol="0">
            <a:spAutoFit/>
          </a:bodyPr>
          <a:lstStyle/>
          <a:p>
            <a:pPr algn="ctr"/>
            <a:r>
              <a:rPr lang="en-US" altLang="zh-CN" sz="2000" dirty="0">
                <a:solidFill>
                  <a:srgbClr val="78B7C9"/>
                </a:solidFill>
                <a:latin typeface="微软雅黑" panose="020B0503020204020204" charset="-122"/>
                <a:ea typeface="微软雅黑" panose="020B0503020204020204" charset="-122"/>
              </a:rPr>
              <a:t>07</a:t>
            </a:r>
            <a:endParaRPr lang="zh-CN" altLang="en-US" sz="2000" dirty="0">
              <a:solidFill>
                <a:srgbClr val="78B7C9"/>
              </a:solidFill>
              <a:latin typeface="微软雅黑" panose="020B0503020204020204" charset="-122"/>
              <a:ea typeface="微软雅黑" panose="020B0503020204020204" charset="-122"/>
            </a:endParaRPr>
          </a:p>
        </p:txBody>
      </p:sp>
      <p:pic>
        <p:nvPicPr>
          <p:cNvPr id="7" name="图片 6"/>
          <p:cNvPicPr>
            <a:picLocks noChangeAspect="1"/>
          </p:cNvPicPr>
          <p:nvPr userDrawn="1"/>
        </p:nvPicPr>
        <p:blipFill>
          <a:blip r:embed="rId17">
            <a:clrChange>
              <a:clrFrom>
                <a:srgbClr val="FEFEFE">
                  <a:alpha val="100000"/>
                </a:srgbClr>
              </a:clrFrom>
              <a:clrTo>
                <a:srgbClr val="FEFEFE">
                  <a:alpha val="100000"/>
                  <a:alpha val="0"/>
                </a:srgbClr>
              </a:clrTo>
            </a:clrChange>
          </a:blip>
          <a:stretch>
            <a:fillRect/>
          </a:stretch>
        </p:blipFill>
        <p:spPr>
          <a:xfrm>
            <a:off x="6732270" y="306705"/>
            <a:ext cx="5092065" cy="7004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304637" y="306919"/>
            <a:ext cx="11582728" cy="6244162"/>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endParaRPr>
          </a:p>
        </p:txBody>
      </p:sp>
      <p:grpSp>
        <p:nvGrpSpPr>
          <p:cNvPr id="122" name="组合 121"/>
          <p:cNvGrpSpPr/>
          <p:nvPr/>
        </p:nvGrpSpPr>
        <p:grpSpPr>
          <a:xfrm>
            <a:off x="2269481" y="463410"/>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426828" y="441658"/>
            <a:ext cx="1842653" cy="461665"/>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擦伤、割伤</a:t>
            </a:r>
            <a:endParaRPr lang="zh-CN" altLang="en-US" sz="2400" dirty="0">
              <a:solidFill>
                <a:srgbClr val="262626"/>
              </a:solidFill>
              <a:latin typeface="微软雅黑" panose="020B0503020204020204" charset="-122"/>
              <a:ea typeface="微软雅黑" panose="020B0503020204020204" charset="-122"/>
            </a:endParaRPr>
          </a:p>
        </p:txBody>
      </p:sp>
      <p:cxnSp>
        <p:nvCxnSpPr>
          <p:cNvPr id="3" name="直接连接符 2"/>
          <p:cNvCxnSpPr/>
          <p:nvPr/>
        </p:nvCxnSpPr>
        <p:spPr>
          <a:xfrm>
            <a:off x="615142" y="903323"/>
            <a:ext cx="2244436"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4672475" y="1566191"/>
            <a:ext cx="284705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49" name="文本框 248"/>
          <p:cNvSpPr txBox="1"/>
          <p:nvPr/>
        </p:nvSpPr>
        <p:spPr>
          <a:xfrm>
            <a:off x="4615533" y="1189639"/>
            <a:ext cx="2960935" cy="400110"/>
          </a:xfrm>
          <a:prstGeom prst="rect">
            <a:avLst/>
          </a:prstGeom>
          <a:noFill/>
        </p:spPr>
        <p:txBody>
          <a:bodyPr wrap="square" rtlCol="0">
            <a:spAutoFit/>
          </a:bodyPr>
          <a:lstStyle/>
          <a:p>
            <a:pPr algn="ctr"/>
            <a:r>
              <a:rPr lang="zh-CN" altLang="en-US" sz="2000" dirty="0">
                <a:solidFill>
                  <a:srgbClr val="262626"/>
                </a:solidFill>
                <a:latin typeface="微软雅黑" panose="020B0503020204020204" charset="-122"/>
                <a:ea typeface="微软雅黑" panose="020B0503020204020204" charset="-122"/>
              </a:rPr>
              <a:t>是否需要注射破伤风针</a:t>
            </a:r>
            <a:r>
              <a:rPr lang="en-US" altLang="zh-CN" sz="2000" dirty="0">
                <a:solidFill>
                  <a:srgbClr val="262626"/>
                </a:solidFill>
                <a:latin typeface="微软雅黑" panose="020B0503020204020204" charset="-122"/>
                <a:ea typeface="微软雅黑" panose="020B0503020204020204" charset="-122"/>
              </a:rPr>
              <a:t>?</a:t>
            </a:r>
            <a:endParaRPr lang="zh-CN" altLang="en-US" sz="2000" dirty="0">
              <a:solidFill>
                <a:srgbClr val="262626"/>
              </a:solidFill>
              <a:latin typeface="微软雅黑" panose="020B0503020204020204" charset="-122"/>
              <a:ea typeface="微软雅黑" panose="020B0503020204020204" charset="-122"/>
            </a:endParaRPr>
          </a:p>
        </p:txBody>
      </p:sp>
      <p:sp>
        <p:nvSpPr>
          <p:cNvPr id="262" name="椭圆 261"/>
          <p:cNvSpPr/>
          <p:nvPr/>
        </p:nvSpPr>
        <p:spPr>
          <a:xfrm>
            <a:off x="7171579" y="2030247"/>
            <a:ext cx="3501010" cy="3501000"/>
          </a:xfrm>
          <a:prstGeom prst="ellipse">
            <a:avLst/>
          </a:prstGeom>
          <a:solidFill>
            <a:srgbClr val="78B7C9"/>
          </a:solidFill>
          <a:ln w="25400">
            <a:solidFill>
              <a:srgbClr val="78B7C9"/>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51" name="组合 250"/>
          <p:cNvGrpSpPr/>
          <p:nvPr/>
        </p:nvGrpSpPr>
        <p:grpSpPr>
          <a:xfrm rot="18953777">
            <a:off x="6579017" y="3286269"/>
            <a:ext cx="4493054" cy="672038"/>
            <a:chOff x="7502398" y="5771676"/>
            <a:chExt cx="4103893" cy="613833"/>
          </a:xfrm>
        </p:grpSpPr>
        <p:sp>
          <p:nvSpPr>
            <p:cNvPr id="252" name="ïşlídé"/>
            <p:cNvSpPr/>
            <p:nvPr/>
          </p:nvSpPr>
          <p:spPr bwMode="auto">
            <a:xfrm flipH="1">
              <a:off x="7502398" y="6199599"/>
              <a:ext cx="925997" cy="49106"/>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53" name="iślídé"/>
            <p:cNvSpPr/>
            <p:nvPr/>
          </p:nvSpPr>
          <p:spPr bwMode="auto">
            <a:xfrm>
              <a:off x="8519594" y="5859365"/>
              <a:ext cx="2521939"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4" name="íSlíḑe"/>
            <p:cNvSpPr/>
            <p:nvPr/>
          </p:nvSpPr>
          <p:spPr bwMode="auto">
            <a:xfrm>
              <a:off x="8519593" y="5915492"/>
              <a:ext cx="1473178" cy="470017"/>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îśľiḓè"/>
            <p:cNvSpPr/>
            <p:nvPr/>
          </p:nvSpPr>
          <p:spPr bwMode="auto">
            <a:xfrm>
              <a:off x="9228121" y="5985644"/>
              <a:ext cx="610315" cy="168362"/>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6" name="i$ḻiḑê"/>
            <p:cNvSpPr/>
            <p:nvPr/>
          </p:nvSpPr>
          <p:spPr bwMode="auto">
            <a:xfrm>
              <a:off x="8379290" y="5999669"/>
              <a:ext cx="161348" cy="385832"/>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ïṧļîďè"/>
            <p:cNvSpPr/>
            <p:nvPr/>
          </p:nvSpPr>
          <p:spPr bwMode="auto">
            <a:xfrm>
              <a:off x="10988917" y="5771676"/>
              <a:ext cx="136797" cy="568228"/>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íṣ1iḑè"/>
            <p:cNvSpPr/>
            <p:nvPr/>
          </p:nvSpPr>
          <p:spPr bwMode="auto">
            <a:xfrm>
              <a:off x="11062579" y="5922502"/>
              <a:ext cx="536658" cy="220980"/>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îṣľiḑé"/>
            <p:cNvSpPr/>
            <p:nvPr/>
          </p:nvSpPr>
          <p:spPr bwMode="auto">
            <a:xfrm>
              <a:off x="9975235" y="5950564"/>
              <a:ext cx="1097870" cy="252547"/>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0" name="ïṡ1íďe"/>
            <p:cNvSpPr/>
            <p:nvPr/>
          </p:nvSpPr>
          <p:spPr bwMode="auto">
            <a:xfrm>
              <a:off x="9968222" y="5911970"/>
              <a:ext cx="147319" cy="392847"/>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1" name="ïṧlïdê"/>
            <p:cNvSpPr/>
            <p:nvPr/>
          </p:nvSpPr>
          <p:spPr bwMode="auto">
            <a:xfrm>
              <a:off x="11458972" y="5838315"/>
              <a:ext cx="147319" cy="354267"/>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50" name="文本框 249"/>
          <p:cNvSpPr txBox="1"/>
          <p:nvPr/>
        </p:nvSpPr>
        <p:spPr>
          <a:xfrm>
            <a:off x="1119929" y="2158569"/>
            <a:ext cx="4801178" cy="1031629"/>
          </a:xfrm>
          <a:prstGeom prst="rect">
            <a:avLst/>
          </a:prstGeom>
          <a:noFill/>
        </p:spPr>
        <p:txBody>
          <a:bodyPr wrap="square" rtlCol="0">
            <a:spAutoFit/>
          </a:bodyPr>
          <a:lstStyle/>
          <a:p>
            <a:pPr algn="just">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被铁钉等扎伤的细长伤口容易感染破伤风杆菌。一旦感染就可能发展成破伤风，会影响整个中央神经系统，使肌肉抽筋僵硬，威胁生命。</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userDrawn="1"/>
        </p:nvPicPr>
        <p:blipFill>
          <a:blip r:embed="rId2">
            <a:clrChange>
              <a:clrFrom>
                <a:srgbClr val="FEFEFE">
                  <a:alpha val="100000"/>
                </a:srgbClr>
              </a:clrFrom>
              <a:clrTo>
                <a:srgbClr val="FEFEFE">
                  <a:alpha val="100000"/>
                  <a:alpha val="0"/>
                </a:srgbClr>
              </a:clrTo>
            </a:clrChange>
          </a:blip>
          <a:stretch>
            <a:fillRect/>
          </a:stretch>
        </p:blipFill>
        <p:spPr>
          <a:xfrm>
            <a:off x="6795135" y="273050"/>
            <a:ext cx="5092065" cy="700405"/>
          </a:xfrm>
          <a:prstGeom prst="rect">
            <a:avLst/>
          </a:prstGeom>
        </p:spPr>
      </p:pic>
      <p:sp>
        <p:nvSpPr>
          <p:cNvPr id="2" name="文本框 1"/>
          <p:cNvSpPr txBox="1"/>
          <p:nvPr/>
        </p:nvSpPr>
        <p:spPr>
          <a:xfrm>
            <a:off x="1247140" y="3620135"/>
            <a:ext cx="4848860" cy="2066290"/>
          </a:xfrm>
          <a:prstGeom prst="rect">
            <a:avLst/>
          </a:prstGeom>
          <a:noFill/>
        </p:spPr>
        <p:txBody>
          <a:bodyPr wrap="square" rtlCol="0">
            <a:noAutofit/>
          </a:bodyPr>
          <a:p>
            <a:pPr algn="just">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伤口为金属刺伤的。</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just">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2.</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动物或人咬伤</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just">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3.</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伤口小而深</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just">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4.</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伤口污染较重</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585709" y="510602"/>
            <a:ext cx="11020582" cy="5836796"/>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6" name="Rectangle 6"/>
          <p:cNvSpPr/>
          <p:nvPr/>
        </p:nvSpPr>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15" name="组合 14"/>
          <p:cNvGrpSpPr/>
          <p:nvPr/>
        </p:nvGrpSpPr>
        <p:grpSpPr>
          <a:xfrm>
            <a:off x="618518" y="5242626"/>
            <a:ext cx="1341588" cy="1104772"/>
            <a:chOff x="618518" y="5242626"/>
            <a:chExt cx="1341588" cy="1104772"/>
          </a:xfrm>
        </p:grpSpPr>
        <p:sp>
          <p:nvSpPr>
            <p:cNvPr id="124" name="îşļïḋè"/>
            <p:cNvSpPr/>
            <p:nvPr/>
          </p:nvSpPr>
          <p:spPr bwMode="auto">
            <a:xfrm>
              <a:off x="737849" y="6133800"/>
              <a:ext cx="611382" cy="185344"/>
            </a:xfrm>
            <a:custGeom>
              <a:avLst/>
              <a:gdLst>
                <a:gd name="T0" fmla="*/ 0 w 1275"/>
                <a:gd name="T1" fmla="*/ 0 h 386"/>
                <a:gd name="T2" fmla="*/ 0 w 1275"/>
                <a:gd name="T3" fmla="*/ 68 h 386"/>
                <a:gd name="T4" fmla="*/ 318 w 1275"/>
                <a:gd name="T5" fmla="*/ 386 h 386"/>
                <a:gd name="T6" fmla="*/ 1275 w 1275"/>
                <a:gd name="T7" fmla="*/ 386 h 386"/>
                <a:gd name="T8" fmla="*/ 1275 w 1275"/>
                <a:gd name="T9" fmla="*/ 0 h 386"/>
                <a:gd name="T10" fmla="*/ 0 w 1275"/>
                <a:gd name="T11" fmla="*/ 0 h 386"/>
              </a:gdLst>
              <a:ahLst/>
              <a:cxnLst>
                <a:cxn ang="0">
                  <a:pos x="T0" y="T1"/>
                </a:cxn>
                <a:cxn ang="0">
                  <a:pos x="T2" y="T3"/>
                </a:cxn>
                <a:cxn ang="0">
                  <a:pos x="T4" y="T5"/>
                </a:cxn>
                <a:cxn ang="0">
                  <a:pos x="T6" y="T7"/>
                </a:cxn>
                <a:cxn ang="0">
                  <a:pos x="T8" y="T9"/>
                </a:cxn>
                <a:cxn ang="0">
                  <a:pos x="T10" y="T11"/>
                </a:cxn>
              </a:cxnLst>
              <a:rect l="0" t="0" r="r" b="b"/>
              <a:pathLst>
                <a:path w="1275" h="386">
                  <a:moveTo>
                    <a:pt x="0" y="0"/>
                  </a:moveTo>
                  <a:cubicBezTo>
                    <a:pt x="0" y="68"/>
                    <a:pt x="0" y="68"/>
                    <a:pt x="0" y="68"/>
                  </a:cubicBezTo>
                  <a:cubicBezTo>
                    <a:pt x="0" y="243"/>
                    <a:pt x="143" y="386"/>
                    <a:pt x="318" y="386"/>
                  </a:cubicBezTo>
                  <a:cubicBezTo>
                    <a:pt x="1275" y="386"/>
                    <a:pt x="1275" y="386"/>
                    <a:pt x="1275" y="386"/>
                  </a:cubicBezTo>
                  <a:cubicBezTo>
                    <a:pt x="1275" y="0"/>
                    <a:pt x="1275" y="0"/>
                    <a:pt x="1275" y="0"/>
                  </a:cubicBezTo>
                  <a:lnTo>
                    <a:pt x="0" y="0"/>
                  </a:lnTo>
                  <a:close/>
                </a:path>
              </a:pathLst>
            </a:custGeom>
            <a:solidFill>
              <a:schemeClr val="bg1">
                <a:lumMod val="95000"/>
              </a:schemeClr>
            </a:solidFill>
            <a:ln>
              <a:noFill/>
            </a:ln>
          </p:spPr>
          <p:txBody>
            <a:bodyPr anchor="ctr"/>
            <a:lstStyle/>
            <a:p>
              <a:pPr algn="ctr"/>
            </a:p>
          </p:txBody>
        </p:sp>
        <p:sp>
          <p:nvSpPr>
            <p:cNvPr id="125" name="îšlïḑe"/>
            <p:cNvSpPr/>
            <p:nvPr/>
          </p:nvSpPr>
          <p:spPr bwMode="auto">
            <a:xfrm>
              <a:off x="1349232" y="6133800"/>
              <a:ext cx="610874" cy="185344"/>
            </a:xfrm>
            <a:custGeom>
              <a:avLst/>
              <a:gdLst>
                <a:gd name="T0" fmla="*/ 0 w 1274"/>
                <a:gd name="T1" fmla="*/ 386 h 386"/>
                <a:gd name="T2" fmla="*/ 956 w 1274"/>
                <a:gd name="T3" fmla="*/ 386 h 386"/>
                <a:gd name="T4" fmla="*/ 1274 w 1274"/>
                <a:gd name="T5" fmla="*/ 68 h 386"/>
                <a:gd name="T6" fmla="*/ 1274 w 1274"/>
                <a:gd name="T7" fmla="*/ 0 h 386"/>
                <a:gd name="T8" fmla="*/ 0 w 1274"/>
                <a:gd name="T9" fmla="*/ 0 h 386"/>
                <a:gd name="T10" fmla="*/ 0 w 1274"/>
                <a:gd name="T11" fmla="*/ 386 h 386"/>
              </a:gdLst>
              <a:ahLst/>
              <a:cxnLst>
                <a:cxn ang="0">
                  <a:pos x="T0" y="T1"/>
                </a:cxn>
                <a:cxn ang="0">
                  <a:pos x="T2" y="T3"/>
                </a:cxn>
                <a:cxn ang="0">
                  <a:pos x="T4" y="T5"/>
                </a:cxn>
                <a:cxn ang="0">
                  <a:pos x="T6" y="T7"/>
                </a:cxn>
                <a:cxn ang="0">
                  <a:pos x="T8" y="T9"/>
                </a:cxn>
                <a:cxn ang="0">
                  <a:pos x="T10" y="T11"/>
                </a:cxn>
              </a:cxnLst>
              <a:rect l="0" t="0" r="r" b="b"/>
              <a:pathLst>
                <a:path w="1274" h="386">
                  <a:moveTo>
                    <a:pt x="0" y="386"/>
                  </a:moveTo>
                  <a:cubicBezTo>
                    <a:pt x="956" y="386"/>
                    <a:pt x="956" y="386"/>
                    <a:pt x="956" y="386"/>
                  </a:cubicBezTo>
                  <a:cubicBezTo>
                    <a:pt x="1131" y="386"/>
                    <a:pt x="1274" y="243"/>
                    <a:pt x="1274" y="68"/>
                  </a:cubicBezTo>
                  <a:cubicBezTo>
                    <a:pt x="1274" y="0"/>
                    <a:pt x="1274" y="0"/>
                    <a:pt x="1274" y="0"/>
                  </a:cubicBezTo>
                  <a:cubicBezTo>
                    <a:pt x="0" y="0"/>
                    <a:pt x="0" y="0"/>
                    <a:pt x="0" y="0"/>
                  </a:cubicBezTo>
                  <a:lnTo>
                    <a:pt x="0" y="386"/>
                  </a:lnTo>
                  <a:close/>
                </a:path>
              </a:pathLst>
            </a:custGeom>
            <a:solidFill>
              <a:schemeClr val="bg1"/>
            </a:solidFill>
            <a:ln>
              <a:noFill/>
            </a:ln>
          </p:spPr>
          <p:txBody>
            <a:bodyPr anchor="ctr"/>
            <a:lstStyle/>
            <a:p>
              <a:pPr algn="ctr"/>
            </a:p>
          </p:txBody>
        </p:sp>
        <p:sp>
          <p:nvSpPr>
            <p:cNvPr id="126" name="islîḑê"/>
            <p:cNvSpPr/>
            <p:nvPr/>
          </p:nvSpPr>
          <p:spPr bwMode="auto">
            <a:xfrm>
              <a:off x="737849" y="5460468"/>
              <a:ext cx="611382" cy="196515"/>
            </a:xfrm>
            <a:custGeom>
              <a:avLst/>
              <a:gdLst>
                <a:gd name="T0" fmla="*/ 1275 w 1275"/>
                <a:gd name="T1" fmla="*/ 1 h 410"/>
                <a:gd name="T2" fmla="*/ 849 w 1275"/>
                <a:gd name="T3" fmla="*/ 1 h 410"/>
                <a:gd name="T4" fmla="*/ 849 w 1275"/>
                <a:gd name="T5" fmla="*/ 0 h 410"/>
                <a:gd name="T6" fmla="*/ 678 w 1275"/>
                <a:gd name="T7" fmla="*/ 0 h 410"/>
                <a:gd name="T8" fmla="*/ 678 w 1275"/>
                <a:gd name="T9" fmla="*/ 1 h 410"/>
                <a:gd name="T10" fmla="*/ 318 w 1275"/>
                <a:gd name="T11" fmla="*/ 1 h 410"/>
                <a:gd name="T12" fmla="*/ 0 w 1275"/>
                <a:gd name="T13" fmla="*/ 297 h 410"/>
                <a:gd name="T14" fmla="*/ 0 w 1275"/>
                <a:gd name="T15" fmla="*/ 410 h 410"/>
                <a:gd name="T16" fmla="*/ 1275 w 1275"/>
                <a:gd name="T17" fmla="*/ 410 h 410"/>
                <a:gd name="T18" fmla="*/ 1275 w 1275"/>
                <a:gd name="T19" fmla="*/ 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5" h="410">
                  <a:moveTo>
                    <a:pt x="1275" y="1"/>
                  </a:moveTo>
                  <a:cubicBezTo>
                    <a:pt x="849" y="1"/>
                    <a:pt x="849" y="1"/>
                    <a:pt x="849" y="1"/>
                  </a:cubicBezTo>
                  <a:cubicBezTo>
                    <a:pt x="849" y="0"/>
                    <a:pt x="849" y="0"/>
                    <a:pt x="849" y="0"/>
                  </a:cubicBezTo>
                  <a:cubicBezTo>
                    <a:pt x="678" y="0"/>
                    <a:pt x="678" y="0"/>
                    <a:pt x="678" y="0"/>
                  </a:cubicBezTo>
                  <a:cubicBezTo>
                    <a:pt x="678" y="1"/>
                    <a:pt x="678" y="1"/>
                    <a:pt x="678" y="1"/>
                  </a:cubicBezTo>
                  <a:cubicBezTo>
                    <a:pt x="318" y="1"/>
                    <a:pt x="318" y="1"/>
                    <a:pt x="318" y="1"/>
                  </a:cubicBezTo>
                  <a:cubicBezTo>
                    <a:pt x="143" y="1"/>
                    <a:pt x="0" y="122"/>
                    <a:pt x="0" y="297"/>
                  </a:cubicBezTo>
                  <a:cubicBezTo>
                    <a:pt x="0" y="410"/>
                    <a:pt x="0" y="410"/>
                    <a:pt x="0" y="410"/>
                  </a:cubicBezTo>
                  <a:cubicBezTo>
                    <a:pt x="1275" y="410"/>
                    <a:pt x="1275" y="410"/>
                    <a:pt x="1275" y="410"/>
                  </a:cubicBezTo>
                  <a:lnTo>
                    <a:pt x="1275" y="1"/>
                  </a:lnTo>
                  <a:close/>
                </a:path>
              </a:pathLst>
            </a:custGeom>
            <a:solidFill>
              <a:schemeClr val="bg1">
                <a:lumMod val="95000"/>
              </a:schemeClr>
            </a:solidFill>
            <a:ln>
              <a:noFill/>
            </a:ln>
          </p:spPr>
          <p:txBody>
            <a:bodyPr anchor="ctr"/>
            <a:lstStyle/>
            <a:p>
              <a:pPr algn="ctr"/>
            </a:p>
          </p:txBody>
        </p:sp>
        <p:sp>
          <p:nvSpPr>
            <p:cNvPr id="127" name="iṩḷíḑê"/>
            <p:cNvSpPr/>
            <p:nvPr/>
          </p:nvSpPr>
          <p:spPr bwMode="auto">
            <a:xfrm>
              <a:off x="1349232" y="5460976"/>
              <a:ext cx="610874" cy="196007"/>
            </a:xfrm>
            <a:custGeom>
              <a:avLst/>
              <a:gdLst>
                <a:gd name="T0" fmla="*/ 956 w 1274"/>
                <a:gd name="T1" fmla="*/ 0 h 409"/>
                <a:gd name="T2" fmla="*/ 596 w 1274"/>
                <a:gd name="T3" fmla="*/ 0 h 409"/>
                <a:gd name="T4" fmla="*/ 426 w 1274"/>
                <a:gd name="T5" fmla="*/ 0 h 409"/>
                <a:gd name="T6" fmla="*/ 0 w 1274"/>
                <a:gd name="T7" fmla="*/ 0 h 409"/>
                <a:gd name="T8" fmla="*/ 0 w 1274"/>
                <a:gd name="T9" fmla="*/ 409 h 409"/>
                <a:gd name="T10" fmla="*/ 1274 w 1274"/>
                <a:gd name="T11" fmla="*/ 409 h 409"/>
                <a:gd name="T12" fmla="*/ 1274 w 1274"/>
                <a:gd name="T13" fmla="*/ 296 h 409"/>
                <a:gd name="T14" fmla="*/ 956 w 1274"/>
                <a:gd name="T15" fmla="*/ 0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4" h="409">
                  <a:moveTo>
                    <a:pt x="956" y="0"/>
                  </a:moveTo>
                  <a:cubicBezTo>
                    <a:pt x="596" y="0"/>
                    <a:pt x="596" y="0"/>
                    <a:pt x="596" y="0"/>
                  </a:cubicBezTo>
                  <a:cubicBezTo>
                    <a:pt x="426" y="0"/>
                    <a:pt x="426" y="0"/>
                    <a:pt x="426" y="0"/>
                  </a:cubicBezTo>
                  <a:cubicBezTo>
                    <a:pt x="0" y="0"/>
                    <a:pt x="0" y="0"/>
                    <a:pt x="0" y="0"/>
                  </a:cubicBezTo>
                  <a:cubicBezTo>
                    <a:pt x="0" y="409"/>
                    <a:pt x="0" y="409"/>
                    <a:pt x="0" y="409"/>
                  </a:cubicBezTo>
                  <a:cubicBezTo>
                    <a:pt x="1274" y="409"/>
                    <a:pt x="1274" y="409"/>
                    <a:pt x="1274" y="409"/>
                  </a:cubicBezTo>
                  <a:cubicBezTo>
                    <a:pt x="1274" y="296"/>
                    <a:pt x="1274" y="296"/>
                    <a:pt x="1274" y="296"/>
                  </a:cubicBezTo>
                  <a:cubicBezTo>
                    <a:pt x="1274" y="121"/>
                    <a:pt x="1131" y="0"/>
                    <a:pt x="956" y="0"/>
                  </a:cubicBezTo>
                  <a:close/>
                </a:path>
              </a:pathLst>
            </a:custGeom>
            <a:solidFill>
              <a:schemeClr val="bg1">
                <a:lumMod val="95000"/>
              </a:schemeClr>
            </a:solidFill>
            <a:ln>
              <a:noFill/>
            </a:ln>
          </p:spPr>
          <p:txBody>
            <a:bodyPr anchor="ctr"/>
            <a:lstStyle/>
            <a:p>
              <a:pPr algn="ctr"/>
            </a:p>
          </p:txBody>
        </p:sp>
        <p:sp>
          <p:nvSpPr>
            <p:cNvPr id="128" name="íṩľíďè"/>
            <p:cNvSpPr/>
            <p:nvPr/>
          </p:nvSpPr>
          <p:spPr bwMode="auto">
            <a:xfrm>
              <a:off x="737849" y="5656983"/>
              <a:ext cx="611382" cy="476816"/>
            </a:xfrm>
            <a:custGeom>
              <a:avLst/>
              <a:gdLst>
                <a:gd name="T0" fmla="*/ 1204 w 1204"/>
                <a:gd name="T1" fmla="*/ 774 h 939"/>
                <a:gd name="T2" fmla="*/ 1107 w 1204"/>
                <a:gd name="T3" fmla="*/ 774 h 939"/>
                <a:gd name="T4" fmla="*/ 1107 w 1204"/>
                <a:gd name="T5" fmla="*/ 580 h 939"/>
                <a:gd name="T6" fmla="*/ 913 w 1204"/>
                <a:gd name="T7" fmla="*/ 580 h 939"/>
                <a:gd name="T8" fmla="*/ 913 w 1204"/>
                <a:gd name="T9" fmla="*/ 338 h 939"/>
                <a:gd name="T10" fmla="*/ 1107 w 1204"/>
                <a:gd name="T11" fmla="*/ 338 h 939"/>
                <a:gd name="T12" fmla="*/ 1107 w 1204"/>
                <a:gd name="T13" fmla="*/ 145 h 939"/>
                <a:gd name="T14" fmla="*/ 1204 w 1204"/>
                <a:gd name="T15" fmla="*/ 145 h 939"/>
                <a:gd name="T16" fmla="*/ 1204 w 1204"/>
                <a:gd name="T17" fmla="*/ 0 h 939"/>
                <a:gd name="T18" fmla="*/ 0 w 1204"/>
                <a:gd name="T19" fmla="*/ 0 h 939"/>
                <a:gd name="T20" fmla="*/ 0 w 1204"/>
                <a:gd name="T21" fmla="*/ 939 h 939"/>
                <a:gd name="T22" fmla="*/ 1204 w 1204"/>
                <a:gd name="T23" fmla="*/ 939 h 939"/>
                <a:gd name="T24" fmla="*/ 1204 w 1204"/>
                <a:gd name="T25" fmla="*/ 77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4" h="939">
                  <a:moveTo>
                    <a:pt x="1204" y="774"/>
                  </a:moveTo>
                  <a:lnTo>
                    <a:pt x="1107" y="774"/>
                  </a:lnTo>
                  <a:lnTo>
                    <a:pt x="1107" y="580"/>
                  </a:lnTo>
                  <a:lnTo>
                    <a:pt x="913" y="580"/>
                  </a:lnTo>
                  <a:lnTo>
                    <a:pt x="913" y="338"/>
                  </a:lnTo>
                  <a:lnTo>
                    <a:pt x="1107" y="338"/>
                  </a:lnTo>
                  <a:lnTo>
                    <a:pt x="1107" y="145"/>
                  </a:lnTo>
                  <a:lnTo>
                    <a:pt x="1204" y="145"/>
                  </a:lnTo>
                  <a:lnTo>
                    <a:pt x="1204" y="0"/>
                  </a:lnTo>
                  <a:lnTo>
                    <a:pt x="0" y="0"/>
                  </a:lnTo>
                  <a:lnTo>
                    <a:pt x="0" y="939"/>
                  </a:lnTo>
                  <a:lnTo>
                    <a:pt x="1204" y="939"/>
                  </a:lnTo>
                  <a:lnTo>
                    <a:pt x="1204" y="774"/>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ṣļíďê"/>
            <p:cNvSpPr/>
            <p:nvPr/>
          </p:nvSpPr>
          <p:spPr bwMode="auto">
            <a:xfrm>
              <a:off x="1349232" y="5656983"/>
              <a:ext cx="610874" cy="476816"/>
            </a:xfrm>
            <a:custGeom>
              <a:avLst/>
              <a:gdLst>
                <a:gd name="T0" fmla="*/ 0 w 1203"/>
                <a:gd name="T1" fmla="*/ 145 h 939"/>
                <a:gd name="T2" fmla="*/ 96 w 1203"/>
                <a:gd name="T3" fmla="*/ 145 h 939"/>
                <a:gd name="T4" fmla="*/ 96 w 1203"/>
                <a:gd name="T5" fmla="*/ 338 h 939"/>
                <a:gd name="T6" fmla="*/ 290 w 1203"/>
                <a:gd name="T7" fmla="*/ 338 h 939"/>
                <a:gd name="T8" fmla="*/ 290 w 1203"/>
                <a:gd name="T9" fmla="*/ 580 h 939"/>
                <a:gd name="T10" fmla="*/ 290 w 1203"/>
                <a:gd name="T11" fmla="*/ 580 h 939"/>
                <a:gd name="T12" fmla="*/ 96 w 1203"/>
                <a:gd name="T13" fmla="*/ 580 h 939"/>
                <a:gd name="T14" fmla="*/ 96 w 1203"/>
                <a:gd name="T15" fmla="*/ 774 h 939"/>
                <a:gd name="T16" fmla="*/ 0 w 1203"/>
                <a:gd name="T17" fmla="*/ 774 h 939"/>
                <a:gd name="T18" fmla="*/ 0 w 1203"/>
                <a:gd name="T19" fmla="*/ 939 h 939"/>
                <a:gd name="T20" fmla="*/ 1203 w 1203"/>
                <a:gd name="T21" fmla="*/ 939 h 939"/>
                <a:gd name="T22" fmla="*/ 1203 w 1203"/>
                <a:gd name="T23" fmla="*/ 0 h 939"/>
                <a:gd name="T24" fmla="*/ 0 w 1203"/>
                <a:gd name="T25" fmla="*/ 0 h 939"/>
                <a:gd name="T26" fmla="*/ 0 w 1203"/>
                <a:gd name="T27" fmla="*/ 14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3" h="939">
                  <a:moveTo>
                    <a:pt x="0" y="145"/>
                  </a:moveTo>
                  <a:lnTo>
                    <a:pt x="96" y="145"/>
                  </a:lnTo>
                  <a:lnTo>
                    <a:pt x="96" y="338"/>
                  </a:lnTo>
                  <a:lnTo>
                    <a:pt x="290" y="338"/>
                  </a:lnTo>
                  <a:lnTo>
                    <a:pt x="290" y="580"/>
                  </a:lnTo>
                  <a:lnTo>
                    <a:pt x="290" y="580"/>
                  </a:lnTo>
                  <a:lnTo>
                    <a:pt x="96" y="580"/>
                  </a:lnTo>
                  <a:lnTo>
                    <a:pt x="96" y="774"/>
                  </a:lnTo>
                  <a:lnTo>
                    <a:pt x="0" y="774"/>
                  </a:lnTo>
                  <a:lnTo>
                    <a:pt x="0" y="939"/>
                  </a:lnTo>
                  <a:lnTo>
                    <a:pt x="1203" y="939"/>
                  </a:lnTo>
                  <a:lnTo>
                    <a:pt x="1203" y="0"/>
                  </a:lnTo>
                  <a:lnTo>
                    <a:pt x="0" y="0"/>
                  </a:lnTo>
                  <a:lnTo>
                    <a:pt x="0" y="145"/>
                  </a:ln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ślîḋe"/>
            <p:cNvSpPr/>
            <p:nvPr/>
          </p:nvSpPr>
          <p:spPr bwMode="auto">
            <a:xfrm>
              <a:off x="1201464" y="5730613"/>
              <a:ext cx="147768" cy="319401"/>
            </a:xfrm>
            <a:custGeom>
              <a:avLst/>
              <a:gdLst>
                <a:gd name="T0" fmla="*/ 194 w 291"/>
                <a:gd name="T1" fmla="*/ 193 h 629"/>
                <a:gd name="T2" fmla="*/ 0 w 291"/>
                <a:gd name="T3" fmla="*/ 193 h 629"/>
                <a:gd name="T4" fmla="*/ 0 w 291"/>
                <a:gd name="T5" fmla="*/ 435 h 629"/>
                <a:gd name="T6" fmla="*/ 194 w 291"/>
                <a:gd name="T7" fmla="*/ 435 h 629"/>
                <a:gd name="T8" fmla="*/ 194 w 291"/>
                <a:gd name="T9" fmla="*/ 629 h 629"/>
                <a:gd name="T10" fmla="*/ 291 w 291"/>
                <a:gd name="T11" fmla="*/ 629 h 629"/>
                <a:gd name="T12" fmla="*/ 291 w 291"/>
                <a:gd name="T13" fmla="*/ 0 h 629"/>
                <a:gd name="T14" fmla="*/ 194 w 291"/>
                <a:gd name="T15" fmla="*/ 0 h 629"/>
                <a:gd name="T16" fmla="*/ 194 w 291"/>
                <a:gd name="T17" fmla="*/ 19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629">
                  <a:moveTo>
                    <a:pt x="194" y="193"/>
                  </a:moveTo>
                  <a:lnTo>
                    <a:pt x="0" y="193"/>
                  </a:lnTo>
                  <a:lnTo>
                    <a:pt x="0" y="435"/>
                  </a:lnTo>
                  <a:lnTo>
                    <a:pt x="194" y="435"/>
                  </a:lnTo>
                  <a:lnTo>
                    <a:pt x="194" y="629"/>
                  </a:lnTo>
                  <a:lnTo>
                    <a:pt x="291" y="629"/>
                  </a:lnTo>
                  <a:lnTo>
                    <a:pt x="291" y="0"/>
                  </a:lnTo>
                  <a:lnTo>
                    <a:pt x="194" y="0"/>
                  </a:lnTo>
                  <a:lnTo>
                    <a:pt x="194" y="193"/>
                  </a:lnTo>
                  <a:close/>
                </a:path>
              </a:pathLst>
            </a:custGeom>
            <a:solidFill>
              <a:schemeClr val="bg1">
                <a:lumMod val="95000"/>
              </a:schemeClr>
            </a:solidFill>
            <a:ln>
              <a:noFill/>
            </a:ln>
          </p:spPr>
          <p:txBody>
            <a:bodyPr anchor="ctr"/>
            <a:lstStyle/>
            <a:p>
              <a:pPr algn="ctr"/>
            </a:p>
          </p:txBody>
        </p:sp>
        <p:sp>
          <p:nvSpPr>
            <p:cNvPr id="131" name="îşḻïḋé"/>
            <p:cNvSpPr/>
            <p:nvPr/>
          </p:nvSpPr>
          <p:spPr bwMode="auto">
            <a:xfrm>
              <a:off x="1349232" y="5730613"/>
              <a:ext cx="147260" cy="319401"/>
            </a:xfrm>
            <a:custGeom>
              <a:avLst/>
              <a:gdLst>
                <a:gd name="T0" fmla="*/ 96 w 290"/>
                <a:gd name="T1" fmla="*/ 629 h 629"/>
                <a:gd name="T2" fmla="*/ 96 w 290"/>
                <a:gd name="T3" fmla="*/ 435 h 629"/>
                <a:gd name="T4" fmla="*/ 290 w 290"/>
                <a:gd name="T5" fmla="*/ 435 h 629"/>
                <a:gd name="T6" fmla="*/ 290 w 290"/>
                <a:gd name="T7" fmla="*/ 435 h 629"/>
                <a:gd name="T8" fmla="*/ 290 w 290"/>
                <a:gd name="T9" fmla="*/ 193 h 629"/>
                <a:gd name="T10" fmla="*/ 96 w 290"/>
                <a:gd name="T11" fmla="*/ 193 h 629"/>
                <a:gd name="T12" fmla="*/ 96 w 290"/>
                <a:gd name="T13" fmla="*/ 0 h 629"/>
                <a:gd name="T14" fmla="*/ 0 w 290"/>
                <a:gd name="T15" fmla="*/ 0 h 629"/>
                <a:gd name="T16" fmla="*/ 0 w 290"/>
                <a:gd name="T17" fmla="*/ 629 h 629"/>
                <a:gd name="T18" fmla="*/ 96 w 290"/>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629">
                  <a:moveTo>
                    <a:pt x="96" y="629"/>
                  </a:moveTo>
                  <a:lnTo>
                    <a:pt x="96" y="435"/>
                  </a:lnTo>
                  <a:lnTo>
                    <a:pt x="290" y="435"/>
                  </a:lnTo>
                  <a:lnTo>
                    <a:pt x="290" y="435"/>
                  </a:lnTo>
                  <a:lnTo>
                    <a:pt x="290" y="193"/>
                  </a:lnTo>
                  <a:lnTo>
                    <a:pt x="96" y="193"/>
                  </a:lnTo>
                  <a:lnTo>
                    <a:pt x="96" y="0"/>
                  </a:lnTo>
                  <a:lnTo>
                    <a:pt x="0" y="0"/>
                  </a:lnTo>
                  <a:lnTo>
                    <a:pt x="0" y="629"/>
                  </a:lnTo>
                  <a:lnTo>
                    <a:pt x="96" y="629"/>
                  </a:lnTo>
                  <a:close/>
                </a:path>
              </a:pathLst>
            </a:custGeom>
            <a:solidFill>
              <a:schemeClr val="bg1"/>
            </a:solidFill>
            <a:ln>
              <a:noFill/>
            </a:ln>
          </p:spPr>
          <p:txBody>
            <a:bodyPr anchor="ctr"/>
            <a:lstStyle/>
            <a:p>
              <a:pPr algn="ctr"/>
            </a:p>
          </p:txBody>
        </p:sp>
        <p:sp>
          <p:nvSpPr>
            <p:cNvPr id="132" name="iSḷîḋé"/>
            <p:cNvSpPr/>
            <p:nvPr/>
          </p:nvSpPr>
          <p:spPr bwMode="auto">
            <a:xfrm>
              <a:off x="1083148" y="5424924"/>
              <a:ext cx="108668" cy="37069"/>
            </a:xfrm>
            <a:custGeom>
              <a:avLst/>
              <a:gdLst>
                <a:gd name="T0" fmla="*/ 227 w 227"/>
                <a:gd name="T1" fmla="*/ 39 h 77"/>
                <a:gd name="T2" fmla="*/ 189 w 227"/>
                <a:gd name="T3" fmla="*/ 77 h 77"/>
                <a:gd name="T4" fmla="*/ 39 w 227"/>
                <a:gd name="T5" fmla="*/ 77 h 77"/>
                <a:gd name="T6" fmla="*/ 0 w 227"/>
                <a:gd name="T7" fmla="*/ 39 h 77"/>
                <a:gd name="T8" fmla="*/ 0 w 227"/>
                <a:gd name="T9" fmla="*/ 39 h 77"/>
                <a:gd name="T10" fmla="*/ 39 w 227"/>
                <a:gd name="T11" fmla="*/ 0 h 77"/>
                <a:gd name="T12" fmla="*/ 189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9" y="77"/>
                  </a:cubicBezTo>
                  <a:cubicBezTo>
                    <a:pt x="39" y="77"/>
                    <a:pt x="39" y="77"/>
                    <a:pt x="39" y="77"/>
                  </a:cubicBezTo>
                  <a:cubicBezTo>
                    <a:pt x="18" y="77"/>
                    <a:pt x="0" y="60"/>
                    <a:pt x="0" y="39"/>
                  </a:cubicBezTo>
                  <a:cubicBezTo>
                    <a:pt x="0" y="39"/>
                    <a:pt x="0" y="39"/>
                    <a:pt x="0" y="39"/>
                  </a:cubicBezTo>
                  <a:cubicBezTo>
                    <a:pt x="0" y="18"/>
                    <a:pt x="18" y="0"/>
                    <a:pt x="39" y="0"/>
                  </a:cubicBezTo>
                  <a:cubicBezTo>
                    <a:pt x="189" y="0"/>
                    <a:pt x="189" y="0"/>
                    <a:pt x="189"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ľîḋê"/>
            <p:cNvSpPr/>
            <p:nvPr/>
          </p:nvSpPr>
          <p:spPr bwMode="auto">
            <a:xfrm>
              <a:off x="1505123" y="5424924"/>
              <a:ext cx="108668" cy="37069"/>
            </a:xfrm>
            <a:custGeom>
              <a:avLst/>
              <a:gdLst>
                <a:gd name="T0" fmla="*/ 227 w 227"/>
                <a:gd name="T1" fmla="*/ 39 h 77"/>
                <a:gd name="T2" fmla="*/ 188 w 227"/>
                <a:gd name="T3" fmla="*/ 77 h 77"/>
                <a:gd name="T4" fmla="*/ 38 w 227"/>
                <a:gd name="T5" fmla="*/ 77 h 77"/>
                <a:gd name="T6" fmla="*/ 0 w 227"/>
                <a:gd name="T7" fmla="*/ 39 h 77"/>
                <a:gd name="T8" fmla="*/ 0 w 227"/>
                <a:gd name="T9" fmla="*/ 39 h 77"/>
                <a:gd name="T10" fmla="*/ 38 w 227"/>
                <a:gd name="T11" fmla="*/ 0 h 77"/>
                <a:gd name="T12" fmla="*/ 188 w 227"/>
                <a:gd name="T13" fmla="*/ 0 h 77"/>
                <a:gd name="T14" fmla="*/ 227 w 227"/>
                <a:gd name="T15" fmla="*/ 39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77">
                  <a:moveTo>
                    <a:pt x="227" y="39"/>
                  </a:moveTo>
                  <a:cubicBezTo>
                    <a:pt x="227" y="60"/>
                    <a:pt x="210" y="77"/>
                    <a:pt x="188" y="77"/>
                  </a:cubicBezTo>
                  <a:cubicBezTo>
                    <a:pt x="38" y="77"/>
                    <a:pt x="38" y="77"/>
                    <a:pt x="38" y="77"/>
                  </a:cubicBezTo>
                  <a:cubicBezTo>
                    <a:pt x="17" y="77"/>
                    <a:pt x="0" y="60"/>
                    <a:pt x="0" y="39"/>
                  </a:cubicBezTo>
                  <a:cubicBezTo>
                    <a:pt x="0" y="39"/>
                    <a:pt x="0" y="39"/>
                    <a:pt x="0" y="39"/>
                  </a:cubicBezTo>
                  <a:cubicBezTo>
                    <a:pt x="0" y="18"/>
                    <a:pt x="17" y="0"/>
                    <a:pt x="38" y="0"/>
                  </a:cubicBezTo>
                  <a:cubicBezTo>
                    <a:pt x="188" y="0"/>
                    <a:pt x="188" y="0"/>
                    <a:pt x="188" y="0"/>
                  </a:cubicBezTo>
                  <a:cubicBezTo>
                    <a:pt x="210" y="0"/>
                    <a:pt x="227" y="18"/>
                    <a:pt x="227" y="3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iśḻïḑe"/>
            <p:cNvSpPr/>
            <p:nvPr/>
          </p:nvSpPr>
          <p:spPr bwMode="auto">
            <a:xfrm>
              <a:off x="1118694" y="5354848"/>
              <a:ext cx="37576" cy="82262"/>
            </a:xfrm>
            <a:prstGeom prst="rect">
              <a:avLst/>
            </a:prstGeom>
            <a:solidFill>
              <a:schemeClr val="bg1">
                <a:lumMod val="95000"/>
              </a:schemeClr>
            </a:solidFill>
            <a:ln>
              <a:noFill/>
            </a:ln>
          </p:spPr>
          <p:txBody>
            <a:bodyPr anchor="ctr"/>
            <a:lstStyle/>
            <a:p>
              <a:pPr algn="ctr"/>
            </a:p>
          </p:txBody>
        </p:sp>
        <p:sp>
          <p:nvSpPr>
            <p:cNvPr id="135" name="íšlíḑè"/>
            <p:cNvSpPr/>
            <p:nvPr/>
          </p:nvSpPr>
          <p:spPr bwMode="auto">
            <a:xfrm>
              <a:off x="1540669" y="5354848"/>
              <a:ext cx="37069" cy="82262"/>
            </a:xfrm>
            <a:prstGeom prst="rect">
              <a:avLst/>
            </a:prstGeom>
            <a:solidFill>
              <a:schemeClr val="bg1">
                <a:lumMod val="95000"/>
              </a:schemeClr>
            </a:solidFill>
            <a:ln>
              <a:noFill/>
            </a:ln>
          </p:spPr>
          <p:txBody>
            <a:bodyPr anchor="ctr"/>
            <a:lstStyle/>
            <a:p>
              <a:pPr algn="ctr"/>
            </a:p>
          </p:txBody>
        </p:sp>
        <p:sp>
          <p:nvSpPr>
            <p:cNvPr id="136" name="îṡlîḓé"/>
            <p:cNvSpPr/>
            <p:nvPr/>
          </p:nvSpPr>
          <p:spPr bwMode="auto">
            <a:xfrm>
              <a:off x="1105999" y="5242626"/>
              <a:ext cx="496113" cy="119839"/>
            </a:xfrm>
            <a:custGeom>
              <a:avLst/>
              <a:gdLst>
                <a:gd name="T0" fmla="*/ 0 w 1034"/>
                <a:gd name="T1" fmla="*/ 250 h 250"/>
                <a:gd name="T2" fmla="*/ 512 w 1034"/>
                <a:gd name="T3" fmla="*/ 0 h 250"/>
                <a:gd name="T4" fmla="*/ 1034 w 1034"/>
                <a:gd name="T5" fmla="*/ 250 h 250"/>
                <a:gd name="T6" fmla="*/ 868 w 1034"/>
                <a:gd name="T7" fmla="*/ 250 h 250"/>
                <a:gd name="T8" fmla="*/ 517 w 1034"/>
                <a:gd name="T9" fmla="*/ 101 h 250"/>
                <a:gd name="T10" fmla="*/ 165 w 1034"/>
                <a:gd name="T11" fmla="*/ 250 h 250"/>
                <a:gd name="T12" fmla="*/ 0 w 1034"/>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1034" h="250">
                  <a:moveTo>
                    <a:pt x="0" y="250"/>
                  </a:moveTo>
                  <a:cubicBezTo>
                    <a:pt x="0" y="250"/>
                    <a:pt x="47" y="0"/>
                    <a:pt x="512" y="0"/>
                  </a:cubicBezTo>
                  <a:cubicBezTo>
                    <a:pt x="977" y="0"/>
                    <a:pt x="1034" y="250"/>
                    <a:pt x="1034" y="250"/>
                  </a:cubicBezTo>
                  <a:cubicBezTo>
                    <a:pt x="868" y="250"/>
                    <a:pt x="868" y="250"/>
                    <a:pt x="868" y="250"/>
                  </a:cubicBezTo>
                  <a:cubicBezTo>
                    <a:pt x="868" y="250"/>
                    <a:pt x="845" y="101"/>
                    <a:pt x="517" y="101"/>
                  </a:cubicBezTo>
                  <a:cubicBezTo>
                    <a:pt x="189" y="101"/>
                    <a:pt x="165" y="250"/>
                    <a:pt x="165" y="250"/>
                  </a:cubicBezTo>
                  <a:lnTo>
                    <a:pt x="0" y="250"/>
                  </a:lnTo>
                  <a:close/>
                </a:path>
              </a:pathLst>
            </a:custGeom>
            <a:solidFill>
              <a:srgbClr val="78B7C9"/>
            </a:solidFill>
            <a:ln>
              <a:noFill/>
            </a:ln>
          </p:spPr>
          <p:txBody>
            <a:bodyPr anchor="ctr"/>
            <a:lstStyle/>
            <a:p>
              <a:pPr algn="ctr"/>
            </a:p>
          </p:txBody>
        </p:sp>
        <p:sp>
          <p:nvSpPr>
            <p:cNvPr id="137" name="ïşļiḋe"/>
            <p:cNvSpPr/>
            <p:nvPr/>
          </p:nvSpPr>
          <p:spPr bwMode="auto">
            <a:xfrm>
              <a:off x="741404" y="6027164"/>
              <a:ext cx="56365" cy="18788"/>
            </a:xfrm>
            <a:custGeom>
              <a:avLst/>
              <a:gdLst>
                <a:gd name="T0" fmla="*/ 117 w 117"/>
                <a:gd name="T1" fmla="*/ 37 h 39"/>
                <a:gd name="T2" fmla="*/ 117 w 117"/>
                <a:gd name="T3" fmla="*/ 0 h 39"/>
                <a:gd name="T4" fmla="*/ 111 w 117"/>
                <a:gd name="T5" fmla="*/ 0 h 39"/>
                <a:gd name="T6" fmla="*/ 96 w 117"/>
                <a:gd name="T7" fmla="*/ 0 h 39"/>
                <a:gd name="T8" fmla="*/ 84 w 117"/>
                <a:gd name="T9" fmla="*/ 0 h 39"/>
                <a:gd name="T10" fmla="*/ 69 w 117"/>
                <a:gd name="T11" fmla="*/ 0 h 39"/>
                <a:gd name="T12" fmla="*/ 57 w 117"/>
                <a:gd name="T13" fmla="*/ 0 h 39"/>
                <a:gd name="T14" fmla="*/ 42 w 117"/>
                <a:gd name="T15" fmla="*/ 0 h 39"/>
                <a:gd name="T16" fmla="*/ 30 w 117"/>
                <a:gd name="T17" fmla="*/ 0 h 39"/>
                <a:gd name="T18" fmla="*/ 15 w 117"/>
                <a:gd name="T19" fmla="*/ 0 h 39"/>
                <a:gd name="T20" fmla="*/ 3 w 117"/>
                <a:gd name="T21" fmla="*/ 0 h 39"/>
                <a:gd name="T22" fmla="*/ 0 w 117"/>
                <a:gd name="T23" fmla="*/ 0 h 39"/>
                <a:gd name="T24" fmla="*/ 0 w 117"/>
                <a:gd name="T25" fmla="*/ 39 h 39"/>
                <a:gd name="T26" fmla="*/ 18 w 117"/>
                <a:gd name="T27" fmla="*/ 37 h 39"/>
                <a:gd name="T28" fmla="*/ 117 w 117"/>
                <a:gd name="T2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39">
                  <a:moveTo>
                    <a:pt x="117" y="37"/>
                  </a:moveTo>
                  <a:cubicBezTo>
                    <a:pt x="117" y="0"/>
                    <a:pt x="117" y="0"/>
                    <a:pt x="117" y="0"/>
                  </a:cubicBezTo>
                  <a:cubicBezTo>
                    <a:pt x="111" y="0"/>
                    <a:pt x="111" y="0"/>
                    <a:pt x="111" y="0"/>
                  </a:cubicBezTo>
                  <a:cubicBezTo>
                    <a:pt x="96" y="0"/>
                    <a:pt x="96" y="0"/>
                    <a:pt x="96" y="0"/>
                  </a:cubicBezTo>
                  <a:cubicBezTo>
                    <a:pt x="84" y="0"/>
                    <a:pt x="84" y="0"/>
                    <a:pt x="84" y="0"/>
                  </a:cubicBezTo>
                  <a:cubicBezTo>
                    <a:pt x="69" y="0"/>
                    <a:pt x="69" y="0"/>
                    <a:pt x="69" y="0"/>
                  </a:cubicBezTo>
                  <a:cubicBezTo>
                    <a:pt x="57" y="0"/>
                    <a:pt x="57" y="0"/>
                    <a:pt x="57" y="0"/>
                  </a:cubicBezTo>
                  <a:cubicBezTo>
                    <a:pt x="42" y="0"/>
                    <a:pt x="42" y="0"/>
                    <a:pt x="42" y="0"/>
                  </a:cubicBezTo>
                  <a:cubicBezTo>
                    <a:pt x="30" y="0"/>
                    <a:pt x="30" y="0"/>
                    <a:pt x="30" y="0"/>
                  </a:cubicBezTo>
                  <a:cubicBezTo>
                    <a:pt x="15" y="0"/>
                    <a:pt x="15" y="0"/>
                    <a:pt x="15" y="0"/>
                  </a:cubicBezTo>
                  <a:cubicBezTo>
                    <a:pt x="3" y="0"/>
                    <a:pt x="3" y="0"/>
                    <a:pt x="3" y="0"/>
                  </a:cubicBezTo>
                  <a:cubicBezTo>
                    <a:pt x="0" y="0"/>
                    <a:pt x="0" y="0"/>
                    <a:pt x="0" y="0"/>
                  </a:cubicBezTo>
                  <a:cubicBezTo>
                    <a:pt x="0" y="39"/>
                    <a:pt x="0" y="39"/>
                    <a:pt x="0" y="39"/>
                  </a:cubicBezTo>
                  <a:cubicBezTo>
                    <a:pt x="6" y="38"/>
                    <a:pt x="12" y="37"/>
                    <a:pt x="18" y="37"/>
                  </a:cubicBezTo>
                  <a:lnTo>
                    <a:pt x="117" y="37"/>
                  </a:lnTo>
                  <a:close/>
                </a:path>
              </a:pathLst>
            </a:custGeom>
            <a:solidFill>
              <a:srgbClr val="D6D5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ḻíďê"/>
            <p:cNvSpPr/>
            <p:nvPr/>
          </p:nvSpPr>
          <p:spPr bwMode="auto">
            <a:xfrm>
              <a:off x="797769" y="6027164"/>
              <a:ext cx="56365" cy="18788"/>
            </a:xfrm>
            <a:custGeom>
              <a:avLst/>
              <a:gdLst>
                <a:gd name="T0" fmla="*/ 102 w 118"/>
                <a:gd name="T1" fmla="*/ 0 h 39"/>
                <a:gd name="T2" fmla="*/ 87 w 118"/>
                <a:gd name="T3" fmla="*/ 0 h 39"/>
                <a:gd name="T4" fmla="*/ 75 w 118"/>
                <a:gd name="T5" fmla="*/ 0 h 39"/>
                <a:gd name="T6" fmla="*/ 60 w 118"/>
                <a:gd name="T7" fmla="*/ 0 h 39"/>
                <a:gd name="T8" fmla="*/ 48 w 118"/>
                <a:gd name="T9" fmla="*/ 0 h 39"/>
                <a:gd name="T10" fmla="*/ 33 w 118"/>
                <a:gd name="T11" fmla="*/ 0 h 39"/>
                <a:gd name="T12" fmla="*/ 21 w 118"/>
                <a:gd name="T13" fmla="*/ 0 h 39"/>
                <a:gd name="T14" fmla="*/ 6 w 118"/>
                <a:gd name="T15" fmla="*/ 0 h 39"/>
                <a:gd name="T16" fmla="*/ 0 w 118"/>
                <a:gd name="T17" fmla="*/ 0 h 39"/>
                <a:gd name="T18" fmla="*/ 0 w 118"/>
                <a:gd name="T19" fmla="*/ 37 h 39"/>
                <a:gd name="T20" fmla="*/ 99 w 118"/>
                <a:gd name="T21" fmla="*/ 37 h 39"/>
                <a:gd name="T22" fmla="*/ 118 w 118"/>
                <a:gd name="T23" fmla="*/ 39 h 39"/>
                <a:gd name="T24" fmla="*/ 118 w 118"/>
                <a:gd name="T25" fmla="*/ 0 h 39"/>
                <a:gd name="T26" fmla="*/ 114 w 118"/>
                <a:gd name="T27" fmla="*/ 0 h 39"/>
                <a:gd name="T28" fmla="*/ 102 w 118"/>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9">
                  <a:moveTo>
                    <a:pt x="102" y="0"/>
                  </a:moveTo>
                  <a:cubicBezTo>
                    <a:pt x="87" y="0"/>
                    <a:pt x="87" y="0"/>
                    <a:pt x="87" y="0"/>
                  </a:cubicBezTo>
                  <a:cubicBezTo>
                    <a:pt x="75" y="0"/>
                    <a:pt x="75" y="0"/>
                    <a:pt x="75" y="0"/>
                  </a:cubicBezTo>
                  <a:cubicBezTo>
                    <a:pt x="60" y="0"/>
                    <a:pt x="60" y="0"/>
                    <a:pt x="60" y="0"/>
                  </a:cubicBezTo>
                  <a:cubicBezTo>
                    <a:pt x="48" y="0"/>
                    <a:pt x="48" y="0"/>
                    <a:pt x="48" y="0"/>
                  </a:cubicBezTo>
                  <a:cubicBezTo>
                    <a:pt x="33" y="0"/>
                    <a:pt x="33" y="0"/>
                    <a:pt x="33" y="0"/>
                  </a:cubicBezTo>
                  <a:cubicBezTo>
                    <a:pt x="21" y="0"/>
                    <a:pt x="21" y="0"/>
                    <a:pt x="21" y="0"/>
                  </a:cubicBezTo>
                  <a:cubicBezTo>
                    <a:pt x="6" y="0"/>
                    <a:pt x="6" y="0"/>
                    <a:pt x="6" y="0"/>
                  </a:cubicBezTo>
                  <a:cubicBezTo>
                    <a:pt x="0" y="0"/>
                    <a:pt x="0" y="0"/>
                    <a:pt x="0" y="0"/>
                  </a:cubicBezTo>
                  <a:cubicBezTo>
                    <a:pt x="0" y="37"/>
                    <a:pt x="0" y="37"/>
                    <a:pt x="0" y="37"/>
                  </a:cubicBezTo>
                  <a:cubicBezTo>
                    <a:pt x="99" y="37"/>
                    <a:pt x="99" y="37"/>
                    <a:pt x="99" y="37"/>
                  </a:cubicBezTo>
                  <a:cubicBezTo>
                    <a:pt x="105" y="37"/>
                    <a:pt x="112" y="38"/>
                    <a:pt x="118" y="39"/>
                  </a:cubicBezTo>
                  <a:cubicBezTo>
                    <a:pt x="118" y="0"/>
                    <a:pt x="118" y="0"/>
                    <a:pt x="118" y="0"/>
                  </a:cubicBezTo>
                  <a:cubicBezTo>
                    <a:pt x="114" y="0"/>
                    <a:pt x="114" y="0"/>
                    <a:pt x="114" y="0"/>
                  </a:cubicBezTo>
                  <a:lnTo>
                    <a:pt x="102" y="0"/>
                  </a:lnTo>
                  <a:close/>
                </a:path>
              </a:pathLst>
            </a:custGeom>
            <a:solidFill>
              <a:srgbClr val="C9C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îḑe"/>
            <p:cNvSpPr/>
            <p:nvPr/>
          </p:nvSpPr>
          <p:spPr bwMode="auto">
            <a:xfrm>
              <a:off x="797769" y="6044936"/>
              <a:ext cx="118823" cy="284871"/>
            </a:xfrm>
            <a:custGeom>
              <a:avLst/>
              <a:gdLst>
                <a:gd name="T0" fmla="*/ 248 w 248"/>
                <a:gd name="T1" fmla="*/ 171 h 593"/>
                <a:gd name="T2" fmla="*/ 118 w 248"/>
                <a:gd name="T3" fmla="*/ 2 h 593"/>
                <a:gd name="T4" fmla="*/ 99 w 248"/>
                <a:gd name="T5" fmla="*/ 0 h 593"/>
                <a:gd name="T6" fmla="*/ 0 w 248"/>
                <a:gd name="T7" fmla="*/ 0 h 593"/>
                <a:gd name="T8" fmla="*/ 0 w 248"/>
                <a:gd name="T9" fmla="*/ 36 h 593"/>
                <a:gd name="T10" fmla="*/ 0 w 248"/>
                <a:gd name="T11" fmla="*/ 196 h 593"/>
                <a:gd name="T12" fmla="*/ 125 w 248"/>
                <a:gd name="T13" fmla="*/ 196 h 593"/>
                <a:gd name="T14" fmla="*/ 209 w 248"/>
                <a:gd name="T15" fmla="*/ 293 h 593"/>
                <a:gd name="T16" fmla="*/ 209 w 248"/>
                <a:gd name="T17" fmla="*/ 359 h 593"/>
                <a:gd name="T18" fmla="*/ 125 w 248"/>
                <a:gd name="T19" fmla="*/ 456 h 593"/>
                <a:gd name="T20" fmla="*/ 0 w 248"/>
                <a:gd name="T21" fmla="*/ 456 h 593"/>
                <a:gd name="T22" fmla="*/ 0 w 248"/>
                <a:gd name="T23" fmla="*/ 593 h 593"/>
                <a:gd name="T24" fmla="*/ 229 w 248"/>
                <a:gd name="T25" fmla="*/ 593 h 593"/>
                <a:gd name="T26" fmla="*/ 245 w 248"/>
                <a:gd name="T27" fmla="*/ 582 h 593"/>
                <a:gd name="T28" fmla="*/ 245 w 248"/>
                <a:gd name="T29" fmla="*/ 582 h 593"/>
                <a:gd name="T30" fmla="*/ 246 w 248"/>
                <a:gd name="T31" fmla="*/ 580 h 593"/>
                <a:gd name="T32" fmla="*/ 247 w 248"/>
                <a:gd name="T33" fmla="*/ 572 h 593"/>
                <a:gd name="T34" fmla="*/ 247 w 248"/>
                <a:gd name="T35" fmla="*/ 569 h 593"/>
                <a:gd name="T36" fmla="*/ 248 w 248"/>
                <a:gd name="T37" fmla="*/ 554 h 593"/>
                <a:gd name="T38" fmla="*/ 248 w 248"/>
                <a:gd name="T39" fmla="*/ 17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593">
                  <a:moveTo>
                    <a:pt x="248" y="171"/>
                  </a:moveTo>
                  <a:cubicBezTo>
                    <a:pt x="248" y="84"/>
                    <a:pt x="191" y="12"/>
                    <a:pt x="118" y="2"/>
                  </a:cubicBezTo>
                  <a:cubicBezTo>
                    <a:pt x="112" y="1"/>
                    <a:pt x="105" y="0"/>
                    <a:pt x="99" y="0"/>
                  </a:cubicBezTo>
                  <a:cubicBezTo>
                    <a:pt x="0" y="0"/>
                    <a:pt x="0" y="0"/>
                    <a:pt x="0" y="0"/>
                  </a:cubicBezTo>
                  <a:cubicBezTo>
                    <a:pt x="0" y="36"/>
                    <a:pt x="0" y="36"/>
                    <a:pt x="0" y="36"/>
                  </a:cubicBezTo>
                  <a:cubicBezTo>
                    <a:pt x="0" y="196"/>
                    <a:pt x="0" y="196"/>
                    <a:pt x="0" y="196"/>
                  </a:cubicBezTo>
                  <a:cubicBezTo>
                    <a:pt x="125" y="196"/>
                    <a:pt x="125" y="196"/>
                    <a:pt x="125" y="196"/>
                  </a:cubicBezTo>
                  <a:cubicBezTo>
                    <a:pt x="172" y="196"/>
                    <a:pt x="209" y="239"/>
                    <a:pt x="209" y="293"/>
                  </a:cubicBezTo>
                  <a:cubicBezTo>
                    <a:pt x="209" y="359"/>
                    <a:pt x="209" y="359"/>
                    <a:pt x="209" y="359"/>
                  </a:cubicBezTo>
                  <a:cubicBezTo>
                    <a:pt x="209" y="413"/>
                    <a:pt x="172" y="456"/>
                    <a:pt x="125" y="456"/>
                  </a:cubicBezTo>
                  <a:cubicBezTo>
                    <a:pt x="0" y="456"/>
                    <a:pt x="0" y="456"/>
                    <a:pt x="0" y="456"/>
                  </a:cubicBezTo>
                  <a:cubicBezTo>
                    <a:pt x="0" y="593"/>
                    <a:pt x="0" y="593"/>
                    <a:pt x="0" y="593"/>
                  </a:cubicBezTo>
                  <a:cubicBezTo>
                    <a:pt x="229" y="593"/>
                    <a:pt x="229" y="593"/>
                    <a:pt x="229" y="593"/>
                  </a:cubicBezTo>
                  <a:cubicBezTo>
                    <a:pt x="236" y="593"/>
                    <a:pt x="241" y="589"/>
                    <a:pt x="245" y="582"/>
                  </a:cubicBezTo>
                  <a:cubicBezTo>
                    <a:pt x="245" y="582"/>
                    <a:pt x="245" y="582"/>
                    <a:pt x="245" y="582"/>
                  </a:cubicBezTo>
                  <a:cubicBezTo>
                    <a:pt x="245" y="582"/>
                    <a:pt x="245" y="581"/>
                    <a:pt x="246" y="580"/>
                  </a:cubicBezTo>
                  <a:cubicBezTo>
                    <a:pt x="246" y="578"/>
                    <a:pt x="247" y="575"/>
                    <a:pt x="247" y="572"/>
                  </a:cubicBezTo>
                  <a:cubicBezTo>
                    <a:pt x="247" y="571"/>
                    <a:pt x="247" y="570"/>
                    <a:pt x="247" y="569"/>
                  </a:cubicBezTo>
                  <a:cubicBezTo>
                    <a:pt x="247" y="564"/>
                    <a:pt x="248" y="559"/>
                    <a:pt x="248" y="554"/>
                  </a:cubicBezTo>
                  <a:lnTo>
                    <a:pt x="248" y="171"/>
                  </a:lnTo>
                  <a:close/>
                </a:path>
              </a:pathLst>
            </a:custGeom>
            <a:solidFill>
              <a:schemeClr val="bg1">
                <a:lumMod val="95000"/>
              </a:schemeClr>
            </a:solidFill>
            <a:ln>
              <a:noFill/>
            </a:ln>
          </p:spPr>
          <p:txBody>
            <a:bodyPr anchor="ctr"/>
            <a:lstStyle/>
            <a:p>
              <a:pPr algn="ctr"/>
            </a:p>
          </p:txBody>
        </p:sp>
        <p:sp>
          <p:nvSpPr>
            <p:cNvPr id="140" name="îṣḷïďê"/>
            <p:cNvSpPr/>
            <p:nvPr/>
          </p:nvSpPr>
          <p:spPr bwMode="auto">
            <a:xfrm>
              <a:off x="678945" y="6044936"/>
              <a:ext cx="118823" cy="284871"/>
            </a:xfrm>
            <a:custGeom>
              <a:avLst/>
              <a:gdLst>
                <a:gd name="T0" fmla="*/ 148 w 247"/>
                <a:gd name="T1" fmla="*/ 0 h 593"/>
                <a:gd name="T2" fmla="*/ 130 w 247"/>
                <a:gd name="T3" fmla="*/ 2 h 593"/>
                <a:gd name="T4" fmla="*/ 0 w 247"/>
                <a:gd name="T5" fmla="*/ 171 h 593"/>
                <a:gd name="T6" fmla="*/ 0 w 247"/>
                <a:gd name="T7" fmla="*/ 554 h 593"/>
                <a:gd name="T8" fmla="*/ 1 w 247"/>
                <a:gd name="T9" fmla="*/ 569 h 593"/>
                <a:gd name="T10" fmla="*/ 0 w 247"/>
                <a:gd name="T11" fmla="*/ 572 h 593"/>
                <a:gd name="T12" fmla="*/ 2 w 247"/>
                <a:gd name="T13" fmla="*/ 580 h 593"/>
                <a:gd name="T14" fmla="*/ 2 w 247"/>
                <a:gd name="T15" fmla="*/ 582 h 593"/>
                <a:gd name="T16" fmla="*/ 3 w 247"/>
                <a:gd name="T17" fmla="*/ 582 h 593"/>
                <a:gd name="T18" fmla="*/ 19 w 247"/>
                <a:gd name="T19" fmla="*/ 593 h 593"/>
                <a:gd name="T20" fmla="*/ 247 w 247"/>
                <a:gd name="T21" fmla="*/ 593 h 593"/>
                <a:gd name="T22" fmla="*/ 247 w 247"/>
                <a:gd name="T23" fmla="*/ 456 h 593"/>
                <a:gd name="T24" fmla="*/ 123 w 247"/>
                <a:gd name="T25" fmla="*/ 456 h 593"/>
                <a:gd name="T26" fmla="*/ 38 w 247"/>
                <a:gd name="T27" fmla="*/ 359 h 593"/>
                <a:gd name="T28" fmla="*/ 38 w 247"/>
                <a:gd name="T29" fmla="*/ 293 h 593"/>
                <a:gd name="T30" fmla="*/ 123 w 247"/>
                <a:gd name="T31" fmla="*/ 196 h 593"/>
                <a:gd name="T32" fmla="*/ 247 w 247"/>
                <a:gd name="T33" fmla="*/ 196 h 593"/>
                <a:gd name="T34" fmla="*/ 247 w 247"/>
                <a:gd name="T35" fmla="*/ 36 h 593"/>
                <a:gd name="T36" fmla="*/ 247 w 247"/>
                <a:gd name="T37" fmla="*/ 0 h 593"/>
                <a:gd name="T38" fmla="*/ 148 w 247"/>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593">
                  <a:moveTo>
                    <a:pt x="148" y="0"/>
                  </a:moveTo>
                  <a:cubicBezTo>
                    <a:pt x="142" y="0"/>
                    <a:pt x="136" y="1"/>
                    <a:pt x="130" y="2"/>
                  </a:cubicBezTo>
                  <a:cubicBezTo>
                    <a:pt x="56" y="12"/>
                    <a:pt x="0" y="84"/>
                    <a:pt x="0" y="171"/>
                  </a:cubicBezTo>
                  <a:cubicBezTo>
                    <a:pt x="0" y="554"/>
                    <a:pt x="0" y="554"/>
                    <a:pt x="0" y="554"/>
                  </a:cubicBezTo>
                  <a:cubicBezTo>
                    <a:pt x="0" y="559"/>
                    <a:pt x="0" y="564"/>
                    <a:pt x="1" y="569"/>
                  </a:cubicBezTo>
                  <a:cubicBezTo>
                    <a:pt x="1" y="570"/>
                    <a:pt x="0" y="571"/>
                    <a:pt x="0" y="572"/>
                  </a:cubicBezTo>
                  <a:cubicBezTo>
                    <a:pt x="0" y="575"/>
                    <a:pt x="1" y="578"/>
                    <a:pt x="2" y="580"/>
                  </a:cubicBezTo>
                  <a:cubicBezTo>
                    <a:pt x="2" y="581"/>
                    <a:pt x="2" y="582"/>
                    <a:pt x="2" y="582"/>
                  </a:cubicBezTo>
                  <a:cubicBezTo>
                    <a:pt x="3" y="582"/>
                    <a:pt x="3" y="582"/>
                    <a:pt x="3" y="582"/>
                  </a:cubicBezTo>
                  <a:cubicBezTo>
                    <a:pt x="6" y="589"/>
                    <a:pt x="12" y="593"/>
                    <a:pt x="19" y="593"/>
                  </a:cubicBezTo>
                  <a:cubicBezTo>
                    <a:pt x="247" y="593"/>
                    <a:pt x="247" y="593"/>
                    <a:pt x="247" y="593"/>
                  </a:cubicBezTo>
                  <a:cubicBezTo>
                    <a:pt x="247" y="456"/>
                    <a:pt x="247" y="456"/>
                    <a:pt x="247" y="456"/>
                  </a:cubicBezTo>
                  <a:cubicBezTo>
                    <a:pt x="123" y="456"/>
                    <a:pt x="123" y="456"/>
                    <a:pt x="123" y="456"/>
                  </a:cubicBezTo>
                  <a:cubicBezTo>
                    <a:pt x="76" y="456"/>
                    <a:pt x="38" y="413"/>
                    <a:pt x="38" y="359"/>
                  </a:cubicBezTo>
                  <a:cubicBezTo>
                    <a:pt x="38" y="293"/>
                    <a:pt x="38" y="293"/>
                    <a:pt x="38" y="293"/>
                  </a:cubicBezTo>
                  <a:cubicBezTo>
                    <a:pt x="38" y="239"/>
                    <a:pt x="76" y="196"/>
                    <a:pt x="123" y="196"/>
                  </a:cubicBezTo>
                  <a:cubicBezTo>
                    <a:pt x="247" y="196"/>
                    <a:pt x="247" y="196"/>
                    <a:pt x="247" y="196"/>
                  </a:cubicBezTo>
                  <a:cubicBezTo>
                    <a:pt x="247" y="36"/>
                    <a:pt x="247" y="36"/>
                    <a:pt x="247" y="36"/>
                  </a:cubicBezTo>
                  <a:cubicBezTo>
                    <a:pt x="247" y="0"/>
                    <a:pt x="247" y="0"/>
                    <a:pt x="247" y="0"/>
                  </a:cubicBezTo>
                  <a:lnTo>
                    <a:pt x="148" y="0"/>
                  </a:lnTo>
                  <a:close/>
                </a:path>
              </a:pathLst>
            </a:custGeom>
            <a:solidFill>
              <a:srgbClr val="E8E4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ļîḑe"/>
            <p:cNvSpPr/>
            <p:nvPr/>
          </p:nvSpPr>
          <p:spPr bwMode="auto">
            <a:xfrm>
              <a:off x="697226" y="6139385"/>
              <a:ext cx="100543" cy="124409"/>
            </a:xfrm>
            <a:custGeom>
              <a:avLst/>
              <a:gdLst>
                <a:gd name="T0" fmla="*/ 0 w 209"/>
                <a:gd name="T1" fmla="*/ 97 h 260"/>
                <a:gd name="T2" fmla="*/ 0 w 209"/>
                <a:gd name="T3" fmla="*/ 163 h 260"/>
                <a:gd name="T4" fmla="*/ 85 w 209"/>
                <a:gd name="T5" fmla="*/ 260 h 260"/>
                <a:gd name="T6" fmla="*/ 209 w 209"/>
                <a:gd name="T7" fmla="*/ 260 h 260"/>
                <a:gd name="T8" fmla="*/ 209 w 209"/>
                <a:gd name="T9" fmla="*/ 225 h 260"/>
                <a:gd name="T10" fmla="*/ 93 w 209"/>
                <a:gd name="T11" fmla="*/ 225 h 260"/>
                <a:gd name="T12" fmla="*/ 93 w 209"/>
                <a:gd name="T13" fmla="*/ 186 h 260"/>
                <a:gd name="T14" fmla="*/ 209 w 209"/>
                <a:gd name="T15" fmla="*/ 186 h 260"/>
                <a:gd name="T16" fmla="*/ 209 w 209"/>
                <a:gd name="T17" fmla="*/ 153 h 260"/>
                <a:gd name="T18" fmla="*/ 60 w 209"/>
                <a:gd name="T19" fmla="*/ 153 h 260"/>
                <a:gd name="T20" fmla="*/ 60 w 209"/>
                <a:gd name="T21" fmla="*/ 114 h 260"/>
                <a:gd name="T22" fmla="*/ 209 w 209"/>
                <a:gd name="T23" fmla="*/ 114 h 260"/>
                <a:gd name="T24" fmla="*/ 209 w 209"/>
                <a:gd name="T25" fmla="*/ 81 h 260"/>
                <a:gd name="T26" fmla="*/ 60 w 209"/>
                <a:gd name="T27" fmla="*/ 81 h 260"/>
                <a:gd name="T28" fmla="*/ 60 w 209"/>
                <a:gd name="T29" fmla="*/ 42 h 260"/>
                <a:gd name="T30" fmla="*/ 209 w 209"/>
                <a:gd name="T31" fmla="*/ 42 h 260"/>
                <a:gd name="T32" fmla="*/ 209 w 209"/>
                <a:gd name="T33" fmla="*/ 0 h 260"/>
                <a:gd name="T34" fmla="*/ 85 w 209"/>
                <a:gd name="T35" fmla="*/ 0 h 260"/>
                <a:gd name="T36" fmla="*/ 0 w 209"/>
                <a:gd name="T37" fmla="*/ 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0" y="97"/>
                  </a:moveTo>
                  <a:cubicBezTo>
                    <a:pt x="0" y="163"/>
                    <a:pt x="0" y="163"/>
                    <a:pt x="0" y="163"/>
                  </a:cubicBezTo>
                  <a:cubicBezTo>
                    <a:pt x="0" y="217"/>
                    <a:pt x="38" y="260"/>
                    <a:pt x="85" y="260"/>
                  </a:cubicBezTo>
                  <a:cubicBezTo>
                    <a:pt x="209" y="260"/>
                    <a:pt x="209" y="260"/>
                    <a:pt x="209" y="260"/>
                  </a:cubicBezTo>
                  <a:cubicBezTo>
                    <a:pt x="209" y="225"/>
                    <a:pt x="209" y="225"/>
                    <a:pt x="209" y="225"/>
                  </a:cubicBezTo>
                  <a:cubicBezTo>
                    <a:pt x="93" y="225"/>
                    <a:pt x="93" y="225"/>
                    <a:pt x="93" y="225"/>
                  </a:cubicBezTo>
                  <a:cubicBezTo>
                    <a:pt x="93" y="186"/>
                    <a:pt x="93" y="186"/>
                    <a:pt x="93" y="186"/>
                  </a:cubicBezTo>
                  <a:cubicBezTo>
                    <a:pt x="209" y="186"/>
                    <a:pt x="209" y="186"/>
                    <a:pt x="209" y="186"/>
                  </a:cubicBezTo>
                  <a:cubicBezTo>
                    <a:pt x="209" y="153"/>
                    <a:pt x="209" y="153"/>
                    <a:pt x="209" y="153"/>
                  </a:cubicBezTo>
                  <a:cubicBezTo>
                    <a:pt x="60" y="153"/>
                    <a:pt x="60" y="153"/>
                    <a:pt x="60" y="153"/>
                  </a:cubicBezTo>
                  <a:cubicBezTo>
                    <a:pt x="60" y="114"/>
                    <a:pt x="60" y="114"/>
                    <a:pt x="60" y="114"/>
                  </a:cubicBezTo>
                  <a:cubicBezTo>
                    <a:pt x="209" y="114"/>
                    <a:pt x="209" y="114"/>
                    <a:pt x="209" y="114"/>
                  </a:cubicBezTo>
                  <a:cubicBezTo>
                    <a:pt x="209" y="81"/>
                    <a:pt x="209" y="81"/>
                    <a:pt x="209" y="81"/>
                  </a:cubicBezTo>
                  <a:cubicBezTo>
                    <a:pt x="60" y="81"/>
                    <a:pt x="60" y="81"/>
                    <a:pt x="60" y="81"/>
                  </a:cubicBezTo>
                  <a:cubicBezTo>
                    <a:pt x="60" y="42"/>
                    <a:pt x="60" y="42"/>
                    <a:pt x="60" y="42"/>
                  </a:cubicBezTo>
                  <a:cubicBezTo>
                    <a:pt x="209" y="42"/>
                    <a:pt x="209" y="42"/>
                    <a:pt x="209" y="42"/>
                  </a:cubicBezTo>
                  <a:cubicBezTo>
                    <a:pt x="209" y="0"/>
                    <a:pt x="209" y="0"/>
                    <a:pt x="209" y="0"/>
                  </a:cubicBezTo>
                  <a:cubicBezTo>
                    <a:pt x="85" y="0"/>
                    <a:pt x="85" y="0"/>
                    <a:pt x="85" y="0"/>
                  </a:cubicBezTo>
                  <a:cubicBezTo>
                    <a:pt x="38" y="0"/>
                    <a:pt x="0" y="43"/>
                    <a:pt x="0" y="97"/>
                  </a:cubicBez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śľíḑé"/>
            <p:cNvSpPr/>
            <p:nvPr/>
          </p:nvSpPr>
          <p:spPr bwMode="auto">
            <a:xfrm>
              <a:off x="797769" y="6139385"/>
              <a:ext cx="100035" cy="124409"/>
            </a:xfrm>
            <a:custGeom>
              <a:avLst/>
              <a:gdLst>
                <a:gd name="T0" fmla="*/ 149 w 209"/>
                <a:gd name="T1" fmla="*/ 42 h 260"/>
                <a:gd name="T2" fmla="*/ 149 w 209"/>
                <a:gd name="T3" fmla="*/ 81 h 260"/>
                <a:gd name="T4" fmla="*/ 0 w 209"/>
                <a:gd name="T5" fmla="*/ 81 h 260"/>
                <a:gd name="T6" fmla="*/ 0 w 209"/>
                <a:gd name="T7" fmla="*/ 114 h 260"/>
                <a:gd name="T8" fmla="*/ 149 w 209"/>
                <a:gd name="T9" fmla="*/ 114 h 260"/>
                <a:gd name="T10" fmla="*/ 149 w 209"/>
                <a:gd name="T11" fmla="*/ 153 h 260"/>
                <a:gd name="T12" fmla="*/ 0 w 209"/>
                <a:gd name="T13" fmla="*/ 153 h 260"/>
                <a:gd name="T14" fmla="*/ 0 w 209"/>
                <a:gd name="T15" fmla="*/ 186 h 260"/>
                <a:gd name="T16" fmla="*/ 117 w 209"/>
                <a:gd name="T17" fmla="*/ 186 h 260"/>
                <a:gd name="T18" fmla="*/ 117 w 209"/>
                <a:gd name="T19" fmla="*/ 225 h 260"/>
                <a:gd name="T20" fmla="*/ 0 w 209"/>
                <a:gd name="T21" fmla="*/ 225 h 260"/>
                <a:gd name="T22" fmla="*/ 0 w 209"/>
                <a:gd name="T23" fmla="*/ 260 h 260"/>
                <a:gd name="T24" fmla="*/ 125 w 209"/>
                <a:gd name="T25" fmla="*/ 260 h 260"/>
                <a:gd name="T26" fmla="*/ 209 w 209"/>
                <a:gd name="T27" fmla="*/ 163 h 260"/>
                <a:gd name="T28" fmla="*/ 209 w 209"/>
                <a:gd name="T29" fmla="*/ 97 h 260"/>
                <a:gd name="T30" fmla="*/ 125 w 209"/>
                <a:gd name="T31" fmla="*/ 0 h 260"/>
                <a:gd name="T32" fmla="*/ 0 w 209"/>
                <a:gd name="T33" fmla="*/ 0 h 260"/>
                <a:gd name="T34" fmla="*/ 0 w 209"/>
                <a:gd name="T35" fmla="*/ 42 h 260"/>
                <a:gd name="T36" fmla="*/ 149 w 209"/>
                <a:gd name="T37" fmla="*/ 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60">
                  <a:moveTo>
                    <a:pt x="149" y="42"/>
                  </a:moveTo>
                  <a:cubicBezTo>
                    <a:pt x="149" y="81"/>
                    <a:pt x="149" y="81"/>
                    <a:pt x="149" y="81"/>
                  </a:cubicBezTo>
                  <a:cubicBezTo>
                    <a:pt x="0" y="81"/>
                    <a:pt x="0" y="81"/>
                    <a:pt x="0" y="81"/>
                  </a:cubicBezTo>
                  <a:cubicBezTo>
                    <a:pt x="0" y="114"/>
                    <a:pt x="0" y="114"/>
                    <a:pt x="0" y="114"/>
                  </a:cubicBezTo>
                  <a:cubicBezTo>
                    <a:pt x="149" y="114"/>
                    <a:pt x="149" y="114"/>
                    <a:pt x="149" y="114"/>
                  </a:cubicBezTo>
                  <a:cubicBezTo>
                    <a:pt x="149" y="153"/>
                    <a:pt x="149" y="153"/>
                    <a:pt x="149" y="153"/>
                  </a:cubicBezTo>
                  <a:cubicBezTo>
                    <a:pt x="0" y="153"/>
                    <a:pt x="0" y="153"/>
                    <a:pt x="0" y="153"/>
                  </a:cubicBezTo>
                  <a:cubicBezTo>
                    <a:pt x="0" y="186"/>
                    <a:pt x="0" y="186"/>
                    <a:pt x="0" y="186"/>
                  </a:cubicBezTo>
                  <a:cubicBezTo>
                    <a:pt x="117" y="186"/>
                    <a:pt x="117" y="186"/>
                    <a:pt x="117" y="186"/>
                  </a:cubicBezTo>
                  <a:cubicBezTo>
                    <a:pt x="117" y="225"/>
                    <a:pt x="117" y="225"/>
                    <a:pt x="117" y="225"/>
                  </a:cubicBezTo>
                  <a:cubicBezTo>
                    <a:pt x="0" y="225"/>
                    <a:pt x="0" y="225"/>
                    <a:pt x="0" y="225"/>
                  </a:cubicBezTo>
                  <a:cubicBezTo>
                    <a:pt x="0" y="260"/>
                    <a:pt x="0" y="260"/>
                    <a:pt x="0" y="260"/>
                  </a:cubicBezTo>
                  <a:cubicBezTo>
                    <a:pt x="125" y="260"/>
                    <a:pt x="125" y="260"/>
                    <a:pt x="125" y="260"/>
                  </a:cubicBezTo>
                  <a:cubicBezTo>
                    <a:pt x="172" y="260"/>
                    <a:pt x="209" y="217"/>
                    <a:pt x="209" y="163"/>
                  </a:cubicBezTo>
                  <a:cubicBezTo>
                    <a:pt x="209" y="97"/>
                    <a:pt x="209" y="97"/>
                    <a:pt x="209" y="97"/>
                  </a:cubicBezTo>
                  <a:cubicBezTo>
                    <a:pt x="209" y="43"/>
                    <a:pt x="172" y="0"/>
                    <a:pt x="125" y="0"/>
                  </a:cubicBezTo>
                  <a:cubicBezTo>
                    <a:pt x="0" y="0"/>
                    <a:pt x="0" y="0"/>
                    <a:pt x="0" y="0"/>
                  </a:cubicBezTo>
                  <a:cubicBezTo>
                    <a:pt x="0" y="42"/>
                    <a:pt x="0" y="42"/>
                    <a:pt x="0" y="42"/>
                  </a:cubicBezTo>
                  <a:lnTo>
                    <a:pt x="149" y="42"/>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ļiḑê"/>
            <p:cNvSpPr/>
            <p:nvPr/>
          </p:nvSpPr>
          <p:spPr bwMode="auto">
            <a:xfrm>
              <a:off x="726170" y="615918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4" name="íṧľîḋê"/>
            <p:cNvSpPr/>
            <p:nvPr/>
          </p:nvSpPr>
          <p:spPr bwMode="auto">
            <a:xfrm>
              <a:off x="797769" y="615918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5" name="iṩ1íḍè"/>
            <p:cNvSpPr/>
            <p:nvPr/>
          </p:nvSpPr>
          <p:spPr bwMode="auto">
            <a:xfrm>
              <a:off x="726170" y="6193719"/>
              <a:ext cx="71599"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îş1îḍe"/>
            <p:cNvSpPr/>
            <p:nvPr/>
          </p:nvSpPr>
          <p:spPr bwMode="auto">
            <a:xfrm>
              <a:off x="797769" y="6193719"/>
              <a:ext cx="71091"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íṧlîḓé"/>
            <p:cNvSpPr/>
            <p:nvPr/>
          </p:nvSpPr>
          <p:spPr bwMode="auto">
            <a:xfrm>
              <a:off x="797769" y="6228249"/>
              <a:ext cx="55857" cy="1878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íŝľîḍè"/>
            <p:cNvSpPr/>
            <p:nvPr/>
          </p:nvSpPr>
          <p:spPr bwMode="auto">
            <a:xfrm>
              <a:off x="741912" y="6228249"/>
              <a:ext cx="55857" cy="18788"/>
            </a:xfrm>
            <a:prstGeom prst="rect">
              <a:avLst/>
            </a:prstGeom>
            <a:solidFill>
              <a:srgbClr val="46A5A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îṣ1ïḍe"/>
            <p:cNvSpPr/>
            <p:nvPr/>
          </p:nvSpPr>
          <p:spPr bwMode="auto">
            <a:xfrm>
              <a:off x="820619"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îs1ïḑe"/>
            <p:cNvSpPr/>
            <p:nvPr/>
          </p:nvSpPr>
          <p:spPr bwMode="auto">
            <a:xfrm>
              <a:off x="820619"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i$ḻiďé"/>
            <p:cNvSpPr/>
            <p:nvPr/>
          </p:nvSpPr>
          <p:spPr bwMode="auto">
            <a:xfrm>
              <a:off x="807417"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ṣḷíḑê"/>
            <p:cNvSpPr/>
            <p:nvPr/>
          </p:nvSpPr>
          <p:spPr bwMode="auto">
            <a:xfrm>
              <a:off x="807417"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îŝ1îḋé"/>
            <p:cNvSpPr/>
            <p:nvPr/>
          </p:nvSpPr>
          <p:spPr bwMode="auto">
            <a:xfrm>
              <a:off x="72972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íṡ1ïḓê"/>
            <p:cNvSpPr/>
            <p:nvPr/>
          </p:nvSpPr>
          <p:spPr bwMode="auto">
            <a:xfrm>
              <a:off x="74292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iṥļïde"/>
            <p:cNvSpPr/>
            <p:nvPr/>
          </p:nvSpPr>
          <p:spPr bwMode="auto">
            <a:xfrm>
              <a:off x="74292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2" name="iṥ1iḑé"/>
            <p:cNvSpPr/>
            <p:nvPr/>
          </p:nvSpPr>
          <p:spPr bwMode="auto">
            <a:xfrm>
              <a:off x="794722" y="5980954"/>
              <a:ext cx="5586" cy="46209"/>
            </a:xfrm>
            <a:custGeom>
              <a:avLst/>
              <a:gdLst>
                <a:gd name="T0" fmla="*/ 6 w 11"/>
                <a:gd name="T1" fmla="*/ 0 h 91"/>
                <a:gd name="T2" fmla="*/ 0 w 11"/>
                <a:gd name="T3" fmla="*/ 0 h 91"/>
                <a:gd name="T4" fmla="*/ 0 w 11"/>
                <a:gd name="T5" fmla="*/ 91 h 91"/>
                <a:gd name="T6" fmla="*/ 6 w 11"/>
                <a:gd name="T7" fmla="*/ 91 h 91"/>
                <a:gd name="T8" fmla="*/ 11 w 11"/>
                <a:gd name="T9" fmla="*/ 91 h 91"/>
                <a:gd name="T10" fmla="*/ 11 w 11"/>
                <a:gd name="T11" fmla="*/ 0 h 91"/>
                <a:gd name="T12" fmla="*/ 6 w 1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 h="91">
                  <a:moveTo>
                    <a:pt x="6" y="0"/>
                  </a:moveTo>
                  <a:lnTo>
                    <a:pt x="0" y="0"/>
                  </a:lnTo>
                  <a:lnTo>
                    <a:pt x="0" y="91"/>
                  </a:lnTo>
                  <a:lnTo>
                    <a:pt x="6" y="91"/>
                  </a:lnTo>
                  <a:lnTo>
                    <a:pt x="11" y="91"/>
                  </a:lnTo>
                  <a:lnTo>
                    <a:pt x="11" y="0"/>
                  </a:lnTo>
                  <a:lnTo>
                    <a:pt x="6" y="0"/>
                  </a:lnTo>
                  <a:close/>
                </a:path>
              </a:pathLst>
            </a:custGeom>
            <a:solidFill>
              <a:srgbClr val="2E3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ïṡḷïdé"/>
            <p:cNvSpPr/>
            <p:nvPr/>
          </p:nvSpPr>
          <p:spPr bwMode="auto">
            <a:xfrm>
              <a:off x="797769" y="6027164"/>
              <a:ext cx="2539"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îsḻíḍé"/>
            <p:cNvSpPr/>
            <p:nvPr/>
          </p:nvSpPr>
          <p:spPr bwMode="auto">
            <a:xfrm>
              <a:off x="794722" y="6027164"/>
              <a:ext cx="3047"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5" name="išḻíḑe"/>
            <p:cNvSpPr/>
            <p:nvPr/>
          </p:nvSpPr>
          <p:spPr bwMode="auto">
            <a:xfrm>
              <a:off x="781519"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6" name="ïśľiďè"/>
            <p:cNvSpPr/>
            <p:nvPr/>
          </p:nvSpPr>
          <p:spPr bwMode="auto">
            <a:xfrm>
              <a:off x="781519"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7" name="iṣļîḍe"/>
            <p:cNvSpPr/>
            <p:nvPr/>
          </p:nvSpPr>
          <p:spPr bwMode="auto">
            <a:xfrm>
              <a:off x="833314"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8" name="îṥ1íďê"/>
            <p:cNvSpPr/>
            <p:nvPr/>
          </p:nvSpPr>
          <p:spPr bwMode="auto">
            <a:xfrm>
              <a:off x="833314"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ṩľíḋé"/>
            <p:cNvSpPr/>
            <p:nvPr/>
          </p:nvSpPr>
          <p:spPr bwMode="auto">
            <a:xfrm>
              <a:off x="75562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ïšlïďè"/>
            <p:cNvSpPr/>
            <p:nvPr/>
          </p:nvSpPr>
          <p:spPr bwMode="auto">
            <a:xfrm>
              <a:off x="755622" y="6027164"/>
              <a:ext cx="6093"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íṥḻïdè"/>
            <p:cNvSpPr/>
            <p:nvPr/>
          </p:nvSpPr>
          <p:spPr bwMode="auto">
            <a:xfrm>
              <a:off x="846517"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iṧļíďè"/>
            <p:cNvSpPr/>
            <p:nvPr/>
          </p:nvSpPr>
          <p:spPr bwMode="auto">
            <a:xfrm>
              <a:off x="846517"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3" name="iSḷïḑê"/>
            <p:cNvSpPr/>
            <p:nvPr/>
          </p:nvSpPr>
          <p:spPr bwMode="auto">
            <a:xfrm>
              <a:off x="859212" y="5980954"/>
              <a:ext cx="6093"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4" name="îṣḻiḑe"/>
            <p:cNvSpPr/>
            <p:nvPr/>
          </p:nvSpPr>
          <p:spPr bwMode="auto">
            <a:xfrm>
              <a:off x="768825" y="5980954"/>
              <a:ext cx="5586"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5" name="ïṥ1îḋê"/>
            <p:cNvSpPr/>
            <p:nvPr/>
          </p:nvSpPr>
          <p:spPr bwMode="auto">
            <a:xfrm>
              <a:off x="768825" y="6027164"/>
              <a:ext cx="5586" cy="508"/>
            </a:xfrm>
            <a:prstGeom prst="rect">
              <a:avLst/>
            </a:prstGeom>
            <a:solidFill>
              <a:srgbClr val="4EBB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iSḷíḋê"/>
            <p:cNvSpPr/>
            <p:nvPr/>
          </p:nvSpPr>
          <p:spPr bwMode="auto">
            <a:xfrm>
              <a:off x="872414"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ŝľïḋe"/>
            <p:cNvSpPr/>
            <p:nvPr/>
          </p:nvSpPr>
          <p:spPr bwMode="auto">
            <a:xfrm>
              <a:off x="718045" y="5980954"/>
              <a:ext cx="4570" cy="46209"/>
            </a:xfrm>
            <a:prstGeom prst="rect">
              <a:avLst/>
            </a:prstGeom>
            <a:solidFill>
              <a:srgbClr val="2E3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íṩļiḋe"/>
            <p:cNvSpPr/>
            <p:nvPr/>
          </p:nvSpPr>
          <p:spPr bwMode="auto">
            <a:xfrm>
              <a:off x="7226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9" name="işlíḍè"/>
            <p:cNvSpPr/>
            <p:nvPr/>
          </p:nvSpPr>
          <p:spPr bwMode="auto">
            <a:xfrm>
              <a:off x="735818" y="5980954"/>
              <a:ext cx="7109" cy="46209"/>
            </a:xfrm>
            <a:custGeom>
              <a:avLst/>
              <a:gdLst>
                <a:gd name="T0" fmla="*/ 14 w 14"/>
                <a:gd name="T1" fmla="*/ 91 h 91"/>
                <a:gd name="T2" fmla="*/ 14 w 14"/>
                <a:gd name="T3" fmla="*/ 0 h 91"/>
                <a:gd name="T4" fmla="*/ 0 w 14"/>
                <a:gd name="T5" fmla="*/ 0 h 91"/>
                <a:gd name="T6" fmla="*/ 0 w 14"/>
                <a:gd name="T7" fmla="*/ 91 h 91"/>
                <a:gd name="T8" fmla="*/ 11 w 14"/>
                <a:gd name="T9" fmla="*/ 91 h 91"/>
                <a:gd name="T10" fmla="*/ 11 w 14"/>
                <a:gd name="T11" fmla="*/ 91 h 91"/>
                <a:gd name="T12" fmla="*/ 1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14" y="91"/>
                  </a:moveTo>
                  <a:lnTo>
                    <a:pt x="14" y="0"/>
                  </a:lnTo>
                  <a:lnTo>
                    <a:pt x="0" y="0"/>
                  </a:lnTo>
                  <a:lnTo>
                    <a:pt x="0" y="91"/>
                  </a:lnTo>
                  <a:lnTo>
                    <a:pt x="11" y="91"/>
                  </a:lnTo>
                  <a:lnTo>
                    <a:pt x="11" y="91"/>
                  </a:lnTo>
                  <a:lnTo>
                    <a:pt x="1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ḻïdé"/>
            <p:cNvSpPr/>
            <p:nvPr/>
          </p:nvSpPr>
          <p:spPr bwMode="auto">
            <a:xfrm>
              <a:off x="741404" y="6027164"/>
              <a:ext cx="1523"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iṩļîdê"/>
            <p:cNvSpPr/>
            <p:nvPr/>
          </p:nvSpPr>
          <p:spPr bwMode="auto">
            <a:xfrm>
              <a:off x="7485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2" name="îšḷïḓê"/>
            <p:cNvSpPr/>
            <p:nvPr/>
          </p:nvSpPr>
          <p:spPr bwMode="auto">
            <a:xfrm>
              <a:off x="7485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íṧlïḓe"/>
            <p:cNvSpPr/>
            <p:nvPr/>
          </p:nvSpPr>
          <p:spPr bwMode="auto">
            <a:xfrm>
              <a:off x="76171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îṧľïḑè"/>
            <p:cNvSpPr/>
            <p:nvPr/>
          </p:nvSpPr>
          <p:spPr bwMode="auto">
            <a:xfrm>
              <a:off x="76171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9" name="îṧḷíďê"/>
            <p:cNvSpPr/>
            <p:nvPr/>
          </p:nvSpPr>
          <p:spPr bwMode="auto">
            <a:xfrm>
              <a:off x="7744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0" name="ï$ļïḑê"/>
            <p:cNvSpPr/>
            <p:nvPr/>
          </p:nvSpPr>
          <p:spPr bwMode="auto">
            <a:xfrm>
              <a:off x="7744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1" name="îṧľïḍè"/>
            <p:cNvSpPr/>
            <p:nvPr/>
          </p:nvSpPr>
          <p:spPr bwMode="auto">
            <a:xfrm>
              <a:off x="787613"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í$líďé"/>
            <p:cNvSpPr/>
            <p:nvPr/>
          </p:nvSpPr>
          <p:spPr bwMode="auto">
            <a:xfrm>
              <a:off x="787613"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iṥľïḍè"/>
            <p:cNvSpPr/>
            <p:nvPr/>
          </p:nvSpPr>
          <p:spPr bwMode="auto">
            <a:xfrm>
              <a:off x="8003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0" name="i$ḷíďè"/>
            <p:cNvSpPr/>
            <p:nvPr/>
          </p:nvSpPr>
          <p:spPr bwMode="auto">
            <a:xfrm>
              <a:off x="8003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1" name="iSḻïďé"/>
            <p:cNvSpPr/>
            <p:nvPr/>
          </p:nvSpPr>
          <p:spPr bwMode="auto">
            <a:xfrm>
              <a:off x="813511"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2" name="iṣlíḋê"/>
            <p:cNvSpPr/>
            <p:nvPr/>
          </p:nvSpPr>
          <p:spPr bwMode="auto">
            <a:xfrm>
              <a:off x="813511"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3" name="ïŝliḑè"/>
            <p:cNvSpPr/>
            <p:nvPr/>
          </p:nvSpPr>
          <p:spPr bwMode="auto">
            <a:xfrm>
              <a:off x="8262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4" name="iśḷiḍè"/>
            <p:cNvSpPr/>
            <p:nvPr/>
          </p:nvSpPr>
          <p:spPr bwMode="auto">
            <a:xfrm>
              <a:off x="826205"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5" name="îSḷíḑè"/>
            <p:cNvSpPr/>
            <p:nvPr/>
          </p:nvSpPr>
          <p:spPr bwMode="auto">
            <a:xfrm>
              <a:off x="839408"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6" name="ïṡḻïḓè"/>
            <p:cNvSpPr/>
            <p:nvPr/>
          </p:nvSpPr>
          <p:spPr bwMode="auto">
            <a:xfrm>
              <a:off x="839408" y="6027164"/>
              <a:ext cx="7109"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7" name="íṥlîdè"/>
            <p:cNvSpPr/>
            <p:nvPr/>
          </p:nvSpPr>
          <p:spPr bwMode="auto">
            <a:xfrm>
              <a:off x="852102" y="5980954"/>
              <a:ext cx="7109" cy="46209"/>
            </a:xfrm>
            <a:custGeom>
              <a:avLst/>
              <a:gdLst>
                <a:gd name="T0" fmla="*/ 4 w 14"/>
                <a:gd name="T1" fmla="*/ 91 h 91"/>
                <a:gd name="T2" fmla="*/ 4 w 14"/>
                <a:gd name="T3" fmla="*/ 91 h 91"/>
                <a:gd name="T4" fmla="*/ 14 w 14"/>
                <a:gd name="T5" fmla="*/ 91 h 91"/>
                <a:gd name="T6" fmla="*/ 14 w 14"/>
                <a:gd name="T7" fmla="*/ 0 h 91"/>
                <a:gd name="T8" fmla="*/ 0 w 14"/>
                <a:gd name="T9" fmla="*/ 0 h 91"/>
                <a:gd name="T10" fmla="*/ 0 w 14"/>
                <a:gd name="T11" fmla="*/ 91 h 91"/>
                <a:gd name="T12" fmla="*/ 4 w 14"/>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4" h="91">
                  <a:moveTo>
                    <a:pt x="4" y="91"/>
                  </a:moveTo>
                  <a:lnTo>
                    <a:pt x="4" y="91"/>
                  </a:lnTo>
                  <a:lnTo>
                    <a:pt x="14" y="91"/>
                  </a:lnTo>
                  <a:lnTo>
                    <a:pt x="14" y="0"/>
                  </a:lnTo>
                  <a:lnTo>
                    <a:pt x="0" y="0"/>
                  </a:lnTo>
                  <a:lnTo>
                    <a:pt x="0" y="91"/>
                  </a:lnTo>
                  <a:lnTo>
                    <a:pt x="4" y="91"/>
                  </a:lnTo>
                  <a:close/>
                </a:path>
              </a:pathLst>
            </a:custGeom>
            <a:solidFill>
              <a:srgbClr val="325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ṥlîdé"/>
            <p:cNvSpPr/>
            <p:nvPr/>
          </p:nvSpPr>
          <p:spPr bwMode="auto">
            <a:xfrm>
              <a:off x="852102" y="6027164"/>
              <a:ext cx="2031" cy="508"/>
            </a:xfrm>
            <a:prstGeom prst="rect">
              <a:avLst/>
            </a:prstGeom>
            <a:solidFill>
              <a:srgbClr val="75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ļídé"/>
            <p:cNvSpPr/>
            <p:nvPr/>
          </p:nvSpPr>
          <p:spPr bwMode="auto">
            <a:xfrm>
              <a:off x="865305" y="5980954"/>
              <a:ext cx="7109" cy="46209"/>
            </a:xfrm>
            <a:prstGeom prst="rect">
              <a:avLst/>
            </a:prstGeom>
            <a:solidFill>
              <a:srgbClr val="3251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Sļíḋê"/>
            <p:cNvSpPr/>
            <p:nvPr/>
          </p:nvSpPr>
          <p:spPr bwMode="auto">
            <a:xfrm>
              <a:off x="665743" y="6249068"/>
              <a:ext cx="68552" cy="70583"/>
            </a:xfrm>
            <a:custGeom>
              <a:avLst/>
              <a:gdLst>
                <a:gd name="T0" fmla="*/ 131 w 143"/>
                <a:gd name="T1" fmla="*/ 132 h 147"/>
                <a:gd name="T2" fmla="*/ 143 w 143"/>
                <a:gd name="T3" fmla="*/ 123 h 147"/>
                <a:gd name="T4" fmla="*/ 47 w 143"/>
                <a:gd name="T5" fmla="*/ 0 h 147"/>
                <a:gd name="T6" fmla="*/ 0 w 143"/>
                <a:gd name="T7" fmla="*/ 37 h 147"/>
                <a:gd name="T8" fmla="*/ 68 w 143"/>
                <a:gd name="T9" fmla="*/ 125 h 147"/>
                <a:gd name="T10" fmla="*/ 131 w 143"/>
                <a:gd name="T11" fmla="*/ 132 h 147"/>
              </a:gdLst>
              <a:ahLst/>
              <a:cxnLst>
                <a:cxn ang="0">
                  <a:pos x="T0" y="T1"/>
                </a:cxn>
                <a:cxn ang="0">
                  <a:pos x="T2" y="T3"/>
                </a:cxn>
                <a:cxn ang="0">
                  <a:pos x="T4" y="T5"/>
                </a:cxn>
                <a:cxn ang="0">
                  <a:pos x="T6" y="T7"/>
                </a:cxn>
                <a:cxn ang="0">
                  <a:pos x="T8" y="T9"/>
                </a:cxn>
                <a:cxn ang="0">
                  <a:pos x="T10" y="T11"/>
                </a:cxn>
              </a:cxnLst>
              <a:rect l="0" t="0" r="r" b="b"/>
              <a:pathLst>
                <a:path w="143" h="147">
                  <a:moveTo>
                    <a:pt x="131" y="132"/>
                  </a:moveTo>
                  <a:cubicBezTo>
                    <a:pt x="143" y="123"/>
                    <a:pt x="143" y="123"/>
                    <a:pt x="143" y="123"/>
                  </a:cubicBezTo>
                  <a:cubicBezTo>
                    <a:pt x="47" y="0"/>
                    <a:pt x="47" y="0"/>
                    <a:pt x="47" y="0"/>
                  </a:cubicBezTo>
                  <a:cubicBezTo>
                    <a:pt x="0" y="37"/>
                    <a:pt x="0" y="37"/>
                    <a:pt x="0" y="37"/>
                  </a:cubicBezTo>
                  <a:cubicBezTo>
                    <a:pt x="68" y="125"/>
                    <a:pt x="68" y="125"/>
                    <a:pt x="68" y="125"/>
                  </a:cubicBezTo>
                  <a:cubicBezTo>
                    <a:pt x="84" y="144"/>
                    <a:pt x="112" y="147"/>
                    <a:pt x="131" y="132"/>
                  </a:cubicBezTo>
                  <a:close/>
                </a:path>
              </a:pathLst>
            </a:custGeom>
            <a:solidFill>
              <a:srgbClr val="EE45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š1ïḍê"/>
            <p:cNvSpPr/>
            <p:nvPr/>
          </p:nvSpPr>
          <p:spPr bwMode="auto">
            <a:xfrm>
              <a:off x="688085" y="6231296"/>
              <a:ext cx="62966" cy="76677"/>
            </a:xfrm>
            <a:custGeom>
              <a:avLst/>
              <a:gdLst>
                <a:gd name="T0" fmla="*/ 96 w 131"/>
                <a:gd name="T1" fmla="*/ 160 h 160"/>
                <a:gd name="T2" fmla="*/ 108 w 131"/>
                <a:gd name="T3" fmla="*/ 151 h 160"/>
                <a:gd name="T4" fmla="*/ 115 w 131"/>
                <a:gd name="T5" fmla="*/ 88 h 160"/>
                <a:gd name="T6" fmla="*/ 47 w 131"/>
                <a:gd name="T7" fmla="*/ 0 h 160"/>
                <a:gd name="T8" fmla="*/ 0 w 131"/>
                <a:gd name="T9" fmla="*/ 37 h 160"/>
                <a:gd name="T10" fmla="*/ 96 w 131"/>
                <a:gd name="T11" fmla="*/ 160 h 160"/>
              </a:gdLst>
              <a:ahLst/>
              <a:cxnLst>
                <a:cxn ang="0">
                  <a:pos x="T0" y="T1"/>
                </a:cxn>
                <a:cxn ang="0">
                  <a:pos x="T2" y="T3"/>
                </a:cxn>
                <a:cxn ang="0">
                  <a:pos x="T4" y="T5"/>
                </a:cxn>
                <a:cxn ang="0">
                  <a:pos x="T6" y="T7"/>
                </a:cxn>
                <a:cxn ang="0">
                  <a:pos x="T8" y="T9"/>
                </a:cxn>
                <a:cxn ang="0">
                  <a:pos x="T10" y="T11"/>
                </a:cxn>
              </a:cxnLst>
              <a:rect l="0" t="0" r="r" b="b"/>
              <a:pathLst>
                <a:path w="131" h="160">
                  <a:moveTo>
                    <a:pt x="96" y="160"/>
                  </a:moveTo>
                  <a:cubicBezTo>
                    <a:pt x="108" y="151"/>
                    <a:pt x="108" y="151"/>
                    <a:pt x="108" y="151"/>
                  </a:cubicBezTo>
                  <a:cubicBezTo>
                    <a:pt x="127" y="135"/>
                    <a:pt x="131" y="107"/>
                    <a:pt x="115" y="88"/>
                  </a:cubicBezTo>
                  <a:cubicBezTo>
                    <a:pt x="47" y="0"/>
                    <a:pt x="47" y="0"/>
                    <a:pt x="47" y="0"/>
                  </a:cubicBezTo>
                  <a:cubicBezTo>
                    <a:pt x="0" y="37"/>
                    <a:pt x="0" y="37"/>
                    <a:pt x="0" y="37"/>
                  </a:cubicBezTo>
                  <a:lnTo>
                    <a:pt x="96" y="160"/>
                  </a:lnTo>
                  <a:close/>
                </a:path>
              </a:pathLst>
            </a:custGeom>
            <a:solidFill>
              <a:srgbClr val="C23C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ḻïḑe"/>
            <p:cNvSpPr/>
            <p:nvPr/>
          </p:nvSpPr>
          <p:spPr bwMode="auto">
            <a:xfrm>
              <a:off x="634767" y="6169853"/>
              <a:ext cx="76169" cy="79215"/>
            </a:xfrm>
            <a:custGeom>
              <a:avLst/>
              <a:gdLst>
                <a:gd name="T0" fmla="*/ 158 w 158"/>
                <a:gd name="T1" fmla="*/ 128 h 165"/>
                <a:gd name="T2" fmla="*/ 75 w 158"/>
                <a:gd name="T3" fmla="*/ 23 h 165"/>
                <a:gd name="T4" fmla="*/ 12 w 158"/>
                <a:gd name="T5" fmla="*/ 15 h 165"/>
                <a:gd name="T6" fmla="*/ 0 w 158"/>
                <a:gd name="T7" fmla="*/ 24 h 165"/>
                <a:gd name="T8" fmla="*/ 111 w 158"/>
                <a:gd name="T9" fmla="*/ 165 h 165"/>
                <a:gd name="T10" fmla="*/ 158 w 158"/>
                <a:gd name="T11" fmla="*/ 128 h 165"/>
              </a:gdLst>
              <a:ahLst/>
              <a:cxnLst>
                <a:cxn ang="0">
                  <a:pos x="T0" y="T1"/>
                </a:cxn>
                <a:cxn ang="0">
                  <a:pos x="T2" y="T3"/>
                </a:cxn>
                <a:cxn ang="0">
                  <a:pos x="T4" y="T5"/>
                </a:cxn>
                <a:cxn ang="0">
                  <a:pos x="T6" y="T7"/>
                </a:cxn>
                <a:cxn ang="0">
                  <a:pos x="T8" y="T9"/>
                </a:cxn>
                <a:cxn ang="0">
                  <a:pos x="T10" y="T11"/>
                </a:cxn>
              </a:cxnLst>
              <a:rect l="0" t="0" r="r" b="b"/>
              <a:pathLst>
                <a:path w="158" h="165">
                  <a:moveTo>
                    <a:pt x="158" y="128"/>
                  </a:moveTo>
                  <a:cubicBezTo>
                    <a:pt x="75" y="23"/>
                    <a:pt x="75" y="23"/>
                    <a:pt x="75" y="23"/>
                  </a:cubicBezTo>
                  <a:cubicBezTo>
                    <a:pt x="60" y="3"/>
                    <a:pt x="32" y="0"/>
                    <a:pt x="12" y="15"/>
                  </a:cubicBezTo>
                  <a:cubicBezTo>
                    <a:pt x="0" y="24"/>
                    <a:pt x="0" y="24"/>
                    <a:pt x="0" y="24"/>
                  </a:cubicBezTo>
                  <a:cubicBezTo>
                    <a:pt x="111" y="165"/>
                    <a:pt x="111" y="165"/>
                    <a:pt x="111" y="165"/>
                  </a:cubicBezTo>
                  <a:lnTo>
                    <a:pt x="158" y="128"/>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lîḓê"/>
            <p:cNvSpPr/>
            <p:nvPr/>
          </p:nvSpPr>
          <p:spPr bwMode="auto">
            <a:xfrm>
              <a:off x="618518" y="6181532"/>
              <a:ext cx="69567" cy="85309"/>
            </a:xfrm>
            <a:custGeom>
              <a:avLst/>
              <a:gdLst>
                <a:gd name="T0" fmla="*/ 34 w 145"/>
                <a:gd name="T1" fmla="*/ 0 h 178"/>
                <a:gd name="T2" fmla="*/ 23 w 145"/>
                <a:gd name="T3" fmla="*/ 9 h 178"/>
                <a:gd name="T4" fmla="*/ 15 w 145"/>
                <a:gd name="T5" fmla="*/ 72 h 178"/>
                <a:gd name="T6" fmla="*/ 98 w 145"/>
                <a:gd name="T7" fmla="*/ 178 h 178"/>
                <a:gd name="T8" fmla="*/ 145 w 145"/>
                <a:gd name="T9" fmla="*/ 141 h 178"/>
                <a:gd name="T10" fmla="*/ 34 w 145"/>
                <a:gd name="T11" fmla="*/ 0 h 178"/>
              </a:gdLst>
              <a:ahLst/>
              <a:cxnLst>
                <a:cxn ang="0">
                  <a:pos x="T0" y="T1"/>
                </a:cxn>
                <a:cxn ang="0">
                  <a:pos x="T2" y="T3"/>
                </a:cxn>
                <a:cxn ang="0">
                  <a:pos x="T4" y="T5"/>
                </a:cxn>
                <a:cxn ang="0">
                  <a:pos x="T6" y="T7"/>
                </a:cxn>
                <a:cxn ang="0">
                  <a:pos x="T8" y="T9"/>
                </a:cxn>
                <a:cxn ang="0">
                  <a:pos x="T10" y="T11"/>
                </a:cxn>
              </a:cxnLst>
              <a:rect l="0" t="0" r="r" b="b"/>
              <a:pathLst>
                <a:path w="145" h="178">
                  <a:moveTo>
                    <a:pt x="34" y="0"/>
                  </a:moveTo>
                  <a:cubicBezTo>
                    <a:pt x="23" y="9"/>
                    <a:pt x="23" y="9"/>
                    <a:pt x="23" y="9"/>
                  </a:cubicBezTo>
                  <a:cubicBezTo>
                    <a:pt x="3" y="25"/>
                    <a:pt x="0" y="53"/>
                    <a:pt x="15" y="72"/>
                  </a:cubicBezTo>
                  <a:cubicBezTo>
                    <a:pt x="98" y="178"/>
                    <a:pt x="98" y="178"/>
                    <a:pt x="98" y="178"/>
                  </a:cubicBezTo>
                  <a:cubicBezTo>
                    <a:pt x="145" y="141"/>
                    <a:pt x="145" y="141"/>
                    <a:pt x="145" y="141"/>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226" name="组合 225"/>
            <p:cNvGrpSpPr/>
            <p:nvPr/>
          </p:nvGrpSpPr>
          <p:grpSpPr>
            <a:xfrm>
              <a:off x="1517295" y="6077616"/>
              <a:ext cx="411381" cy="269782"/>
              <a:chOff x="7592767" y="4835989"/>
              <a:chExt cx="3182530" cy="2087093"/>
            </a:xfrm>
          </p:grpSpPr>
          <p:cxnSp>
            <p:nvCxnSpPr>
              <p:cNvPr id="228" name="直接连接符 227"/>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229"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10716079" y="5780098"/>
            <a:ext cx="377506" cy="237324"/>
            <a:chOff x="7958412" y="3744294"/>
            <a:chExt cx="1076828" cy="676964"/>
          </a:xfrm>
        </p:grpSpPr>
        <p:sp>
          <p:nvSpPr>
            <p:cNvPr id="312" name="ïṩľíḋé"/>
            <p:cNvSpPr/>
            <p:nvPr/>
          </p:nvSpPr>
          <p:spPr bwMode="auto">
            <a:xfrm>
              <a:off x="7958412" y="3744294"/>
              <a:ext cx="1076828" cy="676964"/>
            </a:xfrm>
            <a:custGeom>
              <a:avLst/>
              <a:gdLst>
                <a:gd name="T0" fmla="*/ 166 w 191"/>
                <a:gd name="T1" fmla="*/ 69 h 120"/>
                <a:gd name="T2" fmla="*/ 50 w 191"/>
                <a:gd name="T3" fmla="*/ 114 h 120"/>
                <a:gd name="T4" fmla="*/ 6 w 191"/>
                <a:gd name="T5" fmla="*/ 94 h 120"/>
                <a:gd name="T6" fmla="*/ 6 w 191"/>
                <a:gd name="T7" fmla="*/ 94 h 120"/>
                <a:gd name="T8" fmla="*/ 26 w 191"/>
                <a:gd name="T9" fmla="*/ 51 h 120"/>
                <a:gd name="T10" fmla="*/ 141 w 191"/>
                <a:gd name="T11" fmla="*/ 7 h 120"/>
                <a:gd name="T12" fmla="*/ 185 w 191"/>
                <a:gd name="T13" fmla="*/ 26 h 120"/>
                <a:gd name="T14" fmla="*/ 185 w 191"/>
                <a:gd name="T15" fmla="*/ 26 h 120"/>
                <a:gd name="T16" fmla="*/ 166 w 191"/>
                <a:gd name="T1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20">
                  <a:moveTo>
                    <a:pt x="166" y="69"/>
                  </a:moveTo>
                  <a:cubicBezTo>
                    <a:pt x="50" y="114"/>
                    <a:pt x="50" y="114"/>
                    <a:pt x="50" y="114"/>
                  </a:cubicBezTo>
                  <a:cubicBezTo>
                    <a:pt x="33" y="120"/>
                    <a:pt x="13" y="112"/>
                    <a:pt x="6" y="94"/>
                  </a:cubicBezTo>
                  <a:cubicBezTo>
                    <a:pt x="6" y="94"/>
                    <a:pt x="6" y="94"/>
                    <a:pt x="6" y="94"/>
                  </a:cubicBezTo>
                  <a:cubicBezTo>
                    <a:pt x="0" y="77"/>
                    <a:pt x="8" y="58"/>
                    <a:pt x="26" y="51"/>
                  </a:cubicBezTo>
                  <a:cubicBezTo>
                    <a:pt x="141" y="7"/>
                    <a:pt x="141" y="7"/>
                    <a:pt x="141" y="7"/>
                  </a:cubicBezTo>
                  <a:cubicBezTo>
                    <a:pt x="159" y="0"/>
                    <a:pt x="178" y="9"/>
                    <a:pt x="185" y="26"/>
                  </a:cubicBezTo>
                  <a:cubicBezTo>
                    <a:pt x="185" y="26"/>
                    <a:pt x="185" y="26"/>
                    <a:pt x="185" y="26"/>
                  </a:cubicBezTo>
                  <a:cubicBezTo>
                    <a:pt x="191" y="43"/>
                    <a:pt x="183" y="63"/>
                    <a:pt x="166" y="69"/>
                  </a:cubicBezTo>
                  <a:close/>
                </a:path>
              </a:pathLst>
            </a:custGeom>
            <a:solidFill>
              <a:srgbClr val="78B7C9"/>
            </a:solidFill>
            <a:ln>
              <a:noFill/>
            </a:ln>
          </p:spPr>
          <p:txBody>
            <a:bodyPr anchor="ctr"/>
            <a:lstStyle/>
            <a:p>
              <a:pPr algn="ctr"/>
            </a:p>
          </p:txBody>
        </p:sp>
        <p:sp>
          <p:nvSpPr>
            <p:cNvPr id="313" name="íṡļíďê"/>
            <p:cNvSpPr/>
            <p:nvPr/>
          </p:nvSpPr>
          <p:spPr bwMode="auto">
            <a:xfrm>
              <a:off x="7958412" y="3902136"/>
              <a:ext cx="620842" cy="519121"/>
            </a:xfrm>
            <a:custGeom>
              <a:avLst/>
              <a:gdLst>
                <a:gd name="T0" fmla="*/ 86 w 110"/>
                <a:gd name="T1" fmla="*/ 0 h 92"/>
                <a:gd name="T2" fmla="*/ 26 w 110"/>
                <a:gd name="T3" fmla="*/ 23 h 92"/>
                <a:gd name="T4" fmla="*/ 6 w 110"/>
                <a:gd name="T5" fmla="*/ 66 h 92"/>
                <a:gd name="T6" fmla="*/ 50 w 110"/>
                <a:gd name="T7" fmla="*/ 86 h 92"/>
                <a:gd name="T8" fmla="*/ 110 w 110"/>
                <a:gd name="T9" fmla="*/ 63 h 92"/>
                <a:gd name="T10" fmla="*/ 86 w 110"/>
                <a:gd name="T11" fmla="*/ 0 h 92"/>
              </a:gdLst>
              <a:ahLst/>
              <a:cxnLst>
                <a:cxn ang="0">
                  <a:pos x="T0" y="T1"/>
                </a:cxn>
                <a:cxn ang="0">
                  <a:pos x="T2" y="T3"/>
                </a:cxn>
                <a:cxn ang="0">
                  <a:pos x="T4" y="T5"/>
                </a:cxn>
                <a:cxn ang="0">
                  <a:pos x="T6" y="T7"/>
                </a:cxn>
                <a:cxn ang="0">
                  <a:pos x="T8" y="T9"/>
                </a:cxn>
                <a:cxn ang="0">
                  <a:pos x="T10" y="T11"/>
                </a:cxn>
              </a:cxnLst>
              <a:rect l="0" t="0" r="r" b="b"/>
              <a:pathLst>
                <a:path w="110" h="92">
                  <a:moveTo>
                    <a:pt x="86" y="0"/>
                  </a:moveTo>
                  <a:cubicBezTo>
                    <a:pt x="26" y="23"/>
                    <a:pt x="26" y="23"/>
                    <a:pt x="26" y="23"/>
                  </a:cubicBezTo>
                  <a:cubicBezTo>
                    <a:pt x="8" y="30"/>
                    <a:pt x="0" y="49"/>
                    <a:pt x="6" y="66"/>
                  </a:cubicBezTo>
                  <a:cubicBezTo>
                    <a:pt x="13" y="84"/>
                    <a:pt x="33" y="92"/>
                    <a:pt x="50" y="86"/>
                  </a:cubicBezTo>
                  <a:cubicBezTo>
                    <a:pt x="110" y="63"/>
                    <a:pt x="110" y="63"/>
                    <a:pt x="110" y="63"/>
                  </a:cubicBezTo>
                  <a:lnTo>
                    <a:pt x="86" y="0"/>
                  </a:lnTo>
                  <a:close/>
                </a:path>
              </a:pathLst>
            </a:custGeom>
            <a:solidFill>
              <a:srgbClr val="EE4540"/>
            </a:solidFill>
            <a:ln>
              <a:noFill/>
            </a:ln>
          </p:spPr>
          <p:txBody>
            <a:bodyPr anchor="ctr"/>
            <a:lstStyle/>
            <a:p>
              <a:pPr algn="ctr"/>
            </a:p>
          </p:txBody>
        </p:sp>
        <p:sp>
          <p:nvSpPr>
            <p:cNvPr id="315" name="ïṡľïḍè"/>
            <p:cNvSpPr/>
            <p:nvPr/>
          </p:nvSpPr>
          <p:spPr bwMode="auto">
            <a:xfrm flipV="1">
              <a:off x="8049608" y="3874075"/>
              <a:ext cx="624349" cy="256054"/>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1" name="组合 10"/>
          <p:cNvGrpSpPr/>
          <p:nvPr/>
        </p:nvGrpSpPr>
        <p:grpSpPr>
          <a:xfrm>
            <a:off x="10454189" y="6129858"/>
            <a:ext cx="379966" cy="232406"/>
            <a:chOff x="7726911" y="4880748"/>
            <a:chExt cx="1083843" cy="662934"/>
          </a:xfrm>
        </p:grpSpPr>
        <p:sp>
          <p:nvSpPr>
            <p:cNvPr id="310" name="íśḷïḓê"/>
            <p:cNvSpPr/>
            <p:nvPr/>
          </p:nvSpPr>
          <p:spPr bwMode="auto">
            <a:xfrm>
              <a:off x="7726911" y="4880748"/>
              <a:ext cx="1083843" cy="662934"/>
            </a:xfrm>
            <a:custGeom>
              <a:avLst/>
              <a:gdLst>
                <a:gd name="T0" fmla="*/ 143 w 192"/>
                <a:gd name="T1" fmla="*/ 112 h 118"/>
                <a:gd name="T2" fmla="*/ 26 w 192"/>
                <a:gd name="T3" fmla="*/ 70 h 118"/>
                <a:gd name="T4" fmla="*/ 6 w 192"/>
                <a:gd name="T5" fmla="*/ 27 h 118"/>
                <a:gd name="T6" fmla="*/ 6 w 192"/>
                <a:gd name="T7" fmla="*/ 27 h 118"/>
                <a:gd name="T8" fmla="*/ 49 w 192"/>
                <a:gd name="T9" fmla="*/ 6 h 118"/>
                <a:gd name="T10" fmla="*/ 165 w 192"/>
                <a:gd name="T11" fmla="*/ 48 h 118"/>
                <a:gd name="T12" fmla="*/ 186 w 192"/>
                <a:gd name="T13" fmla="*/ 91 h 118"/>
                <a:gd name="T14" fmla="*/ 186 w 192"/>
                <a:gd name="T15" fmla="*/ 91 h 118"/>
                <a:gd name="T16" fmla="*/ 143 w 192"/>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43" y="112"/>
                  </a:moveTo>
                  <a:cubicBezTo>
                    <a:pt x="26" y="70"/>
                    <a:pt x="26" y="70"/>
                    <a:pt x="26" y="70"/>
                  </a:cubicBezTo>
                  <a:cubicBezTo>
                    <a:pt x="9" y="63"/>
                    <a:pt x="0" y="44"/>
                    <a:pt x="6" y="27"/>
                  </a:cubicBezTo>
                  <a:cubicBezTo>
                    <a:pt x="6" y="27"/>
                    <a:pt x="6" y="27"/>
                    <a:pt x="6" y="27"/>
                  </a:cubicBezTo>
                  <a:cubicBezTo>
                    <a:pt x="12" y="9"/>
                    <a:pt x="31" y="0"/>
                    <a:pt x="49" y="6"/>
                  </a:cubicBezTo>
                  <a:cubicBezTo>
                    <a:pt x="165" y="48"/>
                    <a:pt x="165" y="48"/>
                    <a:pt x="165" y="48"/>
                  </a:cubicBezTo>
                  <a:cubicBezTo>
                    <a:pt x="183" y="55"/>
                    <a:pt x="192" y="74"/>
                    <a:pt x="186" y="91"/>
                  </a:cubicBezTo>
                  <a:cubicBezTo>
                    <a:pt x="186" y="91"/>
                    <a:pt x="186" y="91"/>
                    <a:pt x="186" y="91"/>
                  </a:cubicBezTo>
                  <a:cubicBezTo>
                    <a:pt x="179" y="109"/>
                    <a:pt x="160" y="118"/>
                    <a:pt x="143" y="112"/>
                  </a:cubicBezTo>
                  <a:close/>
                </a:path>
              </a:pathLst>
            </a:custGeom>
            <a:solidFill>
              <a:srgbClr val="78B7C9"/>
            </a:solidFill>
            <a:ln>
              <a:noFill/>
            </a:ln>
          </p:spPr>
          <p:txBody>
            <a:bodyPr anchor="ctr"/>
            <a:lstStyle/>
            <a:p>
              <a:pPr algn="ctr"/>
            </a:p>
          </p:txBody>
        </p:sp>
        <p:sp>
          <p:nvSpPr>
            <p:cNvPr id="311" name="iśľîḓe"/>
            <p:cNvSpPr/>
            <p:nvPr/>
          </p:nvSpPr>
          <p:spPr bwMode="auto">
            <a:xfrm>
              <a:off x="7726911" y="4880748"/>
              <a:ext cx="613827" cy="512105"/>
            </a:xfrm>
            <a:custGeom>
              <a:avLst/>
              <a:gdLst>
                <a:gd name="T0" fmla="*/ 109 w 109"/>
                <a:gd name="T1" fmla="*/ 28 h 91"/>
                <a:gd name="T2" fmla="*/ 49 w 109"/>
                <a:gd name="T3" fmla="*/ 6 h 91"/>
                <a:gd name="T4" fmla="*/ 6 w 109"/>
                <a:gd name="T5" fmla="*/ 27 h 91"/>
                <a:gd name="T6" fmla="*/ 26 w 109"/>
                <a:gd name="T7" fmla="*/ 70 h 91"/>
                <a:gd name="T8" fmla="*/ 86 w 109"/>
                <a:gd name="T9" fmla="*/ 91 h 91"/>
                <a:gd name="T10" fmla="*/ 109 w 109"/>
                <a:gd name="T11" fmla="*/ 28 h 91"/>
              </a:gdLst>
              <a:ahLst/>
              <a:cxnLst>
                <a:cxn ang="0">
                  <a:pos x="T0" y="T1"/>
                </a:cxn>
                <a:cxn ang="0">
                  <a:pos x="T2" y="T3"/>
                </a:cxn>
                <a:cxn ang="0">
                  <a:pos x="T4" y="T5"/>
                </a:cxn>
                <a:cxn ang="0">
                  <a:pos x="T6" y="T7"/>
                </a:cxn>
                <a:cxn ang="0">
                  <a:pos x="T8" y="T9"/>
                </a:cxn>
                <a:cxn ang="0">
                  <a:pos x="T10" y="T11"/>
                </a:cxn>
              </a:cxnLst>
              <a:rect l="0" t="0" r="r" b="b"/>
              <a:pathLst>
                <a:path w="109" h="91">
                  <a:moveTo>
                    <a:pt x="109" y="28"/>
                  </a:moveTo>
                  <a:cubicBezTo>
                    <a:pt x="49" y="6"/>
                    <a:pt x="49" y="6"/>
                    <a:pt x="49" y="6"/>
                  </a:cubicBezTo>
                  <a:cubicBezTo>
                    <a:pt x="31" y="0"/>
                    <a:pt x="12" y="9"/>
                    <a:pt x="6" y="27"/>
                  </a:cubicBezTo>
                  <a:cubicBezTo>
                    <a:pt x="0" y="44"/>
                    <a:pt x="9" y="63"/>
                    <a:pt x="26" y="70"/>
                  </a:cubicBezTo>
                  <a:cubicBezTo>
                    <a:pt x="86" y="91"/>
                    <a:pt x="86" y="91"/>
                    <a:pt x="86" y="91"/>
                  </a:cubicBezTo>
                  <a:lnTo>
                    <a:pt x="109" y="28"/>
                  </a:lnTo>
                  <a:close/>
                </a:path>
              </a:pathLst>
            </a:custGeom>
            <a:solidFill>
              <a:srgbClr val="EE4540"/>
            </a:solidFill>
            <a:ln>
              <a:noFill/>
            </a:ln>
          </p:spPr>
          <p:txBody>
            <a:bodyPr anchor="ctr"/>
            <a:lstStyle/>
            <a:p>
              <a:pPr algn="ctr"/>
            </a:p>
          </p:txBody>
        </p:sp>
        <p:sp>
          <p:nvSpPr>
            <p:cNvPr id="316" name="ïṥ1ïḍe"/>
            <p:cNvSpPr/>
            <p:nvPr/>
          </p:nvSpPr>
          <p:spPr bwMode="auto">
            <a:xfrm>
              <a:off x="8021547" y="4996499"/>
              <a:ext cx="641888" cy="213963"/>
            </a:xfrm>
            <a:prstGeom prst="line">
              <a:avLst/>
            </a:prstGeom>
            <a:noFill/>
            <a:ln w="20638"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grpSp>
      <p:grpSp>
        <p:nvGrpSpPr>
          <p:cNvPr id="12" name="组合 11"/>
          <p:cNvGrpSpPr/>
          <p:nvPr/>
        </p:nvGrpSpPr>
        <p:grpSpPr>
          <a:xfrm rot="8100000">
            <a:off x="10701261" y="5874326"/>
            <a:ext cx="1440704" cy="215490"/>
            <a:chOff x="7502427" y="5771671"/>
            <a:chExt cx="4103864" cy="613827"/>
          </a:xfrm>
        </p:grpSpPr>
        <p:sp>
          <p:nvSpPr>
            <p:cNvPr id="415" name="ïşlídé"/>
            <p:cNvSpPr/>
            <p:nvPr/>
          </p:nvSpPr>
          <p:spPr bwMode="auto">
            <a:xfrm flipH="1">
              <a:off x="7502427" y="6199595"/>
              <a:ext cx="925999" cy="49107"/>
            </a:xfrm>
            <a:prstGeom prst="line">
              <a:avLst/>
            </a:prstGeom>
            <a:noFill/>
            <a:ln w="20638" cap="flat">
              <a:solidFill>
                <a:srgbClr val="949B96"/>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16" name="iślídé"/>
            <p:cNvSpPr/>
            <p:nvPr/>
          </p:nvSpPr>
          <p:spPr bwMode="auto">
            <a:xfrm>
              <a:off x="8519625" y="5859362"/>
              <a:ext cx="2521948" cy="526136"/>
            </a:xfrm>
            <a:custGeom>
              <a:avLst/>
              <a:gdLst>
                <a:gd name="T0" fmla="*/ 714 w 719"/>
                <a:gd name="T1" fmla="*/ 0 h 150"/>
                <a:gd name="T2" fmla="*/ 719 w 719"/>
                <a:gd name="T3" fmla="*/ 110 h 150"/>
                <a:gd name="T4" fmla="*/ 6 w 719"/>
                <a:gd name="T5" fmla="*/ 150 h 150"/>
                <a:gd name="T6" fmla="*/ 0 w 719"/>
                <a:gd name="T7" fmla="*/ 40 h 150"/>
                <a:gd name="T8" fmla="*/ 714 w 719"/>
                <a:gd name="T9" fmla="*/ 0 h 150"/>
              </a:gdLst>
              <a:ahLst/>
              <a:cxnLst>
                <a:cxn ang="0">
                  <a:pos x="T0" y="T1"/>
                </a:cxn>
                <a:cxn ang="0">
                  <a:pos x="T2" y="T3"/>
                </a:cxn>
                <a:cxn ang="0">
                  <a:pos x="T4" y="T5"/>
                </a:cxn>
                <a:cxn ang="0">
                  <a:pos x="T6" y="T7"/>
                </a:cxn>
                <a:cxn ang="0">
                  <a:pos x="T8" y="T9"/>
                </a:cxn>
              </a:cxnLst>
              <a:rect l="0" t="0" r="r" b="b"/>
              <a:pathLst>
                <a:path w="719" h="150">
                  <a:moveTo>
                    <a:pt x="714" y="0"/>
                  </a:moveTo>
                  <a:lnTo>
                    <a:pt x="719" y="110"/>
                  </a:lnTo>
                  <a:lnTo>
                    <a:pt x="6" y="150"/>
                  </a:lnTo>
                  <a:lnTo>
                    <a:pt x="0" y="40"/>
                  </a:lnTo>
                  <a:lnTo>
                    <a:pt x="714"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íSlíḑe"/>
            <p:cNvSpPr/>
            <p:nvPr/>
          </p:nvSpPr>
          <p:spPr bwMode="auto">
            <a:xfrm>
              <a:off x="8519625" y="5915482"/>
              <a:ext cx="1473183" cy="470016"/>
            </a:xfrm>
            <a:custGeom>
              <a:avLst/>
              <a:gdLst>
                <a:gd name="T0" fmla="*/ 413 w 420"/>
                <a:gd name="T1" fmla="*/ 0 h 134"/>
                <a:gd name="T2" fmla="*/ 420 w 420"/>
                <a:gd name="T3" fmla="*/ 111 h 134"/>
                <a:gd name="T4" fmla="*/ 6 w 420"/>
                <a:gd name="T5" fmla="*/ 134 h 134"/>
                <a:gd name="T6" fmla="*/ 0 w 420"/>
                <a:gd name="T7" fmla="*/ 24 h 134"/>
                <a:gd name="T8" fmla="*/ 413 w 420"/>
                <a:gd name="T9" fmla="*/ 0 h 134"/>
              </a:gdLst>
              <a:ahLst/>
              <a:cxnLst>
                <a:cxn ang="0">
                  <a:pos x="T0" y="T1"/>
                </a:cxn>
                <a:cxn ang="0">
                  <a:pos x="T2" y="T3"/>
                </a:cxn>
                <a:cxn ang="0">
                  <a:pos x="T4" y="T5"/>
                </a:cxn>
                <a:cxn ang="0">
                  <a:pos x="T6" y="T7"/>
                </a:cxn>
                <a:cxn ang="0">
                  <a:pos x="T8" y="T9"/>
                </a:cxn>
              </a:cxnLst>
              <a:rect l="0" t="0" r="r" b="b"/>
              <a:pathLst>
                <a:path w="420" h="134">
                  <a:moveTo>
                    <a:pt x="413" y="0"/>
                  </a:moveTo>
                  <a:lnTo>
                    <a:pt x="420" y="111"/>
                  </a:lnTo>
                  <a:lnTo>
                    <a:pt x="6" y="134"/>
                  </a:lnTo>
                  <a:lnTo>
                    <a:pt x="0" y="24"/>
                  </a:lnTo>
                  <a:lnTo>
                    <a:pt x="413" y="0"/>
                  </a:lnTo>
                  <a:close/>
                </a:path>
              </a:pathLst>
            </a:custGeom>
            <a:solidFill>
              <a:srgbClr val="EF4E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śľiḓè"/>
            <p:cNvSpPr/>
            <p:nvPr/>
          </p:nvSpPr>
          <p:spPr bwMode="auto">
            <a:xfrm>
              <a:off x="9228154" y="5985634"/>
              <a:ext cx="610318" cy="168363"/>
            </a:xfrm>
            <a:custGeom>
              <a:avLst/>
              <a:gdLst>
                <a:gd name="T0" fmla="*/ 107 w 108"/>
                <a:gd name="T1" fmla="*/ 12 h 30"/>
                <a:gd name="T2" fmla="*/ 107 w 108"/>
                <a:gd name="T3" fmla="*/ 12 h 30"/>
                <a:gd name="T4" fmla="*/ 96 w 108"/>
                <a:gd name="T5" fmla="*/ 25 h 30"/>
                <a:gd name="T6" fmla="*/ 14 w 108"/>
                <a:gd name="T7" fmla="*/ 30 h 30"/>
                <a:gd name="T8" fmla="*/ 1 w 108"/>
                <a:gd name="T9" fmla="*/ 18 h 30"/>
                <a:gd name="T10" fmla="*/ 1 w 108"/>
                <a:gd name="T11" fmla="*/ 18 h 30"/>
                <a:gd name="T12" fmla="*/ 12 w 108"/>
                <a:gd name="T13" fmla="*/ 5 h 30"/>
                <a:gd name="T14" fmla="*/ 94 w 108"/>
                <a:gd name="T15" fmla="*/ 0 h 30"/>
                <a:gd name="T16" fmla="*/ 107 w 108"/>
                <a:gd name="T1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0">
                  <a:moveTo>
                    <a:pt x="107" y="12"/>
                  </a:moveTo>
                  <a:cubicBezTo>
                    <a:pt x="107" y="12"/>
                    <a:pt x="107" y="12"/>
                    <a:pt x="107" y="12"/>
                  </a:cubicBezTo>
                  <a:cubicBezTo>
                    <a:pt x="108" y="19"/>
                    <a:pt x="103" y="25"/>
                    <a:pt x="96" y="25"/>
                  </a:cubicBezTo>
                  <a:cubicBezTo>
                    <a:pt x="14" y="30"/>
                    <a:pt x="14" y="30"/>
                    <a:pt x="14" y="30"/>
                  </a:cubicBezTo>
                  <a:cubicBezTo>
                    <a:pt x="7" y="30"/>
                    <a:pt x="1" y="25"/>
                    <a:pt x="1" y="18"/>
                  </a:cubicBezTo>
                  <a:cubicBezTo>
                    <a:pt x="1" y="18"/>
                    <a:pt x="1" y="18"/>
                    <a:pt x="1" y="18"/>
                  </a:cubicBezTo>
                  <a:cubicBezTo>
                    <a:pt x="0" y="11"/>
                    <a:pt x="5" y="5"/>
                    <a:pt x="12" y="5"/>
                  </a:cubicBezTo>
                  <a:cubicBezTo>
                    <a:pt x="94" y="0"/>
                    <a:pt x="94" y="0"/>
                    <a:pt x="94" y="0"/>
                  </a:cubicBezTo>
                  <a:cubicBezTo>
                    <a:pt x="101" y="0"/>
                    <a:pt x="107" y="5"/>
                    <a:pt x="107" y="12"/>
                  </a:cubicBezTo>
                  <a:close/>
                </a:path>
              </a:pathLst>
            </a:custGeom>
            <a:solidFill>
              <a:srgbClr val="F86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ḻiḑê"/>
            <p:cNvSpPr/>
            <p:nvPr/>
          </p:nvSpPr>
          <p:spPr bwMode="auto">
            <a:xfrm>
              <a:off x="8379320" y="5999665"/>
              <a:ext cx="161348" cy="385833"/>
            </a:xfrm>
            <a:custGeom>
              <a:avLst/>
              <a:gdLst>
                <a:gd name="T0" fmla="*/ 46 w 46"/>
                <a:gd name="T1" fmla="*/ 110 h 110"/>
                <a:gd name="T2" fmla="*/ 40 w 46"/>
                <a:gd name="T3" fmla="*/ 0 h 110"/>
                <a:gd name="T4" fmla="*/ 0 w 46"/>
                <a:gd name="T5" fmla="*/ 57 h 110"/>
                <a:gd name="T6" fmla="*/ 46 w 46"/>
                <a:gd name="T7" fmla="*/ 110 h 110"/>
              </a:gdLst>
              <a:ahLst/>
              <a:cxnLst>
                <a:cxn ang="0">
                  <a:pos x="T0" y="T1"/>
                </a:cxn>
                <a:cxn ang="0">
                  <a:pos x="T2" y="T3"/>
                </a:cxn>
                <a:cxn ang="0">
                  <a:pos x="T4" y="T5"/>
                </a:cxn>
                <a:cxn ang="0">
                  <a:pos x="T6" y="T7"/>
                </a:cxn>
              </a:cxnLst>
              <a:rect l="0" t="0" r="r" b="b"/>
              <a:pathLst>
                <a:path w="46" h="110">
                  <a:moveTo>
                    <a:pt x="46" y="110"/>
                  </a:moveTo>
                  <a:lnTo>
                    <a:pt x="40" y="0"/>
                  </a:lnTo>
                  <a:lnTo>
                    <a:pt x="0" y="57"/>
                  </a:lnTo>
                  <a:lnTo>
                    <a:pt x="46" y="110"/>
                  </a:lnTo>
                  <a:close/>
                </a:path>
              </a:pathLst>
            </a:custGeom>
            <a:solidFill>
              <a:srgbClr val="F983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ṧļîďè"/>
            <p:cNvSpPr/>
            <p:nvPr/>
          </p:nvSpPr>
          <p:spPr bwMode="auto">
            <a:xfrm>
              <a:off x="10988957" y="5771671"/>
              <a:ext cx="136796" cy="568227"/>
            </a:xfrm>
            <a:custGeom>
              <a:avLst/>
              <a:gdLst>
                <a:gd name="T0" fmla="*/ 29 w 39"/>
                <a:gd name="T1" fmla="*/ 0 h 162"/>
                <a:gd name="T2" fmla="*/ 39 w 39"/>
                <a:gd name="T3" fmla="*/ 160 h 162"/>
                <a:gd name="T4" fmla="*/ 10 w 39"/>
                <a:gd name="T5" fmla="*/ 162 h 162"/>
                <a:gd name="T6" fmla="*/ 0 w 39"/>
                <a:gd name="T7" fmla="*/ 1 h 162"/>
                <a:gd name="T8" fmla="*/ 29 w 39"/>
                <a:gd name="T9" fmla="*/ 0 h 162"/>
              </a:gdLst>
              <a:ahLst/>
              <a:cxnLst>
                <a:cxn ang="0">
                  <a:pos x="T0" y="T1"/>
                </a:cxn>
                <a:cxn ang="0">
                  <a:pos x="T2" y="T3"/>
                </a:cxn>
                <a:cxn ang="0">
                  <a:pos x="T4" y="T5"/>
                </a:cxn>
                <a:cxn ang="0">
                  <a:pos x="T6" y="T7"/>
                </a:cxn>
                <a:cxn ang="0">
                  <a:pos x="T8" y="T9"/>
                </a:cxn>
              </a:cxnLst>
              <a:rect l="0" t="0" r="r" b="b"/>
              <a:pathLst>
                <a:path w="39" h="162">
                  <a:moveTo>
                    <a:pt x="29" y="0"/>
                  </a:moveTo>
                  <a:lnTo>
                    <a:pt x="39" y="160"/>
                  </a:lnTo>
                  <a:lnTo>
                    <a:pt x="10" y="162"/>
                  </a:lnTo>
                  <a:lnTo>
                    <a:pt x="0" y="1"/>
                  </a:lnTo>
                  <a:lnTo>
                    <a:pt x="29" y="0"/>
                  </a:lnTo>
                  <a:close/>
                </a:path>
              </a:pathLst>
            </a:custGeom>
            <a:solidFill>
              <a:srgbClr val="DAE8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íṣ1iḑè"/>
            <p:cNvSpPr/>
            <p:nvPr/>
          </p:nvSpPr>
          <p:spPr bwMode="auto">
            <a:xfrm>
              <a:off x="11062618" y="5922497"/>
              <a:ext cx="536660" cy="220979"/>
            </a:xfrm>
            <a:custGeom>
              <a:avLst/>
              <a:gdLst>
                <a:gd name="T0" fmla="*/ 150 w 153"/>
                <a:gd name="T1" fmla="*/ 0 h 63"/>
                <a:gd name="T2" fmla="*/ 153 w 153"/>
                <a:gd name="T3" fmla="*/ 55 h 63"/>
                <a:gd name="T4" fmla="*/ 3 w 153"/>
                <a:gd name="T5" fmla="*/ 63 h 63"/>
                <a:gd name="T6" fmla="*/ 0 w 153"/>
                <a:gd name="T7" fmla="*/ 8 h 63"/>
                <a:gd name="T8" fmla="*/ 150 w 153"/>
                <a:gd name="T9" fmla="*/ 0 h 63"/>
              </a:gdLst>
              <a:ahLst/>
              <a:cxnLst>
                <a:cxn ang="0">
                  <a:pos x="T0" y="T1"/>
                </a:cxn>
                <a:cxn ang="0">
                  <a:pos x="T2" y="T3"/>
                </a:cxn>
                <a:cxn ang="0">
                  <a:pos x="T4" y="T5"/>
                </a:cxn>
                <a:cxn ang="0">
                  <a:pos x="T6" y="T7"/>
                </a:cxn>
                <a:cxn ang="0">
                  <a:pos x="T8" y="T9"/>
                </a:cxn>
              </a:cxnLst>
              <a:rect l="0" t="0" r="r" b="b"/>
              <a:pathLst>
                <a:path w="153" h="63">
                  <a:moveTo>
                    <a:pt x="150" y="0"/>
                  </a:moveTo>
                  <a:lnTo>
                    <a:pt x="153" y="55"/>
                  </a:lnTo>
                  <a:lnTo>
                    <a:pt x="3" y="63"/>
                  </a:lnTo>
                  <a:lnTo>
                    <a:pt x="0" y="8"/>
                  </a:lnTo>
                  <a:lnTo>
                    <a:pt x="150"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îṣľiḑé"/>
            <p:cNvSpPr/>
            <p:nvPr/>
          </p:nvSpPr>
          <p:spPr bwMode="auto">
            <a:xfrm>
              <a:off x="9975268" y="5950558"/>
              <a:ext cx="1097874" cy="252546"/>
            </a:xfrm>
            <a:custGeom>
              <a:avLst/>
              <a:gdLst>
                <a:gd name="T0" fmla="*/ 0 w 313"/>
                <a:gd name="T1" fmla="*/ 18 h 72"/>
                <a:gd name="T2" fmla="*/ 3 w 313"/>
                <a:gd name="T3" fmla="*/ 72 h 72"/>
                <a:gd name="T4" fmla="*/ 313 w 313"/>
                <a:gd name="T5" fmla="*/ 55 h 72"/>
                <a:gd name="T6" fmla="*/ 310 w 313"/>
                <a:gd name="T7" fmla="*/ 0 h 72"/>
                <a:gd name="T8" fmla="*/ 0 w 313"/>
                <a:gd name="T9" fmla="*/ 18 h 72"/>
              </a:gdLst>
              <a:ahLst/>
              <a:cxnLst>
                <a:cxn ang="0">
                  <a:pos x="T0" y="T1"/>
                </a:cxn>
                <a:cxn ang="0">
                  <a:pos x="T2" y="T3"/>
                </a:cxn>
                <a:cxn ang="0">
                  <a:pos x="T4" y="T5"/>
                </a:cxn>
                <a:cxn ang="0">
                  <a:pos x="T6" y="T7"/>
                </a:cxn>
                <a:cxn ang="0">
                  <a:pos x="T8" y="T9"/>
                </a:cxn>
              </a:cxnLst>
              <a:rect l="0" t="0" r="r" b="b"/>
              <a:pathLst>
                <a:path w="313" h="72">
                  <a:moveTo>
                    <a:pt x="0" y="18"/>
                  </a:moveTo>
                  <a:lnTo>
                    <a:pt x="3" y="72"/>
                  </a:lnTo>
                  <a:lnTo>
                    <a:pt x="313" y="55"/>
                  </a:lnTo>
                  <a:lnTo>
                    <a:pt x="310" y="0"/>
                  </a:lnTo>
                  <a:lnTo>
                    <a:pt x="0" y="18"/>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ïṡ1íďe"/>
            <p:cNvSpPr/>
            <p:nvPr/>
          </p:nvSpPr>
          <p:spPr bwMode="auto">
            <a:xfrm>
              <a:off x="9968253" y="5911974"/>
              <a:ext cx="147318" cy="392848"/>
            </a:xfrm>
            <a:custGeom>
              <a:avLst/>
              <a:gdLst>
                <a:gd name="T0" fmla="*/ 0 w 42"/>
                <a:gd name="T1" fmla="*/ 1 h 112"/>
                <a:gd name="T2" fmla="*/ 7 w 42"/>
                <a:gd name="T3" fmla="*/ 112 h 112"/>
                <a:gd name="T4" fmla="*/ 42 w 42"/>
                <a:gd name="T5" fmla="*/ 109 h 112"/>
                <a:gd name="T6" fmla="*/ 36 w 42"/>
                <a:gd name="T7" fmla="*/ 0 h 112"/>
                <a:gd name="T8" fmla="*/ 0 w 42"/>
                <a:gd name="T9" fmla="*/ 1 h 112"/>
              </a:gdLst>
              <a:ahLst/>
              <a:cxnLst>
                <a:cxn ang="0">
                  <a:pos x="T0" y="T1"/>
                </a:cxn>
                <a:cxn ang="0">
                  <a:pos x="T2" y="T3"/>
                </a:cxn>
                <a:cxn ang="0">
                  <a:pos x="T4" y="T5"/>
                </a:cxn>
                <a:cxn ang="0">
                  <a:pos x="T6" y="T7"/>
                </a:cxn>
                <a:cxn ang="0">
                  <a:pos x="T8" y="T9"/>
                </a:cxn>
              </a:cxnLst>
              <a:rect l="0" t="0" r="r" b="b"/>
              <a:pathLst>
                <a:path w="42" h="112">
                  <a:moveTo>
                    <a:pt x="0" y="1"/>
                  </a:moveTo>
                  <a:lnTo>
                    <a:pt x="7" y="112"/>
                  </a:lnTo>
                  <a:lnTo>
                    <a:pt x="42" y="109"/>
                  </a:lnTo>
                  <a:lnTo>
                    <a:pt x="36" y="0"/>
                  </a:lnTo>
                  <a:lnTo>
                    <a:pt x="0" y="1"/>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ïṧlïdê"/>
            <p:cNvSpPr/>
            <p:nvPr/>
          </p:nvSpPr>
          <p:spPr bwMode="auto">
            <a:xfrm>
              <a:off x="11458973" y="5838317"/>
              <a:ext cx="147318" cy="354266"/>
            </a:xfrm>
            <a:custGeom>
              <a:avLst/>
              <a:gdLst>
                <a:gd name="T0" fmla="*/ 37 w 42"/>
                <a:gd name="T1" fmla="*/ 0 h 101"/>
                <a:gd name="T2" fmla="*/ 42 w 42"/>
                <a:gd name="T3" fmla="*/ 98 h 101"/>
                <a:gd name="T4" fmla="*/ 5 w 42"/>
                <a:gd name="T5" fmla="*/ 101 h 101"/>
                <a:gd name="T6" fmla="*/ 0 w 42"/>
                <a:gd name="T7" fmla="*/ 1 h 101"/>
                <a:gd name="T8" fmla="*/ 37 w 42"/>
                <a:gd name="T9" fmla="*/ 0 h 101"/>
              </a:gdLst>
              <a:ahLst/>
              <a:cxnLst>
                <a:cxn ang="0">
                  <a:pos x="T0" y="T1"/>
                </a:cxn>
                <a:cxn ang="0">
                  <a:pos x="T2" y="T3"/>
                </a:cxn>
                <a:cxn ang="0">
                  <a:pos x="T4" y="T5"/>
                </a:cxn>
                <a:cxn ang="0">
                  <a:pos x="T6" y="T7"/>
                </a:cxn>
                <a:cxn ang="0">
                  <a:pos x="T8" y="T9"/>
                </a:cxn>
              </a:cxnLst>
              <a:rect l="0" t="0" r="r" b="b"/>
              <a:pathLst>
                <a:path w="42" h="101">
                  <a:moveTo>
                    <a:pt x="37" y="0"/>
                  </a:moveTo>
                  <a:lnTo>
                    <a:pt x="42" y="98"/>
                  </a:lnTo>
                  <a:lnTo>
                    <a:pt x="5" y="101"/>
                  </a:lnTo>
                  <a:lnTo>
                    <a:pt x="0" y="1"/>
                  </a:lnTo>
                  <a:lnTo>
                    <a:pt x="37" y="0"/>
                  </a:lnTo>
                  <a:close/>
                </a:path>
              </a:pathLst>
            </a:custGeom>
            <a:solidFill>
              <a:srgbClr val="AFAF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20" name="文本框 119"/>
          <p:cNvSpPr txBox="1"/>
          <p:nvPr/>
        </p:nvSpPr>
        <p:spPr>
          <a:xfrm>
            <a:off x="5174673" y="2861122"/>
            <a:ext cx="1842653" cy="1076325"/>
          </a:xfrm>
          <a:prstGeom prst="rect">
            <a:avLst/>
          </a:prstGeom>
          <a:noFill/>
        </p:spPr>
        <p:txBody>
          <a:bodyPr wrap="square" rtlCol="0">
            <a:spAutoFit/>
          </a:bodyPr>
          <a:lstStyle/>
          <a:p>
            <a:pPr algn="ctr"/>
            <a:r>
              <a:rPr lang="zh-CN" altLang="en-US" sz="3200" dirty="0">
                <a:solidFill>
                  <a:srgbClr val="262626"/>
                </a:solidFill>
                <a:latin typeface="微软雅黑" panose="020B0503020204020204" charset="-122"/>
                <a:ea typeface="微软雅黑" panose="020B0503020204020204" charset="-122"/>
                <a:sym typeface="+mn-ea"/>
              </a:rPr>
              <a:t>烧烫伤</a:t>
            </a:r>
            <a:endParaRPr lang="zh-CN" altLang="en-US" sz="3200" dirty="0">
              <a:solidFill>
                <a:srgbClr val="262626"/>
              </a:solidFill>
              <a:latin typeface="微软雅黑" panose="020B0503020204020204" charset="-122"/>
              <a:ea typeface="微软雅黑" panose="020B0503020204020204" charset="-122"/>
            </a:endParaRPr>
          </a:p>
          <a:p>
            <a:pPr algn="ctr"/>
            <a:endParaRPr lang="zh-CN" altLang="en-US" sz="3200" dirty="0">
              <a:solidFill>
                <a:srgbClr val="262626"/>
              </a:solidFill>
              <a:latin typeface="微软雅黑" panose="020B0503020204020204" charset="-122"/>
              <a:ea typeface="微软雅黑" panose="020B0503020204020204" charset="-122"/>
            </a:endParaRPr>
          </a:p>
        </p:txBody>
      </p:sp>
      <p:grpSp>
        <p:nvGrpSpPr>
          <p:cNvPr id="7" name="组合 6"/>
          <p:cNvGrpSpPr/>
          <p:nvPr/>
        </p:nvGrpSpPr>
        <p:grpSpPr>
          <a:xfrm>
            <a:off x="5532605" y="1983623"/>
            <a:ext cx="1126790" cy="864524"/>
            <a:chOff x="5118804" y="2189984"/>
            <a:chExt cx="1126790" cy="864524"/>
          </a:xfrm>
        </p:grpSpPr>
        <p:sp>
          <p:nvSpPr>
            <p:cNvPr id="5" name="椭圆 4"/>
            <p:cNvSpPr/>
            <p:nvPr/>
          </p:nvSpPr>
          <p:spPr>
            <a:xfrm>
              <a:off x="5233312" y="2189984"/>
              <a:ext cx="864524" cy="864524"/>
            </a:xfrm>
            <a:prstGeom prst="ellipse">
              <a:avLst/>
            </a:prstGeom>
            <a:solidFill>
              <a:srgbClr val="78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文本框 118"/>
            <p:cNvSpPr txBox="1"/>
            <p:nvPr/>
          </p:nvSpPr>
          <p:spPr>
            <a:xfrm>
              <a:off x="5118804" y="2270776"/>
              <a:ext cx="1126790" cy="768350"/>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rPr>
                <a:t>02</a:t>
              </a:r>
              <a:endParaRPr lang="zh-CN" altLang="en-US" sz="4400" dirty="0">
                <a:solidFill>
                  <a:schemeClr val="bg1"/>
                </a:solidFill>
                <a:latin typeface="微软雅黑" panose="020B0503020204020204" charset="-122"/>
                <a:ea typeface="微软雅黑" panose="020B0503020204020204" charset="-122"/>
              </a:endParaRPr>
            </a:p>
          </p:txBody>
        </p:sp>
      </p:grpSp>
      <p:cxnSp>
        <p:nvCxnSpPr>
          <p:cNvPr id="429" name="直接连接符 428"/>
          <p:cNvCxnSpPr/>
          <p:nvPr/>
        </p:nvCxnSpPr>
        <p:spPr>
          <a:xfrm>
            <a:off x="5814987" y="3454894"/>
            <a:ext cx="562027"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userDrawn="1"/>
        </p:nvPicPr>
        <p:blipFill>
          <a:blip r:embed="rId2">
            <a:clrChange>
              <a:clrFrom>
                <a:srgbClr val="FEFEFE">
                  <a:alpha val="100000"/>
                </a:srgbClr>
              </a:clrFrom>
              <a:clrTo>
                <a:srgbClr val="FEFEFE">
                  <a:alpha val="100000"/>
                  <a:alpha val="0"/>
                </a:srgbClr>
              </a:clrTo>
            </a:clrChange>
          </a:blip>
          <a:stretch>
            <a:fillRect/>
          </a:stretch>
        </p:blipFill>
        <p:spPr>
          <a:xfrm>
            <a:off x="6504940" y="424815"/>
            <a:ext cx="5092065" cy="7004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4"/>
          <p:cNvSpPr/>
          <p:nvPr/>
        </p:nvSpPr>
        <p:spPr>
          <a:xfrm>
            <a:off x="304637" y="306919"/>
            <a:ext cx="11582728" cy="6244162"/>
          </a:xfrm>
          <a:custGeom>
            <a:avLst/>
            <a:gdLst>
              <a:gd name="connsiteX0" fmla="*/ 108000 w 11020582"/>
              <a:gd name="connsiteY0" fmla="*/ 0 h 5836796"/>
              <a:gd name="connsiteX1" fmla="*/ 10912581 w 11020582"/>
              <a:gd name="connsiteY1" fmla="*/ 0 h 5836796"/>
              <a:gd name="connsiteX2" fmla="*/ 11020582 w 11020582"/>
              <a:gd name="connsiteY2" fmla="*/ 108000 h 5836796"/>
              <a:gd name="connsiteX3" fmla="*/ 11020582 w 11020582"/>
              <a:gd name="connsiteY3" fmla="*/ 5728796 h 5836796"/>
              <a:gd name="connsiteX4" fmla="*/ 10912581 w 11020582"/>
              <a:gd name="connsiteY4" fmla="*/ 5836796 h 5836796"/>
              <a:gd name="connsiteX5" fmla="*/ 108000 w 11020582"/>
              <a:gd name="connsiteY5" fmla="*/ 5836796 h 5836796"/>
              <a:gd name="connsiteX6" fmla="*/ 0 w 11020582"/>
              <a:gd name="connsiteY6" fmla="*/ 5728796 h 5836796"/>
              <a:gd name="connsiteX7" fmla="*/ 0 w 11020582"/>
              <a:gd name="connsiteY7" fmla="*/ 108000 h 5836796"/>
              <a:gd name="connsiteX8" fmla="*/ 108000 w 11020582"/>
              <a:gd name="connsiteY8" fmla="*/ 0 h 58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82" h="5836796">
                <a:moveTo>
                  <a:pt x="108000" y="0"/>
                </a:moveTo>
                <a:lnTo>
                  <a:pt x="10912581" y="0"/>
                </a:lnTo>
                <a:cubicBezTo>
                  <a:pt x="10972198" y="0"/>
                  <a:pt x="11020582" y="48384"/>
                  <a:pt x="11020582" y="108000"/>
                </a:cubicBezTo>
                <a:lnTo>
                  <a:pt x="11020582" y="5728796"/>
                </a:lnTo>
                <a:cubicBezTo>
                  <a:pt x="11020582" y="5788412"/>
                  <a:pt x="10972198" y="5836796"/>
                  <a:pt x="10912581" y="5836796"/>
                </a:cubicBezTo>
                <a:lnTo>
                  <a:pt x="108000" y="5836796"/>
                </a:lnTo>
                <a:cubicBezTo>
                  <a:pt x="48384" y="5836796"/>
                  <a:pt x="0" y="5788412"/>
                  <a:pt x="0" y="5728796"/>
                </a:cubicBezTo>
                <a:lnTo>
                  <a:pt x="0" y="108000"/>
                </a:lnTo>
                <a:cubicBezTo>
                  <a:pt x="0" y="48384"/>
                  <a:pt x="48384" y="0"/>
                  <a:pt x="108000" y="0"/>
                </a:cubicBezTo>
              </a:path>
            </a:pathLst>
          </a:custGeom>
          <a:solidFill>
            <a:schemeClr val="bg1"/>
          </a:solidFill>
          <a:ln w="25400">
            <a:solidFill>
              <a:srgbClr val="78B7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endParaRPr>
          </a:p>
        </p:txBody>
      </p:sp>
      <p:grpSp>
        <p:nvGrpSpPr>
          <p:cNvPr id="122" name="组合 121"/>
          <p:cNvGrpSpPr/>
          <p:nvPr/>
        </p:nvGrpSpPr>
        <p:grpSpPr>
          <a:xfrm>
            <a:off x="1493025" y="463410"/>
            <a:ext cx="637640" cy="418160"/>
            <a:chOff x="7592767" y="4835989"/>
            <a:chExt cx="3182530" cy="2087093"/>
          </a:xfrm>
        </p:grpSpPr>
        <p:cxnSp>
          <p:nvCxnSpPr>
            <p:cNvPr id="149" name="直接连接符 148"/>
            <p:cNvCxnSpPr/>
            <p:nvPr/>
          </p:nvCxnSpPr>
          <p:spPr>
            <a:xfrm>
              <a:off x="9695865" y="5366687"/>
              <a:ext cx="453591"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151" name="Freeform 8"/>
            <p:cNvSpPr/>
            <p:nvPr/>
          </p:nvSpPr>
          <p:spPr bwMode="auto">
            <a:xfrm>
              <a:off x="9695235" y="5152448"/>
              <a:ext cx="169120" cy="222931"/>
            </a:xfrm>
            <a:custGeom>
              <a:avLst/>
              <a:gdLst>
                <a:gd name="T0" fmla="*/ 88 w 88"/>
                <a:gd name="T1" fmla="*/ 72 h 116"/>
                <a:gd name="T2" fmla="*/ 44 w 88"/>
                <a:gd name="T3" fmla="*/ 116 h 116"/>
                <a:gd name="T4" fmla="*/ 0 w 88"/>
                <a:gd name="T5" fmla="*/ 72 h 116"/>
                <a:gd name="T6" fmla="*/ 0 w 88"/>
                <a:gd name="T7" fmla="*/ 44 h 116"/>
                <a:gd name="T8" fmla="*/ 44 w 88"/>
                <a:gd name="T9" fmla="*/ 0 h 116"/>
                <a:gd name="T10" fmla="*/ 88 w 88"/>
                <a:gd name="T11" fmla="*/ 44 h 116"/>
                <a:gd name="T12" fmla="*/ 88 w 88"/>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88" h="116">
                  <a:moveTo>
                    <a:pt x="88" y="72"/>
                  </a:moveTo>
                  <a:cubicBezTo>
                    <a:pt x="88" y="96"/>
                    <a:pt x="69" y="116"/>
                    <a:pt x="44" y="116"/>
                  </a:cubicBezTo>
                  <a:cubicBezTo>
                    <a:pt x="20" y="116"/>
                    <a:pt x="0" y="96"/>
                    <a:pt x="0" y="72"/>
                  </a:cubicBezTo>
                  <a:cubicBezTo>
                    <a:pt x="0" y="44"/>
                    <a:pt x="0" y="44"/>
                    <a:pt x="0" y="44"/>
                  </a:cubicBezTo>
                  <a:cubicBezTo>
                    <a:pt x="0" y="19"/>
                    <a:pt x="20" y="0"/>
                    <a:pt x="44" y="0"/>
                  </a:cubicBezTo>
                  <a:cubicBezTo>
                    <a:pt x="69" y="0"/>
                    <a:pt x="88" y="19"/>
                    <a:pt x="88" y="44"/>
                  </a:cubicBezTo>
                  <a:lnTo>
                    <a:pt x="88" y="72"/>
                  </a:lnTo>
                  <a:close/>
                </a:path>
              </a:pathLst>
            </a:custGeom>
            <a:solidFill>
              <a:srgbClr val="ED21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9695235" y="5151167"/>
              <a:ext cx="171682" cy="224212"/>
            </a:xfrm>
            <a:custGeom>
              <a:avLst/>
              <a:gdLst>
                <a:gd name="T0" fmla="*/ 44 w 89"/>
                <a:gd name="T1" fmla="*/ 117 h 117"/>
                <a:gd name="T2" fmla="*/ 0 w 89"/>
                <a:gd name="T3" fmla="*/ 73 h 117"/>
                <a:gd name="T4" fmla="*/ 0 w 89"/>
                <a:gd name="T5" fmla="*/ 45 h 117"/>
                <a:gd name="T6" fmla="*/ 44 w 89"/>
                <a:gd name="T7" fmla="*/ 0 h 117"/>
                <a:gd name="T8" fmla="*/ 89 w 89"/>
                <a:gd name="T9" fmla="*/ 45 h 117"/>
                <a:gd name="T10" fmla="*/ 89 w 89"/>
                <a:gd name="T11" fmla="*/ 73 h 117"/>
                <a:gd name="T12" fmla="*/ 44 w 89"/>
                <a:gd name="T13" fmla="*/ 117 h 117"/>
                <a:gd name="T14" fmla="*/ 44 w 89"/>
                <a:gd name="T15" fmla="*/ 1 h 117"/>
                <a:gd name="T16" fmla="*/ 1 w 89"/>
                <a:gd name="T17" fmla="*/ 45 h 117"/>
                <a:gd name="T18" fmla="*/ 1 w 89"/>
                <a:gd name="T19" fmla="*/ 73 h 117"/>
                <a:gd name="T20" fmla="*/ 44 w 89"/>
                <a:gd name="T21" fmla="*/ 116 h 117"/>
                <a:gd name="T22" fmla="*/ 88 w 89"/>
                <a:gd name="T23" fmla="*/ 73 h 117"/>
                <a:gd name="T24" fmla="*/ 88 w 89"/>
                <a:gd name="T25" fmla="*/ 45 h 117"/>
                <a:gd name="T26" fmla="*/ 44 w 89"/>
                <a:gd name="T2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117">
                  <a:moveTo>
                    <a:pt x="44" y="117"/>
                  </a:moveTo>
                  <a:cubicBezTo>
                    <a:pt x="20" y="117"/>
                    <a:pt x="0" y="97"/>
                    <a:pt x="0" y="73"/>
                  </a:cubicBezTo>
                  <a:cubicBezTo>
                    <a:pt x="0" y="45"/>
                    <a:pt x="0" y="45"/>
                    <a:pt x="0" y="45"/>
                  </a:cubicBezTo>
                  <a:cubicBezTo>
                    <a:pt x="0" y="20"/>
                    <a:pt x="20" y="0"/>
                    <a:pt x="44" y="0"/>
                  </a:cubicBezTo>
                  <a:cubicBezTo>
                    <a:pt x="69" y="0"/>
                    <a:pt x="89" y="20"/>
                    <a:pt x="89" y="45"/>
                  </a:cubicBezTo>
                  <a:cubicBezTo>
                    <a:pt x="89" y="73"/>
                    <a:pt x="89" y="73"/>
                    <a:pt x="89" y="73"/>
                  </a:cubicBezTo>
                  <a:cubicBezTo>
                    <a:pt x="89" y="97"/>
                    <a:pt x="69" y="117"/>
                    <a:pt x="44" y="117"/>
                  </a:cubicBezTo>
                  <a:close/>
                  <a:moveTo>
                    <a:pt x="44" y="1"/>
                  </a:moveTo>
                  <a:cubicBezTo>
                    <a:pt x="20" y="1"/>
                    <a:pt x="1" y="21"/>
                    <a:pt x="1" y="45"/>
                  </a:cubicBezTo>
                  <a:cubicBezTo>
                    <a:pt x="1" y="73"/>
                    <a:pt x="1" y="73"/>
                    <a:pt x="1" y="73"/>
                  </a:cubicBezTo>
                  <a:cubicBezTo>
                    <a:pt x="1" y="97"/>
                    <a:pt x="20" y="116"/>
                    <a:pt x="44" y="116"/>
                  </a:cubicBezTo>
                  <a:cubicBezTo>
                    <a:pt x="68" y="116"/>
                    <a:pt x="88" y="97"/>
                    <a:pt x="88" y="73"/>
                  </a:cubicBezTo>
                  <a:cubicBezTo>
                    <a:pt x="88" y="45"/>
                    <a:pt x="88" y="45"/>
                    <a:pt x="88" y="45"/>
                  </a:cubicBezTo>
                  <a:cubicBezTo>
                    <a:pt x="88" y="21"/>
                    <a:pt x="68" y="1"/>
                    <a:pt x="44"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9520991" y="5293381"/>
              <a:ext cx="1254306" cy="1335022"/>
            </a:xfrm>
            <a:custGeom>
              <a:avLst/>
              <a:gdLst>
                <a:gd name="T0" fmla="*/ 293 w 653"/>
                <a:gd name="T1" fmla="*/ 0 h 695"/>
                <a:gd name="T2" fmla="*/ 0 w 653"/>
                <a:gd name="T3" fmla="*/ 0 h 695"/>
                <a:gd name="T4" fmla="*/ 0 w 653"/>
                <a:gd name="T5" fmla="*/ 415 h 695"/>
                <a:gd name="T6" fmla="*/ 0 w 653"/>
                <a:gd name="T7" fmla="*/ 473 h 695"/>
                <a:gd name="T8" fmla="*/ 0 w 653"/>
                <a:gd name="T9" fmla="*/ 695 h 695"/>
                <a:gd name="T10" fmla="*/ 85 w 653"/>
                <a:gd name="T11" fmla="*/ 695 h 695"/>
                <a:gd name="T12" fmla="*/ 285 w 653"/>
                <a:gd name="T13" fmla="*/ 495 h 695"/>
                <a:gd name="T14" fmla="*/ 484 w 653"/>
                <a:gd name="T15" fmla="*/ 695 h 695"/>
                <a:gd name="T16" fmla="*/ 653 w 653"/>
                <a:gd name="T17" fmla="*/ 695 h 695"/>
                <a:gd name="T18" fmla="*/ 653 w 653"/>
                <a:gd name="T19" fmla="*/ 473 h 695"/>
                <a:gd name="T20" fmla="*/ 653 w 653"/>
                <a:gd name="T21" fmla="*/ 415 h 695"/>
                <a:gd name="T22" fmla="*/ 653 w 653"/>
                <a:gd name="T23" fmla="*/ 341 h 695"/>
                <a:gd name="T24" fmla="*/ 293 w 653"/>
                <a:gd name="T25" fmla="*/ 0 h 695"/>
                <a:gd name="T26" fmla="*/ 467 w 653"/>
                <a:gd name="T27" fmla="*/ 341 h 695"/>
                <a:gd name="T28" fmla="*/ 92 w 653"/>
                <a:gd name="T29" fmla="*/ 341 h 695"/>
                <a:gd name="T30" fmla="*/ 92 w 653"/>
                <a:gd name="T31" fmla="*/ 75 h 695"/>
                <a:gd name="T32" fmla="*/ 261 w 653"/>
                <a:gd name="T33" fmla="*/ 75 h 695"/>
                <a:gd name="T34" fmla="*/ 467 w 653"/>
                <a:gd name="T35" fmla="*/ 267 h 695"/>
                <a:gd name="T36" fmla="*/ 467 w 653"/>
                <a:gd name="T37"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695">
                  <a:moveTo>
                    <a:pt x="293" y="0"/>
                  </a:moveTo>
                  <a:cubicBezTo>
                    <a:pt x="0" y="0"/>
                    <a:pt x="0" y="0"/>
                    <a:pt x="0" y="0"/>
                  </a:cubicBezTo>
                  <a:cubicBezTo>
                    <a:pt x="0" y="415"/>
                    <a:pt x="0" y="415"/>
                    <a:pt x="0" y="415"/>
                  </a:cubicBezTo>
                  <a:cubicBezTo>
                    <a:pt x="0" y="473"/>
                    <a:pt x="0" y="473"/>
                    <a:pt x="0" y="473"/>
                  </a:cubicBezTo>
                  <a:cubicBezTo>
                    <a:pt x="0" y="695"/>
                    <a:pt x="0" y="695"/>
                    <a:pt x="0" y="695"/>
                  </a:cubicBezTo>
                  <a:cubicBezTo>
                    <a:pt x="85" y="695"/>
                    <a:pt x="85" y="695"/>
                    <a:pt x="85" y="695"/>
                  </a:cubicBezTo>
                  <a:cubicBezTo>
                    <a:pt x="85" y="585"/>
                    <a:pt x="174" y="495"/>
                    <a:pt x="285" y="495"/>
                  </a:cubicBezTo>
                  <a:cubicBezTo>
                    <a:pt x="395" y="495"/>
                    <a:pt x="484" y="585"/>
                    <a:pt x="484" y="695"/>
                  </a:cubicBezTo>
                  <a:cubicBezTo>
                    <a:pt x="653" y="695"/>
                    <a:pt x="653" y="695"/>
                    <a:pt x="653" y="695"/>
                  </a:cubicBezTo>
                  <a:cubicBezTo>
                    <a:pt x="653" y="473"/>
                    <a:pt x="653" y="473"/>
                    <a:pt x="653" y="473"/>
                  </a:cubicBezTo>
                  <a:cubicBezTo>
                    <a:pt x="653" y="415"/>
                    <a:pt x="653" y="415"/>
                    <a:pt x="653" y="415"/>
                  </a:cubicBezTo>
                  <a:cubicBezTo>
                    <a:pt x="653" y="341"/>
                    <a:pt x="653" y="341"/>
                    <a:pt x="653" y="341"/>
                  </a:cubicBezTo>
                  <a:lnTo>
                    <a:pt x="293" y="0"/>
                  </a:lnTo>
                  <a:close/>
                  <a:moveTo>
                    <a:pt x="467" y="341"/>
                  </a:moveTo>
                  <a:cubicBezTo>
                    <a:pt x="92" y="341"/>
                    <a:pt x="92" y="341"/>
                    <a:pt x="92" y="341"/>
                  </a:cubicBezTo>
                  <a:cubicBezTo>
                    <a:pt x="92" y="75"/>
                    <a:pt x="92" y="75"/>
                    <a:pt x="92" y="75"/>
                  </a:cubicBezTo>
                  <a:cubicBezTo>
                    <a:pt x="261" y="75"/>
                    <a:pt x="261" y="75"/>
                    <a:pt x="261" y="75"/>
                  </a:cubicBezTo>
                  <a:cubicBezTo>
                    <a:pt x="467" y="267"/>
                    <a:pt x="467" y="267"/>
                    <a:pt x="467" y="267"/>
                  </a:cubicBezTo>
                  <a:lnTo>
                    <a:pt x="467"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9520991" y="5293381"/>
              <a:ext cx="1254306" cy="1335022"/>
            </a:xfrm>
            <a:custGeom>
              <a:avLst/>
              <a:gdLst>
                <a:gd name="T0" fmla="*/ 653 w 653"/>
                <a:gd name="T1" fmla="*/ 695 h 695"/>
                <a:gd name="T2" fmla="*/ 484 w 653"/>
                <a:gd name="T3" fmla="*/ 695 h 695"/>
                <a:gd name="T4" fmla="*/ 484 w 653"/>
                <a:gd name="T5" fmla="*/ 695 h 695"/>
                <a:gd name="T6" fmla="*/ 285 w 653"/>
                <a:gd name="T7" fmla="*/ 496 h 695"/>
                <a:gd name="T8" fmla="*/ 86 w 653"/>
                <a:gd name="T9" fmla="*/ 695 h 695"/>
                <a:gd name="T10" fmla="*/ 86 w 653"/>
                <a:gd name="T11" fmla="*/ 695 h 695"/>
                <a:gd name="T12" fmla="*/ 0 w 653"/>
                <a:gd name="T13" fmla="*/ 695 h 695"/>
                <a:gd name="T14" fmla="*/ 0 w 653"/>
                <a:gd name="T15" fmla="*/ 0 h 695"/>
                <a:gd name="T16" fmla="*/ 294 w 653"/>
                <a:gd name="T17" fmla="*/ 0 h 695"/>
                <a:gd name="T18" fmla="*/ 294 w 653"/>
                <a:gd name="T19" fmla="*/ 0 h 695"/>
                <a:gd name="T20" fmla="*/ 653 w 653"/>
                <a:gd name="T21" fmla="*/ 341 h 695"/>
                <a:gd name="T22" fmla="*/ 653 w 653"/>
                <a:gd name="T23" fmla="*/ 695 h 695"/>
                <a:gd name="T24" fmla="*/ 485 w 653"/>
                <a:gd name="T25" fmla="*/ 695 h 695"/>
                <a:gd name="T26" fmla="*/ 652 w 653"/>
                <a:gd name="T27" fmla="*/ 695 h 695"/>
                <a:gd name="T28" fmla="*/ 652 w 653"/>
                <a:gd name="T29" fmla="*/ 342 h 695"/>
                <a:gd name="T30" fmla="*/ 293 w 653"/>
                <a:gd name="T31" fmla="*/ 0 h 695"/>
                <a:gd name="T32" fmla="*/ 1 w 653"/>
                <a:gd name="T33" fmla="*/ 0 h 695"/>
                <a:gd name="T34" fmla="*/ 1 w 653"/>
                <a:gd name="T35" fmla="*/ 695 h 695"/>
                <a:gd name="T36" fmla="*/ 85 w 653"/>
                <a:gd name="T37" fmla="*/ 695 h 695"/>
                <a:gd name="T38" fmla="*/ 285 w 653"/>
                <a:gd name="T39" fmla="*/ 495 h 695"/>
                <a:gd name="T40" fmla="*/ 485 w 653"/>
                <a:gd name="T41" fmla="*/ 695 h 695"/>
                <a:gd name="T42" fmla="*/ 468 w 653"/>
                <a:gd name="T43" fmla="*/ 342 h 695"/>
                <a:gd name="T44" fmla="*/ 91 w 653"/>
                <a:gd name="T45" fmla="*/ 342 h 695"/>
                <a:gd name="T46" fmla="*/ 91 w 653"/>
                <a:gd name="T47" fmla="*/ 74 h 695"/>
                <a:gd name="T48" fmla="*/ 261 w 653"/>
                <a:gd name="T49" fmla="*/ 74 h 695"/>
                <a:gd name="T50" fmla="*/ 468 w 653"/>
                <a:gd name="T51" fmla="*/ 267 h 695"/>
                <a:gd name="T52" fmla="*/ 468 w 653"/>
                <a:gd name="T53" fmla="*/ 342 h 695"/>
                <a:gd name="T54" fmla="*/ 92 w 653"/>
                <a:gd name="T55" fmla="*/ 341 h 695"/>
                <a:gd name="T56" fmla="*/ 467 w 653"/>
                <a:gd name="T57" fmla="*/ 341 h 695"/>
                <a:gd name="T58" fmla="*/ 467 w 653"/>
                <a:gd name="T59" fmla="*/ 267 h 695"/>
                <a:gd name="T60" fmla="*/ 260 w 653"/>
                <a:gd name="T61" fmla="*/ 75 h 695"/>
                <a:gd name="T62" fmla="*/ 92 w 653"/>
                <a:gd name="T63" fmla="*/ 75 h 695"/>
                <a:gd name="T64" fmla="*/ 92 w 653"/>
                <a:gd name="T65" fmla="*/ 34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95">
                  <a:moveTo>
                    <a:pt x="653" y="695"/>
                  </a:moveTo>
                  <a:cubicBezTo>
                    <a:pt x="484" y="695"/>
                    <a:pt x="484" y="695"/>
                    <a:pt x="484" y="695"/>
                  </a:cubicBezTo>
                  <a:cubicBezTo>
                    <a:pt x="484" y="695"/>
                    <a:pt x="484" y="695"/>
                    <a:pt x="484" y="695"/>
                  </a:cubicBezTo>
                  <a:cubicBezTo>
                    <a:pt x="484" y="585"/>
                    <a:pt x="394" y="496"/>
                    <a:pt x="285" y="496"/>
                  </a:cubicBezTo>
                  <a:cubicBezTo>
                    <a:pt x="175" y="496"/>
                    <a:pt x="86" y="585"/>
                    <a:pt x="86" y="695"/>
                  </a:cubicBezTo>
                  <a:cubicBezTo>
                    <a:pt x="86" y="695"/>
                    <a:pt x="86" y="695"/>
                    <a:pt x="86" y="695"/>
                  </a:cubicBezTo>
                  <a:cubicBezTo>
                    <a:pt x="0" y="695"/>
                    <a:pt x="0" y="695"/>
                    <a:pt x="0" y="695"/>
                  </a:cubicBezTo>
                  <a:cubicBezTo>
                    <a:pt x="0" y="0"/>
                    <a:pt x="0" y="0"/>
                    <a:pt x="0" y="0"/>
                  </a:cubicBezTo>
                  <a:cubicBezTo>
                    <a:pt x="294" y="0"/>
                    <a:pt x="294" y="0"/>
                    <a:pt x="294" y="0"/>
                  </a:cubicBezTo>
                  <a:cubicBezTo>
                    <a:pt x="294" y="0"/>
                    <a:pt x="294" y="0"/>
                    <a:pt x="294" y="0"/>
                  </a:cubicBezTo>
                  <a:cubicBezTo>
                    <a:pt x="653" y="341"/>
                    <a:pt x="653" y="341"/>
                    <a:pt x="653" y="341"/>
                  </a:cubicBezTo>
                  <a:lnTo>
                    <a:pt x="653" y="695"/>
                  </a:lnTo>
                  <a:close/>
                  <a:moveTo>
                    <a:pt x="485" y="695"/>
                  </a:moveTo>
                  <a:cubicBezTo>
                    <a:pt x="652" y="695"/>
                    <a:pt x="652" y="695"/>
                    <a:pt x="652" y="695"/>
                  </a:cubicBezTo>
                  <a:cubicBezTo>
                    <a:pt x="652" y="342"/>
                    <a:pt x="652" y="342"/>
                    <a:pt x="652" y="342"/>
                  </a:cubicBezTo>
                  <a:cubicBezTo>
                    <a:pt x="293" y="0"/>
                    <a:pt x="293" y="0"/>
                    <a:pt x="293" y="0"/>
                  </a:cubicBezTo>
                  <a:cubicBezTo>
                    <a:pt x="1" y="0"/>
                    <a:pt x="1" y="0"/>
                    <a:pt x="1" y="0"/>
                  </a:cubicBezTo>
                  <a:cubicBezTo>
                    <a:pt x="1" y="695"/>
                    <a:pt x="1" y="695"/>
                    <a:pt x="1" y="695"/>
                  </a:cubicBezTo>
                  <a:cubicBezTo>
                    <a:pt x="85" y="695"/>
                    <a:pt x="85" y="695"/>
                    <a:pt x="85" y="695"/>
                  </a:cubicBezTo>
                  <a:cubicBezTo>
                    <a:pt x="85" y="585"/>
                    <a:pt x="175" y="495"/>
                    <a:pt x="285" y="495"/>
                  </a:cubicBezTo>
                  <a:cubicBezTo>
                    <a:pt x="395" y="495"/>
                    <a:pt x="484" y="585"/>
                    <a:pt x="485" y="695"/>
                  </a:cubicBezTo>
                  <a:close/>
                  <a:moveTo>
                    <a:pt x="468" y="342"/>
                  </a:moveTo>
                  <a:cubicBezTo>
                    <a:pt x="91" y="342"/>
                    <a:pt x="91" y="342"/>
                    <a:pt x="91" y="342"/>
                  </a:cubicBezTo>
                  <a:cubicBezTo>
                    <a:pt x="91" y="74"/>
                    <a:pt x="91" y="74"/>
                    <a:pt x="91" y="74"/>
                  </a:cubicBezTo>
                  <a:cubicBezTo>
                    <a:pt x="261" y="74"/>
                    <a:pt x="261" y="74"/>
                    <a:pt x="261" y="74"/>
                  </a:cubicBezTo>
                  <a:cubicBezTo>
                    <a:pt x="468" y="267"/>
                    <a:pt x="468" y="267"/>
                    <a:pt x="468" y="267"/>
                  </a:cubicBezTo>
                  <a:lnTo>
                    <a:pt x="468" y="342"/>
                  </a:lnTo>
                  <a:close/>
                  <a:moveTo>
                    <a:pt x="92" y="341"/>
                  </a:moveTo>
                  <a:cubicBezTo>
                    <a:pt x="467" y="341"/>
                    <a:pt x="467" y="341"/>
                    <a:pt x="467" y="341"/>
                  </a:cubicBezTo>
                  <a:cubicBezTo>
                    <a:pt x="467" y="267"/>
                    <a:pt x="467" y="267"/>
                    <a:pt x="467" y="267"/>
                  </a:cubicBezTo>
                  <a:cubicBezTo>
                    <a:pt x="260" y="75"/>
                    <a:pt x="260" y="75"/>
                    <a:pt x="260" y="75"/>
                  </a:cubicBezTo>
                  <a:cubicBezTo>
                    <a:pt x="92" y="75"/>
                    <a:pt x="92" y="75"/>
                    <a:pt x="92" y="75"/>
                  </a:cubicBezTo>
                  <a:lnTo>
                    <a:pt x="92" y="341"/>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7592767" y="4835989"/>
              <a:ext cx="1898755" cy="1792415"/>
            </a:xfrm>
            <a:custGeom>
              <a:avLst/>
              <a:gdLst>
                <a:gd name="T0" fmla="*/ 0 w 988"/>
                <a:gd name="T1" fmla="*/ 0 h 933"/>
                <a:gd name="T2" fmla="*/ 0 w 988"/>
                <a:gd name="T3" fmla="*/ 933 h 933"/>
                <a:gd name="T4" fmla="*/ 183 w 988"/>
                <a:gd name="T5" fmla="*/ 933 h 933"/>
                <a:gd name="T6" fmla="*/ 370 w 988"/>
                <a:gd name="T7" fmla="*/ 746 h 933"/>
                <a:gd name="T8" fmla="*/ 557 w 988"/>
                <a:gd name="T9" fmla="*/ 933 h 933"/>
                <a:gd name="T10" fmla="*/ 988 w 988"/>
                <a:gd name="T11" fmla="*/ 933 h 933"/>
                <a:gd name="T12" fmla="*/ 988 w 988"/>
                <a:gd name="T13" fmla="*/ 0 h 933"/>
                <a:gd name="T14" fmla="*/ 0 w 988"/>
                <a:gd name="T15" fmla="*/ 0 h 9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933">
                  <a:moveTo>
                    <a:pt x="0" y="0"/>
                  </a:moveTo>
                  <a:cubicBezTo>
                    <a:pt x="0" y="933"/>
                    <a:pt x="0" y="933"/>
                    <a:pt x="0" y="933"/>
                  </a:cubicBezTo>
                  <a:cubicBezTo>
                    <a:pt x="183" y="933"/>
                    <a:pt x="183" y="933"/>
                    <a:pt x="183" y="933"/>
                  </a:cubicBezTo>
                  <a:cubicBezTo>
                    <a:pt x="183" y="830"/>
                    <a:pt x="266" y="746"/>
                    <a:pt x="370" y="746"/>
                  </a:cubicBezTo>
                  <a:cubicBezTo>
                    <a:pt x="473" y="746"/>
                    <a:pt x="557" y="830"/>
                    <a:pt x="557" y="933"/>
                  </a:cubicBezTo>
                  <a:cubicBezTo>
                    <a:pt x="988" y="933"/>
                    <a:pt x="988" y="933"/>
                    <a:pt x="988" y="933"/>
                  </a:cubicBezTo>
                  <a:cubicBezTo>
                    <a:pt x="988" y="0"/>
                    <a:pt x="988" y="0"/>
                    <a:pt x="988" y="0"/>
                  </a:cubicBezTo>
                  <a:lnTo>
                    <a:pt x="0" y="0"/>
                  </a:lnTo>
                  <a:close/>
                </a:path>
              </a:pathLst>
            </a:custGeom>
            <a:solidFill>
              <a:srgbClr val="88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7592767" y="4835989"/>
              <a:ext cx="1901317" cy="1792415"/>
            </a:xfrm>
            <a:custGeom>
              <a:avLst/>
              <a:gdLst>
                <a:gd name="T0" fmla="*/ 989 w 989"/>
                <a:gd name="T1" fmla="*/ 933 h 933"/>
                <a:gd name="T2" fmla="*/ 556 w 989"/>
                <a:gd name="T3" fmla="*/ 933 h 933"/>
                <a:gd name="T4" fmla="*/ 556 w 989"/>
                <a:gd name="T5" fmla="*/ 933 h 933"/>
                <a:gd name="T6" fmla="*/ 370 w 989"/>
                <a:gd name="T7" fmla="*/ 747 h 933"/>
                <a:gd name="T8" fmla="*/ 183 w 989"/>
                <a:gd name="T9" fmla="*/ 933 h 933"/>
                <a:gd name="T10" fmla="*/ 183 w 989"/>
                <a:gd name="T11" fmla="*/ 933 h 933"/>
                <a:gd name="T12" fmla="*/ 0 w 989"/>
                <a:gd name="T13" fmla="*/ 933 h 933"/>
                <a:gd name="T14" fmla="*/ 0 w 989"/>
                <a:gd name="T15" fmla="*/ 0 h 933"/>
                <a:gd name="T16" fmla="*/ 989 w 989"/>
                <a:gd name="T17" fmla="*/ 0 h 933"/>
                <a:gd name="T18" fmla="*/ 989 w 989"/>
                <a:gd name="T19" fmla="*/ 933 h 933"/>
                <a:gd name="T20" fmla="*/ 557 w 989"/>
                <a:gd name="T21" fmla="*/ 933 h 933"/>
                <a:gd name="T22" fmla="*/ 988 w 989"/>
                <a:gd name="T23" fmla="*/ 933 h 933"/>
                <a:gd name="T24" fmla="*/ 988 w 989"/>
                <a:gd name="T25" fmla="*/ 0 h 933"/>
                <a:gd name="T26" fmla="*/ 1 w 989"/>
                <a:gd name="T27" fmla="*/ 0 h 933"/>
                <a:gd name="T28" fmla="*/ 1 w 989"/>
                <a:gd name="T29" fmla="*/ 933 h 933"/>
                <a:gd name="T30" fmla="*/ 182 w 989"/>
                <a:gd name="T31" fmla="*/ 933 h 933"/>
                <a:gd name="T32" fmla="*/ 370 w 989"/>
                <a:gd name="T33" fmla="*/ 746 h 933"/>
                <a:gd name="T34" fmla="*/ 557 w 989"/>
                <a:gd name="T35" fmla="*/ 933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9" h="933">
                  <a:moveTo>
                    <a:pt x="989" y="933"/>
                  </a:moveTo>
                  <a:cubicBezTo>
                    <a:pt x="556" y="933"/>
                    <a:pt x="556" y="933"/>
                    <a:pt x="556" y="933"/>
                  </a:cubicBezTo>
                  <a:cubicBezTo>
                    <a:pt x="556" y="933"/>
                    <a:pt x="556" y="933"/>
                    <a:pt x="556" y="933"/>
                  </a:cubicBezTo>
                  <a:cubicBezTo>
                    <a:pt x="556" y="830"/>
                    <a:pt x="472" y="747"/>
                    <a:pt x="370" y="747"/>
                  </a:cubicBezTo>
                  <a:cubicBezTo>
                    <a:pt x="267" y="747"/>
                    <a:pt x="183" y="830"/>
                    <a:pt x="183" y="933"/>
                  </a:cubicBezTo>
                  <a:cubicBezTo>
                    <a:pt x="183" y="933"/>
                    <a:pt x="183" y="933"/>
                    <a:pt x="183" y="933"/>
                  </a:cubicBezTo>
                  <a:cubicBezTo>
                    <a:pt x="0" y="933"/>
                    <a:pt x="0" y="933"/>
                    <a:pt x="0" y="933"/>
                  </a:cubicBezTo>
                  <a:cubicBezTo>
                    <a:pt x="0" y="0"/>
                    <a:pt x="0" y="0"/>
                    <a:pt x="0" y="0"/>
                  </a:cubicBezTo>
                  <a:cubicBezTo>
                    <a:pt x="989" y="0"/>
                    <a:pt x="989" y="0"/>
                    <a:pt x="989" y="0"/>
                  </a:cubicBezTo>
                  <a:lnTo>
                    <a:pt x="989" y="933"/>
                  </a:lnTo>
                  <a:close/>
                  <a:moveTo>
                    <a:pt x="557" y="933"/>
                  </a:moveTo>
                  <a:cubicBezTo>
                    <a:pt x="988" y="933"/>
                    <a:pt x="988" y="933"/>
                    <a:pt x="988" y="933"/>
                  </a:cubicBezTo>
                  <a:cubicBezTo>
                    <a:pt x="988" y="0"/>
                    <a:pt x="988" y="0"/>
                    <a:pt x="988" y="0"/>
                  </a:cubicBezTo>
                  <a:cubicBezTo>
                    <a:pt x="1" y="0"/>
                    <a:pt x="1" y="0"/>
                    <a:pt x="1" y="0"/>
                  </a:cubicBezTo>
                  <a:cubicBezTo>
                    <a:pt x="1" y="933"/>
                    <a:pt x="1" y="933"/>
                    <a:pt x="1" y="933"/>
                  </a:cubicBezTo>
                  <a:cubicBezTo>
                    <a:pt x="182" y="933"/>
                    <a:pt x="182" y="933"/>
                    <a:pt x="182" y="933"/>
                  </a:cubicBezTo>
                  <a:cubicBezTo>
                    <a:pt x="182" y="829"/>
                    <a:pt x="266" y="746"/>
                    <a:pt x="370" y="746"/>
                  </a:cubicBezTo>
                  <a:cubicBezTo>
                    <a:pt x="473" y="746"/>
                    <a:pt x="557" y="829"/>
                    <a:pt x="557" y="93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4"/>
            <p:cNvSpPr/>
            <p:nvPr/>
          </p:nvSpPr>
          <p:spPr bwMode="auto">
            <a:xfrm>
              <a:off x="8006599" y="6335006"/>
              <a:ext cx="589357"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5"/>
            <p:cNvSpPr/>
            <p:nvPr/>
          </p:nvSpPr>
          <p:spPr bwMode="auto">
            <a:xfrm>
              <a:off x="8150095" y="6477221"/>
              <a:ext cx="302366"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Oval 16"/>
            <p:cNvSpPr/>
            <p:nvPr/>
          </p:nvSpPr>
          <p:spPr bwMode="auto">
            <a:xfrm>
              <a:off x="9760577" y="6335006"/>
              <a:ext cx="590639" cy="588076"/>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Oval 17"/>
            <p:cNvSpPr/>
            <p:nvPr/>
          </p:nvSpPr>
          <p:spPr bwMode="auto">
            <a:xfrm>
              <a:off x="9905354" y="6477221"/>
              <a:ext cx="301085" cy="30364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Rectangle 18"/>
            <p:cNvSpPr/>
            <p:nvPr/>
          </p:nvSpPr>
          <p:spPr bwMode="auto">
            <a:xfrm>
              <a:off x="7592767" y="6015985"/>
              <a:ext cx="1898755"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2" name="Freeform 19"/>
            <p:cNvSpPr/>
            <p:nvPr/>
          </p:nvSpPr>
          <p:spPr bwMode="auto">
            <a:xfrm>
              <a:off x="7592767" y="6013422"/>
              <a:ext cx="1901317" cy="156308"/>
            </a:xfrm>
            <a:custGeom>
              <a:avLst/>
              <a:gdLst>
                <a:gd name="T0" fmla="*/ 1484 w 1484"/>
                <a:gd name="T1" fmla="*/ 122 h 122"/>
                <a:gd name="T2" fmla="*/ 0 w 1484"/>
                <a:gd name="T3" fmla="*/ 122 h 122"/>
                <a:gd name="T4" fmla="*/ 0 w 1484"/>
                <a:gd name="T5" fmla="*/ 0 h 122"/>
                <a:gd name="T6" fmla="*/ 1484 w 1484"/>
                <a:gd name="T7" fmla="*/ 0 h 122"/>
                <a:gd name="T8" fmla="*/ 1484 w 1484"/>
                <a:gd name="T9" fmla="*/ 122 h 122"/>
                <a:gd name="T10" fmla="*/ 2 w 1484"/>
                <a:gd name="T11" fmla="*/ 120 h 122"/>
                <a:gd name="T12" fmla="*/ 1482 w 1484"/>
                <a:gd name="T13" fmla="*/ 120 h 122"/>
                <a:gd name="T14" fmla="*/ 1482 w 1484"/>
                <a:gd name="T15" fmla="*/ 2 h 122"/>
                <a:gd name="T16" fmla="*/ 2 w 1484"/>
                <a:gd name="T17" fmla="*/ 2 h 122"/>
                <a:gd name="T18" fmla="*/ 2 w 1484"/>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4" h="122">
                  <a:moveTo>
                    <a:pt x="1484" y="122"/>
                  </a:moveTo>
                  <a:lnTo>
                    <a:pt x="0" y="122"/>
                  </a:lnTo>
                  <a:lnTo>
                    <a:pt x="0" y="0"/>
                  </a:lnTo>
                  <a:lnTo>
                    <a:pt x="1484" y="0"/>
                  </a:lnTo>
                  <a:lnTo>
                    <a:pt x="1484" y="122"/>
                  </a:lnTo>
                  <a:close/>
                  <a:moveTo>
                    <a:pt x="2" y="120"/>
                  </a:moveTo>
                  <a:lnTo>
                    <a:pt x="1482" y="120"/>
                  </a:lnTo>
                  <a:lnTo>
                    <a:pt x="1482" y="2"/>
                  </a:lnTo>
                  <a:lnTo>
                    <a:pt x="2" y="2"/>
                  </a:lnTo>
                  <a:lnTo>
                    <a:pt x="2"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20"/>
            <p:cNvSpPr/>
            <p:nvPr/>
          </p:nvSpPr>
          <p:spPr bwMode="auto">
            <a:xfrm>
              <a:off x="9520991" y="6015985"/>
              <a:ext cx="1254306" cy="151183"/>
            </a:xfrm>
            <a:prstGeom prst="rect">
              <a:avLst/>
            </a:prstGeom>
            <a:solidFill>
              <a:srgbClr val="4A8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Freeform 21"/>
            <p:cNvSpPr/>
            <p:nvPr/>
          </p:nvSpPr>
          <p:spPr bwMode="auto">
            <a:xfrm>
              <a:off x="9520991" y="6013422"/>
              <a:ext cx="1254306" cy="156308"/>
            </a:xfrm>
            <a:custGeom>
              <a:avLst/>
              <a:gdLst>
                <a:gd name="T0" fmla="*/ 979 w 979"/>
                <a:gd name="T1" fmla="*/ 122 h 122"/>
                <a:gd name="T2" fmla="*/ 0 w 979"/>
                <a:gd name="T3" fmla="*/ 122 h 122"/>
                <a:gd name="T4" fmla="*/ 0 w 979"/>
                <a:gd name="T5" fmla="*/ 0 h 122"/>
                <a:gd name="T6" fmla="*/ 979 w 979"/>
                <a:gd name="T7" fmla="*/ 0 h 122"/>
                <a:gd name="T8" fmla="*/ 979 w 979"/>
                <a:gd name="T9" fmla="*/ 122 h 122"/>
                <a:gd name="T10" fmla="*/ 1 w 979"/>
                <a:gd name="T11" fmla="*/ 120 h 122"/>
                <a:gd name="T12" fmla="*/ 978 w 979"/>
                <a:gd name="T13" fmla="*/ 120 h 122"/>
                <a:gd name="T14" fmla="*/ 978 w 979"/>
                <a:gd name="T15" fmla="*/ 2 h 122"/>
                <a:gd name="T16" fmla="*/ 1 w 979"/>
                <a:gd name="T17" fmla="*/ 2 h 122"/>
                <a:gd name="T18" fmla="*/ 1 w 979"/>
                <a:gd name="T19"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9" h="122">
                  <a:moveTo>
                    <a:pt x="979" y="122"/>
                  </a:moveTo>
                  <a:lnTo>
                    <a:pt x="0" y="122"/>
                  </a:lnTo>
                  <a:lnTo>
                    <a:pt x="0" y="0"/>
                  </a:lnTo>
                  <a:lnTo>
                    <a:pt x="979" y="0"/>
                  </a:lnTo>
                  <a:lnTo>
                    <a:pt x="979" y="122"/>
                  </a:lnTo>
                  <a:close/>
                  <a:moveTo>
                    <a:pt x="1" y="120"/>
                  </a:moveTo>
                  <a:lnTo>
                    <a:pt x="978" y="120"/>
                  </a:lnTo>
                  <a:lnTo>
                    <a:pt x="978" y="2"/>
                  </a:lnTo>
                  <a:lnTo>
                    <a:pt x="1" y="2"/>
                  </a:lnTo>
                  <a:lnTo>
                    <a:pt x="1" y="120"/>
                  </a:lnTo>
                  <a:close/>
                </a:path>
              </a:pathLst>
            </a:custGeom>
            <a:solidFill>
              <a:srgbClr val="4A86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2"/>
            <p:cNvSpPr/>
            <p:nvPr/>
          </p:nvSpPr>
          <p:spPr bwMode="auto">
            <a:xfrm>
              <a:off x="8115501" y="5040982"/>
              <a:ext cx="503516" cy="503516"/>
            </a:xfrm>
            <a:custGeom>
              <a:avLst/>
              <a:gdLst>
                <a:gd name="T0" fmla="*/ 393 w 393"/>
                <a:gd name="T1" fmla="*/ 144 h 393"/>
                <a:gd name="T2" fmla="*/ 249 w 393"/>
                <a:gd name="T3" fmla="*/ 144 h 393"/>
                <a:gd name="T4" fmla="*/ 249 w 393"/>
                <a:gd name="T5" fmla="*/ 0 h 393"/>
                <a:gd name="T6" fmla="*/ 144 w 393"/>
                <a:gd name="T7" fmla="*/ 0 h 393"/>
                <a:gd name="T8" fmla="*/ 144 w 393"/>
                <a:gd name="T9" fmla="*/ 144 h 393"/>
                <a:gd name="T10" fmla="*/ 0 w 393"/>
                <a:gd name="T11" fmla="*/ 144 h 393"/>
                <a:gd name="T12" fmla="*/ 0 w 393"/>
                <a:gd name="T13" fmla="*/ 249 h 393"/>
                <a:gd name="T14" fmla="*/ 144 w 393"/>
                <a:gd name="T15" fmla="*/ 249 h 393"/>
                <a:gd name="T16" fmla="*/ 144 w 393"/>
                <a:gd name="T17" fmla="*/ 393 h 393"/>
                <a:gd name="T18" fmla="*/ 249 w 393"/>
                <a:gd name="T19" fmla="*/ 393 h 393"/>
                <a:gd name="T20" fmla="*/ 249 w 393"/>
                <a:gd name="T21" fmla="*/ 249 h 393"/>
                <a:gd name="T22" fmla="*/ 393 w 393"/>
                <a:gd name="T23" fmla="*/ 249 h 393"/>
                <a:gd name="T24" fmla="*/ 393 w 393"/>
                <a:gd name="T25" fmla="*/ 14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393">
                  <a:moveTo>
                    <a:pt x="393" y="144"/>
                  </a:moveTo>
                  <a:lnTo>
                    <a:pt x="249" y="144"/>
                  </a:lnTo>
                  <a:lnTo>
                    <a:pt x="249" y="0"/>
                  </a:lnTo>
                  <a:lnTo>
                    <a:pt x="144" y="0"/>
                  </a:lnTo>
                  <a:lnTo>
                    <a:pt x="144" y="144"/>
                  </a:lnTo>
                  <a:lnTo>
                    <a:pt x="0" y="144"/>
                  </a:lnTo>
                  <a:lnTo>
                    <a:pt x="0" y="249"/>
                  </a:lnTo>
                  <a:lnTo>
                    <a:pt x="144" y="249"/>
                  </a:lnTo>
                  <a:lnTo>
                    <a:pt x="144" y="393"/>
                  </a:lnTo>
                  <a:lnTo>
                    <a:pt x="249" y="393"/>
                  </a:lnTo>
                  <a:lnTo>
                    <a:pt x="249" y="249"/>
                  </a:lnTo>
                  <a:lnTo>
                    <a:pt x="393" y="249"/>
                  </a:lnTo>
                  <a:lnTo>
                    <a:pt x="393" y="144"/>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3"/>
            <p:cNvSpPr/>
            <p:nvPr/>
          </p:nvSpPr>
          <p:spPr bwMode="auto">
            <a:xfrm>
              <a:off x="8115501" y="5040982"/>
              <a:ext cx="506079" cy="503516"/>
            </a:xfrm>
            <a:custGeom>
              <a:avLst/>
              <a:gdLst>
                <a:gd name="T0" fmla="*/ 251 w 395"/>
                <a:gd name="T1" fmla="*/ 393 h 393"/>
                <a:gd name="T2" fmla="*/ 144 w 395"/>
                <a:gd name="T3" fmla="*/ 393 h 393"/>
                <a:gd name="T4" fmla="*/ 144 w 395"/>
                <a:gd name="T5" fmla="*/ 249 h 393"/>
                <a:gd name="T6" fmla="*/ 0 w 395"/>
                <a:gd name="T7" fmla="*/ 249 h 393"/>
                <a:gd name="T8" fmla="*/ 0 w 395"/>
                <a:gd name="T9" fmla="*/ 144 h 393"/>
                <a:gd name="T10" fmla="*/ 144 w 395"/>
                <a:gd name="T11" fmla="*/ 144 h 393"/>
                <a:gd name="T12" fmla="*/ 144 w 395"/>
                <a:gd name="T13" fmla="*/ 0 h 393"/>
                <a:gd name="T14" fmla="*/ 251 w 395"/>
                <a:gd name="T15" fmla="*/ 0 h 393"/>
                <a:gd name="T16" fmla="*/ 251 w 395"/>
                <a:gd name="T17" fmla="*/ 144 h 393"/>
                <a:gd name="T18" fmla="*/ 395 w 395"/>
                <a:gd name="T19" fmla="*/ 144 h 393"/>
                <a:gd name="T20" fmla="*/ 395 w 395"/>
                <a:gd name="T21" fmla="*/ 249 h 393"/>
                <a:gd name="T22" fmla="*/ 251 w 395"/>
                <a:gd name="T23" fmla="*/ 249 h 393"/>
                <a:gd name="T24" fmla="*/ 251 w 395"/>
                <a:gd name="T25" fmla="*/ 393 h 393"/>
                <a:gd name="T26" fmla="*/ 146 w 395"/>
                <a:gd name="T27" fmla="*/ 393 h 393"/>
                <a:gd name="T28" fmla="*/ 249 w 395"/>
                <a:gd name="T29" fmla="*/ 393 h 393"/>
                <a:gd name="T30" fmla="*/ 249 w 395"/>
                <a:gd name="T31" fmla="*/ 248 h 393"/>
                <a:gd name="T32" fmla="*/ 393 w 395"/>
                <a:gd name="T33" fmla="*/ 248 h 393"/>
                <a:gd name="T34" fmla="*/ 393 w 395"/>
                <a:gd name="T35" fmla="*/ 144 h 393"/>
                <a:gd name="T36" fmla="*/ 249 w 395"/>
                <a:gd name="T37" fmla="*/ 144 h 393"/>
                <a:gd name="T38" fmla="*/ 249 w 395"/>
                <a:gd name="T39" fmla="*/ 0 h 393"/>
                <a:gd name="T40" fmla="*/ 146 w 395"/>
                <a:gd name="T41" fmla="*/ 0 h 393"/>
                <a:gd name="T42" fmla="*/ 146 w 395"/>
                <a:gd name="T43" fmla="*/ 144 h 393"/>
                <a:gd name="T44" fmla="*/ 2 w 395"/>
                <a:gd name="T45" fmla="*/ 144 h 393"/>
                <a:gd name="T46" fmla="*/ 2 w 395"/>
                <a:gd name="T47" fmla="*/ 248 h 393"/>
                <a:gd name="T48" fmla="*/ 146 w 395"/>
                <a:gd name="T49" fmla="*/ 248 h 393"/>
                <a:gd name="T50" fmla="*/ 146 w 395"/>
                <a:gd name="T51"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93">
                  <a:moveTo>
                    <a:pt x="251" y="393"/>
                  </a:moveTo>
                  <a:lnTo>
                    <a:pt x="144" y="393"/>
                  </a:lnTo>
                  <a:lnTo>
                    <a:pt x="144" y="249"/>
                  </a:lnTo>
                  <a:lnTo>
                    <a:pt x="0" y="249"/>
                  </a:lnTo>
                  <a:lnTo>
                    <a:pt x="0" y="144"/>
                  </a:lnTo>
                  <a:lnTo>
                    <a:pt x="144" y="144"/>
                  </a:lnTo>
                  <a:lnTo>
                    <a:pt x="144" y="0"/>
                  </a:lnTo>
                  <a:lnTo>
                    <a:pt x="251" y="0"/>
                  </a:lnTo>
                  <a:lnTo>
                    <a:pt x="251" y="144"/>
                  </a:lnTo>
                  <a:lnTo>
                    <a:pt x="395" y="144"/>
                  </a:lnTo>
                  <a:lnTo>
                    <a:pt x="395" y="249"/>
                  </a:lnTo>
                  <a:lnTo>
                    <a:pt x="251" y="249"/>
                  </a:lnTo>
                  <a:lnTo>
                    <a:pt x="251" y="393"/>
                  </a:lnTo>
                  <a:close/>
                  <a:moveTo>
                    <a:pt x="146" y="393"/>
                  </a:moveTo>
                  <a:lnTo>
                    <a:pt x="249" y="393"/>
                  </a:lnTo>
                  <a:lnTo>
                    <a:pt x="249" y="248"/>
                  </a:lnTo>
                  <a:lnTo>
                    <a:pt x="393" y="248"/>
                  </a:lnTo>
                  <a:lnTo>
                    <a:pt x="393" y="144"/>
                  </a:lnTo>
                  <a:lnTo>
                    <a:pt x="249" y="144"/>
                  </a:lnTo>
                  <a:lnTo>
                    <a:pt x="249" y="0"/>
                  </a:lnTo>
                  <a:lnTo>
                    <a:pt x="146" y="0"/>
                  </a:lnTo>
                  <a:lnTo>
                    <a:pt x="146" y="144"/>
                  </a:lnTo>
                  <a:lnTo>
                    <a:pt x="2" y="144"/>
                  </a:lnTo>
                  <a:lnTo>
                    <a:pt x="2" y="248"/>
                  </a:lnTo>
                  <a:lnTo>
                    <a:pt x="146" y="248"/>
                  </a:lnTo>
                  <a:lnTo>
                    <a:pt x="146" y="393"/>
                  </a:lnTo>
                  <a:close/>
                </a:path>
              </a:pathLst>
            </a:custGeom>
            <a:solidFill>
              <a:srgbClr val="F0F8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6" name="文本框 195"/>
          <p:cNvSpPr txBox="1"/>
          <p:nvPr/>
        </p:nvSpPr>
        <p:spPr>
          <a:xfrm>
            <a:off x="80446" y="441658"/>
            <a:ext cx="1842653" cy="460375"/>
          </a:xfrm>
          <a:prstGeom prst="rect">
            <a:avLst/>
          </a:prstGeom>
          <a:noFill/>
        </p:spPr>
        <p:txBody>
          <a:bodyPr wrap="square" rtlCol="0">
            <a:spAutoFit/>
          </a:bodyPr>
          <a:lstStyle/>
          <a:p>
            <a:pPr algn="ctr"/>
            <a:r>
              <a:rPr lang="zh-CN" altLang="en-US" sz="2400" dirty="0">
                <a:solidFill>
                  <a:srgbClr val="262626"/>
                </a:solidFill>
                <a:latin typeface="微软雅黑" panose="020B0503020204020204" charset="-122"/>
                <a:ea typeface="微软雅黑" panose="020B0503020204020204" charset="-122"/>
              </a:rPr>
              <a:t>烧烫伤</a:t>
            </a:r>
            <a:endParaRPr lang="zh-CN" altLang="en-US" sz="2400" dirty="0">
              <a:solidFill>
                <a:srgbClr val="262626"/>
              </a:solidFill>
              <a:latin typeface="微软雅黑" panose="020B0503020204020204" charset="-122"/>
              <a:ea typeface="微软雅黑" panose="020B0503020204020204" charset="-122"/>
            </a:endParaRPr>
          </a:p>
        </p:txBody>
      </p:sp>
      <p:cxnSp>
        <p:nvCxnSpPr>
          <p:cNvPr id="3" name="直接连接符 2"/>
          <p:cNvCxnSpPr/>
          <p:nvPr/>
        </p:nvCxnSpPr>
        <p:spPr>
          <a:xfrm>
            <a:off x="615142" y="903323"/>
            <a:ext cx="1396538" cy="0"/>
          </a:xfrm>
          <a:prstGeom prst="line">
            <a:avLst/>
          </a:prstGeom>
          <a:ln w="25400">
            <a:gradFill flip="none" rotWithShape="1">
              <a:gsLst>
                <a:gs pos="78000">
                  <a:srgbClr val="78B7C9"/>
                </a:gs>
                <a:gs pos="100000">
                  <a:srgbClr val="78B7C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5288842" y="1566191"/>
            <a:ext cx="1614316" cy="0"/>
          </a:xfrm>
          <a:prstGeom prst="line">
            <a:avLst/>
          </a:prstGeom>
          <a:ln w="25400">
            <a:solidFill>
              <a:srgbClr val="78B7C9"/>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5281295" y="1189355"/>
            <a:ext cx="1889125" cy="398780"/>
          </a:xfrm>
          <a:prstGeom prst="rect">
            <a:avLst/>
          </a:prstGeom>
          <a:noFill/>
        </p:spPr>
        <p:txBody>
          <a:bodyPr wrap="square" rtlCol="0">
            <a:spAutoFit/>
          </a:bodyPr>
          <a:lstStyle/>
          <a:p>
            <a:pPr algn="ctr"/>
            <a:r>
              <a:rPr lang="zh-CN" altLang="en-US" sz="2000" dirty="0">
                <a:solidFill>
                  <a:srgbClr val="262626"/>
                </a:solidFill>
                <a:latin typeface="微软雅黑" panose="020B0503020204020204" charset="-122"/>
                <a:ea typeface="微软雅黑" panose="020B0503020204020204" charset="-122"/>
              </a:rPr>
              <a:t>烧烫伤的表现</a:t>
            </a:r>
            <a:endParaRPr lang="zh-CN" altLang="en-US" sz="2000" dirty="0">
              <a:solidFill>
                <a:srgbClr val="262626"/>
              </a:solidFill>
              <a:latin typeface="微软雅黑" panose="020B0503020204020204" charset="-122"/>
              <a:ea typeface="微软雅黑" panose="020B0503020204020204" charset="-122"/>
            </a:endParaRPr>
          </a:p>
        </p:txBody>
      </p:sp>
      <p:sp>
        <p:nvSpPr>
          <p:cNvPr id="11" name="椭圆 10"/>
          <p:cNvSpPr/>
          <p:nvPr/>
        </p:nvSpPr>
        <p:spPr>
          <a:xfrm>
            <a:off x="678267" y="2616504"/>
            <a:ext cx="2505886" cy="2505884"/>
          </a:xfrm>
          <a:prstGeom prst="ellipse">
            <a:avLst/>
          </a:prstGeom>
          <a:noFill/>
          <a:ln w="25400">
            <a:solidFill>
              <a:srgbClr val="78B7C9"/>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椭圆 11"/>
          <p:cNvSpPr/>
          <p:nvPr/>
        </p:nvSpPr>
        <p:spPr>
          <a:xfrm>
            <a:off x="678267" y="2352070"/>
            <a:ext cx="939808" cy="939808"/>
          </a:xfrm>
          <a:prstGeom prst="ellipse">
            <a:avLst/>
          </a:prstGeom>
          <a:solidFill>
            <a:srgbClr val="78B7C9"/>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3" name="文本框 62"/>
          <p:cNvSpPr txBox="1"/>
          <p:nvPr/>
        </p:nvSpPr>
        <p:spPr>
          <a:xfrm>
            <a:off x="740938" y="2468031"/>
            <a:ext cx="814466" cy="707886"/>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一度</a:t>
            </a:r>
            <a:endParaRPr lang="en-US" altLang="zh-CN" sz="2000" dirty="0">
              <a:solidFill>
                <a:schemeClr val="bg1"/>
              </a:solidFill>
              <a:latin typeface="微软雅黑" panose="020B0503020204020204" charset="-122"/>
              <a:ea typeface="微软雅黑" panose="020B0503020204020204" charset="-122"/>
            </a:endParaRPr>
          </a:p>
          <a:p>
            <a:pPr algn="ctr"/>
            <a:r>
              <a:rPr lang="zh-CN" altLang="en-US" sz="2000" dirty="0">
                <a:solidFill>
                  <a:schemeClr val="bg1"/>
                </a:solidFill>
                <a:latin typeface="微软雅黑" panose="020B0503020204020204" charset="-122"/>
                <a:ea typeface="微软雅黑" panose="020B0503020204020204" charset="-122"/>
              </a:rPr>
              <a:t>烧伤</a:t>
            </a:r>
            <a:endParaRPr lang="zh-CN" altLang="en-US" sz="2000" dirty="0">
              <a:solidFill>
                <a:schemeClr val="bg1"/>
              </a:solidFill>
              <a:latin typeface="微软雅黑" panose="020B0503020204020204" charset="-122"/>
              <a:ea typeface="微软雅黑" panose="020B0503020204020204" charset="-122"/>
            </a:endParaRPr>
          </a:p>
        </p:txBody>
      </p:sp>
      <p:sp>
        <p:nvSpPr>
          <p:cNvPr id="64" name="文本框 63"/>
          <p:cNvSpPr txBox="1"/>
          <p:nvPr/>
        </p:nvSpPr>
        <p:spPr>
          <a:xfrm>
            <a:off x="990586" y="3353632"/>
            <a:ext cx="1881249" cy="1031629"/>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表现为受伤处皮肤轻度红、肿、热、痛，感觉过敏，无水泡。</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椭圆 65"/>
          <p:cNvSpPr/>
          <p:nvPr/>
        </p:nvSpPr>
        <p:spPr>
          <a:xfrm>
            <a:off x="3454794" y="2616504"/>
            <a:ext cx="2505886" cy="2505884"/>
          </a:xfrm>
          <a:prstGeom prst="ellipse">
            <a:avLst/>
          </a:prstGeom>
          <a:noFill/>
          <a:ln w="25400">
            <a:solidFill>
              <a:srgbClr val="78B7C9"/>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7" name="椭圆 66"/>
          <p:cNvSpPr/>
          <p:nvPr/>
        </p:nvSpPr>
        <p:spPr>
          <a:xfrm>
            <a:off x="3454794" y="2352070"/>
            <a:ext cx="939808" cy="939808"/>
          </a:xfrm>
          <a:prstGeom prst="ellipse">
            <a:avLst/>
          </a:prstGeom>
          <a:solidFill>
            <a:srgbClr val="78B7C9"/>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8" name="文本框 67"/>
          <p:cNvSpPr txBox="1"/>
          <p:nvPr/>
        </p:nvSpPr>
        <p:spPr>
          <a:xfrm>
            <a:off x="3433826" y="2484656"/>
            <a:ext cx="1029895" cy="707886"/>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浅二度烧伤</a:t>
            </a:r>
            <a:endParaRPr lang="en-US" altLang="zh-CN" sz="2000" dirty="0">
              <a:solidFill>
                <a:schemeClr val="bg1"/>
              </a:solidFill>
              <a:latin typeface="微软雅黑" panose="020B0503020204020204" charset="-122"/>
              <a:ea typeface="微软雅黑" panose="020B0503020204020204" charset="-122"/>
            </a:endParaRPr>
          </a:p>
        </p:txBody>
      </p:sp>
      <p:sp>
        <p:nvSpPr>
          <p:cNvPr id="69" name="文本框 68"/>
          <p:cNvSpPr txBox="1"/>
          <p:nvPr/>
        </p:nvSpPr>
        <p:spPr>
          <a:xfrm>
            <a:off x="3605851" y="3259264"/>
            <a:ext cx="2203772" cy="1354794"/>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表现为受伤处皮肤疼痛剧烈、感觉过敏，有水泡；水泡拔离后可见创面均匀发红，潮湿，水肿明显。</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70" name="椭圆 69"/>
          <p:cNvSpPr/>
          <p:nvPr/>
        </p:nvSpPr>
        <p:spPr>
          <a:xfrm>
            <a:off x="6231321" y="2616504"/>
            <a:ext cx="2505886" cy="2505884"/>
          </a:xfrm>
          <a:prstGeom prst="ellipse">
            <a:avLst/>
          </a:prstGeom>
          <a:noFill/>
          <a:ln w="25400">
            <a:solidFill>
              <a:srgbClr val="78B7C9"/>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1" name="椭圆 70"/>
          <p:cNvSpPr/>
          <p:nvPr/>
        </p:nvSpPr>
        <p:spPr>
          <a:xfrm>
            <a:off x="6231321" y="2352070"/>
            <a:ext cx="939808" cy="939808"/>
          </a:xfrm>
          <a:prstGeom prst="ellipse">
            <a:avLst/>
          </a:prstGeom>
          <a:solidFill>
            <a:srgbClr val="78B7C9"/>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2" name="文本框 71"/>
          <p:cNvSpPr txBox="1"/>
          <p:nvPr/>
        </p:nvSpPr>
        <p:spPr>
          <a:xfrm>
            <a:off x="6210353" y="2484656"/>
            <a:ext cx="1029895" cy="707886"/>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深二度烧伤</a:t>
            </a:r>
            <a:endParaRPr lang="en-US" altLang="zh-CN" sz="2000" dirty="0">
              <a:solidFill>
                <a:schemeClr val="bg1"/>
              </a:solidFill>
              <a:latin typeface="微软雅黑" panose="020B0503020204020204" charset="-122"/>
              <a:ea typeface="微软雅黑" panose="020B0503020204020204" charset="-122"/>
            </a:endParaRPr>
          </a:p>
        </p:txBody>
      </p:sp>
      <p:sp>
        <p:nvSpPr>
          <p:cNvPr id="73" name="文本框 72"/>
          <p:cNvSpPr txBox="1"/>
          <p:nvPr/>
        </p:nvSpPr>
        <p:spPr>
          <a:xfrm>
            <a:off x="6384733" y="3259264"/>
            <a:ext cx="2199063" cy="1051560"/>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表现为受伤皮肤痛觉较迟钝，课有或无水泡，基底苍白，间有红色斑点</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74" name="椭圆 73"/>
          <p:cNvSpPr/>
          <p:nvPr/>
        </p:nvSpPr>
        <p:spPr>
          <a:xfrm>
            <a:off x="9007847" y="2616504"/>
            <a:ext cx="2505886" cy="2505884"/>
          </a:xfrm>
          <a:prstGeom prst="ellipse">
            <a:avLst/>
          </a:prstGeom>
          <a:noFill/>
          <a:ln w="25400">
            <a:solidFill>
              <a:srgbClr val="78B7C9"/>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5" name="椭圆 74"/>
          <p:cNvSpPr/>
          <p:nvPr/>
        </p:nvSpPr>
        <p:spPr>
          <a:xfrm>
            <a:off x="9007847" y="2352070"/>
            <a:ext cx="939808" cy="939808"/>
          </a:xfrm>
          <a:prstGeom prst="ellipse">
            <a:avLst/>
          </a:prstGeom>
          <a:solidFill>
            <a:srgbClr val="78B7C9"/>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6" name="文本框 75"/>
          <p:cNvSpPr txBox="1"/>
          <p:nvPr/>
        </p:nvSpPr>
        <p:spPr>
          <a:xfrm>
            <a:off x="8986879" y="2484656"/>
            <a:ext cx="1029895" cy="707886"/>
          </a:xfrm>
          <a:prstGeom prst="rect">
            <a:avLst/>
          </a:prstGeom>
          <a:noFill/>
        </p:spPr>
        <p:txBody>
          <a:bodyPr wrap="square" rtlCol="0">
            <a:spAutoFit/>
          </a:bodyPr>
          <a:lstStyle/>
          <a:p>
            <a:pPr algn="ctr"/>
            <a:r>
              <a:rPr lang="zh-CN" altLang="en-US" sz="2000" dirty="0">
                <a:solidFill>
                  <a:schemeClr val="bg1"/>
                </a:solidFill>
                <a:latin typeface="微软雅黑" panose="020B0503020204020204" charset="-122"/>
                <a:ea typeface="微软雅黑" panose="020B0503020204020204" charset="-122"/>
              </a:rPr>
              <a:t>三度</a:t>
            </a:r>
            <a:endParaRPr lang="en-US" altLang="zh-CN" sz="2000" dirty="0">
              <a:solidFill>
                <a:schemeClr val="bg1"/>
              </a:solidFill>
              <a:latin typeface="微软雅黑" panose="020B0503020204020204" charset="-122"/>
              <a:ea typeface="微软雅黑" panose="020B0503020204020204" charset="-122"/>
            </a:endParaRPr>
          </a:p>
          <a:p>
            <a:pPr algn="ctr"/>
            <a:r>
              <a:rPr lang="zh-CN" altLang="en-US" sz="2000" dirty="0">
                <a:solidFill>
                  <a:schemeClr val="bg1"/>
                </a:solidFill>
                <a:latin typeface="微软雅黑" panose="020B0503020204020204" charset="-122"/>
                <a:ea typeface="微软雅黑" panose="020B0503020204020204" charset="-122"/>
              </a:rPr>
              <a:t>烧伤</a:t>
            </a:r>
            <a:endParaRPr lang="en-US" altLang="zh-CN" sz="2000" dirty="0">
              <a:solidFill>
                <a:schemeClr val="bg1"/>
              </a:solidFill>
              <a:latin typeface="微软雅黑" panose="020B0503020204020204" charset="-122"/>
              <a:ea typeface="微软雅黑" panose="020B0503020204020204" charset="-122"/>
            </a:endParaRPr>
          </a:p>
        </p:txBody>
      </p:sp>
      <p:sp>
        <p:nvSpPr>
          <p:cNvPr id="77" name="文本框 76"/>
          <p:cNvSpPr txBox="1"/>
          <p:nvPr/>
        </p:nvSpPr>
        <p:spPr>
          <a:xfrm>
            <a:off x="9161259" y="3353632"/>
            <a:ext cx="2199063" cy="1051560"/>
          </a:xfrm>
          <a:prstGeom prst="rect">
            <a:avLst/>
          </a:prstGeom>
          <a:noFill/>
        </p:spPr>
        <p:txBody>
          <a:bodyPr wrap="square" rtlCol="0">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感觉皮肤消失，无弹性，干燥，无水泡，蜡白、焦黄或碳化</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userDrawn="1"/>
        </p:nvPicPr>
        <p:blipFill>
          <a:blip r:embed="rId2">
            <a:clrChange>
              <a:clrFrom>
                <a:srgbClr val="FEFEFE">
                  <a:alpha val="100000"/>
                </a:srgbClr>
              </a:clrFrom>
              <a:clrTo>
                <a:srgbClr val="FEFEFE">
                  <a:alpha val="100000"/>
                  <a:alpha val="0"/>
                </a:srgbClr>
              </a:clrTo>
            </a:clrChange>
          </a:blip>
          <a:stretch>
            <a:fillRect/>
          </a:stretch>
        </p:blipFill>
        <p:spPr>
          <a:xfrm>
            <a:off x="6696710" y="203200"/>
            <a:ext cx="5092065" cy="700405"/>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10.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11.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12.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13.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14.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15.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16.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17.xml><?xml version="1.0" encoding="utf-8"?>
<p:tagLst xmlns:p="http://schemas.openxmlformats.org/presentationml/2006/main">
  <p:tag name="ISLIDE.VECTOR" val="b1443df2-0561-40b9-aaae-0affe01f84b9"/>
</p:tagLst>
</file>

<file path=ppt/tags/tag18.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19.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20.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1.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2.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3.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4.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5.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6.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7.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8.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29.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3.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30.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31.xml><?xml version="1.0" encoding="utf-8"?>
<p:tagLst xmlns:p="http://schemas.openxmlformats.org/presentationml/2006/main">
  <p:tag name="KSO_WM_DIAGRAM_VIRTUALLY_FRAME" val="{&quot;height&quot;:261.3159842519685,&quot;left&quot;:528.8451968503937,&quot;top&quot;:176.54425196850394,&quot;width&quot;:346.6437007874015}"/>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62_1*l_h_i*1_1_1"/>
  <p:tag name="KSO_WM_TEMPLATE_CATEGORY" val="diagram"/>
  <p:tag name="KSO_WM_TEMPLATE_INDEX" val="20228762"/>
  <p:tag name="KSO_WM_UNIT_LAYERLEVEL" val="1_1_1"/>
  <p:tag name="KSO_WM_TAG_VERSION" val="1.0"/>
  <p:tag name="KSO_WM_BEAUTIFY_FLAG" val="#wm#"/>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1"/>
  <p:tag name="KSO_WM_DIAGRAM_VIRTUALLY_FRAME" val="{&quot;height&quot;:360.0000000000001,&quot;left&quot;:178.76007874015747,&quot;top&quot;:96.75,&quot;width&quot;:652.5798425196849}"/>
</p:tagLst>
</file>

<file path=ppt/tags/tag3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762_1*l_h_a*1_1_1"/>
  <p:tag name="KSO_WM_TEMPLATE_CATEGORY" val="diagram"/>
  <p:tag name="KSO_WM_TEMPLATE_INDEX" val="20228762"/>
  <p:tag name="KSO_WM_UNIT_LAYERLEVEL" val="1_1_1"/>
  <p:tag name="KSO_WM_TAG_VERSION" val="1.0"/>
  <p:tag name="KSO_WM_BEAUTIFY_FLAG" val="#wm#"/>
  <p:tag name="KSO_WM_UNIT_VALUE" val="9"/>
  <p:tag name="KSO_WM_UNIT_PRESET_TEXT" val="单击添加标题"/>
  <p:tag name="KSO_WM_UNIT_TEXT_FILL_FORE_SCHEMECOLOR_INDEX_BRIGHTNESS" val="0"/>
  <p:tag name="KSO_WM_UNIT_TEXT_FILL_FORE_SCHEMECOLOR_INDEX" val="14"/>
  <p:tag name="KSO_WM_UNIT_TEXT_FILL_TYPE" val="1"/>
  <p:tag name="KSO_WM_UNIT_USESOURCEFORMAT_APPLY" val="1"/>
  <p:tag name="KSO_WM_DIAGRAM_VIRTUALLY_FRAME" val="{&quot;height&quot;:360.0000000000001,&quot;left&quot;:178.76007874015747,&quot;top&quot;:96.75,&quot;width&quot;:652.5798425196849}"/>
</p:tagLst>
</file>

<file path=ppt/tags/tag34.xml><?xml version="1.0" encoding="utf-8"?>
<p:tagLst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62_1*l_h_f*1_1_1"/>
  <p:tag name="KSO_WM_TEMPLATE_CATEGORY" val="diagram"/>
  <p:tag name="KSO_WM_TEMPLATE_INDEX" val="20228762"/>
  <p:tag name="KSO_WM_UNIT_LAYERLEVEL" val="1_1_1"/>
  <p:tag name="KSO_WM_TAG_VERSION" val="1.0"/>
  <p:tag name="KSO_WM_BEAUTIFY_FLAG" val="#wm#"/>
  <p:tag name="KSO_WM_UNIT_PRESET_TEXT" val="单击此处添加文本具体内容，简明扼要地阐述您的观点，以便观者准确地理解您传达的思想。"/>
  <p:tag name="KSO_WM_UNIT_TEXT_FILL_FORE_SCHEMECOLOR_INDEX_BRIGHTNESS" val="0"/>
  <p:tag name="KSO_WM_UNIT_TEXT_FILL_FORE_SCHEMECOLOR_INDEX" val="14"/>
  <p:tag name="KSO_WM_UNIT_TEXT_FILL_TYPE" val="1"/>
  <p:tag name="KSO_WM_UNIT_USESOURCEFORMAT_APPLY" val="1"/>
  <p:tag name="KSO_WM_DIAGRAM_VIRTUALLY_FRAME" val="{&quot;height&quot;:360.0000000000001,&quot;left&quot;:178.76007874015747,&quot;top&quot;:96.75,&quot;width&quot;:652.5798425196849}"/>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62_1*l_h_i*1_1_2"/>
  <p:tag name="KSO_WM_TEMPLATE_CATEGORY" val="diagram"/>
  <p:tag name="KSO_WM_TEMPLATE_INDEX" val="20228762"/>
  <p:tag name="KSO_WM_UNIT_LAYERLEVEL" val="1_1_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
  <p:tag name="KSO_WM_UNIT_TEXT_FILL_FORE_SCHEMECOLOR_INDEX_2" val="14"/>
  <p:tag name="KSO_WM_UNIT_TEXT_FILL_FORE_SCHEMECOLOR_INDEX_2_POS" val="0.27"/>
  <p:tag name="KSO_WM_UNIT_TEXT_FILL_FORE_SCHEMECOLOR_INDEX_2_TRANS" val="0"/>
  <p:tag name="KSO_WM_UNIT_USESOURCEFORMAT_APPLY" val="1"/>
  <p:tag name="KSO_WM_UNIT_TEXT_FILL_FORE_SCHEMECOLOR_INDEX" val="14"/>
  <p:tag name="KSO_WM_DIAGRAM_VIRTUALLY_FRAME" val="{&quot;height&quot;:360.0000000000001,&quot;left&quot;:178.76007874015747,&quot;top&quot;:96.75,&quot;width&quot;:652.5798425196849}"/>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62_1*l_h_i*1_2_1"/>
  <p:tag name="KSO_WM_TEMPLATE_CATEGORY" val="diagram"/>
  <p:tag name="KSO_WM_TEMPLATE_INDEX" val="20228762"/>
  <p:tag name="KSO_WM_UNIT_LAYERLEVEL" val="1_1_1"/>
  <p:tag name="KSO_WM_TAG_VERSION" val="1.0"/>
  <p:tag name="KSO_WM_BEAUTIFY_FLAG" val="#wm#"/>
  <p:tag name="KSO_WM_UNIT_FILL_FORE_SCHEMECOLOR_INDEX_1_BRIGHTNESS" val="-0.25"/>
  <p:tag name="KSO_WM_UNIT_FILL_FORE_SCHEMECOLOR_INDEX_1" val="7"/>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SHADOW_SCHEMECOLOR_INDEX_BRIGHTNESS" val="0"/>
  <p:tag name="KSO_WM_UNIT_SHADOW_SCHEMECOLOR_INDEX" val="7"/>
  <p:tag name="KSO_WM_UNIT_TEXT_FILL_FORE_SCHEMECOLOR_INDEX_BRIGHTNESS" val="0"/>
  <p:tag name="KSO_WM_UNIT_TEXT_FILL_FORE_SCHEMECOLOR_INDEX" val="2"/>
  <p:tag name="KSO_WM_UNIT_TEXT_FILL_TYPE" val="1"/>
  <p:tag name="KSO_WM_UNIT_USESOURCEFORMAT_APPLY" val="1"/>
  <p:tag name="KSO_WM_DIAGRAM_VIRTUALLY_FRAME" val="{&quot;height&quot;:360.0000000000001,&quot;left&quot;:178.76007874015747,&quot;top&quot;:96.75,&quot;width&quot;:652.5798425196849}"/>
</p:tagLst>
</file>

<file path=ppt/tags/tag37.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762_1*l_h_a*1_2_1"/>
  <p:tag name="KSO_WM_TEMPLATE_CATEGORY" val="diagram"/>
  <p:tag name="KSO_WM_TEMPLATE_INDEX" val="20228762"/>
  <p:tag name="KSO_WM_UNIT_LAYERLEVEL" val="1_1_1"/>
  <p:tag name="KSO_WM_TAG_VERSION" val="1.0"/>
  <p:tag name="KSO_WM_BEAUTIFY_FLAG" val="#wm#"/>
  <p:tag name="KSO_WM_UNIT_VALUE" val="9"/>
  <p:tag name="KSO_WM_UNIT_TEXT_FILL_FORE_SCHEMECOLOR_INDEX_BRIGHTNESS" val="0"/>
  <p:tag name="KSO_WM_UNIT_TEXT_FILL_FORE_SCHEMECOLOR_INDEX" val="14"/>
  <p:tag name="KSO_WM_UNIT_TEXT_FILL_TYPE" val="1"/>
  <p:tag name="KSO_WM_UNIT_USESOURCEFORMAT_APPLY" val="1"/>
  <p:tag name="KSO_WM_DIAGRAM_VIRTUALLY_FRAME" val="{&quot;height&quot;:360.0000000000001,&quot;left&quot;:178.76007874015747,&quot;top&quot;:96.75,&quot;width&quot;:652.5798425196849}"/>
</p:tagLst>
</file>

<file path=ppt/tags/tag38.xml><?xml version="1.0" encoding="utf-8"?>
<p:tagLst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62_1*l_h_f*1_2_1"/>
  <p:tag name="KSO_WM_TEMPLATE_CATEGORY" val="diagram"/>
  <p:tag name="KSO_WM_TEMPLATE_INDEX" val="20228762"/>
  <p:tag name="KSO_WM_UNIT_LAYERLEVEL" val="1_1_1"/>
  <p:tag name="KSO_WM_TAG_VERSION" val="1.0"/>
  <p:tag name="KSO_WM_BEAUTIFY_FLAG" val="#wm#"/>
  <p:tag name="KSO_WM_UNIT_PRESET_TEXT" val="单击此处添加文本具体内容，简明扼要地阐述您的观点，以便观者准确地理解您传达的思想。"/>
  <p:tag name="KSO_WM_UNIT_TEXT_FILL_FORE_SCHEMECOLOR_INDEX_BRIGHTNESS" val="0"/>
  <p:tag name="KSO_WM_UNIT_TEXT_FILL_FORE_SCHEMECOLOR_INDEX" val="14"/>
  <p:tag name="KSO_WM_UNIT_TEXT_FILL_TYPE" val="1"/>
  <p:tag name="KSO_WM_UNIT_USESOURCEFORMAT_APPLY" val="1"/>
  <p:tag name="KSO_WM_DIAGRAM_VIRTUALLY_FRAME" val="{&quot;height&quot;:360.0000000000001,&quot;left&quot;:178.76007874015747,&quot;top&quot;:96.75,&quot;width&quot;:652.5798425196849}"/>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62_1*l_h_i*1_2_2"/>
  <p:tag name="KSO_WM_TEMPLATE_CATEGORY" val="diagram"/>
  <p:tag name="KSO_WM_TEMPLATE_INDEX" val="20228762"/>
  <p:tag name="KSO_WM_UNIT_LAYERLEVEL" val="1_1_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
  <p:tag name="KSO_WM_UNIT_TEXT_FILL_FORE_SCHEMECOLOR_INDEX_2" val="14"/>
  <p:tag name="KSO_WM_UNIT_TEXT_FILL_FORE_SCHEMECOLOR_INDEX_2_POS" val="0.27"/>
  <p:tag name="KSO_WM_UNIT_TEXT_FILL_FORE_SCHEMECOLOR_INDEX_2_TRANS" val="0"/>
  <p:tag name="KSO_WM_UNIT_TEXT_FILL_FORE_SCHEMECOLOR_INDEX_3_BRIGHTNESS" val="0.4"/>
  <p:tag name="KSO_WM_UNIT_TEXT_FILL_FORE_SCHEMECOLOR_INDEX_3" val="7"/>
  <p:tag name="KSO_WM_UNIT_TEXT_FILL_FORE_SCHEMECOLOR_INDEX_3_POS" val="0.77"/>
  <p:tag name="KSO_WM_UNIT_TEXT_FILL_FORE_SCHEMECOLOR_INDEX_3_TRANS" val="1"/>
  <p:tag name="KSO_WM_UNIT_TEXT_FILL_FORE_SCHEMECOLOR_INDEX_4_BRIGHTNESS" val="-0.25"/>
  <p:tag name="KSO_WM_UNIT_TEXT_FILL_FORE_SCHEMECOLOR_INDEX_4" val="7"/>
  <p:tag name="KSO_WM_UNIT_TEXT_FILL_FORE_SCHEMECOLOR_INDEX_4_POS" val="1"/>
  <p:tag name="KSO_WM_UNIT_TEXT_FILL_FORE_SCHEMECOLOR_INDEX_4_TRANS" val="0"/>
  <p:tag name="KSO_WM_UNIT_TEXT_FILL_GRADIENT_TYPE" val="0"/>
  <p:tag name="KSO_WM_UNIT_TEXT_FILL_GRADIENT_ANGLE" val="90"/>
  <p:tag name="KSO_WM_UNIT_TEXT_FILL_GRADIENT_Direction" val="1"/>
  <p:tag name="KSO_WM_UNIT_TEXT_FILL_TYPE" val="3"/>
  <p:tag name="KSO_WM_UNIT_USESOURCEFORMAT_APPLY" val="1"/>
  <p:tag name="KSO_WM_DIAGRAM_VIRTUALLY_FRAME" val="{&quot;height&quot;:360.0000000000001,&quot;left&quot;:178.76007874015747,&quot;top&quot;:96.75,&quot;width&quot;:652.5798425196849}"/>
</p:tagLst>
</file>

<file path=ppt/tags/tag4.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19447_3*l_h_i*1_1_1"/>
  <p:tag name="KSO_WM_TEMPLATE_CATEGORY" val="diagram"/>
  <p:tag name="KSO_WM_TEMPLATE_INDEX" val="20219447"/>
  <p:tag name="KSO_WM_UNIT_LAYERLEVEL" val="1_1_1"/>
  <p:tag name="KSO_WM_TAG_VERSION" val="1.0"/>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103cefb265b345f5a56fcdc630016db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 name="KSO_WM_DIAGRAM_VIRTUALLY_FRAME" val="{&quot;height&quot;:354.55078740157484,&quot;left&quot;:47.96401574803149,&quot;top&quot;:92.72952755905511,&quot;width&quot;:864.071968503937}"/>
</p:tagLst>
</file>

<file path=ppt/tags/tag41.xml><?xml version="1.0" encoding="utf-8"?>
<p:tagLst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1_1"/>
  <p:tag name="KSO_WM_UNIT_ID" val="diagram20219447_3*l_h_f*1_1_1"/>
  <p:tag name="KSO_WM_TEMPLATE_CATEGORY" val="diagram"/>
  <p:tag name="KSO_WM_TEMPLATE_INDEX" val="20219447"/>
  <p:tag name="KSO_WM_UNIT_LAYERLEVEL" val="1_1_1"/>
  <p:tag name="KSO_WM_TAG_VERSION" val="1.0"/>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103cefb265b345f5a56fcdc630016db8"/>
  <p:tag name="KSO_WM_UNIT_TEXT_FILL_FORE_SCHEMECOLOR_INDEX_BRIGHTNESS" val="0.25"/>
  <p:tag name="KSO_WM_UNIT_TEXT_FILL_FORE_SCHEMECOLOR_INDEX" val="13"/>
  <p:tag name="KSO_WM_UNIT_TEXT_FILL_TYPE" val="1"/>
  <p:tag name="KSO_WM_UNIT_USESOURCEFORMAT_APPLY" val="1"/>
  <p:tag name="KSO_WM_DIAGRAM_VIRTUALLY_FRAME" val="{&quot;height&quot;:354.55078740157484,&quot;left&quot;:47.96401574803149,&quot;top&quot;:92.72952755905511,&quot;width&quot;:864.071968503937}"/>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diagram20219447_3*l_h_i*1_1_2"/>
  <p:tag name="KSO_WM_TEMPLATE_CATEGORY" val="diagram"/>
  <p:tag name="KSO_WM_TEMPLATE_INDEX" val="20219447"/>
  <p:tag name="KSO_WM_UNIT_LAYERLEVEL" val="1_1_1"/>
  <p:tag name="KSO_WM_TAG_VERSION" val="1.0"/>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103cefb265b345f5a56fcdc630016db8"/>
  <p:tag name="KSO_WM_UNIT_TEXT_FILL_FORE_SCHEMECOLOR_INDEX_BRIGHTNESS" val="-0.25"/>
  <p:tag name="KSO_WM_UNIT_TEXT_FILL_FORE_SCHEMECOLOR_INDEX" val="5"/>
  <p:tag name="KSO_WM_UNIT_TEXT_FILL_TYPE" val="1"/>
  <p:tag name="KSO_WM_UNIT_VALUE" val="1"/>
  <p:tag name="KSO_WM_UNIT_USESOURCEFORMAT_APPLY" val="1"/>
  <p:tag name="KSO_WM_DIAGRAM_VIRTUALLY_FRAME" val="{&quot;height&quot;:354.55078740157484,&quot;left&quot;:47.96401574803149,&quot;top&quot;:92.72952755905511,&quot;width&quot;:864.071968503937}"/>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3"/>
  <p:tag name="KSO_WM_UNIT_ID" val="diagram20219447_3*l_h_i*1_1_3"/>
  <p:tag name="KSO_WM_TEMPLATE_CATEGORY" val="diagram"/>
  <p:tag name="KSO_WM_TEMPLATE_INDEX" val="20219447"/>
  <p:tag name="KSO_WM_UNIT_LAYERLEVEL" val="1_1_1"/>
  <p:tag name="KSO_WM_TAG_VERSION" val="1.0"/>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103cefb265b345f5a56fcdc630016db8"/>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 name="KSO_WM_DIAGRAM_VIRTUALLY_FRAME" val="{&quot;height&quot;:354.55078740157484,&quot;left&quot;:47.96401574803149,&quot;top&quot;:92.72952755905511,&quot;width&quot;:864.071968503937}"/>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19447_3*l_h_i*1_2_1"/>
  <p:tag name="KSO_WM_TEMPLATE_CATEGORY" val="diagram"/>
  <p:tag name="KSO_WM_TEMPLATE_INDEX" val="20219447"/>
  <p:tag name="KSO_WM_UNIT_LAYERLEVEL" val="1_1_1"/>
  <p:tag name="KSO_WM_TAG_VERSION" val="1.0"/>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103cefb265b345f5a56fcdc630016db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 name="KSO_WM_DIAGRAM_VIRTUALLY_FRAME" val="{&quot;height&quot;:354.55078740157484,&quot;left&quot;:47.96401574803149,&quot;top&quot;:92.72952755905511,&quot;width&quot;:864.071968503937}"/>
</p:tagLst>
</file>

<file path=ppt/tags/tag45.xml><?xml version="1.0" encoding="utf-8"?>
<p:tagLst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2_1"/>
  <p:tag name="KSO_WM_UNIT_ID" val="diagram20219447_3*l_h_f*1_2_1"/>
  <p:tag name="KSO_WM_TEMPLATE_CATEGORY" val="diagram"/>
  <p:tag name="KSO_WM_TEMPLATE_INDEX" val="20219447"/>
  <p:tag name="KSO_WM_UNIT_LAYERLEVEL" val="1_1_1"/>
  <p:tag name="KSO_WM_TAG_VERSION" val="1.0"/>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103cefb265b345f5a56fcdc630016db8"/>
  <p:tag name="KSO_WM_UNIT_TEXT_FILL_FORE_SCHEMECOLOR_INDEX_BRIGHTNESS" val="0.25"/>
  <p:tag name="KSO_WM_UNIT_TEXT_FILL_FORE_SCHEMECOLOR_INDEX" val="13"/>
  <p:tag name="KSO_WM_UNIT_TEXT_FILL_TYPE" val="1"/>
  <p:tag name="KSO_WM_UNIT_USESOURCEFORMAT_APPLY" val="1"/>
  <p:tag name="KSO_WM_DIAGRAM_VIRTUALLY_FRAME" val="{&quot;height&quot;:354.55078740157484,&quot;left&quot;:47.96401574803149,&quot;top&quot;:92.72952755905511,&quot;width&quot;:864.071968503937}"/>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diagram20219447_3*l_h_i*1_2_2"/>
  <p:tag name="KSO_WM_TEMPLATE_CATEGORY" val="diagram"/>
  <p:tag name="KSO_WM_TEMPLATE_INDEX" val="20219447"/>
  <p:tag name="KSO_WM_UNIT_LAYERLEVEL" val="1_1_1"/>
  <p:tag name="KSO_WM_TAG_VERSION" val="1.0"/>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103cefb265b345f5a56fcdc630016db8"/>
  <p:tag name="KSO_WM_UNIT_TEXT_FILL_FORE_SCHEMECOLOR_INDEX_BRIGHTNESS" val="-0.25"/>
  <p:tag name="KSO_WM_UNIT_TEXT_FILL_FORE_SCHEMECOLOR_INDEX" val="5"/>
  <p:tag name="KSO_WM_UNIT_TEXT_FILL_TYPE" val="1"/>
  <p:tag name="KSO_WM_UNIT_VALUE" val="1"/>
  <p:tag name="KSO_WM_UNIT_USESOURCEFORMAT_APPLY" val="1"/>
  <p:tag name="KSO_WM_DIAGRAM_VIRTUALLY_FRAME" val="{&quot;height&quot;:354.55078740157484,&quot;left&quot;:47.96401574803149,&quot;top&quot;:92.72952755905511,&quot;width&quot;:864.071968503937}"/>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19447_3*l_h_i*1_2_3"/>
  <p:tag name="KSO_WM_TEMPLATE_CATEGORY" val="diagram"/>
  <p:tag name="KSO_WM_TEMPLATE_INDEX" val="20219447"/>
  <p:tag name="KSO_WM_UNIT_LAYERLEVEL" val="1_1_1"/>
  <p:tag name="KSO_WM_TAG_VERSION" val="1.0"/>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103cefb265b345f5a56fcdc630016db8"/>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 name="KSO_WM_DIAGRAM_VIRTUALLY_FRAME" val="{&quot;height&quot;:354.55078740157484,&quot;left&quot;:47.96401574803149,&quot;top&quot;:92.72952755905511,&quot;width&quot;:864.071968503937}"/>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19447_3*l_h_i*1_3_1"/>
  <p:tag name="KSO_WM_TEMPLATE_CATEGORY" val="diagram"/>
  <p:tag name="KSO_WM_TEMPLATE_INDEX" val="20219447"/>
  <p:tag name="KSO_WM_UNIT_LAYERLEVEL" val="1_1_1"/>
  <p:tag name="KSO_WM_TAG_VERSION" val="1.0"/>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103cefb265b345f5a56fcdc630016db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 name="KSO_WM_DIAGRAM_VIRTUALLY_FRAME" val="{&quot;height&quot;:354.55078740157484,&quot;left&quot;:47.96401574803149,&quot;top&quot;:92.72952755905511,&quot;width&quot;:864.071968503937}"/>
</p:tagLst>
</file>

<file path=ppt/tags/tag49.xml><?xml version="1.0" encoding="utf-8"?>
<p:tagLst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3_1"/>
  <p:tag name="KSO_WM_UNIT_ID" val="diagram20219447_3*l_h_f*1_3_1"/>
  <p:tag name="KSO_WM_TEMPLATE_CATEGORY" val="diagram"/>
  <p:tag name="KSO_WM_TEMPLATE_INDEX" val="20219447"/>
  <p:tag name="KSO_WM_UNIT_LAYERLEVEL" val="1_1_1"/>
  <p:tag name="KSO_WM_TAG_VERSION" val="1.0"/>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103cefb265b345f5a56fcdc630016db8"/>
  <p:tag name="KSO_WM_UNIT_TEXT_FILL_FORE_SCHEMECOLOR_INDEX_BRIGHTNESS" val="0.25"/>
  <p:tag name="KSO_WM_UNIT_TEXT_FILL_FORE_SCHEMECOLOR_INDEX" val="13"/>
  <p:tag name="KSO_WM_UNIT_TEXT_FILL_TYPE" val="1"/>
  <p:tag name="KSO_WM_UNIT_USESOURCEFORMAT_APPLY" val="1"/>
  <p:tag name="KSO_WM_DIAGRAM_VIRTUALLY_FRAME" val="{&quot;height&quot;:354.55078740157484,&quot;left&quot;:47.96401574803149,&quot;top&quot;:92.72952755905511,&quot;width&quot;:864.071968503937}"/>
</p:tagLst>
</file>

<file path=ppt/tags/tag5.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diagram20219447_3*l_h_i*1_3_2"/>
  <p:tag name="KSO_WM_TEMPLATE_CATEGORY" val="diagram"/>
  <p:tag name="KSO_WM_TEMPLATE_INDEX" val="20219447"/>
  <p:tag name="KSO_WM_UNIT_LAYERLEVEL" val="1_1_1"/>
  <p:tag name="KSO_WM_TAG_VERSION" val="1.0"/>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103cefb265b345f5a56fcdc630016db8"/>
  <p:tag name="KSO_WM_UNIT_TEXT_FILL_FORE_SCHEMECOLOR_INDEX_BRIGHTNESS" val="-0.25"/>
  <p:tag name="KSO_WM_UNIT_TEXT_FILL_FORE_SCHEMECOLOR_INDEX" val="5"/>
  <p:tag name="KSO_WM_UNIT_TEXT_FILL_TYPE" val="1"/>
  <p:tag name="KSO_WM_UNIT_VALUE" val="1"/>
  <p:tag name="KSO_WM_UNIT_USESOURCEFORMAT_APPLY" val="1"/>
  <p:tag name="KSO_WM_DIAGRAM_VIRTUALLY_FRAME" val="{&quot;height&quot;:354.55078740157484,&quot;left&quot;:47.96401574803149,&quot;top&quot;:92.72952755905511,&quot;width&quot;:864.071968503937}"/>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3"/>
  <p:tag name="KSO_WM_UNIT_ID" val="diagram20219447_3*l_h_i*1_3_3"/>
  <p:tag name="KSO_WM_TEMPLATE_CATEGORY" val="diagram"/>
  <p:tag name="KSO_WM_TEMPLATE_INDEX" val="20219447"/>
  <p:tag name="KSO_WM_UNIT_LAYERLEVEL" val="1_1_1"/>
  <p:tag name="KSO_WM_TAG_VERSION" val="1.0"/>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103cefb265b345f5a56fcdc630016db8"/>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 name="KSO_WM_DIAGRAM_VIRTUALLY_FRAME" val="{&quot;height&quot;:354.55078740157484,&quot;left&quot;:47.96401574803149,&quot;top&quot;:92.72952755905511,&quot;width&quot;:864.071968503937}"/>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1"/>
  <p:tag name="KSO_WM_UNIT_ID" val="diagram20219447_3*l_h_i*1_4_1"/>
  <p:tag name="KSO_WM_TEMPLATE_CATEGORY" val="diagram"/>
  <p:tag name="KSO_WM_TEMPLATE_INDEX" val="20219447"/>
  <p:tag name="KSO_WM_UNIT_LAYERLEVEL" val="1_1_1"/>
  <p:tag name="KSO_WM_TAG_VERSION" val="1.0"/>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103cefb265b345f5a56fcdc630016db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 name="KSO_WM_DIAGRAM_VIRTUALLY_FRAME" val="{&quot;height&quot;:354.55078740157484,&quot;left&quot;:47.96401574803149,&quot;top&quot;:92.72952755905511,&quot;width&quot;:864.071968503937}"/>
</p:tagLst>
</file>

<file path=ppt/tags/tag53.xml><?xml version="1.0" encoding="utf-8"?>
<p:tagLst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4_1"/>
  <p:tag name="KSO_WM_UNIT_ID" val="diagram20219447_3*l_h_f*1_4_1"/>
  <p:tag name="KSO_WM_TEMPLATE_CATEGORY" val="diagram"/>
  <p:tag name="KSO_WM_TEMPLATE_INDEX" val="20219447"/>
  <p:tag name="KSO_WM_UNIT_LAYERLEVEL" val="1_1_1"/>
  <p:tag name="KSO_WM_TAG_VERSION" val="1.0"/>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103cefb265b345f5a56fcdc630016db8"/>
  <p:tag name="KSO_WM_UNIT_TEXT_FILL_FORE_SCHEMECOLOR_INDEX_BRIGHTNESS" val="0.25"/>
  <p:tag name="KSO_WM_UNIT_TEXT_FILL_FORE_SCHEMECOLOR_INDEX" val="13"/>
  <p:tag name="KSO_WM_UNIT_TEXT_FILL_TYPE" val="1"/>
  <p:tag name="KSO_WM_UNIT_USESOURCEFORMAT_APPLY" val="1"/>
  <p:tag name="KSO_WM_DIAGRAM_VIRTUALLY_FRAME" val="{&quot;height&quot;:354.55078740157484,&quot;left&quot;:47.96401574803149,&quot;top&quot;:92.72952755905511,&quot;width&quot;:864.071968503937}"/>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diagram20219447_3*l_h_i*1_4_2"/>
  <p:tag name="KSO_WM_TEMPLATE_CATEGORY" val="diagram"/>
  <p:tag name="KSO_WM_TEMPLATE_INDEX" val="20219447"/>
  <p:tag name="KSO_WM_UNIT_LAYERLEVEL" val="1_1_1"/>
  <p:tag name="KSO_WM_TAG_VERSION" val="1.0"/>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103cefb265b345f5a56fcdc630016db8"/>
  <p:tag name="KSO_WM_UNIT_TEXT_FILL_FORE_SCHEMECOLOR_INDEX_BRIGHTNESS" val="-0.25"/>
  <p:tag name="KSO_WM_UNIT_TEXT_FILL_FORE_SCHEMECOLOR_INDEX" val="5"/>
  <p:tag name="KSO_WM_UNIT_TEXT_FILL_TYPE" val="1"/>
  <p:tag name="KSO_WM_UNIT_VALUE" val="1"/>
  <p:tag name="KSO_WM_UNIT_USESOURCEFORMAT_APPLY" val="1"/>
  <p:tag name="KSO_WM_DIAGRAM_VIRTUALLY_FRAME" val="{&quot;height&quot;:354.55078740157484,&quot;left&quot;:47.96401574803149,&quot;top&quot;:92.72952755905511,&quot;width&quot;:864.071968503937}"/>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3"/>
  <p:tag name="KSO_WM_UNIT_ID" val="diagram20219447_3*l_h_i*1_4_3"/>
  <p:tag name="KSO_WM_TEMPLATE_CATEGORY" val="diagram"/>
  <p:tag name="KSO_WM_TEMPLATE_INDEX" val="20219447"/>
  <p:tag name="KSO_WM_UNIT_LAYERLEVEL" val="1_1_1"/>
  <p:tag name="KSO_WM_TAG_VERSION" val="1.0"/>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103cefb265b345f5a56fcdc630016db8"/>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 name="KSO_WM_DIAGRAM_VIRTUALLY_FRAME" val="{&quot;height&quot;:354.55078740157484,&quot;left&quot;:47.96401574803149,&quot;top&quot;:92.72952755905511,&quot;width&quot;:864.071968503937}"/>
</p:tagLst>
</file>

<file path=ppt/tags/tag56.xml><?xml version="1.0" encoding="utf-8"?>
<p:tagLst xmlns:p="http://schemas.openxmlformats.org/presentationml/2006/main">
  <p:tag name="KSO_WM_DIAGRAM_VIRTUALLY_FRAME" val="{&quot;height&quot;:264.95732283464565,&quot;left&quot;:104.5075590551181,&quot;top&quot;:174.02086614173228,&quot;width&quot;:763.945905511811}"/>
</p:tagLst>
</file>

<file path=ppt/tags/tag57.xml><?xml version="1.0" encoding="utf-8"?>
<p:tagLst xmlns:p="http://schemas.openxmlformats.org/presentationml/2006/main">
  <p:tag name="KSO_WM_DIAGRAM_VIRTUALLY_FRAME" val="{&quot;height&quot;:264.95732283464565,&quot;left&quot;:104.5075590551181,&quot;top&quot;:174.02086614173228,&quot;width&quot;:763.945905511811}"/>
</p:tagLst>
</file>

<file path=ppt/tags/tag58.xml><?xml version="1.0" encoding="utf-8"?>
<p:tagLst xmlns:p="http://schemas.openxmlformats.org/presentationml/2006/main">
  <p:tag name="KSO_WM_DIAGRAM_VIRTUALLY_FRAME" val="{&quot;height&quot;:264.95732283464565,&quot;left&quot;:104.5075590551181,&quot;top&quot;:174.02086614173228,&quot;width&quot;:763.945905511811}"/>
</p:tagLst>
</file>

<file path=ppt/tags/tag59.xml><?xml version="1.0" encoding="utf-8"?>
<p:tagLst xmlns:p="http://schemas.openxmlformats.org/presentationml/2006/main">
  <p:tag name="KSO_WM_DIAGRAM_VIRTUALLY_FRAME" val="{&quot;height&quot;:264.95732283464565,&quot;left&quot;:104.5075590551181,&quot;top&quot;:174.02086614173228,&quot;width&quot;:763.945905511811}"/>
</p:tagLst>
</file>

<file path=ppt/tags/tag6.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60.xml><?xml version="1.0" encoding="utf-8"?>
<p:tagLst xmlns:p="http://schemas.openxmlformats.org/presentationml/2006/main">
  <p:tag name="KSO_WM_DIAGRAM_VIRTUALLY_FRAME" val="{&quot;height&quot;:264.95732283464565,&quot;left&quot;:104.5075590551181,&quot;top&quot;:174.02086614173228,&quot;width&quot;:763.945905511811}"/>
</p:tagLst>
</file>

<file path=ppt/tags/tag7.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8.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ags/tag9.xml><?xml version="1.0" encoding="utf-8"?>
<p:tagLst xmlns:p="http://schemas.openxmlformats.org/presentationml/2006/main">
  <p:tag name="KSO_WM_DIAGRAM_VIRTUALLY_FRAME" val="{&quot;height&quot;:163.26598425196852,&quot;left&quot;:215.44787401574803,&quot;top&quot;:188.36700787401574,&quot;width&quot;:529.104251968504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2398</Words>
  <Application>WPS 演示</Application>
  <PresentationFormat>宽屏</PresentationFormat>
  <Paragraphs>290</Paragraphs>
  <Slides>22</Slides>
  <Notes>12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微软雅黑</vt:lpstr>
      <vt:lpstr>等线</vt:lpstr>
      <vt:lpstr>Arial Unicode MS</vt:lpstr>
      <vt:lpstr>等线 Light</vt:lpstr>
      <vt:lpstr>思源黑体 CN Medium</vt:lpstr>
      <vt:lpstr>黑体</vt:lpstr>
      <vt:lpstr>思源黑体 CN Normal</vt:lpstr>
      <vt:lpstr>汉仪正圆-55W</vt:lpstr>
      <vt:lpstr>三极正智黑简体</vt:lpstr>
      <vt:lpstr>汉仪雅酷黑 85W</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夜 语</dc:creator>
  <cp:lastModifiedBy>潘婷</cp:lastModifiedBy>
  <cp:revision>140</cp:revision>
  <dcterms:created xsi:type="dcterms:W3CDTF">1900-01-01T00:00:00Z</dcterms:created>
  <dcterms:modified xsi:type="dcterms:W3CDTF">2025-09-16T07:30:12Z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7EEE4CC240C045888728B36A1173032B_11</vt:lpwstr>
  </property>
  <property fmtid="{D5CDD505-2E9C-101B-9397-08002B2CF9AE}" pid="3" name="KSOProductBuildVer">
    <vt:lpwstr>2052-11.8.2.11718</vt:lpwstr>
  </property>
  <property fmtid="{D5CDD505-2E9C-101B-9397-08002B2CF9AE}" pid="4" name="KSOTemplateUUID">
    <vt:lpwstr>v1.0_mb_6Bdx/XAFBit+qfLtvRq+Zg==</vt:lpwstr>
  </property>
</Properties>
</file>