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  <p:sldMasterId id="2147483676" r:id="rId16"/>
    <p:sldMasterId id="2147483678" r:id="rId17"/>
    <p:sldMasterId id="2147483680" r:id="rId18"/>
    <p:sldMasterId id="2147483682" r:id="rId19"/>
    <p:sldMasterId id="2147483684" r:id="rId20"/>
    <p:sldMasterId id="2147483686" r:id="rId21"/>
    <p:sldMasterId id="2147483688" r:id="rId22"/>
    <p:sldMasterId id="2147483690" r:id="rId23"/>
  </p:sldMasterIdLst>
  <p:sldIdLst>
    <p:sldId id="256" r:id="rId24"/>
    <p:sldId id="257" r:id="rId25"/>
    <p:sldId id="258" r:id="rId26"/>
    <p:sldId id="259" r:id="rId27"/>
    <p:sldId id="273" r:id="rId28"/>
    <p:sldId id="260" r:id="rId29"/>
    <p:sldId id="261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308" r:id="rId38"/>
    <p:sldId id="309" r:id="rId39"/>
    <p:sldId id="298" r:id="rId40"/>
    <p:sldId id="262" r:id="rId41"/>
    <p:sldId id="311" r:id="rId42"/>
    <p:sldId id="307" r:id="rId43"/>
    <p:sldId id="263" r:id="rId44"/>
    <p:sldId id="320" r:id="rId45"/>
    <p:sldId id="304" r:id="rId46"/>
    <p:sldId id="303" r:id="rId47"/>
    <p:sldId id="306" r:id="rId48"/>
    <p:sldId id="264" r:id="rId49"/>
    <p:sldId id="317" r:id="rId50"/>
    <p:sldId id="318" r:id="rId51"/>
    <p:sldId id="316" r:id="rId52"/>
    <p:sldId id="319" r:id="rId53"/>
    <p:sldId id="266" r:id="rId54"/>
    <p:sldId id="272" r:id="rId55"/>
    <p:sldId id="267" r:id="rId56"/>
  </p:sldIdLst>
  <p:sldSz cx="12192000" cy="6858000"/>
  <p:notesSz cx="6858000" cy="9144000"/>
  <p:embeddedFontLst>
    <p:embeddedFont>
      <p:font typeface="Source Han Serif SC Bold" panose="02020700000000000000" charset="-122"/>
      <p:bold r:id="rId60"/>
    </p:embeddedFont>
    <p:embeddedFont>
      <p:font typeface="OPPOSans R" panose="00020600040101010101" charset="-122"/>
      <p:regular r:id="rId61"/>
    </p:embeddedFont>
    <p:embeddedFont>
      <p:font typeface="Alibaba Sans" panose="020B0503020203040204"/>
      <p:regular r:id="rId62"/>
    </p:embeddedFont>
    <p:embeddedFont>
      <p:font typeface="Source Han Sans" panose="020B0500000000000000" charset="-122"/>
      <p:regular r:id="rId63"/>
    </p:embeddedFont>
    <p:embeddedFont>
      <p:font typeface="Source Han Sans CN Bold" panose="020B0800000000000000" charset="-122"/>
      <p:bold r:id="rId64"/>
    </p:embeddedFont>
    <p:embeddedFont>
      <p:font typeface="等线" panose="02010600030101010101" charset="-122"/>
      <p:regular r:id="rId65"/>
    </p:embeddedFont>
    <p:embeddedFont>
      <p:font typeface="OPPOSans H" panose="00020600040101010101" charset="-122"/>
      <p:regular r:id="rId66"/>
    </p:embeddedFont>
  </p:embeddedFontLst>
  <p:custDataLst>
    <p:tags r:id="rId67"/>
  </p:custData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7" Type="http://schemas.openxmlformats.org/officeDocument/2006/relationships/tags" Target="tags/tag59.xml"/><Relationship Id="rId66" Type="http://schemas.openxmlformats.org/officeDocument/2006/relationships/font" Target="fonts/font7.fntdata"/><Relationship Id="rId65" Type="http://schemas.openxmlformats.org/officeDocument/2006/relationships/font" Target="fonts/font6.fntdata"/><Relationship Id="rId64" Type="http://schemas.openxmlformats.org/officeDocument/2006/relationships/font" Target="fonts/font5.fntdata"/><Relationship Id="rId63" Type="http://schemas.openxmlformats.org/officeDocument/2006/relationships/font" Target="fonts/font4.fntdata"/><Relationship Id="rId62" Type="http://schemas.openxmlformats.org/officeDocument/2006/relationships/font" Target="fonts/font3.fntdata"/><Relationship Id="rId61" Type="http://schemas.openxmlformats.org/officeDocument/2006/relationships/font" Target="fonts/font2.fntdata"/><Relationship Id="rId60" Type="http://schemas.openxmlformats.org/officeDocument/2006/relationships/font" Target="fonts/font1.fntdata"/><Relationship Id="rId6" Type="http://schemas.openxmlformats.org/officeDocument/2006/relationships/slideMaster" Target="slideMasters/slideMaster5.xml"/><Relationship Id="rId59" Type="http://schemas.openxmlformats.org/officeDocument/2006/relationships/tableStyles" Target="tableStyles.xml"/><Relationship Id="rId58" Type="http://schemas.openxmlformats.org/officeDocument/2006/relationships/viewProps" Target="viewProps.xml"/><Relationship Id="rId57" Type="http://schemas.openxmlformats.org/officeDocument/2006/relationships/presProps" Target="presProps.xml"/><Relationship Id="rId56" Type="http://schemas.openxmlformats.org/officeDocument/2006/relationships/slide" Target="slides/slide33.xml"/><Relationship Id="rId55" Type="http://schemas.openxmlformats.org/officeDocument/2006/relationships/slide" Target="slides/slide32.xml"/><Relationship Id="rId54" Type="http://schemas.openxmlformats.org/officeDocument/2006/relationships/slide" Target="slides/slide31.xml"/><Relationship Id="rId53" Type="http://schemas.openxmlformats.org/officeDocument/2006/relationships/slide" Target="slides/slide30.xml"/><Relationship Id="rId52" Type="http://schemas.openxmlformats.org/officeDocument/2006/relationships/slide" Target="slides/slide29.xml"/><Relationship Id="rId51" Type="http://schemas.openxmlformats.org/officeDocument/2006/relationships/slide" Target="slides/slide28.xml"/><Relationship Id="rId50" Type="http://schemas.openxmlformats.org/officeDocument/2006/relationships/slide" Target="slides/slide27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26.xml"/><Relationship Id="rId48" Type="http://schemas.openxmlformats.org/officeDocument/2006/relationships/slide" Target="slides/slide25.xml"/><Relationship Id="rId47" Type="http://schemas.openxmlformats.org/officeDocument/2006/relationships/slide" Target="slides/slide24.xml"/><Relationship Id="rId46" Type="http://schemas.openxmlformats.org/officeDocument/2006/relationships/slide" Target="slides/slide23.xml"/><Relationship Id="rId45" Type="http://schemas.openxmlformats.org/officeDocument/2006/relationships/slide" Target="slides/slide22.xml"/><Relationship Id="rId44" Type="http://schemas.openxmlformats.org/officeDocument/2006/relationships/slide" Target="slides/slide21.xml"/><Relationship Id="rId43" Type="http://schemas.openxmlformats.org/officeDocument/2006/relationships/slide" Target="slides/slide20.xml"/><Relationship Id="rId42" Type="http://schemas.openxmlformats.org/officeDocument/2006/relationships/slide" Target="slides/slide19.xml"/><Relationship Id="rId41" Type="http://schemas.openxmlformats.org/officeDocument/2006/relationships/slide" Target="slides/slide18.xml"/><Relationship Id="rId40" Type="http://schemas.openxmlformats.org/officeDocument/2006/relationships/slide" Target="slides/slide17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16.xml"/><Relationship Id="rId38" Type="http://schemas.openxmlformats.org/officeDocument/2006/relationships/slide" Target="slides/slide15.xml"/><Relationship Id="rId37" Type="http://schemas.openxmlformats.org/officeDocument/2006/relationships/slide" Target="slides/slide14.xml"/><Relationship Id="rId36" Type="http://schemas.openxmlformats.org/officeDocument/2006/relationships/slide" Target="slides/slide13.xml"/><Relationship Id="rId35" Type="http://schemas.openxmlformats.org/officeDocument/2006/relationships/slide" Target="slides/slide12.xml"/><Relationship Id="rId34" Type="http://schemas.openxmlformats.org/officeDocument/2006/relationships/slide" Target="slides/slide11.xml"/><Relationship Id="rId33" Type="http://schemas.openxmlformats.org/officeDocument/2006/relationships/slide" Target="slides/slide10.xml"/><Relationship Id="rId32" Type="http://schemas.openxmlformats.org/officeDocument/2006/relationships/slide" Target="slides/slide9.xml"/><Relationship Id="rId31" Type="http://schemas.openxmlformats.org/officeDocument/2006/relationships/slide" Target="slides/slide8.xml"/><Relationship Id="rId30" Type="http://schemas.openxmlformats.org/officeDocument/2006/relationships/slide" Target="slides/slide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6.xml"/><Relationship Id="rId28" Type="http://schemas.openxmlformats.org/officeDocument/2006/relationships/slide" Target="slides/slide5.xml"/><Relationship Id="rId27" Type="http://schemas.openxmlformats.org/officeDocument/2006/relationships/slide" Target="slides/slide4.xml"/><Relationship Id="rId26" Type="http://schemas.openxmlformats.org/officeDocument/2006/relationships/slide" Target="slides/slide3.xml"/><Relationship Id="rId25" Type="http://schemas.openxmlformats.org/officeDocument/2006/relationships/slide" Target="slides/slide2.xml"/><Relationship Id="rId24" Type="http://schemas.openxmlformats.org/officeDocument/2006/relationships/slide" Target="slides/slide1.xml"/><Relationship Id="rId23" Type="http://schemas.openxmlformats.org/officeDocument/2006/relationships/slideMaster" Target="slideMasters/slideMaster22.xml"/><Relationship Id="rId22" Type="http://schemas.openxmlformats.org/officeDocument/2006/relationships/slideMaster" Target="slideMasters/slideMaster21.xml"/><Relationship Id="rId21" Type="http://schemas.openxmlformats.org/officeDocument/2006/relationships/slideMaster" Target="slideMasters/slideMaster20.xml"/><Relationship Id="rId20" Type="http://schemas.openxmlformats.org/officeDocument/2006/relationships/slideMaster" Target="slideMasters/slideMaster19.xml"/><Relationship Id="rId2" Type="http://schemas.openxmlformats.org/officeDocument/2006/relationships/theme" Target="theme/theme1.xml"/><Relationship Id="rId19" Type="http://schemas.openxmlformats.org/officeDocument/2006/relationships/slideMaster" Target="slideMasters/slideMaster18.xml"/><Relationship Id="rId18" Type="http://schemas.openxmlformats.org/officeDocument/2006/relationships/slideMaster" Target="slideMasters/slideMaster17.xml"/><Relationship Id="rId17" Type="http://schemas.openxmlformats.org/officeDocument/2006/relationships/slideMaster" Target="slideMasters/slideMaster16.xml"/><Relationship Id="rId16" Type="http://schemas.openxmlformats.org/officeDocument/2006/relationships/slideMaster" Target="slideMasters/slideMaster15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6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0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1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/>
    <p:bodyStyle/>
    <p:otherStyle/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/>
    <p:bodyStyle/>
    <p:otherStyle/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/>
    <p:bodyStyle/>
    <p:otherStyle/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/>
    <p:bodyStyle/>
    <p:otherStyle/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/>
    <p:bodyStyle/>
    <p:otherStyle/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/>
    <p:bodyStyle/>
    <p:otherStyle/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/>
    <p:bodyStyle/>
    <p:otherStyle/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/>
    <p:bodyStyle/>
    <p:otherStyle/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/>
    <p:bodyStyle/>
    <p:otherStyle/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/>
    <p:bodyStyle/>
    <p:otherStyle/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/>
    <p:bodyStyle/>
    <p:otherStyle/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/>
    <p:bodyStyle/>
    <p:otherStyle/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/>
    <p:bodyStyle/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/>
    <p:bodyStyle/>
    <p:otherStyle/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/>
    <p:bodyStyle/>
    <p:otherStyle/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tags" Target="../tags/tag1.xml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4.png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4.pn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1" Type="http://schemas.openxmlformats.org/officeDocument/2006/relationships/slideLayout" Target="../slideLayouts/slideLayout15.xml"/><Relationship Id="rId10" Type="http://schemas.openxmlformats.org/officeDocument/2006/relationships/tags" Target="../tags/tag22.xml"/><Relationship Id="rId1" Type="http://schemas.openxmlformats.org/officeDocument/2006/relationships/tags" Target="../tags/tag13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1" Type="http://schemas.openxmlformats.org/officeDocument/2006/relationships/slideLayout" Target="../slideLayouts/slideLayout16.xml"/><Relationship Id="rId10" Type="http://schemas.openxmlformats.org/officeDocument/2006/relationships/tags" Target="../tags/tag32.xml"/><Relationship Id="rId1" Type="http://schemas.openxmlformats.org/officeDocument/2006/relationships/tags" Target="../tags/tag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7.png"/><Relationship Id="rId2" Type="http://schemas.microsoft.com/office/2007/relationships/media" Target="../media/media2.mp4"/><Relationship Id="rId1" Type="http://schemas.openxmlformats.org/officeDocument/2006/relationships/video" Target="NULL" TargetMode="Externa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40.xml"/><Relationship Id="rId8" Type="http://schemas.openxmlformats.org/officeDocument/2006/relationships/tags" Target="../tags/tag39.xml"/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tags" Target="../tags/tag35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tags" Target="../tags/tag41.xml"/><Relationship Id="rId10" Type="http://schemas.openxmlformats.org/officeDocument/2006/relationships/slideLayout" Target="../slideLayouts/slideLayout22.xml"/><Relationship Id="rId1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1.png"/><Relationship Id="rId2" Type="http://schemas.microsoft.com/office/2007/relationships/media" Target="../media/media3.mp4"/><Relationship Id="rId1" Type="http://schemas.openxmlformats.org/officeDocument/2006/relationships/video" Target="NULL" TargetMode="Externa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microsoft.com/office/2007/relationships/media" Target="../media/media5.mp4"/><Relationship Id="rId3" Type="http://schemas.openxmlformats.org/officeDocument/2006/relationships/image" Target="../media/image12.png"/><Relationship Id="rId2" Type="http://schemas.microsoft.com/office/2007/relationships/media" Target="../media/media4.mp4"/><Relationship Id="rId1" Type="http://schemas.openxmlformats.org/officeDocument/2006/relationships/video" Target="NUL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9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0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00000"/>
          </a:blip>
          <a:srcRect l="1509" t="2536" r="2109" b="5838"/>
          <a:stretch>
            <a:fillRect/>
          </a:stretch>
        </p:blipFill>
        <p:spPr>
          <a:xfrm>
            <a:off x="0" y="0"/>
            <a:ext cx="12166342" cy="6858000"/>
          </a:xfrm>
          <a:custGeom>
            <a:avLst/>
            <a:gdLst/>
            <a:ahLst/>
            <a:cxnLst/>
            <a:rect l="l" t="t" r="r" b="b"/>
            <a:pathLst>
              <a:path w="12166600" h="6858000">
                <a:moveTo>
                  <a:pt x="0" y="0"/>
                </a:moveTo>
                <a:lnTo>
                  <a:pt x="12166342" y="0"/>
                </a:lnTo>
                <a:lnTo>
                  <a:pt x="12166342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alphaModFix amt="95000"/>
          </a:blip>
          <a:srcRect l="5799" t="2448" r="1829" b="4841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>
            <a:off x="0" y="88900"/>
            <a:ext cx="12192000" cy="6769100"/>
          </a:xfrm>
          <a:custGeom>
            <a:avLst/>
            <a:gdLst>
              <a:gd name="connsiteX0" fmla="*/ 615801 w 616030"/>
              <a:gd name="connsiteY0" fmla="*/ 260652 h 521522"/>
              <a:gd name="connsiteX1" fmla="*/ 615801 w 616030"/>
              <a:gd name="connsiteY1" fmla="*/ 164081 h 521522"/>
              <a:gd name="connsiteX2" fmla="*/ 615801 w 616030"/>
              <a:gd name="connsiteY2" fmla="*/ 135284 h 521522"/>
              <a:gd name="connsiteX3" fmla="*/ 549600 w 616030"/>
              <a:gd name="connsiteY3" fmla="*/ 69048 h 521522"/>
              <a:gd name="connsiteX4" fmla="*/ 470244 w 616030"/>
              <a:gd name="connsiteY4" fmla="*/ 69048 h 521522"/>
              <a:gd name="connsiteX5" fmla="*/ 336373 w 616030"/>
              <a:gd name="connsiteY5" fmla="*/ 40217 h 521522"/>
              <a:gd name="connsiteX6" fmla="*/ 307716 w 616030"/>
              <a:gd name="connsiteY6" fmla="*/ -22 h 521522"/>
              <a:gd name="connsiteX7" fmla="*/ 279059 w 616030"/>
              <a:gd name="connsiteY7" fmla="*/ 40217 h 521522"/>
              <a:gd name="connsiteX8" fmla="*/ 145188 w 616030"/>
              <a:gd name="connsiteY8" fmla="*/ 69048 h 521522"/>
              <a:gd name="connsiteX9" fmla="*/ 65831 w 616030"/>
              <a:gd name="connsiteY9" fmla="*/ 69048 h 521522"/>
              <a:gd name="connsiteX10" fmla="*/ -19 w 616030"/>
              <a:gd name="connsiteY10" fmla="*/ 135284 h 521522"/>
              <a:gd name="connsiteX11" fmla="*/ -19 w 616030"/>
              <a:gd name="connsiteY11" fmla="*/ 164081 h 521522"/>
              <a:gd name="connsiteX12" fmla="*/ -19 w 616030"/>
              <a:gd name="connsiteY12" fmla="*/ 260652 h 521522"/>
              <a:gd name="connsiteX13" fmla="*/ -19 w 616030"/>
              <a:gd name="connsiteY13" fmla="*/ 357259 h 521522"/>
              <a:gd name="connsiteX14" fmla="*/ -19 w 616030"/>
              <a:gd name="connsiteY14" fmla="*/ 386056 h 521522"/>
              <a:gd name="connsiteX15" fmla="*/ 66006 w 616030"/>
              <a:gd name="connsiteY15" fmla="*/ 452432 h 521522"/>
              <a:gd name="connsiteX16" fmla="*/ 66041 w 616030"/>
              <a:gd name="connsiteY16" fmla="*/ 452432 h 521522"/>
              <a:gd name="connsiteX17" fmla="*/ 145398 w 616030"/>
              <a:gd name="connsiteY17" fmla="*/ 452432 h 521522"/>
              <a:gd name="connsiteX18" fmla="*/ 279269 w 616030"/>
              <a:gd name="connsiteY18" fmla="*/ 481263 h 521522"/>
              <a:gd name="connsiteX19" fmla="*/ 307926 w 616030"/>
              <a:gd name="connsiteY19" fmla="*/ 521501 h 521522"/>
              <a:gd name="connsiteX20" fmla="*/ 336582 w 616030"/>
              <a:gd name="connsiteY20" fmla="*/ 481263 h 521522"/>
              <a:gd name="connsiteX21" fmla="*/ 470453 w 616030"/>
              <a:gd name="connsiteY21" fmla="*/ 452432 h 521522"/>
              <a:gd name="connsiteX22" fmla="*/ 549810 w 616030"/>
              <a:gd name="connsiteY22" fmla="*/ 452432 h 521522"/>
              <a:gd name="connsiteX23" fmla="*/ 616011 w 616030"/>
              <a:gd name="connsiteY23" fmla="*/ 386161 h 521522"/>
              <a:gd name="connsiteX24" fmla="*/ 616011 w 616030"/>
              <a:gd name="connsiteY24" fmla="*/ 385951 h 521522"/>
              <a:gd name="connsiteX25" fmla="*/ 616011 w 616030"/>
              <a:gd name="connsiteY25" fmla="*/ 357154 h 521522"/>
              <a:gd name="connsiteX26" fmla="*/ 615801 w 616030"/>
              <a:gd name="connsiteY26" fmla="*/ 260652 h 521522"/>
            </a:gdLst>
            <a:ahLst/>
            <a:cxnLst/>
            <a:rect l="l" t="t" r="r" b="b"/>
            <a:pathLst>
              <a:path w="616030" h="521522">
                <a:moveTo>
                  <a:pt x="615801" y="260652"/>
                </a:moveTo>
                <a:cubicBezTo>
                  <a:pt x="615801" y="228462"/>
                  <a:pt x="615801" y="196271"/>
                  <a:pt x="615801" y="164081"/>
                </a:cubicBezTo>
                <a:cubicBezTo>
                  <a:pt x="615801" y="154493"/>
                  <a:pt x="615801" y="144871"/>
                  <a:pt x="615801" y="135284"/>
                </a:cubicBezTo>
                <a:cubicBezTo>
                  <a:pt x="615801" y="98716"/>
                  <a:pt x="586165" y="69066"/>
                  <a:pt x="549600" y="69048"/>
                </a:cubicBezTo>
                <a:lnTo>
                  <a:pt x="470244" y="69048"/>
                </a:lnTo>
                <a:cubicBezTo>
                  <a:pt x="420068" y="69048"/>
                  <a:pt x="377626" y="75451"/>
                  <a:pt x="336373" y="40217"/>
                </a:cubicBezTo>
                <a:cubicBezTo>
                  <a:pt x="323706" y="29317"/>
                  <a:pt x="313874" y="15511"/>
                  <a:pt x="307716" y="-22"/>
                </a:cubicBezTo>
                <a:cubicBezTo>
                  <a:pt x="301558" y="15511"/>
                  <a:pt x="291726" y="29317"/>
                  <a:pt x="279059" y="40217"/>
                </a:cubicBezTo>
                <a:cubicBezTo>
                  <a:pt x="237771" y="75451"/>
                  <a:pt x="195399" y="69013"/>
                  <a:pt x="145188" y="69048"/>
                </a:cubicBezTo>
                <a:lnTo>
                  <a:pt x="65831" y="69048"/>
                </a:lnTo>
                <a:cubicBezTo>
                  <a:pt x="29407" y="69241"/>
                  <a:pt x="-54" y="98846"/>
                  <a:pt x="-19" y="135284"/>
                </a:cubicBezTo>
                <a:cubicBezTo>
                  <a:pt x="-19" y="144871"/>
                  <a:pt x="-19" y="154493"/>
                  <a:pt x="-19" y="164081"/>
                </a:cubicBezTo>
                <a:cubicBezTo>
                  <a:pt x="-19" y="196271"/>
                  <a:pt x="-19" y="228462"/>
                  <a:pt x="-19" y="260652"/>
                </a:cubicBezTo>
                <a:cubicBezTo>
                  <a:pt x="-19" y="292843"/>
                  <a:pt x="-19" y="325044"/>
                  <a:pt x="-19" y="357259"/>
                </a:cubicBezTo>
                <a:cubicBezTo>
                  <a:pt x="-19" y="366846"/>
                  <a:pt x="-19" y="376469"/>
                  <a:pt x="-19" y="386056"/>
                </a:cubicBezTo>
                <a:cubicBezTo>
                  <a:pt x="-124" y="422617"/>
                  <a:pt x="29442" y="452333"/>
                  <a:pt x="66006" y="452432"/>
                </a:cubicBezTo>
                <a:cubicBezTo>
                  <a:pt x="66006" y="452432"/>
                  <a:pt x="66041" y="452432"/>
                  <a:pt x="66041" y="452432"/>
                </a:cubicBezTo>
                <a:lnTo>
                  <a:pt x="145398" y="452432"/>
                </a:lnTo>
                <a:cubicBezTo>
                  <a:pt x="195609" y="452432"/>
                  <a:pt x="237981" y="445993"/>
                  <a:pt x="279269" y="481263"/>
                </a:cubicBezTo>
                <a:cubicBezTo>
                  <a:pt x="291935" y="492156"/>
                  <a:pt x="301768" y="505962"/>
                  <a:pt x="307926" y="521501"/>
                </a:cubicBezTo>
                <a:cubicBezTo>
                  <a:pt x="314084" y="505962"/>
                  <a:pt x="323916" y="492156"/>
                  <a:pt x="336582" y="481263"/>
                </a:cubicBezTo>
                <a:cubicBezTo>
                  <a:pt x="377835" y="445993"/>
                  <a:pt x="420278" y="452432"/>
                  <a:pt x="470453" y="452432"/>
                </a:cubicBezTo>
                <a:lnTo>
                  <a:pt x="549810" y="452432"/>
                </a:lnTo>
                <a:cubicBezTo>
                  <a:pt x="586375" y="452414"/>
                  <a:pt x="616046" y="422743"/>
                  <a:pt x="616011" y="386161"/>
                </a:cubicBezTo>
                <a:cubicBezTo>
                  <a:pt x="616011" y="386091"/>
                  <a:pt x="616011" y="386021"/>
                  <a:pt x="616011" y="385951"/>
                </a:cubicBezTo>
                <a:cubicBezTo>
                  <a:pt x="616011" y="376364"/>
                  <a:pt x="616011" y="366742"/>
                  <a:pt x="616011" y="357154"/>
                </a:cubicBezTo>
                <a:cubicBezTo>
                  <a:pt x="615871" y="325034"/>
                  <a:pt x="615801" y="292867"/>
                  <a:pt x="615801" y="260652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45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8092" cap="sq">
            <a:noFill/>
            <a:miter/>
          </a:ln>
          <a:effectLst>
            <a:outerShdw blurRad="139700" dist="127000" dir="5400000" algn="t" rotWithShape="0">
              <a:schemeClr val="accent1">
                <a:lumMod val="50000"/>
                <a:alpha val="17000"/>
              </a:schemeClr>
            </a:outerShdw>
          </a:effectLst>
        </p:spPr>
        <p:txBody>
          <a:bodyPr vert="horz" wrap="square" lIns="77670" tIns="38835" rIns="77670" bIns="38835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alphaModFix amt="5000"/>
          </a:blip>
          <a:srcRect l="1464" t="1045" r="4625" b="251"/>
          <a:stretch>
            <a:fillRect/>
          </a:stretch>
        </p:blipFill>
        <p:spPr>
          <a:xfrm>
            <a:off x="-6" y="88900"/>
            <a:ext cx="12192006" cy="6769113"/>
          </a:xfrm>
          <a:custGeom>
            <a:avLst/>
            <a:gdLst/>
            <a:ahLst/>
            <a:cxnLst/>
            <a:rect l="l" t="t" r="r" b="b"/>
            <a:pathLst>
              <a:path w="12192000" h="6769100">
                <a:moveTo>
                  <a:pt x="6090465" y="0"/>
                </a:moveTo>
                <a:cubicBezTo>
                  <a:pt x="6212339" y="201610"/>
                  <a:pt x="6406927" y="380805"/>
                  <a:pt x="6657622" y="522282"/>
                </a:cubicBezTo>
                <a:cubicBezTo>
                  <a:pt x="7474071" y="979602"/>
                  <a:pt x="8314051" y="896494"/>
                  <a:pt x="9307096" y="896494"/>
                </a:cubicBezTo>
                <a:lnTo>
                  <a:pt x="10877650" y="896494"/>
                </a:lnTo>
                <a:cubicBezTo>
                  <a:pt x="11601316" y="896728"/>
                  <a:pt x="12187850" y="1281570"/>
                  <a:pt x="12187850" y="1756205"/>
                </a:cubicBezTo>
                <a:cubicBezTo>
                  <a:pt x="12187850" y="1880640"/>
                  <a:pt x="12187850" y="2005529"/>
                  <a:pt x="12187850" y="2129976"/>
                </a:cubicBezTo>
                <a:cubicBezTo>
                  <a:pt x="12187850" y="2547787"/>
                  <a:pt x="12187850" y="2965610"/>
                  <a:pt x="12187850" y="3383420"/>
                </a:cubicBezTo>
                <a:cubicBezTo>
                  <a:pt x="12187850" y="3801555"/>
                  <a:pt x="12189235" y="4219067"/>
                  <a:pt x="12192006" y="4635969"/>
                </a:cubicBezTo>
                <a:cubicBezTo>
                  <a:pt x="12192006" y="4760417"/>
                  <a:pt x="12192006" y="4885306"/>
                  <a:pt x="12192006" y="5009740"/>
                </a:cubicBezTo>
                <a:cubicBezTo>
                  <a:pt x="12192006" y="5010649"/>
                  <a:pt x="12192006" y="5011557"/>
                  <a:pt x="12192006" y="5012466"/>
                </a:cubicBezTo>
                <a:cubicBezTo>
                  <a:pt x="12192699" y="5487282"/>
                  <a:pt x="11605473" y="5872397"/>
                  <a:pt x="10881806" y="5872631"/>
                </a:cubicBezTo>
                <a:lnTo>
                  <a:pt x="9311232" y="5872631"/>
                </a:lnTo>
                <a:cubicBezTo>
                  <a:pt x="8318207" y="5872631"/>
                  <a:pt x="7478207" y="5789056"/>
                  <a:pt x="6661759" y="6246843"/>
                </a:cubicBezTo>
                <a:cubicBezTo>
                  <a:pt x="6411083" y="6388229"/>
                  <a:pt x="6216495" y="6567424"/>
                  <a:pt x="6094621" y="6769113"/>
                </a:cubicBezTo>
                <a:cubicBezTo>
                  <a:pt x="5972746" y="6567424"/>
                  <a:pt x="5778139" y="6388229"/>
                  <a:pt x="5527463" y="6246843"/>
                </a:cubicBezTo>
                <a:cubicBezTo>
                  <a:pt x="4710322" y="5789056"/>
                  <a:pt x="3871728" y="5872631"/>
                  <a:pt x="2877989" y="5872631"/>
                </a:cubicBezTo>
                <a:lnTo>
                  <a:pt x="1307416" y="5872631"/>
                </a:lnTo>
                <a:cubicBezTo>
                  <a:pt x="1307416" y="5872631"/>
                  <a:pt x="1306723" y="5872631"/>
                  <a:pt x="1306723" y="5872631"/>
                </a:cubicBezTo>
                <a:cubicBezTo>
                  <a:pt x="583076" y="5871346"/>
                  <a:pt x="-2072" y="5485647"/>
                  <a:pt x="6" y="5011103"/>
                </a:cubicBezTo>
                <a:cubicBezTo>
                  <a:pt x="6" y="4886668"/>
                  <a:pt x="6" y="4761767"/>
                  <a:pt x="6" y="4637332"/>
                </a:cubicBezTo>
                <a:cubicBezTo>
                  <a:pt x="6" y="4219197"/>
                  <a:pt x="6" y="3801244"/>
                  <a:pt x="6" y="3383420"/>
                </a:cubicBezTo>
                <a:cubicBezTo>
                  <a:pt x="6" y="2965610"/>
                  <a:pt x="6" y="2547787"/>
                  <a:pt x="6" y="2129976"/>
                </a:cubicBezTo>
                <a:cubicBezTo>
                  <a:pt x="6" y="2005529"/>
                  <a:pt x="6" y="1880640"/>
                  <a:pt x="6" y="1756205"/>
                </a:cubicBezTo>
                <a:cubicBezTo>
                  <a:pt x="-687" y="1283258"/>
                  <a:pt x="582383" y="898999"/>
                  <a:pt x="1303260" y="896494"/>
                </a:cubicBezTo>
                <a:lnTo>
                  <a:pt x="2873833" y="896494"/>
                </a:lnTo>
                <a:cubicBezTo>
                  <a:pt x="3867572" y="896040"/>
                  <a:pt x="4706166" y="979602"/>
                  <a:pt x="5523307" y="522282"/>
                </a:cubicBezTo>
                <a:cubicBezTo>
                  <a:pt x="5774003" y="380805"/>
                  <a:pt x="5968590" y="201610"/>
                  <a:pt x="6090465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6" name="标题 1"/>
          <p:cNvSpPr txBox="1"/>
          <p:nvPr/>
        </p:nvSpPr>
        <p:spPr>
          <a:xfrm>
            <a:off x="190500" y="269679"/>
            <a:ext cx="11811000" cy="6407542"/>
          </a:xfrm>
          <a:custGeom>
            <a:avLst/>
            <a:gdLst>
              <a:gd name="connsiteX0" fmla="*/ 615801 w 616030"/>
              <a:gd name="connsiteY0" fmla="*/ 260652 h 521522"/>
              <a:gd name="connsiteX1" fmla="*/ 615801 w 616030"/>
              <a:gd name="connsiteY1" fmla="*/ 164081 h 521522"/>
              <a:gd name="connsiteX2" fmla="*/ 615801 w 616030"/>
              <a:gd name="connsiteY2" fmla="*/ 135284 h 521522"/>
              <a:gd name="connsiteX3" fmla="*/ 549600 w 616030"/>
              <a:gd name="connsiteY3" fmla="*/ 69048 h 521522"/>
              <a:gd name="connsiteX4" fmla="*/ 470244 w 616030"/>
              <a:gd name="connsiteY4" fmla="*/ 69048 h 521522"/>
              <a:gd name="connsiteX5" fmla="*/ 336373 w 616030"/>
              <a:gd name="connsiteY5" fmla="*/ 40217 h 521522"/>
              <a:gd name="connsiteX6" fmla="*/ 307716 w 616030"/>
              <a:gd name="connsiteY6" fmla="*/ -22 h 521522"/>
              <a:gd name="connsiteX7" fmla="*/ 279059 w 616030"/>
              <a:gd name="connsiteY7" fmla="*/ 40217 h 521522"/>
              <a:gd name="connsiteX8" fmla="*/ 145188 w 616030"/>
              <a:gd name="connsiteY8" fmla="*/ 69048 h 521522"/>
              <a:gd name="connsiteX9" fmla="*/ 65831 w 616030"/>
              <a:gd name="connsiteY9" fmla="*/ 69048 h 521522"/>
              <a:gd name="connsiteX10" fmla="*/ -19 w 616030"/>
              <a:gd name="connsiteY10" fmla="*/ 135284 h 521522"/>
              <a:gd name="connsiteX11" fmla="*/ -19 w 616030"/>
              <a:gd name="connsiteY11" fmla="*/ 164081 h 521522"/>
              <a:gd name="connsiteX12" fmla="*/ -19 w 616030"/>
              <a:gd name="connsiteY12" fmla="*/ 260652 h 521522"/>
              <a:gd name="connsiteX13" fmla="*/ -19 w 616030"/>
              <a:gd name="connsiteY13" fmla="*/ 357259 h 521522"/>
              <a:gd name="connsiteX14" fmla="*/ -19 w 616030"/>
              <a:gd name="connsiteY14" fmla="*/ 386056 h 521522"/>
              <a:gd name="connsiteX15" fmla="*/ 66006 w 616030"/>
              <a:gd name="connsiteY15" fmla="*/ 452432 h 521522"/>
              <a:gd name="connsiteX16" fmla="*/ 66041 w 616030"/>
              <a:gd name="connsiteY16" fmla="*/ 452432 h 521522"/>
              <a:gd name="connsiteX17" fmla="*/ 145398 w 616030"/>
              <a:gd name="connsiteY17" fmla="*/ 452432 h 521522"/>
              <a:gd name="connsiteX18" fmla="*/ 279269 w 616030"/>
              <a:gd name="connsiteY18" fmla="*/ 481263 h 521522"/>
              <a:gd name="connsiteX19" fmla="*/ 307926 w 616030"/>
              <a:gd name="connsiteY19" fmla="*/ 521501 h 521522"/>
              <a:gd name="connsiteX20" fmla="*/ 336582 w 616030"/>
              <a:gd name="connsiteY20" fmla="*/ 481263 h 521522"/>
              <a:gd name="connsiteX21" fmla="*/ 470453 w 616030"/>
              <a:gd name="connsiteY21" fmla="*/ 452432 h 521522"/>
              <a:gd name="connsiteX22" fmla="*/ 549810 w 616030"/>
              <a:gd name="connsiteY22" fmla="*/ 452432 h 521522"/>
              <a:gd name="connsiteX23" fmla="*/ 616011 w 616030"/>
              <a:gd name="connsiteY23" fmla="*/ 386161 h 521522"/>
              <a:gd name="connsiteX24" fmla="*/ 616011 w 616030"/>
              <a:gd name="connsiteY24" fmla="*/ 385951 h 521522"/>
              <a:gd name="connsiteX25" fmla="*/ 616011 w 616030"/>
              <a:gd name="connsiteY25" fmla="*/ 357154 h 521522"/>
              <a:gd name="connsiteX26" fmla="*/ 615801 w 616030"/>
              <a:gd name="connsiteY26" fmla="*/ 260652 h 521522"/>
            </a:gdLst>
            <a:ahLst/>
            <a:cxnLst/>
            <a:rect l="l" t="t" r="r" b="b"/>
            <a:pathLst>
              <a:path w="616030" h="521522">
                <a:moveTo>
                  <a:pt x="615801" y="260652"/>
                </a:moveTo>
                <a:cubicBezTo>
                  <a:pt x="615801" y="228462"/>
                  <a:pt x="615801" y="196271"/>
                  <a:pt x="615801" y="164081"/>
                </a:cubicBezTo>
                <a:cubicBezTo>
                  <a:pt x="615801" y="154493"/>
                  <a:pt x="615801" y="144871"/>
                  <a:pt x="615801" y="135284"/>
                </a:cubicBezTo>
                <a:cubicBezTo>
                  <a:pt x="615801" y="98716"/>
                  <a:pt x="586165" y="69066"/>
                  <a:pt x="549600" y="69048"/>
                </a:cubicBezTo>
                <a:lnTo>
                  <a:pt x="470244" y="69048"/>
                </a:lnTo>
                <a:cubicBezTo>
                  <a:pt x="420068" y="69048"/>
                  <a:pt x="377626" y="75451"/>
                  <a:pt x="336373" y="40217"/>
                </a:cubicBezTo>
                <a:cubicBezTo>
                  <a:pt x="323706" y="29317"/>
                  <a:pt x="313874" y="15511"/>
                  <a:pt x="307716" y="-22"/>
                </a:cubicBezTo>
                <a:cubicBezTo>
                  <a:pt x="301558" y="15511"/>
                  <a:pt x="291726" y="29317"/>
                  <a:pt x="279059" y="40217"/>
                </a:cubicBezTo>
                <a:cubicBezTo>
                  <a:pt x="237771" y="75451"/>
                  <a:pt x="195399" y="69013"/>
                  <a:pt x="145188" y="69048"/>
                </a:cubicBezTo>
                <a:lnTo>
                  <a:pt x="65831" y="69048"/>
                </a:lnTo>
                <a:cubicBezTo>
                  <a:pt x="29407" y="69241"/>
                  <a:pt x="-54" y="98846"/>
                  <a:pt x="-19" y="135284"/>
                </a:cubicBezTo>
                <a:cubicBezTo>
                  <a:pt x="-19" y="144871"/>
                  <a:pt x="-19" y="154493"/>
                  <a:pt x="-19" y="164081"/>
                </a:cubicBezTo>
                <a:cubicBezTo>
                  <a:pt x="-19" y="196271"/>
                  <a:pt x="-19" y="228462"/>
                  <a:pt x="-19" y="260652"/>
                </a:cubicBezTo>
                <a:cubicBezTo>
                  <a:pt x="-19" y="292843"/>
                  <a:pt x="-19" y="325044"/>
                  <a:pt x="-19" y="357259"/>
                </a:cubicBezTo>
                <a:cubicBezTo>
                  <a:pt x="-19" y="366846"/>
                  <a:pt x="-19" y="376469"/>
                  <a:pt x="-19" y="386056"/>
                </a:cubicBezTo>
                <a:cubicBezTo>
                  <a:pt x="-124" y="422617"/>
                  <a:pt x="29442" y="452333"/>
                  <a:pt x="66006" y="452432"/>
                </a:cubicBezTo>
                <a:cubicBezTo>
                  <a:pt x="66006" y="452432"/>
                  <a:pt x="66041" y="452432"/>
                  <a:pt x="66041" y="452432"/>
                </a:cubicBezTo>
                <a:lnTo>
                  <a:pt x="145398" y="452432"/>
                </a:lnTo>
                <a:cubicBezTo>
                  <a:pt x="195609" y="452432"/>
                  <a:pt x="237981" y="445993"/>
                  <a:pt x="279269" y="481263"/>
                </a:cubicBezTo>
                <a:cubicBezTo>
                  <a:pt x="291935" y="492156"/>
                  <a:pt x="301768" y="505962"/>
                  <a:pt x="307926" y="521501"/>
                </a:cubicBezTo>
                <a:cubicBezTo>
                  <a:pt x="314084" y="505962"/>
                  <a:pt x="323916" y="492156"/>
                  <a:pt x="336582" y="481263"/>
                </a:cubicBezTo>
                <a:cubicBezTo>
                  <a:pt x="377835" y="445993"/>
                  <a:pt x="420278" y="452432"/>
                  <a:pt x="470453" y="452432"/>
                </a:cubicBezTo>
                <a:lnTo>
                  <a:pt x="549810" y="452432"/>
                </a:lnTo>
                <a:cubicBezTo>
                  <a:pt x="586375" y="452414"/>
                  <a:pt x="616046" y="422743"/>
                  <a:pt x="616011" y="386161"/>
                </a:cubicBezTo>
                <a:cubicBezTo>
                  <a:pt x="616011" y="386091"/>
                  <a:pt x="616011" y="386021"/>
                  <a:pt x="616011" y="385951"/>
                </a:cubicBezTo>
                <a:cubicBezTo>
                  <a:pt x="616011" y="376364"/>
                  <a:pt x="616011" y="366742"/>
                  <a:pt x="616011" y="357154"/>
                </a:cubicBezTo>
                <a:cubicBezTo>
                  <a:pt x="615871" y="325034"/>
                  <a:pt x="615801" y="292867"/>
                  <a:pt x="615801" y="260652"/>
                </a:cubicBezTo>
                <a:close/>
              </a:path>
            </a:pathLst>
          </a:custGeom>
          <a:noFill/>
          <a:ln w="9525" cap="sq">
            <a:solidFill>
              <a:schemeClr val="accent1">
                <a:lumMod val="20000"/>
                <a:lumOff val="80000"/>
                <a:alpha val="100000"/>
              </a:schemeClr>
            </a:solidFill>
            <a:miter/>
          </a:ln>
          <a:effectLst>
            <a:outerShdw blurRad="139700" dist="63500" dir="5400000" algn="t" rotWithShape="0">
              <a:schemeClr val="accent1">
                <a:lumMod val="40000"/>
                <a:lumOff val="60000"/>
                <a:alpha val="12000"/>
              </a:schemeClr>
            </a:outerShdw>
          </a:effectLst>
        </p:spPr>
        <p:txBody>
          <a:bodyPr vert="horz" wrap="square" lIns="77670" tIns="38835" rIns="77670" bIns="38835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484556" y="1960469"/>
            <a:ext cx="7222888" cy="21877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6100" b="1">
                <a:ln w="44450">
                  <a:noFill/>
                </a:ln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91000">
                      <a:srgbClr val="F4CCC7">
                        <a:alpha val="100000"/>
                      </a:srgbClr>
                    </a:gs>
                  </a:gsLst>
                  <a:lin ang="5400000" scaled="0"/>
                </a:gra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中医智慧引领健康“心”生活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405922" y="1472020"/>
            <a:ext cx="1380156" cy="171386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flipH="1">
            <a:off x="4738011" y="1472020"/>
            <a:ext cx="318274" cy="171278"/>
          </a:xfrm>
          <a:custGeom>
            <a:avLst/>
            <a:gdLst>
              <a:gd name="connsiteX0" fmla="*/ 339272 w 368449"/>
              <a:gd name="connsiteY0" fmla="*/ 73189 h 198280"/>
              <a:gd name="connsiteX1" fmla="*/ 229460 w 368449"/>
              <a:gd name="connsiteY1" fmla="*/ 10856 h 198280"/>
              <a:gd name="connsiteX2" fmla="*/ 191237 w 368449"/>
              <a:gd name="connsiteY2" fmla="*/ 50983 h 198280"/>
              <a:gd name="connsiteX3" fmla="*/ 60648 w 368449"/>
              <a:gd name="connsiteY3" fmla="*/ 81036 h 198280"/>
              <a:gd name="connsiteX4" fmla="*/ 212186 w 368449"/>
              <a:gd name="connsiteY4" fmla="*/ 95262 h 198280"/>
              <a:gd name="connsiteX5" fmla="*/ 239363 w 368449"/>
              <a:gd name="connsiteY5" fmla="*/ 54507 h 198280"/>
              <a:gd name="connsiteX6" fmla="*/ 225461 w 368449"/>
              <a:gd name="connsiteY6" fmla="*/ 64562 h 198280"/>
              <a:gd name="connsiteX7" fmla="*/ 242087 w 368449"/>
              <a:gd name="connsiteY7" fmla="*/ 73189 h 198280"/>
              <a:gd name="connsiteX8" fmla="*/ 215215 w 368449"/>
              <a:gd name="connsiteY8" fmla="*/ 73361 h 198280"/>
              <a:gd name="connsiteX9" fmla="*/ 223385 w 368449"/>
              <a:gd name="connsiteY9" fmla="*/ 50183 h 198280"/>
              <a:gd name="connsiteX10" fmla="*/ 261893 w 368449"/>
              <a:gd name="connsiteY10" fmla="*/ 75284 h 198280"/>
              <a:gd name="connsiteX11" fmla="*/ 187257 w 368449"/>
              <a:gd name="connsiteY11" fmla="*/ 101814 h 198280"/>
              <a:gd name="connsiteX12" fmla="*/ -105 w 368449"/>
              <a:gd name="connsiteY12" fmla="*/ 98005 h 198280"/>
              <a:gd name="connsiteX13" fmla="*/ 135931 w 368449"/>
              <a:gd name="connsiteY13" fmla="*/ 116383 h 198280"/>
              <a:gd name="connsiteX14" fmla="*/ 94224 w 368449"/>
              <a:gd name="connsiteY14" fmla="*/ 107260 h 198280"/>
              <a:gd name="connsiteX15" fmla="*/ 222585 w 368449"/>
              <a:gd name="connsiteY15" fmla="*/ 164014 h 198280"/>
              <a:gd name="connsiteX16" fmla="*/ 326798 w 368449"/>
              <a:gd name="connsiteY16" fmla="*/ 163385 h 198280"/>
              <a:gd name="connsiteX17" fmla="*/ 339272 w 368449"/>
              <a:gd name="connsiteY17" fmla="*/ 73208 h 198280"/>
            </a:gdLst>
            <a:ahLst/>
            <a:cxnLst/>
            <a:rect l="l" t="t" r="r" b="b"/>
            <a:pathLst>
              <a:path w="368449" h="198280">
                <a:moveTo>
                  <a:pt x="339272" y="73189"/>
                </a:moveTo>
                <a:cubicBezTo>
                  <a:pt x="330321" y="32110"/>
                  <a:pt x="293222" y="-24320"/>
                  <a:pt x="229460" y="10856"/>
                </a:cubicBezTo>
                <a:cubicBezTo>
                  <a:pt x="200360" y="27006"/>
                  <a:pt x="201160" y="45384"/>
                  <a:pt x="191237" y="50983"/>
                </a:cubicBezTo>
                <a:cubicBezTo>
                  <a:pt x="155605" y="70961"/>
                  <a:pt x="120772" y="47460"/>
                  <a:pt x="60648" y="81036"/>
                </a:cubicBezTo>
                <a:cubicBezTo>
                  <a:pt x="138503" y="61686"/>
                  <a:pt x="168384" y="90558"/>
                  <a:pt x="212186" y="95262"/>
                </a:cubicBezTo>
                <a:cubicBezTo>
                  <a:pt x="253913" y="99738"/>
                  <a:pt x="260941" y="60982"/>
                  <a:pt x="239363" y="54507"/>
                </a:cubicBezTo>
                <a:cubicBezTo>
                  <a:pt x="230736" y="53535"/>
                  <a:pt x="226032" y="59287"/>
                  <a:pt x="225461" y="64562"/>
                </a:cubicBezTo>
                <a:cubicBezTo>
                  <a:pt x="224661" y="71113"/>
                  <a:pt x="233764" y="78312"/>
                  <a:pt x="242087" y="73189"/>
                </a:cubicBezTo>
                <a:cubicBezTo>
                  <a:pt x="236011" y="85188"/>
                  <a:pt x="219385" y="82712"/>
                  <a:pt x="215215" y="73361"/>
                </a:cubicBezTo>
                <a:cubicBezTo>
                  <a:pt x="211539" y="65057"/>
                  <a:pt x="215215" y="56887"/>
                  <a:pt x="223385" y="50183"/>
                </a:cubicBezTo>
                <a:cubicBezTo>
                  <a:pt x="235535" y="40109"/>
                  <a:pt x="261741" y="44470"/>
                  <a:pt x="261893" y="75284"/>
                </a:cubicBezTo>
                <a:cubicBezTo>
                  <a:pt x="262065" y="90939"/>
                  <a:pt x="243191" y="123563"/>
                  <a:pt x="187257" y="101814"/>
                </a:cubicBezTo>
                <a:cubicBezTo>
                  <a:pt x="133532" y="80864"/>
                  <a:pt x="104774" y="75437"/>
                  <a:pt x="-105" y="98005"/>
                </a:cubicBezTo>
                <a:cubicBezTo>
                  <a:pt x="76626" y="87930"/>
                  <a:pt x="104127" y="86330"/>
                  <a:pt x="135931" y="116383"/>
                </a:cubicBezTo>
                <a:cubicBezTo>
                  <a:pt x="108755" y="103756"/>
                  <a:pt x="147606" y="126781"/>
                  <a:pt x="94224" y="107260"/>
                </a:cubicBezTo>
                <a:cubicBezTo>
                  <a:pt x="151358" y="146588"/>
                  <a:pt x="160880" y="180011"/>
                  <a:pt x="222585" y="164014"/>
                </a:cubicBezTo>
                <a:cubicBezTo>
                  <a:pt x="244486" y="217091"/>
                  <a:pt x="308286" y="201265"/>
                  <a:pt x="326798" y="163385"/>
                </a:cubicBezTo>
                <a:cubicBezTo>
                  <a:pt x="386903" y="147711"/>
                  <a:pt x="373324" y="79588"/>
                  <a:pt x="339272" y="732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flipH="1">
            <a:off x="4436386" y="1472020"/>
            <a:ext cx="318274" cy="171278"/>
          </a:xfrm>
          <a:custGeom>
            <a:avLst/>
            <a:gdLst>
              <a:gd name="connsiteX0" fmla="*/ 339272 w 368449"/>
              <a:gd name="connsiteY0" fmla="*/ 73189 h 198280"/>
              <a:gd name="connsiteX1" fmla="*/ 229460 w 368449"/>
              <a:gd name="connsiteY1" fmla="*/ 10856 h 198280"/>
              <a:gd name="connsiteX2" fmla="*/ 191237 w 368449"/>
              <a:gd name="connsiteY2" fmla="*/ 50983 h 198280"/>
              <a:gd name="connsiteX3" fmla="*/ 60648 w 368449"/>
              <a:gd name="connsiteY3" fmla="*/ 81036 h 198280"/>
              <a:gd name="connsiteX4" fmla="*/ 212186 w 368449"/>
              <a:gd name="connsiteY4" fmla="*/ 95262 h 198280"/>
              <a:gd name="connsiteX5" fmla="*/ 239363 w 368449"/>
              <a:gd name="connsiteY5" fmla="*/ 54507 h 198280"/>
              <a:gd name="connsiteX6" fmla="*/ 225461 w 368449"/>
              <a:gd name="connsiteY6" fmla="*/ 64562 h 198280"/>
              <a:gd name="connsiteX7" fmla="*/ 242087 w 368449"/>
              <a:gd name="connsiteY7" fmla="*/ 73189 h 198280"/>
              <a:gd name="connsiteX8" fmla="*/ 215215 w 368449"/>
              <a:gd name="connsiteY8" fmla="*/ 73361 h 198280"/>
              <a:gd name="connsiteX9" fmla="*/ 223385 w 368449"/>
              <a:gd name="connsiteY9" fmla="*/ 50183 h 198280"/>
              <a:gd name="connsiteX10" fmla="*/ 261893 w 368449"/>
              <a:gd name="connsiteY10" fmla="*/ 75284 h 198280"/>
              <a:gd name="connsiteX11" fmla="*/ 187257 w 368449"/>
              <a:gd name="connsiteY11" fmla="*/ 101814 h 198280"/>
              <a:gd name="connsiteX12" fmla="*/ -105 w 368449"/>
              <a:gd name="connsiteY12" fmla="*/ 98005 h 198280"/>
              <a:gd name="connsiteX13" fmla="*/ 135931 w 368449"/>
              <a:gd name="connsiteY13" fmla="*/ 116383 h 198280"/>
              <a:gd name="connsiteX14" fmla="*/ 94224 w 368449"/>
              <a:gd name="connsiteY14" fmla="*/ 107260 h 198280"/>
              <a:gd name="connsiteX15" fmla="*/ 222585 w 368449"/>
              <a:gd name="connsiteY15" fmla="*/ 164014 h 198280"/>
              <a:gd name="connsiteX16" fmla="*/ 326798 w 368449"/>
              <a:gd name="connsiteY16" fmla="*/ 163385 h 198280"/>
              <a:gd name="connsiteX17" fmla="*/ 339272 w 368449"/>
              <a:gd name="connsiteY17" fmla="*/ 73208 h 198280"/>
            </a:gdLst>
            <a:ahLst/>
            <a:cxnLst/>
            <a:rect l="l" t="t" r="r" b="b"/>
            <a:pathLst>
              <a:path w="368449" h="198280">
                <a:moveTo>
                  <a:pt x="339272" y="73189"/>
                </a:moveTo>
                <a:cubicBezTo>
                  <a:pt x="330321" y="32110"/>
                  <a:pt x="293222" y="-24320"/>
                  <a:pt x="229460" y="10856"/>
                </a:cubicBezTo>
                <a:cubicBezTo>
                  <a:pt x="200360" y="27006"/>
                  <a:pt x="201160" y="45384"/>
                  <a:pt x="191237" y="50983"/>
                </a:cubicBezTo>
                <a:cubicBezTo>
                  <a:pt x="155605" y="70961"/>
                  <a:pt x="120772" y="47460"/>
                  <a:pt x="60648" y="81036"/>
                </a:cubicBezTo>
                <a:cubicBezTo>
                  <a:pt x="138503" y="61686"/>
                  <a:pt x="168384" y="90558"/>
                  <a:pt x="212186" y="95262"/>
                </a:cubicBezTo>
                <a:cubicBezTo>
                  <a:pt x="253913" y="99738"/>
                  <a:pt x="260941" y="60982"/>
                  <a:pt x="239363" y="54507"/>
                </a:cubicBezTo>
                <a:cubicBezTo>
                  <a:pt x="230736" y="53535"/>
                  <a:pt x="226032" y="59287"/>
                  <a:pt x="225461" y="64562"/>
                </a:cubicBezTo>
                <a:cubicBezTo>
                  <a:pt x="224661" y="71113"/>
                  <a:pt x="233764" y="78312"/>
                  <a:pt x="242087" y="73189"/>
                </a:cubicBezTo>
                <a:cubicBezTo>
                  <a:pt x="236011" y="85188"/>
                  <a:pt x="219385" y="82712"/>
                  <a:pt x="215215" y="73361"/>
                </a:cubicBezTo>
                <a:cubicBezTo>
                  <a:pt x="211539" y="65057"/>
                  <a:pt x="215215" y="56887"/>
                  <a:pt x="223385" y="50183"/>
                </a:cubicBezTo>
                <a:cubicBezTo>
                  <a:pt x="235535" y="40109"/>
                  <a:pt x="261741" y="44470"/>
                  <a:pt x="261893" y="75284"/>
                </a:cubicBezTo>
                <a:cubicBezTo>
                  <a:pt x="262065" y="90939"/>
                  <a:pt x="243191" y="123563"/>
                  <a:pt x="187257" y="101814"/>
                </a:cubicBezTo>
                <a:cubicBezTo>
                  <a:pt x="133532" y="80864"/>
                  <a:pt x="104774" y="75437"/>
                  <a:pt x="-105" y="98005"/>
                </a:cubicBezTo>
                <a:cubicBezTo>
                  <a:pt x="76626" y="87930"/>
                  <a:pt x="104127" y="86330"/>
                  <a:pt x="135931" y="116383"/>
                </a:cubicBezTo>
                <a:cubicBezTo>
                  <a:pt x="108755" y="103756"/>
                  <a:pt x="147606" y="126781"/>
                  <a:pt x="94224" y="107260"/>
                </a:cubicBezTo>
                <a:cubicBezTo>
                  <a:pt x="151358" y="146588"/>
                  <a:pt x="160880" y="180011"/>
                  <a:pt x="222585" y="164014"/>
                </a:cubicBezTo>
                <a:cubicBezTo>
                  <a:pt x="244486" y="217091"/>
                  <a:pt x="308286" y="201265"/>
                  <a:pt x="326798" y="163385"/>
                </a:cubicBezTo>
                <a:cubicBezTo>
                  <a:pt x="386903" y="147711"/>
                  <a:pt x="373324" y="79588"/>
                  <a:pt x="339272" y="732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H="1">
            <a:off x="5056285" y="1472020"/>
            <a:ext cx="318274" cy="171278"/>
          </a:xfrm>
          <a:custGeom>
            <a:avLst/>
            <a:gdLst>
              <a:gd name="connsiteX0" fmla="*/ 339272 w 368449"/>
              <a:gd name="connsiteY0" fmla="*/ 73189 h 198280"/>
              <a:gd name="connsiteX1" fmla="*/ 229460 w 368449"/>
              <a:gd name="connsiteY1" fmla="*/ 10856 h 198280"/>
              <a:gd name="connsiteX2" fmla="*/ 191237 w 368449"/>
              <a:gd name="connsiteY2" fmla="*/ 50983 h 198280"/>
              <a:gd name="connsiteX3" fmla="*/ 60648 w 368449"/>
              <a:gd name="connsiteY3" fmla="*/ 81036 h 198280"/>
              <a:gd name="connsiteX4" fmla="*/ 212186 w 368449"/>
              <a:gd name="connsiteY4" fmla="*/ 95262 h 198280"/>
              <a:gd name="connsiteX5" fmla="*/ 239363 w 368449"/>
              <a:gd name="connsiteY5" fmla="*/ 54507 h 198280"/>
              <a:gd name="connsiteX6" fmla="*/ 225461 w 368449"/>
              <a:gd name="connsiteY6" fmla="*/ 64562 h 198280"/>
              <a:gd name="connsiteX7" fmla="*/ 242087 w 368449"/>
              <a:gd name="connsiteY7" fmla="*/ 73189 h 198280"/>
              <a:gd name="connsiteX8" fmla="*/ 215215 w 368449"/>
              <a:gd name="connsiteY8" fmla="*/ 73361 h 198280"/>
              <a:gd name="connsiteX9" fmla="*/ 223385 w 368449"/>
              <a:gd name="connsiteY9" fmla="*/ 50183 h 198280"/>
              <a:gd name="connsiteX10" fmla="*/ 261893 w 368449"/>
              <a:gd name="connsiteY10" fmla="*/ 75284 h 198280"/>
              <a:gd name="connsiteX11" fmla="*/ 187257 w 368449"/>
              <a:gd name="connsiteY11" fmla="*/ 101814 h 198280"/>
              <a:gd name="connsiteX12" fmla="*/ -105 w 368449"/>
              <a:gd name="connsiteY12" fmla="*/ 98005 h 198280"/>
              <a:gd name="connsiteX13" fmla="*/ 135931 w 368449"/>
              <a:gd name="connsiteY13" fmla="*/ 116383 h 198280"/>
              <a:gd name="connsiteX14" fmla="*/ 94224 w 368449"/>
              <a:gd name="connsiteY14" fmla="*/ 107260 h 198280"/>
              <a:gd name="connsiteX15" fmla="*/ 222585 w 368449"/>
              <a:gd name="connsiteY15" fmla="*/ 164014 h 198280"/>
              <a:gd name="connsiteX16" fmla="*/ 326798 w 368449"/>
              <a:gd name="connsiteY16" fmla="*/ 163385 h 198280"/>
              <a:gd name="connsiteX17" fmla="*/ 339272 w 368449"/>
              <a:gd name="connsiteY17" fmla="*/ 73208 h 198280"/>
            </a:gdLst>
            <a:ahLst/>
            <a:cxnLst/>
            <a:rect l="l" t="t" r="r" b="b"/>
            <a:pathLst>
              <a:path w="368449" h="198280">
                <a:moveTo>
                  <a:pt x="339272" y="73189"/>
                </a:moveTo>
                <a:cubicBezTo>
                  <a:pt x="330321" y="32110"/>
                  <a:pt x="293222" y="-24320"/>
                  <a:pt x="229460" y="10856"/>
                </a:cubicBezTo>
                <a:cubicBezTo>
                  <a:pt x="200360" y="27006"/>
                  <a:pt x="201160" y="45384"/>
                  <a:pt x="191237" y="50983"/>
                </a:cubicBezTo>
                <a:cubicBezTo>
                  <a:pt x="155605" y="70961"/>
                  <a:pt x="120772" y="47460"/>
                  <a:pt x="60648" y="81036"/>
                </a:cubicBezTo>
                <a:cubicBezTo>
                  <a:pt x="138503" y="61686"/>
                  <a:pt x="168384" y="90558"/>
                  <a:pt x="212186" y="95262"/>
                </a:cubicBezTo>
                <a:cubicBezTo>
                  <a:pt x="253913" y="99738"/>
                  <a:pt x="260941" y="60982"/>
                  <a:pt x="239363" y="54507"/>
                </a:cubicBezTo>
                <a:cubicBezTo>
                  <a:pt x="230736" y="53535"/>
                  <a:pt x="226032" y="59287"/>
                  <a:pt x="225461" y="64562"/>
                </a:cubicBezTo>
                <a:cubicBezTo>
                  <a:pt x="224661" y="71113"/>
                  <a:pt x="233764" y="78312"/>
                  <a:pt x="242087" y="73189"/>
                </a:cubicBezTo>
                <a:cubicBezTo>
                  <a:pt x="236011" y="85188"/>
                  <a:pt x="219385" y="82712"/>
                  <a:pt x="215215" y="73361"/>
                </a:cubicBezTo>
                <a:cubicBezTo>
                  <a:pt x="211539" y="65057"/>
                  <a:pt x="215215" y="56887"/>
                  <a:pt x="223385" y="50183"/>
                </a:cubicBezTo>
                <a:cubicBezTo>
                  <a:pt x="235535" y="40109"/>
                  <a:pt x="261741" y="44470"/>
                  <a:pt x="261893" y="75284"/>
                </a:cubicBezTo>
                <a:cubicBezTo>
                  <a:pt x="262065" y="90939"/>
                  <a:pt x="243191" y="123563"/>
                  <a:pt x="187257" y="101814"/>
                </a:cubicBezTo>
                <a:cubicBezTo>
                  <a:pt x="133532" y="80864"/>
                  <a:pt x="104774" y="75437"/>
                  <a:pt x="-105" y="98005"/>
                </a:cubicBezTo>
                <a:cubicBezTo>
                  <a:pt x="76626" y="87930"/>
                  <a:pt x="104127" y="86330"/>
                  <a:pt x="135931" y="116383"/>
                </a:cubicBezTo>
                <a:cubicBezTo>
                  <a:pt x="108755" y="103756"/>
                  <a:pt x="147606" y="126781"/>
                  <a:pt x="94224" y="107260"/>
                </a:cubicBezTo>
                <a:cubicBezTo>
                  <a:pt x="151358" y="146588"/>
                  <a:pt x="160880" y="180011"/>
                  <a:pt x="222585" y="164014"/>
                </a:cubicBezTo>
                <a:cubicBezTo>
                  <a:pt x="244486" y="217091"/>
                  <a:pt x="308286" y="201265"/>
                  <a:pt x="326798" y="163385"/>
                </a:cubicBezTo>
                <a:cubicBezTo>
                  <a:pt x="386903" y="147711"/>
                  <a:pt x="373324" y="79588"/>
                  <a:pt x="339272" y="732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194909" y="1472020"/>
            <a:ext cx="318274" cy="171278"/>
          </a:xfrm>
          <a:custGeom>
            <a:avLst/>
            <a:gdLst>
              <a:gd name="connsiteX0" fmla="*/ 339272 w 368449"/>
              <a:gd name="connsiteY0" fmla="*/ 73189 h 198280"/>
              <a:gd name="connsiteX1" fmla="*/ 229460 w 368449"/>
              <a:gd name="connsiteY1" fmla="*/ 10856 h 198280"/>
              <a:gd name="connsiteX2" fmla="*/ 191237 w 368449"/>
              <a:gd name="connsiteY2" fmla="*/ 50983 h 198280"/>
              <a:gd name="connsiteX3" fmla="*/ 60648 w 368449"/>
              <a:gd name="connsiteY3" fmla="*/ 81036 h 198280"/>
              <a:gd name="connsiteX4" fmla="*/ 212186 w 368449"/>
              <a:gd name="connsiteY4" fmla="*/ 95262 h 198280"/>
              <a:gd name="connsiteX5" fmla="*/ 239363 w 368449"/>
              <a:gd name="connsiteY5" fmla="*/ 54507 h 198280"/>
              <a:gd name="connsiteX6" fmla="*/ 225461 w 368449"/>
              <a:gd name="connsiteY6" fmla="*/ 64562 h 198280"/>
              <a:gd name="connsiteX7" fmla="*/ 242087 w 368449"/>
              <a:gd name="connsiteY7" fmla="*/ 73189 h 198280"/>
              <a:gd name="connsiteX8" fmla="*/ 215215 w 368449"/>
              <a:gd name="connsiteY8" fmla="*/ 73361 h 198280"/>
              <a:gd name="connsiteX9" fmla="*/ 223385 w 368449"/>
              <a:gd name="connsiteY9" fmla="*/ 50183 h 198280"/>
              <a:gd name="connsiteX10" fmla="*/ 261893 w 368449"/>
              <a:gd name="connsiteY10" fmla="*/ 75284 h 198280"/>
              <a:gd name="connsiteX11" fmla="*/ 187257 w 368449"/>
              <a:gd name="connsiteY11" fmla="*/ 101814 h 198280"/>
              <a:gd name="connsiteX12" fmla="*/ -105 w 368449"/>
              <a:gd name="connsiteY12" fmla="*/ 98005 h 198280"/>
              <a:gd name="connsiteX13" fmla="*/ 135931 w 368449"/>
              <a:gd name="connsiteY13" fmla="*/ 116383 h 198280"/>
              <a:gd name="connsiteX14" fmla="*/ 94224 w 368449"/>
              <a:gd name="connsiteY14" fmla="*/ 107260 h 198280"/>
              <a:gd name="connsiteX15" fmla="*/ 222585 w 368449"/>
              <a:gd name="connsiteY15" fmla="*/ 164014 h 198280"/>
              <a:gd name="connsiteX16" fmla="*/ 326798 w 368449"/>
              <a:gd name="connsiteY16" fmla="*/ 163385 h 198280"/>
              <a:gd name="connsiteX17" fmla="*/ 339272 w 368449"/>
              <a:gd name="connsiteY17" fmla="*/ 73208 h 198280"/>
            </a:gdLst>
            <a:ahLst/>
            <a:cxnLst/>
            <a:rect l="l" t="t" r="r" b="b"/>
            <a:pathLst>
              <a:path w="368449" h="198280">
                <a:moveTo>
                  <a:pt x="339272" y="73189"/>
                </a:moveTo>
                <a:cubicBezTo>
                  <a:pt x="330321" y="32110"/>
                  <a:pt x="293222" y="-24320"/>
                  <a:pt x="229460" y="10856"/>
                </a:cubicBezTo>
                <a:cubicBezTo>
                  <a:pt x="200360" y="27006"/>
                  <a:pt x="201160" y="45384"/>
                  <a:pt x="191237" y="50983"/>
                </a:cubicBezTo>
                <a:cubicBezTo>
                  <a:pt x="155605" y="70961"/>
                  <a:pt x="120772" y="47460"/>
                  <a:pt x="60648" y="81036"/>
                </a:cubicBezTo>
                <a:cubicBezTo>
                  <a:pt x="138503" y="61686"/>
                  <a:pt x="168384" y="90558"/>
                  <a:pt x="212186" y="95262"/>
                </a:cubicBezTo>
                <a:cubicBezTo>
                  <a:pt x="253913" y="99738"/>
                  <a:pt x="260941" y="60982"/>
                  <a:pt x="239363" y="54507"/>
                </a:cubicBezTo>
                <a:cubicBezTo>
                  <a:pt x="230736" y="53535"/>
                  <a:pt x="226032" y="59287"/>
                  <a:pt x="225461" y="64562"/>
                </a:cubicBezTo>
                <a:cubicBezTo>
                  <a:pt x="224661" y="71113"/>
                  <a:pt x="233764" y="78312"/>
                  <a:pt x="242087" y="73189"/>
                </a:cubicBezTo>
                <a:cubicBezTo>
                  <a:pt x="236011" y="85188"/>
                  <a:pt x="219385" y="82712"/>
                  <a:pt x="215215" y="73361"/>
                </a:cubicBezTo>
                <a:cubicBezTo>
                  <a:pt x="211539" y="65057"/>
                  <a:pt x="215215" y="56887"/>
                  <a:pt x="223385" y="50183"/>
                </a:cubicBezTo>
                <a:cubicBezTo>
                  <a:pt x="235535" y="40109"/>
                  <a:pt x="261741" y="44470"/>
                  <a:pt x="261893" y="75284"/>
                </a:cubicBezTo>
                <a:cubicBezTo>
                  <a:pt x="262065" y="90939"/>
                  <a:pt x="243191" y="123563"/>
                  <a:pt x="187257" y="101814"/>
                </a:cubicBezTo>
                <a:cubicBezTo>
                  <a:pt x="133532" y="80864"/>
                  <a:pt x="104774" y="75437"/>
                  <a:pt x="-105" y="98005"/>
                </a:cubicBezTo>
                <a:cubicBezTo>
                  <a:pt x="76626" y="87930"/>
                  <a:pt x="104127" y="86330"/>
                  <a:pt x="135931" y="116383"/>
                </a:cubicBezTo>
                <a:cubicBezTo>
                  <a:pt x="108755" y="103756"/>
                  <a:pt x="147606" y="126781"/>
                  <a:pt x="94224" y="107260"/>
                </a:cubicBezTo>
                <a:cubicBezTo>
                  <a:pt x="151358" y="146588"/>
                  <a:pt x="160880" y="180011"/>
                  <a:pt x="222585" y="164014"/>
                </a:cubicBezTo>
                <a:cubicBezTo>
                  <a:pt x="244486" y="217091"/>
                  <a:pt x="308286" y="201265"/>
                  <a:pt x="326798" y="163385"/>
                </a:cubicBezTo>
                <a:cubicBezTo>
                  <a:pt x="386903" y="147711"/>
                  <a:pt x="373324" y="79588"/>
                  <a:pt x="339272" y="732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893284" y="1472020"/>
            <a:ext cx="318274" cy="171278"/>
          </a:xfrm>
          <a:custGeom>
            <a:avLst/>
            <a:gdLst>
              <a:gd name="connsiteX0" fmla="*/ 339272 w 368449"/>
              <a:gd name="connsiteY0" fmla="*/ 73189 h 198280"/>
              <a:gd name="connsiteX1" fmla="*/ 229460 w 368449"/>
              <a:gd name="connsiteY1" fmla="*/ 10856 h 198280"/>
              <a:gd name="connsiteX2" fmla="*/ 191237 w 368449"/>
              <a:gd name="connsiteY2" fmla="*/ 50983 h 198280"/>
              <a:gd name="connsiteX3" fmla="*/ 60648 w 368449"/>
              <a:gd name="connsiteY3" fmla="*/ 81036 h 198280"/>
              <a:gd name="connsiteX4" fmla="*/ 212186 w 368449"/>
              <a:gd name="connsiteY4" fmla="*/ 95262 h 198280"/>
              <a:gd name="connsiteX5" fmla="*/ 239363 w 368449"/>
              <a:gd name="connsiteY5" fmla="*/ 54507 h 198280"/>
              <a:gd name="connsiteX6" fmla="*/ 225461 w 368449"/>
              <a:gd name="connsiteY6" fmla="*/ 64562 h 198280"/>
              <a:gd name="connsiteX7" fmla="*/ 242087 w 368449"/>
              <a:gd name="connsiteY7" fmla="*/ 73189 h 198280"/>
              <a:gd name="connsiteX8" fmla="*/ 215215 w 368449"/>
              <a:gd name="connsiteY8" fmla="*/ 73361 h 198280"/>
              <a:gd name="connsiteX9" fmla="*/ 223385 w 368449"/>
              <a:gd name="connsiteY9" fmla="*/ 50183 h 198280"/>
              <a:gd name="connsiteX10" fmla="*/ 261893 w 368449"/>
              <a:gd name="connsiteY10" fmla="*/ 75284 h 198280"/>
              <a:gd name="connsiteX11" fmla="*/ 187257 w 368449"/>
              <a:gd name="connsiteY11" fmla="*/ 101814 h 198280"/>
              <a:gd name="connsiteX12" fmla="*/ -105 w 368449"/>
              <a:gd name="connsiteY12" fmla="*/ 98005 h 198280"/>
              <a:gd name="connsiteX13" fmla="*/ 135931 w 368449"/>
              <a:gd name="connsiteY13" fmla="*/ 116383 h 198280"/>
              <a:gd name="connsiteX14" fmla="*/ 94224 w 368449"/>
              <a:gd name="connsiteY14" fmla="*/ 107260 h 198280"/>
              <a:gd name="connsiteX15" fmla="*/ 222585 w 368449"/>
              <a:gd name="connsiteY15" fmla="*/ 164014 h 198280"/>
              <a:gd name="connsiteX16" fmla="*/ 326798 w 368449"/>
              <a:gd name="connsiteY16" fmla="*/ 163385 h 198280"/>
              <a:gd name="connsiteX17" fmla="*/ 339272 w 368449"/>
              <a:gd name="connsiteY17" fmla="*/ 73208 h 198280"/>
            </a:gdLst>
            <a:ahLst/>
            <a:cxnLst/>
            <a:rect l="l" t="t" r="r" b="b"/>
            <a:pathLst>
              <a:path w="368449" h="198280">
                <a:moveTo>
                  <a:pt x="339272" y="73189"/>
                </a:moveTo>
                <a:cubicBezTo>
                  <a:pt x="330321" y="32110"/>
                  <a:pt x="293222" y="-24320"/>
                  <a:pt x="229460" y="10856"/>
                </a:cubicBezTo>
                <a:cubicBezTo>
                  <a:pt x="200360" y="27006"/>
                  <a:pt x="201160" y="45384"/>
                  <a:pt x="191237" y="50983"/>
                </a:cubicBezTo>
                <a:cubicBezTo>
                  <a:pt x="155605" y="70961"/>
                  <a:pt x="120772" y="47460"/>
                  <a:pt x="60648" y="81036"/>
                </a:cubicBezTo>
                <a:cubicBezTo>
                  <a:pt x="138503" y="61686"/>
                  <a:pt x="168384" y="90558"/>
                  <a:pt x="212186" y="95262"/>
                </a:cubicBezTo>
                <a:cubicBezTo>
                  <a:pt x="253913" y="99738"/>
                  <a:pt x="260941" y="60982"/>
                  <a:pt x="239363" y="54507"/>
                </a:cubicBezTo>
                <a:cubicBezTo>
                  <a:pt x="230736" y="53535"/>
                  <a:pt x="226032" y="59287"/>
                  <a:pt x="225461" y="64562"/>
                </a:cubicBezTo>
                <a:cubicBezTo>
                  <a:pt x="224661" y="71113"/>
                  <a:pt x="233764" y="78312"/>
                  <a:pt x="242087" y="73189"/>
                </a:cubicBezTo>
                <a:cubicBezTo>
                  <a:pt x="236011" y="85188"/>
                  <a:pt x="219385" y="82712"/>
                  <a:pt x="215215" y="73361"/>
                </a:cubicBezTo>
                <a:cubicBezTo>
                  <a:pt x="211539" y="65057"/>
                  <a:pt x="215215" y="56887"/>
                  <a:pt x="223385" y="50183"/>
                </a:cubicBezTo>
                <a:cubicBezTo>
                  <a:pt x="235535" y="40109"/>
                  <a:pt x="261741" y="44470"/>
                  <a:pt x="261893" y="75284"/>
                </a:cubicBezTo>
                <a:cubicBezTo>
                  <a:pt x="262065" y="90939"/>
                  <a:pt x="243191" y="123563"/>
                  <a:pt x="187257" y="101814"/>
                </a:cubicBezTo>
                <a:cubicBezTo>
                  <a:pt x="133532" y="80864"/>
                  <a:pt x="104774" y="75437"/>
                  <a:pt x="-105" y="98005"/>
                </a:cubicBezTo>
                <a:cubicBezTo>
                  <a:pt x="76626" y="87930"/>
                  <a:pt x="104127" y="86330"/>
                  <a:pt x="135931" y="116383"/>
                </a:cubicBezTo>
                <a:cubicBezTo>
                  <a:pt x="108755" y="103756"/>
                  <a:pt x="147606" y="126781"/>
                  <a:pt x="94224" y="107260"/>
                </a:cubicBezTo>
                <a:cubicBezTo>
                  <a:pt x="151358" y="146588"/>
                  <a:pt x="160880" y="180011"/>
                  <a:pt x="222585" y="164014"/>
                </a:cubicBezTo>
                <a:cubicBezTo>
                  <a:pt x="244486" y="217091"/>
                  <a:pt x="308286" y="201265"/>
                  <a:pt x="326798" y="163385"/>
                </a:cubicBezTo>
                <a:cubicBezTo>
                  <a:pt x="386903" y="147711"/>
                  <a:pt x="373324" y="79588"/>
                  <a:pt x="339272" y="732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513183" y="1472020"/>
            <a:ext cx="318274" cy="171278"/>
          </a:xfrm>
          <a:custGeom>
            <a:avLst/>
            <a:gdLst>
              <a:gd name="connsiteX0" fmla="*/ 339272 w 368449"/>
              <a:gd name="connsiteY0" fmla="*/ 73189 h 198280"/>
              <a:gd name="connsiteX1" fmla="*/ 229460 w 368449"/>
              <a:gd name="connsiteY1" fmla="*/ 10856 h 198280"/>
              <a:gd name="connsiteX2" fmla="*/ 191237 w 368449"/>
              <a:gd name="connsiteY2" fmla="*/ 50983 h 198280"/>
              <a:gd name="connsiteX3" fmla="*/ 60648 w 368449"/>
              <a:gd name="connsiteY3" fmla="*/ 81036 h 198280"/>
              <a:gd name="connsiteX4" fmla="*/ 212186 w 368449"/>
              <a:gd name="connsiteY4" fmla="*/ 95262 h 198280"/>
              <a:gd name="connsiteX5" fmla="*/ 239363 w 368449"/>
              <a:gd name="connsiteY5" fmla="*/ 54507 h 198280"/>
              <a:gd name="connsiteX6" fmla="*/ 225461 w 368449"/>
              <a:gd name="connsiteY6" fmla="*/ 64562 h 198280"/>
              <a:gd name="connsiteX7" fmla="*/ 242087 w 368449"/>
              <a:gd name="connsiteY7" fmla="*/ 73189 h 198280"/>
              <a:gd name="connsiteX8" fmla="*/ 215215 w 368449"/>
              <a:gd name="connsiteY8" fmla="*/ 73361 h 198280"/>
              <a:gd name="connsiteX9" fmla="*/ 223385 w 368449"/>
              <a:gd name="connsiteY9" fmla="*/ 50183 h 198280"/>
              <a:gd name="connsiteX10" fmla="*/ 261893 w 368449"/>
              <a:gd name="connsiteY10" fmla="*/ 75284 h 198280"/>
              <a:gd name="connsiteX11" fmla="*/ 187257 w 368449"/>
              <a:gd name="connsiteY11" fmla="*/ 101814 h 198280"/>
              <a:gd name="connsiteX12" fmla="*/ -105 w 368449"/>
              <a:gd name="connsiteY12" fmla="*/ 98005 h 198280"/>
              <a:gd name="connsiteX13" fmla="*/ 135931 w 368449"/>
              <a:gd name="connsiteY13" fmla="*/ 116383 h 198280"/>
              <a:gd name="connsiteX14" fmla="*/ 94224 w 368449"/>
              <a:gd name="connsiteY14" fmla="*/ 107260 h 198280"/>
              <a:gd name="connsiteX15" fmla="*/ 222585 w 368449"/>
              <a:gd name="connsiteY15" fmla="*/ 164014 h 198280"/>
              <a:gd name="connsiteX16" fmla="*/ 326798 w 368449"/>
              <a:gd name="connsiteY16" fmla="*/ 163385 h 198280"/>
              <a:gd name="connsiteX17" fmla="*/ 339272 w 368449"/>
              <a:gd name="connsiteY17" fmla="*/ 73208 h 198280"/>
            </a:gdLst>
            <a:ahLst/>
            <a:cxnLst/>
            <a:rect l="l" t="t" r="r" b="b"/>
            <a:pathLst>
              <a:path w="368449" h="198280">
                <a:moveTo>
                  <a:pt x="339272" y="73189"/>
                </a:moveTo>
                <a:cubicBezTo>
                  <a:pt x="330321" y="32110"/>
                  <a:pt x="293222" y="-24320"/>
                  <a:pt x="229460" y="10856"/>
                </a:cubicBezTo>
                <a:cubicBezTo>
                  <a:pt x="200360" y="27006"/>
                  <a:pt x="201160" y="45384"/>
                  <a:pt x="191237" y="50983"/>
                </a:cubicBezTo>
                <a:cubicBezTo>
                  <a:pt x="155605" y="70961"/>
                  <a:pt x="120772" y="47460"/>
                  <a:pt x="60648" y="81036"/>
                </a:cubicBezTo>
                <a:cubicBezTo>
                  <a:pt x="138503" y="61686"/>
                  <a:pt x="168384" y="90558"/>
                  <a:pt x="212186" y="95262"/>
                </a:cubicBezTo>
                <a:cubicBezTo>
                  <a:pt x="253913" y="99738"/>
                  <a:pt x="260941" y="60982"/>
                  <a:pt x="239363" y="54507"/>
                </a:cubicBezTo>
                <a:cubicBezTo>
                  <a:pt x="230736" y="53535"/>
                  <a:pt x="226032" y="59287"/>
                  <a:pt x="225461" y="64562"/>
                </a:cubicBezTo>
                <a:cubicBezTo>
                  <a:pt x="224661" y="71113"/>
                  <a:pt x="233764" y="78312"/>
                  <a:pt x="242087" y="73189"/>
                </a:cubicBezTo>
                <a:cubicBezTo>
                  <a:pt x="236011" y="85188"/>
                  <a:pt x="219385" y="82712"/>
                  <a:pt x="215215" y="73361"/>
                </a:cubicBezTo>
                <a:cubicBezTo>
                  <a:pt x="211539" y="65057"/>
                  <a:pt x="215215" y="56887"/>
                  <a:pt x="223385" y="50183"/>
                </a:cubicBezTo>
                <a:cubicBezTo>
                  <a:pt x="235535" y="40109"/>
                  <a:pt x="261741" y="44470"/>
                  <a:pt x="261893" y="75284"/>
                </a:cubicBezTo>
                <a:cubicBezTo>
                  <a:pt x="262065" y="90939"/>
                  <a:pt x="243191" y="123563"/>
                  <a:pt x="187257" y="101814"/>
                </a:cubicBezTo>
                <a:cubicBezTo>
                  <a:pt x="133532" y="80864"/>
                  <a:pt x="104774" y="75437"/>
                  <a:pt x="-105" y="98005"/>
                </a:cubicBezTo>
                <a:cubicBezTo>
                  <a:pt x="76626" y="87930"/>
                  <a:pt x="104127" y="86330"/>
                  <a:pt x="135931" y="116383"/>
                </a:cubicBezTo>
                <a:cubicBezTo>
                  <a:pt x="108755" y="103756"/>
                  <a:pt x="147606" y="126781"/>
                  <a:pt x="94224" y="107260"/>
                </a:cubicBezTo>
                <a:cubicBezTo>
                  <a:pt x="151358" y="146588"/>
                  <a:pt x="160880" y="180011"/>
                  <a:pt x="222585" y="164014"/>
                </a:cubicBezTo>
                <a:cubicBezTo>
                  <a:pt x="244486" y="217091"/>
                  <a:pt x="308286" y="201265"/>
                  <a:pt x="326798" y="163385"/>
                </a:cubicBezTo>
                <a:cubicBezTo>
                  <a:pt x="386903" y="147711"/>
                  <a:pt x="373324" y="79588"/>
                  <a:pt x="339272" y="732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4"/>
            </p:custDataLst>
          </p:nvPr>
        </p:nvSpPr>
        <p:spPr>
          <a:xfrm flipH="1">
            <a:off x="4149274" y="4999178"/>
            <a:ext cx="1799792" cy="397262"/>
          </a:xfrm>
          <a:custGeom>
            <a:avLst/>
            <a:gdLst>
              <a:gd name="connsiteX0" fmla="*/ 1124494 w 1346433"/>
              <a:gd name="connsiteY0" fmla="*/ 0 h 385016"/>
              <a:gd name="connsiteX1" fmla="*/ 1001614 w 1346433"/>
              <a:gd name="connsiteY1" fmla="*/ 0 h 385016"/>
              <a:gd name="connsiteX2" fmla="*/ 344819 w 1346433"/>
              <a:gd name="connsiteY2" fmla="*/ 0 h 385016"/>
              <a:gd name="connsiteX3" fmla="*/ 221939 w 1346433"/>
              <a:gd name="connsiteY3" fmla="*/ 0 h 385016"/>
              <a:gd name="connsiteX4" fmla="*/ 174257 w 1346433"/>
              <a:gd name="connsiteY4" fmla="*/ 19751 h 385016"/>
              <a:gd name="connsiteX5" fmla="*/ 167471 w 1346433"/>
              <a:gd name="connsiteY5" fmla="*/ 36133 h 385016"/>
              <a:gd name="connsiteX6" fmla="*/ 146208 w 1346433"/>
              <a:gd name="connsiteY6" fmla="*/ 40426 h 385016"/>
              <a:gd name="connsiteX7" fmla="*/ 127328 w 1346433"/>
              <a:gd name="connsiteY7" fmla="*/ 53155 h 385016"/>
              <a:gd name="connsiteX8" fmla="*/ 111352 w 1346433"/>
              <a:gd name="connsiteY8" fmla="*/ 91727 h 385016"/>
              <a:gd name="connsiteX9" fmla="*/ 99192 w 1346433"/>
              <a:gd name="connsiteY9" fmla="*/ 97664 h 385016"/>
              <a:gd name="connsiteX10" fmla="*/ 76721 w 1346433"/>
              <a:gd name="connsiteY10" fmla="*/ 136949 h 385016"/>
              <a:gd name="connsiteX11" fmla="*/ 76721 w 1346433"/>
              <a:gd name="connsiteY11" fmla="*/ 136951 h 385016"/>
              <a:gd name="connsiteX12" fmla="*/ 0 w 1346433"/>
              <a:gd name="connsiteY12" fmla="*/ 192509 h 385016"/>
              <a:gd name="connsiteX13" fmla="*/ 76721 w 1346433"/>
              <a:gd name="connsiteY13" fmla="*/ 248067 h 385016"/>
              <a:gd name="connsiteX14" fmla="*/ 76721 w 1346433"/>
              <a:gd name="connsiteY14" fmla="*/ 248068 h 385016"/>
              <a:gd name="connsiteX15" fmla="*/ 99192 w 1346433"/>
              <a:gd name="connsiteY15" fmla="*/ 287354 h 385016"/>
              <a:gd name="connsiteX16" fmla="*/ 111352 w 1346433"/>
              <a:gd name="connsiteY16" fmla="*/ 293291 h 385016"/>
              <a:gd name="connsiteX17" fmla="*/ 127328 w 1346433"/>
              <a:gd name="connsiteY17" fmla="*/ 331862 h 385016"/>
              <a:gd name="connsiteX18" fmla="*/ 146208 w 1346433"/>
              <a:gd name="connsiteY18" fmla="*/ 344591 h 385016"/>
              <a:gd name="connsiteX19" fmla="*/ 167471 w 1346433"/>
              <a:gd name="connsiteY19" fmla="*/ 348883 h 385016"/>
              <a:gd name="connsiteX20" fmla="*/ 174257 w 1346433"/>
              <a:gd name="connsiteY20" fmla="*/ 365266 h 385016"/>
              <a:gd name="connsiteX21" fmla="*/ 221939 w 1346433"/>
              <a:gd name="connsiteY21" fmla="*/ 385016 h 385016"/>
              <a:gd name="connsiteX22" fmla="*/ 344819 w 1346433"/>
              <a:gd name="connsiteY22" fmla="*/ 385016 h 385016"/>
              <a:gd name="connsiteX23" fmla="*/ 1001614 w 1346433"/>
              <a:gd name="connsiteY23" fmla="*/ 385016 h 385016"/>
              <a:gd name="connsiteX24" fmla="*/ 1124494 w 1346433"/>
              <a:gd name="connsiteY24" fmla="*/ 385016 h 385016"/>
              <a:gd name="connsiteX25" fmla="*/ 1172176 w 1346433"/>
              <a:gd name="connsiteY25" fmla="*/ 365266 h 385016"/>
              <a:gd name="connsiteX26" fmla="*/ 1178962 w 1346433"/>
              <a:gd name="connsiteY26" fmla="*/ 348883 h 385016"/>
              <a:gd name="connsiteX27" fmla="*/ 1200225 w 1346433"/>
              <a:gd name="connsiteY27" fmla="*/ 344591 h 385016"/>
              <a:gd name="connsiteX28" fmla="*/ 1219105 w 1346433"/>
              <a:gd name="connsiteY28" fmla="*/ 331862 h 385016"/>
              <a:gd name="connsiteX29" fmla="*/ 1235081 w 1346433"/>
              <a:gd name="connsiteY29" fmla="*/ 293291 h 385016"/>
              <a:gd name="connsiteX30" fmla="*/ 1247241 w 1346433"/>
              <a:gd name="connsiteY30" fmla="*/ 287354 h 385016"/>
              <a:gd name="connsiteX31" fmla="*/ 1269712 w 1346433"/>
              <a:gd name="connsiteY31" fmla="*/ 248068 h 385016"/>
              <a:gd name="connsiteX32" fmla="*/ 1269712 w 1346433"/>
              <a:gd name="connsiteY32" fmla="*/ 248067 h 385016"/>
              <a:gd name="connsiteX33" fmla="*/ 1346433 w 1346433"/>
              <a:gd name="connsiteY33" fmla="*/ 192509 h 385016"/>
              <a:gd name="connsiteX34" fmla="*/ 1269712 w 1346433"/>
              <a:gd name="connsiteY34" fmla="*/ 136951 h 385016"/>
              <a:gd name="connsiteX35" fmla="*/ 1269712 w 1346433"/>
              <a:gd name="connsiteY35" fmla="*/ 136949 h 385016"/>
              <a:gd name="connsiteX36" fmla="*/ 1247241 w 1346433"/>
              <a:gd name="connsiteY36" fmla="*/ 97664 h 385016"/>
              <a:gd name="connsiteX37" fmla="*/ 1235081 w 1346433"/>
              <a:gd name="connsiteY37" fmla="*/ 91727 h 385016"/>
              <a:gd name="connsiteX38" fmla="*/ 1219105 w 1346433"/>
              <a:gd name="connsiteY38" fmla="*/ 53155 h 385016"/>
              <a:gd name="connsiteX39" fmla="*/ 1200225 w 1346433"/>
              <a:gd name="connsiteY39" fmla="*/ 40426 h 385016"/>
              <a:gd name="connsiteX40" fmla="*/ 1178962 w 1346433"/>
              <a:gd name="connsiteY40" fmla="*/ 36133 h 385016"/>
              <a:gd name="connsiteX41" fmla="*/ 1172176 w 1346433"/>
              <a:gd name="connsiteY41" fmla="*/ 19751 h 385016"/>
              <a:gd name="connsiteX42" fmla="*/ 1124494 w 1346433"/>
              <a:gd name="connsiteY42" fmla="*/ 0 h 385016"/>
            </a:gdLst>
            <a:ahLst/>
            <a:cxnLst/>
            <a:rect l="l" t="t" r="r" b="b"/>
            <a:pathLst>
              <a:path w="1346433" h="385016">
                <a:moveTo>
                  <a:pt x="1124494" y="0"/>
                </a:moveTo>
                <a:lnTo>
                  <a:pt x="1001614" y="0"/>
                </a:lnTo>
                <a:lnTo>
                  <a:pt x="344819" y="0"/>
                </a:lnTo>
                <a:lnTo>
                  <a:pt x="221939" y="0"/>
                </a:lnTo>
                <a:cubicBezTo>
                  <a:pt x="203318" y="0"/>
                  <a:pt x="186460" y="7548"/>
                  <a:pt x="174257" y="19751"/>
                </a:cubicBezTo>
                <a:lnTo>
                  <a:pt x="167471" y="36133"/>
                </a:lnTo>
                <a:lnTo>
                  <a:pt x="146208" y="40426"/>
                </a:lnTo>
                <a:cubicBezTo>
                  <a:pt x="139102" y="43431"/>
                  <a:pt x="132703" y="47781"/>
                  <a:pt x="127328" y="53155"/>
                </a:cubicBezTo>
                <a:lnTo>
                  <a:pt x="111352" y="91727"/>
                </a:lnTo>
                <a:lnTo>
                  <a:pt x="99192" y="97664"/>
                </a:lnTo>
                <a:cubicBezTo>
                  <a:pt x="85308" y="107718"/>
                  <a:pt x="76721" y="121607"/>
                  <a:pt x="76721" y="136949"/>
                </a:cubicBezTo>
                <a:lnTo>
                  <a:pt x="76721" y="136951"/>
                </a:lnTo>
                <a:cubicBezTo>
                  <a:pt x="76721" y="167635"/>
                  <a:pt x="42372" y="192509"/>
                  <a:pt x="0" y="192509"/>
                </a:cubicBezTo>
                <a:cubicBezTo>
                  <a:pt x="42372" y="192509"/>
                  <a:pt x="76721" y="217383"/>
                  <a:pt x="76721" y="248067"/>
                </a:cubicBezTo>
                <a:lnTo>
                  <a:pt x="76721" y="248068"/>
                </a:lnTo>
                <a:cubicBezTo>
                  <a:pt x="76721" y="263410"/>
                  <a:pt x="85308" y="277300"/>
                  <a:pt x="99192" y="287354"/>
                </a:cubicBezTo>
                <a:lnTo>
                  <a:pt x="111352" y="293291"/>
                </a:lnTo>
                <a:lnTo>
                  <a:pt x="127328" y="331862"/>
                </a:lnTo>
                <a:cubicBezTo>
                  <a:pt x="132703" y="337236"/>
                  <a:pt x="139102" y="341585"/>
                  <a:pt x="146208" y="344591"/>
                </a:cubicBezTo>
                <a:lnTo>
                  <a:pt x="167471" y="348883"/>
                </a:lnTo>
                <a:lnTo>
                  <a:pt x="174257" y="365266"/>
                </a:lnTo>
                <a:cubicBezTo>
                  <a:pt x="186460" y="377469"/>
                  <a:pt x="203318" y="385016"/>
                  <a:pt x="221939" y="385016"/>
                </a:cubicBezTo>
                <a:lnTo>
                  <a:pt x="344819" y="385016"/>
                </a:lnTo>
                <a:lnTo>
                  <a:pt x="1001614" y="385016"/>
                </a:lnTo>
                <a:lnTo>
                  <a:pt x="1124494" y="385016"/>
                </a:lnTo>
                <a:cubicBezTo>
                  <a:pt x="1143115" y="385016"/>
                  <a:pt x="1159973" y="377469"/>
                  <a:pt x="1172176" y="365266"/>
                </a:cubicBezTo>
                <a:lnTo>
                  <a:pt x="1178962" y="348883"/>
                </a:lnTo>
                <a:lnTo>
                  <a:pt x="1200225" y="344591"/>
                </a:lnTo>
                <a:cubicBezTo>
                  <a:pt x="1207331" y="341585"/>
                  <a:pt x="1213730" y="337236"/>
                  <a:pt x="1219105" y="331862"/>
                </a:cubicBezTo>
                <a:lnTo>
                  <a:pt x="1235081" y="293291"/>
                </a:lnTo>
                <a:lnTo>
                  <a:pt x="1247241" y="287354"/>
                </a:lnTo>
                <a:cubicBezTo>
                  <a:pt x="1261125" y="277300"/>
                  <a:pt x="1269712" y="263410"/>
                  <a:pt x="1269712" y="248068"/>
                </a:cubicBezTo>
                <a:lnTo>
                  <a:pt x="1269712" y="248067"/>
                </a:lnTo>
                <a:cubicBezTo>
                  <a:pt x="1269712" y="217383"/>
                  <a:pt x="1304061" y="192509"/>
                  <a:pt x="1346433" y="192509"/>
                </a:cubicBezTo>
                <a:cubicBezTo>
                  <a:pt x="1304061" y="192509"/>
                  <a:pt x="1269712" y="167635"/>
                  <a:pt x="1269712" y="136951"/>
                </a:cubicBezTo>
                <a:lnTo>
                  <a:pt x="1269712" y="136949"/>
                </a:lnTo>
                <a:cubicBezTo>
                  <a:pt x="1269712" y="121607"/>
                  <a:pt x="1261125" y="107718"/>
                  <a:pt x="1247241" y="97664"/>
                </a:cubicBezTo>
                <a:lnTo>
                  <a:pt x="1235081" y="91727"/>
                </a:lnTo>
                <a:lnTo>
                  <a:pt x="1219105" y="53155"/>
                </a:lnTo>
                <a:cubicBezTo>
                  <a:pt x="1213730" y="47781"/>
                  <a:pt x="1207331" y="43431"/>
                  <a:pt x="1200225" y="40426"/>
                </a:cubicBezTo>
                <a:lnTo>
                  <a:pt x="1178962" y="36133"/>
                </a:lnTo>
                <a:lnTo>
                  <a:pt x="1172176" y="19751"/>
                </a:lnTo>
                <a:cubicBezTo>
                  <a:pt x="1159973" y="7548"/>
                  <a:pt x="1143115" y="0"/>
                  <a:pt x="1124494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8092" cap="sq">
            <a:solidFill>
              <a:schemeClr val="accent1">
                <a:lumMod val="75000"/>
              </a:schemeClr>
            </a:solidFill>
            <a:miter/>
          </a:ln>
          <a:effectLst>
            <a:outerShdw blurRad="152400" dist="76200" dir="540000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77670" tIns="38835" rIns="77670" bIns="38835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5"/>
            </p:custDataLst>
          </p:nvPr>
        </p:nvSpPr>
        <p:spPr>
          <a:xfrm flipH="1">
            <a:off x="4088749" y="4965319"/>
            <a:ext cx="1935072" cy="464980"/>
          </a:xfrm>
          <a:custGeom>
            <a:avLst/>
            <a:gdLst>
              <a:gd name="connsiteX0" fmla="*/ 1124494 w 1346433"/>
              <a:gd name="connsiteY0" fmla="*/ 0 h 385016"/>
              <a:gd name="connsiteX1" fmla="*/ 1001614 w 1346433"/>
              <a:gd name="connsiteY1" fmla="*/ 0 h 385016"/>
              <a:gd name="connsiteX2" fmla="*/ 344819 w 1346433"/>
              <a:gd name="connsiteY2" fmla="*/ 0 h 385016"/>
              <a:gd name="connsiteX3" fmla="*/ 221939 w 1346433"/>
              <a:gd name="connsiteY3" fmla="*/ 0 h 385016"/>
              <a:gd name="connsiteX4" fmla="*/ 174257 w 1346433"/>
              <a:gd name="connsiteY4" fmla="*/ 19751 h 385016"/>
              <a:gd name="connsiteX5" fmla="*/ 167471 w 1346433"/>
              <a:gd name="connsiteY5" fmla="*/ 36133 h 385016"/>
              <a:gd name="connsiteX6" fmla="*/ 146208 w 1346433"/>
              <a:gd name="connsiteY6" fmla="*/ 40426 h 385016"/>
              <a:gd name="connsiteX7" fmla="*/ 127328 w 1346433"/>
              <a:gd name="connsiteY7" fmla="*/ 53155 h 385016"/>
              <a:gd name="connsiteX8" fmla="*/ 111352 w 1346433"/>
              <a:gd name="connsiteY8" fmla="*/ 91727 h 385016"/>
              <a:gd name="connsiteX9" fmla="*/ 99192 w 1346433"/>
              <a:gd name="connsiteY9" fmla="*/ 97664 h 385016"/>
              <a:gd name="connsiteX10" fmla="*/ 76721 w 1346433"/>
              <a:gd name="connsiteY10" fmla="*/ 136949 h 385016"/>
              <a:gd name="connsiteX11" fmla="*/ 76721 w 1346433"/>
              <a:gd name="connsiteY11" fmla="*/ 136951 h 385016"/>
              <a:gd name="connsiteX12" fmla="*/ 0 w 1346433"/>
              <a:gd name="connsiteY12" fmla="*/ 192509 h 385016"/>
              <a:gd name="connsiteX13" fmla="*/ 76721 w 1346433"/>
              <a:gd name="connsiteY13" fmla="*/ 248067 h 385016"/>
              <a:gd name="connsiteX14" fmla="*/ 76721 w 1346433"/>
              <a:gd name="connsiteY14" fmla="*/ 248068 h 385016"/>
              <a:gd name="connsiteX15" fmla="*/ 99192 w 1346433"/>
              <a:gd name="connsiteY15" fmla="*/ 287354 h 385016"/>
              <a:gd name="connsiteX16" fmla="*/ 111352 w 1346433"/>
              <a:gd name="connsiteY16" fmla="*/ 293291 h 385016"/>
              <a:gd name="connsiteX17" fmla="*/ 127328 w 1346433"/>
              <a:gd name="connsiteY17" fmla="*/ 331862 h 385016"/>
              <a:gd name="connsiteX18" fmla="*/ 146208 w 1346433"/>
              <a:gd name="connsiteY18" fmla="*/ 344591 h 385016"/>
              <a:gd name="connsiteX19" fmla="*/ 167471 w 1346433"/>
              <a:gd name="connsiteY19" fmla="*/ 348883 h 385016"/>
              <a:gd name="connsiteX20" fmla="*/ 174257 w 1346433"/>
              <a:gd name="connsiteY20" fmla="*/ 365266 h 385016"/>
              <a:gd name="connsiteX21" fmla="*/ 221939 w 1346433"/>
              <a:gd name="connsiteY21" fmla="*/ 385016 h 385016"/>
              <a:gd name="connsiteX22" fmla="*/ 344819 w 1346433"/>
              <a:gd name="connsiteY22" fmla="*/ 385016 h 385016"/>
              <a:gd name="connsiteX23" fmla="*/ 1001614 w 1346433"/>
              <a:gd name="connsiteY23" fmla="*/ 385016 h 385016"/>
              <a:gd name="connsiteX24" fmla="*/ 1124494 w 1346433"/>
              <a:gd name="connsiteY24" fmla="*/ 385016 h 385016"/>
              <a:gd name="connsiteX25" fmla="*/ 1172176 w 1346433"/>
              <a:gd name="connsiteY25" fmla="*/ 365266 h 385016"/>
              <a:gd name="connsiteX26" fmla="*/ 1178962 w 1346433"/>
              <a:gd name="connsiteY26" fmla="*/ 348883 h 385016"/>
              <a:gd name="connsiteX27" fmla="*/ 1200225 w 1346433"/>
              <a:gd name="connsiteY27" fmla="*/ 344591 h 385016"/>
              <a:gd name="connsiteX28" fmla="*/ 1219105 w 1346433"/>
              <a:gd name="connsiteY28" fmla="*/ 331862 h 385016"/>
              <a:gd name="connsiteX29" fmla="*/ 1235081 w 1346433"/>
              <a:gd name="connsiteY29" fmla="*/ 293291 h 385016"/>
              <a:gd name="connsiteX30" fmla="*/ 1247241 w 1346433"/>
              <a:gd name="connsiteY30" fmla="*/ 287354 h 385016"/>
              <a:gd name="connsiteX31" fmla="*/ 1269712 w 1346433"/>
              <a:gd name="connsiteY31" fmla="*/ 248068 h 385016"/>
              <a:gd name="connsiteX32" fmla="*/ 1269712 w 1346433"/>
              <a:gd name="connsiteY32" fmla="*/ 248067 h 385016"/>
              <a:gd name="connsiteX33" fmla="*/ 1346433 w 1346433"/>
              <a:gd name="connsiteY33" fmla="*/ 192509 h 385016"/>
              <a:gd name="connsiteX34" fmla="*/ 1269712 w 1346433"/>
              <a:gd name="connsiteY34" fmla="*/ 136951 h 385016"/>
              <a:gd name="connsiteX35" fmla="*/ 1269712 w 1346433"/>
              <a:gd name="connsiteY35" fmla="*/ 136949 h 385016"/>
              <a:gd name="connsiteX36" fmla="*/ 1247241 w 1346433"/>
              <a:gd name="connsiteY36" fmla="*/ 97664 h 385016"/>
              <a:gd name="connsiteX37" fmla="*/ 1235081 w 1346433"/>
              <a:gd name="connsiteY37" fmla="*/ 91727 h 385016"/>
              <a:gd name="connsiteX38" fmla="*/ 1219105 w 1346433"/>
              <a:gd name="connsiteY38" fmla="*/ 53155 h 385016"/>
              <a:gd name="connsiteX39" fmla="*/ 1200225 w 1346433"/>
              <a:gd name="connsiteY39" fmla="*/ 40426 h 385016"/>
              <a:gd name="connsiteX40" fmla="*/ 1178962 w 1346433"/>
              <a:gd name="connsiteY40" fmla="*/ 36133 h 385016"/>
              <a:gd name="connsiteX41" fmla="*/ 1172176 w 1346433"/>
              <a:gd name="connsiteY41" fmla="*/ 19751 h 385016"/>
              <a:gd name="connsiteX42" fmla="*/ 1124494 w 1346433"/>
              <a:gd name="connsiteY42" fmla="*/ 0 h 385016"/>
            </a:gdLst>
            <a:ahLst/>
            <a:cxnLst/>
            <a:rect l="l" t="t" r="r" b="b"/>
            <a:pathLst>
              <a:path w="1346433" h="385016">
                <a:moveTo>
                  <a:pt x="1124494" y="0"/>
                </a:moveTo>
                <a:lnTo>
                  <a:pt x="1001614" y="0"/>
                </a:lnTo>
                <a:lnTo>
                  <a:pt x="344819" y="0"/>
                </a:lnTo>
                <a:lnTo>
                  <a:pt x="221939" y="0"/>
                </a:lnTo>
                <a:cubicBezTo>
                  <a:pt x="203318" y="0"/>
                  <a:pt x="186460" y="7548"/>
                  <a:pt x="174257" y="19751"/>
                </a:cubicBezTo>
                <a:lnTo>
                  <a:pt x="167471" y="36133"/>
                </a:lnTo>
                <a:lnTo>
                  <a:pt x="146208" y="40426"/>
                </a:lnTo>
                <a:cubicBezTo>
                  <a:pt x="139102" y="43431"/>
                  <a:pt x="132703" y="47781"/>
                  <a:pt x="127328" y="53155"/>
                </a:cubicBezTo>
                <a:lnTo>
                  <a:pt x="111352" y="91727"/>
                </a:lnTo>
                <a:lnTo>
                  <a:pt x="99192" y="97664"/>
                </a:lnTo>
                <a:cubicBezTo>
                  <a:pt x="85308" y="107718"/>
                  <a:pt x="76721" y="121607"/>
                  <a:pt x="76721" y="136949"/>
                </a:cubicBezTo>
                <a:lnTo>
                  <a:pt x="76721" y="136951"/>
                </a:lnTo>
                <a:cubicBezTo>
                  <a:pt x="76721" y="167635"/>
                  <a:pt x="42372" y="192509"/>
                  <a:pt x="0" y="192509"/>
                </a:cubicBezTo>
                <a:cubicBezTo>
                  <a:pt x="42372" y="192509"/>
                  <a:pt x="76721" y="217383"/>
                  <a:pt x="76721" y="248067"/>
                </a:cubicBezTo>
                <a:lnTo>
                  <a:pt x="76721" y="248068"/>
                </a:lnTo>
                <a:cubicBezTo>
                  <a:pt x="76721" y="263410"/>
                  <a:pt x="85308" y="277300"/>
                  <a:pt x="99192" y="287354"/>
                </a:cubicBezTo>
                <a:lnTo>
                  <a:pt x="111352" y="293291"/>
                </a:lnTo>
                <a:lnTo>
                  <a:pt x="127328" y="331862"/>
                </a:lnTo>
                <a:cubicBezTo>
                  <a:pt x="132703" y="337236"/>
                  <a:pt x="139102" y="341585"/>
                  <a:pt x="146208" y="344591"/>
                </a:cubicBezTo>
                <a:lnTo>
                  <a:pt x="167471" y="348883"/>
                </a:lnTo>
                <a:lnTo>
                  <a:pt x="174257" y="365266"/>
                </a:lnTo>
                <a:cubicBezTo>
                  <a:pt x="186460" y="377469"/>
                  <a:pt x="203318" y="385016"/>
                  <a:pt x="221939" y="385016"/>
                </a:cubicBezTo>
                <a:lnTo>
                  <a:pt x="344819" y="385016"/>
                </a:lnTo>
                <a:lnTo>
                  <a:pt x="1001614" y="385016"/>
                </a:lnTo>
                <a:lnTo>
                  <a:pt x="1124494" y="385016"/>
                </a:lnTo>
                <a:cubicBezTo>
                  <a:pt x="1143115" y="385016"/>
                  <a:pt x="1159973" y="377469"/>
                  <a:pt x="1172176" y="365266"/>
                </a:cubicBezTo>
                <a:lnTo>
                  <a:pt x="1178962" y="348883"/>
                </a:lnTo>
                <a:lnTo>
                  <a:pt x="1200225" y="344591"/>
                </a:lnTo>
                <a:cubicBezTo>
                  <a:pt x="1207331" y="341585"/>
                  <a:pt x="1213730" y="337236"/>
                  <a:pt x="1219105" y="331862"/>
                </a:cubicBezTo>
                <a:lnTo>
                  <a:pt x="1235081" y="293291"/>
                </a:lnTo>
                <a:lnTo>
                  <a:pt x="1247241" y="287354"/>
                </a:lnTo>
                <a:cubicBezTo>
                  <a:pt x="1261125" y="277300"/>
                  <a:pt x="1269712" y="263410"/>
                  <a:pt x="1269712" y="248068"/>
                </a:cubicBezTo>
                <a:lnTo>
                  <a:pt x="1269712" y="248067"/>
                </a:lnTo>
                <a:cubicBezTo>
                  <a:pt x="1269712" y="217383"/>
                  <a:pt x="1304061" y="192509"/>
                  <a:pt x="1346433" y="192509"/>
                </a:cubicBezTo>
                <a:cubicBezTo>
                  <a:pt x="1304061" y="192509"/>
                  <a:pt x="1269712" y="167635"/>
                  <a:pt x="1269712" y="136951"/>
                </a:cubicBezTo>
                <a:lnTo>
                  <a:pt x="1269712" y="136949"/>
                </a:lnTo>
                <a:cubicBezTo>
                  <a:pt x="1269712" y="121607"/>
                  <a:pt x="1261125" y="107718"/>
                  <a:pt x="1247241" y="97664"/>
                </a:cubicBezTo>
                <a:lnTo>
                  <a:pt x="1235081" y="91727"/>
                </a:lnTo>
                <a:lnTo>
                  <a:pt x="1219105" y="53155"/>
                </a:lnTo>
                <a:cubicBezTo>
                  <a:pt x="1213730" y="47781"/>
                  <a:pt x="1207331" y="43431"/>
                  <a:pt x="1200225" y="40426"/>
                </a:cubicBezTo>
                <a:lnTo>
                  <a:pt x="1178962" y="36133"/>
                </a:lnTo>
                <a:lnTo>
                  <a:pt x="1172176" y="19751"/>
                </a:lnTo>
                <a:cubicBezTo>
                  <a:pt x="1159973" y="7548"/>
                  <a:pt x="1143115" y="0"/>
                  <a:pt x="1124494" y="0"/>
                </a:cubicBezTo>
                <a:close/>
              </a:path>
            </a:pathLst>
          </a:custGeom>
          <a:noFill/>
          <a:ln w="12700" cap="sq">
            <a:solidFill>
              <a:schemeClr val="accent1">
                <a:lumMod val="20000"/>
                <a:lumOff val="8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6"/>
            </p:custDataLst>
          </p:nvPr>
        </p:nvSpPr>
        <p:spPr>
          <a:xfrm>
            <a:off x="5099884" y="5043920"/>
            <a:ext cx="750623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zh-CN" altLang="en-US" sz="1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翁冬琴</a:t>
            </a:r>
            <a:endParaRPr kumimoji="1" lang="zh-CN" altLang="en-US" sz="12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OPPOSans R" panose="00020600040101010101" charset="-122"/>
              <a:ea typeface="OPPOSans R" panose="00020600040101010101" charset="-122"/>
              <a:cs typeface="OPPOSans R" panose="00020600040101010101" charset="-122"/>
            </a:endParaRPr>
          </a:p>
        </p:txBody>
      </p:sp>
      <p:sp>
        <p:nvSpPr>
          <p:cNvPr id="18" name="标题 1"/>
          <p:cNvSpPr txBox="1"/>
          <p:nvPr>
            <p:custDataLst>
              <p:tags r:id="rId7"/>
            </p:custDataLst>
          </p:nvPr>
        </p:nvSpPr>
        <p:spPr>
          <a:xfrm>
            <a:off x="4149274" y="4999178"/>
            <a:ext cx="937777" cy="397262"/>
          </a:xfrm>
          <a:custGeom>
            <a:avLst/>
            <a:gdLst>
              <a:gd name="connsiteX0" fmla="*/ 265462 w 937777"/>
              <a:gd name="connsiteY0" fmla="*/ 0 h 397262"/>
              <a:gd name="connsiteX1" fmla="*/ 409397 w 937777"/>
              <a:gd name="connsiteY1" fmla="*/ 0 h 397262"/>
              <a:gd name="connsiteX2" fmla="*/ 412439 w 937777"/>
              <a:gd name="connsiteY2" fmla="*/ 0 h 397262"/>
              <a:gd name="connsiteX3" fmla="*/ 937777 w 937777"/>
              <a:gd name="connsiteY3" fmla="*/ 0 h 397262"/>
              <a:gd name="connsiteX4" fmla="*/ 937777 w 937777"/>
              <a:gd name="connsiteY4" fmla="*/ 397262 h 397262"/>
              <a:gd name="connsiteX5" fmla="*/ 412439 w 937777"/>
              <a:gd name="connsiteY5" fmla="*/ 397262 h 397262"/>
              <a:gd name="connsiteX6" fmla="*/ 409397 w 937777"/>
              <a:gd name="connsiteY6" fmla="*/ 397262 h 397262"/>
              <a:gd name="connsiteX7" fmla="*/ 265462 w 937777"/>
              <a:gd name="connsiteY7" fmla="*/ 397262 h 397262"/>
              <a:gd name="connsiteX8" fmla="*/ 208429 w 937777"/>
              <a:gd name="connsiteY8" fmla="*/ 376884 h 397262"/>
              <a:gd name="connsiteX9" fmla="*/ 200312 w 937777"/>
              <a:gd name="connsiteY9" fmla="*/ 359980 h 397262"/>
              <a:gd name="connsiteX10" fmla="*/ 174880 w 937777"/>
              <a:gd name="connsiteY10" fmla="*/ 355551 h 397262"/>
              <a:gd name="connsiteX11" fmla="*/ 152297 w 937777"/>
              <a:gd name="connsiteY11" fmla="*/ 342418 h 397262"/>
              <a:gd name="connsiteX12" fmla="*/ 133188 w 937777"/>
              <a:gd name="connsiteY12" fmla="*/ 302620 h 397262"/>
              <a:gd name="connsiteX13" fmla="*/ 118644 w 937777"/>
              <a:gd name="connsiteY13" fmla="*/ 296494 h 397262"/>
              <a:gd name="connsiteX14" fmla="*/ 91766 w 937777"/>
              <a:gd name="connsiteY14" fmla="*/ 255958 h 397262"/>
              <a:gd name="connsiteX15" fmla="*/ 91766 w 937777"/>
              <a:gd name="connsiteY15" fmla="*/ 255957 h 397262"/>
              <a:gd name="connsiteX16" fmla="*/ 0 w 937777"/>
              <a:gd name="connsiteY16" fmla="*/ 198632 h 397262"/>
              <a:gd name="connsiteX17" fmla="*/ 91766 w 937777"/>
              <a:gd name="connsiteY17" fmla="*/ 141307 h 397262"/>
              <a:gd name="connsiteX18" fmla="*/ 91766 w 937777"/>
              <a:gd name="connsiteY18" fmla="*/ 141305 h 397262"/>
              <a:gd name="connsiteX19" fmla="*/ 118644 w 937777"/>
              <a:gd name="connsiteY19" fmla="*/ 100771 h 397262"/>
              <a:gd name="connsiteX20" fmla="*/ 133188 w 937777"/>
              <a:gd name="connsiteY20" fmla="*/ 94645 h 397262"/>
              <a:gd name="connsiteX21" fmla="*/ 152297 w 937777"/>
              <a:gd name="connsiteY21" fmla="*/ 54846 h 397262"/>
              <a:gd name="connsiteX22" fmla="*/ 174880 w 937777"/>
              <a:gd name="connsiteY22" fmla="*/ 41712 h 397262"/>
              <a:gd name="connsiteX23" fmla="*/ 200312 w 937777"/>
              <a:gd name="connsiteY23" fmla="*/ 37283 h 397262"/>
              <a:gd name="connsiteX24" fmla="*/ 208429 w 937777"/>
              <a:gd name="connsiteY24" fmla="*/ 20379 h 397262"/>
              <a:gd name="connsiteX25" fmla="*/ 265462 w 937777"/>
              <a:gd name="connsiteY25" fmla="*/ 0 h 397262"/>
            </a:gdLst>
            <a:ahLst/>
            <a:cxnLst/>
            <a:rect l="l" t="t" r="r" b="b"/>
            <a:pathLst>
              <a:path w="937777" h="397262">
                <a:moveTo>
                  <a:pt x="265462" y="0"/>
                </a:moveTo>
                <a:lnTo>
                  <a:pt x="409397" y="0"/>
                </a:lnTo>
                <a:lnTo>
                  <a:pt x="412439" y="0"/>
                </a:lnTo>
                <a:lnTo>
                  <a:pt x="937777" y="0"/>
                </a:lnTo>
                <a:lnTo>
                  <a:pt x="937777" y="397262"/>
                </a:lnTo>
                <a:lnTo>
                  <a:pt x="412439" y="397262"/>
                </a:lnTo>
                <a:lnTo>
                  <a:pt x="409397" y="397262"/>
                </a:lnTo>
                <a:lnTo>
                  <a:pt x="265462" y="397262"/>
                </a:lnTo>
                <a:cubicBezTo>
                  <a:pt x="243189" y="397262"/>
                  <a:pt x="223025" y="389475"/>
                  <a:pt x="208429" y="376884"/>
                </a:cubicBezTo>
                <a:lnTo>
                  <a:pt x="200312" y="359980"/>
                </a:lnTo>
                <a:lnTo>
                  <a:pt x="174880" y="355551"/>
                </a:lnTo>
                <a:cubicBezTo>
                  <a:pt x="166380" y="352450"/>
                  <a:pt x="158726" y="347963"/>
                  <a:pt x="152297" y="342418"/>
                </a:cubicBezTo>
                <a:lnTo>
                  <a:pt x="133188" y="302620"/>
                </a:lnTo>
                <a:lnTo>
                  <a:pt x="118644" y="296494"/>
                </a:lnTo>
                <a:cubicBezTo>
                  <a:pt x="102037" y="286120"/>
                  <a:pt x="91766" y="271788"/>
                  <a:pt x="91766" y="255958"/>
                </a:cubicBezTo>
                <a:lnTo>
                  <a:pt x="91766" y="255957"/>
                </a:lnTo>
                <a:cubicBezTo>
                  <a:pt x="91766" y="224297"/>
                  <a:pt x="50681" y="198632"/>
                  <a:pt x="0" y="198632"/>
                </a:cubicBezTo>
                <a:cubicBezTo>
                  <a:pt x="50681" y="198632"/>
                  <a:pt x="91766" y="172967"/>
                  <a:pt x="91766" y="141307"/>
                </a:cubicBezTo>
                <a:lnTo>
                  <a:pt x="91766" y="141305"/>
                </a:lnTo>
                <a:cubicBezTo>
                  <a:pt x="91766" y="125475"/>
                  <a:pt x="102037" y="111144"/>
                  <a:pt x="118644" y="100771"/>
                </a:cubicBezTo>
                <a:lnTo>
                  <a:pt x="133188" y="94645"/>
                </a:lnTo>
                <a:lnTo>
                  <a:pt x="152297" y="54846"/>
                </a:lnTo>
                <a:cubicBezTo>
                  <a:pt x="158726" y="49301"/>
                  <a:pt x="166380" y="44813"/>
                  <a:pt x="174880" y="41712"/>
                </a:cubicBezTo>
                <a:lnTo>
                  <a:pt x="200312" y="37283"/>
                </a:lnTo>
                <a:lnTo>
                  <a:pt x="208429" y="20379"/>
                </a:lnTo>
                <a:cubicBezTo>
                  <a:pt x="223025" y="7788"/>
                  <a:pt x="243189" y="0"/>
                  <a:pt x="265462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49418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8900000" scaled="0"/>
          </a:gradFill>
          <a:ln w="8092" cap="sq">
            <a:solidFill>
              <a:schemeClr val="accent1">
                <a:lumMod val="75000"/>
              </a:schemeClr>
            </a:solidFill>
            <a:miter/>
          </a:ln>
          <a:effectLst>
            <a:outerShdw blurRad="139700" dist="63500" dir="5400000" algn="t" rotWithShape="0">
              <a:schemeClr val="accent1">
                <a:lumMod val="20000"/>
                <a:lumOff val="80000"/>
                <a:alpha val="12000"/>
              </a:schemeClr>
            </a:outerShdw>
          </a:effectLst>
        </p:spPr>
        <p:txBody>
          <a:bodyPr vert="horz" wrap="square" lIns="77670" tIns="38835" rIns="77670" bIns="38835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8"/>
            </p:custDataLst>
          </p:nvPr>
        </p:nvSpPr>
        <p:spPr>
          <a:xfrm>
            <a:off x="4285312" y="5043920"/>
            <a:ext cx="770973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汇报人</a:t>
            </a:r>
            <a:endParaRPr kumimoji="1" lang="zh-CN" altLang="en-US"/>
          </a:p>
        </p:txBody>
      </p:sp>
      <p:sp>
        <p:nvSpPr>
          <p:cNvPr id="20" name="标题 1"/>
          <p:cNvSpPr txBox="1"/>
          <p:nvPr>
            <p:custDataLst>
              <p:tags r:id="rId9"/>
            </p:custDataLst>
          </p:nvPr>
        </p:nvSpPr>
        <p:spPr>
          <a:xfrm flipH="1">
            <a:off x="6183017" y="4999178"/>
            <a:ext cx="1799792" cy="397262"/>
          </a:xfrm>
          <a:custGeom>
            <a:avLst/>
            <a:gdLst>
              <a:gd name="connsiteX0" fmla="*/ 1124494 w 1346433"/>
              <a:gd name="connsiteY0" fmla="*/ 0 h 385016"/>
              <a:gd name="connsiteX1" fmla="*/ 1001614 w 1346433"/>
              <a:gd name="connsiteY1" fmla="*/ 0 h 385016"/>
              <a:gd name="connsiteX2" fmla="*/ 344819 w 1346433"/>
              <a:gd name="connsiteY2" fmla="*/ 0 h 385016"/>
              <a:gd name="connsiteX3" fmla="*/ 221939 w 1346433"/>
              <a:gd name="connsiteY3" fmla="*/ 0 h 385016"/>
              <a:gd name="connsiteX4" fmla="*/ 174257 w 1346433"/>
              <a:gd name="connsiteY4" fmla="*/ 19751 h 385016"/>
              <a:gd name="connsiteX5" fmla="*/ 167471 w 1346433"/>
              <a:gd name="connsiteY5" fmla="*/ 36133 h 385016"/>
              <a:gd name="connsiteX6" fmla="*/ 146208 w 1346433"/>
              <a:gd name="connsiteY6" fmla="*/ 40426 h 385016"/>
              <a:gd name="connsiteX7" fmla="*/ 127328 w 1346433"/>
              <a:gd name="connsiteY7" fmla="*/ 53155 h 385016"/>
              <a:gd name="connsiteX8" fmla="*/ 111352 w 1346433"/>
              <a:gd name="connsiteY8" fmla="*/ 91727 h 385016"/>
              <a:gd name="connsiteX9" fmla="*/ 99192 w 1346433"/>
              <a:gd name="connsiteY9" fmla="*/ 97664 h 385016"/>
              <a:gd name="connsiteX10" fmla="*/ 76721 w 1346433"/>
              <a:gd name="connsiteY10" fmla="*/ 136949 h 385016"/>
              <a:gd name="connsiteX11" fmla="*/ 76721 w 1346433"/>
              <a:gd name="connsiteY11" fmla="*/ 136951 h 385016"/>
              <a:gd name="connsiteX12" fmla="*/ 0 w 1346433"/>
              <a:gd name="connsiteY12" fmla="*/ 192509 h 385016"/>
              <a:gd name="connsiteX13" fmla="*/ 76721 w 1346433"/>
              <a:gd name="connsiteY13" fmla="*/ 248067 h 385016"/>
              <a:gd name="connsiteX14" fmla="*/ 76721 w 1346433"/>
              <a:gd name="connsiteY14" fmla="*/ 248068 h 385016"/>
              <a:gd name="connsiteX15" fmla="*/ 99192 w 1346433"/>
              <a:gd name="connsiteY15" fmla="*/ 287354 h 385016"/>
              <a:gd name="connsiteX16" fmla="*/ 111352 w 1346433"/>
              <a:gd name="connsiteY16" fmla="*/ 293291 h 385016"/>
              <a:gd name="connsiteX17" fmla="*/ 127328 w 1346433"/>
              <a:gd name="connsiteY17" fmla="*/ 331862 h 385016"/>
              <a:gd name="connsiteX18" fmla="*/ 146208 w 1346433"/>
              <a:gd name="connsiteY18" fmla="*/ 344591 h 385016"/>
              <a:gd name="connsiteX19" fmla="*/ 167471 w 1346433"/>
              <a:gd name="connsiteY19" fmla="*/ 348883 h 385016"/>
              <a:gd name="connsiteX20" fmla="*/ 174257 w 1346433"/>
              <a:gd name="connsiteY20" fmla="*/ 365266 h 385016"/>
              <a:gd name="connsiteX21" fmla="*/ 221939 w 1346433"/>
              <a:gd name="connsiteY21" fmla="*/ 385016 h 385016"/>
              <a:gd name="connsiteX22" fmla="*/ 344819 w 1346433"/>
              <a:gd name="connsiteY22" fmla="*/ 385016 h 385016"/>
              <a:gd name="connsiteX23" fmla="*/ 1001614 w 1346433"/>
              <a:gd name="connsiteY23" fmla="*/ 385016 h 385016"/>
              <a:gd name="connsiteX24" fmla="*/ 1124494 w 1346433"/>
              <a:gd name="connsiteY24" fmla="*/ 385016 h 385016"/>
              <a:gd name="connsiteX25" fmla="*/ 1172176 w 1346433"/>
              <a:gd name="connsiteY25" fmla="*/ 365266 h 385016"/>
              <a:gd name="connsiteX26" fmla="*/ 1178962 w 1346433"/>
              <a:gd name="connsiteY26" fmla="*/ 348883 h 385016"/>
              <a:gd name="connsiteX27" fmla="*/ 1200225 w 1346433"/>
              <a:gd name="connsiteY27" fmla="*/ 344591 h 385016"/>
              <a:gd name="connsiteX28" fmla="*/ 1219105 w 1346433"/>
              <a:gd name="connsiteY28" fmla="*/ 331862 h 385016"/>
              <a:gd name="connsiteX29" fmla="*/ 1235081 w 1346433"/>
              <a:gd name="connsiteY29" fmla="*/ 293291 h 385016"/>
              <a:gd name="connsiteX30" fmla="*/ 1247241 w 1346433"/>
              <a:gd name="connsiteY30" fmla="*/ 287354 h 385016"/>
              <a:gd name="connsiteX31" fmla="*/ 1269712 w 1346433"/>
              <a:gd name="connsiteY31" fmla="*/ 248068 h 385016"/>
              <a:gd name="connsiteX32" fmla="*/ 1269712 w 1346433"/>
              <a:gd name="connsiteY32" fmla="*/ 248067 h 385016"/>
              <a:gd name="connsiteX33" fmla="*/ 1346433 w 1346433"/>
              <a:gd name="connsiteY33" fmla="*/ 192509 h 385016"/>
              <a:gd name="connsiteX34" fmla="*/ 1269712 w 1346433"/>
              <a:gd name="connsiteY34" fmla="*/ 136951 h 385016"/>
              <a:gd name="connsiteX35" fmla="*/ 1269712 w 1346433"/>
              <a:gd name="connsiteY35" fmla="*/ 136949 h 385016"/>
              <a:gd name="connsiteX36" fmla="*/ 1247241 w 1346433"/>
              <a:gd name="connsiteY36" fmla="*/ 97664 h 385016"/>
              <a:gd name="connsiteX37" fmla="*/ 1235081 w 1346433"/>
              <a:gd name="connsiteY37" fmla="*/ 91727 h 385016"/>
              <a:gd name="connsiteX38" fmla="*/ 1219105 w 1346433"/>
              <a:gd name="connsiteY38" fmla="*/ 53155 h 385016"/>
              <a:gd name="connsiteX39" fmla="*/ 1200225 w 1346433"/>
              <a:gd name="connsiteY39" fmla="*/ 40426 h 385016"/>
              <a:gd name="connsiteX40" fmla="*/ 1178962 w 1346433"/>
              <a:gd name="connsiteY40" fmla="*/ 36133 h 385016"/>
              <a:gd name="connsiteX41" fmla="*/ 1172176 w 1346433"/>
              <a:gd name="connsiteY41" fmla="*/ 19751 h 385016"/>
              <a:gd name="connsiteX42" fmla="*/ 1124494 w 1346433"/>
              <a:gd name="connsiteY42" fmla="*/ 0 h 385016"/>
            </a:gdLst>
            <a:ahLst/>
            <a:cxnLst/>
            <a:rect l="l" t="t" r="r" b="b"/>
            <a:pathLst>
              <a:path w="1346433" h="385016">
                <a:moveTo>
                  <a:pt x="1124494" y="0"/>
                </a:moveTo>
                <a:lnTo>
                  <a:pt x="1001614" y="0"/>
                </a:lnTo>
                <a:lnTo>
                  <a:pt x="344819" y="0"/>
                </a:lnTo>
                <a:lnTo>
                  <a:pt x="221939" y="0"/>
                </a:lnTo>
                <a:cubicBezTo>
                  <a:pt x="203318" y="0"/>
                  <a:pt x="186460" y="7548"/>
                  <a:pt x="174257" y="19751"/>
                </a:cubicBezTo>
                <a:lnTo>
                  <a:pt x="167471" y="36133"/>
                </a:lnTo>
                <a:lnTo>
                  <a:pt x="146208" y="40426"/>
                </a:lnTo>
                <a:cubicBezTo>
                  <a:pt x="139102" y="43431"/>
                  <a:pt x="132703" y="47781"/>
                  <a:pt x="127328" y="53155"/>
                </a:cubicBezTo>
                <a:lnTo>
                  <a:pt x="111352" y="91727"/>
                </a:lnTo>
                <a:lnTo>
                  <a:pt x="99192" y="97664"/>
                </a:lnTo>
                <a:cubicBezTo>
                  <a:pt x="85308" y="107718"/>
                  <a:pt x="76721" y="121607"/>
                  <a:pt x="76721" y="136949"/>
                </a:cubicBezTo>
                <a:lnTo>
                  <a:pt x="76721" y="136951"/>
                </a:lnTo>
                <a:cubicBezTo>
                  <a:pt x="76721" y="167635"/>
                  <a:pt x="42372" y="192509"/>
                  <a:pt x="0" y="192509"/>
                </a:cubicBezTo>
                <a:cubicBezTo>
                  <a:pt x="42372" y="192509"/>
                  <a:pt x="76721" y="217383"/>
                  <a:pt x="76721" y="248067"/>
                </a:cubicBezTo>
                <a:lnTo>
                  <a:pt x="76721" y="248068"/>
                </a:lnTo>
                <a:cubicBezTo>
                  <a:pt x="76721" y="263410"/>
                  <a:pt x="85308" y="277300"/>
                  <a:pt x="99192" y="287354"/>
                </a:cubicBezTo>
                <a:lnTo>
                  <a:pt x="111352" y="293291"/>
                </a:lnTo>
                <a:lnTo>
                  <a:pt x="127328" y="331862"/>
                </a:lnTo>
                <a:cubicBezTo>
                  <a:pt x="132703" y="337236"/>
                  <a:pt x="139102" y="341585"/>
                  <a:pt x="146208" y="344591"/>
                </a:cubicBezTo>
                <a:lnTo>
                  <a:pt x="167471" y="348883"/>
                </a:lnTo>
                <a:lnTo>
                  <a:pt x="174257" y="365266"/>
                </a:lnTo>
                <a:cubicBezTo>
                  <a:pt x="186460" y="377469"/>
                  <a:pt x="203318" y="385016"/>
                  <a:pt x="221939" y="385016"/>
                </a:cubicBezTo>
                <a:lnTo>
                  <a:pt x="344819" y="385016"/>
                </a:lnTo>
                <a:lnTo>
                  <a:pt x="1001614" y="385016"/>
                </a:lnTo>
                <a:lnTo>
                  <a:pt x="1124494" y="385016"/>
                </a:lnTo>
                <a:cubicBezTo>
                  <a:pt x="1143115" y="385016"/>
                  <a:pt x="1159973" y="377469"/>
                  <a:pt x="1172176" y="365266"/>
                </a:cubicBezTo>
                <a:lnTo>
                  <a:pt x="1178962" y="348883"/>
                </a:lnTo>
                <a:lnTo>
                  <a:pt x="1200225" y="344591"/>
                </a:lnTo>
                <a:cubicBezTo>
                  <a:pt x="1207331" y="341585"/>
                  <a:pt x="1213730" y="337236"/>
                  <a:pt x="1219105" y="331862"/>
                </a:cubicBezTo>
                <a:lnTo>
                  <a:pt x="1235081" y="293291"/>
                </a:lnTo>
                <a:lnTo>
                  <a:pt x="1247241" y="287354"/>
                </a:lnTo>
                <a:cubicBezTo>
                  <a:pt x="1261125" y="277300"/>
                  <a:pt x="1269712" y="263410"/>
                  <a:pt x="1269712" y="248068"/>
                </a:cubicBezTo>
                <a:lnTo>
                  <a:pt x="1269712" y="248067"/>
                </a:lnTo>
                <a:cubicBezTo>
                  <a:pt x="1269712" y="217383"/>
                  <a:pt x="1304061" y="192509"/>
                  <a:pt x="1346433" y="192509"/>
                </a:cubicBezTo>
                <a:cubicBezTo>
                  <a:pt x="1304061" y="192509"/>
                  <a:pt x="1269712" y="167635"/>
                  <a:pt x="1269712" y="136951"/>
                </a:cubicBezTo>
                <a:lnTo>
                  <a:pt x="1269712" y="136949"/>
                </a:lnTo>
                <a:cubicBezTo>
                  <a:pt x="1269712" y="121607"/>
                  <a:pt x="1261125" y="107718"/>
                  <a:pt x="1247241" y="97664"/>
                </a:cubicBezTo>
                <a:lnTo>
                  <a:pt x="1235081" y="91727"/>
                </a:lnTo>
                <a:lnTo>
                  <a:pt x="1219105" y="53155"/>
                </a:lnTo>
                <a:cubicBezTo>
                  <a:pt x="1213730" y="47781"/>
                  <a:pt x="1207331" y="43431"/>
                  <a:pt x="1200225" y="40426"/>
                </a:cubicBezTo>
                <a:lnTo>
                  <a:pt x="1178962" y="36133"/>
                </a:lnTo>
                <a:lnTo>
                  <a:pt x="1172176" y="19751"/>
                </a:lnTo>
                <a:cubicBezTo>
                  <a:pt x="1159973" y="7548"/>
                  <a:pt x="1143115" y="0"/>
                  <a:pt x="1124494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8092" cap="sq">
            <a:solidFill>
              <a:schemeClr val="accent1">
                <a:lumMod val="75000"/>
              </a:schemeClr>
            </a:solidFill>
            <a:miter/>
          </a:ln>
          <a:effectLst>
            <a:outerShdw blurRad="152400" dist="76200" dir="540000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77670" tIns="38835" rIns="77670" bIns="38835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10"/>
            </p:custDataLst>
          </p:nvPr>
        </p:nvSpPr>
        <p:spPr>
          <a:xfrm flipH="1">
            <a:off x="6122492" y="4965319"/>
            <a:ext cx="1935072" cy="464980"/>
          </a:xfrm>
          <a:custGeom>
            <a:avLst/>
            <a:gdLst>
              <a:gd name="connsiteX0" fmla="*/ 1124494 w 1346433"/>
              <a:gd name="connsiteY0" fmla="*/ 0 h 385016"/>
              <a:gd name="connsiteX1" fmla="*/ 1001614 w 1346433"/>
              <a:gd name="connsiteY1" fmla="*/ 0 h 385016"/>
              <a:gd name="connsiteX2" fmla="*/ 344819 w 1346433"/>
              <a:gd name="connsiteY2" fmla="*/ 0 h 385016"/>
              <a:gd name="connsiteX3" fmla="*/ 221939 w 1346433"/>
              <a:gd name="connsiteY3" fmla="*/ 0 h 385016"/>
              <a:gd name="connsiteX4" fmla="*/ 174257 w 1346433"/>
              <a:gd name="connsiteY4" fmla="*/ 19751 h 385016"/>
              <a:gd name="connsiteX5" fmla="*/ 167471 w 1346433"/>
              <a:gd name="connsiteY5" fmla="*/ 36133 h 385016"/>
              <a:gd name="connsiteX6" fmla="*/ 146208 w 1346433"/>
              <a:gd name="connsiteY6" fmla="*/ 40426 h 385016"/>
              <a:gd name="connsiteX7" fmla="*/ 127328 w 1346433"/>
              <a:gd name="connsiteY7" fmla="*/ 53155 h 385016"/>
              <a:gd name="connsiteX8" fmla="*/ 111352 w 1346433"/>
              <a:gd name="connsiteY8" fmla="*/ 91727 h 385016"/>
              <a:gd name="connsiteX9" fmla="*/ 99192 w 1346433"/>
              <a:gd name="connsiteY9" fmla="*/ 97664 h 385016"/>
              <a:gd name="connsiteX10" fmla="*/ 76721 w 1346433"/>
              <a:gd name="connsiteY10" fmla="*/ 136949 h 385016"/>
              <a:gd name="connsiteX11" fmla="*/ 76721 w 1346433"/>
              <a:gd name="connsiteY11" fmla="*/ 136951 h 385016"/>
              <a:gd name="connsiteX12" fmla="*/ 0 w 1346433"/>
              <a:gd name="connsiteY12" fmla="*/ 192509 h 385016"/>
              <a:gd name="connsiteX13" fmla="*/ 76721 w 1346433"/>
              <a:gd name="connsiteY13" fmla="*/ 248067 h 385016"/>
              <a:gd name="connsiteX14" fmla="*/ 76721 w 1346433"/>
              <a:gd name="connsiteY14" fmla="*/ 248068 h 385016"/>
              <a:gd name="connsiteX15" fmla="*/ 99192 w 1346433"/>
              <a:gd name="connsiteY15" fmla="*/ 287354 h 385016"/>
              <a:gd name="connsiteX16" fmla="*/ 111352 w 1346433"/>
              <a:gd name="connsiteY16" fmla="*/ 293291 h 385016"/>
              <a:gd name="connsiteX17" fmla="*/ 127328 w 1346433"/>
              <a:gd name="connsiteY17" fmla="*/ 331862 h 385016"/>
              <a:gd name="connsiteX18" fmla="*/ 146208 w 1346433"/>
              <a:gd name="connsiteY18" fmla="*/ 344591 h 385016"/>
              <a:gd name="connsiteX19" fmla="*/ 167471 w 1346433"/>
              <a:gd name="connsiteY19" fmla="*/ 348883 h 385016"/>
              <a:gd name="connsiteX20" fmla="*/ 174257 w 1346433"/>
              <a:gd name="connsiteY20" fmla="*/ 365266 h 385016"/>
              <a:gd name="connsiteX21" fmla="*/ 221939 w 1346433"/>
              <a:gd name="connsiteY21" fmla="*/ 385016 h 385016"/>
              <a:gd name="connsiteX22" fmla="*/ 344819 w 1346433"/>
              <a:gd name="connsiteY22" fmla="*/ 385016 h 385016"/>
              <a:gd name="connsiteX23" fmla="*/ 1001614 w 1346433"/>
              <a:gd name="connsiteY23" fmla="*/ 385016 h 385016"/>
              <a:gd name="connsiteX24" fmla="*/ 1124494 w 1346433"/>
              <a:gd name="connsiteY24" fmla="*/ 385016 h 385016"/>
              <a:gd name="connsiteX25" fmla="*/ 1172176 w 1346433"/>
              <a:gd name="connsiteY25" fmla="*/ 365266 h 385016"/>
              <a:gd name="connsiteX26" fmla="*/ 1178962 w 1346433"/>
              <a:gd name="connsiteY26" fmla="*/ 348883 h 385016"/>
              <a:gd name="connsiteX27" fmla="*/ 1200225 w 1346433"/>
              <a:gd name="connsiteY27" fmla="*/ 344591 h 385016"/>
              <a:gd name="connsiteX28" fmla="*/ 1219105 w 1346433"/>
              <a:gd name="connsiteY28" fmla="*/ 331862 h 385016"/>
              <a:gd name="connsiteX29" fmla="*/ 1235081 w 1346433"/>
              <a:gd name="connsiteY29" fmla="*/ 293291 h 385016"/>
              <a:gd name="connsiteX30" fmla="*/ 1247241 w 1346433"/>
              <a:gd name="connsiteY30" fmla="*/ 287354 h 385016"/>
              <a:gd name="connsiteX31" fmla="*/ 1269712 w 1346433"/>
              <a:gd name="connsiteY31" fmla="*/ 248068 h 385016"/>
              <a:gd name="connsiteX32" fmla="*/ 1269712 w 1346433"/>
              <a:gd name="connsiteY32" fmla="*/ 248067 h 385016"/>
              <a:gd name="connsiteX33" fmla="*/ 1346433 w 1346433"/>
              <a:gd name="connsiteY33" fmla="*/ 192509 h 385016"/>
              <a:gd name="connsiteX34" fmla="*/ 1269712 w 1346433"/>
              <a:gd name="connsiteY34" fmla="*/ 136951 h 385016"/>
              <a:gd name="connsiteX35" fmla="*/ 1269712 w 1346433"/>
              <a:gd name="connsiteY35" fmla="*/ 136949 h 385016"/>
              <a:gd name="connsiteX36" fmla="*/ 1247241 w 1346433"/>
              <a:gd name="connsiteY36" fmla="*/ 97664 h 385016"/>
              <a:gd name="connsiteX37" fmla="*/ 1235081 w 1346433"/>
              <a:gd name="connsiteY37" fmla="*/ 91727 h 385016"/>
              <a:gd name="connsiteX38" fmla="*/ 1219105 w 1346433"/>
              <a:gd name="connsiteY38" fmla="*/ 53155 h 385016"/>
              <a:gd name="connsiteX39" fmla="*/ 1200225 w 1346433"/>
              <a:gd name="connsiteY39" fmla="*/ 40426 h 385016"/>
              <a:gd name="connsiteX40" fmla="*/ 1178962 w 1346433"/>
              <a:gd name="connsiteY40" fmla="*/ 36133 h 385016"/>
              <a:gd name="connsiteX41" fmla="*/ 1172176 w 1346433"/>
              <a:gd name="connsiteY41" fmla="*/ 19751 h 385016"/>
              <a:gd name="connsiteX42" fmla="*/ 1124494 w 1346433"/>
              <a:gd name="connsiteY42" fmla="*/ 0 h 385016"/>
            </a:gdLst>
            <a:ahLst/>
            <a:cxnLst/>
            <a:rect l="l" t="t" r="r" b="b"/>
            <a:pathLst>
              <a:path w="1346433" h="385016">
                <a:moveTo>
                  <a:pt x="1124494" y="0"/>
                </a:moveTo>
                <a:lnTo>
                  <a:pt x="1001614" y="0"/>
                </a:lnTo>
                <a:lnTo>
                  <a:pt x="344819" y="0"/>
                </a:lnTo>
                <a:lnTo>
                  <a:pt x="221939" y="0"/>
                </a:lnTo>
                <a:cubicBezTo>
                  <a:pt x="203318" y="0"/>
                  <a:pt x="186460" y="7548"/>
                  <a:pt x="174257" y="19751"/>
                </a:cubicBezTo>
                <a:lnTo>
                  <a:pt x="167471" y="36133"/>
                </a:lnTo>
                <a:lnTo>
                  <a:pt x="146208" y="40426"/>
                </a:lnTo>
                <a:cubicBezTo>
                  <a:pt x="139102" y="43431"/>
                  <a:pt x="132703" y="47781"/>
                  <a:pt x="127328" y="53155"/>
                </a:cubicBezTo>
                <a:lnTo>
                  <a:pt x="111352" y="91727"/>
                </a:lnTo>
                <a:lnTo>
                  <a:pt x="99192" y="97664"/>
                </a:lnTo>
                <a:cubicBezTo>
                  <a:pt x="85308" y="107718"/>
                  <a:pt x="76721" y="121607"/>
                  <a:pt x="76721" y="136949"/>
                </a:cubicBezTo>
                <a:lnTo>
                  <a:pt x="76721" y="136951"/>
                </a:lnTo>
                <a:cubicBezTo>
                  <a:pt x="76721" y="167635"/>
                  <a:pt x="42372" y="192509"/>
                  <a:pt x="0" y="192509"/>
                </a:cubicBezTo>
                <a:cubicBezTo>
                  <a:pt x="42372" y="192509"/>
                  <a:pt x="76721" y="217383"/>
                  <a:pt x="76721" y="248067"/>
                </a:cubicBezTo>
                <a:lnTo>
                  <a:pt x="76721" y="248068"/>
                </a:lnTo>
                <a:cubicBezTo>
                  <a:pt x="76721" y="263410"/>
                  <a:pt x="85308" y="277300"/>
                  <a:pt x="99192" y="287354"/>
                </a:cubicBezTo>
                <a:lnTo>
                  <a:pt x="111352" y="293291"/>
                </a:lnTo>
                <a:lnTo>
                  <a:pt x="127328" y="331862"/>
                </a:lnTo>
                <a:cubicBezTo>
                  <a:pt x="132703" y="337236"/>
                  <a:pt x="139102" y="341585"/>
                  <a:pt x="146208" y="344591"/>
                </a:cubicBezTo>
                <a:lnTo>
                  <a:pt x="167471" y="348883"/>
                </a:lnTo>
                <a:lnTo>
                  <a:pt x="174257" y="365266"/>
                </a:lnTo>
                <a:cubicBezTo>
                  <a:pt x="186460" y="377469"/>
                  <a:pt x="203318" y="385016"/>
                  <a:pt x="221939" y="385016"/>
                </a:cubicBezTo>
                <a:lnTo>
                  <a:pt x="344819" y="385016"/>
                </a:lnTo>
                <a:lnTo>
                  <a:pt x="1001614" y="385016"/>
                </a:lnTo>
                <a:lnTo>
                  <a:pt x="1124494" y="385016"/>
                </a:lnTo>
                <a:cubicBezTo>
                  <a:pt x="1143115" y="385016"/>
                  <a:pt x="1159973" y="377469"/>
                  <a:pt x="1172176" y="365266"/>
                </a:cubicBezTo>
                <a:lnTo>
                  <a:pt x="1178962" y="348883"/>
                </a:lnTo>
                <a:lnTo>
                  <a:pt x="1200225" y="344591"/>
                </a:lnTo>
                <a:cubicBezTo>
                  <a:pt x="1207331" y="341585"/>
                  <a:pt x="1213730" y="337236"/>
                  <a:pt x="1219105" y="331862"/>
                </a:cubicBezTo>
                <a:lnTo>
                  <a:pt x="1235081" y="293291"/>
                </a:lnTo>
                <a:lnTo>
                  <a:pt x="1247241" y="287354"/>
                </a:lnTo>
                <a:cubicBezTo>
                  <a:pt x="1261125" y="277300"/>
                  <a:pt x="1269712" y="263410"/>
                  <a:pt x="1269712" y="248068"/>
                </a:cubicBezTo>
                <a:lnTo>
                  <a:pt x="1269712" y="248067"/>
                </a:lnTo>
                <a:cubicBezTo>
                  <a:pt x="1269712" y="217383"/>
                  <a:pt x="1304061" y="192509"/>
                  <a:pt x="1346433" y="192509"/>
                </a:cubicBezTo>
                <a:cubicBezTo>
                  <a:pt x="1304061" y="192509"/>
                  <a:pt x="1269712" y="167635"/>
                  <a:pt x="1269712" y="136951"/>
                </a:cubicBezTo>
                <a:lnTo>
                  <a:pt x="1269712" y="136949"/>
                </a:lnTo>
                <a:cubicBezTo>
                  <a:pt x="1269712" y="121607"/>
                  <a:pt x="1261125" y="107718"/>
                  <a:pt x="1247241" y="97664"/>
                </a:cubicBezTo>
                <a:lnTo>
                  <a:pt x="1235081" y="91727"/>
                </a:lnTo>
                <a:lnTo>
                  <a:pt x="1219105" y="53155"/>
                </a:lnTo>
                <a:cubicBezTo>
                  <a:pt x="1213730" y="47781"/>
                  <a:pt x="1207331" y="43431"/>
                  <a:pt x="1200225" y="40426"/>
                </a:cubicBezTo>
                <a:lnTo>
                  <a:pt x="1178962" y="36133"/>
                </a:lnTo>
                <a:lnTo>
                  <a:pt x="1172176" y="19751"/>
                </a:lnTo>
                <a:cubicBezTo>
                  <a:pt x="1159973" y="7548"/>
                  <a:pt x="1143115" y="0"/>
                  <a:pt x="1124494" y="0"/>
                </a:cubicBezTo>
                <a:close/>
              </a:path>
            </a:pathLst>
          </a:custGeom>
          <a:noFill/>
          <a:ln w="12700" cap="sq">
            <a:solidFill>
              <a:schemeClr val="accent1">
                <a:lumMod val="20000"/>
                <a:lumOff val="8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>
            <p:custDataLst>
              <p:tags r:id="rId11"/>
            </p:custDataLst>
          </p:nvPr>
        </p:nvSpPr>
        <p:spPr>
          <a:xfrm>
            <a:off x="7056120" y="5043805"/>
            <a:ext cx="821055" cy="3079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2025.4.8</a:t>
            </a:r>
            <a:endParaRPr kumimoji="1" lang="zh-CN" altLang="en-US"/>
          </a:p>
        </p:txBody>
      </p:sp>
      <p:sp>
        <p:nvSpPr>
          <p:cNvPr id="23" name="标题 1"/>
          <p:cNvSpPr txBox="1"/>
          <p:nvPr>
            <p:custDataLst>
              <p:tags r:id="rId12"/>
            </p:custDataLst>
          </p:nvPr>
        </p:nvSpPr>
        <p:spPr>
          <a:xfrm>
            <a:off x="6183017" y="4999178"/>
            <a:ext cx="937777" cy="397262"/>
          </a:xfrm>
          <a:custGeom>
            <a:avLst/>
            <a:gdLst>
              <a:gd name="connsiteX0" fmla="*/ 265462 w 937777"/>
              <a:gd name="connsiteY0" fmla="*/ 0 h 397262"/>
              <a:gd name="connsiteX1" fmla="*/ 409397 w 937777"/>
              <a:gd name="connsiteY1" fmla="*/ 0 h 397262"/>
              <a:gd name="connsiteX2" fmla="*/ 412439 w 937777"/>
              <a:gd name="connsiteY2" fmla="*/ 0 h 397262"/>
              <a:gd name="connsiteX3" fmla="*/ 937777 w 937777"/>
              <a:gd name="connsiteY3" fmla="*/ 0 h 397262"/>
              <a:gd name="connsiteX4" fmla="*/ 937777 w 937777"/>
              <a:gd name="connsiteY4" fmla="*/ 397262 h 397262"/>
              <a:gd name="connsiteX5" fmla="*/ 412439 w 937777"/>
              <a:gd name="connsiteY5" fmla="*/ 397262 h 397262"/>
              <a:gd name="connsiteX6" fmla="*/ 409397 w 937777"/>
              <a:gd name="connsiteY6" fmla="*/ 397262 h 397262"/>
              <a:gd name="connsiteX7" fmla="*/ 265462 w 937777"/>
              <a:gd name="connsiteY7" fmla="*/ 397262 h 397262"/>
              <a:gd name="connsiteX8" fmla="*/ 208429 w 937777"/>
              <a:gd name="connsiteY8" fmla="*/ 376884 h 397262"/>
              <a:gd name="connsiteX9" fmla="*/ 200312 w 937777"/>
              <a:gd name="connsiteY9" fmla="*/ 359980 h 397262"/>
              <a:gd name="connsiteX10" fmla="*/ 174880 w 937777"/>
              <a:gd name="connsiteY10" fmla="*/ 355551 h 397262"/>
              <a:gd name="connsiteX11" fmla="*/ 152297 w 937777"/>
              <a:gd name="connsiteY11" fmla="*/ 342418 h 397262"/>
              <a:gd name="connsiteX12" fmla="*/ 133188 w 937777"/>
              <a:gd name="connsiteY12" fmla="*/ 302620 h 397262"/>
              <a:gd name="connsiteX13" fmla="*/ 118644 w 937777"/>
              <a:gd name="connsiteY13" fmla="*/ 296494 h 397262"/>
              <a:gd name="connsiteX14" fmla="*/ 91766 w 937777"/>
              <a:gd name="connsiteY14" fmla="*/ 255958 h 397262"/>
              <a:gd name="connsiteX15" fmla="*/ 91766 w 937777"/>
              <a:gd name="connsiteY15" fmla="*/ 255957 h 397262"/>
              <a:gd name="connsiteX16" fmla="*/ 0 w 937777"/>
              <a:gd name="connsiteY16" fmla="*/ 198632 h 397262"/>
              <a:gd name="connsiteX17" fmla="*/ 91766 w 937777"/>
              <a:gd name="connsiteY17" fmla="*/ 141307 h 397262"/>
              <a:gd name="connsiteX18" fmla="*/ 91766 w 937777"/>
              <a:gd name="connsiteY18" fmla="*/ 141305 h 397262"/>
              <a:gd name="connsiteX19" fmla="*/ 118644 w 937777"/>
              <a:gd name="connsiteY19" fmla="*/ 100771 h 397262"/>
              <a:gd name="connsiteX20" fmla="*/ 133188 w 937777"/>
              <a:gd name="connsiteY20" fmla="*/ 94645 h 397262"/>
              <a:gd name="connsiteX21" fmla="*/ 152297 w 937777"/>
              <a:gd name="connsiteY21" fmla="*/ 54846 h 397262"/>
              <a:gd name="connsiteX22" fmla="*/ 174880 w 937777"/>
              <a:gd name="connsiteY22" fmla="*/ 41712 h 397262"/>
              <a:gd name="connsiteX23" fmla="*/ 200312 w 937777"/>
              <a:gd name="connsiteY23" fmla="*/ 37283 h 397262"/>
              <a:gd name="connsiteX24" fmla="*/ 208429 w 937777"/>
              <a:gd name="connsiteY24" fmla="*/ 20379 h 397262"/>
              <a:gd name="connsiteX25" fmla="*/ 265462 w 937777"/>
              <a:gd name="connsiteY25" fmla="*/ 0 h 397262"/>
            </a:gdLst>
            <a:ahLst/>
            <a:cxnLst/>
            <a:rect l="l" t="t" r="r" b="b"/>
            <a:pathLst>
              <a:path w="937777" h="397262">
                <a:moveTo>
                  <a:pt x="265462" y="0"/>
                </a:moveTo>
                <a:lnTo>
                  <a:pt x="409397" y="0"/>
                </a:lnTo>
                <a:lnTo>
                  <a:pt x="412439" y="0"/>
                </a:lnTo>
                <a:lnTo>
                  <a:pt x="937777" y="0"/>
                </a:lnTo>
                <a:lnTo>
                  <a:pt x="937777" y="397262"/>
                </a:lnTo>
                <a:lnTo>
                  <a:pt x="412439" y="397262"/>
                </a:lnTo>
                <a:lnTo>
                  <a:pt x="409397" y="397262"/>
                </a:lnTo>
                <a:lnTo>
                  <a:pt x="265462" y="397262"/>
                </a:lnTo>
                <a:cubicBezTo>
                  <a:pt x="243189" y="397262"/>
                  <a:pt x="223025" y="389475"/>
                  <a:pt x="208429" y="376884"/>
                </a:cubicBezTo>
                <a:lnTo>
                  <a:pt x="200312" y="359980"/>
                </a:lnTo>
                <a:lnTo>
                  <a:pt x="174880" y="355551"/>
                </a:lnTo>
                <a:cubicBezTo>
                  <a:pt x="166380" y="352450"/>
                  <a:pt x="158726" y="347963"/>
                  <a:pt x="152297" y="342418"/>
                </a:cubicBezTo>
                <a:lnTo>
                  <a:pt x="133188" y="302620"/>
                </a:lnTo>
                <a:lnTo>
                  <a:pt x="118644" y="296494"/>
                </a:lnTo>
                <a:cubicBezTo>
                  <a:pt x="102037" y="286120"/>
                  <a:pt x="91766" y="271788"/>
                  <a:pt x="91766" y="255958"/>
                </a:cubicBezTo>
                <a:lnTo>
                  <a:pt x="91766" y="255957"/>
                </a:lnTo>
                <a:cubicBezTo>
                  <a:pt x="91766" y="224297"/>
                  <a:pt x="50681" y="198632"/>
                  <a:pt x="0" y="198632"/>
                </a:cubicBezTo>
                <a:cubicBezTo>
                  <a:pt x="50681" y="198632"/>
                  <a:pt x="91766" y="172967"/>
                  <a:pt x="91766" y="141307"/>
                </a:cubicBezTo>
                <a:lnTo>
                  <a:pt x="91766" y="141305"/>
                </a:lnTo>
                <a:cubicBezTo>
                  <a:pt x="91766" y="125475"/>
                  <a:pt x="102037" y="111144"/>
                  <a:pt x="118644" y="100771"/>
                </a:cubicBezTo>
                <a:lnTo>
                  <a:pt x="133188" y="94645"/>
                </a:lnTo>
                <a:lnTo>
                  <a:pt x="152297" y="54846"/>
                </a:lnTo>
                <a:cubicBezTo>
                  <a:pt x="158726" y="49301"/>
                  <a:pt x="166380" y="44813"/>
                  <a:pt x="174880" y="41712"/>
                </a:cubicBezTo>
                <a:lnTo>
                  <a:pt x="200312" y="37283"/>
                </a:lnTo>
                <a:lnTo>
                  <a:pt x="208429" y="20379"/>
                </a:lnTo>
                <a:cubicBezTo>
                  <a:pt x="223025" y="7788"/>
                  <a:pt x="243189" y="0"/>
                  <a:pt x="265462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49418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8900000" scaled="0"/>
          </a:gradFill>
          <a:ln w="8092" cap="sq">
            <a:solidFill>
              <a:schemeClr val="accent1">
                <a:lumMod val="75000"/>
              </a:schemeClr>
            </a:solidFill>
            <a:miter/>
          </a:ln>
          <a:effectLst>
            <a:outerShdw blurRad="139700" dist="63500" dir="5400000" algn="t" rotWithShape="0">
              <a:schemeClr val="accent1">
                <a:lumMod val="20000"/>
                <a:lumOff val="80000"/>
                <a:alpha val="12000"/>
              </a:schemeClr>
            </a:outerShdw>
          </a:effectLst>
        </p:spPr>
        <p:txBody>
          <a:bodyPr vert="horz" wrap="square" lIns="77670" tIns="38835" rIns="77670" bIns="38835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>
            <p:custDataLst>
              <p:tags r:id="rId13"/>
            </p:custDataLst>
          </p:nvPr>
        </p:nvSpPr>
        <p:spPr>
          <a:xfrm>
            <a:off x="6243429" y="5049185"/>
            <a:ext cx="984332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汇报时间</a:t>
            </a:r>
            <a:endParaRPr kumimoji="1"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4">
            <a:alphaModFix amt="100000"/>
          </a:blip>
          <a:srcRect/>
          <a:stretch>
            <a:fillRect/>
          </a:stretch>
        </p:blipFill>
        <p:spPr>
          <a:xfrm>
            <a:off x="-830647" y="3215020"/>
            <a:ext cx="4276802" cy="355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4">
            <a:alphaModFix amt="100000"/>
          </a:blip>
          <a:srcRect/>
          <a:stretch>
            <a:fillRect/>
          </a:stretch>
        </p:blipFill>
        <p:spPr>
          <a:xfrm flipH="1">
            <a:off x="9004426" y="3215020"/>
            <a:ext cx="4276802" cy="355110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标题 1"/>
          <p:cNvSpPr txBox="1"/>
          <p:nvPr/>
        </p:nvSpPr>
        <p:spPr>
          <a:xfrm>
            <a:off x="4375150" y="4279900"/>
            <a:ext cx="3441700" cy="279400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CCCCCC">
                    <a:alpha val="100000"/>
                  </a:srgbClr>
                </a:solidFill>
                <a:latin typeface="Alibaba Sans" panose="020B0503020203040204"/>
                <a:ea typeface="Alibaba Sans" panose="020B0503020203040204"/>
                <a:cs typeface="Alibaba Sans" panose="020B0503020203040204"/>
              </a:rPr>
              <a:t>POWERPOINT  DESIGN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flipH="1">
            <a:off x="3839486" y="4329520"/>
            <a:ext cx="318274" cy="171278"/>
          </a:xfrm>
          <a:custGeom>
            <a:avLst/>
            <a:gdLst>
              <a:gd name="connsiteX0" fmla="*/ 339272 w 368449"/>
              <a:gd name="connsiteY0" fmla="*/ 73189 h 198280"/>
              <a:gd name="connsiteX1" fmla="*/ 229460 w 368449"/>
              <a:gd name="connsiteY1" fmla="*/ 10856 h 198280"/>
              <a:gd name="connsiteX2" fmla="*/ 191237 w 368449"/>
              <a:gd name="connsiteY2" fmla="*/ 50983 h 198280"/>
              <a:gd name="connsiteX3" fmla="*/ 60648 w 368449"/>
              <a:gd name="connsiteY3" fmla="*/ 81036 h 198280"/>
              <a:gd name="connsiteX4" fmla="*/ 212186 w 368449"/>
              <a:gd name="connsiteY4" fmla="*/ 95262 h 198280"/>
              <a:gd name="connsiteX5" fmla="*/ 239363 w 368449"/>
              <a:gd name="connsiteY5" fmla="*/ 54507 h 198280"/>
              <a:gd name="connsiteX6" fmla="*/ 225461 w 368449"/>
              <a:gd name="connsiteY6" fmla="*/ 64562 h 198280"/>
              <a:gd name="connsiteX7" fmla="*/ 242087 w 368449"/>
              <a:gd name="connsiteY7" fmla="*/ 73189 h 198280"/>
              <a:gd name="connsiteX8" fmla="*/ 215215 w 368449"/>
              <a:gd name="connsiteY8" fmla="*/ 73361 h 198280"/>
              <a:gd name="connsiteX9" fmla="*/ 223385 w 368449"/>
              <a:gd name="connsiteY9" fmla="*/ 50183 h 198280"/>
              <a:gd name="connsiteX10" fmla="*/ 261893 w 368449"/>
              <a:gd name="connsiteY10" fmla="*/ 75284 h 198280"/>
              <a:gd name="connsiteX11" fmla="*/ 187257 w 368449"/>
              <a:gd name="connsiteY11" fmla="*/ 101814 h 198280"/>
              <a:gd name="connsiteX12" fmla="*/ -105 w 368449"/>
              <a:gd name="connsiteY12" fmla="*/ 98005 h 198280"/>
              <a:gd name="connsiteX13" fmla="*/ 135931 w 368449"/>
              <a:gd name="connsiteY13" fmla="*/ 116383 h 198280"/>
              <a:gd name="connsiteX14" fmla="*/ 94224 w 368449"/>
              <a:gd name="connsiteY14" fmla="*/ 107260 h 198280"/>
              <a:gd name="connsiteX15" fmla="*/ 222585 w 368449"/>
              <a:gd name="connsiteY15" fmla="*/ 164014 h 198280"/>
              <a:gd name="connsiteX16" fmla="*/ 326798 w 368449"/>
              <a:gd name="connsiteY16" fmla="*/ 163385 h 198280"/>
              <a:gd name="connsiteX17" fmla="*/ 339272 w 368449"/>
              <a:gd name="connsiteY17" fmla="*/ 73208 h 198280"/>
            </a:gdLst>
            <a:ahLst/>
            <a:cxnLst/>
            <a:rect l="l" t="t" r="r" b="b"/>
            <a:pathLst>
              <a:path w="368449" h="198280">
                <a:moveTo>
                  <a:pt x="339272" y="73189"/>
                </a:moveTo>
                <a:cubicBezTo>
                  <a:pt x="330321" y="32110"/>
                  <a:pt x="293222" y="-24320"/>
                  <a:pt x="229460" y="10856"/>
                </a:cubicBezTo>
                <a:cubicBezTo>
                  <a:pt x="200360" y="27006"/>
                  <a:pt x="201160" y="45384"/>
                  <a:pt x="191237" y="50983"/>
                </a:cubicBezTo>
                <a:cubicBezTo>
                  <a:pt x="155605" y="70961"/>
                  <a:pt x="120772" y="47460"/>
                  <a:pt x="60648" y="81036"/>
                </a:cubicBezTo>
                <a:cubicBezTo>
                  <a:pt x="138503" y="61686"/>
                  <a:pt x="168384" y="90558"/>
                  <a:pt x="212186" y="95262"/>
                </a:cubicBezTo>
                <a:cubicBezTo>
                  <a:pt x="253913" y="99738"/>
                  <a:pt x="260941" y="60982"/>
                  <a:pt x="239363" y="54507"/>
                </a:cubicBezTo>
                <a:cubicBezTo>
                  <a:pt x="230736" y="53535"/>
                  <a:pt x="226032" y="59287"/>
                  <a:pt x="225461" y="64562"/>
                </a:cubicBezTo>
                <a:cubicBezTo>
                  <a:pt x="224661" y="71113"/>
                  <a:pt x="233764" y="78312"/>
                  <a:pt x="242087" y="73189"/>
                </a:cubicBezTo>
                <a:cubicBezTo>
                  <a:pt x="236011" y="85188"/>
                  <a:pt x="219385" y="82712"/>
                  <a:pt x="215215" y="73361"/>
                </a:cubicBezTo>
                <a:cubicBezTo>
                  <a:pt x="211539" y="65057"/>
                  <a:pt x="215215" y="56887"/>
                  <a:pt x="223385" y="50183"/>
                </a:cubicBezTo>
                <a:cubicBezTo>
                  <a:pt x="235535" y="40109"/>
                  <a:pt x="261741" y="44470"/>
                  <a:pt x="261893" y="75284"/>
                </a:cubicBezTo>
                <a:cubicBezTo>
                  <a:pt x="262065" y="90939"/>
                  <a:pt x="243191" y="123563"/>
                  <a:pt x="187257" y="101814"/>
                </a:cubicBezTo>
                <a:cubicBezTo>
                  <a:pt x="133532" y="80864"/>
                  <a:pt x="104774" y="75437"/>
                  <a:pt x="-105" y="98005"/>
                </a:cubicBezTo>
                <a:cubicBezTo>
                  <a:pt x="76626" y="87930"/>
                  <a:pt x="104127" y="86330"/>
                  <a:pt x="135931" y="116383"/>
                </a:cubicBezTo>
                <a:cubicBezTo>
                  <a:pt x="108755" y="103756"/>
                  <a:pt x="147606" y="126781"/>
                  <a:pt x="94224" y="107260"/>
                </a:cubicBezTo>
                <a:cubicBezTo>
                  <a:pt x="151358" y="146588"/>
                  <a:pt x="160880" y="180011"/>
                  <a:pt x="222585" y="164014"/>
                </a:cubicBezTo>
                <a:cubicBezTo>
                  <a:pt x="244486" y="217091"/>
                  <a:pt x="308286" y="201265"/>
                  <a:pt x="326798" y="163385"/>
                </a:cubicBezTo>
                <a:cubicBezTo>
                  <a:pt x="386903" y="147711"/>
                  <a:pt x="373324" y="79588"/>
                  <a:pt x="339272" y="732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7729083" y="4329520"/>
            <a:ext cx="318274" cy="171278"/>
          </a:xfrm>
          <a:custGeom>
            <a:avLst/>
            <a:gdLst>
              <a:gd name="connsiteX0" fmla="*/ 339272 w 368449"/>
              <a:gd name="connsiteY0" fmla="*/ 73189 h 198280"/>
              <a:gd name="connsiteX1" fmla="*/ 229460 w 368449"/>
              <a:gd name="connsiteY1" fmla="*/ 10856 h 198280"/>
              <a:gd name="connsiteX2" fmla="*/ 191237 w 368449"/>
              <a:gd name="connsiteY2" fmla="*/ 50983 h 198280"/>
              <a:gd name="connsiteX3" fmla="*/ 60648 w 368449"/>
              <a:gd name="connsiteY3" fmla="*/ 81036 h 198280"/>
              <a:gd name="connsiteX4" fmla="*/ 212186 w 368449"/>
              <a:gd name="connsiteY4" fmla="*/ 95262 h 198280"/>
              <a:gd name="connsiteX5" fmla="*/ 239363 w 368449"/>
              <a:gd name="connsiteY5" fmla="*/ 54507 h 198280"/>
              <a:gd name="connsiteX6" fmla="*/ 225461 w 368449"/>
              <a:gd name="connsiteY6" fmla="*/ 64562 h 198280"/>
              <a:gd name="connsiteX7" fmla="*/ 242087 w 368449"/>
              <a:gd name="connsiteY7" fmla="*/ 73189 h 198280"/>
              <a:gd name="connsiteX8" fmla="*/ 215215 w 368449"/>
              <a:gd name="connsiteY8" fmla="*/ 73361 h 198280"/>
              <a:gd name="connsiteX9" fmla="*/ 223385 w 368449"/>
              <a:gd name="connsiteY9" fmla="*/ 50183 h 198280"/>
              <a:gd name="connsiteX10" fmla="*/ 261893 w 368449"/>
              <a:gd name="connsiteY10" fmla="*/ 75284 h 198280"/>
              <a:gd name="connsiteX11" fmla="*/ 187257 w 368449"/>
              <a:gd name="connsiteY11" fmla="*/ 101814 h 198280"/>
              <a:gd name="connsiteX12" fmla="*/ -105 w 368449"/>
              <a:gd name="connsiteY12" fmla="*/ 98005 h 198280"/>
              <a:gd name="connsiteX13" fmla="*/ 135931 w 368449"/>
              <a:gd name="connsiteY13" fmla="*/ 116383 h 198280"/>
              <a:gd name="connsiteX14" fmla="*/ 94224 w 368449"/>
              <a:gd name="connsiteY14" fmla="*/ 107260 h 198280"/>
              <a:gd name="connsiteX15" fmla="*/ 222585 w 368449"/>
              <a:gd name="connsiteY15" fmla="*/ 164014 h 198280"/>
              <a:gd name="connsiteX16" fmla="*/ 326798 w 368449"/>
              <a:gd name="connsiteY16" fmla="*/ 163385 h 198280"/>
              <a:gd name="connsiteX17" fmla="*/ 339272 w 368449"/>
              <a:gd name="connsiteY17" fmla="*/ 73208 h 198280"/>
            </a:gdLst>
            <a:ahLst/>
            <a:cxnLst/>
            <a:rect l="l" t="t" r="r" b="b"/>
            <a:pathLst>
              <a:path w="368449" h="198280">
                <a:moveTo>
                  <a:pt x="339272" y="73189"/>
                </a:moveTo>
                <a:cubicBezTo>
                  <a:pt x="330321" y="32110"/>
                  <a:pt x="293222" y="-24320"/>
                  <a:pt x="229460" y="10856"/>
                </a:cubicBezTo>
                <a:cubicBezTo>
                  <a:pt x="200360" y="27006"/>
                  <a:pt x="201160" y="45384"/>
                  <a:pt x="191237" y="50983"/>
                </a:cubicBezTo>
                <a:cubicBezTo>
                  <a:pt x="155605" y="70961"/>
                  <a:pt x="120772" y="47460"/>
                  <a:pt x="60648" y="81036"/>
                </a:cubicBezTo>
                <a:cubicBezTo>
                  <a:pt x="138503" y="61686"/>
                  <a:pt x="168384" y="90558"/>
                  <a:pt x="212186" y="95262"/>
                </a:cubicBezTo>
                <a:cubicBezTo>
                  <a:pt x="253913" y="99738"/>
                  <a:pt x="260941" y="60982"/>
                  <a:pt x="239363" y="54507"/>
                </a:cubicBezTo>
                <a:cubicBezTo>
                  <a:pt x="230736" y="53535"/>
                  <a:pt x="226032" y="59287"/>
                  <a:pt x="225461" y="64562"/>
                </a:cubicBezTo>
                <a:cubicBezTo>
                  <a:pt x="224661" y="71113"/>
                  <a:pt x="233764" y="78312"/>
                  <a:pt x="242087" y="73189"/>
                </a:cubicBezTo>
                <a:cubicBezTo>
                  <a:pt x="236011" y="85188"/>
                  <a:pt x="219385" y="82712"/>
                  <a:pt x="215215" y="73361"/>
                </a:cubicBezTo>
                <a:cubicBezTo>
                  <a:pt x="211539" y="65057"/>
                  <a:pt x="215215" y="56887"/>
                  <a:pt x="223385" y="50183"/>
                </a:cubicBezTo>
                <a:cubicBezTo>
                  <a:pt x="235535" y="40109"/>
                  <a:pt x="261741" y="44470"/>
                  <a:pt x="261893" y="75284"/>
                </a:cubicBezTo>
                <a:cubicBezTo>
                  <a:pt x="262065" y="90939"/>
                  <a:pt x="243191" y="123563"/>
                  <a:pt x="187257" y="101814"/>
                </a:cubicBezTo>
                <a:cubicBezTo>
                  <a:pt x="133532" y="80864"/>
                  <a:pt x="104774" y="75437"/>
                  <a:pt x="-105" y="98005"/>
                </a:cubicBezTo>
                <a:cubicBezTo>
                  <a:pt x="76626" y="87930"/>
                  <a:pt x="104127" y="86330"/>
                  <a:pt x="135931" y="116383"/>
                </a:cubicBezTo>
                <a:cubicBezTo>
                  <a:pt x="108755" y="103756"/>
                  <a:pt x="147606" y="126781"/>
                  <a:pt x="94224" y="107260"/>
                </a:cubicBezTo>
                <a:cubicBezTo>
                  <a:pt x="151358" y="146588"/>
                  <a:pt x="160880" y="180011"/>
                  <a:pt x="222585" y="164014"/>
                </a:cubicBezTo>
                <a:cubicBezTo>
                  <a:pt x="244486" y="217091"/>
                  <a:pt x="308286" y="201265"/>
                  <a:pt x="326798" y="163385"/>
                </a:cubicBezTo>
                <a:cubicBezTo>
                  <a:pt x="386903" y="147711"/>
                  <a:pt x="373324" y="79588"/>
                  <a:pt x="339272" y="732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89721" y="1351280"/>
            <a:ext cx="675640" cy="455914"/>
          </a:xfrm>
          <a:prstGeom prst="triangle">
            <a:avLst/>
          </a:prstGeom>
          <a:solidFill>
            <a:schemeClr val="accent1">
              <a:lumMod val="5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9624759" y="1268730"/>
            <a:ext cx="675640" cy="455914"/>
          </a:xfrm>
          <a:prstGeom prst="triangle">
            <a:avLst/>
          </a:prstGeom>
          <a:solidFill>
            <a:schemeClr val="accent1">
              <a:lumMod val="5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67715" y="1700530"/>
            <a:ext cx="9806305" cy="4191635"/>
          </a:xfrm>
          <a:prstGeom prst="roundRect">
            <a:avLst>
              <a:gd name="adj" fmla="val 4721"/>
            </a:avLst>
          </a:prstGeom>
          <a:gradFill>
            <a:gsLst>
              <a:gs pos="1000">
                <a:schemeClr val="accent1">
                  <a:lumMod val="75000"/>
                </a:schemeClr>
              </a:gs>
              <a:gs pos="82000">
                <a:schemeClr val="accent1"/>
              </a:gs>
            </a:gsLst>
            <a:lin ang="5400000" scaled="0"/>
          </a:gradFill>
          <a:ln w="12700" cap="sq">
            <a:noFill/>
            <a:miter/>
          </a:ln>
          <a:effectLst>
            <a:outerShdw blurRad="177800" dist="38100" dir="5400000" algn="t" rotWithShape="0">
              <a:srgbClr val="000000">
                <a:alpha val="8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60400" y="1776730"/>
            <a:ext cx="8146415" cy="4015740"/>
          </a:xfrm>
          <a:prstGeom prst="roundRect">
            <a:avLst>
              <a:gd name="adj" fmla="val 4946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77800" dist="38100" dir="5400000" algn="t" rotWithShape="0">
              <a:srgbClr val="000000">
                <a:alpha val="8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287980" y="867632"/>
            <a:ext cx="2065032" cy="3826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345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心脏器官功能（</a:t>
            </a:r>
            <a:r>
              <a:rPr kumimoji="1" lang="zh-CN" altLang="en-US" sz="1345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中</a:t>
            </a:r>
            <a:r>
              <a:rPr kumimoji="1" lang="en-US" altLang="zh-CN" sz="1345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医视角）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983615" y="1847215"/>
            <a:ext cx="7629525" cy="36461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3</a:t>
            </a:r>
            <a:r>
              <a:rPr kumimoji="1" lang="zh-CN" altLang="en-US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、心藏神</a:t>
            </a:r>
            <a:endParaRPr kumimoji="1" lang="zh-CN" altLang="en-US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      “心藏神，肺藏魄， 肝藏魂， 脾藏意， 肾藏志”（《素问· 宣明五气论》）。 人的精神意识思维活动， 虽五脏各有所属， 但主要还是归属于心主神志的生理功能；</a:t>
            </a: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心脏与精神、意识、 思维活动密切相关，主宰人体精神活动。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        生理:心的气血充盈,神得以涵养,那么人就头脑清楚、 神思敏捷、 睡眠香甜。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       病理:反之,假如人记忆力下降,睡眠浅而多梦,那就表明心气、心血不够用了,要赶快补充。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574511" y="6097549"/>
            <a:ext cx="1103630" cy="354697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728210" y="6021070"/>
            <a:ext cx="796290" cy="431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592F13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03</a:t>
            </a:r>
            <a:endParaRPr kumimoji="1" lang="zh-CN" altLang="en-US"/>
          </a:p>
        </p:txBody>
      </p:sp>
      <p:sp>
        <p:nvSpPr>
          <p:cNvPr id="67" name="标题 1"/>
          <p:cNvSpPr txBox="1"/>
          <p:nvPr/>
        </p:nvSpPr>
        <p:spPr>
          <a:xfrm>
            <a:off x="299070" y="320879"/>
            <a:ext cx="4495800" cy="56515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8" name="标题 1"/>
          <p:cNvSpPr txBox="1"/>
          <p:nvPr/>
        </p:nvSpPr>
        <p:spPr>
          <a:xfrm>
            <a:off x="592800" y="399245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“心”的双重含义--</a:t>
            </a: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中医</a:t>
            </a:r>
            <a:endParaRPr kumimoji="1" lang="zh-CN" altLang="en-US" sz="2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69" name="标题 1"/>
          <p:cNvSpPr txBox="1"/>
          <p:nvPr/>
        </p:nvSpPr>
        <p:spPr>
          <a:xfrm rot="5400000">
            <a:off x="-457200" y="114300"/>
            <a:ext cx="914400" cy="914400"/>
          </a:xfrm>
          <a:prstGeom prst="blockArc">
            <a:avLst>
              <a:gd name="adj1" fmla="val 10800000"/>
              <a:gd name="adj2" fmla="val 0"/>
              <a:gd name="adj3" fmla="val 28546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89721" y="1351280"/>
            <a:ext cx="675640" cy="455914"/>
          </a:xfrm>
          <a:prstGeom prst="triangle">
            <a:avLst/>
          </a:prstGeom>
          <a:solidFill>
            <a:schemeClr val="accent1">
              <a:lumMod val="5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9624759" y="1268730"/>
            <a:ext cx="675640" cy="455914"/>
          </a:xfrm>
          <a:prstGeom prst="triangle">
            <a:avLst/>
          </a:prstGeom>
          <a:solidFill>
            <a:schemeClr val="accent1">
              <a:lumMod val="5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67715" y="1700530"/>
            <a:ext cx="9806305" cy="4191635"/>
          </a:xfrm>
          <a:prstGeom prst="roundRect">
            <a:avLst>
              <a:gd name="adj" fmla="val 4721"/>
            </a:avLst>
          </a:prstGeom>
          <a:gradFill>
            <a:gsLst>
              <a:gs pos="1000">
                <a:schemeClr val="accent1">
                  <a:lumMod val="75000"/>
                </a:schemeClr>
              </a:gs>
              <a:gs pos="82000">
                <a:schemeClr val="accent1"/>
              </a:gs>
            </a:gsLst>
            <a:lin ang="5400000" scaled="0"/>
          </a:gradFill>
          <a:ln w="12700" cap="sq">
            <a:noFill/>
            <a:miter/>
          </a:ln>
          <a:effectLst>
            <a:outerShdw blurRad="177800" dist="38100" dir="5400000" algn="t" rotWithShape="0">
              <a:srgbClr val="000000">
                <a:alpha val="8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60400" y="1776730"/>
            <a:ext cx="8146415" cy="4015740"/>
          </a:xfrm>
          <a:prstGeom prst="roundRect">
            <a:avLst>
              <a:gd name="adj" fmla="val 4946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77800" dist="38100" dir="5400000" algn="t" rotWithShape="0">
              <a:srgbClr val="000000">
                <a:alpha val="8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287980" y="867632"/>
            <a:ext cx="2065032" cy="3826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345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心脏器官功能（</a:t>
            </a:r>
            <a:r>
              <a:rPr kumimoji="1" lang="zh-CN" altLang="en-US" sz="1345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中</a:t>
            </a:r>
            <a:r>
              <a:rPr kumimoji="1" lang="en-US" altLang="zh-CN" sz="1345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医视角）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983615" y="1847215"/>
            <a:ext cx="7629525" cy="38093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50000"/>
              </a:lnSpc>
            </a:pPr>
            <a:r>
              <a:rPr kumimoji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4、心在志为喜</a:t>
            </a:r>
            <a:endParaRPr kumimoji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en-US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        </a:t>
            </a:r>
            <a:r>
              <a:rPr kumimoji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喜，一般来说，对外界信息的反应，是属于良性刺激，有益于心主血脉等生理功能；“</a:t>
            </a:r>
            <a:r>
              <a:rPr kumimoji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神由</a:t>
            </a:r>
            <a:r>
              <a:rPr kumimoji="1" 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余</a:t>
            </a:r>
            <a:r>
              <a:rPr kumimoji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则笑不休，神不足则悲</a:t>
            </a:r>
            <a:r>
              <a:rPr kumimoji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”</a:t>
            </a:r>
            <a:endParaRPr kumimoji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en-US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       </a:t>
            </a:r>
            <a:r>
              <a:rPr kumimoji="1" lang="zh-CN" altLang="en-US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但是过喜也会影响心神</a:t>
            </a:r>
            <a:r>
              <a:rPr kumimoji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-----</a:t>
            </a:r>
            <a:r>
              <a:rPr kumimoji="1">
                <a:ln w="12700">
                  <a:noFill/>
                </a:ln>
                <a:solidFill>
                  <a:srgbClr val="FF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范进中举</a:t>
            </a:r>
            <a:endParaRPr kumimoji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5、在窍为舌</a:t>
            </a:r>
            <a:endParaRPr kumimoji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   </a:t>
            </a:r>
            <a:r>
              <a:rPr kumimoji="1" lang="en-US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  </a:t>
            </a:r>
            <a:r>
              <a:rPr kumimoji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中医通过观察舌的形态与色泽变化,还有语言表达的流利程度来判断心的功能状况。</a:t>
            </a:r>
            <a:endParaRPr kumimoji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例:舌尖经常溃疡的人,就是心火旺;讲话时频繁出现断点,就是太疲劳了,心气虚弱不够用了;舌根下的静脉色泽紫黯而曲张,说明心血管多有动脉硬化。</a:t>
            </a:r>
            <a:endParaRPr kumimoji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574511" y="6097549"/>
            <a:ext cx="1103630" cy="354697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728210" y="6021070"/>
            <a:ext cx="796290" cy="431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592F13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04</a:t>
            </a:r>
            <a:endParaRPr kumimoji="1" lang="zh-CN" altLang="en-US"/>
          </a:p>
        </p:txBody>
      </p:sp>
      <p:sp>
        <p:nvSpPr>
          <p:cNvPr id="67" name="标题 1"/>
          <p:cNvSpPr txBox="1"/>
          <p:nvPr/>
        </p:nvSpPr>
        <p:spPr>
          <a:xfrm>
            <a:off x="299070" y="320879"/>
            <a:ext cx="4495800" cy="56515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8" name="标题 1"/>
          <p:cNvSpPr txBox="1"/>
          <p:nvPr/>
        </p:nvSpPr>
        <p:spPr>
          <a:xfrm>
            <a:off x="592800" y="399245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“心”的双重含义--</a:t>
            </a: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中医</a:t>
            </a:r>
            <a:endParaRPr kumimoji="1" lang="zh-CN" altLang="en-US" sz="2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69" name="标题 1"/>
          <p:cNvSpPr txBox="1"/>
          <p:nvPr/>
        </p:nvSpPr>
        <p:spPr>
          <a:xfrm rot="5400000">
            <a:off x="-457200" y="114300"/>
            <a:ext cx="914400" cy="914400"/>
          </a:xfrm>
          <a:prstGeom prst="blockArc">
            <a:avLst>
              <a:gd name="adj1" fmla="val 10800000"/>
              <a:gd name="adj2" fmla="val 0"/>
              <a:gd name="adj3" fmla="val 28546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89721" y="1351280"/>
            <a:ext cx="675640" cy="455914"/>
          </a:xfrm>
          <a:prstGeom prst="triangle">
            <a:avLst/>
          </a:prstGeom>
          <a:solidFill>
            <a:schemeClr val="accent1">
              <a:lumMod val="5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9624759" y="1268730"/>
            <a:ext cx="675640" cy="455914"/>
          </a:xfrm>
          <a:prstGeom prst="triangle">
            <a:avLst/>
          </a:prstGeom>
          <a:solidFill>
            <a:schemeClr val="accent1">
              <a:lumMod val="5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67715" y="1700530"/>
            <a:ext cx="9806305" cy="4566285"/>
          </a:xfrm>
          <a:prstGeom prst="roundRect">
            <a:avLst>
              <a:gd name="adj" fmla="val 4721"/>
            </a:avLst>
          </a:prstGeom>
          <a:gradFill>
            <a:gsLst>
              <a:gs pos="1000">
                <a:schemeClr val="accent1">
                  <a:lumMod val="75000"/>
                </a:schemeClr>
              </a:gs>
              <a:gs pos="82000">
                <a:schemeClr val="accent1"/>
              </a:gs>
            </a:gsLst>
            <a:lin ang="5400000" scaled="0"/>
          </a:gradFill>
          <a:ln w="12700" cap="sq">
            <a:noFill/>
            <a:miter/>
          </a:ln>
          <a:effectLst>
            <a:outerShdw blurRad="177800" dist="38100" dir="5400000" algn="t" rotWithShape="0">
              <a:srgbClr val="000000">
                <a:alpha val="8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60400" y="1776730"/>
            <a:ext cx="8419465" cy="4405630"/>
          </a:xfrm>
          <a:prstGeom prst="roundRect">
            <a:avLst>
              <a:gd name="adj" fmla="val 4946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77800" dist="38100" dir="5400000" algn="t" rotWithShape="0">
              <a:srgbClr val="000000">
                <a:alpha val="8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287980" y="867632"/>
            <a:ext cx="2065032" cy="3826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345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心脏器官功能（</a:t>
            </a:r>
            <a:r>
              <a:rPr kumimoji="1" lang="zh-CN" altLang="en-US" sz="1345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中</a:t>
            </a:r>
            <a:r>
              <a:rPr kumimoji="1" lang="en-US" altLang="zh-CN" sz="1345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医视角）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983615" y="1847215"/>
            <a:ext cx="7253605" cy="41814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50000"/>
              </a:lnSpc>
            </a:pPr>
            <a:r>
              <a:rPr kumimoji="1" lang="en-US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6</a:t>
            </a:r>
            <a:r>
              <a:rPr kumimoji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、心为阳脏而主阳气： </a:t>
            </a:r>
            <a:endParaRPr kumimoji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en-US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    </a:t>
            </a:r>
            <a:r>
              <a:rPr kumimoji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心为阳中之太阳， 以阳气为用。 心的阳气能推动血液循环， 维持人的生命活动， 使之生机不息， 故喻之为人身之“日”</a:t>
            </a:r>
            <a:r>
              <a:rPr kumimoji="1" 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。</a:t>
            </a:r>
            <a:endParaRPr kumimoji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     </a:t>
            </a:r>
            <a:r>
              <a:rPr kumimoji="1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心气与夏气相通应：</a:t>
            </a:r>
            <a:r>
              <a:rPr kumimoji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</a:t>
            </a:r>
            <a:endParaRPr kumimoji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心应夏气，“通” 即相互通应之意。人与自然是一个统一整体，自然界的四时阴阳消长变化，与人体五脏功能活动系统是通应联系着的。 </a:t>
            </a:r>
            <a:endParaRPr kumimoji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en-US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      </a:t>
            </a:r>
            <a:r>
              <a:rPr kumimoji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心与夏季、 南方、热、火、苦味、赤色等有着内在联系。心为阳脏而主阳气。天人相应，自然界中在夏季以火热为主，在人体则与阳中之太阳的心相通应，了解心的这一生理特性，有助理解心的生理病理，特别是病理与季节气候的关系。心通于夏气， 是说心阳在夏季最为旺盛，功能最强。</a:t>
            </a:r>
            <a:endParaRPr kumimoji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5520026" y="6417589"/>
            <a:ext cx="1103630" cy="354697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1" name="图片 10" descr="17437341456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49260" y="1124585"/>
            <a:ext cx="3826510" cy="4461510"/>
          </a:xfrm>
          <a:prstGeom prst="rect">
            <a:avLst/>
          </a:prstGeom>
        </p:spPr>
      </p:pic>
      <p:sp>
        <p:nvSpPr>
          <p:cNvPr id="10" name="标题 1"/>
          <p:cNvSpPr txBox="1"/>
          <p:nvPr/>
        </p:nvSpPr>
        <p:spPr>
          <a:xfrm>
            <a:off x="5592445" y="6354445"/>
            <a:ext cx="796290" cy="431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592F13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05</a:t>
            </a:r>
            <a:endParaRPr kumimoji="1" lang="zh-CN" altLang="en-US"/>
          </a:p>
        </p:txBody>
      </p:sp>
      <p:sp>
        <p:nvSpPr>
          <p:cNvPr id="67" name="标题 1"/>
          <p:cNvSpPr txBox="1"/>
          <p:nvPr/>
        </p:nvSpPr>
        <p:spPr>
          <a:xfrm>
            <a:off x="299070" y="320879"/>
            <a:ext cx="4495800" cy="56515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8" name="标题 1"/>
          <p:cNvSpPr txBox="1"/>
          <p:nvPr/>
        </p:nvSpPr>
        <p:spPr>
          <a:xfrm>
            <a:off x="592800" y="399245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“心”的双重含义--</a:t>
            </a: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中医</a:t>
            </a:r>
            <a:endParaRPr kumimoji="1" lang="zh-CN" altLang="en-US" sz="2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69" name="标题 1"/>
          <p:cNvSpPr txBox="1"/>
          <p:nvPr/>
        </p:nvSpPr>
        <p:spPr>
          <a:xfrm rot="5400000">
            <a:off x="-457200" y="114300"/>
            <a:ext cx="914400" cy="914400"/>
          </a:xfrm>
          <a:prstGeom prst="blockArc">
            <a:avLst>
              <a:gd name="adj1" fmla="val 10800000"/>
              <a:gd name="adj2" fmla="val 0"/>
              <a:gd name="adj3" fmla="val 28546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89721" y="1351280"/>
            <a:ext cx="675640" cy="455914"/>
          </a:xfrm>
          <a:prstGeom prst="triangle">
            <a:avLst/>
          </a:prstGeom>
          <a:solidFill>
            <a:schemeClr val="accent1">
              <a:lumMod val="5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9624759" y="1268730"/>
            <a:ext cx="675640" cy="455914"/>
          </a:xfrm>
          <a:prstGeom prst="triangle">
            <a:avLst/>
          </a:prstGeom>
          <a:solidFill>
            <a:schemeClr val="accent1">
              <a:lumMod val="5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67715" y="1700530"/>
            <a:ext cx="9806305" cy="4191635"/>
          </a:xfrm>
          <a:prstGeom prst="roundRect">
            <a:avLst>
              <a:gd name="adj" fmla="val 4721"/>
            </a:avLst>
          </a:prstGeom>
          <a:gradFill>
            <a:gsLst>
              <a:gs pos="1000">
                <a:schemeClr val="accent1">
                  <a:lumMod val="75000"/>
                </a:schemeClr>
              </a:gs>
              <a:gs pos="82000">
                <a:schemeClr val="accent1"/>
              </a:gs>
            </a:gsLst>
            <a:lin ang="5400000" scaled="0"/>
          </a:gradFill>
          <a:ln w="12700" cap="sq">
            <a:noFill/>
            <a:miter/>
          </a:ln>
          <a:effectLst>
            <a:outerShdw blurRad="177800" dist="38100" dir="5400000" algn="t" rotWithShape="0">
              <a:srgbClr val="000000">
                <a:alpha val="8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60400" y="1776730"/>
            <a:ext cx="8419465" cy="4015740"/>
          </a:xfrm>
          <a:prstGeom prst="roundRect">
            <a:avLst>
              <a:gd name="adj" fmla="val 4946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77800" dist="38100" dir="5400000" algn="t" rotWithShape="0">
              <a:srgbClr val="000000">
                <a:alpha val="8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287980" y="867632"/>
            <a:ext cx="2065032" cy="3826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345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心脏器官功能（</a:t>
            </a:r>
            <a:r>
              <a:rPr kumimoji="1" lang="zh-CN" altLang="en-US" sz="1345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中</a:t>
            </a:r>
            <a:r>
              <a:rPr kumimoji="1" lang="en-US" altLang="zh-CN" sz="1345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医视角）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983615" y="1847215"/>
            <a:ext cx="7836535" cy="38290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50000"/>
              </a:lnSpc>
            </a:pPr>
            <a:r>
              <a:rPr kumimoji="1" lang="en-US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7</a:t>
            </a:r>
            <a:r>
              <a:rPr kumimoji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、在汗为液</a:t>
            </a:r>
            <a:endParaRPr kumimoji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en-US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       </a:t>
            </a:r>
            <a:r>
              <a:rPr kumimoji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汗为津液所化,血与津液同源,均为水谷精气化生,故曰“</a:t>
            </a:r>
            <a:r>
              <a:rPr kumimoji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汗血同源</a:t>
            </a:r>
            <a:r>
              <a:rPr kumimoji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” 。心在脉为血,在津为汗,汗为血之液,故称“</a:t>
            </a:r>
            <a:r>
              <a:rPr kumimoji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汗为心之液</a:t>
            </a:r>
            <a:r>
              <a:rPr kumimoji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” 。</a:t>
            </a:r>
            <a:endParaRPr kumimoji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  <a:p>
            <a:pPr algn="l">
              <a:lnSpc>
                <a:spcPct val="150000"/>
              </a:lnSpc>
            </a:pPr>
            <a:endParaRPr kumimoji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en-US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8</a:t>
            </a:r>
            <a:r>
              <a:rPr kumimoji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、其华在面</a:t>
            </a:r>
            <a:endParaRPr kumimoji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en-US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      </a:t>
            </a:r>
            <a:r>
              <a:rPr kumimoji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心的功能正常与否,能够从面部色泽反应出来。心功能健全,血脉充盈,循环通畅,则面色红润光泽;反之,心脏功能失调,可引起面部色泽异常。</a:t>
            </a:r>
            <a:endParaRPr kumimoji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</a:t>
            </a:r>
            <a:r>
              <a:rPr kumimoji="1" lang="en-US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      </a:t>
            </a:r>
            <a:r>
              <a:rPr kumimoji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如心气不足,心血亏少,则面白无华;心脉瘀阻,则面色青紫。</a:t>
            </a:r>
            <a:endParaRPr kumimoji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574511" y="6097549"/>
            <a:ext cx="1103630" cy="354697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728210" y="6021070"/>
            <a:ext cx="796290" cy="431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592F13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06</a:t>
            </a:r>
            <a:endParaRPr kumimoji="1" lang="zh-CN" altLang="en-US"/>
          </a:p>
        </p:txBody>
      </p:sp>
      <p:sp>
        <p:nvSpPr>
          <p:cNvPr id="67" name="标题 1"/>
          <p:cNvSpPr txBox="1"/>
          <p:nvPr/>
        </p:nvSpPr>
        <p:spPr>
          <a:xfrm>
            <a:off x="299070" y="320879"/>
            <a:ext cx="4495800" cy="56515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8" name="标题 1"/>
          <p:cNvSpPr txBox="1"/>
          <p:nvPr/>
        </p:nvSpPr>
        <p:spPr>
          <a:xfrm>
            <a:off x="592800" y="399245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“心”的双重含义--</a:t>
            </a: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中医</a:t>
            </a:r>
            <a:endParaRPr kumimoji="1" lang="zh-CN" altLang="en-US" sz="2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69" name="标题 1"/>
          <p:cNvSpPr txBox="1"/>
          <p:nvPr/>
        </p:nvSpPr>
        <p:spPr>
          <a:xfrm rot="5400000">
            <a:off x="-457200" y="114300"/>
            <a:ext cx="914400" cy="914400"/>
          </a:xfrm>
          <a:prstGeom prst="blockArc">
            <a:avLst>
              <a:gd name="adj1" fmla="val 10800000"/>
              <a:gd name="adj2" fmla="val 0"/>
              <a:gd name="adj3" fmla="val 28546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00000"/>
          </a:blip>
          <a:srcRect l="1509" t="2536" r="2109" b="5838"/>
          <a:stretch>
            <a:fillRect/>
          </a:stretch>
        </p:blipFill>
        <p:spPr>
          <a:xfrm>
            <a:off x="0" y="0"/>
            <a:ext cx="12166342" cy="6858000"/>
          </a:xfrm>
          <a:custGeom>
            <a:avLst/>
            <a:gdLst/>
            <a:ahLst/>
            <a:cxnLst/>
            <a:rect l="l" t="t" r="r" b="b"/>
            <a:pathLst>
              <a:path w="12166600" h="6858000">
                <a:moveTo>
                  <a:pt x="0" y="0"/>
                </a:moveTo>
                <a:lnTo>
                  <a:pt x="12166342" y="0"/>
                </a:lnTo>
                <a:lnTo>
                  <a:pt x="12166342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alphaModFix amt="95000"/>
          </a:blip>
          <a:srcRect l="5799" t="2448" r="1829" b="4841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>
            <a:off x="0" y="88900"/>
            <a:ext cx="12192000" cy="6769100"/>
          </a:xfrm>
          <a:custGeom>
            <a:avLst/>
            <a:gdLst>
              <a:gd name="connsiteX0" fmla="*/ 615801 w 616030"/>
              <a:gd name="connsiteY0" fmla="*/ 260652 h 521522"/>
              <a:gd name="connsiteX1" fmla="*/ 615801 w 616030"/>
              <a:gd name="connsiteY1" fmla="*/ 164081 h 521522"/>
              <a:gd name="connsiteX2" fmla="*/ 615801 w 616030"/>
              <a:gd name="connsiteY2" fmla="*/ 135284 h 521522"/>
              <a:gd name="connsiteX3" fmla="*/ 549600 w 616030"/>
              <a:gd name="connsiteY3" fmla="*/ 69048 h 521522"/>
              <a:gd name="connsiteX4" fmla="*/ 470244 w 616030"/>
              <a:gd name="connsiteY4" fmla="*/ 69048 h 521522"/>
              <a:gd name="connsiteX5" fmla="*/ 336373 w 616030"/>
              <a:gd name="connsiteY5" fmla="*/ 40217 h 521522"/>
              <a:gd name="connsiteX6" fmla="*/ 307716 w 616030"/>
              <a:gd name="connsiteY6" fmla="*/ -22 h 521522"/>
              <a:gd name="connsiteX7" fmla="*/ 279059 w 616030"/>
              <a:gd name="connsiteY7" fmla="*/ 40217 h 521522"/>
              <a:gd name="connsiteX8" fmla="*/ 145188 w 616030"/>
              <a:gd name="connsiteY8" fmla="*/ 69048 h 521522"/>
              <a:gd name="connsiteX9" fmla="*/ 65831 w 616030"/>
              <a:gd name="connsiteY9" fmla="*/ 69048 h 521522"/>
              <a:gd name="connsiteX10" fmla="*/ -19 w 616030"/>
              <a:gd name="connsiteY10" fmla="*/ 135284 h 521522"/>
              <a:gd name="connsiteX11" fmla="*/ -19 w 616030"/>
              <a:gd name="connsiteY11" fmla="*/ 164081 h 521522"/>
              <a:gd name="connsiteX12" fmla="*/ -19 w 616030"/>
              <a:gd name="connsiteY12" fmla="*/ 260652 h 521522"/>
              <a:gd name="connsiteX13" fmla="*/ -19 w 616030"/>
              <a:gd name="connsiteY13" fmla="*/ 357259 h 521522"/>
              <a:gd name="connsiteX14" fmla="*/ -19 w 616030"/>
              <a:gd name="connsiteY14" fmla="*/ 386056 h 521522"/>
              <a:gd name="connsiteX15" fmla="*/ 66006 w 616030"/>
              <a:gd name="connsiteY15" fmla="*/ 452432 h 521522"/>
              <a:gd name="connsiteX16" fmla="*/ 66041 w 616030"/>
              <a:gd name="connsiteY16" fmla="*/ 452432 h 521522"/>
              <a:gd name="connsiteX17" fmla="*/ 145398 w 616030"/>
              <a:gd name="connsiteY17" fmla="*/ 452432 h 521522"/>
              <a:gd name="connsiteX18" fmla="*/ 279269 w 616030"/>
              <a:gd name="connsiteY18" fmla="*/ 481263 h 521522"/>
              <a:gd name="connsiteX19" fmla="*/ 307926 w 616030"/>
              <a:gd name="connsiteY19" fmla="*/ 521501 h 521522"/>
              <a:gd name="connsiteX20" fmla="*/ 336582 w 616030"/>
              <a:gd name="connsiteY20" fmla="*/ 481263 h 521522"/>
              <a:gd name="connsiteX21" fmla="*/ 470453 w 616030"/>
              <a:gd name="connsiteY21" fmla="*/ 452432 h 521522"/>
              <a:gd name="connsiteX22" fmla="*/ 549810 w 616030"/>
              <a:gd name="connsiteY22" fmla="*/ 452432 h 521522"/>
              <a:gd name="connsiteX23" fmla="*/ 616011 w 616030"/>
              <a:gd name="connsiteY23" fmla="*/ 386161 h 521522"/>
              <a:gd name="connsiteX24" fmla="*/ 616011 w 616030"/>
              <a:gd name="connsiteY24" fmla="*/ 385951 h 521522"/>
              <a:gd name="connsiteX25" fmla="*/ 616011 w 616030"/>
              <a:gd name="connsiteY25" fmla="*/ 357154 h 521522"/>
              <a:gd name="connsiteX26" fmla="*/ 615801 w 616030"/>
              <a:gd name="connsiteY26" fmla="*/ 260652 h 521522"/>
            </a:gdLst>
            <a:ahLst/>
            <a:cxnLst/>
            <a:rect l="l" t="t" r="r" b="b"/>
            <a:pathLst>
              <a:path w="616030" h="521522">
                <a:moveTo>
                  <a:pt x="615801" y="260652"/>
                </a:moveTo>
                <a:cubicBezTo>
                  <a:pt x="615801" y="228462"/>
                  <a:pt x="615801" y="196271"/>
                  <a:pt x="615801" y="164081"/>
                </a:cubicBezTo>
                <a:cubicBezTo>
                  <a:pt x="615801" y="154493"/>
                  <a:pt x="615801" y="144871"/>
                  <a:pt x="615801" y="135284"/>
                </a:cubicBezTo>
                <a:cubicBezTo>
                  <a:pt x="615801" y="98716"/>
                  <a:pt x="586165" y="69066"/>
                  <a:pt x="549600" y="69048"/>
                </a:cubicBezTo>
                <a:lnTo>
                  <a:pt x="470244" y="69048"/>
                </a:lnTo>
                <a:cubicBezTo>
                  <a:pt x="420068" y="69048"/>
                  <a:pt x="377626" y="75451"/>
                  <a:pt x="336373" y="40217"/>
                </a:cubicBezTo>
                <a:cubicBezTo>
                  <a:pt x="323706" y="29317"/>
                  <a:pt x="313874" y="15511"/>
                  <a:pt x="307716" y="-22"/>
                </a:cubicBezTo>
                <a:cubicBezTo>
                  <a:pt x="301558" y="15511"/>
                  <a:pt x="291726" y="29317"/>
                  <a:pt x="279059" y="40217"/>
                </a:cubicBezTo>
                <a:cubicBezTo>
                  <a:pt x="237771" y="75451"/>
                  <a:pt x="195399" y="69013"/>
                  <a:pt x="145188" y="69048"/>
                </a:cubicBezTo>
                <a:lnTo>
                  <a:pt x="65831" y="69048"/>
                </a:lnTo>
                <a:cubicBezTo>
                  <a:pt x="29407" y="69241"/>
                  <a:pt x="-54" y="98846"/>
                  <a:pt x="-19" y="135284"/>
                </a:cubicBezTo>
                <a:cubicBezTo>
                  <a:pt x="-19" y="144871"/>
                  <a:pt x="-19" y="154493"/>
                  <a:pt x="-19" y="164081"/>
                </a:cubicBezTo>
                <a:cubicBezTo>
                  <a:pt x="-19" y="196271"/>
                  <a:pt x="-19" y="228462"/>
                  <a:pt x="-19" y="260652"/>
                </a:cubicBezTo>
                <a:cubicBezTo>
                  <a:pt x="-19" y="292843"/>
                  <a:pt x="-19" y="325044"/>
                  <a:pt x="-19" y="357259"/>
                </a:cubicBezTo>
                <a:cubicBezTo>
                  <a:pt x="-19" y="366846"/>
                  <a:pt x="-19" y="376469"/>
                  <a:pt x="-19" y="386056"/>
                </a:cubicBezTo>
                <a:cubicBezTo>
                  <a:pt x="-124" y="422617"/>
                  <a:pt x="29442" y="452333"/>
                  <a:pt x="66006" y="452432"/>
                </a:cubicBezTo>
                <a:cubicBezTo>
                  <a:pt x="66006" y="452432"/>
                  <a:pt x="66041" y="452432"/>
                  <a:pt x="66041" y="452432"/>
                </a:cubicBezTo>
                <a:lnTo>
                  <a:pt x="145398" y="452432"/>
                </a:lnTo>
                <a:cubicBezTo>
                  <a:pt x="195609" y="452432"/>
                  <a:pt x="237981" y="445993"/>
                  <a:pt x="279269" y="481263"/>
                </a:cubicBezTo>
                <a:cubicBezTo>
                  <a:pt x="291935" y="492156"/>
                  <a:pt x="301768" y="505962"/>
                  <a:pt x="307926" y="521501"/>
                </a:cubicBezTo>
                <a:cubicBezTo>
                  <a:pt x="314084" y="505962"/>
                  <a:pt x="323916" y="492156"/>
                  <a:pt x="336582" y="481263"/>
                </a:cubicBezTo>
                <a:cubicBezTo>
                  <a:pt x="377835" y="445993"/>
                  <a:pt x="420278" y="452432"/>
                  <a:pt x="470453" y="452432"/>
                </a:cubicBezTo>
                <a:lnTo>
                  <a:pt x="549810" y="452432"/>
                </a:lnTo>
                <a:cubicBezTo>
                  <a:pt x="586375" y="452414"/>
                  <a:pt x="616046" y="422743"/>
                  <a:pt x="616011" y="386161"/>
                </a:cubicBezTo>
                <a:cubicBezTo>
                  <a:pt x="616011" y="386091"/>
                  <a:pt x="616011" y="386021"/>
                  <a:pt x="616011" y="385951"/>
                </a:cubicBezTo>
                <a:cubicBezTo>
                  <a:pt x="616011" y="376364"/>
                  <a:pt x="616011" y="366742"/>
                  <a:pt x="616011" y="357154"/>
                </a:cubicBezTo>
                <a:cubicBezTo>
                  <a:pt x="615871" y="325034"/>
                  <a:pt x="615801" y="292867"/>
                  <a:pt x="615801" y="260652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45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8092" cap="sq">
            <a:noFill/>
            <a:miter/>
          </a:ln>
          <a:effectLst>
            <a:outerShdw blurRad="139700" dist="127000" dir="5400000" algn="t" rotWithShape="0">
              <a:schemeClr val="accent1">
                <a:lumMod val="50000"/>
                <a:alpha val="17000"/>
              </a:schemeClr>
            </a:outerShdw>
          </a:effectLst>
        </p:spPr>
        <p:txBody>
          <a:bodyPr vert="horz" wrap="square" lIns="77670" tIns="38835" rIns="77670" bIns="38835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alphaModFix amt="5000"/>
          </a:blip>
          <a:srcRect l="1464" t="1045" r="4625" b="251"/>
          <a:stretch>
            <a:fillRect/>
          </a:stretch>
        </p:blipFill>
        <p:spPr>
          <a:xfrm>
            <a:off x="-6" y="88900"/>
            <a:ext cx="12192006" cy="6769113"/>
          </a:xfrm>
          <a:custGeom>
            <a:avLst/>
            <a:gdLst/>
            <a:ahLst/>
            <a:cxnLst/>
            <a:rect l="l" t="t" r="r" b="b"/>
            <a:pathLst>
              <a:path w="12192000" h="6769100">
                <a:moveTo>
                  <a:pt x="6090465" y="0"/>
                </a:moveTo>
                <a:cubicBezTo>
                  <a:pt x="6212339" y="201610"/>
                  <a:pt x="6406927" y="380805"/>
                  <a:pt x="6657622" y="522282"/>
                </a:cubicBezTo>
                <a:cubicBezTo>
                  <a:pt x="7474071" y="979602"/>
                  <a:pt x="8314051" y="896494"/>
                  <a:pt x="9307096" y="896494"/>
                </a:cubicBezTo>
                <a:lnTo>
                  <a:pt x="10877650" y="896494"/>
                </a:lnTo>
                <a:cubicBezTo>
                  <a:pt x="11601316" y="896728"/>
                  <a:pt x="12187850" y="1281570"/>
                  <a:pt x="12187850" y="1756205"/>
                </a:cubicBezTo>
                <a:cubicBezTo>
                  <a:pt x="12187850" y="1880640"/>
                  <a:pt x="12187850" y="2005529"/>
                  <a:pt x="12187850" y="2129976"/>
                </a:cubicBezTo>
                <a:cubicBezTo>
                  <a:pt x="12187850" y="2547787"/>
                  <a:pt x="12187850" y="2965610"/>
                  <a:pt x="12187850" y="3383420"/>
                </a:cubicBezTo>
                <a:cubicBezTo>
                  <a:pt x="12187850" y="3801555"/>
                  <a:pt x="12189235" y="4219067"/>
                  <a:pt x="12192006" y="4635969"/>
                </a:cubicBezTo>
                <a:cubicBezTo>
                  <a:pt x="12192006" y="4760417"/>
                  <a:pt x="12192006" y="4885306"/>
                  <a:pt x="12192006" y="5009740"/>
                </a:cubicBezTo>
                <a:cubicBezTo>
                  <a:pt x="12192006" y="5010649"/>
                  <a:pt x="12192006" y="5011557"/>
                  <a:pt x="12192006" y="5012466"/>
                </a:cubicBezTo>
                <a:cubicBezTo>
                  <a:pt x="12192699" y="5487282"/>
                  <a:pt x="11605473" y="5872397"/>
                  <a:pt x="10881806" y="5872631"/>
                </a:cubicBezTo>
                <a:lnTo>
                  <a:pt x="9311232" y="5872631"/>
                </a:lnTo>
                <a:cubicBezTo>
                  <a:pt x="8318207" y="5872631"/>
                  <a:pt x="7478207" y="5789056"/>
                  <a:pt x="6661759" y="6246843"/>
                </a:cubicBezTo>
                <a:cubicBezTo>
                  <a:pt x="6411083" y="6388229"/>
                  <a:pt x="6216495" y="6567424"/>
                  <a:pt x="6094621" y="6769113"/>
                </a:cubicBezTo>
                <a:cubicBezTo>
                  <a:pt x="5972746" y="6567424"/>
                  <a:pt x="5778139" y="6388229"/>
                  <a:pt x="5527463" y="6246843"/>
                </a:cubicBezTo>
                <a:cubicBezTo>
                  <a:pt x="4710322" y="5789056"/>
                  <a:pt x="3871728" y="5872631"/>
                  <a:pt x="2877989" y="5872631"/>
                </a:cubicBezTo>
                <a:lnTo>
                  <a:pt x="1307416" y="5872631"/>
                </a:lnTo>
                <a:cubicBezTo>
                  <a:pt x="1307416" y="5872631"/>
                  <a:pt x="1306723" y="5872631"/>
                  <a:pt x="1306723" y="5872631"/>
                </a:cubicBezTo>
                <a:cubicBezTo>
                  <a:pt x="583076" y="5871346"/>
                  <a:pt x="-2072" y="5485647"/>
                  <a:pt x="6" y="5011103"/>
                </a:cubicBezTo>
                <a:cubicBezTo>
                  <a:pt x="6" y="4886668"/>
                  <a:pt x="6" y="4761767"/>
                  <a:pt x="6" y="4637332"/>
                </a:cubicBezTo>
                <a:cubicBezTo>
                  <a:pt x="6" y="4219197"/>
                  <a:pt x="6" y="3801244"/>
                  <a:pt x="6" y="3383420"/>
                </a:cubicBezTo>
                <a:cubicBezTo>
                  <a:pt x="6" y="2965610"/>
                  <a:pt x="6" y="2547787"/>
                  <a:pt x="6" y="2129976"/>
                </a:cubicBezTo>
                <a:cubicBezTo>
                  <a:pt x="6" y="2005529"/>
                  <a:pt x="6" y="1880640"/>
                  <a:pt x="6" y="1756205"/>
                </a:cubicBezTo>
                <a:cubicBezTo>
                  <a:pt x="-687" y="1283258"/>
                  <a:pt x="582383" y="898999"/>
                  <a:pt x="1303260" y="896494"/>
                </a:cubicBezTo>
                <a:lnTo>
                  <a:pt x="2873833" y="896494"/>
                </a:lnTo>
                <a:cubicBezTo>
                  <a:pt x="3867572" y="896040"/>
                  <a:pt x="4706166" y="979602"/>
                  <a:pt x="5523307" y="522282"/>
                </a:cubicBezTo>
                <a:cubicBezTo>
                  <a:pt x="5774003" y="380805"/>
                  <a:pt x="5968590" y="201610"/>
                  <a:pt x="6090465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6" name="标题 1"/>
          <p:cNvSpPr txBox="1"/>
          <p:nvPr/>
        </p:nvSpPr>
        <p:spPr>
          <a:xfrm>
            <a:off x="190500" y="269679"/>
            <a:ext cx="11811000" cy="6407542"/>
          </a:xfrm>
          <a:custGeom>
            <a:avLst/>
            <a:gdLst>
              <a:gd name="connsiteX0" fmla="*/ 615801 w 616030"/>
              <a:gd name="connsiteY0" fmla="*/ 260652 h 521522"/>
              <a:gd name="connsiteX1" fmla="*/ 615801 w 616030"/>
              <a:gd name="connsiteY1" fmla="*/ 164081 h 521522"/>
              <a:gd name="connsiteX2" fmla="*/ 615801 w 616030"/>
              <a:gd name="connsiteY2" fmla="*/ 135284 h 521522"/>
              <a:gd name="connsiteX3" fmla="*/ 549600 w 616030"/>
              <a:gd name="connsiteY3" fmla="*/ 69048 h 521522"/>
              <a:gd name="connsiteX4" fmla="*/ 470244 w 616030"/>
              <a:gd name="connsiteY4" fmla="*/ 69048 h 521522"/>
              <a:gd name="connsiteX5" fmla="*/ 336373 w 616030"/>
              <a:gd name="connsiteY5" fmla="*/ 40217 h 521522"/>
              <a:gd name="connsiteX6" fmla="*/ 307716 w 616030"/>
              <a:gd name="connsiteY6" fmla="*/ -22 h 521522"/>
              <a:gd name="connsiteX7" fmla="*/ 279059 w 616030"/>
              <a:gd name="connsiteY7" fmla="*/ 40217 h 521522"/>
              <a:gd name="connsiteX8" fmla="*/ 145188 w 616030"/>
              <a:gd name="connsiteY8" fmla="*/ 69048 h 521522"/>
              <a:gd name="connsiteX9" fmla="*/ 65831 w 616030"/>
              <a:gd name="connsiteY9" fmla="*/ 69048 h 521522"/>
              <a:gd name="connsiteX10" fmla="*/ -19 w 616030"/>
              <a:gd name="connsiteY10" fmla="*/ 135284 h 521522"/>
              <a:gd name="connsiteX11" fmla="*/ -19 w 616030"/>
              <a:gd name="connsiteY11" fmla="*/ 164081 h 521522"/>
              <a:gd name="connsiteX12" fmla="*/ -19 w 616030"/>
              <a:gd name="connsiteY12" fmla="*/ 260652 h 521522"/>
              <a:gd name="connsiteX13" fmla="*/ -19 w 616030"/>
              <a:gd name="connsiteY13" fmla="*/ 357259 h 521522"/>
              <a:gd name="connsiteX14" fmla="*/ -19 w 616030"/>
              <a:gd name="connsiteY14" fmla="*/ 386056 h 521522"/>
              <a:gd name="connsiteX15" fmla="*/ 66006 w 616030"/>
              <a:gd name="connsiteY15" fmla="*/ 452432 h 521522"/>
              <a:gd name="connsiteX16" fmla="*/ 66041 w 616030"/>
              <a:gd name="connsiteY16" fmla="*/ 452432 h 521522"/>
              <a:gd name="connsiteX17" fmla="*/ 145398 w 616030"/>
              <a:gd name="connsiteY17" fmla="*/ 452432 h 521522"/>
              <a:gd name="connsiteX18" fmla="*/ 279269 w 616030"/>
              <a:gd name="connsiteY18" fmla="*/ 481263 h 521522"/>
              <a:gd name="connsiteX19" fmla="*/ 307926 w 616030"/>
              <a:gd name="connsiteY19" fmla="*/ 521501 h 521522"/>
              <a:gd name="connsiteX20" fmla="*/ 336582 w 616030"/>
              <a:gd name="connsiteY20" fmla="*/ 481263 h 521522"/>
              <a:gd name="connsiteX21" fmla="*/ 470453 w 616030"/>
              <a:gd name="connsiteY21" fmla="*/ 452432 h 521522"/>
              <a:gd name="connsiteX22" fmla="*/ 549810 w 616030"/>
              <a:gd name="connsiteY22" fmla="*/ 452432 h 521522"/>
              <a:gd name="connsiteX23" fmla="*/ 616011 w 616030"/>
              <a:gd name="connsiteY23" fmla="*/ 386161 h 521522"/>
              <a:gd name="connsiteX24" fmla="*/ 616011 w 616030"/>
              <a:gd name="connsiteY24" fmla="*/ 385951 h 521522"/>
              <a:gd name="connsiteX25" fmla="*/ 616011 w 616030"/>
              <a:gd name="connsiteY25" fmla="*/ 357154 h 521522"/>
              <a:gd name="connsiteX26" fmla="*/ 615801 w 616030"/>
              <a:gd name="connsiteY26" fmla="*/ 260652 h 521522"/>
            </a:gdLst>
            <a:ahLst/>
            <a:cxnLst/>
            <a:rect l="l" t="t" r="r" b="b"/>
            <a:pathLst>
              <a:path w="616030" h="521522">
                <a:moveTo>
                  <a:pt x="615801" y="260652"/>
                </a:moveTo>
                <a:cubicBezTo>
                  <a:pt x="615801" y="228462"/>
                  <a:pt x="615801" y="196271"/>
                  <a:pt x="615801" y="164081"/>
                </a:cubicBezTo>
                <a:cubicBezTo>
                  <a:pt x="615801" y="154493"/>
                  <a:pt x="615801" y="144871"/>
                  <a:pt x="615801" y="135284"/>
                </a:cubicBezTo>
                <a:cubicBezTo>
                  <a:pt x="615801" y="98716"/>
                  <a:pt x="586165" y="69066"/>
                  <a:pt x="549600" y="69048"/>
                </a:cubicBezTo>
                <a:lnTo>
                  <a:pt x="470244" y="69048"/>
                </a:lnTo>
                <a:cubicBezTo>
                  <a:pt x="420068" y="69048"/>
                  <a:pt x="377626" y="75451"/>
                  <a:pt x="336373" y="40217"/>
                </a:cubicBezTo>
                <a:cubicBezTo>
                  <a:pt x="323706" y="29317"/>
                  <a:pt x="313874" y="15511"/>
                  <a:pt x="307716" y="-22"/>
                </a:cubicBezTo>
                <a:cubicBezTo>
                  <a:pt x="301558" y="15511"/>
                  <a:pt x="291726" y="29317"/>
                  <a:pt x="279059" y="40217"/>
                </a:cubicBezTo>
                <a:cubicBezTo>
                  <a:pt x="237771" y="75451"/>
                  <a:pt x="195399" y="69013"/>
                  <a:pt x="145188" y="69048"/>
                </a:cubicBezTo>
                <a:lnTo>
                  <a:pt x="65831" y="69048"/>
                </a:lnTo>
                <a:cubicBezTo>
                  <a:pt x="29407" y="69241"/>
                  <a:pt x="-54" y="98846"/>
                  <a:pt x="-19" y="135284"/>
                </a:cubicBezTo>
                <a:cubicBezTo>
                  <a:pt x="-19" y="144871"/>
                  <a:pt x="-19" y="154493"/>
                  <a:pt x="-19" y="164081"/>
                </a:cubicBezTo>
                <a:cubicBezTo>
                  <a:pt x="-19" y="196271"/>
                  <a:pt x="-19" y="228462"/>
                  <a:pt x="-19" y="260652"/>
                </a:cubicBezTo>
                <a:cubicBezTo>
                  <a:pt x="-19" y="292843"/>
                  <a:pt x="-19" y="325044"/>
                  <a:pt x="-19" y="357259"/>
                </a:cubicBezTo>
                <a:cubicBezTo>
                  <a:pt x="-19" y="366846"/>
                  <a:pt x="-19" y="376469"/>
                  <a:pt x="-19" y="386056"/>
                </a:cubicBezTo>
                <a:cubicBezTo>
                  <a:pt x="-124" y="422617"/>
                  <a:pt x="29442" y="452333"/>
                  <a:pt x="66006" y="452432"/>
                </a:cubicBezTo>
                <a:cubicBezTo>
                  <a:pt x="66006" y="452432"/>
                  <a:pt x="66041" y="452432"/>
                  <a:pt x="66041" y="452432"/>
                </a:cubicBezTo>
                <a:lnTo>
                  <a:pt x="145398" y="452432"/>
                </a:lnTo>
                <a:cubicBezTo>
                  <a:pt x="195609" y="452432"/>
                  <a:pt x="237981" y="445993"/>
                  <a:pt x="279269" y="481263"/>
                </a:cubicBezTo>
                <a:cubicBezTo>
                  <a:pt x="291935" y="492156"/>
                  <a:pt x="301768" y="505962"/>
                  <a:pt x="307926" y="521501"/>
                </a:cubicBezTo>
                <a:cubicBezTo>
                  <a:pt x="314084" y="505962"/>
                  <a:pt x="323916" y="492156"/>
                  <a:pt x="336582" y="481263"/>
                </a:cubicBezTo>
                <a:cubicBezTo>
                  <a:pt x="377835" y="445993"/>
                  <a:pt x="420278" y="452432"/>
                  <a:pt x="470453" y="452432"/>
                </a:cubicBezTo>
                <a:lnTo>
                  <a:pt x="549810" y="452432"/>
                </a:lnTo>
                <a:cubicBezTo>
                  <a:pt x="586375" y="452414"/>
                  <a:pt x="616046" y="422743"/>
                  <a:pt x="616011" y="386161"/>
                </a:cubicBezTo>
                <a:cubicBezTo>
                  <a:pt x="616011" y="386091"/>
                  <a:pt x="616011" y="386021"/>
                  <a:pt x="616011" y="385951"/>
                </a:cubicBezTo>
                <a:cubicBezTo>
                  <a:pt x="616011" y="376364"/>
                  <a:pt x="616011" y="366742"/>
                  <a:pt x="616011" y="357154"/>
                </a:cubicBezTo>
                <a:cubicBezTo>
                  <a:pt x="615871" y="325034"/>
                  <a:pt x="615801" y="292867"/>
                  <a:pt x="615801" y="260652"/>
                </a:cubicBezTo>
                <a:close/>
              </a:path>
            </a:pathLst>
          </a:custGeom>
          <a:noFill/>
          <a:ln w="9525" cap="sq">
            <a:solidFill>
              <a:schemeClr val="accent1">
                <a:lumMod val="20000"/>
                <a:lumOff val="80000"/>
              </a:schemeClr>
            </a:solidFill>
            <a:miter/>
          </a:ln>
          <a:effectLst>
            <a:outerShdw blurRad="139700" dist="63500" dir="5400000" algn="t" rotWithShape="0">
              <a:schemeClr val="accent1">
                <a:lumMod val="40000"/>
                <a:lumOff val="60000"/>
                <a:alpha val="12000"/>
              </a:schemeClr>
            </a:outerShdw>
          </a:effectLst>
        </p:spPr>
        <p:txBody>
          <a:bodyPr vert="horz" wrap="square" lIns="77670" tIns="38835" rIns="77670" bIns="38835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405922" y="1552916"/>
            <a:ext cx="1380156" cy="171386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6735515">
            <a:off x="2932484" y="3026898"/>
            <a:ext cx="1430588" cy="1280196"/>
          </a:xfrm>
          <a:custGeom>
            <a:avLst/>
            <a:gdLst>
              <a:gd name="connsiteX0" fmla="*/ 3751527 w 7658181"/>
              <a:gd name="connsiteY0" fmla="*/ 6838920 h 6853090"/>
              <a:gd name="connsiteX1" fmla="*/ 3746127 w 7658181"/>
              <a:gd name="connsiteY1" fmla="*/ 6856593 h 6853090"/>
              <a:gd name="connsiteX2" fmla="*/ 3736309 w 7658181"/>
              <a:gd name="connsiteY2" fmla="*/ 6857575 h 6853090"/>
              <a:gd name="connsiteX3" fmla="*/ 3724527 w 7658181"/>
              <a:gd name="connsiteY3" fmla="*/ 6806520 h 6853090"/>
              <a:gd name="connsiteX4" fmla="*/ 3695564 w 7658181"/>
              <a:gd name="connsiteY4" fmla="*/ 6827629 h 6853090"/>
              <a:gd name="connsiteX5" fmla="*/ 3662673 w 7658181"/>
              <a:gd name="connsiteY5" fmla="*/ 6840884 h 6853090"/>
              <a:gd name="connsiteX6" fmla="*/ 3541418 w 7658181"/>
              <a:gd name="connsiteY6" fmla="*/ 6835484 h 6853090"/>
              <a:gd name="connsiteX7" fmla="*/ 3462382 w 7658181"/>
              <a:gd name="connsiteY7" fmla="*/ 6842357 h 6853090"/>
              <a:gd name="connsiteX8" fmla="*/ 3407891 w 7658181"/>
              <a:gd name="connsiteY8" fmla="*/ 6830084 h 6853090"/>
              <a:gd name="connsiteX9" fmla="*/ 3301855 w 7658181"/>
              <a:gd name="connsiteY9" fmla="*/ 6833520 h 6853090"/>
              <a:gd name="connsiteX10" fmla="*/ 3265527 w 7658181"/>
              <a:gd name="connsiteY10" fmla="*/ 6802102 h 6853090"/>
              <a:gd name="connsiteX11" fmla="*/ 3171764 w 7658181"/>
              <a:gd name="connsiteY11" fmla="*/ 6833029 h 6853090"/>
              <a:gd name="connsiteX12" fmla="*/ 3110891 w 7658181"/>
              <a:gd name="connsiteY12" fmla="*/ 6832048 h 6853090"/>
              <a:gd name="connsiteX13" fmla="*/ 3099600 w 7658181"/>
              <a:gd name="connsiteY13" fmla="*/ 6831556 h 6853090"/>
              <a:gd name="connsiteX14" fmla="*/ 2988164 w 7658181"/>
              <a:gd name="connsiteY14" fmla="*/ 6813393 h 6853090"/>
              <a:gd name="connsiteX15" fmla="*/ 3015164 w 7658181"/>
              <a:gd name="connsiteY15" fmla="*/ 6768720 h 6853090"/>
              <a:gd name="connsiteX16" fmla="*/ 2890964 w 7658181"/>
              <a:gd name="connsiteY16" fmla="*/ 6763321 h 6853090"/>
              <a:gd name="connsiteX17" fmla="*/ 2686255 w 7658181"/>
              <a:gd name="connsiteY17" fmla="*/ 6704902 h 6853090"/>
              <a:gd name="connsiteX18" fmla="*/ 2624891 w 7658181"/>
              <a:gd name="connsiteY18" fmla="*/ 6693120 h 6853090"/>
              <a:gd name="connsiteX19" fmla="*/ 2570400 w 7658181"/>
              <a:gd name="connsiteY19" fmla="*/ 6676429 h 6853090"/>
              <a:gd name="connsiteX20" fmla="*/ 2433437 w 7658181"/>
              <a:gd name="connsiteY20" fmla="*/ 6630284 h 6853090"/>
              <a:gd name="connsiteX21" fmla="*/ 2296473 w 7658181"/>
              <a:gd name="connsiteY21" fmla="*/ 6579720 h 6853090"/>
              <a:gd name="connsiteX22" fmla="*/ 2244928 w 7658181"/>
              <a:gd name="connsiteY22" fmla="*/ 6570884 h 6853090"/>
              <a:gd name="connsiteX23" fmla="*/ 2210073 w 7658181"/>
              <a:gd name="connsiteY23" fmla="*/ 6541920 h 6853090"/>
              <a:gd name="connsiteX24" fmla="*/ 2169818 w 7658181"/>
              <a:gd name="connsiteY24" fmla="*/ 6518357 h 6853090"/>
              <a:gd name="connsiteX25" fmla="*/ 2123673 w 7658181"/>
              <a:gd name="connsiteY25" fmla="*/ 6469757 h 6853090"/>
              <a:gd name="connsiteX26" fmla="*/ 2040218 w 7658181"/>
              <a:gd name="connsiteY26" fmla="*/ 6459938 h 6853090"/>
              <a:gd name="connsiteX27" fmla="*/ 2017636 w 7658181"/>
              <a:gd name="connsiteY27" fmla="*/ 6450611 h 6853090"/>
              <a:gd name="connsiteX28" fmla="*/ 1919946 w 7658181"/>
              <a:gd name="connsiteY28" fmla="*/ 6407902 h 6853090"/>
              <a:gd name="connsiteX29" fmla="*/ 1822746 w 7658181"/>
              <a:gd name="connsiteY29" fmla="*/ 6359302 h 6853090"/>
              <a:gd name="connsiteX30" fmla="*/ 1794273 w 7658181"/>
              <a:gd name="connsiteY30" fmla="*/ 6320029 h 6853090"/>
              <a:gd name="connsiteX31" fmla="*/ 1772673 w 7658181"/>
              <a:gd name="connsiteY31" fmla="*/ 6333284 h 6853090"/>
              <a:gd name="connsiteX32" fmla="*/ 1693145 w 7658181"/>
              <a:gd name="connsiteY32" fmla="*/ 6282230 h 6853090"/>
              <a:gd name="connsiteX33" fmla="*/ 1600855 w 7658181"/>
              <a:gd name="connsiteY33" fmla="*/ 6232647 h 6853090"/>
              <a:gd name="connsiteX34" fmla="*/ 1524273 w 7658181"/>
              <a:gd name="connsiteY34" fmla="*/ 6160975 h 6853090"/>
              <a:gd name="connsiteX35" fmla="*/ 1498255 w 7658181"/>
              <a:gd name="connsiteY35" fmla="*/ 6124647 h 6853090"/>
              <a:gd name="connsiteX36" fmla="*/ 1460946 w 7658181"/>
              <a:gd name="connsiteY36" fmla="*/ 6133484 h 6853090"/>
              <a:gd name="connsiteX37" fmla="*/ 1342636 w 7658181"/>
              <a:gd name="connsiteY37" fmla="*/ 6013211 h 6853090"/>
              <a:gd name="connsiteX38" fmla="*/ 1321036 w 7658181"/>
              <a:gd name="connsiteY38" fmla="*/ 6041193 h 6853090"/>
              <a:gd name="connsiteX39" fmla="*/ 1287655 w 7658181"/>
              <a:gd name="connsiteY39" fmla="*/ 5994066 h 6853090"/>
              <a:gd name="connsiteX40" fmla="*/ 1236600 w 7658181"/>
              <a:gd name="connsiteY40" fmla="*/ 5937611 h 6853090"/>
              <a:gd name="connsiteX41" fmla="*/ 1203218 w 7658181"/>
              <a:gd name="connsiteY41" fmla="*/ 5867411 h 6853090"/>
              <a:gd name="connsiteX42" fmla="*/ 1143327 w 7658181"/>
              <a:gd name="connsiteY42" fmla="*/ 5809975 h 6853090"/>
              <a:gd name="connsiteX43" fmla="*/ 1086382 w 7658181"/>
              <a:gd name="connsiteY43" fmla="*/ 5773647 h 6853090"/>
              <a:gd name="connsiteX44" fmla="*/ 1019127 w 7658181"/>
              <a:gd name="connsiteY44" fmla="*/ 5717193 h 6853090"/>
              <a:gd name="connsiteX45" fmla="*/ 987218 w 7658181"/>
              <a:gd name="connsiteY45" fmla="*/ 5667120 h 6853090"/>
              <a:gd name="connsiteX46" fmla="*/ 948436 w 7658181"/>
              <a:gd name="connsiteY46" fmla="*/ 5648957 h 6853090"/>
              <a:gd name="connsiteX47" fmla="*/ 916527 w 7658181"/>
              <a:gd name="connsiteY47" fmla="*/ 5622448 h 6853090"/>
              <a:gd name="connsiteX48" fmla="*/ 905236 w 7658181"/>
              <a:gd name="connsiteY48" fmla="*/ 5600357 h 6853090"/>
              <a:gd name="connsiteX49" fmla="*/ 840436 w 7658181"/>
              <a:gd name="connsiteY49" fmla="*/ 5535556 h 6853090"/>
              <a:gd name="connsiteX50" fmla="*/ 781036 w 7658181"/>
              <a:gd name="connsiteY50" fmla="*/ 5480084 h 6853090"/>
              <a:gd name="connsiteX51" fmla="*/ 762873 w 7658181"/>
              <a:gd name="connsiteY51" fmla="*/ 5448175 h 6853090"/>
              <a:gd name="connsiteX52" fmla="*/ 726055 w 7658181"/>
              <a:gd name="connsiteY52" fmla="*/ 5383866 h 6853090"/>
              <a:gd name="connsiteX53" fmla="*/ 709364 w 7658181"/>
              <a:gd name="connsiteY53" fmla="*/ 5357357 h 6853090"/>
              <a:gd name="connsiteX54" fmla="*/ 668618 w 7658181"/>
              <a:gd name="connsiteY54" fmla="*/ 5313175 h 6853090"/>
              <a:gd name="connsiteX55" fmla="*/ 615109 w 7658181"/>
              <a:gd name="connsiteY55" fmla="*/ 5227266 h 6853090"/>
              <a:gd name="connsiteX56" fmla="*/ 487473 w 7658181"/>
              <a:gd name="connsiteY56" fmla="*/ 5098157 h 6853090"/>
              <a:gd name="connsiteX57" fmla="*/ 492382 w 7658181"/>
              <a:gd name="connsiteY57" fmla="*/ 5095702 h 6853090"/>
              <a:gd name="connsiteX58" fmla="*/ 438382 w 7658181"/>
              <a:gd name="connsiteY58" fmla="*/ 5011266 h 6853090"/>
              <a:gd name="connsiteX59" fmla="*/ 424145 w 7658181"/>
              <a:gd name="connsiteY59" fmla="*/ 4993102 h 6853090"/>
              <a:gd name="connsiteX60" fmla="*/ 341182 w 7658181"/>
              <a:gd name="connsiteY60" fmla="*/ 4850739 h 6853090"/>
              <a:gd name="connsiteX61" fmla="*/ 357382 w 7658181"/>
              <a:gd name="connsiteY61" fmla="*/ 4831593 h 6853090"/>
              <a:gd name="connsiteX62" fmla="*/ 340200 w 7658181"/>
              <a:gd name="connsiteY62" fmla="*/ 4807047 h 6853090"/>
              <a:gd name="connsiteX63" fmla="*/ 284236 w 7658181"/>
              <a:gd name="connsiteY63" fmla="*/ 4679902 h 6853090"/>
              <a:gd name="connsiteX64" fmla="*/ 263127 w 7658181"/>
              <a:gd name="connsiteY64" fmla="*/ 4614120 h 6853090"/>
              <a:gd name="connsiteX65" fmla="*/ 240545 w 7658181"/>
              <a:gd name="connsiteY65" fmla="*/ 4567484 h 6853090"/>
              <a:gd name="connsiteX66" fmla="*/ 200291 w 7658181"/>
              <a:gd name="connsiteY66" fmla="*/ 4475684 h 6853090"/>
              <a:gd name="connsiteX67" fmla="*/ 211582 w 7658181"/>
              <a:gd name="connsiteY67" fmla="*/ 4402539 h 6853090"/>
              <a:gd name="connsiteX68" fmla="*/ 185564 w 7658181"/>
              <a:gd name="connsiteY68" fmla="*/ 4380938 h 6853090"/>
              <a:gd name="connsiteX69" fmla="*/ 217473 w 7658181"/>
              <a:gd name="connsiteY69" fmla="*/ 4355411 h 6853090"/>
              <a:gd name="connsiteX70" fmla="*/ 178691 w 7658181"/>
              <a:gd name="connsiteY70" fmla="*/ 4326938 h 6853090"/>
              <a:gd name="connsiteX71" fmla="*/ 217473 w 7658181"/>
              <a:gd name="connsiteY71" fmla="*/ 4306320 h 6853090"/>
              <a:gd name="connsiteX72" fmla="*/ 169364 w 7658181"/>
              <a:gd name="connsiteY72" fmla="*/ 4298466 h 6853090"/>
              <a:gd name="connsiteX73" fmla="*/ 143836 w 7658181"/>
              <a:gd name="connsiteY73" fmla="*/ 4232193 h 6853090"/>
              <a:gd name="connsiteX74" fmla="*/ 142855 w 7658181"/>
              <a:gd name="connsiteY74" fmla="*/ 4149229 h 6853090"/>
              <a:gd name="connsiteX75" fmla="*/ 114873 w 7658181"/>
              <a:gd name="connsiteY75" fmla="*/ 4050065 h 6853090"/>
              <a:gd name="connsiteX76" fmla="*/ 83945 w 7658181"/>
              <a:gd name="connsiteY76" fmla="*/ 3953847 h 6853090"/>
              <a:gd name="connsiteX77" fmla="*/ 119291 w 7658181"/>
              <a:gd name="connsiteY77" fmla="*/ 3943047 h 6853090"/>
              <a:gd name="connsiteX78" fmla="*/ 114873 w 7658181"/>
              <a:gd name="connsiteY78" fmla="*/ 3929793 h 6853090"/>
              <a:gd name="connsiteX79" fmla="*/ 66273 w 7658181"/>
              <a:gd name="connsiteY79" fmla="*/ 3882175 h 6853090"/>
              <a:gd name="connsiteX80" fmla="*/ 68236 w 7658181"/>
              <a:gd name="connsiteY80" fmla="*/ 3823757 h 6853090"/>
              <a:gd name="connsiteX81" fmla="*/ 44673 w 7658181"/>
              <a:gd name="connsiteY81" fmla="*/ 3769266 h 6853090"/>
              <a:gd name="connsiteX82" fmla="*/ 15709 w 7658181"/>
              <a:gd name="connsiteY82" fmla="*/ 3702502 h 6853090"/>
              <a:gd name="connsiteX83" fmla="*/ 35836 w 7658181"/>
              <a:gd name="connsiteY83" fmla="*/ 3639175 h 6853090"/>
              <a:gd name="connsiteX84" fmla="*/ 6873 w 7658181"/>
              <a:gd name="connsiteY84" fmla="*/ 3631320 h 6853090"/>
              <a:gd name="connsiteX85" fmla="*/ 47618 w 7658181"/>
              <a:gd name="connsiteY85" fmla="*/ 3610211 h 6853090"/>
              <a:gd name="connsiteX86" fmla="*/ 1473 w 7658181"/>
              <a:gd name="connsiteY86" fmla="*/ 3438393 h 6853090"/>
              <a:gd name="connsiteX87" fmla="*/ 22582 w 7658181"/>
              <a:gd name="connsiteY87" fmla="*/ 3441829 h 6853090"/>
              <a:gd name="connsiteX88" fmla="*/ 11782 w 7658181"/>
              <a:gd name="connsiteY88" fmla="*/ 3345120 h 6853090"/>
              <a:gd name="connsiteX89" fmla="*/ 36818 w 7658181"/>
              <a:gd name="connsiteY89" fmla="*/ 3328920 h 6853090"/>
              <a:gd name="connsiteX90" fmla="*/ 0 w 7658181"/>
              <a:gd name="connsiteY90" fmla="*/ 3296029 h 6853090"/>
              <a:gd name="connsiteX91" fmla="*/ 25036 w 7658181"/>
              <a:gd name="connsiteY91" fmla="*/ 3269029 h 6853090"/>
              <a:gd name="connsiteX92" fmla="*/ 34855 w 7658181"/>
              <a:gd name="connsiteY92" fmla="*/ 3249884 h 6853090"/>
              <a:gd name="connsiteX93" fmla="*/ 59400 w 7658181"/>
              <a:gd name="connsiteY93" fmla="*/ 3177229 h 6853090"/>
              <a:gd name="connsiteX94" fmla="*/ 25036 w 7658181"/>
              <a:gd name="connsiteY94" fmla="*/ 3152193 h 6853090"/>
              <a:gd name="connsiteX95" fmla="*/ 65782 w 7658181"/>
              <a:gd name="connsiteY95" fmla="*/ 3073156 h 6853090"/>
              <a:gd name="connsiteX96" fmla="*/ 27982 w 7658181"/>
              <a:gd name="connsiteY96" fmla="*/ 3058429 h 6853090"/>
              <a:gd name="connsiteX97" fmla="*/ 56455 w 7658181"/>
              <a:gd name="connsiteY97" fmla="*/ 3038302 h 6853090"/>
              <a:gd name="connsiteX98" fmla="*/ 77564 w 7658181"/>
              <a:gd name="connsiteY98" fmla="*/ 2985775 h 6853090"/>
              <a:gd name="connsiteX99" fmla="*/ 36327 w 7658181"/>
              <a:gd name="connsiteY99" fmla="*/ 2855684 h 6853090"/>
              <a:gd name="connsiteX100" fmla="*/ 73636 w 7658181"/>
              <a:gd name="connsiteY100" fmla="*/ 2787448 h 6853090"/>
              <a:gd name="connsiteX101" fmla="*/ 93764 w 7658181"/>
              <a:gd name="connsiteY101" fmla="*/ 2705466 h 6853090"/>
              <a:gd name="connsiteX102" fmla="*/ 131073 w 7658181"/>
              <a:gd name="connsiteY102" fmla="*/ 2638702 h 6853090"/>
              <a:gd name="connsiteX103" fmla="*/ 108000 w 7658181"/>
              <a:gd name="connsiteY103" fmla="*/ 2572920 h 6853090"/>
              <a:gd name="connsiteX104" fmla="*/ 137455 w 7658181"/>
              <a:gd name="connsiteY104" fmla="*/ 2550829 h 6853090"/>
              <a:gd name="connsiteX105" fmla="*/ 114873 w 7658181"/>
              <a:gd name="connsiteY105" fmla="*/ 2516466 h 6853090"/>
              <a:gd name="connsiteX106" fmla="*/ 122727 w 7658181"/>
              <a:gd name="connsiteY106" fmla="*/ 2515975 h 6853090"/>
              <a:gd name="connsiteX107" fmla="*/ 122727 w 7658181"/>
              <a:gd name="connsiteY107" fmla="*/ 2442338 h 6853090"/>
              <a:gd name="connsiteX108" fmla="*/ 150218 w 7658181"/>
              <a:gd name="connsiteY108" fmla="*/ 2386375 h 6853090"/>
              <a:gd name="connsiteX109" fmla="*/ 153164 w 7658181"/>
              <a:gd name="connsiteY109" fmla="*/ 2354466 h 6853090"/>
              <a:gd name="connsiteX110" fmla="*/ 174273 w 7658181"/>
              <a:gd name="connsiteY110" fmla="*/ 2268557 h 6853090"/>
              <a:gd name="connsiteX111" fmla="*/ 191945 w 7658181"/>
              <a:gd name="connsiteY111" fmla="*/ 2215047 h 6853090"/>
              <a:gd name="connsiteX112" fmla="*/ 214036 w 7658181"/>
              <a:gd name="connsiteY112" fmla="*/ 2142884 h 6853090"/>
              <a:gd name="connsiteX113" fmla="*/ 234164 w 7658181"/>
              <a:gd name="connsiteY113" fmla="*/ 2058447 h 6853090"/>
              <a:gd name="connsiteX114" fmla="*/ 242509 w 7658181"/>
              <a:gd name="connsiteY114" fmla="*/ 1989229 h 6853090"/>
              <a:gd name="connsiteX115" fmla="*/ 330382 w 7658181"/>
              <a:gd name="connsiteY115" fmla="*/ 1866993 h 6853090"/>
              <a:gd name="connsiteX116" fmla="*/ 400582 w 7658181"/>
              <a:gd name="connsiteY116" fmla="*/ 1812011 h 6853090"/>
              <a:gd name="connsiteX117" fmla="*/ 402545 w 7658181"/>
              <a:gd name="connsiteY117" fmla="*/ 1746720 h 6853090"/>
              <a:gd name="connsiteX118" fmla="*/ 446727 w 7658181"/>
              <a:gd name="connsiteY118" fmla="*/ 1678484 h 6853090"/>
              <a:gd name="connsiteX119" fmla="*/ 449182 w 7658181"/>
              <a:gd name="connsiteY119" fmla="*/ 1663266 h 6853090"/>
              <a:gd name="connsiteX120" fmla="*/ 455564 w 7658181"/>
              <a:gd name="connsiteY120" fmla="*/ 1642156 h 6853090"/>
              <a:gd name="connsiteX121" fmla="*/ 504655 w 7658181"/>
              <a:gd name="connsiteY121" fmla="*/ 1613684 h 6853090"/>
              <a:gd name="connsiteX122" fmla="*/ 468327 w 7658181"/>
              <a:gd name="connsiteY122" fmla="*/ 1583247 h 6853090"/>
              <a:gd name="connsiteX123" fmla="*/ 543927 w 7658181"/>
              <a:gd name="connsiteY123" fmla="*/ 1550847 h 6853090"/>
              <a:gd name="connsiteX124" fmla="*/ 556691 w 7658181"/>
              <a:gd name="connsiteY124" fmla="*/ 1482611 h 6853090"/>
              <a:gd name="connsiteX125" fmla="*/ 562091 w 7658181"/>
              <a:gd name="connsiteY125" fmla="*/ 1487029 h 6853090"/>
              <a:gd name="connsiteX126" fmla="*/ 623946 w 7658181"/>
              <a:gd name="connsiteY126" fmla="*/ 1381975 h 6853090"/>
              <a:gd name="connsiteX127" fmla="*/ 676964 w 7658181"/>
              <a:gd name="connsiteY127" fmla="*/ 1316684 h 6853090"/>
              <a:gd name="connsiteX128" fmla="*/ 724582 w 7658181"/>
              <a:gd name="connsiteY128" fmla="*/ 1250902 h 6853090"/>
              <a:gd name="connsiteX129" fmla="*/ 733418 w 7658181"/>
              <a:gd name="connsiteY129" fmla="*/ 1210647 h 6853090"/>
              <a:gd name="connsiteX130" fmla="*/ 785946 w 7658181"/>
              <a:gd name="connsiteY130" fmla="*/ 1193466 h 6853090"/>
              <a:gd name="connsiteX131" fmla="*/ 776127 w 7658181"/>
              <a:gd name="connsiteY131" fmla="*/ 1187575 h 6853090"/>
              <a:gd name="connsiteX132" fmla="*/ 815400 w 7658181"/>
              <a:gd name="connsiteY132" fmla="*/ 1117866 h 6853090"/>
              <a:gd name="connsiteX133" fmla="*/ 954818 w 7658181"/>
              <a:gd name="connsiteY133" fmla="*/ 958811 h 6853090"/>
              <a:gd name="connsiteX134" fmla="*/ 993109 w 7658181"/>
              <a:gd name="connsiteY134" fmla="*/ 939175 h 6853090"/>
              <a:gd name="connsiteX135" fmla="*/ 1021582 w 7658181"/>
              <a:gd name="connsiteY135" fmla="*/ 866520 h 6853090"/>
              <a:gd name="connsiteX136" fmla="*/ 1053000 w 7658181"/>
              <a:gd name="connsiteY136" fmla="*/ 820375 h 6853090"/>
              <a:gd name="connsiteX137" fmla="*/ 1074109 w 7658181"/>
              <a:gd name="connsiteY137" fmla="*/ 803193 h 6853090"/>
              <a:gd name="connsiteX138" fmla="*/ 1119273 w 7658181"/>
              <a:gd name="connsiteY138" fmla="*/ 748211 h 6853090"/>
              <a:gd name="connsiteX139" fmla="*/ 1130073 w 7658181"/>
              <a:gd name="connsiteY139" fmla="*/ 732502 h 6853090"/>
              <a:gd name="connsiteX140" fmla="*/ 1260164 w 7658181"/>
              <a:gd name="connsiteY140" fmla="*/ 610756 h 6853090"/>
              <a:gd name="connsiteX141" fmla="*/ 1315636 w 7658181"/>
              <a:gd name="connsiteY141" fmla="*/ 588175 h 6853090"/>
              <a:gd name="connsiteX142" fmla="*/ 1427073 w 7658181"/>
              <a:gd name="connsiteY142" fmla="*/ 495884 h 6853090"/>
              <a:gd name="connsiteX143" fmla="*/ 1457509 w 7658181"/>
              <a:gd name="connsiteY143" fmla="*/ 516993 h 6853090"/>
              <a:gd name="connsiteX144" fmla="*/ 1462418 w 7658181"/>
              <a:gd name="connsiteY144" fmla="*/ 508156 h 6853090"/>
              <a:gd name="connsiteX145" fmla="*/ 1489418 w 7658181"/>
              <a:gd name="connsiteY145" fmla="*/ 453665 h 6853090"/>
              <a:gd name="connsiteX146" fmla="*/ 1645527 w 7658181"/>
              <a:gd name="connsiteY146" fmla="*/ 408993 h 6853090"/>
              <a:gd name="connsiteX147" fmla="*/ 1654855 w 7658181"/>
              <a:gd name="connsiteY147" fmla="*/ 361866 h 6853090"/>
              <a:gd name="connsiteX148" fmla="*/ 1756964 w 7658181"/>
              <a:gd name="connsiteY148" fmla="*/ 291175 h 6853090"/>
              <a:gd name="connsiteX149" fmla="*/ 1773164 w 7658181"/>
              <a:gd name="connsiteY149" fmla="*/ 280865 h 6853090"/>
              <a:gd name="connsiteX150" fmla="*/ 1835018 w 7658181"/>
              <a:gd name="connsiteY150" fmla="*/ 245520 h 6853090"/>
              <a:gd name="connsiteX151" fmla="*/ 1974437 w 7658181"/>
              <a:gd name="connsiteY151" fmla="*/ 184647 h 6853090"/>
              <a:gd name="connsiteX152" fmla="*/ 2052000 w 7658181"/>
              <a:gd name="connsiteY152" fmla="*/ 145865 h 6853090"/>
              <a:gd name="connsiteX153" fmla="*/ 2064273 w 7658181"/>
              <a:gd name="connsiteY153" fmla="*/ 137029 h 6853090"/>
              <a:gd name="connsiteX154" fmla="*/ 2223327 w 7658181"/>
              <a:gd name="connsiteY154" fmla="*/ 104629 h 6853090"/>
              <a:gd name="connsiteX155" fmla="*/ 2261127 w 7658181"/>
              <a:gd name="connsiteY155" fmla="*/ 82047 h 6853090"/>
              <a:gd name="connsiteX156" fmla="*/ 2374037 w 7658181"/>
              <a:gd name="connsiteY156" fmla="*/ 57993 h 6853090"/>
              <a:gd name="connsiteX157" fmla="*/ 2439818 w 7658181"/>
              <a:gd name="connsiteY157" fmla="*/ 43265 h 6853090"/>
              <a:gd name="connsiteX158" fmla="*/ 2540946 w 7658181"/>
              <a:gd name="connsiteY158" fmla="*/ 22156 h 6853090"/>
              <a:gd name="connsiteX159" fmla="*/ 2710800 w 7658181"/>
              <a:gd name="connsiteY159" fmla="*/ 556 h 6853090"/>
              <a:gd name="connsiteX160" fmla="*/ 2780509 w 7658181"/>
              <a:gd name="connsiteY160" fmla="*/ 13811 h 6853090"/>
              <a:gd name="connsiteX161" fmla="*/ 2641582 w 7658181"/>
              <a:gd name="connsiteY161" fmla="*/ 53084 h 6853090"/>
              <a:gd name="connsiteX162" fmla="*/ 2427055 w 7658181"/>
              <a:gd name="connsiteY162" fmla="*/ 200847 h 6853090"/>
              <a:gd name="connsiteX163" fmla="*/ 2405946 w 7658181"/>
              <a:gd name="connsiteY163" fmla="*/ 218029 h 6853090"/>
              <a:gd name="connsiteX164" fmla="*/ 2323964 w 7658181"/>
              <a:gd name="connsiteY164" fmla="*/ 290193 h 6853090"/>
              <a:gd name="connsiteX165" fmla="*/ 2315618 w 7658181"/>
              <a:gd name="connsiteY165" fmla="*/ 298047 h 6853090"/>
              <a:gd name="connsiteX166" fmla="*/ 2237564 w 7658181"/>
              <a:gd name="connsiteY166" fmla="*/ 367756 h 6853090"/>
              <a:gd name="connsiteX167" fmla="*/ 2128091 w 7658181"/>
              <a:gd name="connsiteY167" fmla="*/ 448266 h 6853090"/>
              <a:gd name="connsiteX168" fmla="*/ 2111400 w 7658181"/>
              <a:gd name="connsiteY168" fmla="*/ 462993 h 6853090"/>
              <a:gd name="connsiteX169" fmla="*/ 2027946 w 7658181"/>
              <a:gd name="connsiteY169" fmla="*/ 569520 h 6853090"/>
              <a:gd name="connsiteX170" fmla="*/ 1868400 w 7658181"/>
              <a:gd name="connsiteY170" fmla="*/ 681447 h 6853090"/>
              <a:gd name="connsiteX171" fmla="*/ 1763346 w 7658181"/>
              <a:gd name="connsiteY171" fmla="*/ 743302 h 6853090"/>
              <a:gd name="connsiteX172" fmla="*/ 1690200 w 7658181"/>
              <a:gd name="connsiteY172" fmla="*/ 819393 h 6853090"/>
              <a:gd name="connsiteX173" fmla="*/ 1621964 w 7658181"/>
              <a:gd name="connsiteY173" fmla="*/ 944084 h 6853090"/>
              <a:gd name="connsiteX174" fmla="*/ 1619018 w 7658181"/>
              <a:gd name="connsiteY174" fmla="*/ 951447 h 6853090"/>
              <a:gd name="connsiteX175" fmla="*/ 1541455 w 7658181"/>
              <a:gd name="connsiteY175" fmla="*/ 1025575 h 6853090"/>
              <a:gd name="connsiteX176" fmla="*/ 1439346 w 7658181"/>
              <a:gd name="connsiteY176" fmla="*/ 1112956 h 6853090"/>
              <a:gd name="connsiteX177" fmla="*/ 1390746 w 7658181"/>
              <a:gd name="connsiteY177" fmla="*/ 1191502 h 6853090"/>
              <a:gd name="connsiteX178" fmla="*/ 1374055 w 7658181"/>
              <a:gd name="connsiteY178" fmla="*/ 1218011 h 6853090"/>
              <a:gd name="connsiteX179" fmla="*/ 1319564 w 7658181"/>
              <a:gd name="connsiteY179" fmla="*/ 1301956 h 6853090"/>
              <a:gd name="connsiteX180" fmla="*/ 1257709 w 7658181"/>
              <a:gd name="connsiteY180" fmla="*/ 1395720 h 6853090"/>
              <a:gd name="connsiteX181" fmla="*/ 1152164 w 7658181"/>
              <a:gd name="connsiteY181" fmla="*/ 1550356 h 6853090"/>
              <a:gd name="connsiteX182" fmla="*/ 1106509 w 7658181"/>
              <a:gd name="connsiteY182" fmla="*/ 1623011 h 6853090"/>
              <a:gd name="connsiteX183" fmla="*/ 1082946 w 7658181"/>
              <a:gd name="connsiteY183" fmla="*/ 1723647 h 6853090"/>
              <a:gd name="connsiteX184" fmla="*/ 1037782 w 7658181"/>
              <a:gd name="connsiteY184" fmla="*/ 1832629 h 6853090"/>
              <a:gd name="connsiteX185" fmla="*/ 1011764 w 7658181"/>
              <a:gd name="connsiteY185" fmla="*/ 1894975 h 6853090"/>
              <a:gd name="connsiteX186" fmla="*/ 879218 w 7658181"/>
              <a:gd name="connsiteY186" fmla="*/ 2157120 h 6853090"/>
              <a:gd name="connsiteX187" fmla="*/ 880691 w 7658181"/>
              <a:gd name="connsiteY187" fmla="*/ 2196393 h 6853090"/>
              <a:gd name="connsiteX188" fmla="*/ 885600 w 7658181"/>
              <a:gd name="connsiteY188" fmla="*/ 2249411 h 6853090"/>
              <a:gd name="connsiteX189" fmla="*/ 859582 w 7658181"/>
              <a:gd name="connsiteY189" fmla="*/ 2316175 h 6853090"/>
              <a:gd name="connsiteX190" fmla="*/ 826691 w 7658181"/>
              <a:gd name="connsiteY190" fmla="*/ 2401102 h 6853090"/>
              <a:gd name="connsiteX191" fmla="*/ 825709 w 7658181"/>
              <a:gd name="connsiteY191" fmla="*/ 2486029 h 6853090"/>
              <a:gd name="connsiteX192" fmla="*/ 803618 w 7658181"/>
              <a:gd name="connsiteY192" fmla="*/ 2499284 h 6853090"/>
              <a:gd name="connsiteX193" fmla="*/ 784964 w 7658181"/>
              <a:gd name="connsiteY193" fmla="*/ 2556720 h 6853090"/>
              <a:gd name="connsiteX194" fmla="*/ 778582 w 7658181"/>
              <a:gd name="connsiteY194" fmla="*/ 2601393 h 6853090"/>
              <a:gd name="connsiteX195" fmla="*/ 763364 w 7658181"/>
              <a:gd name="connsiteY195" fmla="*/ 2671593 h 6853090"/>
              <a:gd name="connsiteX196" fmla="*/ 770236 w 7658181"/>
              <a:gd name="connsiteY196" fmla="*/ 2751120 h 6853090"/>
              <a:gd name="connsiteX197" fmla="*/ 727527 w 7658181"/>
              <a:gd name="connsiteY197" fmla="*/ 2869429 h 6853090"/>
              <a:gd name="connsiteX198" fmla="*/ 756000 w 7658181"/>
              <a:gd name="connsiteY198" fmla="*/ 3177720 h 6853090"/>
              <a:gd name="connsiteX199" fmla="*/ 761400 w 7658181"/>
              <a:gd name="connsiteY199" fmla="*/ 3311247 h 6853090"/>
              <a:gd name="connsiteX200" fmla="*/ 732927 w 7658181"/>
              <a:gd name="connsiteY200" fmla="*/ 3461956 h 6853090"/>
              <a:gd name="connsiteX201" fmla="*/ 744709 w 7658181"/>
              <a:gd name="connsiteY201" fmla="*/ 3525775 h 6853090"/>
              <a:gd name="connsiteX202" fmla="*/ 764346 w 7658181"/>
              <a:gd name="connsiteY202" fmla="*/ 3595975 h 6853090"/>
              <a:gd name="connsiteX203" fmla="*/ 790364 w 7658181"/>
              <a:gd name="connsiteY203" fmla="*/ 3650466 h 6853090"/>
              <a:gd name="connsiteX204" fmla="*/ 774655 w 7658181"/>
              <a:gd name="connsiteY204" fmla="*/ 3711338 h 6853090"/>
              <a:gd name="connsiteX205" fmla="*/ 758946 w 7658181"/>
              <a:gd name="connsiteY205" fmla="*/ 3751102 h 6853090"/>
              <a:gd name="connsiteX206" fmla="*/ 775636 w 7658181"/>
              <a:gd name="connsiteY206" fmla="*/ 3815902 h 6853090"/>
              <a:gd name="connsiteX207" fmla="*/ 824727 w 7658181"/>
              <a:gd name="connsiteY207" fmla="*/ 3930284 h 6853090"/>
              <a:gd name="connsiteX208" fmla="*/ 847800 w 7658181"/>
              <a:gd name="connsiteY208" fmla="*/ 4004902 h 6853090"/>
              <a:gd name="connsiteX209" fmla="*/ 882655 w 7658181"/>
              <a:gd name="connsiteY209" fmla="*/ 4099647 h 6853090"/>
              <a:gd name="connsiteX210" fmla="*/ 918491 w 7658181"/>
              <a:gd name="connsiteY210" fmla="*/ 4274411 h 6853090"/>
              <a:gd name="connsiteX211" fmla="*/ 918000 w 7658181"/>
              <a:gd name="connsiteY211" fmla="*/ 4289629 h 6853090"/>
              <a:gd name="connsiteX212" fmla="*/ 995564 w 7658181"/>
              <a:gd name="connsiteY212" fmla="*/ 4424138 h 6853090"/>
              <a:gd name="connsiteX213" fmla="*/ 1082455 w 7658181"/>
              <a:gd name="connsiteY213" fmla="*/ 4583684 h 6853090"/>
              <a:gd name="connsiteX214" fmla="*/ 1100618 w 7658181"/>
              <a:gd name="connsiteY214" fmla="*/ 4601848 h 6853090"/>
              <a:gd name="connsiteX215" fmla="*/ 1148236 w 7658181"/>
              <a:gd name="connsiteY215" fmla="*/ 4687266 h 6853090"/>
              <a:gd name="connsiteX216" fmla="*/ 1156091 w 7658181"/>
              <a:gd name="connsiteY216" fmla="*/ 4708375 h 6853090"/>
              <a:gd name="connsiteX217" fmla="*/ 1211564 w 7658181"/>
              <a:gd name="connsiteY217" fmla="*/ 4782011 h 6853090"/>
              <a:gd name="connsiteX218" fmla="*/ 1209600 w 7658181"/>
              <a:gd name="connsiteY218" fmla="*/ 4832084 h 6853090"/>
              <a:gd name="connsiteX219" fmla="*/ 1264091 w 7658181"/>
              <a:gd name="connsiteY219" fmla="*/ 4850247 h 6853090"/>
              <a:gd name="connsiteX220" fmla="*/ 1276364 w 7658181"/>
              <a:gd name="connsiteY220" fmla="*/ 4900320 h 6853090"/>
              <a:gd name="connsiteX221" fmla="*/ 1339691 w 7658181"/>
              <a:gd name="connsiteY221" fmla="*/ 4997029 h 6853090"/>
              <a:gd name="connsiteX222" fmla="*/ 1352946 w 7658181"/>
              <a:gd name="connsiteY222" fmla="*/ 5027957 h 6853090"/>
              <a:gd name="connsiteX223" fmla="*/ 1449164 w 7658181"/>
              <a:gd name="connsiteY223" fmla="*/ 5123193 h 6853090"/>
              <a:gd name="connsiteX224" fmla="*/ 1492855 w 7658181"/>
              <a:gd name="connsiteY224" fmla="*/ 5242975 h 6853090"/>
              <a:gd name="connsiteX225" fmla="*/ 1535564 w 7658181"/>
              <a:gd name="connsiteY225" fmla="*/ 5292556 h 6853090"/>
              <a:gd name="connsiteX226" fmla="*/ 1592509 w 7658181"/>
              <a:gd name="connsiteY226" fmla="*/ 5356866 h 6853090"/>
              <a:gd name="connsiteX227" fmla="*/ 1646509 w 7658181"/>
              <a:gd name="connsiteY227" fmla="*/ 5411848 h 6853090"/>
              <a:gd name="connsiteX228" fmla="*/ 1758436 w 7658181"/>
              <a:gd name="connsiteY228" fmla="*/ 5483520 h 6853090"/>
              <a:gd name="connsiteX229" fmla="*/ 1800655 w 7658181"/>
              <a:gd name="connsiteY229" fmla="*/ 5555193 h 6853090"/>
              <a:gd name="connsiteX230" fmla="*/ 1855146 w 7658181"/>
              <a:gd name="connsiteY230" fmla="*/ 5600357 h 6853090"/>
              <a:gd name="connsiteX231" fmla="*/ 1944491 w 7658181"/>
              <a:gd name="connsiteY231" fmla="*/ 5698048 h 6853090"/>
              <a:gd name="connsiteX232" fmla="*/ 1955291 w 7658181"/>
              <a:gd name="connsiteY232" fmla="*/ 5702465 h 6853090"/>
              <a:gd name="connsiteX233" fmla="*/ 2047091 w 7658181"/>
              <a:gd name="connsiteY233" fmla="*/ 5754011 h 6853090"/>
              <a:gd name="connsiteX234" fmla="*/ 2162455 w 7658181"/>
              <a:gd name="connsiteY234" fmla="*/ 5807520 h 6853090"/>
              <a:gd name="connsiteX235" fmla="*/ 2191418 w 7658181"/>
              <a:gd name="connsiteY235" fmla="*/ 5835993 h 6853090"/>
              <a:gd name="connsiteX236" fmla="*/ 2233637 w 7658181"/>
              <a:gd name="connsiteY236" fmla="*/ 5880666 h 6853090"/>
              <a:gd name="connsiteX237" fmla="*/ 2337709 w 7658181"/>
              <a:gd name="connsiteY237" fmla="*/ 5904720 h 6853090"/>
              <a:gd name="connsiteX238" fmla="*/ 2365200 w 7658181"/>
              <a:gd name="connsiteY238" fmla="*/ 5919938 h 6853090"/>
              <a:gd name="connsiteX239" fmla="*/ 2458964 w 7658181"/>
              <a:gd name="connsiteY239" fmla="*/ 5950375 h 6853090"/>
              <a:gd name="connsiteX240" fmla="*/ 2531618 w 7658181"/>
              <a:gd name="connsiteY240" fmla="*/ 5983266 h 6853090"/>
              <a:gd name="connsiteX241" fmla="*/ 2731909 w 7658181"/>
              <a:gd name="connsiteY241" fmla="*/ 6066720 h 6853090"/>
              <a:gd name="connsiteX242" fmla="*/ 2888018 w 7658181"/>
              <a:gd name="connsiteY242" fmla="*/ 6108938 h 6853090"/>
              <a:gd name="connsiteX243" fmla="*/ 3030873 w 7658181"/>
              <a:gd name="connsiteY243" fmla="*/ 6161465 h 6853090"/>
              <a:gd name="connsiteX244" fmla="*/ 3086346 w 7658181"/>
              <a:gd name="connsiteY244" fmla="*/ 6160975 h 6853090"/>
              <a:gd name="connsiteX245" fmla="*/ 3121200 w 7658181"/>
              <a:gd name="connsiteY245" fmla="*/ 6155575 h 6853090"/>
              <a:gd name="connsiteX246" fmla="*/ 3371564 w 7658181"/>
              <a:gd name="connsiteY246" fmla="*/ 6186011 h 6853090"/>
              <a:gd name="connsiteX247" fmla="*/ 3474164 w 7658181"/>
              <a:gd name="connsiteY247" fmla="*/ 6212520 h 6853090"/>
              <a:gd name="connsiteX248" fmla="*/ 3632237 w 7658181"/>
              <a:gd name="connsiteY248" fmla="*/ 6213993 h 6853090"/>
              <a:gd name="connsiteX249" fmla="*/ 3663164 w 7658181"/>
              <a:gd name="connsiteY249" fmla="*/ 6217429 h 6853090"/>
              <a:gd name="connsiteX250" fmla="*/ 3796691 w 7658181"/>
              <a:gd name="connsiteY250" fmla="*/ 6222338 h 6853090"/>
              <a:gd name="connsiteX251" fmla="*/ 3827127 w 7658181"/>
              <a:gd name="connsiteY251" fmla="*/ 6218411 h 6853090"/>
              <a:gd name="connsiteX252" fmla="*/ 3932182 w 7658181"/>
              <a:gd name="connsiteY252" fmla="*/ 6213502 h 6853090"/>
              <a:gd name="connsiteX253" fmla="*/ 4049509 w 7658181"/>
              <a:gd name="connsiteY253" fmla="*/ 6208593 h 6853090"/>
              <a:gd name="connsiteX254" fmla="*/ 4115291 w 7658181"/>
              <a:gd name="connsiteY254" fmla="*/ 6182575 h 6853090"/>
              <a:gd name="connsiteX255" fmla="*/ 4179600 w 7658181"/>
              <a:gd name="connsiteY255" fmla="*/ 6157048 h 6853090"/>
              <a:gd name="connsiteX256" fmla="*/ 4234091 w 7658181"/>
              <a:gd name="connsiteY256" fmla="*/ 6138393 h 6853090"/>
              <a:gd name="connsiteX257" fmla="*/ 4281709 w 7658181"/>
              <a:gd name="connsiteY257" fmla="*/ 6118757 h 6853090"/>
              <a:gd name="connsiteX258" fmla="*/ 4563000 w 7658181"/>
              <a:gd name="connsiteY258" fmla="*/ 6067211 h 6853090"/>
              <a:gd name="connsiteX259" fmla="*/ 4700455 w 7658181"/>
              <a:gd name="connsiteY259" fmla="*/ 6013702 h 6853090"/>
              <a:gd name="connsiteX260" fmla="*/ 4742182 w 7658181"/>
              <a:gd name="connsiteY260" fmla="*/ 5999957 h 6853090"/>
              <a:gd name="connsiteX261" fmla="*/ 4897309 w 7658181"/>
              <a:gd name="connsiteY261" fmla="*/ 5970011 h 6853090"/>
              <a:gd name="connsiteX262" fmla="*/ 4976346 w 7658181"/>
              <a:gd name="connsiteY262" fmla="*/ 5931720 h 6853090"/>
              <a:gd name="connsiteX263" fmla="*/ 5087782 w 7658181"/>
              <a:gd name="connsiteY263" fmla="*/ 5903247 h 6853090"/>
              <a:gd name="connsiteX264" fmla="*/ 5184000 w 7658181"/>
              <a:gd name="connsiteY264" fmla="*/ 5843848 h 6853090"/>
              <a:gd name="connsiteX265" fmla="*/ 5270400 w 7658181"/>
              <a:gd name="connsiteY265" fmla="*/ 5789848 h 6853090"/>
              <a:gd name="connsiteX266" fmla="*/ 5362692 w 7658181"/>
              <a:gd name="connsiteY266" fmla="*/ 5648957 h 6853090"/>
              <a:gd name="connsiteX267" fmla="*/ 5475601 w 7658181"/>
              <a:gd name="connsiteY267" fmla="*/ 5576302 h 6853090"/>
              <a:gd name="connsiteX268" fmla="*/ 5566419 w 7658181"/>
              <a:gd name="connsiteY268" fmla="*/ 5530647 h 6853090"/>
              <a:gd name="connsiteX269" fmla="*/ 5680309 w 7658181"/>
              <a:gd name="connsiteY269" fmla="*/ 5439829 h 6853090"/>
              <a:gd name="connsiteX270" fmla="*/ 5824637 w 7658181"/>
              <a:gd name="connsiteY270" fmla="*/ 5273902 h 6853090"/>
              <a:gd name="connsiteX271" fmla="*/ 5846728 w 7658181"/>
              <a:gd name="connsiteY271" fmla="*/ 5228247 h 6853090"/>
              <a:gd name="connsiteX272" fmla="*/ 5861946 w 7658181"/>
              <a:gd name="connsiteY272" fmla="*/ 5228247 h 6853090"/>
              <a:gd name="connsiteX273" fmla="*/ 5935582 w 7658181"/>
              <a:gd name="connsiteY273" fmla="*/ 5167866 h 6853090"/>
              <a:gd name="connsiteX274" fmla="*/ 5937055 w 7658181"/>
              <a:gd name="connsiteY274" fmla="*/ 5152647 h 6853090"/>
              <a:gd name="connsiteX275" fmla="*/ 6037692 w 7658181"/>
              <a:gd name="connsiteY275" fmla="*/ 5089321 h 6853090"/>
              <a:gd name="connsiteX276" fmla="*/ 6072055 w 7658181"/>
              <a:gd name="connsiteY276" fmla="*/ 5060848 h 6853090"/>
              <a:gd name="connsiteX277" fmla="*/ 6099546 w 7658181"/>
              <a:gd name="connsiteY277" fmla="*/ 4961193 h 6853090"/>
              <a:gd name="connsiteX278" fmla="*/ 6186437 w 7658181"/>
              <a:gd name="connsiteY278" fmla="*/ 4843866 h 6853090"/>
              <a:gd name="connsiteX279" fmla="*/ 6201655 w 7658181"/>
              <a:gd name="connsiteY279" fmla="*/ 4799684 h 6853090"/>
              <a:gd name="connsiteX280" fmla="*/ 6281673 w 7658181"/>
              <a:gd name="connsiteY280" fmla="*/ 4701011 h 6853090"/>
              <a:gd name="connsiteX281" fmla="*/ 6291982 w 7658181"/>
              <a:gd name="connsiteY281" fmla="*/ 4645047 h 6853090"/>
              <a:gd name="connsiteX282" fmla="*/ 6336164 w 7658181"/>
              <a:gd name="connsiteY282" fmla="*/ 4618539 h 6853090"/>
              <a:gd name="connsiteX283" fmla="*/ 6356291 w 7658181"/>
              <a:gd name="connsiteY283" fmla="*/ 4551775 h 6853090"/>
              <a:gd name="connsiteX284" fmla="*/ 6396055 w 7658181"/>
              <a:gd name="connsiteY284" fmla="*/ 4478629 h 6853090"/>
              <a:gd name="connsiteX285" fmla="*/ 6406364 w 7658181"/>
              <a:gd name="connsiteY285" fmla="*/ 4353448 h 6853090"/>
              <a:gd name="connsiteX286" fmla="*/ 6483927 w 7658181"/>
              <a:gd name="connsiteY286" fmla="*/ 4194884 h 6853090"/>
              <a:gd name="connsiteX287" fmla="*/ 6489328 w 7658181"/>
              <a:gd name="connsiteY287" fmla="*/ 4114866 h 6853090"/>
              <a:gd name="connsiteX288" fmla="*/ 6498655 w 7658181"/>
              <a:gd name="connsiteY288" fmla="*/ 4053011 h 6853090"/>
              <a:gd name="connsiteX289" fmla="*/ 6553146 w 7658181"/>
              <a:gd name="connsiteY289" fmla="*/ 3909175 h 6853090"/>
              <a:gd name="connsiteX290" fmla="*/ 6596346 w 7658181"/>
              <a:gd name="connsiteY290" fmla="*/ 3871866 h 6853090"/>
              <a:gd name="connsiteX291" fmla="*/ 6538910 w 7658181"/>
              <a:gd name="connsiteY291" fmla="*/ 3713302 h 6853090"/>
              <a:gd name="connsiteX292" fmla="*/ 6635618 w 7658181"/>
              <a:gd name="connsiteY292" fmla="*/ 3561611 h 6853090"/>
              <a:gd name="connsiteX293" fmla="*/ 6649364 w 7658181"/>
              <a:gd name="connsiteY293" fmla="*/ 3452629 h 6853090"/>
              <a:gd name="connsiteX294" fmla="*/ 6647891 w 7658181"/>
              <a:gd name="connsiteY294" fmla="*/ 3348557 h 6853090"/>
              <a:gd name="connsiteX295" fmla="*/ 6688146 w 7658181"/>
              <a:gd name="connsiteY295" fmla="*/ 3249393 h 6853090"/>
              <a:gd name="connsiteX296" fmla="*/ 6666546 w 7658181"/>
              <a:gd name="connsiteY296" fmla="*/ 3101629 h 6853090"/>
              <a:gd name="connsiteX297" fmla="*/ 6655746 w 7658181"/>
              <a:gd name="connsiteY297" fmla="*/ 2999029 h 6853090"/>
              <a:gd name="connsiteX298" fmla="*/ 6647400 w 7658181"/>
              <a:gd name="connsiteY298" fmla="*/ 2911647 h 6853090"/>
              <a:gd name="connsiteX299" fmla="*/ 6646419 w 7658181"/>
              <a:gd name="connsiteY299" fmla="*/ 2865011 h 6853090"/>
              <a:gd name="connsiteX300" fmla="*/ 6625309 w 7658181"/>
              <a:gd name="connsiteY300" fmla="*/ 2789902 h 6853090"/>
              <a:gd name="connsiteX301" fmla="*/ 6610091 w 7658181"/>
              <a:gd name="connsiteY301" fmla="*/ 2778120 h 6853090"/>
              <a:gd name="connsiteX302" fmla="*/ 6598309 w 7658181"/>
              <a:gd name="connsiteY302" fmla="*/ 2648029 h 6853090"/>
              <a:gd name="connsiteX303" fmla="*/ 6632673 w 7658181"/>
              <a:gd name="connsiteY303" fmla="*/ 2540029 h 6853090"/>
              <a:gd name="connsiteX304" fmla="*/ 6595364 w 7658181"/>
              <a:gd name="connsiteY304" fmla="*/ 2390793 h 6853090"/>
              <a:gd name="connsiteX305" fmla="*/ 6567873 w 7658181"/>
              <a:gd name="connsiteY305" fmla="*/ 2337284 h 6853090"/>
              <a:gd name="connsiteX306" fmla="*/ 6552164 w 7658181"/>
              <a:gd name="connsiteY306" fmla="*/ 2274938 h 6853090"/>
              <a:gd name="connsiteX307" fmla="*/ 6491782 w 7658181"/>
              <a:gd name="connsiteY307" fmla="*/ 2202775 h 6853090"/>
              <a:gd name="connsiteX308" fmla="*/ 6453491 w 7658181"/>
              <a:gd name="connsiteY308" fmla="*/ 2125702 h 6853090"/>
              <a:gd name="connsiteX309" fmla="*/ 6475091 w 7658181"/>
              <a:gd name="connsiteY309" fmla="*/ 2095266 h 6853090"/>
              <a:gd name="connsiteX310" fmla="*/ 6383782 w 7658181"/>
              <a:gd name="connsiteY310" fmla="*/ 2015247 h 6853090"/>
              <a:gd name="connsiteX311" fmla="*/ 6376910 w 7658181"/>
              <a:gd name="connsiteY311" fmla="*/ 2011320 h 6853090"/>
              <a:gd name="connsiteX312" fmla="*/ 6219328 w 7658181"/>
              <a:gd name="connsiteY312" fmla="*/ 1964193 h 6853090"/>
              <a:gd name="connsiteX313" fmla="*/ 6148637 w 7658181"/>
              <a:gd name="connsiteY313" fmla="*/ 1926884 h 6853090"/>
              <a:gd name="connsiteX314" fmla="*/ 6101018 w 7658181"/>
              <a:gd name="connsiteY314" fmla="*/ 1921975 h 6853090"/>
              <a:gd name="connsiteX315" fmla="*/ 6034255 w 7658181"/>
              <a:gd name="connsiteY315" fmla="*/ 1897429 h 6853090"/>
              <a:gd name="connsiteX316" fmla="*/ 5993018 w 7658181"/>
              <a:gd name="connsiteY316" fmla="*/ 1858156 h 6853090"/>
              <a:gd name="connsiteX317" fmla="*/ 5962091 w 7658181"/>
              <a:gd name="connsiteY317" fmla="*/ 1834593 h 6853090"/>
              <a:gd name="connsiteX318" fmla="*/ 5901709 w 7658181"/>
              <a:gd name="connsiteY318" fmla="*/ 1767338 h 6853090"/>
              <a:gd name="connsiteX319" fmla="*/ 5893855 w 7658181"/>
              <a:gd name="connsiteY319" fmla="*/ 1758993 h 6853090"/>
              <a:gd name="connsiteX320" fmla="*/ 5809419 w 7658181"/>
              <a:gd name="connsiteY320" fmla="*/ 1702538 h 6853090"/>
              <a:gd name="connsiteX321" fmla="*/ 5821200 w 7658181"/>
              <a:gd name="connsiteY321" fmla="*/ 1609756 h 6853090"/>
              <a:gd name="connsiteX322" fmla="*/ 5816291 w 7658181"/>
              <a:gd name="connsiteY322" fmla="*/ 1591102 h 6853090"/>
              <a:gd name="connsiteX323" fmla="*/ 5766709 w 7658181"/>
              <a:gd name="connsiteY323" fmla="*/ 1499793 h 6853090"/>
              <a:gd name="connsiteX324" fmla="*/ 5736273 w 7658181"/>
              <a:gd name="connsiteY324" fmla="*/ 1451193 h 6853090"/>
              <a:gd name="connsiteX325" fmla="*/ 5762782 w 7658181"/>
              <a:gd name="connsiteY325" fmla="*/ 1433029 h 6853090"/>
              <a:gd name="connsiteX326" fmla="*/ 5755910 w 7658181"/>
              <a:gd name="connsiteY326" fmla="*/ 1418302 h 6853090"/>
              <a:gd name="connsiteX327" fmla="*/ 5747564 w 7658181"/>
              <a:gd name="connsiteY327" fmla="*/ 1372647 h 6853090"/>
              <a:gd name="connsiteX328" fmla="*/ 5732346 w 7658181"/>
              <a:gd name="connsiteY328" fmla="*/ 1304411 h 6853090"/>
              <a:gd name="connsiteX329" fmla="*/ 5768182 w 7658181"/>
              <a:gd name="connsiteY329" fmla="*/ 1226847 h 6853090"/>
              <a:gd name="connsiteX330" fmla="*/ 5834455 w 7658181"/>
              <a:gd name="connsiteY330" fmla="*/ 1123266 h 6853090"/>
              <a:gd name="connsiteX331" fmla="*/ 5823655 w 7658181"/>
              <a:gd name="connsiteY331" fmla="*/ 1098720 h 6853090"/>
              <a:gd name="connsiteX332" fmla="*/ 5908582 w 7658181"/>
              <a:gd name="connsiteY332" fmla="*/ 925920 h 6853090"/>
              <a:gd name="connsiteX333" fmla="*/ 6004309 w 7658181"/>
              <a:gd name="connsiteY333" fmla="*/ 906284 h 6853090"/>
              <a:gd name="connsiteX334" fmla="*/ 6124582 w 7658181"/>
              <a:gd name="connsiteY334" fmla="*/ 878793 h 6853090"/>
              <a:gd name="connsiteX335" fmla="*/ 6182018 w 7658181"/>
              <a:gd name="connsiteY335" fmla="*/ 816447 h 6853090"/>
              <a:gd name="connsiteX336" fmla="*/ 6216873 w 7658181"/>
              <a:gd name="connsiteY336" fmla="*/ 827247 h 6853090"/>
              <a:gd name="connsiteX337" fmla="*/ 6344018 w 7658181"/>
              <a:gd name="connsiteY337" fmla="*/ 758520 h 6853090"/>
              <a:gd name="connsiteX338" fmla="*/ 6464291 w 7658181"/>
              <a:gd name="connsiteY338" fmla="*/ 747720 h 6853090"/>
              <a:gd name="connsiteX339" fmla="*/ 6597328 w 7658181"/>
              <a:gd name="connsiteY339" fmla="*/ 720720 h 6853090"/>
              <a:gd name="connsiteX340" fmla="*/ 6705819 w 7658181"/>
              <a:gd name="connsiteY340" fmla="*/ 755575 h 6853090"/>
              <a:gd name="connsiteX341" fmla="*/ 6738219 w 7658181"/>
              <a:gd name="connsiteY341" fmla="*/ 759011 h 6853090"/>
              <a:gd name="connsiteX342" fmla="*/ 6781419 w 7658181"/>
              <a:gd name="connsiteY342" fmla="*/ 770302 h 6853090"/>
              <a:gd name="connsiteX343" fmla="*/ 6828546 w 7658181"/>
              <a:gd name="connsiteY343" fmla="*/ 786502 h 6853090"/>
              <a:gd name="connsiteX344" fmla="*/ 6873219 w 7658181"/>
              <a:gd name="connsiteY344" fmla="*/ 788465 h 6853090"/>
              <a:gd name="connsiteX345" fmla="*/ 6930164 w 7658181"/>
              <a:gd name="connsiteY345" fmla="*/ 832156 h 6853090"/>
              <a:gd name="connsiteX346" fmla="*/ 6978273 w 7658181"/>
              <a:gd name="connsiteY346" fmla="*/ 860629 h 6853090"/>
              <a:gd name="connsiteX347" fmla="*/ 7038164 w 7658181"/>
              <a:gd name="connsiteY347" fmla="*/ 868975 h 6853090"/>
              <a:gd name="connsiteX348" fmla="*/ 7010673 w 7658181"/>
              <a:gd name="connsiteY348" fmla="*/ 879284 h 6853090"/>
              <a:gd name="connsiteX349" fmla="*/ 7016073 w 7658181"/>
              <a:gd name="connsiteY349" fmla="*/ 923465 h 6853090"/>
              <a:gd name="connsiteX350" fmla="*/ 7099528 w 7658181"/>
              <a:gd name="connsiteY350" fmla="*/ 909229 h 6853090"/>
              <a:gd name="connsiteX351" fmla="*/ 7160891 w 7658181"/>
              <a:gd name="connsiteY351" fmla="*/ 983356 h 6853090"/>
              <a:gd name="connsiteX352" fmla="*/ 7231091 w 7658181"/>
              <a:gd name="connsiteY352" fmla="*/ 1038829 h 6853090"/>
              <a:gd name="connsiteX353" fmla="*/ 7239927 w 7658181"/>
              <a:gd name="connsiteY353" fmla="*/ 1045702 h 6853090"/>
              <a:gd name="connsiteX354" fmla="*/ 7284601 w 7658181"/>
              <a:gd name="connsiteY354" fmla="*/ 1086447 h 6853090"/>
              <a:gd name="connsiteX355" fmla="*/ 7335164 w 7658181"/>
              <a:gd name="connsiteY355" fmla="*/ 1153702 h 6853090"/>
              <a:gd name="connsiteX356" fmla="*/ 7357746 w 7658181"/>
              <a:gd name="connsiteY356" fmla="*/ 1212120 h 6853090"/>
              <a:gd name="connsiteX357" fmla="*/ 7371001 w 7658181"/>
              <a:gd name="connsiteY357" fmla="*/ 1234702 h 6853090"/>
              <a:gd name="connsiteX358" fmla="*/ 7375910 w 7658181"/>
              <a:gd name="connsiteY358" fmla="*/ 1313247 h 6853090"/>
              <a:gd name="connsiteX359" fmla="*/ 7360692 w 7658181"/>
              <a:gd name="connsiteY359" fmla="*/ 1331411 h 6853090"/>
              <a:gd name="connsiteX360" fmla="*/ 7379837 w 7658181"/>
              <a:gd name="connsiteY360" fmla="*/ 1430084 h 6853090"/>
              <a:gd name="connsiteX361" fmla="*/ 7366582 w 7658181"/>
              <a:gd name="connsiteY361" fmla="*/ 1494393 h 6853090"/>
              <a:gd name="connsiteX362" fmla="*/ 7425982 w 7658181"/>
              <a:gd name="connsiteY362" fmla="*/ 1650502 h 6853090"/>
              <a:gd name="connsiteX363" fmla="*/ 7448564 w 7658181"/>
              <a:gd name="connsiteY363" fmla="*/ 1706466 h 6853090"/>
              <a:gd name="connsiteX364" fmla="*/ 7466728 w 7658181"/>
              <a:gd name="connsiteY364" fmla="*/ 1799738 h 6853090"/>
              <a:gd name="connsiteX365" fmla="*/ 7466728 w 7658181"/>
              <a:gd name="connsiteY365" fmla="*/ 1815447 h 6853090"/>
              <a:gd name="connsiteX366" fmla="*/ 7490291 w 7658181"/>
              <a:gd name="connsiteY366" fmla="*/ 1888102 h 6853090"/>
              <a:gd name="connsiteX367" fmla="*/ 7499618 w 7658181"/>
              <a:gd name="connsiteY367" fmla="*/ 1931302 h 6853090"/>
              <a:gd name="connsiteX368" fmla="*/ 7485873 w 7658181"/>
              <a:gd name="connsiteY368" fmla="*/ 1936702 h 6853090"/>
              <a:gd name="connsiteX369" fmla="*/ 7520728 w 7658181"/>
              <a:gd name="connsiteY369" fmla="*/ 1967138 h 6853090"/>
              <a:gd name="connsiteX370" fmla="*/ 7525637 w 7658181"/>
              <a:gd name="connsiteY370" fmla="*/ 2040775 h 6853090"/>
              <a:gd name="connsiteX371" fmla="*/ 7510910 w 7658181"/>
              <a:gd name="connsiteY371" fmla="*/ 2109993 h 6853090"/>
              <a:gd name="connsiteX372" fmla="*/ 7524655 w 7658181"/>
              <a:gd name="connsiteY372" fmla="*/ 2175775 h 6853090"/>
              <a:gd name="connsiteX373" fmla="*/ 7552637 w 7658181"/>
              <a:gd name="connsiteY373" fmla="*/ 2220938 h 6853090"/>
              <a:gd name="connsiteX374" fmla="*/ 7565400 w 7658181"/>
              <a:gd name="connsiteY374" fmla="*/ 2214066 h 6853090"/>
              <a:gd name="connsiteX375" fmla="*/ 7542328 w 7658181"/>
              <a:gd name="connsiteY375" fmla="*/ 2243029 h 6853090"/>
              <a:gd name="connsiteX376" fmla="*/ 7552637 w 7658181"/>
              <a:gd name="connsiteY376" fmla="*/ 2243029 h 6853090"/>
              <a:gd name="connsiteX377" fmla="*/ 7557055 w 7658181"/>
              <a:gd name="connsiteY377" fmla="*/ 2285738 h 6853090"/>
              <a:gd name="connsiteX378" fmla="*/ 7564419 w 7658181"/>
              <a:gd name="connsiteY378" fmla="*/ 2361829 h 6853090"/>
              <a:gd name="connsiteX379" fmla="*/ 7572273 w 7658181"/>
              <a:gd name="connsiteY379" fmla="*/ 2472284 h 6853090"/>
              <a:gd name="connsiteX380" fmla="*/ 7614982 w 7658181"/>
              <a:gd name="connsiteY380" fmla="*/ 2583229 h 6853090"/>
              <a:gd name="connsiteX381" fmla="*/ 7628237 w 7658181"/>
              <a:gd name="connsiteY381" fmla="*/ 2581266 h 6853090"/>
              <a:gd name="connsiteX382" fmla="*/ 7593873 w 7658181"/>
              <a:gd name="connsiteY382" fmla="*/ 2646065 h 6853090"/>
              <a:gd name="connsiteX383" fmla="*/ 7619400 w 7658181"/>
              <a:gd name="connsiteY383" fmla="*/ 2656866 h 6853090"/>
              <a:gd name="connsiteX384" fmla="*/ 7591419 w 7658181"/>
              <a:gd name="connsiteY384" fmla="*/ 2696138 h 6853090"/>
              <a:gd name="connsiteX385" fmla="*/ 7595346 w 7658181"/>
              <a:gd name="connsiteY385" fmla="*/ 2796775 h 6853090"/>
              <a:gd name="connsiteX386" fmla="*/ 7585528 w 7658181"/>
              <a:gd name="connsiteY386" fmla="*/ 2867466 h 6853090"/>
              <a:gd name="connsiteX387" fmla="*/ 7622837 w 7658181"/>
              <a:gd name="connsiteY387" fmla="*/ 2959266 h 6853090"/>
              <a:gd name="connsiteX388" fmla="*/ 7603692 w 7658181"/>
              <a:gd name="connsiteY388" fmla="*/ 2973502 h 6853090"/>
              <a:gd name="connsiteX389" fmla="*/ 7603692 w 7658181"/>
              <a:gd name="connsiteY389" fmla="*/ 3091811 h 6853090"/>
              <a:gd name="connsiteX390" fmla="*/ 7650328 w 7658181"/>
              <a:gd name="connsiteY390" fmla="*/ 3135502 h 6853090"/>
              <a:gd name="connsiteX391" fmla="*/ 7620873 w 7658181"/>
              <a:gd name="connsiteY391" fmla="*/ 3242520 h 6853090"/>
              <a:gd name="connsiteX392" fmla="*/ 7631673 w 7658181"/>
              <a:gd name="connsiteY392" fmla="*/ 3300938 h 6853090"/>
              <a:gd name="connsiteX393" fmla="*/ 7629219 w 7658181"/>
              <a:gd name="connsiteY393" fmla="*/ 3332357 h 6853090"/>
              <a:gd name="connsiteX394" fmla="*/ 7599764 w 7658181"/>
              <a:gd name="connsiteY394" fmla="*/ 3366720 h 6853090"/>
              <a:gd name="connsiteX395" fmla="*/ 7638546 w 7658181"/>
              <a:gd name="connsiteY395" fmla="*/ 3359847 h 6853090"/>
              <a:gd name="connsiteX396" fmla="*/ 7637564 w 7658181"/>
              <a:gd name="connsiteY396" fmla="*/ 3473247 h 6853090"/>
              <a:gd name="connsiteX397" fmla="*/ 7642964 w 7658181"/>
              <a:gd name="connsiteY397" fmla="*/ 3488466 h 6853090"/>
              <a:gd name="connsiteX398" fmla="*/ 7639528 w 7658181"/>
              <a:gd name="connsiteY398" fmla="*/ 3565047 h 6853090"/>
              <a:gd name="connsiteX399" fmla="*/ 7620873 w 7658181"/>
              <a:gd name="connsiteY399" fmla="*/ 3608738 h 6853090"/>
              <a:gd name="connsiteX400" fmla="*/ 7609091 w 7658181"/>
              <a:gd name="connsiteY400" fmla="*/ 3627884 h 6853090"/>
              <a:gd name="connsiteX401" fmla="*/ 7624800 w 7658181"/>
              <a:gd name="connsiteY401" fmla="*/ 3689247 h 6853090"/>
              <a:gd name="connsiteX402" fmla="*/ 7583073 w 7658181"/>
              <a:gd name="connsiteY402" fmla="*/ 3720175 h 6853090"/>
              <a:gd name="connsiteX403" fmla="*/ 7606146 w 7658181"/>
              <a:gd name="connsiteY403" fmla="*/ 3744229 h 6853090"/>
              <a:gd name="connsiteX404" fmla="*/ 7584546 w 7658181"/>
              <a:gd name="connsiteY404" fmla="*/ 3775156 h 6853090"/>
              <a:gd name="connsiteX405" fmla="*/ 7522200 w 7658181"/>
              <a:gd name="connsiteY405" fmla="*/ 3894448 h 6853090"/>
              <a:gd name="connsiteX406" fmla="*/ 7519255 w 7658181"/>
              <a:gd name="connsiteY406" fmla="*/ 4064302 h 6853090"/>
              <a:gd name="connsiteX407" fmla="*/ 7539382 w 7658181"/>
              <a:gd name="connsiteY407" fmla="*/ 4071666 h 6853090"/>
              <a:gd name="connsiteX408" fmla="*/ 7514346 w 7658181"/>
              <a:gd name="connsiteY408" fmla="*/ 4153647 h 6853090"/>
              <a:gd name="connsiteX409" fmla="*/ 7523182 w 7658181"/>
              <a:gd name="connsiteY409" fmla="*/ 4156102 h 6853090"/>
              <a:gd name="connsiteX410" fmla="*/ 7477037 w 7658181"/>
              <a:gd name="connsiteY410" fmla="*/ 4187520 h 6853090"/>
              <a:gd name="connsiteX411" fmla="*/ 7503055 w 7658181"/>
              <a:gd name="connsiteY411" fmla="*/ 4228757 h 6853090"/>
              <a:gd name="connsiteX412" fmla="*/ 7476055 w 7658181"/>
              <a:gd name="connsiteY412" fmla="*/ 4222866 h 6853090"/>
              <a:gd name="connsiteX413" fmla="*/ 7480473 w 7658181"/>
              <a:gd name="connsiteY413" fmla="*/ 4231211 h 6853090"/>
              <a:gd name="connsiteX414" fmla="*/ 7400946 w 7658181"/>
              <a:gd name="connsiteY414" fmla="*/ 4279811 h 6853090"/>
              <a:gd name="connsiteX415" fmla="*/ 7423037 w 7658181"/>
              <a:gd name="connsiteY415" fmla="*/ 4298466 h 6853090"/>
              <a:gd name="connsiteX416" fmla="*/ 7368055 w 7658181"/>
              <a:gd name="connsiteY416" fmla="*/ 4440338 h 6853090"/>
              <a:gd name="connsiteX417" fmla="*/ 7347437 w 7658181"/>
              <a:gd name="connsiteY417" fmla="*/ 4466357 h 6853090"/>
              <a:gd name="connsiteX418" fmla="*/ 7316018 w 7658181"/>
              <a:gd name="connsiteY418" fmla="*/ 4613138 h 6853090"/>
              <a:gd name="connsiteX419" fmla="*/ 7300800 w 7658181"/>
              <a:gd name="connsiteY419" fmla="*/ 4662229 h 6853090"/>
              <a:gd name="connsiteX420" fmla="*/ 7247291 w 7658181"/>
              <a:gd name="connsiteY420" fmla="*/ 4737829 h 6853090"/>
              <a:gd name="connsiteX421" fmla="*/ 7155982 w 7658181"/>
              <a:gd name="connsiteY421" fmla="*/ 4875775 h 6853090"/>
              <a:gd name="connsiteX422" fmla="*/ 7150582 w 7658181"/>
              <a:gd name="connsiteY422" fmla="*/ 4886575 h 6853090"/>
              <a:gd name="connsiteX423" fmla="*/ 7134382 w 7658181"/>
              <a:gd name="connsiteY423" fmla="*/ 4978866 h 6853090"/>
              <a:gd name="connsiteX424" fmla="*/ 7096091 w 7658181"/>
              <a:gd name="connsiteY424" fmla="*/ 4971502 h 6853090"/>
              <a:gd name="connsiteX425" fmla="*/ 7090692 w 7658181"/>
              <a:gd name="connsiteY425" fmla="*/ 4976902 h 6853090"/>
              <a:gd name="connsiteX426" fmla="*/ 7117200 w 7658181"/>
              <a:gd name="connsiteY426" fmla="*/ 4980829 h 6853090"/>
              <a:gd name="connsiteX427" fmla="*/ 7041109 w 7658181"/>
              <a:gd name="connsiteY427" fmla="*/ 5108465 h 6853090"/>
              <a:gd name="connsiteX428" fmla="*/ 7012637 w 7658181"/>
              <a:gd name="connsiteY428" fmla="*/ 5156575 h 6853090"/>
              <a:gd name="connsiteX429" fmla="*/ 6992510 w 7658181"/>
              <a:gd name="connsiteY429" fmla="*/ 5220884 h 6853090"/>
              <a:gd name="connsiteX430" fmla="*/ 6924273 w 7658181"/>
              <a:gd name="connsiteY430" fmla="*/ 5250829 h 6853090"/>
              <a:gd name="connsiteX431" fmla="*/ 6859964 w 7658181"/>
              <a:gd name="connsiteY431" fmla="*/ 5329866 h 6853090"/>
              <a:gd name="connsiteX432" fmla="*/ 6831001 w 7658181"/>
              <a:gd name="connsiteY432" fmla="*/ 5354902 h 6853090"/>
              <a:gd name="connsiteX433" fmla="*/ 6770128 w 7658181"/>
              <a:gd name="connsiteY433" fmla="*/ 5382393 h 6853090"/>
              <a:gd name="connsiteX434" fmla="*/ 6760800 w 7658181"/>
              <a:gd name="connsiteY434" fmla="*/ 5405957 h 6853090"/>
              <a:gd name="connsiteX435" fmla="*/ 6731837 w 7658181"/>
              <a:gd name="connsiteY435" fmla="*/ 5463393 h 6853090"/>
              <a:gd name="connsiteX436" fmla="*/ 6664582 w 7658181"/>
              <a:gd name="connsiteY436" fmla="*/ 5544393 h 6853090"/>
              <a:gd name="connsiteX437" fmla="*/ 6555109 w 7658181"/>
              <a:gd name="connsiteY437" fmla="*/ 5646502 h 6853090"/>
              <a:gd name="connsiteX438" fmla="*/ 6516819 w 7658181"/>
              <a:gd name="connsiteY438" fmla="*/ 5662211 h 6853090"/>
              <a:gd name="connsiteX439" fmla="*/ 6530564 w 7658181"/>
              <a:gd name="connsiteY439" fmla="*/ 5684793 h 6853090"/>
              <a:gd name="connsiteX440" fmla="*/ 6522709 w 7658181"/>
              <a:gd name="connsiteY440" fmla="*/ 5691666 h 6853090"/>
              <a:gd name="connsiteX441" fmla="*/ 6466746 w 7658181"/>
              <a:gd name="connsiteY441" fmla="*/ 5723575 h 6853090"/>
              <a:gd name="connsiteX442" fmla="*/ 6367582 w 7658181"/>
              <a:gd name="connsiteY442" fmla="*/ 5838448 h 6853090"/>
              <a:gd name="connsiteX443" fmla="*/ 6243873 w 7658181"/>
              <a:gd name="connsiteY443" fmla="*/ 5930247 h 6853090"/>
              <a:gd name="connsiteX444" fmla="*/ 6127037 w 7658181"/>
              <a:gd name="connsiteY444" fmla="*/ 5998484 h 6853090"/>
              <a:gd name="connsiteX445" fmla="*/ 6104455 w 7658181"/>
              <a:gd name="connsiteY445" fmla="*/ 6035302 h 6853090"/>
              <a:gd name="connsiteX446" fmla="*/ 6094146 w 7658181"/>
              <a:gd name="connsiteY446" fmla="*/ 6068684 h 6853090"/>
              <a:gd name="connsiteX447" fmla="*/ 6084328 w 7658181"/>
              <a:gd name="connsiteY447" fmla="*/ 6068193 h 6853090"/>
              <a:gd name="connsiteX448" fmla="*/ 6081382 w 7658181"/>
              <a:gd name="connsiteY448" fmla="*/ 6024993 h 6853090"/>
              <a:gd name="connsiteX449" fmla="*/ 5970437 w 7658181"/>
              <a:gd name="connsiteY449" fmla="*/ 6110902 h 6853090"/>
              <a:gd name="connsiteX450" fmla="*/ 5945891 w 7658181"/>
              <a:gd name="connsiteY450" fmla="*/ 6134957 h 6853090"/>
              <a:gd name="connsiteX451" fmla="*/ 5872255 w 7658181"/>
              <a:gd name="connsiteY451" fmla="*/ 6138393 h 6853090"/>
              <a:gd name="connsiteX452" fmla="*/ 5835437 w 7658181"/>
              <a:gd name="connsiteY452" fmla="*/ 6201720 h 6853090"/>
              <a:gd name="connsiteX453" fmla="*/ 5709764 w 7658181"/>
              <a:gd name="connsiteY453" fmla="*/ 6252284 h 6853090"/>
              <a:gd name="connsiteX454" fmla="*/ 5669018 w 7658181"/>
              <a:gd name="connsiteY454" fmla="*/ 6235593 h 6853090"/>
              <a:gd name="connsiteX455" fmla="*/ 5622873 w 7658181"/>
              <a:gd name="connsiteY455" fmla="*/ 6328866 h 6853090"/>
              <a:gd name="connsiteX456" fmla="*/ 5596855 w 7658181"/>
              <a:gd name="connsiteY456" fmla="*/ 6362247 h 6853090"/>
              <a:gd name="connsiteX457" fmla="*/ 5516837 w 7658181"/>
              <a:gd name="connsiteY457" fmla="*/ 6411829 h 6853090"/>
              <a:gd name="connsiteX458" fmla="*/ 5469709 w 7658181"/>
              <a:gd name="connsiteY458" fmla="*/ 6436866 h 6853090"/>
              <a:gd name="connsiteX459" fmla="*/ 5433873 w 7658181"/>
              <a:gd name="connsiteY459" fmla="*/ 6477120 h 6853090"/>
              <a:gd name="connsiteX460" fmla="*/ 5416692 w 7658181"/>
              <a:gd name="connsiteY460" fmla="*/ 6484975 h 6853090"/>
              <a:gd name="connsiteX461" fmla="*/ 5324891 w 7658181"/>
              <a:gd name="connsiteY461" fmla="*/ 6499702 h 6853090"/>
              <a:gd name="connsiteX462" fmla="*/ 5263528 w 7658181"/>
              <a:gd name="connsiteY462" fmla="*/ 6518848 h 6853090"/>
              <a:gd name="connsiteX463" fmla="*/ 5220819 w 7658181"/>
              <a:gd name="connsiteY463" fmla="*/ 6540938 h 6853090"/>
              <a:gd name="connsiteX464" fmla="*/ 5094164 w 7658181"/>
              <a:gd name="connsiteY464" fmla="*/ 6578738 h 6853090"/>
              <a:gd name="connsiteX465" fmla="*/ 5056364 w 7658181"/>
              <a:gd name="connsiteY465" fmla="*/ 6575302 h 6853090"/>
              <a:gd name="connsiteX466" fmla="*/ 5054891 w 7658181"/>
              <a:gd name="connsiteY466" fmla="*/ 6582175 h 6853090"/>
              <a:gd name="connsiteX467" fmla="*/ 4927746 w 7658181"/>
              <a:gd name="connsiteY467" fmla="*/ 6634702 h 6853090"/>
              <a:gd name="connsiteX468" fmla="*/ 4786364 w 7658181"/>
              <a:gd name="connsiteY468" fmla="*/ 6662193 h 6853090"/>
              <a:gd name="connsiteX469" fmla="*/ 4698982 w 7658181"/>
              <a:gd name="connsiteY469" fmla="*/ 6717175 h 6853090"/>
              <a:gd name="connsiteX470" fmla="*/ 4617982 w 7658181"/>
              <a:gd name="connsiteY470" fmla="*/ 6729938 h 6853090"/>
              <a:gd name="connsiteX471" fmla="*/ 4479546 w 7658181"/>
              <a:gd name="connsiteY471" fmla="*/ 6762829 h 6853090"/>
              <a:gd name="connsiteX472" fmla="*/ 4449110 w 7658181"/>
              <a:gd name="connsiteY472" fmla="*/ 6765775 h 6853090"/>
              <a:gd name="connsiteX473" fmla="*/ 4361237 w 7658181"/>
              <a:gd name="connsiteY473" fmla="*/ 6814866 h 6853090"/>
              <a:gd name="connsiteX474" fmla="*/ 4329328 w 7658181"/>
              <a:gd name="connsiteY474" fmla="*/ 6813884 h 6853090"/>
              <a:gd name="connsiteX475" fmla="*/ 4285637 w 7658181"/>
              <a:gd name="connsiteY475" fmla="*/ 6812411 h 6853090"/>
              <a:gd name="connsiteX476" fmla="*/ 3960164 w 7658181"/>
              <a:gd name="connsiteY476" fmla="*/ 6834011 h 6853090"/>
              <a:gd name="connsiteX477" fmla="*/ 3833509 w 7658181"/>
              <a:gd name="connsiteY477" fmla="*/ 6848738 h 6853090"/>
              <a:gd name="connsiteX478" fmla="*/ 3751527 w 7658181"/>
              <a:gd name="connsiteY478" fmla="*/ 6838920 h 6853090"/>
            </a:gdLst>
            <a:ahLst/>
            <a:cxnLst/>
            <a:rect l="l" t="t" r="r" b="b"/>
            <a:pathLst>
              <a:path w="7658181" h="6853090">
                <a:moveTo>
                  <a:pt x="3751527" y="6838920"/>
                </a:moveTo>
                <a:cubicBezTo>
                  <a:pt x="3751527" y="6838920"/>
                  <a:pt x="3748582" y="6847757"/>
                  <a:pt x="3746127" y="6856593"/>
                </a:cubicBezTo>
                <a:cubicBezTo>
                  <a:pt x="3742691" y="6857084"/>
                  <a:pt x="3739746" y="6857575"/>
                  <a:pt x="3736309" y="6857575"/>
                </a:cubicBezTo>
                <a:cubicBezTo>
                  <a:pt x="3732873" y="6843829"/>
                  <a:pt x="3729928" y="6829593"/>
                  <a:pt x="3724527" y="6806520"/>
                </a:cubicBezTo>
                <a:cubicBezTo>
                  <a:pt x="3713237" y="6814866"/>
                  <a:pt x="3705382" y="6822230"/>
                  <a:pt x="3695564" y="6827629"/>
                </a:cubicBezTo>
                <a:cubicBezTo>
                  <a:pt x="3685255" y="6833520"/>
                  <a:pt x="3673473" y="6840884"/>
                  <a:pt x="3662673" y="6840884"/>
                </a:cubicBezTo>
                <a:cubicBezTo>
                  <a:pt x="3622418" y="6840393"/>
                  <a:pt x="3581673" y="6835975"/>
                  <a:pt x="3541418" y="6835484"/>
                </a:cubicBezTo>
                <a:cubicBezTo>
                  <a:pt x="3515891" y="6834993"/>
                  <a:pt x="3490855" y="6839411"/>
                  <a:pt x="3462382" y="6842357"/>
                </a:cubicBezTo>
                <a:cubicBezTo>
                  <a:pt x="3453055" y="6813393"/>
                  <a:pt x="3432928" y="6813884"/>
                  <a:pt x="3407891" y="6830084"/>
                </a:cubicBezTo>
                <a:cubicBezTo>
                  <a:pt x="3373527" y="6852666"/>
                  <a:pt x="3336709" y="6844811"/>
                  <a:pt x="3301855" y="6833520"/>
                </a:cubicBezTo>
                <a:cubicBezTo>
                  <a:pt x="3289091" y="6829593"/>
                  <a:pt x="3279273" y="6814375"/>
                  <a:pt x="3265527" y="6802102"/>
                </a:cubicBezTo>
                <a:cubicBezTo>
                  <a:pt x="3246382" y="6843829"/>
                  <a:pt x="3211037" y="6840884"/>
                  <a:pt x="3171764" y="6833029"/>
                </a:cubicBezTo>
                <a:cubicBezTo>
                  <a:pt x="3152127" y="6829102"/>
                  <a:pt x="3131018" y="6832048"/>
                  <a:pt x="3110891" y="6832048"/>
                </a:cubicBezTo>
                <a:cubicBezTo>
                  <a:pt x="3106964" y="6832048"/>
                  <a:pt x="3100582" y="6833520"/>
                  <a:pt x="3099600" y="6831556"/>
                </a:cubicBezTo>
                <a:cubicBezTo>
                  <a:pt x="3072109" y="6782465"/>
                  <a:pt x="3029400" y="6814866"/>
                  <a:pt x="2988164" y="6813393"/>
                </a:cubicBezTo>
                <a:cubicBezTo>
                  <a:pt x="2996509" y="6799157"/>
                  <a:pt x="3003382" y="6788357"/>
                  <a:pt x="3015164" y="6768720"/>
                </a:cubicBezTo>
                <a:cubicBezTo>
                  <a:pt x="2965091" y="6787866"/>
                  <a:pt x="2921400" y="6811429"/>
                  <a:pt x="2890964" y="6763321"/>
                </a:cubicBezTo>
                <a:cubicBezTo>
                  <a:pt x="2821746" y="6743684"/>
                  <a:pt x="2754491" y="6723556"/>
                  <a:pt x="2686255" y="6704902"/>
                </a:cubicBezTo>
                <a:cubicBezTo>
                  <a:pt x="2666127" y="6699502"/>
                  <a:pt x="2645018" y="6698029"/>
                  <a:pt x="2624891" y="6693120"/>
                </a:cubicBezTo>
                <a:cubicBezTo>
                  <a:pt x="2606728" y="6688702"/>
                  <a:pt x="2588564" y="6682321"/>
                  <a:pt x="2570400" y="6676429"/>
                </a:cubicBezTo>
                <a:cubicBezTo>
                  <a:pt x="2524746" y="6661211"/>
                  <a:pt x="2478600" y="6646484"/>
                  <a:pt x="2433437" y="6630284"/>
                </a:cubicBezTo>
                <a:cubicBezTo>
                  <a:pt x="2387782" y="6614084"/>
                  <a:pt x="2342618" y="6595429"/>
                  <a:pt x="2296473" y="6579720"/>
                </a:cubicBezTo>
                <a:cubicBezTo>
                  <a:pt x="2280273" y="6573829"/>
                  <a:pt x="2262109" y="6570393"/>
                  <a:pt x="2244928" y="6570884"/>
                </a:cubicBezTo>
                <a:cubicBezTo>
                  <a:pt x="2222837" y="6571375"/>
                  <a:pt x="2213018" y="6564502"/>
                  <a:pt x="2210073" y="6541920"/>
                </a:cubicBezTo>
                <a:cubicBezTo>
                  <a:pt x="2207127" y="6519829"/>
                  <a:pt x="2194364" y="6510993"/>
                  <a:pt x="2169818" y="6518357"/>
                </a:cubicBezTo>
                <a:cubicBezTo>
                  <a:pt x="2135455" y="6528666"/>
                  <a:pt x="2121709" y="6515902"/>
                  <a:pt x="2123673" y="6469757"/>
                </a:cubicBezTo>
                <a:cubicBezTo>
                  <a:pt x="2096182" y="6466811"/>
                  <a:pt x="2068200" y="6463866"/>
                  <a:pt x="2040218" y="6459938"/>
                </a:cubicBezTo>
                <a:cubicBezTo>
                  <a:pt x="2032364" y="6458957"/>
                  <a:pt x="2025000" y="6454539"/>
                  <a:pt x="2017636" y="6450611"/>
                </a:cubicBezTo>
                <a:cubicBezTo>
                  <a:pt x="1986218" y="6434902"/>
                  <a:pt x="1961182" y="6410357"/>
                  <a:pt x="1919946" y="6407902"/>
                </a:cubicBezTo>
                <a:cubicBezTo>
                  <a:pt x="1886564" y="6405938"/>
                  <a:pt x="1853673" y="6378448"/>
                  <a:pt x="1822746" y="6359302"/>
                </a:cubicBezTo>
                <a:cubicBezTo>
                  <a:pt x="1810964" y="6351938"/>
                  <a:pt x="1805073" y="6335738"/>
                  <a:pt x="1794273" y="6320029"/>
                </a:cubicBezTo>
                <a:cubicBezTo>
                  <a:pt x="1792309" y="6321011"/>
                  <a:pt x="1783964" y="6326411"/>
                  <a:pt x="1772673" y="6333284"/>
                </a:cubicBezTo>
                <a:cubicBezTo>
                  <a:pt x="1761873" y="6290575"/>
                  <a:pt x="1688236" y="6344084"/>
                  <a:pt x="1693145" y="6282230"/>
                </a:cubicBezTo>
                <a:cubicBezTo>
                  <a:pt x="1663691" y="6257193"/>
                  <a:pt x="1610673" y="6288611"/>
                  <a:pt x="1600855" y="6232647"/>
                </a:cubicBezTo>
                <a:cubicBezTo>
                  <a:pt x="1549800" y="6235102"/>
                  <a:pt x="1547346" y="6187975"/>
                  <a:pt x="1524273" y="6160975"/>
                </a:cubicBezTo>
                <a:cubicBezTo>
                  <a:pt x="1513964" y="6149193"/>
                  <a:pt x="1499236" y="6142811"/>
                  <a:pt x="1498255" y="6124647"/>
                </a:cubicBezTo>
                <a:cubicBezTo>
                  <a:pt x="1485000" y="6127593"/>
                  <a:pt x="1471746" y="6131029"/>
                  <a:pt x="1460946" y="6133484"/>
                </a:cubicBezTo>
                <a:cubicBezTo>
                  <a:pt x="1422164" y="6094211"/>
                  <a:pt x="1382891" y="6053957"/>
                  <a:pt x="1342636" y="6013211"/>
                </a:cubicBezTo>
                <a:cubicBezTo>
                  <a:pt x="1332818" y="6025975"/>
                  <a:pt x="1327418" y="6032357"/>
                  <a:pt x="1321036" y="6041193"/>
                </a:cubicBezTo>
                <a:cubicBezTo>
                  <a:pt x="1308764" y="6023520"/>
                  <a:pt x="1298946" y="6007811"/>
                  <a:pt x="1287655" y="5994066"/>
                </a:cubicBezTo>
                <a:cubicBezTo>
                  <a:pt x="1271455" y="5974429"/>
                  <a:pt x="1257218" y="5950866"/>
                  <a:pt x="1236600" y="5937611"/>
                </a:cubicBezTo>
                <a:cubicBezTo>
                  <a:pt x="1208618" y="5919448"/>
                  <a:pt x="1199782" y="5902757"/>
                  <a:pt x="1203218" y="5867411"/>
                </a:cubicBezTo>
                <a:cubicBezTo>
                  <a:pt x="1206655" y="5836975"/>
                  <a:pt x="1167382" y="5825684"/>
                  <a:pt x="1143327" y="5809975"/>
                </a:cubicBezTo>
                <a:cubicBezTo>
                  <a:pt x="1124182" y="5797702"/>
                  <a:pt x="1104055" y="5787393"/>
                  <a:pt x="1086382" y="5773647"/>
                </a:cubicBezTo>
                <a:cubicBezTo>
                  <a:pt x="1063309" y="5755975"/>
                  <a:pt x="1042691" y="5734375"/>
                  <a:pt x="1019127" y="5717193"/>
                </a:cubicBezTo>
                <a:cubicBezTo>
                  <a:pt x="1001455" y="5704429"/>
                  <a:pt x="973473" y="5700993"/>
                  <a:pt x="987218" y="5667120"/>
                </a:cubicBezTo>
                <a:cubicBezTo>
                  <a:pt x="987709" y="5666139"/>
                  <a:pt x="959727" y="5646011"/>
                  <a:pt x="948436" y="5648957"/>
                </a:cubicBezTo>
                <a:cubicBezTo>
                  <a:pt x="920946" y="5655338"/>
                  <a:pt x="906709" y="5657302"/>
                  <a:pt x="916527" y="5622448"/>
                </a:cubicBezTo>
                <a:cubicBezTo>
                  <a:pt x="918000" y="5616556"/>
                  <a:pt x="911127" y="5606247"/>
                  <a:pt x="905236" y="5600357"/>
                </a:cubicBezTo>
                <a:cubicBezTo>
                  <a:pt x="884127" y="5578266"/>
                  <a:pt x="862527" y="5556666"/>
                  <a:pt x="840436" y="5535556"/>
                </a:cubicBezTo>
                <a:cubicBezTo>
                  <a:pt x="820800" y="5516902"/>
                  <a:pt x="799691" y="5499720"/>
                  <a:pt x="781036" y="5480084"/>
                </a:cubicBezTo>
                <a:cubicBezTo>
                  <a:pt x="772691" y="5471247"/>
                  <a:pt x="760909" y="5457011"/>
                  <a:pt x="762873" y="5448175"/>
                </a:cubicBezTo>
                <a:cubicBezTo>
                  <a:pt x="771218" y="5413321"/>
                  <a:pt x="747655" y="5400556"/>
                  <a:pt x="726055" y="5383866"/>
                </a:cubicBezTo>
                <a:cubicBezTo>
                  <a:pt x="718200" y="5377975"/>
                  <a:pt x="713782" y="5366684"/>
                  <a:pt x="709364" y="5357357"/>
                </a:cubicBezTo>
                <a:cubicBezTo>
                  <a:pt x="700527" y="5338211"/>
                  <a:pt x="694636" y="5321029"/>
                  <a:pt x="668618" y="5313175"/>
                </a:cubicBezTo>
                <a:cubicBezTo>
                  <a:pt x="632782" y="5302375"/>
                  <a:pt x="606273" y="5245920"/>
                  <a:pt x="615109" y="5227266"/>
                </a:cubicBezTo>
                <a:cubicBezTo>
                  <a:pt x="571418" y="5182593"/>
                  <a:pt x="529200" y="5140375"/>
                  <a:pt x="487473" y="5098157"/>
                </a:cubicBezTo>
                <a:cubicBezTo>
                  <a:pt x="488945" y="5097175"/>
                  <a:pt x="490418" y="5096684"/>
                  <a:pt x="492382" y="5095702"/>
                </a:cubicBezTo>
                <a:cubicBezTo>
                  <a:pt x="474709" y="5067720"/>
                  <a:pt x="456545" y="5039247"/>
                  <a:pt x="438382" y="5011266"/>
                </a:cubicBezTo>
                <a:cubicBezTo>
                  <a:pt x="433964" y="5004884"/>
                  <a:pt x="423655" y="4998993"/>
                  <a:pt x="424145" y="4993102"/>
                </a:cubicBezTo>
                <a:cubicBezTo>
                  <a:pt x="427582" y="4927811"/>
                  <a:pt x="376036" y="4894920"/>
                  <a:pt x="341182" y="4850739"/>
                </a:cubicBezTo>
                <a:cubicBezTo>
                  <a:pt x="348055" y="4842393"/>
                  <a:pt x="355418" y="4834047"/>
                  <a:pt x="357382" y="4831593"/>
                </a:cubicBezTo>
                <a:cubicBezTo>
                  <a:pt x="349527" y="4820302"/>
                  <a:pt x="343145" y="4814411"/>
                  <a:pt x="340200" y="4807047"/>
                </a:cubicBezTo>
                <a:cubicBezTo>
                  <a:pt x="322036" y="4764338"/>
                  <a:pt x="304855" y="4721138"/>
                  <a:pt x="284236" y="4679902"/>
                </a:cubicBezTo>
                <a:cubicBezTo>
                  <a:pt x="277364" y="4657811"/>
                  <a:pt x="271473" y="4635229"/>
                  <a:pt x="263127" y="4614120"/>
                </a:cubicBezTo>
                <a:cubicBezTo>
                  <a:pt x="256745" y="4597920"/>
                  <a:pt x="243491" y="4583684"/>
                  <a:pt x="240545" y="4567484"/>
                </a:cubicBezTo>
                <a:cubicBezTo>
                  <a:pt x="234164" y="4533120"/>
                  <a:pt x="227782" y="4502684"/>
                  <a:pt x="200291" y="4475684"/>
                </a:cubicBezTo>
                <a:cubicBezTo>
                  <a:pt x="190473" y="4466357"/>
                  <a:pt x="206673" y="4430520"/>
                  <a:pt x="211582" y="4402539"/>
                </a:cubicBezTo>
                <a:cubicBezTo>
                  <a:pt x="206673" y="4398611"/>
                  <a:pt x="197836" y="4390757"/>
                  <a:pt x="185564" y="4380938"/>
                </a:cubicBezTo>
                <a:cubicBezTo>
                  <a:pt x="196364" y="4372102"/>
                  <a:pt x="206182" y="4364247"/>
                  <a:pt x="217473" y="4355411"/>
                </a:cubicBezTo>
                <a:cubicBezTo>
                  <a:pt x="204709" y="4346084"/>
                  <a:pt x="192436" y="4336757"/>
                  <a:pt x="178691" y="4326938"/>
                </a:cubicBezTo>
                <a:cubicBezTo>
                  <a:pt x="189982" y="4321047"/>
                  <a:pt x="198327" y="4316138"/>
                  <a:pt x="217473" y="4306320"/>
                </a:cubicBezTo>
                <a:cubicBezTo>
                  <a:pt x="190473" y="4301902"/>
                  <a:pt x="176727" y="4299938"/>
                  <a:pt x="169364" y="4298466"/>
                </a:cubicBezTo>
                <a:cubicBezTo>
                  <a:pt x="160036" y="4274411"/>
                  <a:pt x="152673" y="4255266"/>
                  <a:pt x="143836" y="4232193"/>
                </a:cubicBezTo>
                <a:cubicBezTo>
                  <a:pt x="143836" y="4209120"/>
                  <a:pt x="147764" y="4178684"/>
                  <a:pt x="142855" y="4149229"/>
                </a:cubicBezTo>
                <a:cubicBezTo>
                  <a:pt x="137455" y="4115357"/>
                  <a:pt x="125182" y="4082956"/>
                  <a:pt x="114873" y="4050065"/>
                </a:cubicBezTo>
                <a:cubicBezTo>
                  <a:pt x="105055" y="4018156"/>
                  <a:pt x="94255" y="3986247"/>
                  <a:pt x="83945" y="3953847"/>
                </a:cubicBezTo>
                <a:cubicBezTo>
                  <a:pt x="98673" y="3949429"/>
                  <a:pt x="108491" y="3946484"/>
                  <a:pt x="119291" y="3943047"/>
                </a:cubicBezTo>
                <a:cubicBezTo>
                  <a:pt x="117327" y="3936666"/>
                  <a:pt x="117327" y="3932247"/>
                  <a:pt x="114873" y="3929793"/>
                </a:cubicBezTo>
                <a:cubicBezTo>
                  <a:pt x="98673" y="3914084"/>
                  <a:pt x="77564" y="3901320"/>
                  <a:pt x="66273" y="3882175"/>
                </a:cubicBezTo>
                <a:cubicBezTo>
                  <a:pt x="59400" y="3870393"/>
                  <a:pt x="66764" y="3849775"/>
                  <a:pt x="68236" y="3823757"/>
                </a:cubicBezTo>
                <a:cubicBezTo>
                  <a:pt x="56455" y="3813938"/>
                  <a:pt x="7364" y="3805593"/>
                  <a:pt x="44673" y="3769266"/>
                </a:cubicBezTo>
                <a:cubicBezTo>
                  <a:pt x="33382" y="3744720"/>
                  <a:pt x="17182" y="3724102"/>
                  <a:pt x="15709" y="3702502"/>
                </a:cubicBezTo>
                <a:cubicBezTo>
                  <a:pt x="14236" y="3682866"/>
                  <a:pt x="27982" y="3661757"/>
                  <a:pt x="35836" y="3639175"/>
                </a:cubicBezTo>
                <a:cubicBezTo>
                  <a:pt x="32400" y="3638193"/>
                  <a:pt x="23073" y="3635738"/>
                  <a:pt x="6873" y="3631320"/>
                </a:cubicBezTo>
                <a:cubicBezTo>
                  <a:pt x="22091" y="3623466"/>
                  <a:pt x="30927" y="3619047"/>
                  <a:pt x="47618" y="3610211"/>
                </a:cubicBezTo>
                <a:cubicBezTo>
                  <a:pt x="-28473" y="3566029"/>
                  <a:pt x="15709" y="3497793"/>
                  <a:pt x="1473" y="3438393"/>
                </a:cubicBezTo>
                <a:cubicBezTo>
                  <a:pt x="10800" y="3439866"/>
                  <a:pt x="17182" y="3440847"/>
                  <a:pt x="22582" y="3441829"/>
                </a:cubicBezTo>
                <a:cubicBezTo>
                  <a:pt x="19145" y="3411393"/>
                  <a:pt x="15709" y="3380956"/>
                  <a:pt x="11782" y="3345120"/>
                </a:cubicBezTo>
                <a:cubicBezTo>
                  <a:pt x="14236" y="3343647"/>
                  <a:pt x="24055" y="3337266"/>
                  <a:pt x="36818" y="3328920"/>
                </a:cubicBezTo>
                <a:cubicBezTo>
                  <a:pt x="20618" y="3314684"/>
                  <a:pt x="11782" y="3306829"/>
                  <a:pt x="0" y="3296029"/>
                </a:cubicBezTo>
                <a:cubicBezTo>
                  <a:pt x="8345" y="3287684"/>
                  <a:pt x="17182" y="3278847"/>
                  <a:pt x="25036" y="3269029"/>
                </a:cubicBezTo>
                <a:cubicBezTo>
                  <a:pt x="29455" y="3263138"/>
                  <a:pt x="36818" y="3252338"/>
                  <a:pt x="34855" y="3249884"/>
                </a:cubicBezTo>
                <a:cubicBezTo>
                  <a:pt x="6873" y="3211102"/>
                  <a:pt x="25527" y="3189502"/>
                  <a:pt x="59400" y="3177229"/>
                </a:cubicBezTo>
                <a:cubicBezTo>
                  <a:pt x="46636" y="3167902"/>
                  <a:pt x="24055" y="3154156"/>
                  <a:pt x="25036" y="3152193"/>
                </a:cubicBezTo>
                <a:cubicBezTo>
                  <a:pt x="37800" y="3126666"/>
                  <a:pt x="8345" y="3079047"/>
                  <a:pt x="65782" y="3073156"/>
                </a:cubicBezTo>
                <a:cubicBezTo>
                  <a:pt x="54000" y="3068738"/>
                  <a:pt x="43691" y="3064811"/>
                  <a:pt x="27982" y="3058429"/>
                </a:cubicBezTo>
                <a:cubicBezTo>
                  <a:pt x="39764" y="3050084"/>
                  <a:pt x="47127" y="3044684"/>
                  <a:pt x="56455" y="3038302"/>
                </a:cubicBezTo>
                <a:cubicBezTo>
                  <a:pt x="44673" y="3018666"/>
                  <a:pt x="26018" y="2994611"/>
                  <a:pt x="77564" y="2985775"/>
                </a:cubicBezTo>
                <a:cubicBezTo>
                  <a:pt x="26509" y="2950429"/>
                  <a:pt x="34364" y="2899866"/>
                  <a:pt x="36327" y="2855684"/>
                </a:cubicBezTo>
                <a:cubicBezTo>
                  <a:pt x="37309" y="2832120"/>
                  <a:pt x="57436" y="2807575"/>
                  <a:pt x="73636" y="2787448"/>
                </a:cubicBezTo>
                <a:cubicBezTo>
                  <a:pt x="93764" y="2762411"/>
                  <a:pt x="119782" y="2742775"/>
                  <a:pt x="93764" y="2705466"/>
                </a:cubicBezTo>
                <a:cubicBezTo>
                  <a:pt x="80509" y="2685829"/>
                  <a:pt x="105055" y="2646557"/>
                  <a:pt x="131073" y="2638702"/>
                </a:cubicBezTo>
                <a:cubicBezTo>
                  <a:pt x="123709" y="2618084"/>
                  <a:pt x="116345" y="2597466"/>
                  <a:pt x="108000" y="2572920"/>
                </a:cubicBezTo>
                <a:cubicBezTo>
                  <a:pt x="115855" y="2567029"/>
                  <a:pt x="125673" y="2559666"/>
                  <a:pt x="137455" y="2550829"/>
                </a:cubicBezTo>
                <a:cubicBezTo>
                  <a:pt x="129600" y="2538557"/>
                  <a:pt x="122236" y="2527266"/>
                  <a:pt x="114873" y="2516466"/>
                </a:cubicBezTo>
                <a:cubicBezTo>
                  <a:pt x="117327" y="2516466"/>
                  <a:pt x="120273" y="2516466"/>
                  <a:pt x="122727" y="2515975"/>
                </a:cubicBezTo>
                <a:cubicBezTo>
                  <a:pt x="122727" y="2491920"/>
                  <a:pt x="122727" y="2467375"/>
                  <a:pt x="122727" y="2442338"/>
                </a:cubicBezTo>
                <a:cubicBezTo>
                  <a:pt x="139909" y="2439884"/>
                  <a:pt x="157582" y="2407975"/>
                  <a:pt x="150218" y="2386375"/>
                </a:cubicBezTo>
                <a:cubicBezTo>
                  <a:pt x="147273" y="2377047"/>
                  <a:pt x="150709" y="2364775"/>
                  <a:pt x="153164" y="2354466"/>
                </a:cubicBezTo>
                <a:cubicBezTo>
                  <a:pt x="159545" y="2325993"/>
                  <a:pt x="166418" y="2297029"/>
                  <a:pt x="174273" y="2268557"/>
                </a:cubicBezTo>
                <a:cubicBezTo>
                  <a:pt x="179182" y="2250393"/>
                  <a:pt x="186545" y="2232720"/>
                  <a:pt x="191945" y="2215047"/>
                </a:cubicBezTo>
                <a:cubicBezTo>
                  <a:pt x="199800" y="2190993"/>
                  <a:pt x="208636" y="2167429"/>
                  <a:pt x="214036" y="2142884"/>
                </a:cubicBezTo>
                <a:cubicBezTo>
                  <a:pt x="219927" y="2114902"/>
                  <a:pt x="207164" y="2084956"/>
                  <a:pt x="234164" y="2058447"/>
                </a:cubicBezTo>
                <a:cubicBezTo>
                  <a:pt x="246436" y="2046666"/>
                  <a:pt x="240055" y="2016229"/>
                  <a:pt x="242509" y="1989229"/>
                </a:cubicBezTo>
                <a:cubicBezTo>
                  <a:pt x="286200" y="1966156"/>
                  <a:pt x="303382" y="1913138"/>
                  <a:pt x="330382" y="1866993"/>
                </a:cubicBezTo>
                <a:cubicBezTo>
                  <a:pt x="346582" y="1839502"/>
                  <a:pt x="365236" y="1812993"/>
                  <a:pt x="400582" y="1812011"/>
                </a:cubicBezTo>
                <a:cubicBezTo>
                  <a:pt x="400582" y="1790411"/>
                  <a:pt x="391255" y="1759484"/>
                  <a:pt x="402545" y="1746720"/>
                </a:cubicBezTo>
                <a:cubicBezTo>
                  <a:pt x="421200" y="1725611"/>
                  <a:pt x="405000" y="1682902"/>
                  <a:pt x="446727" y="1678484"/>
                </a:cubicBezTo>
                <a:cubicBezTo>
                  <a:pt x="448200" y="1678484"/>
                  <a:pt x="448200" y="1668175"/>
                  <a:pt x="449182" y="1663266"/>
                </a:cubicBezTo>
                <a:cubicBezTo>
                  <a:pt x="450655" y="1655902"/>
                  <a:pt x="450655" y="1645593"/>
                  <a:pt x="455564" y="1642156"/>
                </a:cubicBezTo>
                <a:cubicBezTo>
                  <a:pt x="470291" y="1631847"/>
                  <a:pt x="486491" y="1623993"/>
                  <a:pt x="504655" y="1613684"/>
                </a:cubicBezTo>
                <a:cubicBezTo>
                  <a:pt x="490418" y="1601411"/>
                  <a:pt x="481091" y="1594047"/>
                  <a:pt x="468327" y="1583247"/>
                </a:cubicBezTo>
                <a:cubicBezTo>
                  <a:pt x="497291" y="1570484"/>
                  <a:pt x="521345" y="1560175"/>
                  <a:pt x="543927" y="1550847"/>
                </a:cubicBezTo>
                <a:cubicBezTo>
                  <a:pt x="547855" y="1528266"/>
                  <a:pt x="552273" y="1505193"/>
                  <a:pt x="556691" y="1482611"/>
                </a:cubicBezTo>
                <a:cubicBezTo>
                  <a:pt x="558655" y="1484084"/>
                  <a:pt x="560618" y="1485557"/>
                  <a:pt x="562091" y="1487029"/>
                </a:cubicBezTo>
                <a:cubicBezTo>
                  <a:pt x="582709" y="1451684"/>
                  <a:pt x="601364" y="1415847"/>
                  <a:pt x="623946" y="1381975"/>
                </a:cubicBezTo>
                <a:cubicBezTo>
                  <a:pt x="639164" y="1358902"/>
                  <a:pt x="659782" y="1338775"/>
                  <a:pt x="676964" y="1316684"/>
                </a:cubicBezTo>
                <a:cubicBezTo>
                  <a:pt x="693655" y="1295575"/>
                  <a:pt x="709364" y="1273484"/>
                  <a:pt x="724582" y="1250902"/>
                </a:cubicBezTo>
                <a:cubicBezTo>
                  <a:pt x="731455" y="1240593"/>
                  <a:pt x="735382" y="1228320"/>
                  <a:pt x="733418" y="1210647"/>
                </a:cubicBezTo>
                <a:cubicBezTo>
                  <a:pt x="751091" y="1204756"/>
                  <a:pt x="768273" y="1199356"/>
                  <a:pt x="785946" y="1193466"/>
                </a:cubicBezTo>
                <a:cubicBezTo>
                  <a:pt x="782509" y="1191502"/>
                  <a:pt x="779073" y="1189538"/>
                  <a:pt x="776127" y="1187575"/>
                </a:cubicBezTo>
                <a:cubicBezTo>
                  <a:pt x="788891" y="1164011"/>
                  <a:pt x="798709" y="1137993"/>
                  <a:pt x="815400" y="1117866"/>
                </a:cubicBezTo>
                <a:cubicBezTo>
                  <a:pt x="860073" y="1063375"/>
                  <a:pt x="907200" y="1010847"/>
                  <a:pt x="954818" y="958811"/>
                </a:cubicBezTo>
                <a:cubicBezTo>
                  <a:pt x="963164" y="949484"/>
                  <a:pt x="978382" y="946538"/>
                  <a:pt x="993109" y="939175"/>
                </a:cubicBezTo>
                <a:cubicBezTo>
                  <a:pt x="977400" y="905302"/>
                  <a:pt x="984273" y="882229"/>
                  <a:pt x="1021582" y="866520"/>
                </a:cubicBezTo>
                <a:cubicBezTo>
                  <a:pt x="1033855" y="861611"/>
                  <a:pt x="1060855" y="848847"/>
                  <a:pt x="1053000" y="820375"/>
                </a:cubicBezTo>
                <a:cubicBezTo>
                  <a:pt x="1052018" y="816938"/>
                  <a:pt x="1065764" y="807611"/>
                  <a:pt x="1074109" y="803193"/>
                </a:cubicBezTo>
                <a:cubicBezTo>
                  <a:pt x="1096200" y="790429"/>
                  <a:pt x="1118291" y="779138"/>
                  <a:pt x="1119273" y="748211"/>
                </a:cubicBezTo>
                <a:cubicBezTo>
                  <a:pt x="1119273" y="742811"/>
                  <a:pt x="1125164" y="733975"/>
                  <a:pt x="1130073" y="732502"/>
                </a:cubicBezTo>
                <a:cubicBezTo>
                  <a:pt x="1191436" y="710902"/>
                  <a:pt x="1216964" y="651502"/>
                  <a:pt x="1260164" y="610756"/>
                </a:cubicBezTo>
                <a:cubicBezTo>
                  <a:pt x="1273909" y="597993"/>
                  <a:pt x="1299927" y="599956"/>
                  <a:pt x="1315636" y="588175"/>
                </a:cubicBezTo>
                <a:cubicBezTo>
                  <a:pt x="1353927" y="559702"/>
                  <a:pt x="1389273" y="527793"/>
                  <a:pt x="1427073" y="495884"/>
                </a:cubicBezTo>
                <a:cubicBezTo>
                  <a:pt x="1438855" y="504229"/>
                  <a:pt x="1448182" y="510611"/>
                  <a:pt x="1457509" y="516993"/>
                </a:cubicBezTo>
                <a:cubicBezTo>
                  <a:pt x="1459964" y="512575"/>
                  <a:pt x="1462909" y="509629"/>
                  <a:pt x="1462418" y="508156"/>
                </a:cubicBezTo>
                <a:cubicBezTo>
                  <a:pt x="1452600" y="480665"/>
                  <a:pt x="1452600" y="461520"/>
                  <a:pt x="1489418" y="453665"/>
                </a:cubicBezTo>
                <a:cubicBezTo>
                  <a:pt x="1542436" y="442375"/>
                  <a:pt x="1594473" y="426665"/>
                  <a:pt x="1645527" y="408993"/>
                </a:cubicBezTo>
                <a:cubicBezTo>
                  <a:pt x="1652400" y="406538"/>
                  <a:pt x="1651418" y="381011"/>
                  <a:pt x="1654855" y="361866"/>
                </a:cubicBezTo>
                <a:cubicBezTo>
                  <a:pt x="1695109" y="355975"/>
                  <a:pt x="1735855" y="338302"/>
                  <a:pt x="1756964" y="291175"/>
                </a:cubicBezTo>
                <a:cubicBezTo>
                  <a:pt x="1759418" y="286266"/>
                  <a:pt x="1767764" y="284302"/>
                  <a:pt x="1773164" y="280865"/>
                </a:cubicBezTo>
                <a:cubicBezTo>
                  <a:pt x="1793782" y="269084"/>
                  <a:pt x="1813418" y="255829"/>
                  <a:pt x="1835018" y="245520"/>
                </a:cubicBezTo>
                <a:cubicBezTo>
                  <a:pt x="1880673" y="223429"/>
                  <a:pt x="1925837" y="196429"/>
                  <a:pt x="1974437" y="184647"/>
                </a:cubicBezTo>
                <a:cubicBezTo>
                  <a:pt x="2005364" y="177284"/>
                  <a:pt x="2031873" y="171393"/>
                  <a:pt x="2052000" y="145865"/>
                </a:cubicBezTo>
                <a:cubicBezTo>
                  <a:pt x="2054946" y="141938"/>
                  <a:pt x="2059855" y="138011"/>
                  <a:pt x="2064273" y="137029"/>
                </a:cubicBezTo>
                <a:cubicBezTo>
                  <a:pt x="2117291" y="126229"/>
                  <a:pt x="2170800" y="116902"/>
                  <a:pt x="2223327" y="104629"/>
                </a:cubicBezTo>
                <a:cubicBezTo>
                  <a:pt x="2237073" y="101684"/>
                  <a:pt x="2247382" y="87447"/>
                  <a:pt x="2261127" y="82047"/>
                </a:cubicBezTo>
                <a:cubicBezTo>
                  <a:pt x="2296964" y="67320"/>
                  <a:pt x="2328382" y="39338"/>
                  <a:pt x="2374037" y="57993"/>
                </a:cubicBezTo>
                <a:cubicBezTo>
                  <a:pt x="2391709" y="64865"/>
                  <a:pt x="2423618" y="56520"/>
                  <a:pt x="2439818" y="43265"/>
                </a:cubicBezTo>
                <a:cubicBezTo>
                  <a:pt x="2472218" y="17738"/>
                  <a:pt x="2505600" y="24120"/>
                  <a:pt x="2540946" y="22156"/>
                </a:cubicBezTo>
                <a:cubicBezTo>
                  <a:pt x="2597891" y="19211"/>
                  <a:pt x="2653855" y="5956"/>
                  <a:pt x="2710800" y="556"/>
                </a:cubicBezTo>
                <a:cubicBezTo>
                  <a:pt x="2733382" y="-1898"/>
                  <a:pt x="2756946" y="3993"/>
                  <a:pt x="2780509" y="13811"/>
                </a:cubicBezTo>
                <a:cubicBezTo>
                  <a:pt x="2733873" y="26575"/>
                  <a:pt x="2686746" y="37375"/>
                  <a:pt x="2641582" y="53084"/>
                </a:cubicBezTo>
                <a:cubicBezTo>
                  <a:pt x="2557146" y="83029"/>
                  <a:pt x="2484982" y="131629"/>
                  <a:pt x="2427055" y="200847"/>
                </a:cubicBezTo>
                <a:cubicBezTo>
                  <a:pt x="2421164" y="207720"/>
                  <a:pt x="2413309" y="213120"/>
                  <a:pt x="2405946" y="218029"/>
                </a:cubicBezTo>
                <a:cubicBezTo>
                  <a:pt x="2375018" y="238156"/>
                  <a:pt x="2338200" y="251411"/>
                  <a:pt x="2323964" y="290193"/>
                </a:cubicBezTo>
                <a:cubicBezTo>
                  <a:pt x="2322491" y="293629"/>
                  <a:pt x="2318564" y="298538"/>
                  <a:pt x="2315618" y="298047"/>
                </a:cubicBezTo>
                <a:cubicBezTo>
                  <a:pt x="2268000" y="297065"/>
                  <a:pt x="2258673" y="341247"/>
                  <a:pt x="2237564" y="367756"/>
                </a:cubicBezTo>
                <a:cubicBezTo>
                  <a:pt x="2207618" y="405556"/>
                  <a:pt x="2175709" y="435502"/>
                  <a:pt x="2128091" y="448266"/>
                </a:cubicBezTo>
                <a:cubicBezTo>
                  <a:pt x="2121709" y="450229"/>
                  <a:pt x="2114346" y="456611"/>
                  <a:pt x="2111400" y="462993"/>
                </a:cubicBezTo>
                <a:cubicBezTo>
                  <a:pt x="2093236" y="506684"/>
                  <a:pt x="2057400" y="534666"/>
                  <a:pt x="2027946" y="569520"/>
                </a:cubicBezTo>
                <a:cubicBezTo>
                  <a:pt x="1982782" y="622047"/>
                  <a:pt x="1921418" y="644138"/>
                  <a:pt x="1868400" y="681447"/>
                </a:cubicBezTo>
                <a:cubicBezTo>
                  <a:pt x="1835018" y="705011"/>
                  <a:pt x="1805564" y="730538"/>
                  <a:pt x="1763346" y="743302"/>
                </a:cubicBezTo>
                <a:cubicBezTo>
                  <a:pt x="1733891" y="752138"/>
                  <a:pt x="1709837" y="789938"/>
                  <a:pt x="1690200" y="819393"/>
                </a:cubicBezTo>
                <a:cubicBezTo>
                  <a:pt x="1664182" y="858666"/>
                  <a:pt x="1644546" y="902356"/>
                  <a:pt x="1621964" y="944084"/>
                </a:cubicBezTo>
                <a:cubicBezTo>
                  <a:pt x="1620491" y="946538"/>
                  <a:pt x="1620982" y="949975"/>
                  <a:pt x="1619018" y="951447"/>
                </a:cubicBezTo>
                <a:cubicBezTo>
                  <a:pt x="1590055" y="973047"/>
                  <a:pt x="1565509" y="998084"/>
                  <a:pt x="1541455" y="1025575"/>
                </a:cubicBezTo>
                <a:cubicBezTo>
                  <a:pt x="1512000" y="1058466"/>
                  <a:pt x="1470273" y="1081047"/>
                  <a:pt x="1439346" y="1112956"/>
                </a:cubicBezTo>
                <a:cubicBezTo>
                  <a:pt x="1418236" y="1134556"/>
                  <a:pt x="1406946" y="1164993"/>
                  <a:pt x="1390746" y="1191502"/>
                </a:cubicBezTo>
                <a:cubicBezTo>
                  <a:pt x="1385346" y="1200338"/>
                  <a:pt x="1379455" y="1209175"/>
                  <a:pt x="1374055" y="1218011"/>
                </a:cubicBezTo>
                <a:cubicBezTo>
                  <a:pt x="1356382" y="1245502"/>
                  <a:pt x="1323491" y="1258266"/>
                  <a:pt x="1319564" y="1301956"/>
                </a:cubicBezTo>
                <a:cubicBezTo>
                  <a:pt x="1316618" y="1334847"/>
                  <a:pt x="1278327" y="1363811"/>
                  <a:pt x="1257709" y="1395720"/>
                </a:cubicBezTo>
                <a:cubicBezTo>
                  <a:pt x="1224818" y="1448247"/>
                  <a:pt x="1161000" y="1478684"/>
                  <a:pt x="1152164" y="1550356"/>
                </a:cubicBezTo>
                <a:cubicBezTo>
                  <a:pt x="1148727" y="1575884"/>
                  <a:pt x="1117309" y="1596502"/>
                  <a:pt x="1106509" y="1623011"/>
                </a:cubicBezTo>
                <a:cubicBezTo>
                  <a:pt x="1093746" y="1654429"/>
                  <a:pt x="1085891" y="1689284"/>
                  <a:pt x="1082946" y="1723647"/>
                </a:cubicBezTo>
                <a:cubicBezTo>
                  <a:pt x="1079509" y="1765865"/>
                  <a:pt x="1063309" y="1799738"/>
                  <a:pt x="1037782" y="1832629"/>
                </a:cubicBezTo>
                <a:cubicBezTo>
                  <a:pt x="1024527" y="1849811"/>
                  <a:pt x="1013727" y="1873375"/>
                  <a:pt x="1011764" y="1894975"/>
                </a:cubicBezTo>
                <a:cubicBezTo>
                  <a:pt x="1001455" y="2000029"/>
                  <a:pt x="949418" y="2083484"/>
                  <a:pt x="879218" y="2157120"/>
                </a:cubicBezTo>
                <a:cubicBezTo>
                  <a:pt x="863509" y="2173320"/>
                  <a:pt x="864000" y="2183138"/>
                  <a:pt x="880691" y="2196393"/>
                </a:cubicBezTo>
                <a:cubicBezTo>
                  <a:pt x="899836" y="2211611"/>
                  <a:pt x="899836" y="2227811"/>
                  <a:pt x="885600" y="2249411"/>
                </a:cubicBezTo>
                <a:cubicBezTo>
                  <a:pt x="872836" y="2269047"/>
                  <a:pt x="868418" y="2293593"/>
                  <a:pt x="859582" y="2316175"/>
                </a:cubicBezTo>
                <a:cubicBezTo>
                  <a:pt x="848782" y="2344647"/>
                  <a:pt x="833564" y="2371647"/>
                  <a:pt x="826691" y="2401102"/>
                </a:cubicBezTo>
                <a:cubicBezTo>
                  <a:pt x="821291" y="2426138"/>
                  <a:pt x="825709" y="2453138"/>
                  <a:pt x="825709" y="2486029"/>
                </a:cubicBezTo>
                <a:cubicBezTo>
                  <a:pt x="820800" y="2488975"/>
                  <a:pt x="807055" y="2497320"/>
                  <a:pt x="803618" y="2499284"/>
                </a:cubicBezTo>
                <a:cubicBezTo>
                  <a:pt x="795273" y="2524811"/>
                  <a:pt x="790364" y="2540520"/>
                  <a:pt x="784964" y="2556720"/>
                </a:cubicBezTo>
                <a:cubicBezTo>
                  <a:pt x="779073" y="2568993"/>
                  <a:pt x="817855" y="2579302"/>
                  <a:pt x="778582" y="2601393"/>
                </a:cubicBezTo>
                <a:cubicBezTo>
                  <a:pt x="764346" y="2609247"/>
                  <a:pt x="764346" y="2647047"/>
                  <a:pt x="763364" y="2671593"/>
                </a:cubicBezTo>
                <a:cubicBezTo>
                  <a:pt x="761891" y="2697611"/>
                  <a:pt x="756982" y="2720193"/>
                  <a:pt x="770236" y="2751120"/>
                </a:cubicBezTo>
                <a:cubicBezTo>
                  <a:pt x="783982" y="2784502"/>
                  <a:pt x="784473" y="2846357"/>
                  <a:pt x="727527" y="2869429"/>
                </a:cubicBezTo>
                <a:cubicBezTo>
                  <a:pt x="778091" y="2951902"/>
                  <a:pt x="790855" y="3143847"/>
                  <a:pt x="756000" y="3177720"/>
                </a:cubicBezTo>
                <a:cubicBezTo>
                  <a:pt x="757964" y="3225829"/>
                  <a:pt x="762873" y="3268538"/>
                  <a:pt x="761400" y="3311247"/>
                </a:cubicBezTo>
                <a:cubicBezTo>
                  <a:pt x="759436" y="3362302"/>
                  <a:pt x="756982" y="3413357"/>
                  <a:pt x="732927" y="3461956"/>
                </a:cubicBezTo>
                <a:cubicBezTo>
                  <a:pt x="725073" y="3477666"/>
                  <a:pt x="739309" y="3504175"/>
                  <a:pt x="744709" y="3525775"/>
                </a:cubicBezTo>
                <a:cubicBezTo>
                  <a:pt x="750600" y="3549338"/>
                  <a:pt x="756000" y="3573393"/>
                  <a:pt x="764346" y="3595975"/>
                </a:cubicBezTo>
                <a:cubicBezTo>
                  <a:pt x="770236" y="3613156"/>
                  <a:pt x="780055" y="3629357"/>
                  <a:pt x="790364" y="3650466"/>
                </a:cubicBezTo>
                <a:cubicBezTo>
                  <a:pt x="758946" y="3663229"/>
                  <a:pt x="751091" y="3681884"/>
                  <a:pt x="774655" y="3711338"/>
                </a:cubicBezTo>
                <a:cubicBezTo>
                  <a:pt x="779073" y="3716738"/>
                  <a:pt x="764346" y="3737847"/>
                  <a:pt x="758946" y="3751102"/>
                </a:cubicBezTo>
                <a:cubicBezTo>
                  <a:pt x="764346" y="3770247"/>
                  <a:pt x="774164" y="3792829"/>
                  <a:pt x="775636" y="3815902"/>
                </a:cubicBezTo>
                <a:cubicBezTo>
                  <a:pt x="778582" y="3860575"/>
                  <a:pt x="784473" y="3899357"/>
                  <a:pt x="824727" y="3930284"/>
                </a:cubicBezTo>
                <a:cubicBezTo>
                  <a:pt x="841909" y="3943538"/>
                  <a:pt x="850745" y="3980357"/>
                  <a:pt x="847800" y="4004902"/>
                </a:cubicBezTo>
                <a:cubicBezTo>
                  <a:pt x="843382" y="4044666"/>
                  <a:pt x="873818" y="4067247"/>
                  <a:pt x="882655" y="4099647"/>
                </a:cubicBezTo>
                <a:cubicBezTo>
                  <a:pt x="897873" y="4157084"/>
                  <a:pt x="964636" y="4203720"/>
                  <a:pt x="918491" y="4274411"/>
                </a:cubicBezTo>
                <a:cubicBezTo>
                  <a:pt x="916036" y="4278338"/>
                  <a:pt x="915545" y="4286193"/>
                  <a:pt x="918000" y="4289629"/>
                </a:cubicBezTo>
                <a:cubicBezTo>
                  <a:pt x="945000" y="4334793"/>
                  <a:pt x="989673" y="4377011"/>
                  <a:pt x="995564" y="4424138"/>
                </a:cubicBezTo>
                <a:cubicBezTo>
                  <a:pt x="1003909" y="4493357"/>
                  <a:pt x="1083436" y="4514957"/>
                  <a:pt x="1082455" y="4583684"/>
                </a:cubicBezTo>
                <a:cubicBezTo>
                  <a:pt x="1082455" y="4589575"/>
                  <a:pt x="1093255" y="4596938"/>
                  <a:pt x="1100618" y="4601848"/>
                </a:cubicBezTo>
                <a:cubicBezTo>
                  <a:pt x="1131055" y="4622466"/>
                  <a:pt x="1156582" y="4644557"/>
                  <a:pt x="1148236" y="4687266"/>
                </a:cubicBezTo>
                <a:cubicBezTo>
                  <a:pt x="1146764" y="4693648"/>
                  <a:pt x="1151673" y="4702484"/>
                  <a:pt x="1156091" y="4708375"/>
                </a:cubicBezTo>
                <a:cubicBezTo>
                  <a:pt x="1174746" y="4732920"/>
                  <a:pt x="1196836" y="4755502"/>
                  <a:pt x="1211564" y="4782011"/>
                </a:cubicBezTo>
                <a:cubicBezTo>
                  <a:pt x="1218436" y="4793793"/>
                  <a:pt x="1211073" y="4813429"/>
                  <a:pt x="1209600" y="4832084"/>
                </a:cubicBezTo>
                <a:cubicBezTo>
                  <a:pt x="1226291" y="4837484"/>
                  <a:pt x="1243473" y="4843375"/>
                  <a:pt x="1264091" y="4850247"/>
                </a:cubicBezTo>
                <a:cubicBezTo>
                  <a:pt x="1253291" y="4871848"/>
                  <a:pt x="1242982" y="4891975"/>
                  <a:pt x="1276364" y="4900320"/>
                </a:cubicBezTo>
                <a:cubicBezTo>
                  <a:pt x="1306309" y="4907684"/>
                  <a:pt x="1340673" y="4966102"/>
                  <a:pt x="1339691" y="4997029"/>
                </a:cubicBezTo>
                <a:cubicBezTo>
                  <a:pt x="1339200" y="5007338"/>
                  <a:pt x="1345582" y="5020102"/>
                  <a:pt x="1352946" y="5027957"/>
                </a:cubicBezTo>
                <a:cubicBezTo>
                  <a:pt x="1384855" y="5060357"/>
                  <a:pt x="1425109" y="5086375"/>
                  <a:pt x="1449164" y="5123193"/>
                </a:cubicBezTo>
                <a:cubicBezTo>
                  <a:pt x="1471746" y="5157556"/>
                  <a:pt x="1475673" y="5204193"/>
                  <a:pt x="1492855" y="5242975"/>
                </a:cubicBezTo>
                <a:cubicBezTo>
                  <a:pt x="1501200" y="5262120"/>
                  <a:pt x="1520837" y="5276357"/>
                  <a:pt x="1535564" y="5292556"/>
                </a:cubicBezTo>
                <a:cubicBezTo>
                  <a:pt x="1555200" y="5313666"/>
                  <a:pt x="1582200" y="5331829"/>
                  <a:pt x="1592509" y="5356866"/>
                </a:cubicBezTo>
                <a:cubicBezTo>
                  <a:pt x="1604291" y="5384848"/>
                  <a:pt x="1622455" y="5398593"/>
                  <a:pt x="1646509" y="5411848"/>
                </a:cubicBezTo>
                <a:cubicBezTo>
                  <a:pt x="1685291" y="5433448"/>
                  <a:pt x="1724073" y="5456029"/>
                  <a:pt x="1758436" y="5483520"/>
                </a:cubicBezTo>
                <a:cubicBezTo>
                  <a:pt x="1775618" y="5497757"/>
                  <a:pt x="1782982" y="5523775"/>
                  <a:pt x="1800655" y="5555193"/>
                </a:cubicBezTo>
                <a:cubicBezTo>
                  <a:pt x="1811946" y="5564520"/>
                  <a:pt x="1835509" y="5580720"/>
                  <a:pt x="1855146" y="5600357"/>
                </a:cubicBezTo>
                <a:cubicBezTo>
                  <a:pt x="1886073" y="5631775"/>
                  <a:pt x="1914546" y="5665647"/>
                  <a:pt x="1944491" y="5698048"/>
                </a:cubicBezTo>
                <a:cubicBezTo>
                  <a:pt x="1946946" y="5700502"/>
                  <a:pt x="1952346" y="5702957"/>
                  <a:pt x="1955291" y="5702465"/>
                </a:cubicBezTo>
                <a:cubicBezTo>
                  <a:pt x="2002909" y="5688720"/>
                  <a:pt x="2022546" y="5729957"/>
                  <a:pt x="2047091" y="5754011"/>
                </a:cubicBezTo>
                <a:cubicBezTo>
                  <a:pt x="2080473" y="5786411"/>
                  <a:pt x="2120236" y="5796720"/>
                  <a:pt x="2162455" y="5807520"/>
                </a:cubicBezTo>
                <a:cubicBezTo>
                  <a:pt x="2174236" y="5810465"/>
                  <a:pt x="2189455" y="5825193"/>
                  <a:pt x="2191418" y="5835993"/>
                </a:cubicBezTo>
                <a:cubicBezTo>
                  <a:pt x="2195837" y="5862502"/>
                  <a:pt x="2206146" y="5878702"/>
                  <a:pt x="2233637" y="5880666"/>
                </a:cubicBezTo>
                <a:cubicBezTo>
                  <a:pt x="2269473" y="5883611"/>
                  <a:pt x="2296964" y="5919448"/>
                  <a:pt x="2337709" y="5904720"/>
                </a:cubicBezTo>
                <a:cubicBezTo>
                  <a:pt x="2344091" y="5902266"/>
                  <a:pt x="2356855" y="5913556"/>
                  <a:pt x="2365200" y="5919938"/>
                </a:cubicBezTo>
                <a:cubicBezTo>
                  <a:pt x="2393182" y="5940556"/>
                  <a:pt x="2422146" y="5949884"/>
                  <a:pt x="2458964" y="5950375"/>
                </a:cubicBezTo>
                <a:cubicBezTo>
                  <a:pt x="2483509" y="5950866"/>
                  <a:pt x="2507073" y="5972957"/>
                  <a:pt x="2531618" y="5983266"/>
                </a:cubicBezTo>
                <a:cubicBezTo>
                  <a:pt x="2598382" y="6011247"/>
                  <a:pt x="2667109" y="6034811"/>
                  <a:pt x="2731909" y="6066720"/>
                </a:cubicBezTo>
                <a:cubicBezTo>
                  <a:pt x="2782473" y="6091266"/>
                  <a:pt x="2834018" y="6099611"/>
                  <a:pt x="2888018" y="6108938"/>
                </a:cubicBezTo>
                <a:cubicBezTo>
                  <a:pt x="2937109" y="6117284"/>
                  <a:pt x="2982764" y="6145757"/>
                  <a:pt x="3030873" y="6161465"/>
                </a:cubicBezTo>
                <a:cubicBezTo>
                  <a:pt x="3047564" y="6166866"/>
                  <a:pt x="3067691" y="6162448"/>
                  <a:pt x="3086346" y="6160975"/>
                </a:cubicBezTo>
                <a:cubicBezTo>
                  <a:pt x="3098127" y="6159993"/>
                  <a:pt x="3112364" y="6151647"/>
                  <a:pt x="3121200" y="6155575"/>
                </a:cubicBezTo>
                <a:cubicBezTo>
                  <a:pt x="3202200" y="6190920"/>
                  <a:pt x="3288109" y="6175702"/>
                  <a:pt x="3371564" y="6186011"/>
                </a:cubicBezTo>
                <a:cubicBezTo>
                  <a:pt x="3406418" y="6190429"/>
                  <a:pt x="3439800" y="6209084"/>
                  <a:pt x="3474164" y="6212520"/>
                </a:cubicBezTo>
                <a:cubicBezTo>
                  <a:pt x="3526200" y="6217429"/>
                  <a:pt x="3579218" y="6242957"/>
                  <a:pt x="3632237" y="6213993"/>
                </a:cubicBezTo>
                <a:cubicBezTo>
                  <a:pt x="3640091" y="6210066"/>
                  <a:pt x="3656291" y="6211539"/>
                  <a:pt x="3663164" y="6217429"/>
                </a:cubicBezTo>
                <a:cubicBezTo>
                  <a:pt x="3706855" y="6254738"/>
                  <a:pt x="3751527" y="6234611"/>
                  <a:pt x="3796691" y="6222338"/>
                </a:cubicBezTo>
                <a:cubicBezTo>
                  <a:pt x="3806509" y="6219884"/>
                  <a:pt x="3817800" y="6215957"/>
                  <a:pt x="3827127" y="6218411"/>
                </a:cubicBezTo>
                <a:cubicBezTo>
                  <a:pt x="3862964" y="6229211"/>
                  <a:pt x="3896837" y="6220375"/>
                  <a:pt x="3932182" y="6213502"/>
                </a:cubicBezTo>
                <a:cubicBezTo>
                  <a:pt x="3969982" y="6206139"/>
                  <a:pt x="4007782" y="6193866"/>
                  <a:pt x="4049509" y="6208593"/>
                </a:cubicBezTo>
                <a:cubicBezTo>
                  <a:pt x="4066691" y="6214484"/>
                  <a:pt x="4095655" y="6195829"/>
                  <a:pt x="4115291" y="6182575"/>
                </a:cubicBezTo>
                <a:cubicBezTo>
                  <a:pt x="4135418" y="6168829"/>
                  <a:pt x="4151618" y="6154593"/>
                  <a:pt x="4179600" y="6157048"/>
                </a:cubicBezTo>
                <a:cubicBezTo>
                  <a:pt x="4197273" y="6158520"/>
                  <a:pt x="4215928" y="6145266"/>
                  <a:pt x="4234091" y="6138393"/>
                </a:cubicBezTo>
                <a:cubicBezTo>
                  <a:pt x="4250291" y="6132011"/>
                  <a:pt x="4265509" y="6118757"/>
                  <a:pt x="4281709" y="6118757"/>
                </a:cubicBezTo>
                <a:cubicBezTo>
                  <a:pt x="4378910" y="6119247"/>
                  <a:pt x="4468746" y="6078993"/>
                  <a:pt x="4563000" y="6067211"/>
                </a:cubicBezTo>
                <a:cubicBezTo>
                  <a:pt x="4615528" y="6060829"/>
                  <a:pt x="4660691" y="6048556"/>
                  <a:pt x="4700455" y="6013702"/>
                </a:cubicBezTo>
                <a:cubicBezTo>
                  <a:pt x="4710764" y="6004866"/>
                  <a:pt x="4727946" y="6002902"/>
                  <a:pt x="4742182" y="5999957"/>
                </a:cubicBezTo>
                <a:cubicBezTo>
                  <a:pt x="4793728" y="5989647"/>
                  <a:pt x="4846746" y="5983757"/>
                  <a:pt x="4897309" y="5970011"/>
                </a:cubicBezTo>
                <a:cubicBezTo>
                  <a:pt x="4925291" y="5962647"/>
                  <a:pt x="4948855" y="5941048"/>
                  <a:pt x="4976346" y="5931720"/>
                </a:cubicBezTo>
                <a:cubicBezTo>
                  <a:pt x="5012673" y="5919448"/>
                  <a:pt x="5052927" y="5917484"/>
                  <a:pt x="5087782" y="5903247"/>
                </a:cubicBezTo>
                <a:cubicBezTo>
                  <a:pt x="5123128" y="5889011"/>
                  <a:pt x="5176637" y="5870357"/>
                  <a:pt x="5184000" y="5843848"/>
                </a:cubicBezTo>
                <a:cubicBezTo>
                  <a:pt x="5198728" y="5787884"/>
                  <a:pt x="5239964" y="5803593"/>
                  <a:pt x="5270400" y="5789848"/>
                </a:cubicBezTo>
                <a:cubicBezTo>
                  <a:pt x="5267455" y="5752539"/>
                  <a:pt x="5323910" y="5670556"/>
                  <a:pt x="5362692" y="5648957"/>
                </a:cubicBezTo>
                <a:cubicBezTo>
                  <a:pt x="5401964" y="5627357"/>
                  <a:pt x="5436819" y="5598884"/>
                  <a:pt x="5475601" y="5576302"/>
                </a:cubicBezTo>
                <a:cubicBezTo>
                  <a:pt x="5504564" y="5559120"/>
                  <a:pt x="5538927" y="5549793"/>
                  <a:pt x="5566419" y="5530647"/>
                </a:cubicBezTo>
                <a:cubicBezTo>
                  <a:pt x="5606673" y="5503647"/>
                  <a:pt x="5646927" y="5474193"/>
                  <a:pt x="5680309" y="5439829"/>
                </a:cubicBezTo>
                <a:cubicBezTo>
                  <a:pt x="5731364" y="5387302"/>
                  <a:pt x="5777510" y="5329866"/>
                  <a:pt x="5824637" y="5273902"/>
                </a:cubicBezTo>
                <a:cubicBezTo>
                  <a:pt x="5833473" y="5263102"/>
                  <a:pt x="5837400" y="5248375"/>
                  <a:pt x="5846728" y="5228247"/>
                </a:cubicBezTo>
                <a:cubicBezTo>
                  <a:pt x="5844273" y="5228247"/>
                  <a:pt x="5853109" y="5227757"/>
                  <a:pt x="5861946" y="5228247"/>
                </a:cubicBezTo>
                <a:cubicBezTo>
                  <a:pt x="5912018" y="5232175"/>
                  <a:pt x="5930673" y="5216957"/>
                  <a:pt x="5935582" y="5167866"/>
                </a:cubicBezTo>
                <a:cubicBezTo>
                  <a:pt x="5936073" y="5162465"/>
                  <a:pt x="5935091" y="5157066"/>
                  <a:pt x="5937055" y="5152647"/>
                </a:cubicBezTo>
                <a:cubicBezTo>
                  <a:pt x="5945400" y="5131539"/>
                  <a:pt x="6014128" y="5087848"/>
                  <a:pt x="6037692" y="5089321"/>
                </a:cubicBezTo>
                <a:cubicBezTo>
                  <a:pt x="6059291" y="5090793"/>
                  <a:pt x="6080400" y="5087848"/>
                  <a:pt x="6072055" y="5060848"/>
                </a:cubicBezTo>
                <a:cubicBezTo>
                  <a:pt x="6059782" y="5020102"/>
                  <a:pt x="6080400" y="4990648"/>
                  <a:pt x="6099546" y="4961193"/>
                </a:cubicBezTo>
                <a:cubicBezTo>
                  <a:pt x="6126055" y="4920448"/>
                  <a:pt x="6158455" y="4883629"/>
                  <a:pt x="6186437" y="4843866"/>
                </a:cubicBezTo>
                <a:cubicBezTo>
                  <a:pt x="6195273" y="4831593"/>
                  <a:pt x="6201655" y="4814411"/>
                  <a:pt x="6201655" y="4799684"/>
                </a:cubicBezTo>
                <a:cubicBezTo>
                  <a:pt x="6201655" y="4763357"/>
                  <a:pt x="6236018" y="4717211"/>
                  <a:pt x="6281673" y="4701011"/>
                </a:cubicBezTo>
                <a:cubicBezTo>
                  <a:pt x="6248291" y="4674993"/>
                  <a:pt x="6269891" y="4659775"/>
                  <a:pt x="6291982" y="4645047"/>
                </a:cubicBezTo>
                <a:cubicBezTo>
                  <a:pt x="6306219" y="4635720"/>
                  <a:pt x="6320946" y="4626884"/>
                  <a:pt x="6336164" y="4618539"/>
                </a:cubicBezTo>
                <a:cubicBezTo>
                  <a:pt x="6365618" y="4602338"/>
                  <a:pt x="6349419" y="4573866"/>
                  <a:pt x="6356291" y="4551775"/>
                </a:cubicBezTo>
                <a:cubicBezTo>
                  <a:pt x="6363164" y="4528211"/>
                  <a:pt x="6379364" y="4507593"/>
                  <a:pt x="6396055" y="4478629"/>
                </a:cubicBezTo>
                <a:cubicBezTo>
                  <a:pt x="6367582" y="4443284"/>
                  <a:pt x="6377400" y="4400575"/>
                  <a:pt x="6406364" y="4353448"/>
                </a:cubicBezTo>
                <a:cubicBezTo>
                  <a:pt x="6437291" y="4303375"/>
                  <a:pt x="6462328" y="4249375"/>
                  <a:pt x="6483927" y="4194884"/>
                </a:cubicBezTo>
                <a:cubicBezTo>
                  <a:pt x="6493255" y="4171320"/>
                  <a:pt x="6487364" y="4141375"/>
                  <a:pt x="6489328" y="4114866"/>
                </a:cubicBezTo>
                <a:cubicBezTo>
                  <a:pt x="6491291" y="4094247"/>
                  <a:pt x="6492273" y="4072647"/>
                  <a:pt x="6498655" y="4053011"/>
                </a:cubicBezTo>
                <a:cubicBezTo>
                  <a:pt x="6514855" y="4004411"/>
                  <a:pt x="6532037" y="3955811"/>
                  <a:pt x="6553146" y="3909175"/>
                </a:cubicBezTo>
                <a:cubicBezTo>
                  <a:pt x="6560018" y="3894448"/>
                  <a:pt x="6579655" y="3885611"/>
                  <a:pt x="6596346" y="3871866"/>
                </a:cubicBezTo>
                <a:cubicBezTo>
                  <a:pt x="6561001" y="3826702"/>
                  <a:pt x="6536455" y="3777120"/>
                  <a:pt x="6538910" y="3713302"/>
                </a:cubicBezTo>
                <a:cubicBezTo>
                  <a:pt x="6541855" y="3641629"/>
                  <a:pt x="6579655" y="3598920"/>
                  <a:pt x="6635618" y="3561611"/>
                </a:cubicBezTo>
                <a:cubicBezTo>
                  <a:pt x="6574746" y="3511047"/>
                  <a:pt x="6673419" y="3501229"/>
                  <a:pt x="6649364" y="3452629"/>
                </a:cubicBezTo>
                <a:cubicBezTo>
                  <a:pt x="6605673" y="3422193"/>
                  <a:pt x="6597819" y="3383411"/>
                  <a:pt x="6647891" y="3348557"/>
                </a:cubicBezTo>
                <a:cubicBezTo>
                  <a:pt x="6687655" y="3321065"/>
                  <a:pt x="6673419" y="3281302"/>
                  <a:pt x="6688146" y="3249393"/>
                </a:cubicBezTo>
                <a:cubicBezTo>
                  <a:pt x="6713673" y="3193920"/>
                  <a:pt x="6694037" y="3139920"/>
                  <a:pt x="6666546" y="3101629"/>
                </a:cubicBezTo>
                <a:cubicBezTo>
                  <a:pt x="6638073" y="3062357"/>
                  <a:pt x="6652309" y="3034866"/>
                  <a:pt x="6655746" y="2999029"/>
                </a:cubicBezTo>
                <a:cubicBezTo>
                  <a:pt x="6658692" y="2970557"/>
                  <a:pt x="6649855" y="2941102"/>
                  <a:pt x="6647400" y="2911647"/>
                </a:cubicBezTo>
                <a:cubicBezTo>
                  <a:pt x="6645927" y="2895938"/>
                  <a:pt x="6638564" y="2872375"/>
                  <a:pt x="6646419" y="2865011"/>
                </a:cubicBezTo>
                <a:cubicBezTo>
                  <a:pt x="6689128" y="2823775"/>
                  <a:pt x="6643473" y="2811011"/>
                  <a:pt x="6625309" y="2789902"/>
                </a:cubicBezTo>
                <a:cubicBezTo>
                  <a:pt x="6620891" y="2784993"/>
                  <a:pt x="6615001" y="2782047"/>
                  <a:pt x="6610091" y="2778120"/>
                </a:cubicBezTo>
                <a:cubicBezTo>
                  <a:pt x="6627273" y="2731975"/>
                  <a:pt x="6629728" y="2688775"/>
                  <a:pt x="6598309" y="2648029"/>
                </a:cubicBezTo>
                <a:cubicBezTo>
                  <a:pt x="6624819" y="2617102"/>
                  <a:pt x="6567382" y="2563593"/>
                  <a:pt x="6632673" y="2540029"/>
                </a:cubicBezTo>
                <a:cubicBezTo>
                  <a:pt x="6569837" y="2497811"/>
                  <a:pt x="6593400" y="2439884"/>
                  <a:pt x="6595364" y="2390793"/>
                </a:cubicBezTo>
                <a:cubicBezTo>
                  <a:pt x="6596837" y="2360847"/>
                  <a:pt x="6588491" y="2349557"/>
                  <a:pt x="6567873" y="2337284"/>
                </a:cubicBezTo>
                <a:cubicBezTo>
                  <a:pt x="6531546" y="2315193"/>
                  <a:pt x="6531546" y="2315193"/>
                  <a:pt x="6552164" y="2274938"/>
                </a:cubicBezTo>
                <a:cubicBezTo>
                  <a:pt x="6532037" y="2251375"/>
                  <a:pt x="6509455" y="2228793"/>
                  <a:pt x="6491782" y="2202775"/>
                </a:cubicBezTo>
                <a:cubicBezTo>
                  <a:pt x="6475582" y="2179211"/>
                  <a:pt x="6464291" y="2152211"/>
                  <a:pt x="6453491" y="2125702"/>
                </a:cubicBezTo>
                <a:cubicBezTo>
                  <a:pt x="6451528" y="2120793"/>
                  <a:pt x="6464291" y="2109993"/>
                  <a:pt x="6475091" y="2095266"/>
                </a:cubicBezTo>
                <a:cubicBezTo>
                  <a:pt x="6446618" y="2070229"/>
                  <a:pt x="6415200" y="2042738"/>
                  <a:pt x="6383782" y="2015247"/>
                </a:cubicBezTo>
                <a:cubicBezTo>
                  <a:pt x="6381819" y="2013284"/>
                  <a:pt x="6378873" y="2010829"/>
                  <a:pt x="6376910" y="2011320"/>
                </a:cubicBezTo>
                <a:cubicBezTo>
                  <a:pt x="6315055" y="2028502"/>
                  <a:pt x="6274309" y="1972538"/>
                  <a:pt x="6219328" y="1964193"/>
                </a:cubicBezTo>
                <a:cubicBezTo>
                  <a:pt x="6194291" y="1960266"/>
                  <a:pt x="6173182" y="1937193"/>
                  <a:pt x="6148637" y="1926884"/>
                </a:cubicBezTo>
                <a:cubicBezTo>
                  <a:pt x="6134400" y="1920993"/>
                  <a:pt x="6116237" y="1918538"/>
                  <a:pt x="6101018" y="1921975"/>
                </a:cubicBezTo>
                <a:cubicBezTo>
                  <a:pt x="6061255" y="1930811"/>
                  <a:pt x="6035237" y="1917557"/>
                  <a:pt x="6034255" y="1897429"/>
                </a:cubicBezTo>
                <a:cubicBezTo>
                  <a:pt x="6015109" y="1879266"/>
                  <a:pt x="6004309" y="1868466"/>
                  <a:pt x="5993018" y="1858156"/>
                </a:cubicBezTo>
                <a:cubicBezTo>
                  <a:pt x="5983200" y="1849811"/>
                  <a:pt x="5973873" y="1839502"/>
                  <a:pt x="5962091" y="1834593"/>
                </a:cubicBezTo>
                <a:cubicBezTo>
                  <a:pt x="5930673" y="1821338"/>
                  <a:pt x="5901219" y="1808575"/>
                  <a:pt x="5901709" y="1767338"/>
                </a:cubicBezTo>
                <a:cubicBezTo>
                  <a:pt x="5901709" y="1764393"/>
                  <a:pt x="5896800" y="1760956"/>
                  <a:pt x="5893855" y="1758993"/>
                </a:cubicBezTo>
                <a:cubicBezTo>
                  <a:pt x="5862437" y="1737884"/>
                  <a:pt x="5831018" y="1717266"/>
                  <a:pt x="5809419" y="1702538"/>
                </a:cubicBezTo>
                <a:cubicBezTo>
                  <a:pt x="5814328" y="1666211"/>
                  <a:pt x="5818255" y="1638229"/>
                  <a:pt x="5821200" y="1609756"/>
                </a:cubicBezTo>
                <a:cubicBezTo>
                  <a:pt x="5821692" y="1603375"/>
                  <a:pt x="5820219" y="1593066"/>
                  <a:pt x="5816291" y="1591102"/>
                </a:cubicBezTo>
                <a:cubicBezTo>
                  <a:pt x="5778491" y="1571466"/>
                  <a:pt x="5778491" y="1532684"/>
                  <a:pt x="5766709" y="1499793"/>
                </a:cubicBezTo>
                <a:cubicBezTo>
                  <a:pt x="5760819" y="1483102"/>
                  <a:pt x="5747564" y="1468375"/>
                  <a:pt x="5736273" y="1451193"/>
                </a:cubicBezTo>
                <a:cubicBezTo>
                  <a:pt x="5744618" y="1445302"/>
                  <a:pt x="5753455" y="1439411"/>
                  <a:pt x="5762782" y="1433029"/>
                </a:cubicBezTo>
                <a:cubicBezTo>
                  <a:pt x="5760328" y="1427629"/>
                  <a:pt x="5759346" y="1421738"/>
                  <a:pt x="5755910" y="1418302"/>
                </a:cubicBezTo>
                <a:cubicBezTo>
                  <a:pt x="5743146" y="1404557"/>
                  <a:pt x="5736764" y="1394738"/>
                  <a:pt x="5747564" y="1372647"/>
                </a:cubicBezTo>
                <a:cubicBezTo>
                  <a:pt x="5754437" y="1358411"/>
                  <a:pt x="5739709" y="1333375"/>
                  <a:pt x="5732346" y="1304411"/>
                </a:cubicBezTo>
                <a:cubicBezTo>
                  <a:pt x="5750510" y="1291647"/>
                  <a:pt x="5781927" y="1270047"/>
                  <a:pt x="5768182" y="1226847"/>
                </a:cubicBezTo>
                <a:cubicBezTo>
                  <a:pt x="5813837" y="1205738"/>
                  <a:pt x="5796655" y="1144866"/>
                  <a:pt x="5834455" y="1123266"/>
                </a:cubicBezTo>
                <a:cubicBezTo>
                  <a:pt x="5830037" y="1113447"/>
                  <a:pt x="5822182" y="1105102"/>
                  <a:pt x="5823655" y="1098720"/>
                </a:cubicBezTo>
                <a:cubicBezTo>
                  <a:pt x="5836910" y="1033429"/>
                  <a:pt x="5856055" y="968138"/>
                  <a:pt x="5908582" y="925920"/>
                </a:cubicBezTo>
                <a:cubicBezTo>
                  <a:pt x="5931164" y="907756"/>
                  <a:pt x="5971910" y="912666"/>
                  <a:pt x="6004309" y="906284"/>
                </a:cubicBezTo>
                <a:cubicBezTo>
                  <a:pt x="6044564" y="898429"/>
                  <a:pt x="6087273" y="894011"/>
                  <a:pt x="6124582" y="878793"/>
                </a:cubicBezTo>
                <a:cubicBezTo>
                  <a:pt x="6146182" y="869956"/>
                  <a:pt x="6159927" y="841975"/>
                  <a:pt x="6182018" y="816447"/>
                </a:cubicBezTo>
                <a:cubicBezTo>
                  <a:pt x="6187910" y="818411"/>
                  <a:pt x="6202146" y="822829"/>
                  <a:pt x="6216873" y="827247"/>
                </a:cubicBezTo>
                <a:cubicBezTo>
                  <a:pt x="6228164" y="791411"/>
                  <a:pt x="6293946" y="758520"/>
                  <a:pt x="6344018" y="758520"/>
                </a:cubicBezTo>
                <a:cubicBezTo>
                  <a:pt x="6384764" y="759011"/>
                  <a:pt x="6437291" y="768829"/>
                  <a:pt x="6464291" y="747720"/>
                </a:cubicBezTo>
                <a:cubicBezTo>
                  <a:pt x="6507982" y="713356"/>
                  <a:pt x="6554128" y="725629"/>
                  <a:pt x="6597328" y="720720"/>
                </a:cubicBezTo>
                <a:cubicBezTo>
                  <a:pt x="6631200" y="716793"/>
                  <a:pt x="6677346" y="717775"/>
                  <a:pt x="6705819" y="755575"/>
                </a:cubicBezTo>
                <a:cubicBezTo>
                  <a:pt x="6710237" y="761465"/>
                  <a:pt x="6728400" y="762447"/>
                  <a:pt x="6738219" y="759011"/>
                </a:cubicBezTo>
                <a:cubicBezTo>
                  <a:pt x="6756382" y="752629"/>
                  <a:pt x="6773073" y="731520"/>
                  <a:pt x="6781419" y="770302"/>
                </a:cubicBezTo>
                <a:cubicBezTo>
                  <a:pt x="6783382" y="778647"/>
                  <a:pt x="6811855" y="783066"/>
                  <a:pt x="6828546" y="786502"/>
                </a:cubicBezTo>
                <a:cubicBezTo>
                  <a:pt x="6842782" y="789447"/>
                  <a:pt x="6858001" y="788956"/>
                  <a:pt x="6873219" y="788465"/>
                </a:cubicBezTo>
                <a:cubicBezTo>
                  <a:pt x="6903655" y="787975"/>
                  <a:pt x="6924764" y="797793"/>
                  <a:pt x="6930164" y="832156"/>
                </a:cubicBezTo>
                <a:cubicBezTo>
                  <a:pt x="6934091" y="859647"/>
                  <a:pt x="6950291" y="867502"/>
                  <a:pt x="6978273" y="860629"/>
                </a:cubicBezTo>
                <a:cubicBezTo>
                  <a:pt x="6996437" y="856211"/>
                  <a:pt x="7017055" y="859647"/>
                  <a:pt x="7038164" y="868975"/>
                </a:cubicBezTo>
                <a:cubicBezTo>
                  <a:pt x="7026873" y="873393"/>
                  <a:pt x="7015091" y="877320"/>
                  <a:pt x="7010673" y="879284"/>
                </a:cubicBezTo>
                <a:cubicBezTo>
                  <a:pt x="7012637" y="897447"/>
                  <a:pt x="7015091" y="914629"/>
                  <a:pt x="7016073" y="923465"/>
                </a:cubicBezTo>
                <a:cubicBezTo>
                  <a:pt x="7044055" y="917575"/>
                  <a:pt x="7076455" y="900884"/>
                  <a:pt x="7099528" y="909229"/>
                </a:cubicBezTo>
                <a:cubicBezTo>
                  <a:pt x="7122601" y="917575"/>
                  <a:pt x="7136346" y="951447"/>
                  <a:pt x="7160891" y="983356"/>
                </a:cubicBezTo>
                <a:cubicBezTo>
                  <a:pt x="7182001" y="989738"/>
                  <a:pt x="7215382" y="1001520"/>
                  <a:pt x="7231091" y="1038829"/>
                </a:cubicBezTo>
                <a:cubicBezTo>
                  <a:pt x="7232564" y="1041775"/>
                  <a:pt x="7237473" y="1046193"/>
                  <a:pt x="7239927" y="1045702"/>
                </a:cubicBezTo>
                <a:cubicBezTo>
                  <a:pt x="7272328" y="1041284"/>
                  <a:pt x="7273310" y="1066320"/>
                  <a:pt x="7284601" y="1086447"/>
                </a:cubicBezTo>
                <a:cubicBezTo>
                  <a:pt x="7297855" y="1110011"/>
                  <a:pt x="7296382" y="1144375"/>
                  <a:pt x="7335164" y="1153702"/>
                </a:cubicBezTo>
                <a:cubicBezTo>
                  <a:pt x="7346946" y="1156647"/>
                  <a:pt x="7349891" y="1191993"/>
                  <a:pt x="7357746" y="1212120"/>
                </a:cubicBezTo>
                <a:cubicBezTo>
                  <a:pt x="7360692" y="1220466"/>
                  <a:pt x="7364618" y="1229302"/>
                  <a:pt x="7371001" y="1234702"/>
                </a:cubicBezTo>
                <a:cubicBezTo>
                  <a:pt x="7411255" y="1270047"/>
                  <a:pt x="7411746" y="1271520"/>
                  <a:pt x="7375910" y="1313247"/>
                </a:cubicBezTo>
                <a:cubicBezTo>
                  <a:pt x="7371001" y="1319138"/>
                  <a:pt x="7365601" y="1325029"/>
                  <a:pt x="7360692" y="1331411"/>
                </a:cubicBezTo>
                <a:cubicBezTo>
                  <a:pt x="7399473" y="1363320"/>
                  <a:pt x="7401927" y="1385902"/>
                  <a:pt x="7379837" y="1430084"/>
                </a:cubicBezTo>
                <a:cubicBezTo>
                  <a:pt x="7370018" y="1449229"/>
                  <a:pt x="7362164" y="1474756"/>
                  <a:pt x="7366582" y="1494393"/>
                </a:cubicBezTo>
                <a:cubicBezTo>
                  <a:pt x="7379837" y="1547902"/>
                  <a:pt x="7360692" y="1614175"/>
                  <a:pt x="7425982" y="1650502"/>
                </a:cubicBezTo>
                <a:cubicBezTo>
                  <a:pt x="7439728" y="1658356"/>
                  <a:pt x="7444637" y="1686338"/>
                  <a:pt x="7448564" y="1706466"/>
                </a:cubicBezTo>
                <a:cubicBezTo>
                  <a:pt x="7454455" y="1737393"/>
                  <a:pt x="7440709" y="1772247"/>
                  <a:pt x="7466728" y="1799738"/>
                </a:cubicBezTo>
                <a:cubicBezTo>
                  <a:pt x="7469673" y="1802684"/>
                  <a:pt x="7469182" y="1811029"/>
                  <a:pt x="7466728" y="1815447"/>
                </a:cubicBezTo>
                <a:cubicBezTo>
                  <a:pt x="7450037" y="1848338"/>
                  <a:pt x="7472618" y="1866011"/>
                  <a:pt x="7490291" y="1888102"/>
                </a:cubicBezTo>
                <a:cubicBezTo>
                  <a:pt x="7498637" y="1898411"/>
                  <a:pt x="7496673" y="1916575"/>
                  <a:pt x="7499618" y="1931302"/>
                </a:cubicBezTo>
                <a:cubicBezTo>
                  <a:pt x="7495200" y="1933266"/>
                  <a:pt x="7490291" y="1934738"/>
                  <a:pt x="7485873" y="1936702"/>
                </a:cubicBezTo>
                <a:cubicBezTo>
                  <a:pt x="7499128" y="1948484"/>
                  <a:pt x="7512873" y="1960266"/>
                  <a:pt x="7520728" y="1967138"/>
                </a:cubicBezTo>
                <a:cubicBezTo>
                  <a:pt x="7522692" y="1994138"/>
                  <a:pt x="7527109" y="2017702"/>
                  <a:pt x="7525637" y="2040775"/>
                </a:cubicBezTo>
                <a:cubicBezTo>
                  <a:pt x="7524164" y="2064338"/>
                  <a:pt x="7521709" y="2090356"/>
                  <a:pt x="7510910" y="2109993"/>
                </a:cubicBezTo>
                <a:cubicBezTo>
                  <a:pt x="7495200" y="2138956"/>
                  <a:pt x="7513364" y="2155647"/>
                  <a:pt x="7524655" y="2175775"/>
                </a:cubicBezTo>
                <a:cubicBezTo>
                  <a:pt x="7533001" y="2190993"/>
                  <a:pt x="7543310" y="2205720"/>
                  <a:pt x="7552637" y="2220938"/>
                </a:cubicBezTo>
                <a:cubicBezTo>
                  <a:pt x="7557055" y="2218484"/>
                  <a:pt x="7560982" y="2216520"/>
                  <a:pt x="7565400" y="2214066"/>
                </a:cubicBezTo>
                <a:cubicBezTo>
                  <a:pt x="7557546" y="2223884"/>
                  <a:pt x="7550182" y="2233211"/>
                  <a:pt x="7542328" y="2243029"/>
                </a:cubicBezTo>
                <a:cubicBezTo>
                  <a:pt x="7545764" y="2243029"/>
                  <a:pt x="7549200" y="2243029"/>
                  <a:pt x="7552637" y="2243029"/>
                </a:cubicBezTo>
                <a:cubicBezTo>
                  <a:pt x="7554109" y="2257266"/>
                  <a:pt x="7555582" y="2271502"/>
                  <a:pt x="7557055" y="2285738"/>
                </a:cubicBezTo>
                <a:cubicBezTo>
                  <a:pt x="7559510" y="2311266"/>
                  <a:pt x="7560491" y="2336793"/>
                  <a:pt x="7564419" y="2361829"/>
                </a:cubicBezTo>
                <a:cubicBezTo>
                  <a:pt x="7569819" y="2398157"/>
                  <a:pt x="7576200" y="2433011"/>
                  <a:pt x="7572273" y="2472284"/>
                </a:cubicBezTo>
                <a:cubicBezTo>
                  <a:pt x="7568837" y="2507629"/>
                  <a:pt x="7599273" y="2545920"/>
                  <a:pt x="7614982" y="2583229"/>
                </a:cubicBezTo>
                <a:cubicBezTo>
                  <a:pt x="7619400" y="2582738"/>
                  <a:pt x="7623819" y="2582247"/>
                  <a:pt x="7628237" y="2581266"/>
                </a:cubicBezTo>
                <a:cubicBezTo>
                  <a:pt x="7618419" y="2599920"/>
                  <a:pt x="7608109" y="2618575"/>
                  <a:pt x="7593873" y="2646065"/>
                </a:cubicBezTo>
                <a:cubicBezTo>
                  <a:pt x="7598291" y="2648029"/>
                  <a:pt x="7608109" y="2651956"/>
                  <a:pt x="7619400" y="2656866"/>
                </a:cubicBezTo>
                <a:cubicBezTo>
                  <a:pt x="7608109" y="2673065"/>
                  <a:pt x="7599764" y="2684847"/>
                  <a:pt x="7591419" y="2696138"/>
                </a:cubicBezTo>
                <a:cubicBezTo>
                  <a:pt x="7633637" y="2733938"/>
                  <a:pt x="7631182" y="2766829"/>
                  <a:pt x="7595346" y="2796775"/>
                </a:cubicBezTo>
                <a:cubicBezTo>
                  <a:pt x="7591419" y="2824757"/>
                  <a:pt x="7588964" y="2842920"/>
                  <a:pt x="7585528" y="2867466"/>
                </a:cubicBezTo>
                <a:cubicBezTo>
                  <a:pt x="7595346" y="2891520"/>
                  <a:pt x="7608601" y="2924902"/>
                  <a:pt x="7622837" y="2959266"/>
                </a:cubicBezTo>
                <a:cubicBezTo>
                  <a:pt x="7618419" y="2962702"/>
                  <a:pt x="7611546" y="2967611"/>
                  <a:pt x="7603692" y="2973502"/>
                </a:cubicBezTo>
                <a:cubicBezTo>
                  <a:pt x="7640018" y="2992647"/>
                  <a:pt x="7639528" y="3040266"/>
                  <a:pt x="7603692" y="3091811"/>
                </a:cubicBezTo>
                <a:cubicBezTo>
                  <a:pt x="7618910" y="3106047"/>
                  <a:pt x="7634128" y="3120284"/>
                  <a:pt x="7650328" y="3135502"/>
                </a:cubicBezTo>
                <a:cubicBezTo>
                  <a:pt x="7640018" y="3170847"/>
                  <a:pt x="7626764" y="3206193"/>
                  <a:pt x="7620873" y="3242520"/>
                </a:cubicBezTo>
                <a:cubicBezTo>
                  <a:pt x="7617927" y="3260684"/>
                  <a:pt x="7628728" y="3281302"/>
                  <a:pt x="7631673" y="3300938"/>
                </a:cubicBezTo>
                <a:cubicBezTo>
                  <a:pt x="7633146" y="3311247"/>
                  <a:pt x="7633637" y="3323520"/>
                  <a:pt x="7629219" y="3332357"/>
                </a:cubicBezTo>
                <a:cubicBezTo>
                  <a:pt x="7624800" y="3342666"/>
                  <a:pt x="7614491" y="3350029"/>
                  <a:pt x="7599764" y="3366720"/>
                </a:cubicBezTo>
                <a:cubicBezTo>
                  <a:pt x="7619400" y="3363284"/>
                  <a:pt x="7629219" y="3361320"/>
                  <a:pt x="7638546" y="3359847"/>
                </a:cubicBezTo>
                <a:cubicBezTo>
                  <a:pt x="7660637" y="3398138"/>
                  <a:pt x="7651310" y="3435448"/>
                  <a:pt x="7637564" y="3473247"/>
                </a:cubicBezTo>
                <a:cubicBezTo>
                  <a:pt x="7636091" y="3477175"/>
                  <a:pt x="7640018" y="3484538"/>
                  <a:pt x="7642964" y="3488466"/>
                </a:cubicBezTo>
                <a:cubicBezTo>
                  <a:pt x="7664564" y="3515466"/>
                  <a:pt x="7664073" y="3539520"/>
                  <a:pt x="7639528" y="3565047"/>
                </a:cubicBezTo>
                <a:cubicBezTo>
                  <a:pt x="7629219" y="3575847"/>
                  <a:pt x="7602709" y="3582229"/>
                  <a:pt x="7620873" y="3608738"/>
                </a:cubicBezTo>
                <a:cubicBezTo>
                  <a:pt x="7623328" y="3612175"/>
                  <a:pt x="7609582" y="3627393"/>
                  <a:pt x="7609091" y="3627884"/>
                </a:cubicBezTo>
                <a:cubicBezTo>
                  <a:pt x="7616455" y="3653411"/>
                  <a:pt x="7628728" y="3673538"/>
                  <a:pt x="7624800" y="3689247"/>
                </a:cubicBezTo>
                <a:cubicBezTo>
                  <a:pt x="7621855" y="3702011"/>
                  <a:pt x="7598291" y="3709375"/>
                  <a:pt x="7583073" y="3720175"/>
                </a:cubicBezTo>
                <a:cubicBezTo>
                  <a:pt x="7588473" y="3725084"/>
                  <a:pt x="7603200" y="3732938"/>
                  <a:pt x="7606146" y="3744229"/>
                </a:cubicBezTo>
                <a:cubicBezTo>
                  <a:pt x="7608109" y="3751593"/>
                  <a:pt x="7593382" y="3763375"/>
                  <a:pt x="7584546" y="3775156"/>
                </a:cubicBezTo>
                <a:cubicBezTo>
                  <a:pt x="7603200" y="3811975"/>
                  <a:pt x="7572273" y="3880702"/>
                  <a:pt x="7522200" y="3894448"/>
                </a:cubicBezTo>
                <a:cubicBezTo>
                  <a:pt x="7547728" y="3951393"/>
                  <a:pt x="7557546" y="4008829"/>
                  <a:pt x="7519255" y="4064302"/>
                </a:cubicBezTo>
                <a:cubicBezTo>
                  <a:pt x="7529564" y="4068229"/>
                  <a:pt x="7536927" y="4070684"/>
                  <a:pt x="7539382" y="4071666"/>
                </a:cubicBezTo>
                <a:cubicBezTo>
                  <a:pt x="7530546" y="4100629"/>
                  <a:pt x="7522200" y="4127138"/>
                  <a:pt x="7514346" y="4153647"/>
                </a:cubicBezTo>
                <a:cubicBezTo>
                  <a:pt x="7517291" y="4154629"/>
                  <a:pt x="7520237" y="4155120"/>
                  <a:pt x="7523182" y="4156102"/>
                </a:cubicBezTo>
                <a:cubicBezTo>
                  <a:pt x="7507964" y="4166411"/>
                  <a:pt x="7492255" y="4177211"/>
                  <a:pt x="7477037" y="4187520"/>
                </a:cubicBezTo>
                <a:cubicBezTo>
                  <a:pt x="7485382" y="4200284"/>
                  <a:pt x="7492255" y="4211575"/>
                  <a:pt x="7503055" y="4228757"/>
                </a:cubicBezTo>
                <a:cubicBezTo>
                  <a:pt x="7490291" y="4226302"/>
                  <a:pt x="7483419" y="4224338"/>
                  <a:pt x="7476055" y="4222866"/>
                </a:cubicBezTo>
                <a:cubicBezTo>
                  <a:pt x="7477528" y="4225811"/>
                  <a:pt x="7479001" y="4228266"/>
                  <a:pt x="7480473" y="4231211"/>
                </a:cubicBezTo>
                <a:cubicBezTo>
                  <a:pt x="7454455" y="4246920"/>
                  <a:pt x="7428927" y="4262629"/>
                  <a:pt x="7400946" y="4279811"/>
                </a:cubicBezTo>
                <a:cubicBezTo>
                  <a:pt x="7410273" y="4287666"/>
                  <a:pt x="7419109" y="4295029"/>
                  <a:pt x="7423037" y="4298466"/>
                </a:cubicBezTo>
                <a:cubicBezTo>
                  <a:pt x="7404382" y="4347557"/>
                  <a:pt x="7386709" y="4394684"/>
                  <a:pt x="7368055" y="4440338"/>
                </a:cubicBezTo>
                <a:cubicBezTo>
                  <a:pt x="7364128" y="4449666"/>
                  <a:pt x="7355291" y="4456539"/>
                  <a:pt x="7347437" y="4466357"/>
                </a:cubicBezTo>
                <a:cubicBezTo>
                  <a:pt x="7370018" y="4521338"/>
                  <a:pt x="7358728" y="4570429"/>
                  <a:pt x="7316018" y="4613138"/>
                </a:cubicBezTo>
                <a:cubicBezTo>
                  <a:pt x="7306200" y="4622957"/>
                  <a:pt x="7306200" y="4642593"/>
                  <a:pt x="7300800" y="4662229"/>
                </a:cubicBezTo>
                <a:cubicBezTo>
                  <a:pt x="7285091" y="4683829"/>
                  <a:pt x="7265455" y="4710338"/>
                  <a:pt x="7247291" y="4737829"/>
                </a:cubicBezTo>
                <a:cubicBezTo>
                  <a:pt x="7216364" y="4783484"/>
                  <a:pt x="7186419" y="4829629"/>
                  <a:pt x="7155982" y="4875775"/>
                </a:cubicBezTo>
                <a:cubicBezTo>
                  <a:pt x="7154018" y="4879211"/>
                  <a:pt x="7151073" y="4882648"/>
                  <a:pt x="7150582" y="4886575"/>
                </a:cubicBezTo>
                <a:cubicBezTo>
                  <a:pt x="7145182" y="4916520"/>
                  <a:pt x="7140273" y="4945975"/>
                  <a:pt x="7134382" y="4978866"/>
                </a:cubicBezTo>
                <a:cubicBezTo>
                  <a:pt x="7118673" y="4975920"/>
                  <a:pt x="7107382" y="4973466"/>
                  <a:pt x="7096091" y="4971502"/>
                </a:cubicBezTo>
                <a:cubicBezTo>
                  <a:pt x="7094128" y="4973466"/>
                  <a:pt x="7092655" y="4974938"/>
                  <a:pt x="7090692" y="4976902"/>
                </a:cubicBezTo>
                <a:cubicBezTo>
                  <a:pt x="7101001" y="4978375"/>
                  <a:pt x="7111310" y="4979848"/>
                  <a:pt x="7117200" y="4980829"/>
                </a:cubicBezTo>
                <a:cubicBezTo>
                  <a:pt x="7087746" y="5030902"/>
                  <a:pt x="7064182" y="5069684"/>
                  <a:pt x="7041109" y="5108465"/>
                </a:cubicBezTo>
                <a:cubicBezTo>
                  <a:pt x="7031782" y="5124666"/>
                  <a:pt x="7024419" y="5142829"/>
                  <a:pt x="7012637" y="5156575"/>
                </a:cubicBezTo>
                <a:cubicBezTo>
                  <a:pt x="6985146" y="5188975"/>
                  <a:pt x="6984164" y="5188484"/>
                  <a:pt x="6992510" y="5220884"/>
                </a:cubicBezTo>
                <a:cubicBezTo>
                  <a:pt x="6969927" y="5231193"/>
                  <a:pt x="6947837" y="5244448"/>
                  <a:pt x="6924273" y="5250829"/>
                </a:cubicBezTo>
                <a:cubicBezTo>
                  <a:pt x="6883037" y="5262611"/>
                  <a:pt x="6869291" y="5292556"/>
                  <a:pt x="6859964" y="5329866"/>
                </a:cubicBezTo>
                <a:cubicBezTo>
                  <a:pt x="6857510" y="5340175"/>
                  <a:pt x="6842291" y="5349011"/>
                  <a:pt x="6831001" y="5354902"/>
                </a:cubicBezTo>
                <a:cubicBezTo>
                  <a:pt x="6811364" y="5365211"/>
                  <a:pt x="6789273" y="5371593"/>
                  <a:pt x="6770128" y="5382393"/>
                </a:cubicBezTo>
                <a:cubicBezTo>
                  <a:pt x="6764237" y="5385338"/>
                  <a:pt x="6764728" y="5398102"/>
                  <a:pt x="6760800" y="5405957"/>
                </a:cubicBezTo>
                <a:cubicBezTo>
                  <a:pt x="6751473" y="5425593"/>
                  <a:pt x="6744601" y="5447193"/>
                  <a:pt x="6731837" y="5463393"/>
                </a:cubicBezTo>
                <a:cubicBezTo>
                  <a:pt x="6710237" y="5490884"/>
                  <a:pt x="6684709" y="5514938"/>
                  <a:pt x="6664582" y="5544393"/>
                </a:cubicBezTo>
                <a:cubicBezTo>
                  <a:pt x="6613037" y="5564029"/>
                  <a:pt x="6556091" y="5612139"/>
                  <a:pt x="6555109" y="5646502"/>
                </a:cubicBezTo>
                <a:cubicBezTo>
                  <a:pt x="6542837" y="5651411"/>
                  <a:pt x="6531055" y="5656321"/>
                  <a:pt x="6516819" y="5662211"/>
                </a:cubicBezTo>
                <a:cubicBezTo>
                  <a:pt x="6522219" y="5671048"/>
                  <a:pt x="6526637" y="5677920"/>
                  <a:pt x="6530564" y="5684793"/>
                </a:cubicBezTo>
                <a:cubicBezTo>
                  <a:pt x="6526637" y="5688720"/>
                  <a:pt x="6524673" y="5691666"/>
                  <a:pt x="6522709" y="5691666"/>
                </a:cubicBezTo>
                <a:cubicBezTo>
                  <a:pt x="6499146" y="5695102"/>
                  <a:pt x="6485400" y="5710321"/>
                  <a:pt x="6466746" y="5723575"/>
                </a:cubicBezTo>
                <a:cubicBezTo>
                  <a:pt x="6423546" y="5755975"/>
                  <a:pt x="6401946" y="5801629"/>
                  <a:pt x="6367582" y="5838448"/>
                </a:cubicBezTo>
                <a:cubicBezTo>
                  <a:pt x="6333219" y="5875266"/>
                  <a:pt x="6278237" y="5893429"/>
                  <a:pt x="6243873" y="5930247"/>
                </a:cubicBezTo>
                <a:cubicBezTo>
                  <a:pt x="6210001" y="5967066"/>
                  <a:pt x="6166800" y="5977375"/>
                  <a:pt x="6127037" y="5998484"/>
                </a:cubicBezTo>
                <a:cubicBezTo>
                  <a:pt x="6116237" y="6004375"/>
                  <a:pt x="6110346" y="6022048"/>
                  <a:pt x="6104455" y="6035302"/>
                </a:cubicBezTo>
                <a:cubicBezTo>
                  <a:pt x="6099546" y="6045611"/>
                  <a:pt x="6097582" y="6057393"/>
                  <a:pt x="6094146" y="6068684"/>
                </a:cubicBezTo>
                <a:cubicBezTo>
                  <a:pt x="6090709" y="6068684"/>
                  <a:pt x="6087273" y="6068193"/>
                  <a:pt x="6084328" y="6068193"/>
                </a:cubicBezTo>
                <a:cubicBezTo>
                  <a:pt x="6083346" y="6053957"/>
                  <a:pt x="6082364" y="6039230"/>
                  <a:pt x="6081382" y="6024993"/>
                </a:cubicBezTo>
                <a:cubicBezTo>
                  <a:pt x="6075982" y="6097157"/>
                  <a:pt x="6017564" y="6096666"/>
                  <a:pt x="5970437" y="6110902"/>
                </a:cubicBezTo>
                <a:cubicBezTo>
                  <a:pt x="5963073" y="6113357"/>
                  <a:pt x="5957673" y="6123175"/>
                  <a:pt x="5945891" y="6134957"/>
                </a:cubicBezTo>
                <a:cubicBezTo>
                  <a:pt x="5928709" y="6135938"/>
                  <a:pt x="5900728" y="6136920"/>
                  <a:pt x="5872255" y="6138393"/>
                </a:cubicBezTo>
                <a:cubicBezTo>
                  <a:pt x="5894837" y="6181102"/>
                  <a:pt x="5885018" y="6199757"/>
                  <a:pt x="5835437" y="6201720"/>
                </a:cubicBezTo>
                <a:cubicBezTo>
                  <a:pt x="5787328" y="6203684"/>
                  <a:pt x="5749528" y="6225775"/>
                  <a:pt x="5709764" y="6252284"/>
                </a:cubicBezTo>
                <a:cubicBezTo>
                  <a:pt x="5699946" y="6248357"/>
                  <a:pt x="5686200" y="6242465"/>
                  <a:pt x="5669018" y="6235593"/>
                </a:cubicBezTo>
                <a:cubicBezTo>
                  <a:pt x="5678346" y="6272411"/>
                  <a:pt x="5652328" y="6315120"/>
                  <a:pt x="5622873" y="6328866"/>
                </a:cubicBezTo>
                <a:cubicBezTo>
                  <a:pt x="5611582" y="6334266"/>
                  <a:pt x="5608146" y="6354393"/>
                  <a:pt x="5596855" y="6362247"/>
                </a:cubicBezTo>
                <a:cubicBezTo>
                  <a:pt x="5571328" y="6380411"/>
                  <a:pt x="5543837" y="6395629"/>
                  <a:pt x="5516837" y="6411829"/>
                </a:cubicBezTo>
                <a:cubicBezTo>
                  <a:pt x="5501618" y="6421157"/>
                  <a:pt x="5486400" y="6434902"/>
                  <a:pt x="5469709" y="6436866"/>
                </a:cubicBezTo>
                <a:cubicBezTo>
                  <a:pt x="5443200" y="6440302"/>
                  <a:pt x="5430437" y="6449629"/>
                  <a:pt x="5433873" y="6477120"/>
                </a:cubicBezTo>
                <a:cubicBezTo>
                  <a:pt x="5433873" y="6479084"/>
                  <a:pt x="5423073" y="6483502"/>
                  <a:pt x="5416692" y="6484975"/>
                </a:cubicBezTo>
                <a:cubicBezTo>
                  <a:pt x="5386255" y="6490866"/>
                  <a:pt x="5355328" y="6501175"/>
                  <a:pt x="5324891" y="6499702"/>
                </a:cubicBezTo>
                <a:cubicBezTo>
                  <a:pt x="5299364" y="6498230"/>
                  <a:pt x="5282182" y="6503139"/>
                  <a:pt x="5263528" y="6518848"/>
                </a:cubicBezTo>
                <a:cubicBezTo>
                  <a:pt x="5251746" y="6529157"/>
                  <a:pt x="5236037" y="6536029"/>
                  <a:pt x="5220819" y="6540938"/>
                </a:cubicBezTo>
                <a:cubicBezTo>
                  <a:pt x="5179091" y="6554684"/>
                  <a:pt x="5136873" y="6567448"/>
                  <a:pt x="5094164" y="6578738"/>
                </a:cubicBezTo>
                <a:cubicBezTo>
                  <a:pt x="5083855" y="6581684"/>
                  <a:pt x="5071582" y="6576775"/>
                  <a:pt x="5056364" y="6575302"/>
                </a:cubicBezTo>
                <a:cubicBezTo>
                  <a:pt x="5055382" y="6579230"/>
                  <a:pt x="5054400" y="6586593"/>
                  <a:pt x="5054891" y="6582175"/>
                </a:cubicBezTo>
                <a:cubicBezTo>
                  <a:pt x="5008255" y="6600338"/>
                  <a:pt x="4959164" y="6607211"/>
                  <a:pt x="4927746" y="6634702"/>
                </a:cubicBezTo>
                <a:cubicBezTo>
                  <a:pt x="4881600" y="6674957"/>
                  <a:pt x="4834964" y="6659247"/>
                  <a:pt x="4786364" y="6662193"/>
                </a:cubicBezTo>
                <a:cubicBezTo>
                  <a:pt x="4785382" y="6699993"/>
                  <a:pt x="4741200" y="6725029"/>
                  <a:pt x="4698982" y="6717175"/>
                </a:cubicBezTo>
                <a:cubicBezTo>
                  <a:pt x="4673455" y="6712266"/>
                  <a:pt x="4641546" y="6717666"/>
                  <a:pt x="4617982" y="6729938"/>
                </a:cubicBezTo>
                <a:cubicBezTo>
                  <a:pt x="4573800" y="6752520"/>
                  <a:pt x="4527655" y="6760866"/>
                  <a:pt x="4479546" y="6762829"/>
                </a:cubicBezTo>
                <a:cubicBezTo>
                  <a:pt x="4469237" y="6763321"/>
                  <a:pt x="4457455" y="6761848"/>
                  <a:pt x="4449110" y="6765775"/>
                </a:cubicBezTo>
                <a:cubicBezTo>
                  <a:pt x="4419164" y="6781484"/>
                  <a:pt x="4391182" y="6800139"/>
                  <a:pt x="4361237" y="6814866"/>
                </a:cubicBezTo>
                <a:cubicBezTo>
                  <a:pt x="4352891" y="6819284"/>
                  <a:pt x="4340128" y="6814375"/>
                  <a:pt x="4329328" y="6813884"/>
                </a:cubicBezTo>
                <a:cubicBezTo>
                  <a:pt x="4314600" y="6813393"/>
                  <a:pt x="4298891" y="6808484"/>
                  <a:pt x="4285637" y="6812411"/>
                </a:cubicBezTo>
                <a:cubicBezTo>
                  <a:pt x="4178618" y="6844321"/>
                  <a:pt x="4068655" y="6827629"/>
                  <a:pt x="3960164" y="6834011"/>
                </a:cubicBezTo>
                <a:cubicBezTo>
                  <a:pt x="3917946" y="6836465"/>
                  <a:pt x="3875728" y="6847266"/>
                  <a:pt x="3833509" y="6848738"/>
                </a:cubicBezTo>
                <a:cubicBezTo>
                  <a:pt x="3807491" y="6854629"/>
                  <a:pt x="3781473" y="6844811"/>
                  <a:pt x="3751527" y="683892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69000">
                <a:schemeClr val="accent1">
                  <a:lumMod val="40000"/>
                  <a:lumOff val="60000"/>
                  <a:alpha val="0"/>
                </a:schemeClr>
              </a:gs>
            </a:gsLst>
            <a:lin ang="18900000" scaled="0"/>
          </a:gradFill>
          <a:ln w="12700" cap="sq">
            <a:noFill/>
            <a:miter/>
          </a:ln>
          <a:effectLst/>
        </p:spPr>
        <p:txBody>
          <a:bodyPr vert="horz" wrap="square" lIns="106985" tIns="53492" rIns="106985" bIns="53492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402840" y="3123565"/>
            <a:ext cx="7703820" cy="129730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5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中医对心病的认识与分类</a:t>
            </a:r>
            <a:endParaRPr kumimoji="1" lang="en-US" altLang="zh-CN" sz="50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erif SC Bold" panose="02020700000000000000" charset="-122"/>
              <a:ea typeface="Source Han Serif SC Bold" panose="02020700000000000000" charset="-122"/>
              <a:cs typeface="Source Han Serif SC Bold" panose="02020700000000000000" charset="-122"/>
            </a:endParaRPr>
          </a:p>
        </p:txBody>
      </p:sp>
      <p:sp>
        <p:nvSpPr>
          <p:cNvPr id="10" name="标题 1"/>
          <p:cNvSpPr txBox="1"/>
          <p:nvPr/>
        </p:nvSpPr>
        <p:spPr>
          <a:xfrm flipH="1">
            <a:off x="4828528" y="2299255"/>
            <a:ext cx="2534945" cy="609124"/>
          </a:xfrm>
          <a:custGeom>
            <a:avLst/>
            <a:gdLst>
              <a:gd name="connsiteX0" fmla="*/ 1124494 w 1346433"/>
              <a:gd name="connsiteY0" fmla="*/ 0 h 385016"/>
              <a:gd name="connsiteX1" fmla="*/ 1001614 w 1346433"/>
              <a:gd name="connsiteY1" fmla="*/ 0 h 385016"/>
              <a:gd name="connsiteX2" fmla="*/ 344819 w 1346433"/>
              <a:gd name="connsiteY2" fmla="*/ 0 h 385016"/>
              <a:gd name="connsiteX3" fmla="*/ 221939 w 1346433"/>
              <a:gd name="connsiteY3" fmla="*/ 0 h 385016"/>
              <a:gd name="connsiteX4" fmla="*/ 174257 w 1346433"/>
              <a:gd name="connsiteY4" fmla="*/ 19751 h 385016"/>
              <a:gd name="connsiteX5" fmla="*/ 167471 w 1346433"/>
              <a:gd name="connsiteY5" fmla="*/ 36133 h 385016"/>
              <a:gd name="connsiteX6" fmla="*/ 146208 w 1346433"/>
              <a:gd name="connsiteY6" fmla="*/ 40426 h 385016"/>
              <a:gd name="connsiteX7" fmla="*/ 127328 w 1346433"/>
              <a:gd name="connsiteY7" fmla="*/ 53155 h 385016"/>
              <a:gd name="connsiteX8" fmla="*/ 111352 w 1346433"/>
              <a:gd name="connsiteY8" fmla="*/ 91727 h 385016"/>
              <a:gd name="connsiteX9" fmla="*/ 99192 w 1346433"/>
              <a:gd name="connsiteY9" fmla="*/ 97664 h 385016"/>
              <a:gd name="connsiteX10" fmla="*/ 76721 w 1346433"/>
              <a:gd name="connsiteY10" fmla="*/ 136949 h 385016"/>
              <a:gd name="connsiteX11" fmla="*/ 76721 w 1346433"/>
              <a:gd name="connsiteY11" fmla="*/ 136951 h 385016"/>
              <a:gd name="connsiteX12" fmla="*/ 0 w 1346433"/>
              <a:gd name="connsiteY12" fmla="*/ 192509 h 385016"/>
              <a:gd name="connsiteX13" fmla="*/ 76721 w 1346433"/>
              <a:gd name="connsiteY13" fmla="*/ 248067 h 385016"/>
              <a:gd name="connsiteX14" fmla="*/ 76721 w 1346433"/>
              <a:gd name="connsiteY14" fmla="*/ 248068 h 385016"/>
              <a:gd name="connsiteX15" fmla="*/ 99192 w 1346433"/>
              <a:gd name="connsiteY15" fmla="*/ 287354 h 385016"/>
              <a:gd name="connsiteX16" fmla="*/ 111352 w 1346433"/>
              <a:gd name="connsiteY16" fmla="*/ 293291 h 385016"/>
              <a:gd name="connsiteX17" fmla="*/ 127328 w 1346433"/>
              <a:gd name="connsiteY17" fmla="*/ 331862 h 385016"/>
              <a:gd name="connsiteX18" fmla="*/ 146208 w 1346433"/>
              <a:gd name="connsiteY18" fmla="*/ 344591 h 385016"/>
              <a:gd name="connsiteX19" fmla="*/ 167471 w 1346433"/>
              <a:gd name="connsiteY19" fmla="*/ 348883 h 385016"/>
              <a:gd name="connsiteX20" fmla="*/ 174257 w 1346433"/>
              <a:gd name="connsiteY20" fmla="*/ 365266 h 385016"/>
              <a:gd name="connsiteX21" fmla="*/ 221939 w 1346433"/>
              <a:gd name="connsiteY21" fmla="*/ 385016 h 385016"/>
              <a:gd name="connsiteX22" fmla="*/ 344819 w 1346433"/>
              <a:gd name="connsiteY22" fmla="*/ 385016 h 385016"/>
              <a:gd name="connsiteX23" fmla="*/ 1001614 w 1346433"/>
              <a:gd name="connsiteY23" fmla="*/ 385016 h 385016"/>
              <a:gd name="connsiteX24" fmla="*/ 1124494 w 1346433"/>
              <a:gd name="connsiteY24" fmla="*/ 385016 h 385016"/>
              <a:gd name="connsiteX25" fmla="*/ 1172176 w 1346433"/>
              <a:gd name="connsiteY25" fmla="*/ 365266 h 385016"/>
              <a:gd name="connsiteX26" fmla="*/ 1178962 w 1346433"/>
              <a:gd name="connsiteY26" fmla="*/ 348883 h 385016"/>
              <a:gd name="connsiteX27" fmla="*/ 1200225 w 1346433"/>
              <a:gd name="connsiteY27" fmla="*/ 344591 h 385016"/>
              <a:gd name="connsiteX28" fmla="*/ 1219105 w 1346433"/>
              <a:gd name="connsiteY28" fmla="*/ 331862 h 385016"/>
              <a:gd name="connsiteX29" fmla="*/ 1235081 w 1346433"/>
              <a:gd name="connsiteY29" fmla="*/ 293291 h 385016"/>
              <a:gd name="connsiteX30" fmla="*/ 1247241 w 1346433"/>
              <a:gd name="connsiteY30" fmla="*/ 287354 h 385016"/>
              <a:gd name="connsiteX31" fmla="*/ 1269712 w 1346433"/>
              <a:gd name="connsiteY31" fmla="*/ 248068 h 385016"/>
              <a:gd name="connsiteX32" fmla="*/ 1269712 w 1346433"/>
              <a:gd name="connsiteY32" fmla="*/ 248067 h 385016"/>
              <a:gd name="connsiteX33" fmla="*/ 1346433 w 1346433"/>
              <a:gd name="connsiteY33" fmla="*/ 192509 h 385016"/>
              <a:gd name="connsiteX34" fmla="*/ 1269712 w 1346433"/>
              <a:gd name="connsiteY34" fmla="*/ 136951 h 385016"/>
              <a:gd name="connsiteX35" fmla="*/ 1269712 w 1346433"/>
              <a:gd name="connsiteY35" fmla="*/ 136949 h 385016"/>
              <a:gd name="connsiteX36" fmla="*/ 1247241 w 1346433"/>
              <a:gd name="connsiteY36" fmla="*/ 97664 h 385016"/>
              <a:gd name="connsiteX37" fmla="*/ 1235081 w 1346433"/>
              <a:gd name="connsiteY37" fmla="*/ 91727 h 385016"/>
              <a:gd name="connsiteX38" fmla="*/ 1219105 w 1346433"/>
              <a:gd name="connsiteY38" fmla="*/ 53155 h 385016"/>
              <a:gd name="connsiteX39" fmla="*/ 1200225 w 1346433"/>
              <a:gd name="connsiteY39" fmla="*/ 40426 h 385016"/>
              <a:gd name="connsiteX40" fmla="*/ 1178962 w 1346433"/>
              <a:gd name="connsiteY40" fmla="*/ 36133 h 385016"/>
              <a:gd name="connsiteX41" fmla="*/ 1172176 w 1346433"/>
              <a:gd name="connsiteY41" fmla="*/ 19751 h 385016"/>
              <a:gd name="connsiteX42" fmla="*/ 1124494 w 1346433"/>
              <a:gd name="connsiteY42" fmla="*/ 0 h 385016"/>
            </a:gdLst>
            <a:ahLst/>
            <a:cxnLst/>
            <a:rect l="l" t="t" r="r" b="b"/>
            <a:pathLst>
              <a:path w="1346433" h="385016">
                <a:moveTo>
                  <a:pt x="1124494" y="0"/>
                </a:moveTo>
                <a:lnTo>
                  <a:pt x="1001614" y="0"/>
                </a:lnTo>
                <a:lnTo>
                  <a:pt x="344819" y="0"/>
                </a:lnTo>
                <a:lnTo>
                  <a:pt x="221939" y="0"/>
                </a:lnTo>
                <a:cubicBezTo>
                  <a:pt x="203318" y="0"/>
                  <a:pt x="186460" y="7548"/>
                  <a:pt x="174257" y="19751"/>
                </a:cubicBezTo>
                <a:lnTo>
                  <a:pt x="167471" y="36133"/>
                </a:lnTo>
                <a:lnTo>
                  <a:pt x="146208" y="40426"/>
                </a:lnTo>
                <a:cubicBezTo>
                  <a:pt x="139102" y="43431"/>
                  <a:pt x="132703" y="47781"/>
                  <a:pt x="127328" y="53155"/>
                </a:cubicBezTo>
                <a:lnTo>
                  <a:pt x="111352" y="91727"/>
                </a:lnTo>
                <a:lnTo>
                  <a:pt x="99192" y="97664"/>
                </a:lnTo>
                <a:cubicBezTo>
                  <a:pt x="85308" y="107718"/>
                  <a:pt x="76721" y="121607"/>
                  <a:pt x="76721" y="136949"/>
                </a:cubicBezTo>
                <a:lnTo>
                  <a:pt x="76721" y="136951"/>
                </a:lnTo>
                <a:cubicBezTo>
                  <a:pt x="76721" y="167635"/>
                  <a:pt x="42372" y="192509"/>
                  <a:pt x="0" y="192509"/>
                </a:cubicBezTo>
                <a:cubicBezTo>
                  <a:pt x="42372" y="192509"/>
                  <a:pt x="76721" y="217383"/>
                  <a:pt x="76721" y="248067"/>
                </a:cubicBezTo>
                <a:lnTo>
                  <a:pt x="76721" y="248068"/>
                </a:lnTo>
                <a:cubicBezTo>
                  <a:pt x="76721" y="263410"/>
                  <a:pt x="85308" y="277300"/>
                  <a:pt x="99192" y="287354"/>
                </a:cubicBezTo>
                <a:lnTo>
                  <a:pt x="111352" y="293291"/>
                </a:lnTo>
                <a:lnTo>
                  <a:pt x="127328" y="331862"/>
                </a:lnTo>
                <a:cubicBezTo>
                  <a:pt x="132703" y="337236"/>
                  <a:pt x="139102" y="341585"/>
                  <a:pt x="146208" y="344591"/>
                </a:cubicBezTo>
                <a:lnTo>
                  <a:pt x="167471" y="348883"/>
                </a:lnTo>
                <a:lnTo>
                  <a:pt x="174257" y="365266"/>
                </a:lnTo>
                <a:cubicBezTo>
                  <a:pt x="186460" y="377469"/>
                  <a:pt x="203318" y="385016"/>
                  <a:pt x="221939" y="385016"/>
                </a:cubicBezTo>
                <a:lnTo>
                  <a:pt x="344819" y="385016"/>
                </a:lnTo>
                <a:lnTo>
                  <a:pt x="1001614" y="385016"/>
                </a:lnTo>
                <a:lnTo>
                  <a:pt x="1124494" y="385016"/>
                </a:lnTo>
                <a:cubicBezTo>
                  <a:pt x="1143115" y="385016"/>
                  <a:pt x="1159973" y="377469"/>
                  <a:pt x="1172176" y="365266"/>
                </a:cubicBezTo>
                <a:lnTo>
                  <a:pt x="1178962" y="348883"/>
                </a:lnTo>
                <a:lnTo>
                  <a:pt x="1200225" y="344591"/>
                </a:lnTo>
                <a:cubicBezTo>
                  <a:pt x="1207331" y="341585"/>
                  <a:pt x="1213730" y="337236"/>
                  <a:pt x="1219105" y="331862"/>
                </a:cubicBezTo>
                <a:lnTo>
                  <a:pt x="1235081" y="293291"/>
                </a:lnTo>
                <a:lnTo>
                  <a:pt x="1247241" y="287354"/>
                </a:lnTo>
                <a:cubicBezTo>
                  <a:pt x="1261125" y="277300"/>
                  <a:pt x="1269712" y="263410"/>
                  <a:pt x="1269712" y="248068"/>
                </a:cubicBezTo>
                <a:lnTo>
                  <a:pt x="1269712" y="248067"/>
                </a:lnTo>
                <a:cubicBezTo>
                  <a:pt x="1269712" y="217383"/>
                  <a:pt x="1304061" y="192509"/>
                  <a:pt x="1346433" y="192509"/>
                </a:cubicBezTo>
                <a:cubicBezTo>
                  <a:pt x="1304061" y="192509"/>
                  <a:pt x="1269712" y="167635"/>
                  <a:pt x="1269712" y="136951"/>
                </a:cubicBezTo>
                <a:lnTo>
                  <a:pt x="1269712" y="136949"/>
                </a:lnTo>
                <a:cubicBezTo>
                  <a:pt x="1269712" y="121607"/>
                  <a:pt x="1261125" y="107718"/>
                  <a:pt x="1247241" y="97664"/>
                </a:cubicBezTo>
                <a:lnTo>
                  <a:pt x="1235081" y="91727"/>
                </a:lnTo>
                <a:lnTo>
                  <a:pt x="1219105" y="53155"/>
                </a:lnTo>
                <a:cubicBezTo>
                  <a:pt x="1213730" y="47781"/>
                  <a:pt x="1207331" y="43431"/>
                  <a:pt x="1200225" y="40426"/>
                </a:cubicBezTo>
                <a:lnTo>
                  <a:pt x="1178962" y="36133"/>
                </a:lnTo>
                <a:lnTo>
                  <a:pt x="1172176" y="19751"/>
                </a:lnTo>
                <a:cubicBezTo>
                  <a:pt x="1159973" y="7548"/>
                  <a:pt x="1143115" y="0"/>
                  <a:pt x="1124494" y="0"/>
                </a:cubicBezTo>
                <a:close/>
              </a:path>
            </a:pathLst>
          </a:custGeom>
          <a:noFill/>
          <a:ln w="16637" cap="sq">
            <a:solidFill>
              <a:schemeClr val="accent1">
                <a:lumMod val="20000"/>
                <a:lumOff val="80000"/>
              </a:schemeClr>
            </a:solidFill>
            <a:miter/>
          </a:ln>
          <a:effectLst/>
        </p:spPr>
        <p:txBody>
          <a:bodyPr vert="horz" wrap="square" lIns="119786" tIns="59893" rIns="119786" bIns="59893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H="1">
            <a:off x="4907817" y="2343611"/>
            <a:ext cx="2357727" cy="520413"/>
          </a:xfrm>
          <a:custGeom>
            <a:avLst/>
            <a:gdLst>
              <a:gd name="connsiteX0" fmla="*/ 1124494 w 1346433"/>
              <a:gd name="connsiteY0" fmla="*/ 0 h 385016"/>
              <a:gd name="connsiteX1" fmla="*/ 1001614 w 1346433"/>
              <a:gd name="connsiteY1" fmla="*/ 0 h 385016"/>
              <a:gd name="connsiteX2" fmla="*/ 344819 w 1346433"/>
              <a:gd name="connsiteY2" fmla="*/ 0 h 385016"/>
              <a:gd name="connsiteX3" fmla="*/ 221939 w 1346433"/>
              <a:gd name="connsiteY3" fmla="*/ 0 h 385016"/>
              <a:gd name="connsiteX4" fmla="*/ 174257 w 1346433"/>
              <a:gd name="connsiteY4" fmla="*/ 19751 h 385016"/>
              <a:gd name="connsiteX5" fmla="*/ 167471 w 1346433"/>
              <a:gd name="connsiteY5" fmla="*/ 36133 h 385016"/>
              <a:gd name="connsiteX6" fmla="*/ 146208 w 1346433"/>
              <a:gd name="connsiteY6" fmla="*/ 40426 h 385016"/>
              <a:gd name="connsiteX7" fmla="*/ 127328 w 1346433"/>
              <a:gd name="connsiteY7" fmla="*/ 53155 h 385016"/>
              <a:gd name="connsiteX8" fmla="*/ 111352 w 1346433"/>
              <a:gd name="connsiteY8" fmla="*/ 91727 h 385016"/>
              <a:gd name="connsiteX9" fmla="*/ 99192 w 1346433"/>
              <a:gd name="connsiteY9" fmla="*/ 97664 h 385016"/>
              <a:gd name="connsiteX10" fmla="*/ 76721 w 1346433"/>
              <a:gd name="connsiteY10" fmla="*/ 136949 h 385016"/>
              <a:gd name="connsiteX11" fmla="*/ 76721 w 1346433"/>
              <a:gd name="connsiteY11" fmla="*/ 136951 h 385016"/>
              <a:gd name="connsiteX12" fmla="*/ 0 w 1346433"/>
              <a:gd name="connsiteY12" fmla="*/ 192509 h 385016"/>
              <a:gd name="connsiteX13" fmla="*/ 76721 w 1346433"/>
              <a:gd name="connsiteY13" fmla="*/ 248067 h 385016"/>
              <a:gd name="connsiteX14" fmla="*/ 76721 w 1346433"/>
              <a:gd name="connsiteY14" fmla="*/ 248068 h 385016"/>
              <a:gd name="connsiteX15" fmla="*/ 99192 w 1346433"/>
              <a:gd name="connsiteY15" fmla="*/ 287354 h 385016"/>
              <a:gd name="connsiteX16" fmla="*/ 111352 w 1346433"/>
              <a:gd name="connsiteY16" fmla="*/ 293291 h 385016"/>
              <a:gd name="connsiteX17" fmla="*/ 127328 w 1346433"/>
              <a:gd name="connsiteY17" fmla="*/ 331862 h 385016"/>
              <a:gd name="connsiteX18" fmla="*/ 146208 w 1346433"/>
              <a:gd name="connsiteY18" fmla="*/ 344591 h 385016"/>
              <a:gd name="connsiteX19" fmla="*/ 167471 w 1346433"/>
              <a:gd name="connsiteY19" fmla="*/ 348883 h 385016"/>
              <a:gd name="connsiteX20" fmla="*/ 174257 w 1346433"/>
              <a:gd name="connsiteY20" fmla="*/ 365266 h 385016"/>
              <a:gd name="connsiteX21" fmla="*/ 221939 w 1346433"/>
              <a:gd name="connsiteY21" fmla="*/ 385016 h 385016"/>
              <a:gd name="connsiteX22" fmla="*/ 344819 w 1346433"/>
              <a:gd name="connsiteY22" fmla="*/ 385016 h 385016"/>
              <a:gd name="connsiteX23" fmla="*/ 1001614 w 1346433"/>
              <a:gd name="connsiteY23" fmla="*/ 385016 h 385016"/>
              <a:gd name="connsiteX24" fmla="*/ 1124494 w 1346433"/>
              <a:gd name="connsiteY24" fmla="*/ 385016 h 385016"/>
              <a:gd name="connsiteX25" fmla="*/ 1172176 w 1346433"/>
              <a:gd name="connsiteY25" fmla="*/ 365266 h 385016"/>
              <a:gd name="connsiteX26" fmla="*/ 1178962 w 1346433"/>
              <a:gd name="connsiteY26" fmla="*/ 348883 h 385016"/>
              <a:gd name="connsiteX27" fmla="*/ 1200225 w 1346433"/>
              <a:gd name="connsiteY27" fmla="*/ 344591 h 385016"/>
              <a:gd name="connsiteX28" fmla="*/ 1219105 w 1346433"/>
              <a:gd name="connsiteY28" fmla="*/ 331862 h 385016"/>
              <a:gd name="connsiteX29" fmla="*/ 1235081 w 1346433"/>
              <a:gd name="connsiteY29" fmla="*/ 293291 h 385016"/>
              <a:gd name="connsiteX30" fmla="*/ 1247241 w 1346433"/>
              <a:gd name="connsiteY30" fmla="*/ 287354 h 385016"/>
              <a:gd name="connsiteX31" fmla="*/ 1269712 w 1346433"/>
              <a:gd name="connsiteY31" fmla="*/ 248068 h 385016"/>
              <a:gd name="connsiteX32" fmla="*/ 1269712 w 1346433"/>
              <a:gd name="connsiteY32" fmla="*/ 248067 h 385016"/>
              <a:gd name="connsiteX33" fmla="*/ 1346433 w 1346433"/>
              <a:gd name="connsiteY33" fmla="*/ 192509 h 385016"/>
              <a:gd name="connsiteX34" fmla="*/ 1269712 w 1346433"/>
              <a:gd name="connsiteY34" fmla="*/ 136951 h 385016"/>
              <a:gd name="connsiteX35" fmla="*/ 1269712 w 1346433"/>
              <a:gd name="connsiteY35" fmla="*/ 136949 h 385016"/>
              <a:gd name="connsiteX36" fmla="*/ 1247241 w 1346433"/>
              <a:gd name="connsiteY36" fmla="*/ 97664 h 385016"/>
              <a:gd name="connsiteX37" fmla="*/ 1235081 w 1346433"/>
              <a:gd name="connsiteY37" fmla="*/ 91727 h 385016"/>
              <a:gd name="connsiteX38" fmla="*/ 1219105 w 1346433"/>
              <a:gd name="connsiteY38" fmla="*/ 53155 h 385016"/>
              <a:gd name="connsiteX39" fmla="*/ 1200225 w 1346433"/>
              <a:gd name="connsiteY39" fmla="*/ 40426 h 385016"/>
              <a:gd name="connsiteX40" fmla="*/ 1178962 w 1346433"/>
              <a:gd name="connsiteY40" fmla="*/ 36133 h 385016"/>
              <a:gd name="connsiteX41" fmla="*/ 1172176 w 1346433"/>
              <a:gd name="connsiteY41" fmla="*/ 19751 h 385016"/>
              <a:gd name="connsiteX42" fmla="*/ 1124494 w 1346433"/>
              <a:gd name="connsiteY42" fmla="*/ 0 h 385016"/>
            </a:gdLst>
            <a:ahLst/>
            <a:cxnLst/>
            <a:rect l="l" t="t" r="r" b="b"/>
            <a:pathLst>
              <a:path w="1346433" h="385016">
                <a:moveTo>
                  <a:pt x="1124494" y="0"/>
                </a:moveTo>
                <a:lnTo>
                  <a:pt x="1001614" y="0"/>
                </a:lnTo>
                <a:lnTo>
                  <a:pt x="344819" y="0"/>
                </a:lnTo>
                <a:lnTo>
                  <a:pt x="221939" y="0"/>
                </a:lnTo>
                <a:cubicBezTo>
                  <a:pt x="203318" y="0"/>
                  <a:pt x="186460" y="7548"/>
                  <a:pt x="174257" y="19751"/>
                </a:cubicBezTo>
                <a:lnTo>
                  <a:pt x="167471" y="36133"/>
                </a:lnTo>
                <a:lnTo>
                  <a:pt x="146208" y="40426"/>
                </a:lnTo>
                <a:cubicBezTo>
                  <a:pt x="139102" y="43431"/>
                  <a:pt x="132703" y="47781"/>
                  <a:pt x="127328" y="53155"/>
                </a:cubicBezTo>
                <a:lnTo>
                  <a:pt x="111352" y="91727"/>
                </a:lnTo>
                <a:lnTo>
                  <a:pt x="99192" y="97664"/>
                </a:lnTo>
                <a:cubicBezTo>
                  <a:pt x="85308" y="107718"/>
                  <a:pt x="76721" y="121607"/>
                  <a:pt x="76721" y="136949"/>
                </a:cubicBezTo>
                <a:lnTo>
                  <a:pt x="76721" y="136951"/>
                </a:lnTo>
                <a:cubicBezTo>
                  <a:pt x="76721" y="167635"/>
                  <a:pt x="42372" y="192509"/>
                  <a:pt x="0" y="192509"/>
                </a:cubicBezTo>
                <a:cubicBezTo>
                  <a:pt x="42372" y="192509"/>
                  <a:pt x="76721" y="217383"/>
                  <a:pt x="76721" y="248067"/>
                </a:cubicBezTo>
                <a:lnTo>
                  <a:pt x="76721" y="248068"/>
                </a:lnTo>
                <a:cubicBezTo>
                  <a:pt x="76721" y="263410"/>
                  <a:pt x="85308" y="277300"/>
                  <a:pt x="99192" y="287354"/>
                </a:cubicBezTo>
                <a:lnTo>
                  <a:pt x="111352" y="293291"/>
                </a:lnTo>
                <a:lnTo>
                  <a:pt x="127328" y="331862"/>
                </a:lnTo>
                <a:cubicBezTo>
                  <a:pt x="132703" y="337236"/>
                  <a:pt x="139102" y="341585"/>
                  <a:pt x="146208" y="344591"/>
                </a:cubicBezTo>
                <a:lnTo>
                  <a:pt x="167471" y="348883"/>
                </a:lnTo>
                <a:lnTo>
                  <a:pt x="174257" y="365266"/>
                </a:lnTo>
                <a:cubicBezTo>
                  <a:pt x="186460" y="377469"/>
                  <a:pt x="203318" y="385016"/>
                  <a:pt x="221939" y="385016"/>
                </a:cubicBezTo>
                <a:lnTo>
                  <a:pt x="344819" y="385016"/>
                </a:lnTo>
                <a:lnTo>
                  <a:pt x="1001614" y="385016"/>
                </a:lnTo>
                <a:lnTo>
                  <a:pt x="1124494" y="385016"/>
                </a:lnTo>
                <a:cubicBezTo>
                  <a:pt x="1143115" y="385016"/>
                  <a:pt x="1159973" y="377469"/>
                  <a:pt x="1172176" y="365266"/>
                </a:cubicBezTo>
                <a:lnTo>
                  <a:pt x="1178962" y="348883"/>
                </a:lnTo>
                <a:lnTo>
                  <a:pt x="1200225" y="344591"/>
                </a:lnTo>
                <a:cubicBezTo>
                  <a:pt x="1207331" y="341585"/>
                  <a:pt x="1213730" y="337236"/>
                  <a:pt x="1219105" y="331862"/>
                </a:cubicBezTo>
                <a:lnTo>
                  <a:pt x="1235081" y="293291"/>
                </a:lnTo>
                <a:lnTo>
                  <a:pt x="1247241" y="287354"/>
                </a:lnTo>
                <a:cubicBezTo>
                  <a:pt x="1261125" y="277300"/>
                  <a:pt x="1269712" y="263410"/>
                  <a:pt x="1269712" y="248068"/>
                </a:cubicBezTo>
                <a:lnTo>
                  <a:pt x="1269712" y="248067"/>
                </a:lnTo>
                <a:cubicBezTo>
                  <a:pt x="1269712" y="217383"/>
                  <a:pt x="1304061" y="192509"/>
                  <a:pt x="1346433" y="192509"/>
                </a:cubicBezTo>
                <a:cubicBezTo>
                  <a:pt x="1304061" y="192509"/>
                  <a:pt x="1269712" y="167635"/>
                  <a:pt x="1269712" y="136951"/>
                </a:cubicBezTo>
                <a:lnTo>
                  <a:pt x="1269712" y="136949"/>
                </a:lnTo>
                <a:cubicBezTo>
                  <a:pt x="1269712" y="121607"/>
                  <a:pt x="1261125" y="107718"/>
                  <a:pt x="1247241" y="97664"/>
                </a:cubicBezTo>
                <a:lnTo>
                  <a:pt x="1235081" y="91727"/>
                </a:lnTo>
                <a:lnTo>
                  <a:pt x="1219105" y="53155"/>
                </a:lnTo>
                <a:cubicBezTo>
                  <a:pt x="1213730" y="47781"/>
                  <a:pt x="1207331" y="43431"/>
                  <a:pt x="1200225" y="40426"/>
                </a:cubicBezTo>
                <a:lnTo>
                  <a:pt x="1178962" y="36133"/>
                </a:lnTo>
                <a:lnTo>
                  <a:pt x="1172176" y="19751"/>
                </a:lnTo>
                <a:cubicBezTo>
                  <a:pt x="1159973" y="7548"/>
                  <a:pt x="1143115" y="0"/>
                  <a:pt x="1124494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0601" cap="sq">
            <a:solidFill>
              <a:schemeClr val="accent1">
                <a:lumMod val="75000"/>
                <a:alpha val="100000"/>
              </a:schemeClr>
            </a:solidFill>
            <a:miter/>
          </a:ln>
          <a:effectLst>
            <a:outerShdw blurRad="199644" dist="99822" dir="540000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101748" tIns="50874" rIns="101748" bIns="5087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760974" y="1634804"/>
            <a:ext cx="700274" cy="11242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03</a:t>
            </a:r>
            <a:endParaRPr kumimoji="1"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alphaModFix amt="100000"/>
          </a:blip>
          <a:srcRect/>
          <a:stretch>
            <a:fillRect/>
          </a:stretch>
        </p:blipFill>
        <p:spPr>
          <a:xfrm>
            <a:off x="-1155700" y="3795395"/>
            <a:ext cx="3951605" cy="3281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alphaModFix amt="100000"/>
          </a:blip>
          <a:srcRect/>
          <a:stretch>
            <a:fillRect/>
          </a:stretch>
        </p:blipFill>
        <p:spPr>
          <a:xfrm flipH="1">
            <a:off x="7819760" y="-356877"/>
            <a:ext cx="4276802" cy="355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标题 1"/>
          <p:cNvSpPr txBox="1"/>
          <p:nvPr/>
        </p:nvSpPr>
        <p:spPr>
          <a:xfrm flipH="1">
            <a:off x="3991886" y="5066120"/>
            <a:ext cx="318274" cy="171278"/>
          </a:xfrm>
          <a:custGeom>
            <a:avLst/>
            <a:gdLst>
              <a:gd name="connsiteX0" fmla="*/ 339272 w 368449"/>
              <a:gd name="connsiteY0" fmla="*/ 73189 h 198280"/>
              <a:gd name="connsiteX1" fmla="*/ 229460 w 368449"/>
              <a:gd name="connsiteY1" fmla="*/ 10856 h 198280"/>
              <a:gd name="connsiteX2" fmla="*/ 191237 w 368449"/>
              <a:gd name="connsiteY2" fmla="*/ 50983 h 198280"/>
              <a:gd name="connsiteX3" fmla="*/ 60648 w 368449"/>
              <a:gd name="connsiteY3" fmla="*/ 81036 h 198280"/>
              <a:gd name="connsiteX4" fmla="*/ 212186 w 368449"/>
              <a:gd name="connsiteY4" fmla="*/ 95262 h 198280"/>
              <a:gd name="connsiteX5" fmla="*/ 239363 w 368449"/>
              <a:gd name="connsiteY5" fmla="*/ 54507 h 198280"/>
              <a:gd name="connsiteX6" fmla="*/ 225461 w 368449"/>
              <a:gd name="connsiteY6" fmla="*/ 64562 h 198280"/>
              <a:gd name="connsiteX7" fmla="*/ 242087 w 368449"/>
              <a:gd name="connsiteY7" fmla="*/ 73189 h 198280"/>
              <a:gd name="connsiteX8" fmla="*/ 215215 w 368449"/>
              <a:gd name="connsiteY8" fmla="*/ 73361 h 198280"/>
              <a:gd name="connsiteX9" fmla="*/ 223385 w 368449"/>
              <a:gd name="connsiteY9" fmla="*/ 50183 h 198280"/>
              <a:gd name="connsiteX10" fmla="*/ 261893 w 368449"/>
              <a:gd name="connsiteY10" fmla="*/ 75284 h 198280"/>
              <a:gd name="connsiteX11" fmla="*/ 187257 w 368449"/>
              <a:gd name="connsiteY11" fmla="*/ 101814 h 198280"/>
              <a:gd name="connsiteX12" fmla="*/ -105 w 368449"/>
              <a:gd name="connsiteY12" fmla="*/ 98005 h 198280"/>
              <a:gd name="connsiteX13" fmla="*/ 135931 w 368449"/>
              <a:gd name="connsiteY13" fmla="*/ 116383 h 198280"/>
              <a:gd name="connsiteX14" fmla="*/ 94224 w 368449"/>
              <a:gd name="connsiteY14" fmla="*/ 107260 h 198280"/>
              <a:gd name="connsiteX15" fmla="*/ 222585 w 368449"/>
              <a:gd name="connsiteY15" fmla="*/ 164014 h 198280"/>
              <a:gd name="connsiteX16" fmla="*/ 326798 w 368449"/>
              <a:gd name="connsiteY16" fmla="*/ 163385 h 198280"/>
              <a:gd name="connsiteX17" fmla="*/ 339272 w 368449"/>
              <a:gd name="connsiteY17" fmla="*/ 73208 h 198280"/>
            </a:gdLst>
            <a:ahLst/>
            <a:cxnLst/>
            <a:rect l="l" t="t" r="r" b="b"/>
            <a:pathLst>
              <a:path w="368449" h="198280">
                <a:moveTo>
                  <a:pt x="339272" y="73189"/>
                </a:moveTo>
                <a:cubicBezTo>
                  <a:pt x="330321" y="32110"/>
                  <a:pt x="293222" y="-24320"/>
                  <a:pt x="229460" y="10856"/>
                </a:cubicBezTo>
                <a:cubicBezTo>
                  <a:pt x="200360" y="27006"/>
                  <a:pt x="201160" y="45384"/>
                  <a:pt x="191237" y="50983"/>
                </a:cubicBezTo>
                <a:cubicBezTo>
                  <a:pt x="155605" y="70961"/>
                  <a:pt x="120772" y="47460"/>
                  <a:pt x="60648" y="81036"/>
                </a:cubicBezTo>
                <a:cubicBezTo>
                  <a:pt x="138503" y="61686"/>
                  <a:pt x="168384" y="90558"/>
                  <a:pt x="212186" y="95262"/>
                </a:cubicBezTo>
                <a:cubicBezTo>
                  <a:pt x="253913" y="99738"/>
                  <a:pt x="260941" y="60982"/>
                  <a:pt x="239363" y="54507"/>
                </a:cubicBezTo>
                <a:cubicBezTo>
                  <a:pt x="230736" y="53535"/>
                  <a:pt x="226032" y="59287"/>
                  <a:pt x="225461" y="64562"/>
                </a:cubicBezTo>
                <a:cubicBezTo>
                  <a:pt x="224661" y="71113"/>
                  <a:pt x="233764" y="78312"/>
                  <a:pt x="242087" y="73189"/>
                </a:cubicBezTo>
                <a:cubicBezTo>
                  <a:pt x="236011" y="85188"/>
                  <a:pt x="219385" y="82712"/>
                  <a:pt x="215215" y="73361"/>
                </a:cubicBezTo>
                <a:cubicBezTo>
                  <a:pt x="211539" y="65057"/>
                  <a:pt x="215215" y="56887"/>
                  <a:pt x="223385" y="50183"/>
                </a:cubicBezTo>
                <a:cubicBezTo>
                  <a:pt x="235535" y="40109"/>
                  <a:pt x="261741" y="44470"/>
                  <a:pt x="261893" y="75284"/>
                </a:cubicBezTo>
                <a:cubicBezTo>
                  <a:pt x="262065" y="90939"/>
                  <a:pt x="243191" y="123563"/>
                  <a:pt x="187257" y="101814"/>
                </a:cubicBezTo>
                <a:cubicBezTo>
                  <a:pt x="133532" y="80864"/>
                  <a:pt x="104774" y="75437"/>
                  <a:pt x="-105" y="98005"/>
                </a:cubicBezTo>
                <a:cubicBezTo>
                  <a:pt x="76626" y="87930"/>
                  <a:pt x="104127" y="86330"/>
                  <a:pt x="135931" y="116383"/>
                </a:cubicBezTo>
                <a:cubicBezTo>
                  <a:pt x="108755" y="103756"/>
                  <a:pt x="147606" y="126781"/>
                  <a:pt x="94224" y="107260"/>
                </a:cubicBezTo>
                <a:cubicBezTo>
                  <a:pt x="151358" y="146588"/>
                  <a:pt x="160880" y="180011"/>
                  <a:pt x="222585" y="164014"/>
                </a:cubicBezTo>
                <a:cubicBezTo>
                  <a:pt x="244486" y="217091"/>
                  <a:pt x="308286" y="201265"/>
                  <a:pt x="326798" y="163385"/>
                </a:cubicBezTo>
                <a:cubicBezTo>
                  <a:pt x="386903" y="147711"/>
                  <a:pt x="373324" y="79588"/>
                  <a:pt x="339272" y="732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4527550" y="5016500"/>
            <a:ext cx="3441700" cy="279400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CCCCCC">
                    <a:alpha val="100000"/>
                  </a:srgbClr>
                </a:solidFill>
                <a:latin typeface="Alibaba Sans" panose="020B0503020203040204"/>
                <a:ea typeface="Alibaba Sans" panose="020B0503020203040204"/>
                <a:cs typeface="Alibaba Sans" panose="020B0503020203040204"/>
              </a:rPr>
              <a:t>POWERPOINT  DESIGN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881483" y="5066120"/>
            <a:ext cx="318274" cy="171278"/>
          </a:xfrm>
          <a:custGeom>
            <a:avLst/>
            <a:gdLst>
              <a:gd name="connsiteX0" fmla="*/ 339272 w 368449"/>
              <a:gd name="connsiteY0" fmla="*/ 73189 h 198280"/>
              <a:gd name="connsiteX1" fmla="*/ 229460 w 368449"/>
              <a:gd name="connsiteY1" fmla="*/ 10856 h 198280"/>
              <a:gd name="connsiteX2" fmla="*/ 191237 w 368449"/>
              <a:gd name="connsiteY2" fmla="*/ 50983 h 198280"/>
              <a:gd name="connsiteX3" fmla="*/ 60648 w 368449"/>
              <a:gd name="connsiteY3" fmla="*/ 81036 h 198280"/>
              <a:gd name="connsiteX4" fmla="*/ 212186 w 368449"/>
              <a:gd name="connsiteY4" fmla="*/ 95262 h 198280"/>
              <a:gd name="connsiteX5" fmla="*/ 239363 w 368449"/>
              <a:gd name="connsiteY5" fmla="*/ 54507 h 198280"/>
              <a:gd name="connsiteX6" fmla="*/ 225461 w 368449"/>
              <a:gd name="connsiteY6" fmla="*/ 64562 h 198280"/>
              <a:gd name="connsiteX7" fmla="*/ 242087 w 368449"/>
              <a:gd name="connsiteY7" fmla="*/ 73189 h 198280"/>
              <a:gd name="connsiteX8" fmla="*/ 215215 w 368449"/>
              <a:gd name="connsiteY8" fmla="*/ 73361 h 198280"/>
              <a:gd name="connsiteX9" fmla="*/ 223385 w 368449"/>
              <a:gd name="connsiteY9" fmla="*/ 50183 h 198280"/>
              <a:gd name="connsiteX10" fmla="*/ 261893 w 368449"/>
              <a:gd name="connsiteY10" fmla="*/ 75284 h 198280"/>
              <a:gd name="connsiteX11" fmla="*/ 187257 w 368449"/>
              <a:gd name="connsiteY11" fmla="*/ 101814 h 198280"/>
              <a:gd name="connsiteX12" fmla="*/ -105 w 368449"/>
              <a:gd name="connsiteY12" fmla="*/ 98005 h 198280"/>
              <a:gd name="connsiteX13" fmla="*/ 135931 w 368449"/>
              <a:gd name="connsiteY13" fmla="*/ 116383 h 198280"/>
              <a:gd name="connsiteX14" fmla="*/ 94224 w 368449"/>
              <a:gd name="connsiteY14" fmla="*/ 107260 h 198280"/>
              <a:gd name="connsiteX15" fmla="*/ 222585 w 368449"/>
              <a:gd name="connsiteY15" fmla="*/ 164014 h 198280"/>
              <a:gd name="connsiteX16" fmla="*/ 326798 w 368449"/>
              <a:gd name="connsiteY16" fmla="*/ 163385 h 198280"/>
              <a:gd name="connsiteX17" fmla="*/ 339272 w 368449"/>
              <a:gd name="connsiteY17" fmla="*/ 73208 h 198280"/>
            </a:gdLst>
            <a:ahLst/>
            <a:cxnLst/>
            <a:rect l="l" t="t" r="r" b="b"/>
            <a:pathLst>
              <a:path w="368449" h="198280">
                <a:moveTo>
                  <a:pt x="339272" y="73189"/>
                </a:moveTo>
                <a:cubicBezTo>
                  <a:pt x="330321" y="32110"/>
                  <a:pt x="293222" y="-24320"/>
                  <a:pt x="229460" y="10856"/>
                </a:cubicBezTo>
                <a:cubicBezTo>
                  <a:pt x="200360" y="27006"/>
                  <a:pt x="201160" y="45384"/>
                  <a:pt x="191237" y="50983"/>
                </a:cubicBezTo>
                <a:cubicBezTo>
                  <a:pt x="155605" y="70961"/>
                  <a:pt x="120772" y="47460"/>
                  <a:pt x="60648" y="81036"/>
                </a:cubicBezTo>
                <a:cubicBezTo>
                  <a:pt x="138503" y="61686"/>
                  <a:pt x="168384" y="90558"/>
                  <a:pt x="212186" y="95262"/>
                </a:cubicBezTo>
                <a:cubicBezTo>
                  <a:pt x="253913" y="99738"/>
                  <a:pt x="260941" y="60982"/>
                  <a:pt x="239363" y="54507"/>
                </a:cubicBezTo>
                <a:cubicBezTo>
                  <a:pt x="230736" y="53535"/>
                  <a:pt x="226032" y="59287"/>
                  <a:pt x="225461" y="64562"/>
                </a:cubicBezTo>
                <a:cubicBezTo>
                  <a:pt x="224661" y="71113"/>
                  <a:pt x="233764" y="78312"/>
                  <a:pt x="242087" y="73189"/>
                </a:cubicBezTo>
                <a:cubicBezTo>
                  <a:pt x="236011" y="85188"/>
                  <a:pt x="219385" y="82712"/>
                  <a:pt x="215215" y="73361"/>
                </a:cubicBezTo>
                <a:cubicBezTo>
                  <a:pt x="211539" y="65057"/>
                  <a:pt x="215215" y="56887"/>
                  <a:pt x="223385" y="50183"/>
                </a:cubicBezTo>
                <a:cubicBezTo>
                  <a:pt x="235535" y="40109"/>
                  <a:pt x="261741" y="44470"/>
                  <a:pt x="261893" y="75284"/>
                </a:cubicBezTo>
                <a:cubicBezTo>
                  <a:pt x="262065" y="90939"/>
                  <a:pt x="243191" y="123563"/>
                  <a:pt x="187257" y="101814"/>
                </a:cubicBezTo>
                <a:cubicBezTo>
                  <a:pt x="133532" y="80864"/>
                  <a:pt x="104774" y="75437"/>
                  <a:pt x="-105" y="98005"/>
                </a:cubicBezTo>
                <a:cubicBezTo>
                  <a:pt x="76626" y="87930"/>
                  <a:pt x="104127" y="86330"/>
                  <a:pt x="135931" y="116383"/>
                </a:cubicBezTo>
                <a:cubicBezTo>
                  <a:pt x="108755" y="103756"/>
                  <a:pt x="147606" y="126781"/>
                  <a:pt x="94224" y="107260"/>
                </a:cubicBezTo>
                <a:cubicBezTo>
                  <a:pt x="151358" y="146588"/>
                  <a:pt x="160880" y="180011"/>
                  <a:pt x="222585" y="164014"/>
                </a:cubicBezTo>
                <a:cubicBezTo>
                  <a:pt x="244486" y="217091"/>
                  <a:pt x="308286" y="201265"/>
                  <a:pt x="326798" y="163385"/>
                </a:cubicBezTo>
                <a:cubicBezTo>
                  <a:pt x="386903" y="147711"/>
                  <a:pt x="373324" y="79588"/>
                  <a:pt x="339272" y="732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10552897" y="3522081"/>
            <a:ext cx="832900" cy="5217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1D2BD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7746197" y="1210681"/>
            <a:ext cx="832900" cy="5217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1D2BD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660400" y="1551127"/>
            <a:ext cx="8100000" cy="1908000"/>
          </a:xfrm>
          <a:prstGeom prst="roundRect">
            <a:avLst>
              <a:gd name="adj" fmla="val 7804"/>
            </a:avLst>
          </a:prstGeom>
          <a:solidFill>
            <a:schemeClr val="bg1"/>
          </a:solidFill>
          <a:ln w="6350" cap="flat">
            <a:solidFill>
              <a:schemeClr val="accent1"/>
            </a:solidFill>
            <a:miter/>
          </a:ln>
          <a:effectLst>
            <a:outerShdw blurRad="254000" dist="101600" dir="2700000" algn="t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1686861" y="1809864"/>
            <a:ext cx="6840000" cy="3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zh-CN" altLang="en-US" sz="1600">
                <a:sym typeface="+mn-ea"/>
              </a:rPr>
              <a:t>心血虚</a:t>
            </a: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1633855" y="2225675"/>
            <a:ext cx="6892925" cy="12128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/>
              <a:t>心血虚多由失血，过度劳神，或血的生化之源不足所致。</a:t>
            </a:r>
            <a:r>
              <a:rPr kumimoji="1" lang="en-US" altLang="zh-CN"/>
              <a:t> </a:t>
            </a:r>
            <a:endParaRPr kumimoji="1" lang="en-US" altLang="zh-CN"/>
          </a:p>
          <a:p>
            <a:pPr algn="l">
              <a:lnSpc>
                <a:spcPct val="150000"/>
              </a:lnSpc>
            </a:pPr>
            <a:r>
              <a:rPr kumimoji="1" lang="zh-CN" altLang="en-US"/>
              <a:t>症见心悸，心烦，易惊，失眠，健忘，眩晕，面色苍白，唇舌色淡，</a:t>
            </a:r>
            <a:r>
              <a:rPr kumimoji="1" lang="en-US" altLang="zh-CN"/>
              <a:t> </a:t>
            </a:r>
            <a:r>
              <a:rPr kumimoji="1" lang="zh-CN" altLang="en-US"/>
              <a:t>脉细弱等。</a:t>
            </a: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914939" y="1802749"/>
            <a:ext cx="540007" cy="540000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3418900" y="3872002"/>
            <a:ext cx="8100000" cy="1908000"/>
          </a:xfrm>
          <a:prstGeom prst="roundRect">
            <a:avLst>
              <a:gd name="adj" fmla="val 7804"/>
            </a:avLst>
          </a:prstGeom>
          <a:solidFill>
            <a:schemeClr val="bg1"/>
          </a:solidFill>
          <a:ln w="6350" cap="flat">
            <a:solidFill>
              <a:schemeClr val="accent1"/>
            </a:solidFill>
            <a:miter/>
          </a:ln>
          <a:effectLst>
            <a:outerShdw blurRad="254000" dist="101600" dir="2700000" algn="t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4445360" y="4130739"/>
            <a:ext cx="6840000" cy="3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zh-CN" altLang="en-US"/>
              <a:t>心阴虚</a:t>
            </a: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4445635" y="4545965"/>
            <a:ext cx="6840220" cy="121983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/>
              <a:t>心阴虚多由劳神过度或久病，热病耗伤心阴所致。又称心血虚热。</a:t>
            </a:r>
            <a:r>
              <a:rPr kumimoji="1" lang="en-US" altLang="zh-CN"/>
              <a:t> </a:t>
            </a:r>
            <a:r>
              <a:rPr kumimoji="1" lang="zh-CN" altLang="en-US"/>
              <a:t>症见心悸，心</a:t>
            </a:r>
            <a:r>
              <a:rPr kumimoji="1" lang="zh-C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烦</a:t>
            </a:r>
            <a:r>
              <a:rPr kumimoji="1" lang="zh-CN" altLang="en-US"/>
              <a:t>，失眠，易惊，健忘等；甚则可见低热，</a:t>
            </a:r>
            <a:r>
              <a:rPr kumimoji="1" lang="zh-C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盗汗</a:t>
            </a:r>
            <a:r>
              <a:rPr kumimoji="1" lang="zh-CN" altLang="en-US"/>
              <a:t>，五心烦热，</a:t>
            </a:r>
            <a:r>
              <a:rPr kumimoji="1" lang="zh-C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口干</a:t>
            </a:r>
            <a:r>
              <a:rPr kumimoji="1" lang="zh-CN" altLang="en-US"/>
              <a:t>等症；舌红</a:t>
            </a:r>
            <a:r>
              <a:rPr kumimoji="1" lang="zh-C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少津</a:t>
            </a:r>
            <a:r>
              <a:rPr kumimoji="1" lang="zh-CN" altLang="en-US"/>
              <a:t>，</a:t>
            </a:r>
            <a:r>
              <a:rPr kumimoji="1" lang="en-US" altLang="zh-CN"/>
              <a:t> </a:t>
            </a:r>
            <a:r>
              <a:rPr kumimoji="1" lang="zh-CN" altLang="en-US"/>
              <a:t>脉细数或促。</a:t>
            </a: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>
            <a:off x="3673438" y="4139141"/>
            <a:ext cx="540007" cy="508969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299070" y="320879"/>
            <a:ext cx="4495800" cy="56515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592800" y="399245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饮食智慧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5400000">
            <a:off x="-457200" y="114300"/>
            <a:ext cx="914400" cy="914400"/>
          </a:xfrm>
          <a:prstGeom prst="blockArc">
            <a:avLst>
              <a:gd name="adj1" fmla="val 10800000"/>
              <a:gd name="adj2" fmla="val 0"/>
              <a:gd name="adj3" fmla="val 28546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10552897" y="3522081"/>
            <a:ext cx="832900" cy="5217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1D2BD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7746197" y="1210681"/>
            <a:ext cx="832900" cy="5217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1D2BD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660400" y="1551127"/>
            <a:ext cx="8100000" cy="1908000"/>
          </a:xfrm>
          <a:prstGeom prst="roundRect">
            <a:avLst>
              <a:gd name="adj" fmla="val 7804"/>
            </a:avLst>
          </a:prstGeom>
          <a:solidFill>
            <a:schemeClr val="bg1"/>
          </a:solidFill>
          <a:ln w="6350" cap="flat">
            <a:solidFill>
              <a:schemeClr val="accent1"/>
            </a:solidFill>
            <a:miter/>
          </a:ln>
          <a:effectLst>
            <a:outerShdw blurRad="254000" dist="101600" dir="2700000" algn="t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1686861" y="1809864"/>
            <a:ext cx="6840000" cy="3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zh-CN" altLang="en-US" sz="1600">
                <a:sym typeface="+mn-ea"/>
              </a:rPr>
              <a:t>心气虚</a:t>
            </a: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1631315" y="2187575"/>
            <a:ext cx="6892925" cy="12293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/>
              <a:t>心气虚多由禀赋不足，年高体弱，久病失养，劳倦过度，先天不足，</a:t>
            </a:r>
            <a:r>
              <a:rPr kumimoji="1" lang="en-US" altLang="zh-CN"/>
              <a:t> </a:t>
            </a:r>
            <a:r>
              <a:rPr kumimoji="1" lang="zh-CN" altLang="en-US"/>
              <a:t>情志失调等因素引起。</a:t>
            </a:r>
            <a:r>
              <a:rPr kumimoji="1" lang="en-US" altLang="zh-CN"/>
              <a:t> </a:t>
            </a:r>
            <a:r>
              <a:rPr kumimoji="1" lang="zh-CN" altLang="en-US"/>
              <a:t>症见心悸，气短，自汗，胸闷不适，神</a:t>
            </a:r>
            <a:r>
              <a:rPr kumimoji="1" lang="zh-C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疲</a:t>
            </a:r>
            <a:r>
              <a:rPr kumimoji="1" lang="zh-CN" altLang="en-US"/>
              <a:t>体倦，面色淡白，</a:t>
            </a:r>
            <a:r>
              <a:rPr kumimoji="1" lang="en-US" altLang="zh-CN"/>
              <a:t> </a:t>
            </a:r>
            <a:r>
              <a:rPr kumimoji="1" lang="zh-CN" altLang="en-US"/>
              <a:t>脉细无力或结代。</a:t>
            </a: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914939" y="1802749"/>
            <a:ext cx="540007" cy="540000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3418900" y="3872002"/>
            <a:ext cx="8100000" cy="1908000"/>
          </a:xfrm>
          <a:prstGeom prst="roundRect">
            <a:avLst>
              <a:gd name="adj" fmla="val 7804"/>
            </a:avLst>
          </a:prstGeom>
          <a:solidFill>
            <a:schemeClr val="bg1"/>
          </a:solidFill>
          <a:ln w="6350" cap="flat">
            <a:solidFill>
              <a:schemeClr val="accent1"/>
            </a:solidFill>
            <a:miter/>
          </a:ln>
          <a:effectLst>
            <a:outerShdw blurRad="254000" dist="101600" dir="2700000" algn="t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4445360" y="4043744"/>
            <a:ext cx="6840000" cy="3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zh-CN" altLang="en-US" sz="1600">
                <a:sym typeface="+mn-ea"/>
              </a:rPr>
              <a:t>心阳虚</a:t>
            </a: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4439920" y="4403725"/>
            <a:ext cx="6840220" cy="14281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600"/>
              <a:t>心阳虚多由心气虚发展而来，亦可由于寒湿、痰饮之邪阻抑心阳；或素体阳虚，心阳不振；或思虑伤神，心气受损；或久病失养等所致。</a:t>
            </a:r>
            <a:r>
              <a:rPr kumimoji="1" lang="en-US" altLang="zh-CN" sz="1600"/>
              <a:t> </a:t>
            </a:r>
            <a:endParaRPr kumimoji="1" lang="en-US" altLang="zh-CN" sz="1600"/>
          </a:p>
          <a:p>
            <a:pPr algn="l">
              <a:lnSpc>
                <a:spcPct val="150000"/>
              </a:lnSpc>
            </a:pPr>
            <a:r>
              <a:rPr kumimoji="1" lang="zh-CN" altLang="en-US" sz="1600"/>
              <a:t>症见：心悸怔忡，心胸憋闷或痛，气短，</a:t>
            </a:r>
            <a:r>
              <a:rPr kumimoji="1" lang="en-US" altLang="zh-CN" sz="1600"/>
              <a:t> </a:t>
            </a:r>
            <a:r>
              <a:rPr kumimoji="1" lang="zh-CN" altLang="en-US" sz="1600"/>
              <a:t>自汗，畏冷肢</a:t>
            </a:r>
            <a:r>
              <a:rPr kumimoji="1" lang="zh-CN" altLang="en-US" sz="1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凉</a:t>
            </a:r>
            <a:r>
              <a:rPr kumimoji="1" lang="zh-CN" altLang="en-US" sz="1600"/>
              <a:t>，神疲乏力，面色晄白，或面唇</a:t>
            </a:r>
            <a:r>
              <a:rPr kumimoji="1" lang="zh-CN" altLang="en-US" sz="1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青紫</a:t>
            </a:r>
            <a:r>
              <a:rPr kumimoji="1" lang="zh-CN" altLang="en-US" sz="1600"/>
              <a:t>，舌质淡胖或紫暗，苔白滑，脉弱或结代。</a:t>
            </a:r>
            <a:endParaRPr kumimoji="1" lang="zh-CN" altLang="en-US" sz="1600"/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>
            <a:off x="3673438" y="4139141"/>
            <a:ext cx="540007" cy="508969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299070" y="320879"/>
            <a:ext cx="4495800" cy="56515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592800" y="399245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饮食智慧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5400000">
            <a:off x="-457200" y="114300"/>
            <a:ext cx="914400" cy="914400"/>
          </a:xfrm>
          <a:prstGeom prst="blockArc">
            <a:avLst>
              <a:gd name="adj1" fmla="val 10800000"/>
              <a:gd name="adj2" fmla="val 0"/>
              <a:gd name="adj3" fmla="val 28546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534910" y="1644390"/>
            <a:ext cx="444222" cy="444220"/>
          </a:xfrm>
          <a:prstGeom prst="ellipse">
            <a:avLst/>
          </a:prstGeom>
          <a:solidFill>
            <a:schemeClr val="accent1"/>
          </a:solidFill>
          <a:ln cap="rnd">
            <a:noFill/>
            <a:prstDash val="solid"/>
            <a:round/>
          </a:ln>
          <a:effectLst>
            <a:outerShdw blurRad="254000" dist="127000" algn="ctr" rotWithShape="0">
              <a:schemeClr val="accent1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60730" y="1916430"/>
            <a:ext cx="8949055" cy="3743960"/>
          </a:xfrm>
          <a:prstGeom prst="roundRect">
            <a:avLst>
              <a:gd name="adj" fmla="val 4347"/>
            </a:avLst>
          </a:prstGeom>
          <a:solidFill>
            <a:schemeClr val="bg1"/>
          </a:solidFill>
          <a:ln cap="rnd">
            <a:noFill/>
            <a:prstDash val="solid"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752341" y="2132425"/>
            <a:ext cx="446048" cy="446048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299070" y="320879"/>
            <a:ext cx="4495800" cy="56515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592800" y="399245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当前季节养生重点（根据实际季节调整）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5400000">
            <a:off x="-457200" y="114300"/>
            <a:ext cx="914400" cy="914400"/>
          </a:xfrm>
          <a:prstGeom prst="blockArc">
            <a:avLst>
              <a:gd name="adj1" fmla="val 10800000"/>
              <a:gd name="adj2" fmla="val 0"/>
              <a:gd name="adj3" fmla="val 28546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1"/>
            </p:custDataLst>
          </p:nvPr>
        </p:nvSpPr>
        <p:spPr>
          <a:xfrm>
            <a:off x="760730" y="1916430"/>
            <a:ext cx="3674110" cy="808355"/>
          </a:xfrm>
          <a:custGeom>
            <a:avLst/>
            <a:gdLst>
              <a:gd name="connsiteX0" fmla="*/ 681947 w 5405378"/>
              <a:gd name="connsiteY0" fmla="*/ 0 h 4554639"/>
              <a:gd name="connsiteX1" fmla="*/ 4723431 w 5405378"/>
              <a:gd name="connsiteY1" fmla="*/ 0 h 4554639"/>
              <a:gd name="connsiteX2" fmla="*/ 5405378 w 5405378"/>
              <a:gd name="connsiteY2" fmla="*/ 681947 h 4554639"/>
              <a:gd name="connsiteX3" fmla="*/ 5405378 w 5405378"/>
              <a:gd name="connsiteY3" fmla="*/ 949125 h 4554639"/>
              <a:gd name="connsiteX4" fmla="*/ 5405378 w 5405378"/>
              <a:gd name="connsiteY4" fmla="*/ 2923567 h 4554639"/>
              <a:gd name="connsiteX5" fmla="*/ 5405378 w 5405378"/>
              <a:gd name="connsiteY5" fmla="*/ 4554639 h 4554639"/>
              <a:gd name="connsiteX6" fmla="*/ 0 w 5405378"/>
              <a:gd name="connsiteY6" fmla="*/ 4554639 h 4554639"/>
              <a:gd name="connsiteX7" fmla="*/ 0 w 5405378"/>
              <a:gd name="connsiteY7" fmla="*/ 2923567 h 4554639"/>
              <a:gd name="connsiteX8" fmla="*/ 0 w 5405378"/>
              <a:gd name="connsiteY8" fmla="*/ 949125 h 4554639"/>
              <a:gd name="connsiteX9" fmla="*/ 0 w 5405378"/>
              <a:gd name="connsiteY9" fmla="*/ 681947 h 4554639"/>
              <a:gd name="connsiteX10" fmla="*/ 681947 w 5405378"/>
              <a:gd name="connsiteY10" fmla="*/ 0 h 4554639"/>
            </a:gdLst>
            <a:ahLst/>
            <a:cxnLst/>
            <a:rect l="l" t="t" r="r" b="b"/>
            <a:pathLst>
              <a:path w="5405378" h="4554639">
                <a:moveTo>
                  <a:pt x="681947" y="0"/>
                </a:moveTo>
                <a:lnTo>
                  <a:pt x="4723431" y="0"/>
                </a:lnTo>
                <a:cubicBezTo>
                  <a:pt x="5100060" y="0"/>
                  <a:pt x="5405378" y="305318"/>
                  <a:pt x="5405378" y="681947"/>
                </a:cubicBezTo>
                <a:lnTo>
                  <a:pt x="5405378" y="949125"/>
                </a:lnTo>
                <a:lnTo>
                  <a:pt x="5405378" y="2923567"/>
                </a:lnTo>
                <a:lnTo>
                  <a:pt x="5405378" y="4554639"/>
                </a:lnTo>
                <a:lnTo>
                  <a:pt x="0" y="4554639"/>
                </a:lnTo>
                <a:lnTo>
                  <a:pt x="0" y="2923567"/>
                </a:lnTo>
                <a:lnTo>
                  <a:pt x="0" y="949125"/>
                </a:lnTo>
                <a:lnTo>
                  <a:pt x="0" y="681947"/>
                </a:lnTo>
                <a:cubicBezTo>
                  <a:pt x="0" y="305318"/>
                  <a:pt x="305318" y="0"/>
                  <a:pt x="681947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p>
            <a:pPr algn="l">
              <a:lnSpc>
                <a:spcPct val="11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失眠/焦虑</a:t>
            </a:r>
            <a:endParaRPr kumimoji="1" lang="zh-CN" altLang="en-US"/>
          </a:p>
        </p:txBody>
      </p:sp>
      <p:sp>
        <p:nvSpPr>
          <p:cNvPr id="32" name="标题 1"/>
          <p:cNvSpPr txBox="1"/>
          <p:nvPr>
            <p:custDataLst>
              <p:tags r:id="rId2"/>
            </p:custDataLst>
          </p:nvPr>
        </p:nvSpPr>
        <p:spPr>
          <a:xfrm>
            <a:off x="1260475" y="3060065"/>
            <a:ext cx="6937375" cy="219138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         失眠和焦虑是现代常见的心理问题，中医将其分为肝火扰心、心脾两虚、痰热扰心等多种证型。肝火旺者，多因情绪波动，表现为急躁易怒、失眠多梦；心脾两</a:t>
            </a:r>
            <a:endParaRPr kumimoji="1" lang="en-US" altLang="zh-CN" sz="1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虚者，多因思虑过度，表现为心悸失眠、神疲乏力。
        中医辨证论治为失眠和焦虑的治疗提供了个性化方案，通过调理脏腑功能，从根本上解决问题。</a:t>
            </a:r>
            <a:endParaRPr kumimoji="1" lang="en-US" altLang="zh-CN" sz="1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00000"/>
          </a:blip>
          <a:srcRect l="1509" t="2536" r="2109" b="5838"/>
          <a:stretch>
            <a:fillRect/>
          </a:stretch>
        </p:blipFill>
        <p:spPr>
          <a:xfrm>
            <a:off x="0" y="0"/>
            <a:ext cx="12166342" cy="6858000"/>
          </a:xfrm>
          <a:custGeom>
            <a:avLst/>
            <a:gdLst/>
            <a:ahLst/>
            <a:cxnLst/>
            <a:rect l="l" t="t" r="r" b="b"/>
            <a:pathLst>
              <a:path w="12166600" h="6858000">
                <a:moveTo>
                  <a:pt x="0" y="0"/>
                </a:moveTo>
                <a:lnTo>
                  <a:pt x="12166342" y="0"/>
                </a:lnTo>
                <a:lnTo>
                  <a:pt x="12166342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alphaModFix amt="95000"/>
          </a:blip>
          <a:srcRect l="5799" t="2448" r="1829" b="4841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>
            <a:off x="0" y="88900"/>
            <a:ext cx="12192000" cy="6769100"/>
          </a:xfrm>
          <a:custGeom>
            <a:avLst/>
            <a:gdLst>
              <a:gd name="connsiteX0" fmla="*/ 615801 w 616030"/>
              <a:gd name="connsiteY0" fmla="*/ 260652 h 521522"/>
              <a:gd name="connsiteX1" fmla="*/ 615801 w 616030"/>
              <a:gd name="connsiteY1" fmla="*/ 164081 h 521522"/>
              <a:gd name="connsiteX2" fmla="*/ 615801 w 616030"/>
              <a:gd name="connsiteY2" fmla="*/ 135284 h 521522"/>
              <a:gd name="connsiteX3" fmla="*/ 549600 w 616030"/>
              <a:gd name="connsiteY3" fmla="*/ 69048 h 521522"/>
              <a:gd name="connsiteX4" fmla="*/ 470244 w 616030"/>
              <a:gd name="connsiteY4" fmla="*/ 69048 h 521522"/>
              <a:gd name="connsiteX5" fmla="*/ 336373 w 616030"/>
              <a:gd name="connsiteY5" fmla="*/ 40217 h 521522"/>
              <a:gd name="connsiteX6" fmla="*/ 307716 w 616030"/>
              <a:gd name="connsiteY6" fmla="*/ -22 h 521522"/>
              <a:gd name="connsiteX7" fmla="*/ 279059 w 616030"/>
              <a:gd name="connsiteY7" fmla="*/ 40217 h 521522"/>
              <a:gd name="connsiteX8" fmla="*/ 145188 w 616030"/>
              <a:gd name="connsiteY8" fmla="*/ 69048 h 521522"/>
              <a:gd name="connsiteX9" fmla="*/ 65831 w 616030"/>
              <a:gd name="connsiteY9" fmla="*/ 69048 h 521522"/>
              <a:gd name="connsiteX10" fmla="*/ -19 w 616030"/>
              <a:gd name="connsiteY10" fmla="*/ 135284 h 521522"/>
              <a:gd name="connsiteX11" fmla="*/ -19 w 616030"/>
              <a:gd name="connsiteY11" fmla="*/ 164081 h 521522"/>
              <a:gd name="connsiteX12" fmla="*/ -19 w 616030"/>
              <a:gd name="connsiteY12" fmla="*/ 260652 h 521522"/>
              <a:gd name="connsiteX13" fmla="*/ -19 w 616030"/>
              <a:gd name="connsiteY13" fmla="*/ 357259 h 521522"/>
              <a:gd name="connsiteX14" fmla="*/ -19 w 616030"/>
              <a:gd name="connsiteY14" fmla="*/ 386056 h 521522"/>
              <a:gd name="connsiteX15" fmla="*/ 66006 w 616030"/>
              <a:gd name="connsiteY15" fmla="*/ 452432 h 521522"/>
              <a:gd name="connsiteX16" fmla="*/ 66041 w 616030"/>
              <a:gd name="connsiteY16" fmla="*/ 452432 h 521522"/>
              <a:gd name="connsiteX17" fmla="*/ 145398 w 616030"/>
              <a:gd name="connsiteY17" fmla="*/ 452432 h 521522"/>
              <a:gd name="connsiteX18" fmla="*/ 279269 w 616030"/>
              <a:gd name="connsiteY18" fmla="*/ 481263 h 521522"/>
              <a:gd name="connsiteX19" fmla="*/ 307926 w 616030"/>
              <a:gd name="connsiteY19" fmla="*/ 521501 h 521522"/>
              <a:gd name="connsiteX20" fmla="*/ 336582 w 616030"/>
              <a:gd name="connsiteY20" fmla="*/ 481263 h 521522"/>
              <a:gd name="connsiteX21" fmla="*/ 470453 w 616030"/>
              <a:gd name="connsiteY21" fmla="*/ 452432 h 521522"/>
              <a:gd name="connsiteX22" fmla="*/ 549810 w 616030"/>
              <a:gd name="connsiteY22" fmla="*/ 452432 h 521522"/>
              <a:gd name="connsiteX23" fmla="*/ 616011 w 616030"/>
              <a:gd name="connsiteY23" fmla="*/ 386161 h 521522"/>
              <a:gd name="connsiteX24" fmla="*/ 616011 w 616030"/>
              <a:gd name="connsiteY24" fmla="*/ 385951 h 521522"/>
              <a:gd name="connsiteX25" fmla="*/ 616011 w 616030"/>
              <a:gd name="connsiteY25" fmla="*/ 357154 h 521522"/>
              <a:gd name="connsiteX26" fmla="*/ 615801 w 616030"/>
              <a:gd name="connsiteY26" fmla="*/ 260652 h 521522"/>
            </a:gdLst>
            <a:ahLst/>
            <a:cxnLst/>
            <a:rect l="l" t="t" r="r" b="b"/>
            <a:pathLst>
              <a:path w="616030" h="521522">
                <a:moveTo>
                  <a:pt x="615801" y="260652"/>
                </a:moveTo>
                <a:cubicBezTo>
                  <a:pt x="615801" y="228462"/>
                  <a:pt x="615801" y="196271"/>
                  <a:pt x="615801" y="164081"/>
                </a:cubicBezTo>
                <a:cubicBezTo>
                  <a:pt x="615801" y="154493"/>
                  <a:pt x="615801" y="144871"/>
                  <a:pt x="615801" y="135284"/>
                </a:cubicBezTo>
                <a:cubicBezTo>
                  <a:pt x="615801" y="98716"/>
                  <a:pt x="586165" y="69066"/>
                  <a:pt x="549600" y="69048"/>
                </a:cubicBezTo>
                <a:lnTo>
                  <a:pt x="470244" y="69048"/>
                </a:lnTo>
                <a:cubicBezTo>
                  <a:pt x="420068" y="69048"/>
                  <a:pt x="377626" y="75451"/>
                  <a:pt x="336373" y="40217"/>
                </a:cubicBezTo>
                <a:cubicBezTo>
                  <a:pt x="323706" y="29317"/>
                  <a:pt x="313874" y="15511"/>
                  <a:pt x="307716" y="-22"/>
                </a:cubicBezTo>
                <a:cubicBezTo>
                  <a:pt x="301558" y="15511"/>
                  <a:pt x="291726" y="29317"/>
                  <a:pt x="279059" y="40217"/>
                </a:cubicBezTo>
                <a:cubicBezTo>
                  <a:pt x="237771" y="75451"/>
                  <a:pt x="195399" y="69013"/>
                  <a:pt x="145188" y="69048"/>
                </a:cubicBezTo>
                <a:lnTo>
                  <a:pt x="65831" y="69048"/>
                </a:lnTo>
                <a:cubicBezTo>
                  <a:pt x="29407" y="69241"/>
                  <a:pt x="-54" y="98846"/>
                  <a:pt x="-19" y="135284"/>
                </a:cubicBezTo>
                <a:cubicBezTo>
                  <a:pt x="-19" y="144871"/>
                  <a:pt x="-19" y="154493"/>
                  <a:pt x="-19" y="164081"/>
                </a:cubicBezTo>
                <a:cubicBezTo>
                  <a:pt x="-19" y="196271"/>
                  <a:pt x="-19" y="228462"/>
                  <a:pt x="-19" y="260652"/>
                </a:cubicBezTo>
                <a:cubicBezTo>
                  <a:pt x="-19" y="292843"/>
                  <a:pt x="-19" y="325044"/>
                  <a:pt x="-19" y="357259"/>
                </a:cubicBezTo>
                <a:cubicBezTo>
                  <a:pt x="-19" y="366846"/>
                  <a:pt x="-19" y="376469"/>
                  <a:pt x="-19" y="386056"/>
                </a:cubicBezTo>
                <a:cubicBezTo>
                  <a:pt x="-124" y="422617"/>
                  <a:pt x="29442" y="452333"/>
                  <a:pt x="66006" y="452432"/>
                </a:cubicBezTo>
                <a:cubicBezTo>
                  <a:pt x="66006" y="452432"/>
                  <a:pt x="66041" y="452432"/>
                  <a:pt x="66041" y="452432"/>
                </a:cubicBezTo>
                <a:lnTo>
                  <a:pt x="145398" y="452432"/>
                </a:lnTo>
                <a:cubicBezTo>
                  <a:pt x="195609" y="452432"/>
                  <a:pt x="237981" y="445993"/>
                  <a:pt x="279269" y="481263"/>
                </a:cubicBezTo>
                <a:cubicBezTo>
                  <a:pt x="291935" y="492156"/>
                  <a:pt x="301768" y="505962"/>
                  <a:pt x="307926" y="521501"/>
                </a:cubicBezTo>
                <a:cubicBezTo>
                  <a:pt x="314084" y="505962"/>
                  <a:pt x="323916" y="492156"/>
                  <a:pt x="336582" y="481263"/>
                </a:cubicBezTo>
                <a:cubicBezTo>
                  <a:pt x="377835" y="445993"/>
                  <a:pt x="420278" y="452432"/>
                  <a:pt x="470453" y="452432"/>
                </a:cubicBezTo>
                <a:lnTo>
                  <a:pt x="549810" y="452432"/>
                </a:lnTo>
                <a:cubicBezTo>
                  <a:pt x="586375" y="452414"/>
                  <a:pt x="616046" y="422743"/>
                  <a:pt x="616011" y="386161"/>
                </a:cubicBezTo>
                <a:cubicBezTo>
                  <a:pt x="616011" y="386091"/>
                  <a:pt x="616011" y="386021"/>
                  <a:pt x="616011" y="385951"/>
                </a:cubicBezTo>
                <a:cubicBezTo>
                  <a:pt x="616011" y="376364"/>
                  <a:pt x="616011" y="366742"/>
                  <a:pt x="616011" y="357154"/>
                </a:cubicBezTo>
                <a:cubicBezTo>
                  <a:pt x="615871" y="325034"/>
                  <a:pt x="615801" y="292867"/>
                  <a:pt x="615801" y="260652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45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8092" cap="sq">
            <a:noFill/>
            <a:miter/>
          </a:ln>
          <a:effectLst>
            <a:outerShdw blurRad="139700" dist="127000" dir="5400000" algn="t" rotWithShape="0">
              <a:schemeClr val="accent1">
                <a:lumMod val="50000"/>
                <a:alpha val="17000"/>
              </a:schemeClr>
            </a:outerShdw>
          </a:effectLst>
        </p:spPr>
        <p:txBody>
          <a:bodyPr vert="horz" wrap="square" lIns="77670" tIns="38835" rIns="77670" bIns="38835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alphaModFix amt="5000"/>
          </a:blip>
          <a:srcRect l="1464" t="1045" r="4625" b="251"/>
          <a:stretch>
            <a:fillRect/>
          </a:stretch>
        </p:blipFill>
        <p:spPr>
          <a:xfrm>
            <a:off x="-6" y="88900"/>
            <a:ext cx="12192006" cy="6769113"/>
          </a:xfrm>
          <a:custGeom>
            <a:avLst/>
            <a:gdLst/>
            <a:ahLst/>
            <a:cxnLst/>
            <a:rect l="l" t="t" r="r" b="b"/>
            <a:pathLst>
              <a:path w="12192000" h="6769100">
                <a:moveTo>
                  <a:pt x="6090465" y="0"/>
                </a:moveTo>
                <a:cubicBezTo>
                  <a:pt x="6212339" y="201610"/>
                  <a:pt x="6406927" y="380805"/>
                  <a:pt x="6657622" y="522282"/>
                </a:cubicBezTo>
                <a:cubicBezTo>
                  <a:pt x="7474071" y="979602"/>
                  <a:pt x="8314051" y="896494"/>
                  <a:pt x="9307096" y="896494"/>
                </a:cubicBezTo>
                <a:lnTo>
                  <a:pt x="10877650" y="896494"/>
                </a:lnTo>
                <a:cubicBezTo>
                  <a:pt x="11601316" y="896728"/>
                  <a:pt x="12187850" y="1281570"/>
                  <a:pt x="12187850" y="1756205"/>
                </a:cubicBezTo>
                <a:cubicBezTo>
                  <a:pt x="12187850" y="1880640"/>
                  <a:pt x="12187850" y="2005529"/>
                  <a:pt x="12187850" y="2129976"/>
                </a:cubicBezTo>
                <a:cubicBezTo>
                  <a:pt x="12187850" y="2547787"/>
                  <a:pt x="12187850" y="2965610"/>
                  <a:pt x="12187850" y="3383420"/>
                </a:cubicBezTo>
                <a:cubicBezTo>
                  <a:pt x="12187850" y="3801555"/>
                  <a:pt x="12189235" y="4219067"/>
                  <a:pt x="12192006" y="4635969"/>
                </a:cubicBezTo>
                <a:cubicBezTo>
                  <a:pt x="12192006" y="4760417"/>
                  <a:pt x="12192006" y="4885306"/>
                  <a:pt x="12192006" y="5009740"/>
                </a:cubicBezTo>
                <a:cubicBezTo>
                  <a:pt x="12192006" y="5010649"/>
                  <a:pt x="12192006" y="5011557"/>
                  <a:pt x="12192006" y="5012466"/>
                </a:cubicBezTo>
                <a:cubicBezTo>
                  <a:pt x="12192699" y="5487282"/>
                  <a:pt x="11605473" y="5872397"/>
                  <a:pt x="10881806" y="5872631"/>
                </a:cubicBezTo>
                <a:lnTo>
                  <a:pt x="9311232" y="5872631"/>
                </a:lnTo>
                <a:cubicBezTo>
                  <a:pt x="8318207" y="5872631"/>
                  <a:pt x="7478207" y="5789056"/>
                  <a:pt x="6661759" y="6246843"/>
                </a:cubicBezTo>
                <a:cubicBezTo>
                  <a:pt x="6411083" y="6388229"/>
                  <a:pt x="6216495" y="6567424"/>
                  <a:pt x="6094621" y="6769113"/>
                </a:cubicBezTo>
                <a:cubicBezTo>
                  <a:pt x="5972746" y="6567424"/>
                  <a:pt x="5778139" y="6388229"/>
                  <a:pt x="5527463" y="6246843"/>
                </a:cubicBezTo>
                <a:cubicBezTo>
                  <a:pt x="4710322" y="5789056"/>
                  <a:pt x="3871728" y="5872631"/>
                  <a:pt x="2877989" y="5872631"/>
                </a:cubicBezTo>
                <a:lnTo>
                  <a:pt x="1307416" y="5872631"/>
                </a:lnTo>
                <a:cubicBezTo>
                  <a:pt x="1307416" y="5872631"/>
                  <a:pt x="1306723" y="5872631"/>
                  <a:pt x="1306723" y="5872631"/>
                </a:cubicBezTo>
                <a:cubicBezTo>
                  <a:pt x="583076" y="5871346"/>
                  <a:pt x="-2072" y="5485647"/>
                  <a:pt x="6" y="5011103"/>
                </a:cubicBezTo>
                <a:cubicBezTo>
                  <a:pt x="6" y="4886668"/>
                  <a:pt x="6" y="4761767"/>
                  <a:pt x="6" y="4637332"/>
                </a:cubicBezTo>
                <a:cubicBezTo>
                  <a:pt x="6" y="4219197"/>
                  <a:pt x="6" y="3801244"/>
                  <a:pt x="6" y="3383420"/>
                </a:cubicBezTo>
                <a:cubicBezTo>
                  <a:pt x="6" y="2965610"/>
                  <a:pt x="6" y="2547787"/>
                  <a:pt x="6" y="2129976"/>
                </a:cubicBezTo>
                <a:cubicBezTo>
                  <a:pt x="6" y="2005529"/>
                  <a:pt x="6" y="1880640"/>
                  <a:pt x="6" y="1756205"/>
                </a:cubicBezTo>
                <a:cubicBezTo>
                  <a:pt x="-687" y="1283258"/>
                  <a:pt x="582383" y="898999"/>
                  <a:pt x="1303260" y="896494"/>
                </a:cubicBezTo>
                <a:lnTo>
                  <a:pt x="2873833" y="896494"/>
                </a:lnTo>
                <a:cubicBezTo>
                  <a:pt x="3867572" y="896040"/>
                  <a:pt x="4706166" y="979602"/>
                  <a:pt x="5523307" y="522282"/>
                </a:cubicBezTo>
                <a:cubicBezTo>
                  <a:pt x="5774003" y="380805"/>
                  <a:pt x="5968590" y="201610"/>
                  <a:pt x="6090465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6" name="标题 1"/>
          <p:cNvSpPr txBox="1"/>
          <p:nvPr/>
        </p:nvSpPr>
        <p:spPr>
          <a:xfrm>
            <a:off x="190500" y="269679"/>
            <a:ext cx="11811000" cy="6407542"/>
          </a:xfrm>
          <a:custGeom>
            <a:avLst/>
            <a:gdLst>
              <a:gd name="connsiteX0" fmla="*/ 615801 w 616030"/>
              <a:gd name="connsiteY0" fmla="*/ 260652 h 521522"/>
              <a:gd name="connsiteX1" fmla="*/ 615801 w 616030"/>
              <a:gd name="connsiteY1" fmla="*/ 164081 h 521522"/>
              <a:gd name="connsiteX2" fmla="*/ 615801 w 616030"/>
              <a:gd name="connsiteY2" fmla="*/ 135284 h 521522"/>
              <a:gd name="connsiteX3" fmla="*/ 549600 w 616030"/>
              <a:gd name="connsiteY3" fmla="*/ 69048 h 521522"/>
              <a:gd name="connsiteX4" fmla="*/ 470244 w 616030"/>
              <a:gd name="connsiteY4" fmla="*/ 69048 h 521522"/>
              <a:gd name="connsiteX5" fmla="*/ 336373 w 616030"/>
              <a:gd name="connsiteY5" fmla="*/ 40217 h 521522"/>
              <a:gd name="connsiteX6" fmla="*/ 307716 w 616030"/>
              <a:gd name="connsiteY6" fmla="*/ -22 h 521522"/>
              <a:gd name="connsiteX7" fmla="*/ 279059 w 616030"/>
              <a:gd name="connsiteY7" fmla="*/ 40217 h 521522"/>
              <a:gd name="connsiteX8" fmla="*/ 145188 w 616030"/>
              <a:gd name="connsiteY8" fmla="*/ 69048 h 521522"/>
              <a:gd name="connsiteX9" fmla="*/ 65831 w 616030"/>
              <a:gd name="connsiteY9" fmla="*/ 69048 h 521522"/>
              <a:gd name="connsiteX10" fmla="*/ -19 w 616030"/>
              <a:gd name="connsiteY10" fmla="*/ 135284 h 521522"/>
              <a:gd name="connsiteX11" fmla="*/ -19 w 616030"/>
              <a:gd name="connsiteY11" fmla="*/ 164081 h 521522"/>
              <a:gd name="connsiteX12" fmla="*/ -19 w 616030"/>
              <a:gd name="connsiteY12" fmla="*/ 260652 h 521522"/>
              <a:gd name="connsiteX13" fmla="*/ -19 w 616030"/>
              <a:gd name="connsiteY13" fmla="*/ 357259 h 521522"/>
              <a:gd name="connsiteX14" fmla="*/ -19 w 616030"/>
              <a:gd name="connsiteY14" fmla="*/ 386056 h 521522"/>
              <a:gd name="connsiteX15" fmla="*/ 66006 w 616030"/>
              <a:gd name="connsiteY15" fmla="*/ 452432 h 521522"/>
              <a:gd name="connsiteX16" fmla="*/ 66041 w 616030"/>
              <a:gd name="connsiteY16" fmla="*/ 452432 h 521522"/>
              <a:gd name="connsiteX17" fmla="*/ 145398 w 616030"/>
              <a:gd name="connsiteY17" fmla="*/ 452432 h 521522"/>
              <a:gd name="connsiteX18" fmla="*/ 279269 w 616030"/>
              <a:gd name="connsiteY18" fmla="*/ 481263 h 521522"/>
              <a:gd name="connsiteX19" fmla="*/ 307926 w 616030"/>
              <a:gd name="connsiteY19" fmla="*/ 521501 h 521522"/>
              <a:gd name="connsiteX20" fmla="*/ 336582 w 616030"/>
              <a:gd name="connsiteY20" fmla="*/ 481263 h 521522"/>
              <a:gd name="connsiteX21" fmla="*/ 470453 w 616030"/>
              <a:gd name="connsiteY21" fmla="*/ 452432 h 521522"/>
              <a:gd name="connsiteX22" fmla="*/ 549810 w 616030"/>
              <a:gd name="connsiteY22" fmla="*/ 452432 h 521522"/>
              <a:gd name="connsiteX23" fmla="*/ 616011 w 616030"/>
              <a:gd name="connsiteY23" fmla="*/ 386161 h 521522"/>
              <a:gd name="connsiteX24" fmla="*/ 616011 w 616030"/>
              <a:gd name="connsiteY24" fmla="*/ 385951 h 521522"/>
              <a:gd name="connsiteX25" fmla="*/ 616011 w 616030"/>
              <a:gd name="connsiteY25" fmla="*/ 357154 h 521522"/>
              <a:gd name="connsiteX26" fmla="*/ 615801 w 616030"/>
              <a:gd name="connsiteY26" fmla="*/ 260652 h 521522"/>
            </a:gdLst>
            <a:ahLst/>
            <a:cxnLst/>
            <a:rect l="l" t="t" r="r" b="b"/>
            <a:pathLst>
              <a:path w="616030" h="521522">
                <a:moveTo>
                  <a:pt x="615801" y="260652"/>
                </a:moveTo>
                <a:cubicBezTo>
                  <a:pt x="615801" y="228462"/>
                  <a:pt x="615801" y="196271"/>
                  <a:pt x="615801" y="164081"/>
                </a:cubicBezTo>
                <a:cubicBezTo>
                  <a:pt x="615801" y="154493"/>
                  <a:pt x="615801" y="144871"/>
                  <a:pt x="615801" y="135284"/>
                </a:cubicBezTo>
                <a:cubicBezTo>
                  <a:pt x="615801" y="98716"/>
                  <a:pt x="586165" y="69066"/>
                  <a:pt x="549600" y="69048"/>
                </a:cubicBezTo>
                <a:lnTo>
                  <a:pt x="470244" y="69048"/>
                </a:lnTo>
                <a:cubicBezTo>
                  <a:pt x="420068" y="69048"/>
                  <a:pt x="377626" y="75451"/>
                  <a:pt x="336373" y="40217"/>
                </a:cubicBezTo>
                <a:cubicBezTo>
                  <a:pt x="323706" y="29317"/>
                  <a:pt x="313874" y="15511"/>
                  <a:pt x="307716" y="-22"/>
                </a:cubicBezTo>
                <a:cubicBezTo>
                  <a:pt x="301558" y="15511"/>
                  <a:pt x="291726" y="29317"/>
                  <a:pt x="279059" y="40217"/>
                </a:cubicBezTo>
                <a:cubicBezTo>
                  <a:pt x="237771" y="75451"/>
                  <a:pt x="195399" y="69013"/>
                  <a:pt x="145188" y="69048"/>
                </a:cubicBezTo>
                <a:lnTo>
                  <a:pt x="65831" y="69048"/>
                </a:lnTo>
                <a:cubicBezTo>
                  <a:pt x="29407" y="69241"/>
                  <a:pt x="-54" y="98846"/>
                  <a:pt x="-19" y="135284"/>
                </a:cubicBezTo>
                <a:cubicBezTo>
                  <a:pt x="-19" y="144871"/>
                  <a:pt x="-19" y="154493"/>
                  <a:pt x="-19" y="164081"/>
                </a:cubicBezTo>
                <a:cubicBezTo>
                  <a:pt x="-19" y="196271"/>
                  <a:pt x="-19" y="228462"/>
                  <a:pt x="-19" y="260652"/>
                </a:cubicBezTo>
                <a:cubicBezTo>
                  <a:pt x="-19" y="292843"/>
                  <a:pt x="-19" y="325044"/>
                  <a:pt x="-19" y="357259"/>
                </a:cubicBezTo>
                <a:cubicBezTo>
                  <a:pt x="-19" y="366846"/>
                  <a:pt x="-19" y="376469"/>
                  <a:pt x="-19" y="386056"/>
                </a:cubicBezTo>
                <a:cubicBezTo>
                  <a:pt x="-124" y="422617"/>
                  <a:pt x="29442" y="452333"/>
                  <a:pt x="66006" y="452432"/>
                </a:cubicBezTo>
                <a:cubicBezTo>
                  <a:pt x="66006" y="452432"/>
                  <a:pt x="66041" y="452432"/>
                  <a:pt x="66041" y="452432"/>
                </a:cubicBezTo>
                <a:lnTo>
                  <a:pt x="145398" y="452432"/>
                </a:lnTo>
                <a:cubicBezTo>
                  <a:pt x="195609" y="452432"/>
                  <a:pt x="237981" y="445993"/>
                  <a:pt x="279269" y="481263"/>
                </a:cubicBezTo>
                <a:cubicBezTo>
                  <a:pt x="291935" y="492156"/>
                  <a:pt x="301768" y="505962"/>
                  <a:pt x="307926" y="521501"/>
                </a:cubicBezTo>
                <a:cubicBezTo>
                  <a:pt x="314084" y="505962"/>
                  <a:pt x="323916" y="492156"/>
                  <a:pt x="336582" y="481263"/>
                </a:cubicBezTo>
                <a:cubicBezTo>
                  <a:pt x="377835" y="445993"/>
                  <a:pt x="420278" y="452432"/>
                  <a:pt x="470453" y="452432"/>
                </a:cubicBezTo>
                <a:lnTo>
                  <a:pt x="549810" y="452432"/>
                </a:lnTo>
                <a:cubicBezTo>
                  <a:pt x="586375" y="452414"/>
                  <a:pt x="616046" y="422743"/>
                  <a:pt x="616011" y="386161"/>
                </a:cubicBezTo>
                <a:cubicBezTo>
                  <a:pt x="616011" y="386091"/>
                  <a:pt x="616011" y="386021"/>
                  <a:pt x="616011" y="385951"/>
                </a:cubicBezTo>
                <a:cubicBezTo>
                  <a:pt x="616011" y="376364"/>
                  <a:pt x="616011" y="366742"/>
                  <a:pt x="616011" y="357154"/>
                </a:cubicBezTo>
                <a:cubicBezTo>
                  <a:pt x="615871" y="325034"/>
                  <a:pt x="615801" y="292867"/>
                  <a:pt x="615801" y="260652"/>
                </a:cubicBezTo>
                <a:close/>
              </a:path>
            </a:pathLst>
          </a:custGeom>
          <a:noFill/>
          <a:ln w="9525" cap="sq">
            <a:solidFill>
              <a:schemeClr val="accent1">
                <a:lumMod val="20000"/>
                <a:lumOff val="80000"/>
              </a:schemeClr>
            </a:solidFill>
            <a:miter/>
          </a:ln>
          <a:effectLst>
            <a:outerShdw blurRad="139700" dist="63500" dir="5400000" algn="t" rotWithShape="0">
              <a:schemeClr val="accent1">
                <a:lumMod val="40000"/>
                <a:lumOff val="60000"/>
                <a:alpha val="12000"/>
              </a:schemeClr>
            </a:outerShdw>
          </a:effectLst>
        </p:spPr>
        <p:txBody>
          <a:bodyPr vert="horz" wrap="square" lIns="77670" tIns="38835" rIns="77670" bIns="38835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405922" y="1552916"/>
            <a:ext cx="1380156" cy="171386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6735515">
            <a:off x="2932484" y="3026898"/>
            <a:ext cx="1430588" cy="1280196"/>
          </a:xfrm>
          <a:custGeom>
            <a:avLst/>
            <a:gdLst>
              <a:gd name="connsiteX0" fmla="*/ 3751527 w 7658181"/>
              <a:gd name="connsiteY0" fmla="*/ 6838920 h 6853090"/>
              <a:gd name="connsiteX1" fmla="*/ 3746127 w 7658181"/>
              <a:gd name="connsiteY1" fmla="*/ 6856593 h 6853090"/>
              <a:gd name="connsiteX2" fmla="*/ 3736309 w 7658181"/>
              <a:gd name="connsiteY2" fmla="*/ 6857575 h 6853090"/>
              <a:gd name="connsiteX3" fmla="*/ 3724527 w 7658181"/>
              <a:gd name="connsiteY3" fmla="*/ 6806520 h 6853090"/>
              <a:gd name="connsiteX4" fmla="*/ 3695564 w 7658181"/>
              <a:gd name="connsiteY4" fmla="*/ 6827629 h 6853090"/>
              <a:gd name="connsiteX5" fmla="*/ 3662673 w 7658181"/>
              <a:gd name="connsiteY5" fmla="*/ 6840884 h 6853090"/>
              <a:gd name="connsiteX6" fmla="*/ 3541418 w 7658181"/>
              <a:gd name="connsiteY6" fmla="*/ 6835484 h 6853090"/>
              <a:gd name="connsiteX7" fmla="*/ 3462382 w 7658181"/>
              <a:gd name="connsiteY7" fmla="*/ 6842357 h 6853090"/>
              <a:gd name="connsiteX8" fmla="*/ 3407891 w 7658181"/>
              <a:gd name="connsiteY8" fmla="*/ 6830084 h 6853090"/>
              <a:gd name="connsiteX9" fmla="*/ 3301855 w 7658181"/>
              <a:gd name="connsiteY9" fmla="*/ 6833520 h 6853090"/>
              <a:gd name="connsiteX10" fmla="*/ 3265527 w 7658181"/>
              <a:gd name="connsiteY10" fmla="*/ 6802102 h 6853090"/>
              <a:gd name="connsiteX11" fmla="*/ 3171764 w 7658181"/>
              <a:gd name="connsiteY11" fmla="*/ 6833029 h 6853090"/>
              <a:gd name="connsiteX12" fmla="*/ 3110891 w 7658181"/>
              <a:gd name="connsiteY12" fmla="*/ 6832048 h 6853090"/>
              <a:gd name="connsiteX13" fmla="*/ 3099600 w 7658181"/>
              <a:gd name="connsiteY13" fmla="*/ 6831556 h 6853090"/>
              <a:gd name="connsiteX14" fmla="*/ 2988164 w 7658181"/>
              <a:gd name="connsiteY14" fmla="*/ 6813393 h 6853090"/>
              <a:gd name="connsiteX15" fmla="*/ 3015164 w 7658181"/>
              <a:gd name="connsiteY15" fmla="*/ 6768720 h 6853090"/>
              <a:gd name="connsiteX16" fmla="*/ 2890964 w 7658181"/>
              <a:gd name="connsiteY16" fmla="*/ 6763321 h 6853090"/>
              <a:gd name="connsiteX17" fmla="*/ 2686255 w 7658181"/>
              <a:gd name="connsiteY17" fmla="*/ 6704902 h 6853090"/>
              <a:gd name="connsiteX18" fmla="*/ 2624891 w 7658181"/>
              <a:gd name="connsiteY18" fmla="*/ 6693120 h 6853090"/>
              <a:gd name="connsiteX19" fmla="*/ 2570400 w 7658181"/>
              <a:gd name="connsiteY19" fmla="*/ 6676429 h 6853090"/>
              <a:gd name="connsiteX20" fmla="*/ 2433437 w 7658181"/>
              <a:gd name="connsiteY20" fmla="*/ 6630284 h 6853090"/>
              <a:gd name="connsiteX21" fmla="*/ 2296473 w 7658181"/>
              <a:gd name="connsiteY21" fmla="*/ 6579720 h 6853090"/>
              <a:gd name="connsiteX22" fmla="*/ 2244928 w 7658181"/>
              <a:gd name="connsiteY22" fmla="*/ 6570884 h 6853090"/>
              <a:gd name="connsiteX23" fmla="*/ 2210073 w 7658181"/>
              <a:gd name="connsiteY23" fmla="*/ 6541920 h 6853090"/>
              <a:gd name="connsiteX24" fmla="*/ 2169818 w 7658181"/>
              <a:gd name="connsiteY24" fmla="*/ 6518357 h 6853090"/>
              <a:gd name="connsiteX25" fmla="*/ 2123673 w 7658181"/>
              <a:gd name="connsiteY25" fmla="*/ 6469757 h 6853090"/>
              <a:gd name="connsiteX26" fmla="*/ 2040218 w 7658181"/>
              <a:gd name="connsiteY26" fmla="*/ 6459938 h 6853090"/>
              <a:gd name="connsiteX27" fmla="*/ 2017636 w 7658181"/>
              <a:gd name="connsiteY27" fmla="*/ 6450611 h 6853090"/>
              <a:gd name="connsiteX28" fmla="*/ 1919946 w 7658181"/>
              <a:gd name="connsiteY28" fmla="*/ 6407902 h 6853090"/>
              <a:gd name="connsiteX29" fmla="*/ 1822746 w 7658181"/>
              <a:gd name="connsiteY29" fmla="*/ 6359302 h 6853090"/>
              <a:gd name="connsiteX30" fmla="*/ 1794273 w 7658181"/>
              <a:gd name="connsiteY30" fmla="*/ 6320029 h 6853090"/>
              <a:gd name="connsiteX31" fmla="*/ 1772673 w 7658181"/>
              <a:gd name="connsiteY31" fmla="*/ 6333284 h 6853090"/>
              <a:gd name="connsiteX32" fmla="*/ 1693145 w 7658181"/>
              <a:gd name="connsiteY32" fmla="*/ 6282230 h 6853090"/>
              <a:gd name="connsiteX33" fmla="*/ 1600855 w 7658181"/>
              <a:gd name="connsiteY33" fmla="*/ 6232647 h 6853090"/>
              <a:gd name="connsiteX34" fmla="*/ 1524273 w 7658181"/>
              <a:gd name="connsiteY34" fmla="*/ 6160975 h 6853090"/>
              <a:gd name="connsiteX35" fmla="*/ 1498255 w 7658181"/>
              <a:gd name="connsiteY35" fmla="*/ 6124647 h 6853090"/>
              <a:gd name="connsiteX36" fmla="*/ 1460946 w 7658181"/>
              <a:gd name="connsiteY36" fmla="*/ 6133484 h 6853090"/>
              <a:gd name="connsiteX37" fmla="*/ 1342636 w 7658181"/>
              <a:gd name="connsiteY37" fmla="*/ 6013211 h 6853090"/>
              <a:gd name="connsiteX38" fmla="*/ 1321036 w 7658181"/>
              <a:gd name="connsiteY38" fmla="*/ 6041193 h 6853090"/>
              <a:gd name="connsiteX39" fmla="*/ 1287655 w 7658181"/>
              <a:gd name="connsiteY39" fmla="*/ 5994066 h 6853090"/>
              <a:gd name="connsiteX40" fmla="*/ 1236600 w 7658181"/>
              <a:gd name="connsiteY40" fmla="*/ 5937611 h 6853090"/>
              <a:gd name="connsiteX41" fmla="*/ 1203218 w 7658181"/>
              <a:gd name="connsiteY41" fmla="*/ 5867411 h 6853090"/>
              <a:gd name="connsiteX42" fmla="*/ 1143327 w 7658181"/>
              <a:gd name="connsiteY42" fmla="*/ 5809975 h 6853090"/>
              <a:gd name="connsiteX43" fmla="*/ 1086382 w 7658181"/>
              <a:gd name="connsiteY43" fmla="*/ 5773647 h 6853090"/>
              <a:gd name="connsiteX44" fmla="*/ 1019127 w 7658181"/>
              <a:gd name="connsiteY44" fmla="*/ 5717193 h 6853090"/>
              <a:gd name="connsiteX45" fmla="*/ 987218 w 7658181"/>
              <a:gd name="connsiteY45" fmla="*/ 5667120 h 6853090"/>
              <a:gd name="connsiteX46" fmla="*/ 948436 w 7658181"/>
              <a:gd name="connsiteY46" fmla="*/ 5648957 h 6853090"/>
              <a:gd name="connsiteX47" fmla="*/ 916527 w 7658181"/>
              <a:gd name="connsiteY47" fmla="*/ 5622448 h 6853090"/>
              <a:gd name="connsiteX48" fmla="*/ 905236 w 7658181"/>
              <a:gd name="connsiteY48" fmla="*/ 5600357 h 6853090"/>
              <a:gd name="connsiteX49" fmla="*/ 840436 w 7658181"/>
              <a:gd name="connsiteY49" fmla="*/ 5535556 h 6853090"/>
              <a:gd name="connsiteX50" fmla="*/ 781036 w 7658181"/>
              <a:gd name="connsiteY50" fmla="*/ 5480084 h 6853090"/>
              <a:gd name="connsiteX51" fmla="*/ 762873 w 7658181"/>
              <a:gd name="connsiteY51" fmla="*/ 5448175 h 6853090"/>
              <a:gd name="connsiteX52" fmla="*/ 726055 w 7658181"/>
              <a:gd name="connsiteY52" fmla="*/ 5383866 h 6853090"/>
              <a:gd name="connsiteX53" fmla="*/ 709364 w 7658181"/>
              <a:gd name="connsiteY53" fmla="*/ 5357357 h 6853090"/>
              <a:gd name="connsiteX54" fmla="*/ 668618 w 7658181"/>
              <a:gd name="connsiteY54" fmla="*/ 5313175 h 6853090"/>
              <a:gd name="connsiteX55" fmla="*/ 615109 w 7658181"/>
              <a:gd name="connsiteY55" fmla="*/ 5227266 h 6853090"/>
              <a:gd name="connsiteX56" fmla="*/ 487473 w 7658181"/>
              <a:gd name="connsiteY56" fmla="*/ 5098157 h 6853090"/>
              <a:gd name="connsiteX57" fmla="*/ 492382 w 7658181"/>
              <a:gd name="connsiteY57" fmla="*/ 5095702 h 6853090"/>
              <a:gd name="connsiteX58" fmla="*/ 438382 w 7658181"/>
              <a:gd name="connsiteY58" fmla="*/ 5011266 h 6853090"/>
              <a:gd name="connsiteX59" fmla="*/ 424145 w 7658181"/>
              <a:gd name="connsiteY59" fmla="*/ 4993102 h 6853090"/>
              <a:gd name="connsiteX60" fmla="*/ 341182 w 7658181"/>
              <a:gd name="connsiteY60" fmla="*/ 4850739 h 6853090"/>
              <a:gd name="connsiteX61" fmla="*/ 357382 w 7658181"/>
              <a:gd name="connsiteY61" fmla="*/ 4831593 h 6853090"/>
              <a:gd name="connsiteX62" fmla="*/ 340200 w 7658181"/>
              <a:gd name="connsiteY62" fmla="*/ 4807047 h 6853090"/>
              <a:gd name="connsiteX63" fmla="*/ 284236 w 7658181"/>
              <a:gd name="connsiteY63" fmla="*/ 4679902 h 6853090"/>
              <a:gd name="connsiteX64" fmla="*/ 263127 w 7658181"/>
              <a:gd name="connsiteY64" fmla="*/ 4614120 h 6853090"/>
              <a:gd name="connsiteX65" fmla="*/ 240545 w 7658181"/>
              <a:gd name="connsiteY65" fmla="*/ 4567484 h 6853090"/>
              <a:gd name="connsiteX66" fmla="*/ 200291 w 7658181"/>
              <a:gd name="connsiteY66" fmla="*/ 4475684 h 6853090"/>
              <a:gd name="connsiteX67" fmla="*/ 211582 w 7658181"/>
              <a:gd name="connsiteY67" fmla="*/ 4402539 h 6853090"/>
              <a:gd name="connsiteX68" fmla="*/ 185564 w 7658181"/>
              <a:gd name="connsiteY68" fmla="*/ 4380938 h 6853090"/>
              <a:gd name="connsiteX69" fmla="*/ 217473 w 7658181"/>
              <a:gd name="connsiteY69" fmla="*/ 4355411 h 6853090"/>
              <a:gd name="connsiteX70" fmla="*/ 178691 w 7658181"/>
              <a:gd name="connsiteY70" fmla="*/ 4326938 h 6853090"/>
              <a:gd name="connsiteX71" fmla="*/ 217473 w 7658181"/>
              <a:gd name="connsiteY71" fmla="*/ 4306320 h 6853090"/>
              <a:gd name="connsiteX72" fmla="*/ 169364 w 7658181"/>
              <a:gd name="connsiteY72" fmla="*/ 4298466 h 6853090"/>
              <a:gd name="connsiteX73" fmla="*/ 143836 w 7658181"/>
              <a:gd name="connsiteY73" fmla="*/ 4232193 h 6853090"/>
              <a:gd name="connsiteX74" fmla="*/ 142855 w 7658181"/>
              <a:gd name="connsiteY74" fmla="*/ 4149229 h 6853090"/>
              <a:gd name="connsiteX75" fmla="*/ 114873 w 7658181"/>
              <a:gd name="connsiteY75" fmla="*/ 4050065 h 6853090"/>
              <a:gd name="connsiteX76" fmla="*/ 83945 w 7658181"/>
              <a:gd name="connsiteY76" fmla="*/ 3953847 h 6853090"/>
              <a:gd name="connsiteX77" fmla="*/ 119291 w 7658181"/>
              <a:gd name="connsiteY77" fmla="*/ 3943047 h 6853090"/>
              <a:gd name="connsiteX78" fmla="*/ 114873 w 7658181"/>
              <a:gd name="connsiteY78" fmla="*/ 3929793 h 6853090"/>
              <a:gd name="connsiteX79" fmla="*/ 66273 w 7658181"/>
              <a:gd name="connsiteY79" fmla="*/ 3882175 h 6853090"/>
              <a:gd name="connsiteX80" fmla="*/ 68236 w 7658181"/>
              <a:gd name="connsiteY80" fmla="*/ 3823757 h 6853090"/>
              <a:gd name="connsiteX81" fmla="*/ 44673 w 7658181"/>
              <a:gd name="connsiteY81" fmla="*/ 3769266 h 6853090"/>
              <a:gd name="connsiteX82" fmla="*/ 15709 w 7658181"/>
              <a:gd name="connsiteY82" fmla="*/ 3702502 h 6853090"/>
              <a:gd name="connsiteX83" fmla="*/ 35836 w 7658181"/>
              <a:gd name="connsiteY83" fmla="*/ 3639175 h 6853090"/>
              <a:gd name="connsiteX84" fmla="*/ 6873 w 7658181"/>
              <a:gd name="connsiteY84" fmla="*/ 3631320 h 6853090"/>
              <a:gd name="connsiteX85" fmla="*/ 47618 w 7658181"/>
              <a:gd name="connsiteY85" fmla="*/ 3610211 h 6853090"/>
              <a:gd name="connsiteX86" fmla="*/ 1473 w 7658181"/>
              <a:gd name="connsiteY86" fmla="*/ 3438393 h 6853090"/>
              <a:gd name="connsiteX87" fmla="*/ 22582 w 7658181"/>
              <a:gd name="connsiteY87" fmla="*/ 3441829 h 6853090"/>
              <a:gd name="connsiteX88" fmla="*/ 11782 w 7658181"/>
              <a:gd name="connsiteY88" fmla="*/ 3345120 h 6853090"/>
              <a:gd name="connsiteX89" fmla="*/ 36818 w 7658181"/>
              <a:gd name="connsiteY89" fmla="*/ 3328920 h 6853090"/>
              <a:gd name="connsiteX90" fmla="*/ 0 w 7658181"/>
              <a:gd name="connsiteY90" fmla="*/ 3296029 h 6853090"/>
              <a:gd name="connsiteX91" fmla="*/ 25036 w 7658181"/>
              <a:gd name="connsiteY91" fmla="*/ 3269029 h 6853090"/>
              <a:gd name="connsiteX92" fmla="*/ 34855 w 7658181"/>
              <a:gd name="connsiteY92" fmla="*/ 3249884 h 6853090"/>
              <a:gd name="connsiteX93" fmla="*/ 59400 w 7658181"/>
              <a:gd name="connsiteY93" fmla="*/ 3177229 h 6853090"/>
              <a:gd name="connsiteX94" fmla="*/ 25036 w 7658181"/>
              <a:gd name="connsiteY94" fmla="*/ 3152193 h 6853090"/>
              <a:gd name="connsiteX95" fmla="*/ 65782 w 7658181"/>
              <a:gd name="connsiteY95" fmla="*/ 3073156 h 6853090"/>
              <a:gd name="connsiteX96" fmla="*/ 27982 w 7658181"/>
              <a:gd name="connsiteY96" fmla="*/ 3058429 h 6853090"/>
              <a:gd name="connsiteX97" fmla="*/ 56455 w 7658181"/>
              <a:gd name="connsiteY97" fmla="*/ 3038302 h 6853090"/>
              <a:gd name="connsiteX98" fmla="*/ 77564 w 7658181"/>
              <a:gd name="connsiteY98" fmla="*/ 2985775 h 6853090"/>
              <a:gd name="connsiteX99" fmla="*/ 36327 w 7658181"/>
              <a:gd name="connsiteY99" fmla="*/ 2855684 h 6853090"/>
              <a:gd name="connsiteX100" fmla="*/ 73636 w 7658181"/>
              <a:gd name="connsiteY100" fmla="*/ 2787448 h 6853090"/>
              <a:gd name="connsiteX101" fmla="*/ 93764 w 7658181"/>
              <a:gd name="connsiteY101" fmla="*/ 2705466 h 6853090"/>
              <a:gd name="connsiteX102" fmla="*/ 131073 w 7658181"/>
              <a:gd name="connsiteY102" fmla="*/ 2638702 h 6853090"/>
              <a:gd name="connsiteX103" fmla="*/ 108000 w 7658181"/>
              <a:gd name="connsiteY103" fmla="*/ 2572920 h 6853090"/>
              <a:gd name="connsiteX104" fmla="*/ 137455 w 7658181"/>
              <a:gd name="connsiteY104" fmla="*/ 2550829 h 6853090"/>
              <a:gd name="connsiteX105" fmla="*/ 114873 w 7658181"/>
              <a:gd name="connsiteY105" fmla="*/ 2516466 h 6853090"/>
              <a:gd name="connsiteX106" fmla="*/ 122727 w 7658181"/>
              <a:gd name="connsiteY106" fmla="*/ 2515975 h 6853090"/>
              <a:gd name="connsiteX107" fmla="*/ 122727 w 7658181"/>
              <a:gd name="connsiteY107" fmla="*/ 2442338 h 6853090"/>
              <a:gd name="connsiteX108" fmla="*/ 150218 w 7658181"/>
              <a:gd name="connsiteY108" fmla="*/ 2386375 h 6853090"/>
              <a:gd name="connsiteX109" fmla="*/ 153164 w 7658181"/>
              <a:gd name="connsiteY109" fmla="*/ 2354466 h 6853090"/>
              <a:gd name="connsiteX110" fmla="*/ 174273 w 7658181"/>
              <a:gd name="connsiteY110" fmla="*/ 2268557 h 6853090"/>
              <a:gd name="connsiteX111" fmla="*/ 191945 w 7658181"/>
              <a:gd name="connsiteY111" fmla="*/ 2215047 h 6853090"/>
              <a:gd name="connsiteX112" fmla="*/ 214036 w 7658181"/>
              <a:gd name="connsiteY112" fmla="*/ 2142884 h 6853090"/>
              <a:gd name="connsiteX113" fmla="*/ 234164 w 7658181"/>
              <a:gd name="connsiteY113" fmla="*/ 2058447 h 6853090"/>
              <a:gd name="connsiteX114" fmla="*/ 242509 w 7658181"/>
              <a:gd name="connsiteY114" fmla="*/ 1989229 h 6853090"/>
              <a:gd name="connsiteX115" fmla="*/ 330382 w 7658181"/>
              <a:gd name="connsiteY115" fmla="*/ 1866993 h 6853090"/>
              <a:gd name="connsiteX116" fmla="*/ 400582 w 7658181"/>
              <a:gd name="connsiteY116" fmla="*/ 1812011 h 6853090"/>
              <a:gd name="connsiteX117" fmla="*/ 402545 w 7658181"/>
              <a:gd name="connsiteY117" fmla="*/ 1746720 h 6853090"/>
              <a:gd name="connsiteX118" fmla="*/ 446727 w 7658181"/>
              <a:gd name="connsiteY118" fmla="*/ 1678484 h 6853090"/>
              <a:gd name="connsiteX119" fmla="*/ 449182 w 7658181"/>
              <a:gd name="connsiteY119" fmla="*/ 1663266 h 6853090"/>
              <a:gd name="connsiteX120" fmla="*/ 455564 w 7658181"/>
              <a:gd name="connsiteY120" fmla="*/ 1642156 h 6853090"/>
              <a:gd name="connsiteX121" fmla="*/ 504655 w 7658181"/>
              <a:gd name="connsiteY121" fmla="*/ 1613684 h 6853090"/>
              <a:gd name="connsiteX122" fmla="*/ 468327 w 7658181"/>
              <a:gd name="connsiteY122" fmla="*/ 1583247 h 6853090"/>
              <a:gd name="connsiteX123" fmla="*/ 543927 w 7658181"/>
              <a:gd name="connsiteY123" fmla="*/ 1550847 h 6853090"/>
              <a:gd name="connsiteX124" fmla="*/ 556691 w 7658181"/>
              <a:gd name="connsiteY124" fmla="*/ 1482611 h 6853090"/>
              <a:gd name="connsiteX125" fmla="*/ 562091 w 7658181"/>
              <a:gd name="connsiteY125" fmla="*/ 1487029 h 6853090"/>
              <a:gd name="connsiteX126" fmla="*/ 623946 w 7658181"/>
              <a:gd name="connsiteY126" fmla="*/ 1381975 h 6853090"/>
              <a:gd name="connsiteX127" fmla="*/ 676964 w 7658181"/>
              <a:gd name="connsiteY127" fmla="*/ 1316684 h 6853090"/>
              <a:gd name="connsiteX128" fmla="*/ 724582 w 7658181"/>
              <a:gd name="connsiteY128" fmla="*/ 1250902 h 6853090"/>
              <a:gd name="connsiteX129" fmla="*/ 733418 w 7658181"/>
              <a:gd name="connsiteY129" fmla="*/ 1210647 h 6853090"/>
              <a:gd name="connsiteX130" fmla="*/ 785946 w 7658181"/>
              <a:gd name="connsiteY130" fmla="*/ 1193466 h 6853090"/>
              <a:gd name="connsiteX131" fmla="*/ 776127 w 7658181"/>
              <a:gd name="connsiteY131" fmla="*/ 1187575 h 6853090"/>
              <a:gd name="connsiteX132" fmla="*/ 815400 w 7658181"/>
              <a:gd name="connsiteY132" fmla="*/ 1117866 h 6853090"/>
              <a:gd name="connsiteX133" fmla="*/ 954818 w 7658181"/>
              <a:gd name="connsiteY133" fmla="*/ 958811 h 6853090"/>
              <a:gd name="connsiteX134" fmla="*/ 993109 w 7658181"/>
              <a:gd name="connsiteY134" fmla="*/ 939175 h 6853090"/>
              <a:gd name="connsiteX135" fmla="*/ 1021582 w 7658181"/>
              <a:gd name="connsiteY135" fmla="*/ 866520 h 6853090"/>
              <a:gd name="connsiteX136" fmla="*/ 1053000 w 7658181"/>
              <a:gd name="connsiteY136" fmla="*/ 820375 h 6853090"/>
              <a:gd name="connsiteX137" fmla="*/ 1074109 w 7658181"/>
              <a:gd name="connsiteY137" fmla="*/ 803193 h 6853090"/>
              <a:gd name="connsiteX138" fmla="*/ 1119273 w 7658181"/>
              <a:gd name="connsiteY138" fmla="*/ 748211 h 6853090"/>
              <a:gd name="connsiteX139" fmla="*/ 1130073 w 7658181"/>
              <a:gd name="connsiteY139" fmla="*/ 732502 h 6853090"/>
              <a:gd name="connsiteX140" fmla="*/ 1260164 w 7658181"/>
              <a:gd name="connsiteY140" fmla="*/ 610756 h 6853090"/>
              <a:gd name="connsiteX141" fmla="*/ 1315636 w 7658181"/>
              <a:gd name="connsiteY141" fmla="*/ 588175 h 6853090"/>
              <a:gd name="connsiteX142" fmla="*/ 1427073 w 7658181"/>
              <a:gd name="connsiteY142" fmla="*/ 495884 h 6853090"/>
              <a:gd name="connsiteX143" fmla="*/ 1457509 w 7658181"/>
              <a:gd name="connsiteY143" fmla="*/ 516993 h 6853090"/>
              <a:gd name="connsiteX144" fmla="*/ 1462418 w 7658181"/>
              <a:gd name="connsiteY144" fmla="*/ 508156 h 6853090"/>
              <a:gd name="connsiteX145" fmla="*/ 1489418 w 7658181"/>
              <a:gd name="connsiteY145" fmla="*/ 453665 h 6853090"/>
              <a:gd name="connsiteX146" fmla="*/ 1645527 w 7658181"/>
              <a:gd name="connsiteY146" fmla="*/ 408993 h 6853090"/>
              <a:gd name="connsiteX147" fmla="*/ 1654855 w 7658181"/>
              <a:gd name="connsiteY147" fmla="*/ 361866 h 6853090"/>
              <a:gd name="connsiteX148" fmla="*/ 1756964 w 7658181"/>
              <a:gd name="connsiteY148" fmla="*/ 291175 h 6853090"/>
              <a:gd name="connsiteX149" fmla="*/ 1773164 w 7658181"/>
              <a:gd name="connsiteY149" fmla="*/ 280865 h 6853090"/>
              <a:gd name="connsiteX150" fmla="*/ 1835018 w 7658181"/>
              <a:gd name="connsiteY150" fmla="*/ 245520 h 6853090"/>
              <a:gd name="connsiteX151" fmla="*/ 1974437 w 7658181"/>
              <a:gd name="connsiteY151" fmla="*/ 184647 h 6853090"/>
              <a:gd name="connsiteX152" fmla="*/ 2052000 w 7658181"/>
              <a:gd name="connsiteY152" fmla="*/ 145865 h 6853090"/>
              <a:gd name="connsiteX153" fmla="*/ 2064273 w 7658181"/>
              <a:gd name="connsiteY153" fmla="*/ 137029 h 6853090"/>
              <a:gd name="connsiteX154" fmla="*/ 2223327 w 7658181"/>
              <a:gd name="connsiteY154" fmla="*/ 104629 h 6853090"/>
              <a:gd name="connsiteX155" fmla="*/ 2261127 w 7658181"/>
              <a:gd name="connsiteY155" fmla="*/ 82047 h 6853090"/>
              <a:gd name="connsiteX156" fmla="*/ 2374037 w 7658181"/>
              <a:gd name="connsiteY156" fmla="*/ 57993 h 6853090"/>
              <a:gd name="connsiteX157" fmla="*/ 2439818 w 7658181"/>
              <a:gd name="connsiteY157" fmla="*/ 43265 h 6853090"/>
              <a:gd name="connsiteX158" fmla="*/ 2540946 w 7658181"/>
              <a:gd name="connsiteY158" fmla="*/ 22156 h 6853090"/>
              <a:gd name="connsiteX159" fmla="*/ 2710800 w 7658181"/>
              <a:gd name="connsiteY159" fmla="*/ 556 h 6853090"/>
              <a:gd name="connsiteX160" fmla="*/ 2780509 w 7658181"/>
              <a:gd name="connsiteY160" fmla="*/ 13811 h 6853090"/>
              <a:gd name="connsiteX161" fmla="*/ 2641582 w 7658181"/>
              <a:gd name="connsiteY161" fmla="*/ 53084 h 6853090"/>
              <a:gd name="connsiteX162" fmla="*/ 2427055 w 7658181"/>
              <a:gd name="connsiteY162" fmla="*/ 200847 h 6853090"/>
              <a:gd name="connsiteX163" fmla="*/ 2405946 w 7658181"/>
              <a:gd name="connsiteY163" fmla="*/ 218029 h 6853090"/>
              <a:gd name="connsiteX164" fmla="*/ 2323964 w 7658181"/>
              <a:gd name="connsiteY164" fmla="*/ 290193 h 6853090"/>
              <a:gd name="connsiteX165" fmla="*/ 2315618 w 7658181"/>
              <a:gd name="connsiteY165" fmla="*/ 298047 h 6853090"/>
              <a:gd name="connsiteX166" fmla="*/ 2237564 w 7658181"/>
              <a:gd name="connsiteY166" fmla="*/ 367756 h 6853090"/>
              <a:gd name="connsiteX167" fmla="*/ 2128091 w 7658181"/>
              <a:gd name="connsiteY167" fmla="*/ 448266 h 6853090"/>
              <a:gd name="connsiteX168" fmla="*/ 2111400 w 7658181"/>
              <a:gd name="connsiteY168" fmla="*/ 462993 h 6853090"/>
              <a:gd name="connsiteX169" fmla="*/ 2027946 w 7658181"/>
              <a:gd name="connsiteY169" fmla="*/ 569520 h 6853090"/>
              <a:gd name="connsiteX170" fmla="*/ 1868400 w 7658181"/>
              <a:gd name="connsiteY170" fmla="*/ 681447 h 6853090"/>
              <a:gd name="connsiteX171" fmla="*/ 1763346 w 7658181"/>
              <a:gd name="connsiteY171" fmla="*/ 743302 h 6853090"/>
              <a:gd name="connsiteX172" fmla="*/ 1690200 w 7658181"/>
              <a:gd name="connsiteY172" fmla="*/ 819393 h 6853090"/>
              <a:gd name="connsiteX173" fmla="*/ 1621964 w 7658181"/>
              <a:gd name="connsiteY173" fmla="*/ 944084 h 6853090"/>
              <a:gd name="connsiteX174" fmla="*/ 1619018 w 7658181"/>
              <a:gd name="connsiteY174" fmla="*/ 951447 h 6853090"/>
              <a:gd name="connsiteX175" fmla="*/ 1541455 w 7658181"/>
              <a:gd name="connsiteY175" fmla="*/ 1025575 h 6853090"/>
              <a:gd name="connsiteX176" fmla="*/ 1439346 w 7658181"/>
              <a:gd name="connsiteY176" fmla="*/ 1112956 h 6853090"/>
              <a:gd name="connsiteX177" fmla="*/ 1390746 w 7658181"/>
              <a:gd name="connsiteY177" fmla="*/ 1191502 h 6853090"/>
              <a:gd name="connsiteX178" fmla="*/ 1374055 w 7658181"/>
              <a:gd name="connsiteY178" fmla="*/ 1218011 h 6853090"/>
              <a:gd name="connsiteX179" fmla="*/ 1319564 w 7658181"/>
              <a:gd name="connsiteY179" fmla="*/ 1301956 h 6853090"/>
              <a:gd name="connsiteX180" fmla="*/ 1257709 w 7658181"/>
              <a:gd name="connsiteY180" fmla="*/ 1395720 h 6853090"/>
              <a:gd name="connsiteX181" fmla="*/ 1152164 w 7658181"/>
              <a:gd name="connsiteY181" fmla="*/ 1550356 h 6853090"/>
              <a:gd name="connsiteX182" fmla="*/ 1106509 w 7658181"/>
              <a:gd name="connsiteY182" fmla="*/ 1623011 h 6853090"/>
              <a:gd name="connsiteX183" fmla="*/ 1082946 w 7658181"/>
              <a:gd name="connsiteY183" fmla="*/ 1723647 h 6853090"/>
              <a:gd name="connsiteX184" fmla="*/ 1037782 w 7658181"/>
              <a:gd name="connsiteY184" fmla="*/ 1832629 h 6853090"/>
              <a:gd name="connsiteX185" fmla="*/ 1011764 w 7658181"/>
              <a:gd name="connsiteY185" fmla="*/ 1894975 h 6853090"/>
              <a:gd name="connsiteX186" fmla="*/ 879218 w 7658181"/>
              <a:gd name="connsiteY186" fmla="*/ 2157120 h 6853090"/>
              <a:gd name="connsiteX187" fmla="*/ 880691 w 7658181"/>
              <a:gd name="connsiteY187" fmla="*/ 2196393 h 6853090"/>
              <a:gd name="connsiteX188" fmla="*/ 885600 w 7658181"/>
              <a:gd name="connsiteY188" fmla="*/ 2249411 h 6853090"/>
              <a:gd name="connsiteX189" fmla="*/ 859582 w 7658181"/>
              <a:gd name="connsiteY189" fmla="*/ 2316175 h 6853090"/>
              <a:gd name="connsiteX190" fmla="*/ 826691 w 7658181"/>
              <a:gd name="connsiteY190" fmla="*/ 2401102 h 6853090"/>
              <a:gd name="connsiteX191" fmla="*/ 825709 w 7658181"/>
              <a:gd name="connsiteY191" fmla="*/ 2486029 h 6853090"/>
              <a:gd name="connsiteX192" fmla="*/ 803618 w 7658181"/>
              <a:gd name="connsiteY192" fmla="*/ 2499284 h 6853090"/>
              <a:gd name="connsiteX193" fmla="*/ 784964 w 7658181"/>
              <a:gd name="connsiteY193" fmla="*/ 2556720 h 6853090"/>
              <a:gd name="connsiteX194" fmla="*/ 778582 w 7658181"/>
              <a:gd name="connsiteY194" fmla="*/ 2601393 h 6853090"/>
              <a:gd name="connsiteX195" fmla="*/ 763364 w 7658181"/>
              <a:gd name="connsiteY195" fmla="*/ 2671593 h 6853090"/>
              <a:gd name="connsiteX196" fmla="*/ 770236 w 7658181"/>
              <a:gd name="connsiteY196" fmla="*/ 2751120 h 6853090"/>
              <a:gd name="connsiteX197" fmla="*/ 727527 w 7658181"/>
              <a:gd name="connsiteY197" fmla="*/ 2869429 h 6853090"/>
              <a:gd name="connsiteX198" fmla="*/ 756000 w 7658181"/>
              <a:gd name="connsiteY198" fmla="*/ 3177720 h 6853090"/>
              <a:gd name="connsiteX199" fmla="*/ 761400 w 7658181"/>
              <a:gd name="connsiteY199" fmla="*/ 3311247 h 6853090"/>
              <a:gd name="connsiteX200" fmla="*/ 732927 w 7658181"/>
              <a:gd name="connsiteY200" fmla="*/ 3461956 h 6853090"/>
              <a:gd name="connsiteX201" fmla="*/ 744709 w 7658181"/>
              <a:gd name="connsiteY201" fmla="*/ 3525775 h 6853090"/>
              <a:gd name="connsiteX202" fmla="*/ 764346 w 7658181"/>
              <a:gd name="connsiteY202" fmla="*/ 3595975 h 6853090"/>
              <a:gd name="connsiteX203" fmla="*/ 790364 w 7658181"/>
              <a:gd name="connsiteY203" fmla="*/ 3650466 h 6853090"/>
              <a:gd name="connsiteX204" fmla="*/ 774655 w 7658181"/>
              <a:gd name="connsiteY204" fmla="*/ 3711338 h 6853090"/>
              <a:gd name="connsiteX205" fmla="*/ 758946 w 7658181"/>
              <a:gd name="connsiteY205" fmla="*/ 3751102 h 6853090"/>
              <a:gd name="connsiteX206" fmla="*/ 775636 w 7658181"/>
              <a:gd name="connsiteY206" fmla="*/ 3815902 h 6853090"/>
              <a:gd name="connsiteX207" fmla="*/ 824727 w 7658181"/>
              <a:gd name="connsiteY207" fmla="*/ 3930284 h 6853090"/>
              <a:gd name="connsiteX208" fmla="*/ 847800 w 7658181"/>
              <a:gd name="connsiteY208" fmla="*/ 4004902 h 6853090"/>
              <a:gd name="connsiteX209" fmla="*/ 882655 w 7658181"/>
              <a:gd name="connsiteY209" fmla="*/ 4099647 h 6853090"/>
              <a:gd name="connsiteX210" fmla="*/ 918491 w 7658181"/>
              <a:gd name="connsiteY210" fmla="*/ 4274411 h 6853090"/>
              <a:gd name="connsiteX211" fmla="*/ 918000 w 7658181"/>
              <a:gd name="connsiteY211" fmla="*/ 4289629 h 6853090"/>
              <a:gd name="connsiteX212" fmla="*/ 995564 w 7658181"/>
              <a:gd name="connsiteY212" fmla="*/ 4424138 h 6853090"/>
              <a:gd name="connsiteX213" fmla="*/ 1082455 w 7658181"/>
              <a:gd name="connsiteY213" fmla="*/ 4583684 h 6853090"/>
              <a:gd name="connsiteX214" fmla="*/ 1100618 w 7658181"/>
              <a:gd name="connsiteY214" fmla="*/ 4601848 h 6853090"/>
              <a:gd name="connsiteX215" fmla="*/ 1148236 w 7658181"/>
              <a:gd name="connsiteY215" fmla="*/ 4687266 h 6853090"/>
              <a:gd name="connsiteX216" fmla="*/ 1156091 w 7658181"/>
              <a:gd name="connsiteY216" fmla="*/ 4708375 h 6853090"/>
              <a:gd name="connsiteX217" fmla="*/ 1211564 w 7658181"/>
              <a:gd name="connsiteY217" fmla="*/ 4782011 h 6853090"/>
              <a:gd name="connsiteX218" fmla="*/ 1209600 w 7658181"/>
              <a:gd name="connsiteY218" fmla="*/ 4832084 h 6853090"/>
              <a:gd name="connsiteX219" fmla="*/ 1264091 w 7658181"/>
              <a:gd name="connsiteY219" fmla="*/ 4850247 h 6853090"/>
              <a:gd name="connsiteX220" fmla="*/ 1276364 w 7658181"/>
              <a:gd name="connsiteY220" fmla="*/ 4900320 h 6853090"/>
              <a:gd name="connsiteX221" fmla="*/ 1339691 w 7658181"/>
              <a:gd name="connsiteY221" fmla="*/ 4997029 h 6853090"/>
              <a:gd name="connsiteX222" fmla="*/ 1352946 w 7658181"/>
              <a:gd name="connsiteY222" fmla="*/ 5027957 h 6853090"/>
              <a:gd name="connsiteX223" fmla="*/ 1449164 w 7658181"/>
              <a:gd name="connsiteY223" fmla="*/ 5123193 h 6853090"/>
              <a:gd name="connsiteX224" fmla="*/ 1492855 w 7658181"/>
              <a:gd name="connsiteY224" fmla="*/ 5242975 h 6853090"/>
              <a:gd name="connsiteX225" fmla="*/ 1535564 w 7658181"/>
              <a:gd name="connsiteY225" fmla="*/ 5292556 h 6853090"/>
              <a:gd name="connsiteX226" fmla="*/ 1592509 w 7658181"/>
              <a:gd name="connsiteY226" fmla="*/ 5356866 h 6853090"/>
              <a:gd name="connsiteX227" fmla="*/ 1646509 w 7658181"/>
              <a:gd name="connsiteY227" fmla="*/ 5411848 h 6853090"/>
              <a:gd name="connsiteX228" fmla="*/ 1758436 w 7658181"/>
              <a:gd name="connsiteY228" fmla="*/ 5483520 h 6853090"/>
              <a:gd name="connsiteX229" fmla="*/ 1800655 w 7658181"/>
              <a:gd name="connsiteY229" fmla="*/ 5555193 h 6853090"/>
              <a:gd name="connsiteX230" fmla="*/ 1855146 w 7658181"/>
              <a:gd name="connsiteY230" fmla="*/ 5600357 h 6853090"/>
              <a:gd name="connsiteX231" fmla="*/ 1944491 w 7658181"/>
              <a:gd name="connsiteY231" fmla="*/ 5698048 h 6853090"/>
              <a:gd name="connsiteX232" fmla="*/ 1955291 w 7658181"/>
              <a:gd name="connsiteY232" fmla="*/ 5702465 h 6853090"/>
              <a:gd name="connsiteX233" fmla="*/ 2047091 w 7658181"/>
              <a:gd name="connsiteY233" fmla="*/ 5754011 h 6853090"/>
              <a:gd name="connsiteX234" fmla="*/ 2162455 w 7658181"/>
              <a:gd name="connsiteY234" fmla="*/ 5807520 h 6853090"/>
              <a:gd name="connsiteX235" fmla="*/ 2191418 w 7658181"/>
              <a:gd name="connsiteY235" fmla="*/ 5835993 h 6853090"/>
              <a:gd name="connsiteX236" fmla="*/ 2233637 w 7658181"/>
              <a:gd name="connsiteY236" fmla="*/ 5880666 h 6853090"/>
              <a:gd name="connsiteX237" fmla="*/ 2337709 w 7658181"/>
              <a:gd name="connsiteY237" fmla="*/ 5904720 h 6853090"/>
              <a:gd name="connsiteX238" fmla="*/ 2365200 w 7658181"/>
              <a:gd name="connsiteY238" fmla="*/ 5919938 h 6853090"/>
              <a:gd name="connsiteX239" fmla="*/ 2458964 w 7658181"/>
              <a:gd name="connsiteY239" fmla="*/ 5950375 h 6853090"/>
              <a:gd name="connsiteX240" fmla="*/ 2531618 w 7658181"/>
              <a:gd name="connsiteY240" fmla="*/ 5983266 h 6853090"/>
              <a:gd name="connsiteX241" fmla="*/ 2731909 w 7658181"/>
              <a:gd name="connsiteY241" fmla="*/ 6066720 h 6853090"/>
              <a:gd name="connsiteX242" fmla="*/ 2888018 w 7658181"/>
              <a:gd name="connsiteY242" fmla="*/ 6108938 h 6853090"/>
              <a:gd name="connsiteX243" fmla="*/ 3030873 w 7658181"/>
              <a:gd name="connsiteY243" fmla="*/ 6161465 h 6853090"/>
              <a:gd name="connsiteX244" fmla="*/ 3086346 w 7658181"/>
              <a:gd name="connsiteY244" fmla="*/ 6160975 h 6853090"/>
              <a:gd name="connsiteX245" fmla="*/ 3121200 w 7658181"/>
              <a:gd name="connsiteY245" fmla="*/ 6155575 h 6853090"/>
              <a:gd name="connsiteX246" fmla="*/ 3371564 w 7658181"/>
              <a:gd name="connsiteY246" fmla="*/ 6186011 h 6853090"/>
              <a:gd name="connsiteX247" fmla="*/ 3474164 w 7658181"/>
              <a:gd name="connsiteY247" fmla="*/ 6212520 h 6853090"/>
              <a:gd name="connsiteX248" fmla="*/ 3632237 w 7658181"/>
              <a:gd name="connsiteY248" fmla="*/ 6213993 h 6853090"/>
              <a:gd name="connsiteX249" fmla="*/ 3663164 w 7658181"/>
              <a:gd name="connsiteY249" fmla="*/ 6217429 h 6853090"/>
              <a:gd name="connsiteX250" fmla="*/ 3796691 w 7658181"/>
              <a:gd name="connsiteY250" fmla="*/ 6222338 h 6853090"/>
              <a:gd name="connsiteX251" fmla="*/ 3827127 w 7658181"/>
              <a:gd name="connsiteY251" fmla="*/ 6218411 h 6853090"/>
              <a:gd name="connsiteX252" fmla="*/ 3932182 w 7658181"/>
              <a:gd name="connsiteY252" fmla="*/ 6213502 h 6853090"/>
              <a:gd name="connsiteX253" fmla="*/ 4049509 w 7658181"/>
              <a:gd name="connsiteY253" fmla="*/ 6208593 h 6853090"/>
              <a:gd name="connsiteX254" fmla="*/ 4115291 w 7658181"/>
              <a:gd name="connsiteY254" fmla="*/ 6182575 h 6853090"/>
              <a:gd name="connsiteX255" fmla="*/ 4179600 w 7658181"/>
              <a:gd name="connsiteY255" fmla="*/ 6157048 h 6853090"/>
              <a:gd name="connsiteX256" fmla="*/ 4234091 w 7658181"/>
              <a:gd name="connsiteY256" fmla="*/ 6138393 h 6853090"/>
              <a:gd name="connsiteX257" fmla="*/ 4281709 w 7658181"/>
              <a:gd name="connsiteY257" fmla="*/ 6118757 h 6853090"/>
              <a:gd name="connsiteX258" fmla="*/ 4563000 w 7658181"/>
              <a:gd name="connsiteY258" fmla="*/ 6067211 h 6853090"/>
              <a:gd name="connsiteX259" fmla="*/ 4700455 w 7658181"/>
              <a:gd name="connsiteY259" fmla="*/ 6013702 h 6853090"/>
              <a:gd name="connsiteX260" fmla="*/ 4742182 w 7658181"/>
              <a:gd name="connsiteY260" fmla="*/ 5999957 h 6853090"/>
              <a:gd name="connsiteX261" fmla="*/ 4897309 w 7658181"/>
              <a:gd name="connsiteY261" fmla="*/ 5970011 h 6853090"/>
              <a:gd name="connsiteX262" fmla="*/ 4976346 w 7658181"/>
              <a:gd name="connsiteY262" fmla="*/ 5931720 h 6853090"/>
              <a:gd name="connsiteX263" fmla="*/ 5087782 w 7658181"/>
              <a:gd name="connsiteY263" fmla="*/ 5903247 h 6853090"/>
              <a:gd name="connsiteX264" fmla="*/ 5184000 w 7658181"/>
              <a:gd name="connsiteY264" fmla="*/ 5843848 h 6853090"/>
              <a:gd name="connsiteX265" fmla="*/ 5270400 w 7658181"/>
              <a:gd name="connsiteY265" fmla="*/ 5789848 h 6853090"/>
              <a:gd name="connsiteX266" fmla="*/ 5362692 w 7658181"/>
              <a:gd name="connsiteY266" fmla="*/ 5648957 h 6853090"/>
              <a:gd name="connsiteX267" fmla="*/ 5475601 w 7658181"/>
              <a:gd name="connsiteY267" fmla="*/ 5576302 h 6853090"/>
              <a:gd name="connsiteX268" fmla="*/ 5566419 w 7658181"/>
              <a:gd name="connsiteY268" fmla="*/ 5530647 h 6853090"/>
              <a:gd name="connsiteX269" fmla="*/ 5680309 w 7658181"/>
              <a:gd name="connsiteY269" fmla="*/ 5439829 h 6853090"/>
              <a:gd name="connsiteX270" fmla="*/ 5824637 w 7658181"/>
              <a:gd name="connsiteY270" fmla="*/ 5273902 h 6853090"/>
              <a:gd name="connsiteX271" fmla="*/ 5846728 w 7658181"/>
              <a:gd name="connsiteY271" fmla="*/ 5228247 h 6853090"/>
              <a:gd name="connsiteX272" fmla="*/ 5861946 w 7658181"/>
              <a:gd name="connsiteY272" fmla="*/ 5228247 h 6853090"/>
              <a:gd name="connsiteX273" fmla="*/ 5935582 w 7658181"/>
              <a:gd name="connsiteY273" fmla="*/ 5167866 h 6853090"/>
              <a:gd name="connsiteX274" fmla="*/ 5937055 w 7658181"/>
              <a:gd name="connsiteY274" fmla="*/ 5152647 h 6853090"/>
              <a:gd name="connsiteX275" fmla="*/ 6037692 w 7658181"/>
              <a:gd name="connsiteY275" fmla="*/ 5089321 h 6853090"/>
              <a:gd name="connsiteX276" fmla="*/ 6072055 w 7658181"/>
              <a:gd name="connsiteY276" fmla="*/ 5060848 h 6853090"/>
              <a:gd name="connsiteX277" fmla="*/ 6099546 w 7658181"/>
              <a:gd name="connsiteY277" fmla="*/ 4961193 h 6853090"/>
              <a:gd name="connsiteX278" fmla="*/ 6186437 w 7658181"/>
              <a:gd name="connsiteY278" fmla="*/ 4843866 h 6853090"/>
              <a:gd name="connsiteX279" fmla="*/ 6201655 w 7658181"/>
              <a:gd name="connsiteY279" fmla="*/ 4799684 h 6853090"/>
              <a:gd name="connsiteX280" fmla="*/ 6281673 w 7658181"/>
              <a:gd name="connsiteY280" fmla="*/ 4701011 h 6853090"/>
              <a:gd name="connsiteX281" fmla="*/ 6291982 w 7658181"/>
              <a:gd name="connsiteY281" fmla="*/ 4645047 h 6853090"/>
              <a:gd name="connsiteX282" fmla="*/ 6336164 w 7658181"/>
              <a:gd name="connsiteY282" fmla="*/ 4618539 h 6853090"/>
              <a:gd name="connsiteX283" fmla="*/ 6356291 w 7658181"/>
              <a:gd name="connsiteY283" fmla="*/ 4551775 h 6853090"/>
              <a:gd name="connsiteX284" fmla="*/ 6396055 w 7658181"/>
              <a:gd name="connsiteY284" fmla="*/ 4478629 h 6853090"/>
              <a:gd name="connsiteX285" fmla="*/ 6406364 w 7658181"/>
              <a:gd name="connsiteY285" fmla="*/ 4353448 h 6853090"/>
              <a:gd name="connsiteX286" fmla="*/ 6483927 w 7658181"/>
              <a:gd name="connsiteY286" fmla="*/ 4194884 h 6853090"/>
              <a:gd name="connsiteX287" fmla="*/ 6489328 w 7658181"/>
              <a:gd name="connsiteY287" fmla="*/ 4114866 h 6853090"/>
              <a:gd name="connsiteX288" fmla="*/ 6498655 w 7658181"/>
              <a:gd name="connsiteY288" fmla="*/ 4053011 h 6853090"/>
              <a:gd name="connsiteX289" fmla="*/ 6553146 w 7658181"/>
              <a:gd name="connsiteY289" fmla="*/ 3909175 h 6853090"/>
              <a:gd name="connsiteX290" fmla="*/ 6596346 w 7658181"/>
              <a:gd name="connsiteY290" fmla="*/ 3871866 h 6853090"/>
              <a:gd name="connsiteX291" fmla="*/ 6538910 w 7658181"/>
              <a:gd name="connsiteY291" fmla="*/ 3713302 h 6853090"/>
              <a:gd name="connsiteX292" fmla="*/ 6635618 w 7658181"/>
              <a:gd name="connsiteY292" fmla="*/ 3561611 h 6853090"/>
              <a:gd name="connsiteX293" fmla="*/ 6649364 w 7658181"/>
              <a:gd name="connsiteY293" fmla="*/ 3452629 h 6853090"/>
              <a:gd name="connsiteX294" fmla="*/ 6647891 w 7658181"/>
              <a:gd name="connsiteY294" fmla="*/ 3348557 h 6853090"/>
              <a:gd name="connsiteX295" fmla="*/ 6688146 w 7658181"/>
              <a:gd name="connsiteY295" fmla="*/ 3249393 h 6853090"/>
              <a:gd name="connsiteX296" fmla="*/ 6666546 w 7658181"/>
              <a:gd name="connsiteY296" fmla="*/ 3101629 h 6853090"/>
              <a:gd name="connsiteX297" fmla="*/ 6655746 w 7658181"/>
              <a:gd name="connsiteY297" fmla="*/ 2999029 h 6853090"/>
              <a:gd name="connsiteX298" fmla="*/ 6647400 w 7658181"/>
              <a:gd name="connsiteY298" fmla="*/ 2911647 h 6853090"/>
              <a:gd name="connsiteX299" fmla="*/ 6646419 w 7658181"/>
              <a:gd name="connsiteY299" fmla="*/ 2865011 h 6853090"/>
              <a:gd name="connsiteX300" fmla="*/ 6625309 w 7658181"/>
              <a:gd name="connsiteY300" fmla="*/ 2789902 h 6853090"/>
              <a:gd name="connsiteX301" fmla="*/ 6610091 w 7658181"/>
              <a:gd name="connsiteY301" fmla="*/ 2778120 h 6853090"/>
              <a:gd name="connsiteX302" fmla="*/ 6598309 w 7658181"/>
              <a:gd name="connsiteY302" fmla="*/ 2648029 h 6853090"/>
              <a:gd name="connsiteX303" fmla="*/ 6632673 w 7658181"/>
              <a:gd name="connsiteY303" fmla="*/ 2540029 h 6853090"/>
              <a:gd name="connsiteX304" fmla="*/ 6595364 w 7658181"/>
              <a:gd name="connsiteY304" fmla="*/ 2390793 h 6853090"/>
              <a:gd name="connsiteX305" fmla="*/ 6567873 w 7658181"/>
              <a:gd name="connsiteY305" fmla="*/ 2337284 h 6853090"/>
              <a:gd name="connsiteX306" fmla="*/ 6552164 w 7658181"/>
              <a:gd name="connsiteY306" fmla="*/ 2274938 h 6853090"/>
              <a:gd name="connsiteX307" fmla="*/ 6491782 w 7658181"/>
              <a:gd name="connsiteY307" fmla="*/ 2202775 h 6853090"/>
              <a:gd name="connsiteX308" fmla="*/ 6453491 w 7658181"/>
              <a:gd name="connsiteY308" fmla="*/ 2125702 h 6853090"/>
              <a:gd name="connsiteX309" fmla="*/ 6475091 w 7658181"/>
              <a:gd name="connsiteY309" fmla="*/ 2095266 h 6853090"/>
              <a:gd name="connsiteX310" fmla="*/ 6383782 w 7658181"/>
              <a:gd name="connsiteY310" fmla="*/ 2015247 h 6853090"/>
              <a:gd name="connsiteX311" fmla="*/ 6376910 w 7658181"/>
              <a:gd name="connsiteY311" fmla="*/ 2011320 h 6853090"/>
              <a:gd name="connsiteX312" fmla="*/ 6219328 w 7658181"/>
              <a:gd name="connsiteY312" fmla="*/ 1964193 h 6853090"/>
              <a:gd name="connsiteX313" fmla="*/ 6148637 w 7658181"/>
              <a:gd name="connsiteY313" fmla="*/ 1926884 h 6853090"/>
              <a:gd name="connsiteX314" fmla="*/ 6101018 w 7658181"/>
              <a:gd name="connsiteY314" fmla="*/ 1921975 h 6853090"/>
              <a:gd name="connsiteX315" fmla="*/ 6034255 w 7658181"/>
              <a:gd name="connsiteY315" fmla="*/ 1897429 h 6853090"/>
              <a:gd name="connsiteX316" fmla="*/ 5993018 w 7658181"/>
              <a:gd name="connsiteY316" fmla="*/ 1858156 h 6853090"/>
              <a:gd name="connsiteX317" fmla="*/ 5962091 w 7658181"/>
              <a:gd name="connsiteY317" fmla="*/ 1834593 h 6853090"/>
              <a:gd name="connsiteX318" fmla="*/ 5901709 w 7658181"/>
              <a:gd name="connsiteY318" fmla="*/ 1767338 h 6853090"/>
              <a:gd name="connsiteX319" fmla="*/ 5893855 w 7658181"/>
              <a:gd name="connsiteY319" fmla="*/ 1758993 h 6853090"/>
              <a:gd name="connsiteX320" fmla="*/ 5809419 w 7658181"/>
              <a:gd name="connsiteY320" fmla="*/ 1702538 h 6853090"/>
              <a:gd name="connsiteX321" fmla="*/ 5821200 w 7658181"/>
              <a:gd name="connsiteY321" fmla="*/ 1609756 h 6853090"/>
              <a:gd name="connsiteX322" fmla="*/ 5816291 w 7658181"/>
              <a:gd name="connsiteY322" fmla="*/ 1591102 h 6853090"/>
              <a:gd name="connsiteX323" fmla="*/ 5766709 w 7658181"/>
              <a:gd name="connsiteY323" fmla="*/ 1499793 h 6853090"/>
              <a:gd name="connsiteX324" fmla="*/ 5736273 w 7658181"/>
              <a:gd name="connsiteY324" fmla="*/ 1451193 h 6853090"/>
              <a:gd name="connsiteX325" fmla="*/ 5762782 w 7658181"/>
              <a:gd name="connsiteY325" fmla="*/ 1433029 h 6853090"/>
              <a:gd name="connsiteX326" fmla="*/ 5755910 w 7658181"/>
              <a:gd name="connsiteY326" fmla="*/ 1418302 h 6853090"/>
              <a:gd name="connsiteX327" fmla="*/ 5747564 w 7658181"/>
              <a:gd name="connsiteY327" fmla="*/ 1372647 h 6853090"/>
              <a:gd name="connsiteX328" fmla="*/ 5732346 w 7658181"/>
              <a:gd name="connsiteY328" fmla="*/ 1304411 h 6853090"/>
              <a:gd name="connsiteX329" fmla="*/ 5768182 w 7658181"/>
              <a:gd name="connsiteY329" fmla="*/ 1226847 h 6853090"/>
              <a:gd name="connsiteX330" fmla="*/ 5834455 w 7658181"/>
              <a:gd name="connsiteY330" fmla="*/ 1123266 h 6853090"/>
              <a:gd name="connsiteX331" fmla="*/ 5823655 w 7658181"/>
              <a:gd name="connsiteY331" fmla="*/ 1098720 h 6853090"/>
              <a:gd name="connsiteX332" fmla="*/ 5908582 w 7658181"/>
              <a:gd name="connsiteY332" fmla="*/ 925920 h 6853090"/>
              <a:gd name="connsiteX333" fmla="*/ 6004309 w 7658181"/>
              <a:gd name="connsiteY333" fmla="*/ 906284 h 6853090"/>
              <a:gd name="connsiteX334" fmla="*/ 6124582 w 7658181"/>
              <a:gd name="connsiteY334" fmla="*/ 878793 h 6853090"/>
              <a:gd name="connsiteX335" fmla="*/ 6182018 w 7658181"/>
              <a:gd name="connsiteY335" fmla="*/ 816447 h 6853090"/>
              <a:gd name="connsiteX336" fmla="*/ 6216873 w 7658181"/>
              <a:gd name="connsiteY336" fmla="*/ 827247 h 6853090"/>
              <a:gd name="connsiteX337" fmla="*/ 6344018 w 7658181"/>
              <a:gd name="connsiteY337" fmla="*/ 758520 h 6853090"/>
              <a:gd name="connsiteX338" fmla="*/ 6464291 w 7658181"/>
              <a:gd name="connsiteY338" fmla="*/ 747720 h 6853090"/>
              <a:gd name="connsiteX339" fmla="*/ 6597328 w 7658181"/>
              <a:gd name="connsiteY339" fmla="*/ 720720 h 6853090"/>
              <a:gd name="connsiteX340" fmla="*/ 6705819 w 7658181"/>
              <a:gd name="connsiteY340" fmla="*/ 755575 h 6853090"/>
              <a:gd name="connsiteX341" fmla="*/ 6738219 w 7658181"/>
              <a:gd name="connsiteY341" fmla="*/ 759011 h 6853090"/>
              <a:gd name="connsiteX342" fmla="*/ 6781419 w 7658181"/>
              <a:gd name="connsiteY342" fmla="*/ 770302 h 6853090"/>
              <a:gd name="connsiteX343" fmla="*/ 6828546 w 7658181"/>
              <a:gd name="connsiteY343" fmla="*/ 786502 h 6853090"/>
              <a:gd name="connsiteX344" fmla="*/ 6873219 w 7658181"/>
              <a:gd name="connsiteY344" fmla="*/ 788465 h 6853090"/>
              <a:gd name="connsiteX345" fmla="*/ 6930164 w 7658181"/>
              <a:gd name="connsiteY345" fmla="*/ 832156 h 6853090"/>
              <a:gd name="connsiteX346" fmla="*/ 6978273 w 7658181"/>
              <a:gd name="connsiteY346" fmla="*/ 860629 h 6853090"/>
              <a:gd name="connsiteX347" fmla="*/ 7038164 w 7658181"/>
              <a:gd name="connsiteY347" fmla="*/ 868975 h 6853090"/>
              <a:gd name="connsiteX348" fmla="*/ 7010673 w 7658181"/>
              <a:gd name="connsiteY348" fmla="*/ 879284 h 6853090"/>
              <a:gd name="connsiteX349" fmla="*/ 7016073 w 7658181"/>
              <a:gd name="connsiteY349" fmla="*/ 923465 h 6853090"/>
              <a:gd name="connsiteX350" fmla="*/ 7099528 w 7658181"/>
              <a:gd name="connsiteY350" fmla="*/ 909229 h 6853090"/>
              <a:gd name="connsiteX351" fmla="*/ 7160891 w 7658181"/>
              <a:gd name="connsiteY351" fmla="*/ 983356 h 6853090"/>
              <a:gd name="connsiteX352" fmla="*/ 7231091 w 7658181"/>
              <a:gd name="connsiteY352" fmla="*/ 1038829 h 6853090"/>
              <a:gd name="connsiteX353" fmla="*/ 7239927 w 7658181"/>
              <a:gd name="connsiteY353" fmla="*/ 1045702 h 6853090"/>
              <a:gd name="connsiteX354" fmla="*/ 7284601 w 7658181"/>
              <a:gd name="connsiteY354" fmla="*/ 1086447 h 6853090"/>
              <a:gd name="connsiteX355" fmla="*/ 7335164 w 7658181"/>
              <a:gd name="connsiteY355" fmla="*/ 1153702 h 6853090"/>
              <a:gd name="connsiteX356" fmla="*/ 7357746 w 7658181"/>
              <a:gd name="connsiteY356" fmla="*/ 1212120 h 6853090"/>
              <a:gd name="connsiteX357" fmla="*/ 7371001 w 7658181"/>
              <a:gd name="connsiteY357" fmla="*/ 1234702 h 6853090"/>
              <a:gd name="connsiteX358" fmla="*/ 7375910 w 7658181"/>
              <a:gd name="connsiteY358" fmla="*/ 1313247 h 6853090"/>
              <a:gd name="connsiteX359" fmla="*/ 7360692 w 7658181"/>
              <a:gd name="connsiteY359" fmla="*/ 1331411 h 6853090"/>
              <a:gd name="connsiteX360" fmla="*/ 7379837 w 7658181"/>
              <a:gd name="connsiteY360" fmla="*/ 1430084 h 6853090"/>
              <a:gd name="connsiteX361" fmla="*/ 7366582 w 7658181"/>
              <a:gd name="connsiteY361" fmla="*/ 1494393 h 6853090"/>
              <a:gd name="connsiteX362" fmla="*/ 7425982 w 7658181"/>
              <a:gd name="connsiteY362" fmla="*/ 1650502 h 6853090"/>
              <a:gd name="connsiteX363" fmla="*/ 7448564 w 7658181"/>
              <a:gd name="connsiteY363" fmla="*/ 1706466 h 6853090"/>
              <a:gd name="connsiteX364" fmla="*/ 7466728 w 7658181"/>
              <a:gd name="connsiteY364" fmla="*/ 1799738 h 6853090"/>
              <a:gd name="connsiteX365" fmla="*/ 7466728 w 7658181"/>
              <a:gd name="connsiteY365" fmla="*/ 1815447 h 6853090"/>
              <a:gd name="connsiteX366" fmla="*/ 7490291 w 7658181"/>
              <a:gd name="connsiteY366" fmla="*/ 1888102 h 6853090"/>
              <a:gd name="connsiteX367" fmla="*/ 7499618 w 7658181"/>
              <a:gd name="connsiteY367" fmla="*/ 1931302 h 6853090"/>
              <a:gd name="connsiteX368" fmla="*/ 7485873 w 7658181"/>
              <a:gd name="connsiteY368" fmla="*/ 1936702 h 6853090"/>
              <a:gd name="connsiteX369" fmla="*/ 7520728 w 7658181"/>
              <a:gd name="connsiteY369" fmla="*/ 1967138 h 6853090"/>
              <a:gd name="connsiteX370" fmla="*/ 7525637 w 7658181"/>
              <a:gd name="connsiteY370" fmla="*/ 2040775 h 6853090"/>
              <a:gd name="connsiteX371" fmla="*/ 7510910 w 7658181"/>
              <a:gd name="connsiteY371" fmla="*/ 2109993 h 6853090"/>
              <a:gd name="connsiteX372" fmla="*/ 7524655 w 7658181"/>
              <a:gd name="connsiteY372" fmla="*/ 2175775 h 6853090"/>
              <a:gd name="connsiteX373" fmla="*/ 7552637 w 7658181"/>
              <a:gd name="connsiteY373" fmla="*/ 2220938 h 6853090"/>
              <a:gd name="connsiteX374" fmla="*/ 7565400 w 7658181"/>
              <a:gd name="connsiteY374" fmla="*/ 2214066 h 6853090"/>
              <a:gd name="connsiteX375" fmla="*/ 7542328 w 7658181"/>
              <a:gd name="connsiteY375" fmla="*/ 2243029 h 6853090"/>
              <a:gd name="connsiteX376" fmla="*/ 7552637 w 7658181"/>
              <a:gd name="connsiteY376" fmla="*/ 2243029 h 6853090"/>
              <a:gd name="connsiteX377" fmla="*/ 7557055 w 7658181"/>
              <a:gd name="connsiteY377" fmla="*/ 2285738 h 6853090"/>
              <a:gd name="connsiteX378" fmla="*/ 7564419 w 7658181"/>
              <a:gd name="connsiteY378" fmla="*/ 2361829 h 6853090"/>
              <a:gd name="connsiteX379" fmla="*/ 7572273 w 7658181"/>
              <a:gd name="connsiteY379" fmla="*/ 2472284 h 6853090"/>
              <a:gd name="connsiteX380" fmla="*/ 7614982 w 7658181"/>
              <a:gd name="connsiteY380" fmla="*/ 2583229 h 6853090"/>
              <a:gd name="connsiteX381" fmla="*/ 7628237 w 7658181"/>
              <a:gd name="connsiteY381" fmla="*/ 2581266 h 6853090"/>
              <a:gd name="connsiteX382" fmla="*/ 7593873 w 7658181"/>
              <a:gd name="connsiteY382" fmla="*/ 2646065 h 6853090"/>
              <a:gd name="connsiteX383" fmla="*/ 7619400 w 7658181"/>
              <a:gd name="connsiteY383" fmla="*/ 2656866 h 6853090"/>
              <a:gd name="connsiteX384" fmla="*/ 7591419 w 7658181"/>
              <a:gd name="connsiteY384" fmla="*/ 2696138 h 6853090"/>
              <a:gd name="connsiteX385" fmla="*/ 7595346 w 7658181"/>
              <a:gd name="connsiteY385" fmla="*/ 2796775 h 6853090"/>
              <a:gd name="connsiteX386" fmla="*/ 7585528 w 7658181"/>
              <a:gd name="connsiteY386" fmla="*/ 2867466 h 6853090"/>
              <a:gd name="connsiteX387" fmla="*/ 7622837 w 7658181"/>
              <a:gd name="connsiteY387" fmla="*/ 2959266 h 6853090"/>
              <a:gd name="connsiteX388" fmla="*/ 7603692 w 7658181"/>
              <a:gd name="connsiteY388" fmla="*/ 2973502 h 6853090"/>
              <a:gd name="connsiteX389" fmla="*/ 7603692 w 7658181"/>
              <a:gd name="connsiteY389" fmla="*/ 3091811 h 6853090"/>
              <a:gd name="connsiteX390" fmla="*/ 7650328 w 7658181"/>
              <a:gd name="connsiteY390" fmla="*/ 3135502 h 6853090"/>
              <a:gd name="connsiteX391" fmla="*/ 7620873 w 7658181"/>
              <a:gd name="connsiteY391" fmla="*/ 3242520 h 6853090"/>
              <a:gd name="connsiteX392" fmla="*/ 7631673 w 7658181"/>
              <a:gd name="connsiteY392" fmla="*/ 3300938 h 6853090"/>
              <a:gd name="connsiteX393" fmla="*/ 7629219 w 7658181"/>
              <a:gd name="connsiteY393" fmla="*/ 3332357 h 6853090"/>
              <a:gd name="connsiteX394" fmla="*/ 7599764 w 7658181"/>
              <a:gd name="connsiteY394" fmla="*/ 3366720 h 6853090"/>
              <a:gd name="connsiteX395" fmla="*/ 7638546 w 7658181"/>
              <a:gd name="connsiteY395" fmla="*/ 3359847 h 6853090"/>
              <a:gd name="connsiteX396" fmla="*/ 7637564 w 7658181"/>
              <a:gd name="connsiteY396" fmla="*/ 3473247 h 6853090"/>
              <a:gd name="connsiteX397" fmla="*/ 7642964 w 7658181"/>
              <a:gd name="connsiteY397" fmla="*/ 3488466 h 6853090"/>
              <a:gd name="connsiteX398" fmla="*/ 7639528 w 7658181"/>
              <a:gd name="connsiteY398" fmla="*/ 3565047 h 6853090"/>
              <a:gd name="connsiteX399" fmla="*/ 7620873 w 7658181"/>
              <a:gd name="connsiteY399" fmla="*/ 3608738 h 6853090"/>
              <a:gd name="connsiteX400" fmla="*/ 7609091 w 7658181"/>
              <a:gd name="connsiteY400" fmla="*/ 3627884 h 6853090"/>
              <a:gd name="connsiteX401" fmla="*/ 7624800 w 7658181"/>
              <a:gd name="connsiteY401" fmla="*/ 3689247 h 6853090"/>
              <a:gd name="connsiteX402" fmla="*/ 7583073 w 7658181"/>
              <a:gd name="connsiteY402" fmla="*/ 3720175 h 6853090"/>
              <a:gd name="connsiteX403" fmla="*/ 7606146 w 7658181"/>
              <a:gd name="connsiteY403" fmla="*/ 3744229 h 6853090"/>
              <a:gd name="connsiteX404" fmla="*/ 7584546 w 7658181"/>
              <a:gd name="connsiteY404" fmla="*/ 3775156 h 6853090"/>
              <a:gd name="connsiteX405" fmla="*/ 7522200 w 7658181"/>
              <a:gd name="connsiteY405" fmla="*/ 3894448 h 6853090"/>
              <a:gd name="connsiteX406" fmla="*/ 7519255 w 7658181"/>
              <a:gd name="connsiteY406" fmla="*/ 4064302 h 6853090"/>
              <a:gd name="connsiteX407" fmla="*/ 7539382 w 7658181"/>
              <a:gd name="connsiteY407" fmla="*/ 4071666 h 6853090"/>
              <a:gd name="connsiteX408" fmla="*/ 7514346 w 7658181"/>
              <a:gd name="connsiteY408" fmla="*/ 4153647 h 6853090"/>
              <a:gd name="connsiteX409" fmla="*/ 7523182 w 7658181"/>
              <a:gd name="connsiteY409" fmla="*/ 4156102 h 6853090"/>
              <a:gd name="connsiteX410" fmla="*/ 7477037 w 7658181"/>
              <a:gd name="connsiteY410" fmla="*/ 4187520 h 6853090"/>
              <a:gd name="connsiteX411" fmla="*/ 7503055 w 7658181"/>
              <a:gd name="connsiteY411" fmla="*/ 4228757 h 6853090"/>
              <a:gd name="connsiteX412" fmla="*/ 7476055 w 7658181"/>
              <a:gd name="connsiteY412" fmla="*/ 4222866 h 6853090"/>
              <a:gd name="connsiteX413" fmla="*/ 7480473 w 7658181"/>
              <a:gd name="connsiteY413" fmla="*/ 4231211 h 6853090"/>
              <a:gd name="connsiteX414" fmla="*/ 7400946 w 7658181"/>
              <a:gd name="connsiteY414" fmla="*/ 4279811 h 6853090"/>
              <a:gd name="connsiteX415" fmla="*/ 7423037 w 7658181"/>
              <a:gd name="connsiteY415" fmla="*/ 4298466 h 6853090"/>
              <a:gd name="connsiteX416" fmla="*/ 7368055 w 7658181"/>
              <a:gd name="connsiteY416" fmla="*/ 4440338 h 6853090"/>
              <a:gd name="connsiteX417" fmla="*/ 7347437 w 7658181"/>
              <a:gd name="connsiteY417" fmla="*/ 4466357 h 6853090"/>
              <a:gd name="connsiteX418" fmla="*/ 7316018 w 7658181"/>
              <a:gd name="connsiteY418" fmla="*/ 4613138 h 6853090"/>
              <a:gd name="connsiteX419" fmla="*/ 7300800 w 7658181"/>
              <a:gd name="connsiteY419" fmla="*/ 4662229 h 6853090"/>
              <a:gd name="connsiteX420" fmla="*/ 7247291 w 7658181"/>
              <a:gd name="connsiteY420" fmla="*/ 4737829 h 6853090"/>
              <a:gd name="connsiteX421" fmla="*/ 7155982 w 7658181"/>
              <a:gd name="connsiteY421" fmla="*/ 4875775 h 6853090"/>
              <a:gd name="connsiteX422" fmla="*/ 7150582 w 7658181"/>
              <a:gd name="connsiteY422" fmla="*/ 4886575 h 6853090"/>
              <a:gd name="connsiteX423" fmla="*/ 7134382 w 7658181"/>
              <a:gd name="connsiteY423" fmla="*/ 4978866 h 6853090"/>
              <a:gd name="connsiteX424" fmla="*/ 7096091 w 7658181"/>
              <a:gd name="connsiteY424" fmla="*/ 4971502 h 6853090"/>
              <a:gd name="connsiteX425" fmla="*/ 7090692 w 7658181"/>
              <a:gd name="connsiteY425" fmla="*/ 4976902 h 6853090"/>
              <a:gd name="connsiteX426" fmla="*/ 7117200 w 7658181"/>
              <a:gd name="connsiteY426" fmla="*/ 4980829 h 6853090"/>
              <a:gd name="connsiteX427" fmla="*/ 7041109 w 7658181"/>
              <a:gd name="connsiteY427" fmla="*/ 5108465 h 6853090"/>
              <a:gd name="connsiteX428" fmla="*/ 7012637 w 7658181"/>
              <a:gd name="connsiteY428" fmla="*/ 5156575 h 6853090"/>
              <a:gd name="connsiteX429" fmla="*/ 6992510 w 7658181"/>
              <a:gd name="connsiteY429" fmla="*/ 5220884 h 6853090"/>
              <a:gd name="connsiteX430" fmla="*/ 6924273 w 7658181"/>
              <a:gd name="connsiteY430" fmla="*/ 5250829 h 6853090"/>
              <a:gd name="connsiteX431" fmla="*/ 6859964 w 7658181"/>
              <a:gd name="connsiteY431" fmla="*/ 5329866 h 6853090"/>
              <a:gd name="connsiteX432" fmla="*/ 6831001 w 7658181"/>
              <a:gd name="connsiteY432" fmla="*/ 5354902 h 6853090"/>
              <a:gd name="connsiteX433" fmla="*/ 6770128 w 7658181"/>
              <a:gd name="connsiteY433" fmla="*/ 5382393 h 6853090"/>
              <a:gd name="connsiteX434" fmla="*/ 6760800 w 7658181"/>
              <a:gd name="connsiteY434" fmla="*/ 5405957 h 6853090"/>
              <a:gd name="connsiteX435" fmla="*/ 6731837 w 7658181"/>
              <a:gd name="connsiteY435" fmla="*/ 5463393 h 6853090"/>
              <a:gd name="connsiteX436" fmla="*/ 6664582 w 7658181"/>
              <a:gd name="connsiteY436" fmla="*/ 5544393 h 6853090"/>
              <a:gd name="connsiteX437" fmla="*/ 6555109 w 7658181"/>
              <a:gd name="connsiteY437" fmla="*/ 5646502 h 6853090"/>
              <a:gd name="connsiteX438" fmla="*/ 6516819 w 7658181"/>
              <a:gd name="connsiteY438" fmla="*/ 5662211 h 6853090"/>
              <a:gd name="connsiteX439" fmla="*/ 6530564 w 7658181"/>
              <a:gd name="connsiteY439" fmla="*/ 5684793 h 6853090"/>
              <a:gd name="connsiteX440" fmla="*/ 6522709 w 7658181"/>
              <a:gd name="connsiteY440" fmla="*/ 5691666 h 6853090"/>
              <a:gd name="connsiteX441" fmla="*/ 6466746 w 7658181"/>
              <a:gd name="connsiteY441" fmla="*/ 5723575 h 6853090"/>
              <a:gd name="connsiteX442" fmla="*/ 6367582 w 7658181"/>
              <a:gd name="connsiteY442" fmla="*/ 5838448 h 6853090"/>
              <a:gd name="connsiteX443" fmla="*/ 6243873 w 7658181"/>
              <a:gd name="connsiteY443" fmla="*/ 5930247 h 6853090"/>
              <a:gd name="connsiteX444" fmla="*/ 6127037 w 7658181"/>
              <a:gd name="connsiteY444" fmla="*/ 5998484 h 6853090"/>
              <a:gd name="connsiteX445" fmla="*/ 6104455 w 7658181"/>
              <a:gd name="connsiteY445" fmla="*/ 6035302 h 6853090"/>
              <a:gd name="connsiteX446" fmla="*/ 6094146 w 7658181"/>
              <a:gd name="connsiteY446" fmla="*/ 6068684 h 6853090"/>
              <a:gd name="connsiteX447" fmla="*/ 6084328 w 7658181"/>
              <a:gd name="connsiteY447" fmla="*/ 6068193 h 6853090"/>
              <a:gd name="connsiteX448" fmla="*/ 6081382 w 7658181"/>
              <a:gd name="connsiteY448" fmla="*/ 6024993 h 6853090"/>
              <a:gd name="connsiteX449" fmla="*/ 5970437 w 7658181"/>
              <a:gd name="connsiteY449" fmla="*/ 6110902 h 6853090"/>
              <a:gd name="connsiteX450" fmla="*/ 5945891 w 7658181"/>
              <a:gd name="connsiteY450" fmla="*/ 6134957 h 6853090"/>
              <a:gd name="connsiteX451" fmla="*/ 5872255 w 7658181"/>
              <a:gd name="connsiteY451" fmla="*/ 6138393 h 6853090"/>
              <a:gd name="connsiteX452" fmla="*/ 5835437 w 7658181"/>
              <a:gd name="connsiteY452" fmla="*/ 6201720 h 6853090"/>
              <a:gd name="connsiteX453" fmla="*/ 5709764 w 7658181"/>
              <a:gd name="connsiteY453" fmla="*/ 6252284 h 6853090"/>
              <a:gd name="connsiteX454" fmla="*/ 5669018 w 7658181"/>
              <a:gd name="connsiteY454" fmla="*/ 6235593 h 6853090"/>
              <a:gd name="connsiteX455" fmla="*/ 5622873 w 7658181"/>
              <a:gd name="connsiteY455" fmla="*/ 6328866 h 6853090"/>
              <a:gd name="connsiteX456" fmla="*/ 5596855 w 7658181"/>
              <a:gd name="connsiteY456" fmla="*/ 6362247 h 6853090"/>
              <a:gd name="connsiteX457" fmla="*/ 5516837 w 7658181"/>
              <a:gd name="connsiteY457" fmla="*/ 6411829 h 6853090"/>
              <a:gd name="connsiteX458" fmla="*/ 5469709 w 7658181"/>
              <a:gd name="connsiteY458" fmla="*/ 6436866 h 6853090"/>
              <a:gd name="connsiteX459" fmla="*/ 5433873 w 7658181"/>
              <a:gd name="connsiteY459" fmla="*/ 6477120 h 6853090"/>
              <a:gd name="connsiteX460" fmla="*/ 5416692 w 7658181"/>
              <a:gd name="connsiteY460" fmla="*/ 6484975 h 6853090"/>
              <a:gd name="connsiteX461" fmla="*/ 5324891 w 7658181"/>
              <a:gd name="connsiteY461" fmla="*/ 6499702 h 6853090"/>
              <a:gd name="connsiteX462" fmla="*/ 5263528 w 7658181"/>
              <a:gd name="connsiteY462" fmla="*/ 6518848 h 6853090"/>
              <a:gd name="connsiteX463" fmla="*/ 5220819 w 7658181"/>
              <a:gd name="connsiteY463" fmla="*/ 6540938 h 6853090"/>
              <a:gd name="connsiteX464" fmla="*/ 5094164 w 7658181"/>
              <a:gd name="connsiteY464" fmla="*/ 6578738 h 6853090"/>
              <a:gd name="connsiteX465" fmla="*/ 5056364 w 7658181"/>
              <a:gd name="connsiteY465" fmla="*/ 6575302 h 6853090"/>
              <a:gd name="connsiteX466" fmla="*/ 5054891 w 7658181"/>
              <a:gd name="connsiteY466" fmla="*/ 6582175 h 6853090"/>
              <a:gd name="connsiteX467" fmla="*/ 4927746 w 7658181"/>
              <a:gd name="connsiteY467" fmla="*/ 6634702 h 6853090"/>
              <a:gd name="connsiteX468" fmla="*/ 4786364 w 7658181"/>
              <a:gd name="connsiteY468" fmla="*/ 6662193 h 6853090"/>
              <a:gd name="connsiteX469" fmla="*/ 4698982 w 7658181"/>
              <a:gd name="connsiteY469" fmla="*/ 6717175 h 6853090"/>
              <a:gd name="connsiteX470" fmla="*/ 4617982 w 7658181"/>
              <a:gd name="connsiteY470" fmla="*/ 6729938 h 6853090"/>
              <a:gd name="connsiteX471" fmla="*/ 4479546 w 7658181"/>
              <a:gd name="connsiteY471" fmla="*/ 6762829 h 6853090"/>
              <a:gd name="connsiteX472" fmla="*/ 4449110 w 7658181"/>
              <a:gd name="connsiteY472" fmla="*/ 6765775 h 6853090"/>
              <a:gd name="connsiteX473" fmla="*/ 4361237 w 7658181"/>
              <a:gd name="connsiteY473" fmla="*/ 6814866 h 6853090"/>
              <a:gd name="connsiteX474" fmla="*/ 4329328 w 7658181"/>
              <a:gd name="connsiteY474" fmla="*/ 6813884 h 6853090"/>
              <a:gd name="connsiteX475" fmla="*/ 4285637 w 7658181"/>
              <a:gd name="connsiteY475" fmla="*/ 6812411 h 6853090"/>
              <a:gd name="connsiteX476" fmla="*/ 3960164 w 7658181"/>
              <a:gd name="connsiteY476" fmla="*/ 6834011 h 6853090"/>
              <a:gd name="connsiteX477" fmla="*/ 3833509 w 7658181"/>
              <a:gd name="connsiteY477" fmla="*/ 6848738 h 6853090"/>
              <a:gd name="connsiteX478" fmla="*/ 3751527 w 7658181"/>
              <a:gd name="connsiteY478" fmla="*/ 6838920 h 6853090"/>
            </a:gdLst>
            <a:ahLst/>
            <a:cxnLst/>
            <a:rect l="l" t="t" r="r" b="b"/>
            <a:pathLst>
              <a:path w="7658181" h="6853090">
                <a:moveTo>
                  <a:pt x="3751527" y="6838920"/>
                </a:moveTo>
                <a:cubicBezTo>
                  <a:pt x="3751527" y="6838920"/>
                  <a:pt x="3748582" y="6847757"/>
                  <a:pt x="3746127" y="6856593"/>
                </a:cubicBezTo>
                <a:cubicBezTo>
                  <a:pt x="3742691" y="6857084"/>
                  <a:pt x="3739746" y="6857575"/>
                  <a:pt x="3736309" y="6857575"/>
                </a:cubicBezTo>
                <a:cubicBezTo>
                  <a:pt x="3732873" y="6843829"/>
                  <a:pt x="3729928" y="6829593"/>
                  <a:pt x="3724527" y="6806520"/>
                </a:cubicBezTo>
                <a:cubicBezTo>
                  <a:pt x="3713237" y="6814866"/>
                  <a:pt x="3705382" y="6822230"/>
                  <a:pt x="3695564" y="6827629"/>
                </a:cubicBezTo>
                <a:cubicBezTo>
                  <a:pt x="3685255" y="6833520"/>
                  <a:pt x="3673473" y="6840884"/>
                  <a:pt x="3662673" y="6840884"/>
                </a:cubicBezTo>
                <a:cubicBezTo>
                  <a:pt x="3622418" y="6840393"/>
                  <a:pt x="3581673" y="6835975"/>
                  <a:pt x="3541418" y="6835484"/>
                </a:cubicBezTo>
                <a:cubicBezTo>
                  <a:pt x="3515891" y="6834993"/>
                  <a:pt x="3490855" y="6839411"/>
                  <a:pt x="3462382" y="6842357"/>
                </a:cubicBezTo>
                <a:cubicBezTo>
                  <a:pt x="3453055" y="6813393"/>
                  <a:pt x="3432928" y="6813884"/>
                  <a:pt x="3407891" y="6830084"/>
                </a:cubicBezTo>
                <a:cubicBezTo>
                  <a:pt x="3373527" y="6852666"/>
                  <a:pt x="3336709" y="6844811"/>
                  <a:pt x="3301855" y="6833520"/>
                </a:cubicBezTo>
                <a:cubicBezTo>
                  <a:pt x="3289091" y="6829593"/>
                  <a:pt x="3279273" y="6814375"/>
                  <a:pt x="3265527" y="6802102"/>
                </a:cubicBezTo>
                <a:cubicBezTo>
                  <a:pt x="3246382" y="6843829"/>
                  <a:pt x="3211037" y="6840884"/>
                  <a:pt x="3171764" y="6833029"/>
                </a:cubicBezTo>
                <a:cubicBezTo>
                  <a:pt x="3152127" y="6829102"/>
                  <a:pt x="3131018" y="6832048"/>
                  <a:pt x="3110891" y="6832048"/>
                </a:cubicBezTo>
                <a:cubicBezTo>
                  <a:pt x="3106964" y="6832048"/>
                  <a:pt x="3100582" y="6833520"/>
                  <a:pt x="3099600" y="6831556"/>
                </a:cubicBezTo>
                <a:cubicBezTo>
                  <a:pt x="3072109" y="6782465"/>
                  <a:pt x="3029400" y="6814866"/>
                  <a:pt x="2988164" y="6813393"/>
                </a:cubicBezTo>
                <a:cubicBezTo>
                  <a:pt x="2996509" y="6799157"/>
                  <a:pt x="3003382" y="6788357"/>
                  <a:pt x="3015164" y="6768720"/>
                </a:cubicBezTo>
                <a:cubicBezTo>
                  <a:pt x="2965091" y="6787866"/>
                  <a:pt x="2921400" y="6811429"/>
                  <a:pt x="2890964" y="6763321"/>
                </a:cubicBezTo>
                <a:cubicBezTo>
                  <a:pt x="2821746" y="6743684"/>
                  <a:pt x="2754491" y="6723556"/>
                  <a:pt x="2686255" y="6704902"/>
                </a:cubicBezTo>
                <a:cubicBezTo>
                  <a:pt x="2666127" y="6699502"/>
                  <a:pt x="2645018" y="6698029"/>
                  <a:pt x="2624891" y="6693120"/>
                </a:cubicBezTo>
                <a:cubicBezTo>
                  <a:pt x="2606728" y="6688702"/>
                  <a:pt x="2588564" y="6682321"/>
                  <a:pt x="2570400" y="6676429"/>
                </a:cubicBezTo>
                <a:cubicBezTo>
                  <a:pt x="2524746" y="6661211"/>
                  <a:pt x="2478600" y="6646484"/>
                  <a:pt x="2433437" y="6630284"/>
                </a:cubicBezTo>
                <a:cubicBezTo>
                  <a:pt x="2387782" y="6614084"/>
                  <a:pt x="2342618" y="6595429"/>
                  <a:pt x="2296473" y="6579720"/>
                </a:cubicBezTo>
                <a:cubicBezTo>
                  <a:pt x="2280273" y="6573829"/>
                  <a:pt x="2262109" y="6570393"/>
                  <a:pt x="2244928" y="6570884"/>
                </a:cubicBezTo>
                <a:cubicBezTo>
                  <a:pt x="2222837" y="6571375"/>
                  <a:pt x="2213018" y="6564502"/>
                  <a:pt x="2210073" y="6541920"/>
                </a:cubicBezTo>
                <a:cubicBezTo>
                  <a:pt x="2207127" y="6519829"/>
                  <a:pt x="2194364" y="6510993"/>
                  <a:pt x="2169818" y="6518357"/>
                </a:cubicBezTo>
                <a:cubicBezTo>
                  <a:pt x="2135455" y="6528666"/>
                  <a:pt x="2121709" y="6515902"/>
                  <a:pt x="2123673" y="6469757"/>
                </a:cubicBezTo>
                <a:cubicBezTo>
                  <a:pt x="2096182" y="6466811"/>
                  <a:pt x="2068200" y="6463866"/>
                  <a:pt x="2040218" y="6459938"/>
                </a:cubicBezTo>
                <a:cubicBezTo>
                  <a:pt x="2032364" y="6458957"/>
                  <a:pt x="2025000" y="6454539"/>
                  <a:pt x="2017636" y="6450611"/>
                </a:cubicBezTo>
                <a:cubicBezTo>
                  <a:pt x="1986218" y="6434902"/>
                  <a:pt x="1961182" y="6410357"/>
                  <a:pt x="1919946" y="6407902"/>
                </a:cubicBezTo>
                <a:cubicBezTo>
                  <a:pt x="1886564" y="6405938"/>
                  <a:pt x="1853673" y="6378448"/>
                  <a:pt x="1822746" y="6359302"/>
                </a:cubicBezTo>
                <a:cubicBezTo>
                  <a:pt x="1810964" y="6351938"/>
                  <a:pt x="1805073" y="6335738"/>
                  <a:pt x="1794273" y="6320029"/>
                </a:cubicBezTo>
                <a:cubicBezTo>
                  <a:pt x="1792309" y="6321011"/>
                  <a:pt x="1783964" y="6326411"/>
                  <a:pt x="1772673" y="6333284"/>
                </a:cubicBezTo>
                <a:cubicBezTo>
                  <a:pt x="1761873" y="6290575"/>
                  <a:pt x="1688236" y="6344084"/>
                  <a:pt x="1693145" y="6282230"/>
                </a:cubicBezTo>
                <a:cubicBezTo>
                  <a:pt x="1663691" y="6257193"/>
                  <a:pt x="1610673" y="6288611"/>
                  <a:pt x="1600855" y="6232647"/>
                </a:cubicBezTo>
                <a:cubicBezTo>
                  <a:pt x="1549800" y="6235102"/>
                  <a:pt x="1547346" y="6187975"/>
                  <a:pt x="1524273" y="6160975"/>
                </a:cubicBezTo>
                <a:cubicBezTo>
                  <a:pt x="1513964" y="6149193"/>
                  <a:pt x="1499236" y="6142811"/>
                  <a:pt x="1498255" y="6124647"/>
                </a:cubicBezTo>
                <a:cubicBezTo>
                  <a:pt x="1485000" y="6127593"/>
                  <a:pt x="1471746" y="6131029"/>
                  <a:pt x="1460946" y="6133484"/>
                </a:cubicBezTo>
                <a:cubicBezTo>
                  <a:pt x="1422164" y="6094211"/>
                  <a:pt x="1382891" y="6053957"/>
                  <a:pt x="1342636" y="6013211"/>
                </a:cubicBezTo>
                <a:cubicBezTo>
                  <a:pt x="1332818" y="6025975"/>
                  <a:pt x="1327418" y="6032357"/>
                  <a:pt x="1321036" y="6041193"/>
                </a:cubicBezTo>
                <a:cubicBezTo>
                  <a:pt x="1308764" y="6023520"/>
                  <a:pt x="1298946" y="6007811"/>
                  <a:pt x="1287655" y="5994066"/>
                </a:cubicBezTo>
                <a:cubicBezTo>
                  <a:pt x="1271455" y="5974429"/>
                  <a:pt x="1257218" y="5950866"/>
                  <a:pt x="1236600" y="5937611"/>
                </a:cubicBezTo>
                <a:cubicBezTo>
                  <a:pt x="1208618" y="5919448"/>
                  <a:pt x="1199782" y="5902757"/>
                  <a:pt x="1203218" y="5867411"/>
                </a:cubicBezTo>
                <a:cubicBezTo>
                  <a:pt x="1206655" y="5836975"/>
                  <a:pt x="1167382" y="5825684"/>
                  <a:pt x="1143327" y="5809975"/>
                </a:cubicBezTo>
                <a:cubicBezTo>
                  <a:pt x="1124182" y="5797702"/>
                  <a:pt x="1104055" y="5787393"/>
                  <a:pt x="1086382" y="5773647"/>
                </a:cubicBezTo>
                <a:cubicBezTo>
                  <a:pt x="1063309" y="5755975"/>
                  <a:pt x="1042691" y="5734375"/>
                  <a:pt x="1019127" y="5717193"/>
                </a:cubicBezTo>
                <a:cubicBezTo>
                  <a:pt x="1001455" y="5704429"/>
                  <a:pt x="973473" y="5700993"/>
                  <a:pt x="987218" y="5667120"/>
                </a:cubicBezTo>
                <a:cubicBezTo>
                  <a:pt x="987709" y="5666139"/>
                  <a:pt x="959727" y="5646011"/>
                  <a:pt x="948436" y="5648957"/>
                </a:cubicBezTo>
                <a:cubicBezTo>
                  <a:pt x="920946" y="5655338"/>
                  <a:pt x="906709" y="5657302"/>
                  <a:pt x="916527" y="5622448"/>
                </a:cubicBezTo>
                <a:cubicBezTo>
                  <a:pt x="918000" y="5616556"/>
                  <a:pt x="911127" y="5606247"/>
                  <a:pt x="905236" y="5600357"/>
                </a:cubicBezTo>
                <a:cubicBezTo>
                  <a:pt x="884127" y="5578266"/>
                  <a:pt x="862527" y="5556666"/>
                  <a:pt x="840436" y="5535556"/>
                </a:cubicBezTo>
                <a:cubicBezTo>
                  <a:pt x="820800" y="5516902"/>
                  <a:pt x="799691" y="5499720"/>
                  <a:pt x="781036" y="5480084"/>
                </a:cubicBezTo>
                <a:cubicBezTo>
                  <a:pt x="772691" y="5471247"/>
                  <a:pt x="760909" y="5457011"/>
                  <a:pt x="762873" y="5448175"/>
                </a:cubicBezTo>
                <a:cubicBezTo>
                  <a:pt x="771218" y="5413321"/>
                  <a:pt x="747655" y="5400556"/>
                  <a:pt x="726055" y="5383866"/>
                </a:cubicBezTo>
                <a:cubicBezTo>
                  <a:pt x="718200" y="5377975"/>
                  <a:pt x="713782" y="5366684"/>
                  <a:pt x="709364" y="5357357"/>
                </a:cubicBezTo>
                <a:cubicBezTo>
                  <a:pt x="700527" y="5338211"/>
                  <a:pt x="694636" y="5321029"/>
                  <a:pt x="668618" y="5313175"/>
                </a:cubicBezTo>
                <a:cubicBezTo>
                  <a:pt x="632782" y="5302375"/>
                  <a:pt x="606273" y="5245920"/>
                  <a:pt x="615109" y="5227266"/>
                </a:cubicBezTo>
                <a:cubicBezTo>
                  <a:pt x="571418" y="5182593"/>
                  <a:pt x="529200" y="5140375"/>
                  <a:pt x="487473" y="5098157"/>
                </a:cubicBezTo>
                <a:cubicBezTo>
                  <a:pt x="488945" y="5097175"/>
                  <a:pt x="490418" y="5096684"/>
                  <a:pt x="492382" y="5095702"/>
                </a:cubicBezTo>
                <a:cubicBezTo>
                  <a:pt x="474709" y="5067720"/>
                  <a:pt x="456545" y="5039247"/>
                  <a:pt x="438382" y="5011266"/>
                </a:cubicBezTo>
                <a:cubicBezTo>
                  <a:pt x="433964" y="5004884"/>
                  <a:pt x="423655" y="4998993"/>
                  <a:pt x="424145" y="4993102"/>
                </a:cubicBezTo>
                <a:cubicBezTo>
                  <a:pt x="427582" y="4927811"/>
                  <a:pt x="376036" y="4894920"/>
                  <a:pt x="341182" y="4850739"/>
                </a:cubicBezTo>
                <a:cubicBezTo>
                  <a:pt x="348055" y="4842393"/>
                  <a:pt x="355418" y="4834047"/>
                  <a:pt x="357382" y="4831593"/>
                </a:cubicBezTo>
                <a:cubicBezTo>
                  <a:pt x="349527" y="4820302"/>
                  <a:pt x="343145" y="4814411"/>
                  <a:pt x="340200" y="4807047"/>
                </a:cubicBezTo>
                <a:cubicBezTo>
                  <a:pt x="322036" y="4764338"/>
                  <a:pt x="304855" y="4721138"/>
                  <a:pt x="284236" y="4679902"/>
                </a:cubicBezTo>
                <a:cubicBezTo>
                  <a:pt x="277364" y="4657811"/>
                  <a:pt x="271473" y="4635229"/>
                  <a:pt x="263127" y="4614120"/>
                </a:cubicBezTo>
                <a:cubicBezTo>
                  <a:pt x="256745" y="4597920"/>
                  <a:pt x="243491" y="4583684"/>
                  <a:pt x="240545" y="4567484"/>
                </a:cubicBezTo>
                <a:cubicBezTo>
                  <a:pt x="234164" y="4533120"/>
                  <a:pt x="227782" y="4502684"/>
                  <a:pt x="200291" y="4475684"/>
                </a:cubicBezTo>
                <a:cubicBezTo>
                  <a:pt x="190473" y="4466357"/>
                  <a:pt x="206673" y="4430520"/>
                  <a:pt x="211582" y="4402539"/>
                </a:cubicBezTo>
                <a:cubicBezTo>
                  <a:pt x="206673" y="4398611"/>
                  <a:pt x="197836" y="4390757"/>
                  <a:pt x="185564" y="4380938"/>
                </a:cubicBezTo>
                <a:cubicBezTo>
                  <a:pt x="196364" y="4372102"/>
                  <a:pt x="206182" y="4364247"/>
                  <a:pt x="217473" y="4355411"/>
                </a:cubicBezTo>
                <a:cubicBezTo>
                  <a:pt x="204709" y="4346084"/>
                  <a:pt x="192436" y="4336757"/>
                  <a:pt x="178691" y="4326938"/>
                </a:cubicBezTo>
                <a:cubicBezTo>
                  <a:pt x="189982" y="4321047"/>
                  <a:pt x="198327" y="4316138"/>
                  <a:pt x="217473" y="4306320"/>
                </a:cubicBezTo>
                <a:cubicBezTo>
                  <a:pt x="190473" y="4301902"/>
                  <a:pt x="176727" y="4299938"/>
                  <a:pt x="169364" y="4298466"/>
                </a:cubicBezTo>
                <a:cubicBezTo>
                  <a:pt x="160036" y="4274411"/>
                  <a:pt x="152673" y="4255266"/>
                  <a:pt x="143836" y="4232193"/>
                </a:cubicBezTo>
                <a:cubicBezTo>
                  <a:pt x="143836" y="4209120"/>
                  <a:pt x="147764" y="4178684"/>
                  <a:pt x="142855" y="4149229"/>
                </a:cubicBezTo>
                <a:cubicBezTo>
                  <a:pt x="137455" y="4115357"/>
                  <a:pt x="125182" y="4082956"/>
                  <a:pt x="114873" y="4050065"/>
                </a:cubicBezTo>
                <a:cubicBezTo>
                  <a:pt x="105055" y="4018156"/>
                  <a:pt x="94255" y="3986247"/>
                  <a:pt x="83945" y="3953847"/>
                </a:cubicBezTo>
                <a:cubicBezTo>
                  <a:pt x="98673" y="3949429"/>
                  <a:pt x="108491" y="3946484"/>
                  <a:pt x="119291" y="3943047"/>
                </a:cubicBezTo>
                <a:cubicBezTo>
                  <a:pt x="117327" y="3936666"/>
                  <a:pt x="117327" y="3932247"/>
                  <a:pt x="114873" y="3929793"/>
                </a:cubicBezTo>
                <a:cubicBezTo>
                  <a:pt x="98673" y="3914084"/>
                  <a:pt x="77564" y="3901320"/>
                  <a:pt x="66273" y="3882175"/>
                </a:cubicBezTo>
                <a:cubicBezTo>
                  <a:pt x="59400" y="3870393"/>
                  <a:pt x="66764" y="3849775"/>
                  <a:pt x="68236" y="3823757"/>
                </a:cubicBezTo>
                <a:cubicBezTo>
                  <a:pt x="56455" y="3813938"/>
                  <a:pt x="7364" y="3805593"/>
                  <a:pt x="44673" y="3769266"/>
                </a:cubicBezTo>
                <a:cubicBezTo>
                  <a:pt x="33382" y="3744720"/>
                  <a:pt x="17182" y="3724102"/>
                  <a:pt x="15709" y="3702502"/>
                </a:cubicBezTo>
                <a:cubicBezTo>
                  <a:pt x="14236" y="3682866"/>
                  <a:pt x="27982" y="3661757"/>
                  <a:pt x="35836" y="3639175"/>
                </a:cubicBezTo>
                <a:cubicBezTo>
                  <a:pt x="32400" y="3638193"/>
                  <a:pt x="23073" y="3635738"/>
                  <a:pt x="6873" y="3631320"/>
                </a:cubicBezTo>
                <a:cubicBezTo>
                  <a:pt x="22091" y="3623466"/>
                  <a:pt x="30927" y="3619047"/>
                  <a:pt x="47618" y="3610211"/>
                </a:cubicBezTo>
                <a:cubicBezTo>
                  <a:pt x="-28473" y="3566029"/>
                  <a:pt x="15709" y="3497793"/>
                  <a:pt x="1473" y="3438393"/>
                </a:cubicBezTo>
                <a:cubicBezTo>
                  <a:pt x="10800" y="3439866"/>
                  <a:pt x="17182" y="3440847"/>
                  <a:pt x="22582" y="3441829"/>
                </a:cubicBezTo>
                <a:cubicBezTo>
                  <a:pt x="19145" y="3411393"/>
                  <a:pt x="15709" y="3380956"/>
                  <a:pt x="11782" y="3345120"/>
                </a:cubicBezTo>
                <a:cubicBezTo>
                  <a:pt x="14236" y="3343647"/>
                  <a:pt x="24055" y="3337266"/>
                  <a:pt x="36818" y="3328920"/>
                </a:cubicBezTo>
                <a:cubicBezTo>
                  <a:pt x="20618" y="3314684"/>
                  <a:pt x="11782" y="3306829"/>
                  <a:pt x="0" y="3296029"/>
                </a:cubicBezTo>
                <a:cubicBezTo>
                  <a:pt x="8345" y="3287684"/>
                  <a:pt x="17182" y="3278847"/>
                  <a:pt x="25036" y="3269029"/>
                </a:cubicBezTo>
                <a:cubicBezTo>
                  <a:pt x="29455" y="3263138"/>
                  <a:pt x="36818" y="3252338"/>
                  <a:pt x="34855" y="3249884"/>
                </a:cubicBezTo>
                <a:cubicBezTo>
                  <a:pt x="6873" y="3211102"/>
                  <a:pt x="25527" y="3189502"/>
                  <a:pt x="59400" y="3177229"/>
                </a:cubicBezTo>
                <a:cubicBezTo>
                  <a:pt x="46636" y="3167902"/>
                  <a:pt x="24055" y="3154156"/>
                  <a:pt x="25036" y="3152193"/>
                </a:cubicBezTo>
                <a:cubicBezTo>
                  <a:pt x="37800" y="3126666"/>
                  <a:pt x="8345" y="3079047"/>
                  <a:pt x="65782" y="3073156"/>
                </a:cubicBezTo>
                <a:cubicBezTo>
                  <a:pt x="54000" y="3068738"/>
                  <a:pt x="43691" y="3064811"/>
                  <a:pt x="27982" y="3058429"/>
                </a:cubicBezTo>
                <a:cubicBezTo>
                  <a:pt x="39764" y="3050084"/>
                  <a:pt x="47127" y="3044684"/>
                  <a:pt x="56455" y="3038302"/>
                </a:cubicBezTo>
                <a:cubicBezTo>
                  <a:pt x="44673" y="3018666"/>
                  <a:pt x="26018" y="2994611"/>
                  <a:pt x="77564" y="2985775"/>
                </a:cubicBezTo>
                <a:cubicBezTo>
                  <a:pt x="26509" y="2950429"/>
                  <a:pt x="34364" y="2899866"/>
                  <a:pt x="36327" y="2855684"/>
                </a:cubicBezTo>
                <a:cubicBezTo>
                  <a:pt x="37309" y="2832120"/>
                  <a:pt x="57436" y="2807575"/>
                  <a:pt x="73636" y="2787448"/>
                </a:cubicBezTo>
                <a:cubicBezTo>
                  <a:pt x="93764" y="2762411"/>
                  <a:pt x="119782" y="2742775"/>
                  <a:pt x="93764" y="2705466"/>
                </a:cubicBezTo>
                <a:cubicBezTo>
                  <a:pt x="80509" y="2685829"/>
                  <a:pt x="105055" y="2646557"/>
                  <a:pt x="131073" y="2638702"/>
                </a:cubicBezTo>
                <a:cubicBezTo>
                  <a:pt x="123709" y="2618084"/>
                  <a:pt x="116345" y="2597466"/>
                  <a:pt x="108000" y="2572920"/>
                </a:cubicBezTo>
                <a:cubicBezTo>
                  <a:pt x="115855" y="2567029"/>
                  <a:pt x="125673" y="2559666"/>
                  <a:pt x="137455" y="2550829"/>
                </a:cubicBezTo>
                <a:cubicBezTo>
                  <a:pt x="129600" y="2538557"/>
                  <a:pt x="122236" y="2527266"/>
                  <a:pt x="114873" y="2516466"/>
                </a:cubicBezTo>
                <a:cubicBezTo>
                  <a:pt x="117327" y="2516466"/>
                  <a:pt x="120273" y="2516466"/>
                  <a:pt x="122727" y="2515975"/>
                </a:cubicBezTo>
                <a:cubicBezTo>
                  <a:pt x="122727" y="2491920"/>
                  <a:pt x="122727" y="2467375"/>
                  <a:pt x="122727" y="2442338"/>
                </a:cubicBezTo>
                <a:cubicBezTo>
                  <a:pt x="139909" y="2439884"/>
                  <a:pt x="157582" y="2407975"/>
                  <a:pt x="150218" y="2386375"/>
                </a:cubicBezTo>
                <a:cubicBezTo>
                  <a:pt x="147273" y="2377047"/>
                  <a:pt x="150709" y="2364775"/>
                  <a:pt x="153164" y="2354466"/>
                </a:cubicBezTo>
                <a:cubicBezTo>
                  <a:pt x="159545" y="2325993"/>
                  <a:pt x="166418" y="2297029"/>
                  <a:pt x="174273" y="2268557"/>
                </a:cubicBezTo>
                <a:cubicBezTo>
                  <a:pt x="179182" y="2250393"/>
                  <a:pt x="186545" y="2232720"/>
                  <a:pt x="191945" y="2215047"/>
                </a:cubicBezTo>
                <a:cubicBezTo>
                  <a:pt x="199800" y="2190993"/>
                  <a:pt x="208636" y="2167429"/>
                  <a:pt x="214036" y="2142884"/>
                </a:cubicBezTo>
                <a:cubicBezTo>
                  <a:pt x="219927" y="2114902"/>
                  <a:pt x="207164" y="2084956"/>
                  <a:pt x="234164" y="2058447"/>
                </a:cubicBezTo>
                <a:cubicBezTo>
                  <a:pt x="246436" y="2046666"/>
                  <a:pt x="240055" y="2016229"/>
                  <a:pt x="242509" y="1989229"/>
                </a:cubicBezTo>
                <a:cubicBezTo>
                  <a:pt x="286200" y="1966156"/>
                  <a:pt x="303382" y="1913138"/>
                  <a:pt x="330382" y="1866993"/>
                </a:cubicBezTo>
                <a:cubicBezTo>
                  <a:pt x="346582" y="1839502"/>
                  <a:pt x="365236" y="1812993"/>
                  <a:pt x="400582" y="1812011"/>
                </a:cubicBezTo>
                <a:cubicBezTo>
                  <a:pt x="400582" y="1790411"/>
                  <a:pt x="391255" y="1759484"/>
                  <a:pt x="402545" y="1746720"/>
                </a:cubicBezTo>
                <a:cubicBezTo>
                  <a:pt x="421200" y="1725611"/>
                  <a:pt x="405000" y="1682902"/>
                  <a:pt x="446727" y="1678484"/>
                </a:cubicBezTo>
                <a:cubicBezTo>
                  <a:pt x="448200" y="1678484"/>
                  <a:pt x="448200" y="1668175"/>
                  <a:pt x="449182" y="1663266"/>
                </a:cubicBezTo>
                <a:cubicBezTo>
                  <a:pt x="450655" y="1655902"/>
                  <a:pt x="450655" y="1645593"/>
                  <a:pt x="455564" y="1642156"/>
                </a:cubicBezTo>
                <a:cubicBezTo>
                  <a:pt x="470291" y="1631847"/>
                  <a:pt x="486491" y="1623993"/>
                  <a:pt x="504655" y="1613684"/>
                </a:cubicBezTo>
                <a:cubicBezTo>
                  <a:pt x="490418" y="1601411"/>
                  <a:pt x="481091" y="1594047"/>
                  <a:pt x="468327" y="1583247"/>
                </a:cubicBezTo>
                <a:cubicBezTo>
                  <a:pt x="497291" y="1570484"/>
                  <a:pt x="521345" y="1560175"/>
                  <a:pt x="543927" y="1550847"/>
                </a:cubicBezTo>
                <a:cubicBezTo>
                  <a:pt x="547855" y="1528266"/>
                  <a:pt x="552273" y="1505193"/>
                  <a:pt x="556691" y="1482611"/>
                </a:cubicBezTo>
                <a:cubicBezTo>
                  <a:pt x="558655" y="1484084"/>
                  <a:pt x="560618" y="1485557"/>
                  <a:pt x="562091" y="1487029"/>
                </a:cubicBezTo>
                <a:cubicBezTo>
                  <a:pt x="582709" y="1451684"/>
                  <a:pt x="601364" y="1415847"/>
                  <a:pt x="623946" y="1381975"/>
                </a:cubicBezTo>
                <a:cubicBezTo>
                  <a:pt x="639164" y="1358902"/>
                  <a:pt x="659782" y="1338775"/>
                  <a:pt x="676964" y="1316684"/>
                </a:cubicBezTo>
                <a:cubicBezTo>
                  <a:pt x="693655" y="1295575"/>
                  <a:pt x="709364" y="1273484"/>
                  <a:pt x="724582" y="1250902"/>
                </a:cubicBezTo>
                <a:cubicBezTo>
                  <a:pt x="731455" y="1240593"/>
                  <a:pt x="735382" y="1228320"/>
                  <a:pt x="733418" y="1210647"/>
                </a:cubicBezTo>
                <a:cubicBezTo>
                  <a:pt x="751091" y="1204756"/>
                  <a:pt x="768273" y="1199356"/>
                  <a:pt x="785946" y="1193466"/>
                </a:cubicBezTo>
                <a:cubicBezTo>
                  <a:pt x="782509" y="1191502"/>
                  <a:pt x="779073" y="1189538"/>
                  <a:pt x="776127" y="1187575"/>
                </a:cubicBezTo>
                <a:cubicBezTo>
                  <a:pt x="788891" y="1164011"/>
                  <a:pt x="798709" y="1137993"/>
                  <a:pt x="815400" y="1117866"/>
                </a:cubicBezTo>
                <a:cubicBezTo>
                  <a:pt x="860073" y="1063375"/>
                  <a:pt x="907200" y="1010847"/>
                  <a:pt x="954818" y="958811"/>
                </a:cubicBezTo>
                <a:cubicBezTo>
                  <a:pt x="963164" y="949484"/>
                  <a:pt x="978382" y="946538"/>
                  <a:pt x="993109" y="939175"/>
                </a:cubicBezTo>
                <a:cubicBezTo>
                  <a:pt x="977400" y="905302"/>
                  <a:pt x="984273" y="882229"/>
                  <a:pt x="1021582" y="866520"/>
                </a:cubicBezTo>
                <a:cubicBezTo>
                  <a:pt x="1033855" y="861611"/>
                  <a:pt x="1060855" y="848847"/>
                  <a:pt x="1053000" y="820375"/>
                </a:cubicBezTo>
                <a:cubicBezTo>
                  <a:pt x="1052018" y="816938"/>
                  <a:pt x="1065764" y="807611"/>
                  <a:pt x="1074109" y="803193"/>
                </a:cubicBezTo>
                <a:cubicBezTo>
                  <a:pt x="1096200" y="790429"/>
                  <a:pt x="1118291" y="779138"/>
                  <a:pt x="1119273" y="748211"/>
                </a:cubicBezTo>
                <a:cubicBezTo>
                  <a:pt x="1119273" y="742811"/>
                  <a:pt x="1125164" y="733975"/>
                  <a:pt x="1130073" y="732502"/>
                </a:cubicBezTo>
                <a:cubicBezTo>
                  <a:pt x="1191436" y="710902"/>
                  <a:pt x="1216964" y="651502"/>
                  <a:pt x="1260164" y="610756"/>
                </a:cubicBezTo>
                <a:cubicBezTo>
                  <a:pt x="1273909" y="597993"/>
                  <a:pt x="1299927" y="599956"/>
                  <a:pt x="1315636" y="588175"/>
                </a:cubicBezTo>
                <a:cubicBezTo>
                  <a:pt x="1353927" y="559702"/>
                  <a:pt x="1389273" y="527793"/>
                  <a:pt x="1427073" y="495884"/>
                </a:cubicBezTo>
                <a:cubicBezTo>
                  <a:pt x="1438855" y="504229"/>
                  <a:pt x="1448182" y="510611"/>
                  <a:pt x="1457509" y="516993"/>
                </a:cubicBezTo>
                <a:cubicBezTo>
                  <a:pt x="1459964" y="512575"/>
                  <a:pt x="1462909" y="509629"/>
                  <a:pt x="1462418" y="508156"/>
                </a:cubicBezTo>
                <a:cubicBezTo>
                  <a:pt x="1452600" y="480665"/>
                  <a:pt x="1452600" y="461520"/>
                  <a:pt x="1489418" y="453665"/>
                </a:cubicBezTo>
                <a:cubicBezTo>
                  <a:pt x="1542436" y="442375"/>
                  <a:pt x="1594473" y="426665"/>
                  <a:pt x="1645527" y="408993"/>
                </a:cubicBezTo>
                <a:cubicBezTo>
                  <a:pt x="1652400" y="406538"/>
                  <a:pt x="1651418" y="381011"/>
                  <a:pt x="1654855" y="361866"/>
                </a:cubicBezTo>
                <a:cubicBezTo>
                  <a:pt x="1695109" y="355975"/>
                  <a:pt x="1735855" y="338302"/>
                  <a:pt x="1756964" y="291175"/>
                </a:cubicBezTo>
                <a:cubicBezTo>
                  <a:pt x="1759418" y="286266"/>
                  <a:pt x="1767764" y="284302"/>
                  <a:pt x="1773164" y="280865"/>
                </a:cubicBezTo>
                <a:cubicBezTo>
                  <a:pt x="1793782" y="269084"/>
                  <a:pt x="1813418" y="255829"/>
                  <a:pt x="1835018" y="245520"/>
                </a:cubicBezTo>
                <a:cubicBezTo>
                  <a:pt x="1880673" y="223429"/>
                  <a:pt x="1925837" y="196429"/>
                  <a:pt x="1974437" y="184647"/>
                </a:cubicBezTo>
                <a:cubicBezTo>
                  <a:pt x="2005364" y="177284"/>
                  <a:pt x="2031873" y="171393"/>
                  <a:pt x="2052000" y="145865"/>
                </a:cubicBezTo>
                <a:cubicBezTo>
                  <a:pt x="2054946" y="141938"/>
                  <a:pt x="2059855" y="138011"/>
                  <a:pt x="2064273" y="137029"/>
                </a:cubicBezTo>
                <a:cubicBezTo>
                  <a:pt x="2117291" y="126229"/>
                  <a:pt x="2170800" y="116902"/>
                  <a:pt x="2223327" y="104629"/>
                </a:cubicBezTo>
                <a:cubicBezTo>
                  <a:pt x="2237073" y="101684"/>
                  <a:pt x="2247382" y="87447"/>
                  <a:pt x="2261127" y="82047"/>
                </a:cubicBezTo>
                <a:cubicBezTo>
                  <a:pt x="2296964" y="67320"/>
                  <a:pt x="2328382" y="39338"/>
                  <a:pt x="2374037" y="57993"/>
                </a:cubicBezTo>
                <a:cubicBezTo>
                  <a:pt x="2391709" y="64865"/>
                  <a:pt x="2423618" y="56520"/>
                  <a:pt x="2439818" y="43265"/>
                </a:cubicBezTo>
                <a:cubicBezTo>
                  <a:pt x="2472218" y="17738"/>
                  <a:pt x="2505600" y="24120"/>
                  <a:pt x="2540946" y="22156"/>
                </a:cubicBezTo>
                <a:cubicBezTo>
                  <a:pt x="2597891" y="19211"/>
                  <a:pt x="2653855" y="5956"/>
                  <a:pt x="2710800" y="556"/>
                </a:cubicBezTo>
                <a:cubicBezTo>
                  <a:pt x="2733382" y="-1898"/>
                  <a:pt x="2756946" y="3993"/>
                  <a:pt x="2780509" y="13811"/>
                </a:cubicBezTo>
                <a:cubicBezTo>
                  <a:pt x="2733873" y="26575"/>
                  <a:pt x="2686746" y="37375"/>
                  <a:pt x="2641582" y="53084"/>
                </a:cubicBezTo>
                <a:cubicBezTo>
                  <a:pt x="2557146" y="83029"/>
                  <a:pt x="2484982" y="131629"/>
                  <a:pt x="2427055" y="200847"/>
                </a:cubicBezTo>
                <a:cubicBezTo>
                  <a:pt x="2421164" y="207720"/>
                  <a:pt x="2413309" y="213120"/>
                  <a:pt x="2405946" y="218029"/>
                </a:cubicBezTo>
                <a:cubicBezTo>
                  <a:pt x="2375018" y="238156"/>
                  <a:pt x="2338200" y="251411"/>
                  <a:pt x="2323964" y="290193"/>
                </a:cubicBezTo>
                <a:cubicBezTo>
                  <a:pt x="2322491" y="293629"/>
                  <a:pt x="2318564" y="298538"/>
                  <a:pt x="2315618" y="298047"/>
                </a:cubicBezTo>
                <a:cubicBezTo>
                  <a:pt x="2268000" y="297065"/>
                  <a:pt x="2258673" y="341247"/>
                  <a:pt x="2237564" y="367756"/>
                </a:cubicBezTo>
                <a:cubicBezTo>
                  <a:pt x="2207618" y="405556"/>
                  <a:pt x="2175709" y="435502"/>
                  <a:pt x="2128091" y="448266"/>
                </a:cubicBezTo>
                <a:cubicBezTo>
                  <a:pt x="2121709" y="450229"/>
                  <a:pt x="2114346" y="456611"/>
                  <a:pt x="2111400" y="462993"/>
                </a:cubicBezTo>
                <a:cubicBezTo>
                  <a:pt x="2093236" y="506684"/>
                  <a:pt x="2057400" y="534666"/>
                  <a:pt x="2027946" y="569520"/>
                </a:cubicBezTo>
                <a:cubicBezTo>
                  <a:pt x="1982782" y="622047"/>
                  <a:pt x="1921418" y="644138"/>
                  <a:pt x="1868400" y="681447"/>
                </a:cubicBezTo>
                <a:cubicBezTo>
                  <a:pt x="1835018" y="705011"/>
                  <a:pt x="1805564" y="730538"/>
                  <a:pt x="1763346" y="743302"/>
                </a:cubicBezTo>
                <a:cubicBezTo>
                  <a:pt x="1733891" y="752138"/>
                  <a:pt x="1709837" y="789938"/>
                  <a:pt x="1690200" y="819393"/>
                </a:cubicBezTo>
                <a:cubicBezTo>
                  <a:pt x="1664182" y="858666"/>
                  <a:pt x="1644546" y="902356"/>
                  <a:pt x="1621964" y="944084"/>
                </a:cubicBezTo>
                <a:cubicBezTo>
                  <a:pt x="1620491" y="946538"/>
                  <a:pt x="1620982" y="949975"/>
                  <a:pt x="1619018" y="951447"/>
                </a:cubicBezTo>
                <a:cubicBezTo>
                  <a:pt x="1590055" y="973047"/>
                  <a:pt x="1565509" y="998084"/>
                  <a:pt x="1541455" y="1025575"/>
                </a:cubicBezTo>
                <a:cubicBezTo>
                  <a:pt x="1512000" y="1058466"/>
                  <a:pt x="1470273" y="1081047"/>
                  <a:pt x="1439346" y="1112956"/>
                </a:cubicBezTo>
                <a:cubicBezTo>
                  <a:pt x="1418236" y="1134556"/>
                  <a:pt x="1406946" y="1164993"/>
                  <a:pt x="1390746" y="1191502"/>
                </a:cubicBezTo>
                <a:cubicBezTo>
                  <a:pt x="1385346" y="1200338"/>
                  <a:pt x="1379455" y="1209175"/>
                  <a:pt x="1374055" y="1218011"/>
                </a:cubicBezTo>
                <a:cubicBezTo>
                  <a:pt x="1356382" y="1245502"/>
                  <a:pt x="1323491" y="1258266"/>
                  <a:pt x="1319564" y="1301956"/>
                </a:cubicBezTo>
                <a:cubicBezTo>
                  <a:pt x="1316618" y="1334847"/>
                  <a:pt x="1278327" y="1363811"/>
                  <a:pt x="1257709" y="1395720"/>
                </a:cubicBezTo>
                <a:cubicBezTo>
                  <a:pt x="1224818" y="1448247"/>
                  <a:pt x="1161000" y="1478684"/>
                  <a:pt x="1152164" y="1550356"/>
                </a:cubicBezTo>
                <a:cubicBezTo>
                  <a:pt x="1148727" y="1575884"/>
                  <a:pt x="1117309" y="1596502"/>
                  <a:pt x="1106509" y="1623011"/>
                </a:cubicBezTo>
                <a:cubicBezTo>
                  <a:pt x="1093746" y="1654429"/>
                  <a:pt x="1085891" y="1689284"/>
                  <a:pt x="1082946" y="1723647"/>
                </a:cubicBezTo>
                <a:cubicBezTo>
                  <a:pt x="1079509" y="1765865"/>
                  <a:pt x="1063309" y="1799738"/>
                  <a:pt x="1037782" y="1832629"/>
                </a:cubicBezTo>
                <a:cubicBezTo>
                  <a:pt x="1024527" y="1849811"/>
                  <a:pt x="1013727" y="1873375"/>
                  <a:pt x="1011764" y="1894975"/>
                </a:cubicBezTo>
                <a:cubicBezTo>
                  <a:pt x="1001455" y="2000029"/>
                  <a:pt x="949418" y="2083484"/>
                  <a:pt x="879218" y="2157120"/>
                </a:cubicBezTo>
                <a:cubicBezTo>
                  <a:pt x="863509" y="2173320"/>
                  <a:pt x="864000" y="2183138"/>
                  <a:pt x="880691" y="2196393"/>
                </a:cubicBezTo>
                <a:cubicBezTo>
                  <a:pt x="899836" y="2211611"/>
                  <a:pt x="899836" y="2227811"/>
                  <a:pt x="885600" y="2249411"/>
                </a:cubicBezTo>
                <a:cubicBezTo>
                  <a:pt x="872836" y="2269047"/>
                  <a:pt x="868418" y="2293593"/>
                  <a:pt x="859582" y="2316175"/>
                </a:cubicBezTo>
                <a:cubicBezTo>
                  <a:pt x="848782" y="2344647"/>
                  <a:pt x="833564" y="2371647"/>
                  <a:pt x="826691" y="2401102"/>
                </a:cubicBezTo>
                <a:cubicBezTo>
                  <a:pt x="821291" y="2426138"/>
                  <a:pt x="825709" y="2453138"/>
                  <a:pt x="825709" y="2486029"/>
                </a:cubicBezTo>
                <a:cubicBezTo>
                  <a:pt x="820800" y="2488975"/>
                  <a:pt x="807055" y="2497320"/>
                  <a:pt x="803618" y="2499284"/>
                </a:cubicBezTo>
                <a:cubicBezTo>
                  <a:pt x="795273" y="2524811"/>
                  <a:pt x="790364" y="2540520"/>
                  <a:pt x="784964" y="2556720"/>
                </a:cubicBezTo>
                <a:cubicBezTo>
                  <a:pt x="779073" y="2568993"/>
                  <a:pt x="817855" y="2579302"/>
                  <a:pt x="778582" y="2601393"/>
                </a:cubicBezTo>
                <a:cubicBezTo>
                  <a:pt x="764346" y="2609247"/>
                  <a:pt x="764346" y="2647047"/>
                  <a:pt x="763364" y="2671593"/>
                </a:cubicBezTo>
                <a:cubicBezTo>
                  <a:pt x="761891" y="2697611"/>
                  <a:pt x="756982" y="2720193"/>
                  <a:pt x="770236" y="2751120"/>
                </a:cubicBezTo>
                <a:cubicBezTo>
                  <a:pt x="783982" y="2784502"/>
                  <a:pt x="784473" y="2846357"/>
                  <a:pt x="727527" y="2869429"/>
                </a:cubicBezTo>
                <a:cubicBezTo>
                  <a:pt x="778091" y="2951902"/>
                  <a:pt x="790855" y="3143847"/>
                  <a:pt x="756000" y="3177720"/>
                </a:cubicBezTo>
                <a:cubicBezTo>
                  <a:pt x="757964" y="3225829"/>
                  <a:pt x="762873" y="3268538"/>
                  <a:pt x="761400" y="3311247"/>
                </a:cubicBezTo>
                <a:cubicBezTo>
                  <a:pt x="759436" y="3362302"/>
                  <a:pt x="756982" y="3413357"/>
                  <a:pt x="732927" y="3461956"/>
                </a:cubicBezTo>
                <a:cubicBezTo>
                  <a:pt x="725073" y="3477666"/>
                  <a:pt x="739309" y="3504175"/>
                  <a:pt x="744709" y="3525775"/>
                </a:cubicBezTo>
                <a:cubicBezTo>
                  <a:pt x="750600" y="3549338"/>
                  <a:pt x="756000" y="3573393"/>
                  <a:pt x="764346" y="3595975"/>
                </a:cubicBezTo>
                <a:cubicBezTo>
                  <a:pt x="770236" y="3613156"/>
                  <a:pt x="780055" y="3629357"/>
                  <a:pt x="790364" y="3650466"/>
                </a:cubicBezTo>
                <a:cubicBezTo>
                  <a:pt x="758946" y="3663229"/>
                  <a:pt x="751091" y="3681884"/>
                  <a:pt x="774655" y="3711338"/>
                </a:cubicBezTo>
                <a:cubicBezTo>
                  <a:pt x="779073" y="3716738"/>
                  <a:pt x="764346" y="3737847"/>
                  <a:pt x="758946" y="3751102"/>
                </a:cubicBezTo>
                <a:cubicBezTo>
                  <a:pt x="764346" y="3770247"/>
                  <a:pt x="774164" y="3792829"/>
                  <a:pt x="775636" y="3815902"/>
                </a:cubicBezTo>
                <a:cubicBezTo>
                  <a:pt x="778582" y="3860575"/>
                  <a:pt x="784473" y="3899357"/>
                  <a:pt x="824727" y="3930284"/>
                </a:cubicBezTo>
                <a:cubicBezTo>
                  <a:pt x="841909" y="3943538"/>
                  <a:pt x="850745" y="3980357"/>
                  <a:pt x="847800" y="4004902"/>
                </a:cubicBezTo>
                <a:cubicBezTo>
                  <a:pt x="843382" y="4044666"/>
                  <a:pt x="873818" y="4067247"/>
                  <a:pt x="882655" y="4099647"/>
                </a:cubicBezTo>
                <a:cubicBezTo>
                  <a:pt x="897873" y="4157084"/>
                  <a:pt x="964636" y="4203720"/>
                  <a:pt x="918491" y="4274411"/>
                </a:cubicBezTo>
                <a:cubicBezTo>
                  <a:pt x="916036" y="4278338"/>
                  <a:pt x="915545" y="4286193"/>
                  <a:pt x="918000" y="4289629"/>
                </a:cubicBezTo>
                <a:cubicBezTo>
                  <a:pt x="945000" y="4334793"/>
                  <a:pt x="989673" y="4377011"/>
                  <a:pt x="995564" y="4424138"/>
                </a:cubicBezTo>
                <a:cubicBezTo>
                  <a:pt x="1003909" y="4493357"/>
                  <a:pt x="1083436" y="4514957"/>
                  <a:pt x="1082455" y="4583684"/>
                </a:cubicBezTo>
                <a:cubicBezTo>
                  <a:pt x="1082455" y="4589575"/>
                  <a:pt x="1093255" y="4596938"/>
                  <a:pt x="1100618" y="4601848"/>
                </a:cubicBezTo>
                <a:cubicBezTo>
                  <a:pt x="1131055" y="4622466"/>
                  <a:pt x="1156582" y="4644557"/>
                  <a:pt x="1148236" y="4687266"/>
                </a:cubicBezTo>
                <a:cubicBezTo>
                  <a:pt x="1146764" y="4693648"/>
                  <a:pt x="1151673" y="4702484"/>
                  <a:pt x="1156091" y="4708375"/>
                </a:cubicBezTo>
                <a:cubicBezTo>
                  <a:pt x="1174746" y="4732920"/>
                  <a:pt x="1196836" y="4755502"/>
                  <a:pt x="1211564" y="4782011"/>
                </a:cubicBezTo>
                <a:cubicBezTo>
                  <a:pt x="1218436" y="4793793"/>
                  <a:pt x="1211073" y="4813429"/>
                  <a:pt x="1209600" y="4832084"/>
                </a:cubicBezTo>
                <a:cubicBezTo>
                  <a:pt x="1226291" y="4837484"/>
                  <a:pt x="1243473" y="4843375"/>
                  <a:pt x="1264091" y="4850247"/>
                </a:cubicBezTo>
                <a:cubicBezTo>
                  <a:pt x="1253291" y="4871848"/>
                  <a:pt x="1242982" y="4891975"/>
                  <a:pt x="1276364" y="4900320"/>
                </a:cubicBezTo>
                <a:cubicBezTo>
                  <a:pt x="1306309" y="4907684"/>
                  <a:pt x="1340673" y="4966102"/>
                  <a:pt x="1339691" y="4997029"/>
                </a:cubicBezTo>
                <a:cubicBezTo>
                  <a:pt x="1339200" y="5007338"/>
                  <a:pt x="1345582" y="5020102"/>
                  <a:pt x="1352946" y="5027957"/>
                </a:cubicBezTo>
                <a:cubicBezTo>
                  <a:pt x="1384855" y="5060357"/>
                  <a:pt x="1425109" y="5086375"/>
                  <a:pt x="1449164" y="5123193"/>
                </a:cubicBezTo>
                <a:cubicBezTo>
                  <a:pt x="1471746" y="5157556"/>
                  <a:pt x="1475673" y="5204193"/>
                  <a:pt x="1492855" y="5242975"/>
                </a:cubicBezTo>
                <a:cubicBezTo>
                  <a:pt x="1501200" y="5262120"/>
                  <a:pt x="1520837" y="5276357"/>
                  <a:pt x="1535564" y="5292556"/>
                </a:cubicBezTo>
                <a:cubicBezTo>
                  <a:pt x="1555200" y="5313666"/>
                  <a:pt x="1582200" y="5331829"/>
                  <a:pt x="1592509" y="5356866"/>
                </a:cubicBezTo>
                <a:cubicBezTo>
                  <a:pt x="1604291" y="5384848"/>
                  <a:pt x="1622455" y="5398593"/>
                  <a:pt x="1646509" y="5411848"/>
                </a:cubicBezTo>
                <a:cubicBezTo>
                  <a:pt x="1685291" y="5433448"/>
                  <a:pt x="1724073" y="5456029"/>
                  <a:pt x="1758436" y="5483520"/>
                </a:cubicBezTo>
                <a:cubicBezTo>
                  <a:pt x="1775618" y="5497757"/>
                  <a:pt x="1782982" y="5523775"/>
                  <a:pt x="1800655" y="5555193"/>
                </a:cubicBezTo>
                <a:cubicBezTo>
                  <a:pt x="1811946" y="5564520"/>
                  <a:pt x="1835509" y="5580720"/>
                  <a:pt x="1855146" y="5600357"/>
                </a:cubicBezTo>
                <a:cubicBezTo>
                  <a:pt x="1886073" y="5631775"/>
                  <a:pt x="1914546" y="5665647"/>
                  <a:pt x="1944491" y="5698048"/>
                </a:cubicBezTo>
                <a:cubicBezTo>
                  <a:pt x="1946946" y="5700502"/>
                  <a:pt x="1952346" y="5702957"/>
                  <a:pt x="1955291" y="5702465"/>
                </a:cubicBezTo>
                <a:cubicBezTo>
                  <a:pt x="2002909" y="5688720"/>
                  <a:pt x="2022546" y="5729957"/>
                  <a:pt x="2047091" y="5754011"/>
                </a:cubicBezTo>
                <a:cubicBezTo>
                  <a:pt x="2080473" y="5786411"/>
                  <a:pt x="2120236" y="5796720"/>
                  <a:pt x="2162455" y="5807520"/>
                </a:cubicBezTo>
                <a:cubicBezTo>
                  <a:pt x="2174236" y="5810465"/>
                  <a:pt x="2189455" y="5825193"/>
                  <a:pt x="2191418" y="5835993"/>
                </a:cubicBezTo>
                <a:cubicBezTo>
                  <a:pt x="2195837" y="5862502"/>
                  <a:pt x="2206146" y="5878702"/>
                  <a:pt x="2233637" y="5880666"/>
                </a:cubicBezTo>
                <a:cubicBezTo>
                  <a:pt x="2269473" y="5883611"/>
                  <a:pt x="2296964" y="5919448"/>
                  <a:pt x="2337709" y="5904720"/>
                </a:cubicBezTo>
                <a:cubicBezTo>
                  <a:pt x="2344091" y="5902266"/>
                  <a:pt x="2356855" y="5913556"/>
                  <a:pt x="2365200" y="5919938"/>
                </a:cubicBezTo>
                <a:cubicBezTo>
                  <a:pt x="2393182" y="5940556"/>
                  <a:pt x="2422146" y="5949884"/>
                  <a:pt x="2458964" y="5950375"/>
                </a:cubicBezTo>
                <a:cubicBezTo>
                  <a:pt x="2483509" y="5950866"/>
                  <a:pt x="2507073" y="5972957"/>
                  <a:pt x="2531618" y="5983266"/>
                </a:cubicBezTo>
                <a:cubicBezTo>
                  <a:pt x="2598382" y="6011247"/>
                  <a:pt x="2667109" y="6034811"/>
                  <a:pt x="2731909" y="6066720"/>
                </a:cubicBezTo>
                <a:cubicBezTo>
                  <a:pt x="2782473" y="6091266"/>
                  <a:pt x="2834018" y="6099611"/>
                  <a:pt x="2888018" y="6108938"/>
                </a:cubicBezTo>
                <a:cubicBezTo>
                  <a:pt x="2937109" y="6117284"/>
                  <a:pt x="2982764" y="6145757"/>
                  <a:pt x="3030873" y="6161465"/>
                </a:cubicBezTo>
                <a:cubicBezTo>
                  <a:pt x="3047564" y="6166866"/>
                  <a:pt x="3067691" y="6162448"/>
                  <a:pt x="3086346" y="6160975"/>
                </a:cubicBezTo>
                <a:cubicBezTo>
                  <a:pt x="3098127" y="6159993"/>
                  <a:pt x="3112364" y="6151647"/>
                  <a:pt x="3121200" y="6155575"/>
                </a:cubicBezTo>
                <a:cubicBezTo>
                  <a:pt x="3202200" y="6190920"/>
                  <a:pt x="3288109" y="6175702"/>
                  <a:pt x="3371564" y="6186011"/>
                </a:cubicBezTo>
                <a:cubicBezTo>
                  <a:pt x="3406418" y="6190429"/>
                  <a:pt x="3439800" y="6209084"/>
                  <a:pt x="3474164" y="6212520"/>
                </a:cubicBezTo>
                <a:cubicBezTo>
                  <a:pt x="3526200" y="6217429"/>
                  <a:pt x="3579218" y="6242957"/>
                  <a:pt x="3632237" y="6213993"/>
                </a:cubicBezTo>
                <a:cubicBezTo>
                  <a:pt x="3640091" y="6210066"/>
                  <a:pt x="3656291" y="6211539"/>
                  <a:pt x="3663164" y="6217429"/>
                </a:cubicBezTo>
                <a:cubicBezTo>
                  <a:pt x="3706855" y="6254738"/>
                  <a:pt x="3751527" y="6234611"/>
                  <a:pt x="3796691" y="6222338"/>
                </a:cubicBezTo>
                <a:cubicBezTo>
                  <a:pt x="3806509" y="6219884"/>
                  <a:pt x="3817800" y="6215957"/>
                  <a:pt x="3827127" y="6218411"/>
                </a:cubicBezTo>
                <a:cubicBezTo>
                  <a:pt x="3862964" y="6229211"/>
                  <a:pt x="3896837" y="6220375"/>
                  <a:pt x="3932182" y="6213502"/>
                </a:cubicBezTo>
                <a:cubicBezTo>
                  <a:pt x="3969982" y="6206139"/>
                  <a:pt x="4007782" y="6193866"/>
                  <a:pt x="4049509" y="6208593"/>
                </a:cubicBezTo>
                <a:cubicBezTo>
                  <a:pt x="4066691" y="6214484"/>
                  <a:pt x="4095655" y="6195829"/>
                  <a:pt x="4115291" y="6182575"/>
                </a:cubicBezTo>
                <a:cubicBezTo>
                  <a:pt x="4135418" y="6168829"/>
                  <a:pt x="4151618" y="6154593"/>
                  <a:pt x="4179600" y="6157048"/>
                </a:cubicBezTo>
                <a:cubicBezTo>
                  <a:pt x="4197273" y="6158520"/>
                  <a:pt x="4215928" y="6145266"/>
                  <a:pt x="4234091" y="6138393"/>
                </a:cubicBezTo>
                <a:cubicBezTo>
                  <a:pt x="4250291" y="6132011"/>
                  <a:pt x="4265509" y="6118757"/>
                  <a:pt x="4281709" y="6118757"/>
                </a:cubicBezTo>
                <a:cubicBezTo>
                  <a:pt x="4378910" y="6119247"/>
                  <a:pt x="4468746" y="6078993"/>
                  <a:pt x="4563000" y="6067211"/>
                </a:cubicBezTo>
                <a:cubicBezTo>
                  <a:pt x="4615528" y="6060829"/>
                  <a:pt x="4660691" y="6048556"/>
                  <a:pt x="4700455" y="6013702"/>
                </a:cubicBezTo>
                <a:cubicBezTo>
                  <a:pt x="4710764" y="6004866"/>
                  <a:pt x="4727946" y="6002902"/>
                  <a:pt x="4742182" y="5999957"/>
                </a:cubicBezTo>
                <a:cubicBezTo>
                  <a:pt x="4793728" y="5989647"/>
                  <a:pt x="4846746" y="5983757"/>
                  <a:pt x="4897309" y="5970011"/>
                </a:cubicBezTo>
                <a:cubicBezTo>
                  <a:pt x="4925291" y="5962647"/>
                  <a:pt x="4948855" y="5941048"/>
                  <a:pt x="4976346" y="5931720"/>
                </a:cubicBezTo>
                <a:cubicBezTo>
                  <a:pt x="5012673" y="5919448"/>
                  <a:pt x="5052927" y="5917484"/>
                  <a:pt x="5087782" y="5903247"/>
                </a:cubicBezTo>
                <a:cubicBezTo>
                  <a:pt x="5123128" y="5889011"/>
                  <a:pt x="5176637" y="5870357"/>
                  <a:pt x="5184000" y="5843848"/>
                </a:cubicBezTo>
                <a:cubicBezTo>
                  <a:pt x="5198728" y="5787884"/>
                  <a:pt x="5239964" y="5803593"/>
                  <a:pt x="5270400" y="5789848"/>
                </a:cubicBezTo>
                <a:cubicBezTo>
                  <a:pt x="5267455" y="5752539"/>
                  <a:pt x="5323910" y="5670556"/>
                  <a:pt x="5362692" y="5648957"/>
                </a:cubicBezTo>
                <a:cubicBezTo>
                  <a:pt x="5401964" y="5627357"/>
                  <a:pt x="5436819" y="5598884"/>
                  <a:pt x="5475601" y="5576302"/>
                </a:cubicBezTo>
                <a:cubicBezTo>
                  <a:pt x="5504564" y="5559120"/>
                  <a:pt x="5538927" y="5549793"/>
                  <a:pt x="5566419" y="5530647"/>
                </a:cubicBezTo>
                <a:cubicBezTo>
                  <a:pt x="5606673" y="5503647"/>
                  <a:pt x="5646927" y="5474193"/>
                  <a:pt x="5680309" y="5439829"/>
                </a:cubicBezTo>
                <a:cubicBezTo>
                  <a:pt x="5731364" y="5387302"/>
                  <a:pt x="5777510" y="5329866"/>
                  <a:pt x="5824637" y="5273902"/>
                </a:cubicBezTo>
                <a:cubicBezTo>
                  <a:pt x="5833473" y="5263102"/>
                  <a:pt x="5837400" y="5248375"/>
                  <a:pt x="5846728" y="5228247"/>
                </a:cubicBezTo>
                <a:cubicBezTo>
                  <a:pt x="5844273" y="5228247"/>
                  <a:pt x="5853109" y="5227757"/>
                  <a:pt x="5861946" y="5228247"/>
                </a:cubicBezTo>
                <a:cubicBezTo>
                  <a:pt x="5912018" y="5232175"/>
                  <a:pt x="5930673" y="5216957"/>
                  <a:pt x="5935582" y="5167866"/>
                </a:cubicBezTo>
                <a:cubicBezTo>
                  <a:pt x="5936073" y="5162465"/>
                  <a:pt x="5935091" y="5157066"/>
                  <a:pt x="5937055" y="5152647"/>
                </a:cubicBezTo>
                <a:cubicBezTo>
                  <a:pt x="5945400" y="5131539"/>
                  <a:pt x="6014128" y="5087848"/>
                  <a:pt x="6037692" y="5089321"/>
                </a:cubicBezTo>
                <a:cubicBezTo>
                  <a:pt x="6059291" y="5090793"/>
                  <a:pt x="6080400" y="5087848"/>
                  <a:pt x="6072055" y="5060848"/>
                </a:cubicBezTo>
                <a:cubicBezTo>
                  <a:pt x="6059782" y="5020102"/>
                  <a:pt x="6080400" y="4990648"/>
                  <a:pt x="6099546" y="4961193"/>
                </a:cubicBezTo>
                <a:cubicBezTo>
                  <a:pt x="6126055" y="4920448"/>
                  <a:pt x="6158455" y="4883629"/>
                  <a:pt x="6186437" y="4843866"/>
                </a:cubicBezTo>
                <a:cubicBezTo>
                  <a:pt x="6195273" y="4831593"/>
                  <a:pt x="6201655" y="4814411"/>
                  <a:pt x="6201655" y="4799684"/>
                </a:cubicBezTo>
                <a:cubicBezTo>
                  <a:pt x="6201655" y="4763357"/>
                  <a:pt x="6236018" y="4717211"/>
                  <a:pt x="6281673" y="4701011"/>
                </a:cubicBezTo>
                <a:cubicBezTo>
                  <a:pt x="6248291" y="4674993"/>
                  <a:pt x="6269891" y="4659775"/>
                  <a:pt x="6291982" y="4645047"/>
                </a:cubicBezTo>
                <a:cubicBezTo>
                  <a:pt x="6306219" y="4635720"/>
                  <a:pt x="6320946" y="4626884"/>
                  <a:pt x="6336164" y="4618539"/>
                </a:cubicBezTo>
                <a:cubicBezTo>
                  <a:pt x="6365618" y="4602338"/>
                  <a:pt x="6349419" y="4573866"/>
                  <a:pt x="6356291" y="4551775"/>
                </a:cubicBezTo>
                <a:cubicBezTo>
                  <a:pt x="6363164" y="4528211"/>
                  <a:pt x="6379364" y="4507593"/>
                  <a:pt x="6396055" y="4478629"/>
                </a:cubicBezTo>
                <a:cubicBezTo>
                  <a:pt x="6367582" y="4443284"/>
                  <a:pt x="6377400" y="4400575"/>
                  <a:pt x="6406364" y="4353448"/>
                </a:cubicBezTo>
                <a:cubicBezTo>
                  <a:pt x="6437291" y="4303375"/>
                  <a:pt x="6462328" y="4249375"/>
                  <a:pt x="6483927" y="4194884"/>
                </a:cubicBezTo>
                <a:cubicBezTo>
                  <a:pt x="6493255" y="4171320"/>
                  <a:pt x="6487364" y="4141375"/>
                  <a:pt x="6489328" y="4114866"/>
                </a:cubicBezTo>
                <a:cubicBezTo>
                  <a:pt x="6491291" y="4094247"/>
                  <a:pt x="6492273" y="4072647"/>
                  <a:pt x="6498655" y="4053011"/>
                </a:cubicBezTo>
                <a:cubicBezTo>
                  <a:pt x="6514855" y="4004411"/>
                  <a:pt x="6532037" y="3955811"/>
                  <a:pt x="6553146" y="3909175"/>
                </a:cubicBezTo>
                <a:cubicBezTo>
                  <a:pt x="6560018" y="3894448"/>
                  <a:pt x="6579655" y="3885611"/>
                  <a:pt x="6596346" y="3871866"/>
                </a:cubicBezTo>
                <a:cubicBezTo>
                  <a:pt x="6561001" y="3826702"/>
                  <a:pt x="6536455" y="3777120"/>
                  <a:pt x="6538910" y="3713302"/>
                </a:cubicBezTo>
                <a:cubicBezTo>
                  <a:pt x="6541855" y="3641629"/>
                  <a:pt x="6579655" y="3598920"/>
                  <a:pt x="6635618" y="3561611"/>
                </a:cubicBezTo>
                <a:cubicBezTo>
                  <a:pt x="6574746" y="3511047"/>
                  <a:pt x="6673419" y="3501229"/>
                  <a:pt x="6649364" y="3452629"/>
                </a:cubicBezTo>
                <a:cubicBezTo>
                  <a:pt x="6605673" y="3422193"/>
                  <a:pt x="6597819" y="3383411"/>
                  <a:pt x="6647891" y="3348557"/>
                </a:cubicBezTo>
                <a:cubicBezTo>
                  <a:pt x="6687655" y="3321065"/>
                  <a:pt x="6673419" y="3281302"/>
                  <a:pt x="6688146" y="3249393"/>
                </a:cubicBezTo>
                <a:cubicBezTo>
                  <a:pt x="6713673" y="3193920"/>
                  <a:pt x="6694037" y="3139920"/>
                  <a:pt x="6666546" y="3101629"/>
                </a:cubicBezTo>
                <a:cubicBezTo>
                  <a:pt x="6638073" y="3062357"/>
                  <a:pt x="6652309" y="3034866"/>
                  <a:pt x="6655746" y="2999029"/>
                </a:cubicBezTo>
                <a:cubicBezTo>
                  <a:pt x="6658692" y="2970557"/>
                  <a:pt x="6649855" y="2941102"/>
                  <a:pt x="6647400" y="2911647"/>
                </a:cubicBezTo>
                <a:cubicBezTo>
                  <a:pt x="6645927" y="2895938"/>
                  <a:pt x="6638564" y="2872375"/>
                  <a:pt x="6646419" y="2865011"/>
                </a:cubicBezTo>
                <a:cubicBezTo>
                  <a:pt x="6689128" y="2823775"/>
                  <a:pt x="6643473" y="2811011"/>
                  <a:pt x="6625309" y="2789902"/>
                </a:cubicBezTo>
                <a:cubicBezTo>
                  <a:pt x="6620891" y="2784993"/>
                  <a:pt x="6615001" y="2782047"/>
                  <a:pt x="6610091" y="2778120"/>
                </a:cubicBezTo>
                <a:cubicBezTo>
                  <a:pt x="6627273" y="2731975"/>
                  <a:pt x="6629728" y="2688775"/>
                  <a:pt x="6598309" y="2648029"/>
                </a:cubicBezTo>
                <a:cubicBezTo>
                  <a:pt x="6624819" y="2617102"/>
                  <a:pt x="6567382" y="2563593"/>
                  <a:pt x="6632673" y="2540029"/>
                </a:cubicBezTo>
                <a:cubicBezTo>
                  <a:pt x="6569837" y="2497811"/>
                  <a:pt x="6593400" y="2439884"/>
                  <a:pt x="6595364" y="2390793"/>
                </a:cubicBezTo>
                <a:cubicBezTo>
                  <a:pt x="6596837" y="2360847"/>
                  <a:pt x="6588491" y="2349557"/>
                  <a:pt x="6567873" y="2337284"/>
                </a:cubicBezTo>
                <a:cubicBezTo>
                  <a:pt x="6531546" y="2315193"/>
                  <a:pt x="6531546" y="2315193"/>
                  <a:pt x="6552164" y="2274938"/>
                </a:cubicBezTo>
                <a:cubicBezTo>
                  <a:pt x="6532037" y="2251375"/>
                  <a:pt x="6509455" y="2228793"/>
                  <a:pt x="6491782" y="2202775"/>
                </a:cubicBezTo>
                <a:cubicBezTo>
                  <a:pt x="6475582" y="2179211"/>
                  <a:pt x="6464291" y="2152211"/>
                  <a:pt x="6453491" y="2125702"/>
                </a:cubicBezTo>
                <a:cubicBezTo>
                  <a:pt x="6451528" y="2120793"/>
                  <a:pt x="6464291" y="2109993"/>
                  <a:pt x="6475091" y="2095266"/>
                </a:cubicBezTo>
                <a:cubicBezTo>
                  <a:pt x="6446618" y="2070229"/>
                  <a:pt x="6415200" y="2042738"/>
                  <a:pt x="6383782" y="2015247"/>
                </a:cubicBezTo>
                <a:cubicBezTo>
                  <a:pt x="6381819" y="2013284"/>
                  <a:pt x="6378873" y="2010829"/>
                  <a:pt x="6376910" y="2011320"/>
                </a:cubicBezTo>
                <a:cubicBezTo>
                  <a:pt x="6315055" y="2028502"/>
                  <a:pt x="6274309" y="1972538"/>
                  <a:pt x="6219328" y="1964193"/>
                </a:cubicBezTo>
                <a:cubicBezTo>
                  <a:pt x="6194291" y="1960266"/>
                  <a:pt x="6173182" y="1937193"/>
                  <a:pt x="6148637" y="1926884"/>
                </a:cubicBezTo>
                <a:cubicBezTo>
                  <a:pt x="6134400" y="1920993"/>
                  <a:pt x="6116237" y="1918538"/>
                  <a:pt x="6101018" y="1921975"/>
                </a:cubicBezTo>
                <a:cubicBezTo>
                  <a:pt x="6061255" y="1930811"/>
                  <a:pt x="6035237" y="1917557"/>
                  <a:pt x="6034255" y="1897429"/>
                </a:cubicBezTo>
                <a:cubicBezTo>
                  <a:pt x="6015109" y="1879266"/>
                  <a:pt x="6004309" y="1868466"/>
                  <a:pt x="5993018" y="1858156"/>
                </a:cubicBezTo>
                <a:cubicBezTo>
                  <a:pt x="5983200" y="1849811"/>
                  <a:pt x="5973873" y="1839502"/>
                  <a:pt x="5962091" y="1834593"/>
                </a:cubicBezTo>
                <a:cubicBezTo>
                  <a:pt x="5930673" y="1821338"/>
                  <a:pt x="5901219" y="1808575"/>
                  <a:pt x="5901709" y="1767338"/>
                </a:cubicBezTo>
                <a:cubicBezTo>
                  <a:pt x="5901709" y="1764393"/>
                  <a:pt x="5896800" y="1760956"/>
                  <a:pt x="5893855" y="1758993"/>
                </a:cubicBezTo>
                <a:cubicBezTo>
                  <a:pt x="5862437" y="1737884"/>
                  <a:pt x="5831018" y="1717266"/>
                  <a:pt x="5809419" y="1702538"/>
                </a:cubicBezTo>
                <a:cubicBezTo>
                  <a:pt x="5814328" y="1666211"/>
                  <a:pt x="5818255" y="1638229"/>
                  <a:pt x="5821200" y="1609756"/>
                </a:cubicBezTo>
                <a:cubicBezTo>
                  <a:pt x="5821692" y="1603375"/>
                  <a:pt x="5820219" y="1593066"/>
                  <a:pt x="5816291" y="1591102"/>
                </a:cubicBezTo>
                <a:cubicBezTo>
                  <a:pt x="5778491" y="1571466"/>
                  <a:pt x="5778491" y="1532684"/>
                  <a:pt x="5766709" y="1499793"/>
                </a:cubicBezTo>
                <a:cubicBezTo>
                  <a:pt x="5760819" y="1483102"/>
                  <a:pt x="5747564" y="1468375"/>
                  <a:pt x="5736273" y="1451193"/>
                </a:cubicBezTo>
                <a:cubicBezTo>
                  <a:pt x="5744618" y="1445302"/>
                  <a:pt x="5753455" y="1439411"/>
                  <a:pt x="5762782" y="1433029"/>
                </a:cubicBezTo>
                <a:cubicBezTo>
                  <a:pt x="5760328" y="1427629"/>
                  <a:pt x="5759346" y="1421738"/>
                  <a:pt x="5755910" y="1418302"/>
                </a:cubicBezTo>
                <a:cubicBezTo>
                  <a:pt x="5743146" y="1404557"/>
                  <a:pt x="5736764" y="1394738"/>
                  <a:pt x="5747564" y="1372647"/>
                </a:cubicBezTo>
                <a:cubicBezTo>
                  <a:pt x="5754437" y="1358411"/>
                  <a:pt x="5739709" y="1333375"/>
                  <a:pt x="5732346" y="1304411"/>
                </a:cubicBezTo>
                <a:cubicBezTo>
                  <a:pt x="5750510" y="1291647"/>
                  <a:pt x="5781927" y="1270047"/>
                  <a:pt x="5768182" y="1226847"/>
                </a:cubicBezTo>
                <a:cubicBezTo>
                  <a:pt x="5813837" y="1205738"/>
                  <a:pt x="5796655" y="1144866"/>
                  <a:pt x="5834455" y="1123266"/>
                </a:cubicBezTo>
                <a:cubicBezTo>
                  <a:pt x="5830037" y="1113447"/>
                  <a:pt x="5822182" y="1105102"/>
                  <a:pt x="5823655" y="1098720"/>
                </a:cubicBezTo>
                <a:cubicBezTo>
                  <a:pt x="5836910" y="1033429"/>
                  <a:pt x="5856055" y="968138"/>
                  <a:pt x="5908582" y="925920"/>
                </a:cubicBezTo>
                <a:cubicBezTo>
                  <a:pt x="5931164" y="907756"/>
                  <a:pt x="5971910" y="912666"/>
                  <a:pt x="6004309" y="906284"/>
                </a:cubicBezTo>
                <a:cubicBezTo>
                  <a:pt x="6044564" y="898429"/>
                  <a:pt x="6087273" y="894011"/>
                  <a:pt x="6124582" y="878793"/>
                </a:cubicBezTo>
                <a:cubicBezTo>
                  <a:pt x="6146182" y="869956"/>
                  <a:pt x="6159927" y="841975"/>
                  <a:pt x="6182018" y="816447"/>
                </a:cubicBezTo>
                <a:cubicBezTo>
                  <a:pt x="6187910" y="818411"/>
                  <a:pt x="6202146" y="822829"/>
                  <a:pt x="6216873" y="827247"/>
                </a:cubicBezTo>
                <a:cubicBezTo>
                  <a:pt x="6228164" y="791411"/>
                  <a:pt x="6293946" y="758520"/>
                  <a:pt x="6344018" y="758520"/>
                </a:cubicBezTo>
                <a:cubicBezTo>
                  <a:pt x="6384764" y="759011"/>
                  <a:pt x="6437291" y="768829"/>
                  <a:pt x="6464291" y="747720"/>
                </a:cubicBezTo>
                <a:cubicBezTo>
                  <a:pt x="6507982" y="713356"/>
                  <a:pt x="6554128" y="725629"/>
                  <a:pt x="6597328" y="720720"/>
                </a:cubicBezTo>
                <a:cubicBezTo>
                  <a:pt x="6631200" y="716793"/>
                  <a:pt x="6677346" y="717775"/>
                  <a:pt x="6705819" y="755575"/>
                </a:cubicBezTo>
                <a:cubicBezTo>
                  <a:pt x="6710237" y="761465"/>
                  <a:pt x="6728400" y="762447"/>
                  <a:pt x="6738219" y="759011"/>
                </a:cubicBezTo>
                <a:cubicBezTo>
                  <a:pt x="6756382" y="752629"/>
                  <a:pt x="6773073" y="731520"/>
                  <a:pt x="6781419" y="770302"/>
                </a:cubicBezTo>
                <a:cubicBezTo>
                  <a:pt x="6783382" y="778647"/>
                  <a:pt x="6811855" y="783066"/>
                  <a:pt x="6828546" y="786502"/>
                </a:cubicBezTo>
                <a:cubicBezTo>
                  <a:pt x="6842782" y="789447"/>
                  <a:pt x="6858001" y="788956"/>
                  <a:pt x="6873219" y="788465"/>
                </a:cubicBezTo>
                <a:cubicBezTo>
                  <a:pt x="6903655" y="787975"/>
                  <a:pt x="6924764" y="797793"/>
                  <a:pt x="6930164" y="832156"/>
                </a:cubicBezTo>
                <a:cubicBezTo>
                  <a:pt x="6934091" y="859647"/>
                  <a:pt x="6950291" y="867502"/>
                  <a:pt x="6978273" y="860629"/>
                </a:cubicBezTo>
                <a:cubicBezTo>
                  <a:pt x="6996437" y="856211"/>
                  <a:pt x="7017055" y="859647"/>
                  <a:pt x="7038164" y="868975"/>
                </a:cubicBezTo>
                <a:cubicBezTo>
                  <a:pt x="7026873" y="873393"/>
                  <a:pt x="7015091" y="877320"/>
                  <a:pt x="7010673" y="879284"/>
                </a:cubicBezTo>
                <a:cubicBezTo>
                  <a:pt x="7012637" y="897447"/>
                  <a:pt x="7015091" y="914629"/>
                  <a:pt x="7016073" y="923465"/>
                </a:cubicBezTo>
                <a:cubicBezTo>
                  <a:pt x="7044055" y="917575"/>
                  <a:pt x="7076455" y="900884"/>
                  <a:pt x="7099528" y="909229"/>
                </a:cubicBezTo>
                <a:cubicBezTo>
                  <a:pt x="7122601" y="917575"/>
                  <a:pt x="7136346" y="951447"/>
                  <a:pt x="7160891" y="983356"/>
                </a:cubicBezTo>
                <a:cubicBezTo>
                  <a:pt x="7182001" y="989738"/>
                  <a:pt x="7215382" y="1001520"/>
                  <a:pt x="7231091" y="1038829"/>
                </a:cubicBezTo>
                <a:cubicBezTo>
                  <a:pt x="7232564" y="1041775"/>
                  <a:pt x="7237473" y="1046193"/>
                  <a:pt x="7239927" y="1045702"/>
                </a:cubicBezTo>
                <a:cubicBezTo>
                  <a:pt x="7272328" y="1041284"/>
                  <a:pt x="7273310" y="1066320"/>
                  <a:pt x="7284601" y="1086447"/>
                </a:cubicBezTo>
                <a:cubicBezTo>
                  <a:pt x="7297855" y="1110011"/>
                  <a:pt x="7296382" y="1144375"/>
                  <a:pt x="7335164" y="1153702"/>
                </a:cubicBezTo>
                <a:cubicBezTo>
                  <a:pt x="7346946" y="1156647"/>
                  <a:pt x="7349891" y="1191993"/>
                  <a:pt x="7357746" y="1212120"/>
                </a:cubicBezTo>
                <a:cubicBezTo>
                  <a:pt x="7360692" y="1220466"/>
                  <a:pt x="7364618" y="1229302"/>
                  <a:pt x="7371001" y="1234702"/>
                </a:cubicBezTo>
                <a:cubicBezTo>
                  <a:pt x="7411255" y="1270047"/>
                  <a:pt x="7411746" y="1271520"/>
                  <a:pt x="7375910" y="1313247"/>
                </a:cubicBezTo>
                <a:cubicBezTo>
                  <a:pt x="7371001" y="1319138"/>
                  <a:pt x="7365601" y="1325029"/>
                  <a:pt x="7360692" y="1331411"/>
                </a:cubicBezTo>
                <a:cubicBezTo>
                  <a:pt x="7399473" y="1363320"/>
                  <a:pt x="7401927" y="1385902"/>
                  <a:pt x="7379837" y="1430084"/>
                </a:cubicBezTo>
                <a:cubicBezTo>
                  <a:pt x="7370018" y="1449229"/>
                  <a:pt x="7362164" y="1474756"/>
                  <a:pt x="7366582" y="1494393"/>
                </a:cubicBezTo>
                <a:cubicBezTo>
                  <a:pt x="7379837" y="1547902"/>
                  <a:pt x="7360692" y="1614175"/>
                  <a:pt x="7425982" y="1650502"/>
                </a:cubicBezTo>
                <a:cubicBezTo>
                  <a:pt x="7439728" y="1658356"/>
                  <a:pt x="7444637" y="1686338"/>
                  <a:pt x="7448564" y="1706466"/>
                </a:cubicBezTo>
                <a:cubicBezTo>
                  <a:pt x="7454455" y="1737393"/>
                  <a:pt x="7440709" y="1772247"/>
                  <a:pt x="7466728" y="1799738"/>
                </a:cubicBezTo>
                <a:cubicBezTo>
                  <a:pt x="7469673" y="1802684"/>
                  <a:pt x="7469182" y="1811029"/>
                  <a:pt x="7466728" y="1815447"/>
                </a:cubicBezTo>
                <a:cubicBezTo>
                  <a:pt x="7450037" y="1848338"/>
                  <a:pt x="7472618" y="1866011"/>
                  <a:pt x="7490291" y="1888102"/>
                </a:cubicBezTo>
                <a:cubicBezTo>
                  <a:pt x="7498637" y="1898411"/>
                  <a:pt x="7496673" y="1916575"/>
                  <a:pt x="7499618" y="1931302"/>
                </a:cubicBezTo>
                <a:cubicBezTo>
                  <a:pt x="7495200" y="1933266"/>
                  <a:pt x="7490291" y="1934738"/>
                  <a:pt x="7485873" y="1936702"/>
                </a:cubicBezTo>
                <a:cubicBezTo>
                  <a:pt x="7499128" y="1948484"/>
                  <a:pt x="7512873" y="1960266"/>
                  <a:pt x="7520728" y="1967138"/>
                </a:cubicBezTo>
                <a:cubicBezTo>
                  <a:pt x="7522692" y="1994138"/>
                  <a:pt x="7527109" y="2017702"/>
                  <a:pt x="7525637" y="2040775"/>
                </a:cubicBezTo>
                <a:cubicBezTo>
                  <a:pt x="7524164" y="2064338"/>
                  <a:pt x="7521709" y="2090356"/>
                  <a:pt x="7510910" y="2109993"/>
                </a:cubicBezTo>
                <a:cubicBezTo>
                  <a:pt x="7495200" y="2138956"/>
                  <a:pt x="7513364" y="2155647"/>
                  <a:pt x="7524655" y="2175775"/>
                </a:cubicBezTo>
                <a:cubicBezTo>
                  <a:pt x="7533001" y="2190993"/>
                  <a:pt x="7543310" y="2205720"/>
                  <a:pt x="7552637" y="2220938"/>
                </a:cubicBezTo>
                <a:cubicBezTo>
                  <a:pt x="7557055" y="2218484"/>
                  <a:pt x="7560982" y="2216520"/>
                  <a:pt x="7565400" y="2214066"/>
                </a:cubicBezTo>
                <a:cubicBezTo>
                  <a:pt x="7557546" y="2223884"/>
                  <a:pt x="7550182" y="2233211"/>
                  <a:pt x="7542328" y="2243029"/>
                </a:cubicBezTo>
                <a:cubicBezTo>
                  <a:pt x="7545764" y="2243029"/>
                  <a:pt x="7549200" y="2243029"/>
                  <a:pt x="7552637" y="2243029"/>
                </a:cubicBezTo>
                <a:cubicBezTo>
                  <a:pt x="7554109" y="2257266"/>
                  <a:pt x="7555582" y="2271502"/>
                  <a:pt x="7557055" y="2285738"/>
                </a:cubicBezTo>
                <a:cubicBezTo>
                  <a:pt x="7559510" y="2311266"/>
                  <a:pt x="7560491" y="2336793"/>
                  <a:pt x="7564419" y="2361829"/>
                </a:cubicBezTo>
                <a:cubicBezTo>
                  <a:pt x="7569819" y="2398157"/>
                  <a:pt x="7576200" y="2433011"/>
                  <a:pt x="7572273" y="2472284"/>
                </a:cubicBezTo>
                <a:cubicBezTo>
                  <a:pt x="7568837" y="2507629"/>
                  <a:pt x="7599273" y="2545920"/>
                  <a:pt x="7614982" y="2583229"/>
                </a:cubicBezTo>
                <a:cubicBezTo>
                  <a:pt x="7619400" y="2582738"/>
                  <a:pt x="7623819" y="2582247"/>
                  <a:pt x="7628237" y="2581266"/>
                </a:cubicBezTo>
                <a:cubicBezTo>
                  <a:pt x="7618419" y="2599920"/>
                  <a:pt x="7608109" y="2618575"/>
                  <a:pt x="7593873" y="2646065"/>
                </a:cubicBezTo>
                <a:cubicBezTo>
                  <a:pt x="7598291" y="2648029"/>
                  <a:pt x="7608109" y="2651956"/>
                  <a:pt x="7619400" y="2656866"/>
                </a:cubicBezTo>
                <a:cubicBezTo>
                  <a:pt x="7608109" y="2673065"/>
                  <a:pt x="7599764" y="2684847"/>
                  <a:pt x="7591419" y="2696138"/>
                </a:cubicBezTo>
                <a:cubicBezTo>
                  <a:pt x="7633637" y="2733938"/>
                  <a:pt x="7631182" y="2766829"/>
                  <a:pt x="7595346" y="2796775"/>
                </a:cubicBezTo>
                <a:cubicBezTo>
                  <a:pt x="7591419" y="2824757"/>
                  <a:pt x="7588964" y="2842920"/>
                  <a:pt x="7585528" y="2867466"/>
                </a:cubicBezTo>
                <a:cubicBezTo>
                  <a:pt x="7595346" y="2891520"/>
                  <a:pt x="7608601" y="2924902"/>
                  <a:pt x="7622837" y="2959266"/>
                </a:cubicBezTo>
                <a:cubicBezTo>
                  <a:pt x="7618419" y="2962702"/>
                  <a:pt x="7611546" y="2967611"/>
                  <a:pt x="7603692" y="2973502"/>
                </a:cubicBezTo>
                <a:cubicBezTo>
                  <a:pt x="7640018" y="2992647"/>
                  <a:pt x="7639528" y="3040266"/>
                  <a:pt x="7603692" y="3091811"/>
                </a:cubicBezTo>
                <a:cubicBezTo>
                  <a:pt x="7618910" y="3106047"/>
                  <a:pt x="7634128" y="3120284"/>
                  <a:pt x="7650328" y="3135502"/>
                </a:cubicBezTo>
                <a:cubicBezTo>
                  <a:pt x="7640018" y="3170847"/>
                  <a:pt x="7626764" y="3206193"/>
                  <a:pt x="7620873" y="3242520"/>
                </a:cubicBezTo>
                <a:cubicBezTo>
                  <a:pt x="7617927" y="3260684"/>
                  <a:pt x="7628728" y="3281302"/>
                  <a:pt x="7631673" y="3300938"/>
                </a:cubicBezTo>
                <a:cubicBezTo>
                  <a:pt x="7633146" y="3311247"/>
                  <a:pt x="7633637" y="3323520"/>
                  <a:pt x="7629219" y="3332357"/>
                </a:cubicBezTo>
                <a:cubicBezTo>
                  <a:pt x="7624800" y="3342666"/>
                  <a:pt x="7614491" y="3350029"/>
                  <a:pt x="7599764" y="3366720"/>
                </a:cubicBezTo>
                <a:cubicBezTo>
                  <a:pt x="7619400" y="3363284"/>
                  <a:pt x="7629219" y="3361320"/>
                  <a:pt x="7638546" y="3359847"/>
                </a:cubicBezTo>
                <a:cubicBezTo>
                  <a:pt x="7660637" y="3398138"/>
                  <a:pt x="7651310" y="3435448"/>
                  <a:pt x="7637564" y="3473247"/>
                </a:cubicBezTo>
                <a:cubicBezTo>
                  <a:pt x="7636091" y="3477175"/>
                  <a:pt x="7640018" y="3484538"/>
                  <a:pt x="7642964" y="3488466"/>
                </a:cubicBezTo>
                <a:cubicBezTo>
                  <a:pt x="7664564" y="3515466"/>
                  <a:pt x="7664073" y="3539520"/>
                  <a:pt x="7639528" y="3565047"/>
                </a:cubicBezTo>
                <a:cubicBezTo>
                  <a:pt x="7629219" y="3575847"/>
                  <a:pt x="7602709" y="3582229"/>
                  <a:pt x="7620873" y="3608738"/>
                </a:cubicBezTo>
                <a:cubicBezTo>
                  <a:pt x="7623328" y="3612175"/>
                  <a:pt x="7609582" y="3627393"/>
                  <a:pt x="7609091" y="3627884"/>
                </a:cubicBezTo>
                <a:cubicBezTo>
                  <a:pt x="7616455" y="3653411"/>
                  <a:pt x="7628728" y="3673538"/>
                  <a:pt x="7624800" y="3689247"/>
                </a:cubicBezTo>
                <a:cubicBezTo>
                  <a:pt x="7621855" y="3702011"/>
                  <a:pt x="7598291" y="3709375"/>
                  <a:pt x="7583073" y="3720175"/>
                </a:cubicBezTo>
                <a:cubicBezTo>
                  <a:pt x="7588473" y="3725084"/>
                  <a:pt x="7603200" y="3732938"/>
                  <a:pt x="7606146" y="3744229"/>
                </a:cubicBezTo>
                <a:cubicBezTo>
                  <a:pt x="7608109" y="3751593"/>
                  <a:pt x="7593382" y="3763375"/>
                  <a:pt x="7584546" y="3775156"/>
                </a:cubicBezTo>
                <a:cubicBezTo>
                  <a:pt x="7603200" y="3811975"/>
                  <a:pt x="7572273" y="3880702"/>
                  <a:pt x="7522200" y="3894448"/>
                </a:cubicBezTo>
                <a:cubicBezTo>
                  <a:pt x="7547728" y="3951393"/>
                  <a:pt x="7557546" y="4008829"/>
                  <a:pt x="7519255" y="4064302"/>
                </a:cubicBezTo>
                <a:cubicBezTo>
                  <a:pt x="7529564" y="4068229"/>
                  <a:pt x="7536927" y="4070684"/>
                  <a:pt x="7539382" y="4071666"/>
                </a:cubicBezTo>
                <a:cubicBezTo>
                  <a:pt x="7530546" y="4100629"/>
                  <a:pt x="7522200" y="4127138"/>
                  <a:pt x="7514346" y="4153647"/>
                </a:cubicBezTo>
                <a:cubicBezTo>
                  <a:pt x="7517291" y="4154629"/>
                  <a:pt x="7520237" y="4155120"/>
                  <a:pt x="7523182" y="4156102"/>
                </a:cubicBezTo>
                <a:cubicBezTo>
                  <a:pt x="7507964" y="4166411"/>
                  <a:pt x="7492255" y="4177211"/>
                  <a:pt x="7477037" y="4187520"/>
                </a:cubicBezTo>
                <a:cubicBezTo>
                  <a:pt x="7485382" y="4200284"/>
                  <a:pt x="7492255" y="4211575"/>
                  <a:pt x="7503055" y="4228757"/>
                </a:cubicBezTo>
                <a:cubicBezTo>
                  <a:pt x="7490291" y="4226302"/>
                  <a:pt x="7483419" y="4224338"/>
                  <a:pt x="7476055" y="4222866"/>
                </a:cubicBezTo>
                <a:cubicBezTo>
                  <a:pt x="7477528" y="4225811"/>
                  <a:pt x="7479001" y="4228266"/>
                  <a:pt x="7480473" y="4231211"/>
                </a:cubicBezTo>
                <a:cubicBezTo>
                  <a:pt x="7454455" y="4246920"/>
                  <a:pt x="7428927" y="4262629"/>
                  <a:pt x="7400946" y="4279811"/>
                </a:cubicBezTo>
                <a:cubicBezTo>
                  <a:pt x="7410273" y="4287666"/>
                  <a:pt x="7419109" y="4295029"/>
                  <a:pt x="7423037" y="4298466"/>
                </a:cubicBezTo>
                <a:cubicBezTo>
                  <a:pt x="7404382" y="4347557"/>
                  <a:pt x="7386709" y="4394684"/>
                  <a:pt x="7368055" y="4440338"/>
                </a:cubicBezTo>
                <a:cubicBezTo>
                  <a:pt x="7364128" y="4449666"/>
                  <a:pt x="7355291" y="4456539"/>
                  <a:pt x="7347437" y="4466357"/>
                </a:cubicBezTo>
                <a:cubicBezTo>
                  <a:pt x="7370018" y="4521338"/>
                  <a:pt x="7358728" y="4570429"/>
                  <a:pt x="7316018" y="4613138"/>
                </a:cubicBezTo>
                <a:cubicBezTo>
                  <a:pt x="7306200" y="4622957"/>
                  <a:pt x="7306200" y="4642593"/>
                  <a:pt x="7300800" y="4662229"/>
                </a:cubicBezTo>
                <a:cubicBezTo>
                  <a:pt x="7285091" y="4683829"/>
                  <a:pt x="7265455" y="4710338"/>
                  <a:pt x="7247291" y="4737829"/>
                </a:cubicBezTo>
                <a:cubicBezTo>
                  <a:pt x="7216364" y="4783484"/>
                  <a:pt x="7186419" y="4829629"/>
                  <a:pt x="7155982" y="4875775"/>
                </a:cubicBezTo>
                <a:cubicBezTo>
                  <a:pt x="7154018" y="4879211"/>
                  <a:pt x="7151073" y="4882648"/>
                  <a:pt x="7150582" y="4886575"/>
                </a:cubicBezTo>
                <a:cubicBezTo>
                  <a:pt x="7145182" y="4916520"/>
                  <a:pt x="7140273" y="4945975"/>
                  <a:pt x="7134382" y="4978866"/>
                </a:cubicBezTo>
                <a:cubicBezTo>
                  <a:pt x="7118673" y="4975920"/>
                  <a:pt x="7107382" y="4973466"/>
                  <a:pt x="7096091" y="4971502"/>
                </a:cubicBezTo>
                <a:cubicBezTo>
                  <a:pt x="7094128" y="4973466"/>
                  <a:pt x="7092655" y="4974938"/>
                  <a:pt x="7090692" y="4976902"/>
                </a:cubicBezTo>
                <a:cubicBezTo>
                  <a:pt x="7101001" y="4978375"/>
                  <a:pt x="7111310" y="4979848"/>
                  <a:pt x="7117200" y="4980829"/>
                </a:cubicBezTo>
                <a:cubicBezTo>
                  <a:pt x="7087746" y="5030902"/>
                  <a:pt x="7064182" y="5069684"/>
                  <a:pt x="7041109" y="5108465"/>
                </a:cubicBezTo>
                <a:cubicBezTo>
                  <a:pt x="7031782" y="5124666"/>
                  <a:pt x="7024419" y="5142829"/>
                  <a:pt x="7012637" y="5156575"/>
                </a:cubicBezTo>
                <a:cubicBezTo>
                  <a:pt x="6985146" y="5188975"/>
                  <a:pt x="6984164" y="5188484"/>
                  <a:pt x="6992510" y="5220884"/>
                </a:cubicBezTo>
                <a:cubicBezTo>
                  <a:pt x="6969927" y="5231193"/>
                  <a:pt x="6947837" y="5244448"/>
                  <a:pt x="6924273" y="5250829"/>
                </a:cubicBezTo>
                <a:cubicBezTo>
                  <a:pt x="6883037" y="5262611"/>
                  <a:pt x="6869291" y="5292556"/>
                  <a:pt x="6859964" y="5329866"/>
                </a:cubicBezTo>
                <a:cubicBezTo>
                  <a:pt x="6857510" y="5340175"/>
                  <a:pt x="6842291" y="5349011"/>
                  <a:pt x="6831001" y="5354902"/>
                </a:cubicBezTo>
                <a:cubicBezTo>
                  <a:pt x="6811364" y="5365211"/>
                  <a:pt x="6789273" y="5371593"/>
                  <a:pt x="6770128" y="5382393"/>
                </a:cubicBezTo>
                <a:cubicBezTo>
                  <a:pt x="6764237" y="5385338"/>
                  <a:pt x="6764728" y="5398102"/>
                  <a:pt x="6760800" y="5405957"/>
                </a:cubicBezTo>
                <a:cubicBezTo>
                  <a:pt x="6751473" y="5425593"/>
                  <a:pt x="6744601" y="5447193"/>
                  <a:pt x="6731837" y="5463393"/>
                </a:cubicBezTo>
                <a:cubicBezTo>
                  <a:pt x="6710237" y="5490884"/>
                  <a:pt x="6684709" y="5514938"/>
                  <a:pt x="6664582" y="5544393"/>
                </a:cubicBezTo>
                <a:cubicBezTo>
                  <a:pt x="6613037" y="5564029"/>
                  <a:pt x="6556091" y="5612139"/>
                  <a:pt x="6555109" y="5646502"/>
                </a:cubicBezTo>
                <a:cubicBezTo>
                  <a:pt x="6542837" y="5651411"/>
                  <a:pt x="6531055" y="5656321"/>
                  <a:pt x="6516819" y="5662211"/>
                </a:cubicBezTo>
                <a:cubicBezTo>
                  <a:pt x="6522219" y="5671048"/>
                  <a:pt x="6526637" y="5677920"/>
                  <a:pt x="6530564" y="5684793"/>
                </a:cubicBezTo>
                <a:cubicBezTo>
                  <a:pt x="6526637" y="5688720"/>
                  <a:pt x="6524673" y="5691666"/>
                  <a:pt x="6522709" y="5691666"/>
                </a:cubicBezTo>
                <a:cubicBezTo>
                  <a:pt x="6499146" y="5695102"/>
                  <a:pt x="6485400" y="5710321"/>
                  <a:pt x="6466746" y="5723575"/>
                </a:cubicBezTo>
                <a:cubicBezTo>
                  <a:pt x="6423546" y="5755975"/>
                  <a:pt x="6401946" y="5801629"/>
                  <a:pt x="6367582" y="5838448"/>
                </a:cubicBezTo>
                <a:cubicBezTo>
                  <a:pt x="6333219" y="5875266"/>
                  <a:pt x="6278237" y="5893429"/>
                  <a:pt x="6243873" y="5930247"/>
                </a:cubicBezTo>
                <a:cubicBezTo>
                  <a:pt x="6210001" y="5967066"/>
                  <a:pt x="6166800" y="5977375"/>
                  <a:pt x="6127037" y="5998484"/>
                </a:cubicBezTo>
                <a:cubicBezTo>
                  <a:pt x="6116237" y="6004375"/>
                  <a:pt x="6110346" y="6022048"/>
                  <a:pt x="6104455" y="6035302"/>
                </a:cubicBezTo>
                <a:cubicBezTo>
                  <a:pt x="6099546" y="6045611"/>
                  <a:pt x="6097582" y="6057393"/>
                  <a:pt x="6094146" y="6068684"/>
                </a:cubicBezTo>
                <a:cubicBezTo>
                  <a:pt x="6090709" y="6068684"/>
                  <a:pt x="6087273" y="6068193"/>
                  <a:pt x="6084328" y="6068193"/>
                </a:cubicBezTo>
                <a:cubicBezTo>
                  <a:pt x="6083346" y="6053957"/>
                  <a:pt x="6082364" y="6039230"/>
                  <a:pt x="6081382" y="6024993"/>
                </a:cubicBezTo>
                <a:cubicBezTo>
                  <a:pt x="6075982" y="6097157"/>
                  <a:pt x="6017564" y="6096666"/>
                  <a:pt x="5970437" y="6110902"/>
                </a:cubicBezTo>
                <a:cubicBezTo>
                  <a:pt x="5963073" y="6113357"/>
                  <a:pt x="5957673" y="6123175"/>
                  <a:pt x="5945891" y="6134957"/>
                </a:cubicBezTo>
                <a:cubicBezTo>
                  <a:pt x="5928709" y="6135938"/>
                  <a:pt x="5900728" y="6136920"/>
                  <a:pt x="5872255" y="6138393"/>
                </a:cubicBezTo>
                <a:cubicBezTo>
                  <a:pt x="5894837" y="6181102"/>
                  <a:pt x="5885018" y="6199757"/>
                  <a:pt x="5835437" y="6201720"/>
                </a:cubicBezTo>
                <a:cubicBezTo>
                  <a:pt x="5787328" y="6203684"/>
                  <a:pt x="5749528" y="6225775"/>
                  <a:pt x="5709764" y="6252284"/>
                </a:cubicBezTo>
                <a:cubicBezTo>
                  <a:pt x="5699946" y="6248357"/>
                  <a:pt x="5686200" y="6242465"/>
                  <a:pt x="5669018" y="6235593"/>
                </a:cubicBezTo>
                <a:cubicBezTo>
                  <a:pt x="5678346" y="6272411"/>
                  <a:pt x="5652328" y="6315120"/>
                  <a:pt x="5622873" y="6328866"/>
                </a:cubicBezTo>
                <a:cubicBezTo>
                  <a:pt x="5611582" y="6334266"/>
                  <a:pt x="5608146" y="6354393"/>
                  <a:pt x="5596855" y="6362247"/>
                </a:cubicBezTo>
                <a:cubicBezTo>
                  <a:pt x="5571328" y="6380411"/>
                  <a:pt x="5543837" y="6395629"/>
                  <a:pt x="5516837" y="6411829"/>
                </a:cubicBezTo>
                <a:cubicBezTo>
                  <a:pt x="5501618" y="6421157"/>
                  <a:pt x="5486400" y="6434902"/>
                  <a:pt x="5469709" y="6436866"/>
                </a:cubicBezTo>
                <a:cubicBezTo>
                  <a:pt x="5443200" y="6440302"/>
                  <a:pt x="5430437" y="6449629"/>
                  <a:pt x="5433873" y="6477120"/>
                </a:cubicBezTo>
                <a:cubicBezTo>
                  <a:pt x="5433873" y="6479084"/>
                  <a:pt x="5423073" y="6483502"/>
                  <a:pt x="5416692" y="6484975"/>
                </a:cubicBezTo>
                <a:cubicBezTo>
                  <a:pt x="5386255" y="6490866"/>
                  <a:pt x="5355328" y="6501175"/>
                  <a:pt x="5324891" y="6499702"/>
                </a:cubicBezTo>
                <a:cubicBezTo>
                  <a:pt x="5299364" y="6498230"/>
                  <a:pt x="5282182" y="6503139"/>
                  <a:pt x="5263528" y="6518848"/>
                </a:cubicBezTo>
                <a:cubicBezTo>
                  <a:pt x="5251746" y="6529157"/>
                  <a:pt x="5236037" y="6536029"/>
                  <a:pt x="5220819" y="6540938"/>
                </a:cubicBezTo>
                <a:cubicBezTo>
                  <a:pt x="5179091" y="6554684"/>
                  <a:pt x="5136873" y="6567448"/>
                  <a:pt x="5094164" y="6578738"/>
                </a:cubicBezTo>
                <a:cubicBezTo>
                  <a:pt x="5083855" y="6581684"/>
                  <a:pt x="5071582" y="6576775"/>
                  <a:pt x="5056364" y="6575302"/>
                </a:cubicBezTo>
                <a:cubicBezTo>
                  <a:pt x="5055382" y="6579230"/>
                  <a:pt x="5054400" y="6586593"/>
                  <a:pt x="5054891" y="6582175"/>
                </a:cubicBezTo>
                <a:cubicBezTo>
                  <a:pt x="5008255" y="6600338"/>
                  <a:pt x="4959164" y="6607211"/>
                  <a:pt x="4927746" y="6634702"/>
                </a:cubicBezTo>
                <a:cubicBezTo>
                  <a:pt x="4881600" y="6674957"/>
                  <a:pt x="4834964" y="6659247"/>
                  <a:pt x="4786364" y="6662193"/>
                </a:cubicBezTo>
                <a:cubicBezTo>
                  <a:pt x="4785382" y="6699993"/>
                  <a:pt x="4741200" y="6725029"/>
                  <a:pt x="4698982" y="6717175"/>
                </a:cubicBezTo>
                <a:cubicBezTo>
                  <a:pt x="4673455" y="6712266"/>
                  <a:pt x="4641546" y="6717666"/>
                  <a:pt x="4617982" y="6729938"/>
                </a:cubicBezTo>
                <a:cubicBezTo>
                  <a:pt x="4573800" y="6752520"/>
                  <a:pt x="4527655" y="6760866"/>
                  <a:pt x="4479546" y="6762829"/>
                </a:cubicBezTo>
                <a:cubicBezTo>
                  <a:pt x="4469237" y="6763321"/>
                  <a:pt x="4457455" y="6761848"/>
                  <a:pt x="4449110" y="6765775"/>
                </a:cubicBezTo>
                <a:cubicBezTo>
                  <a:pt x="4419164" y="6781484"/>
                  <a:pt x="4391182" y="6800139"/>
                  <a:pt x="4361237" y="6814866"/>
                </a:cubicBezTo>
                <a:cubicBezTo>
                  <a:pt x="4352891" y="6819284"/>
                  <a:pt x="4340128" y="6814375"/>
                  <a:pt x="4329328" y="6813884"/>
                </a:cubicBezTo>
                <a:cubicBezTo>
                  <a:pt x="4314600" y="6813393"/>
                  <a:pt x="4298891" y="6808484"/>
                  <a:pt x="4285637" y="6812411"/>
                </a:cubicBezTo>
                <a:cubicBezTo>
                  <a:pt x="4178618" y="6844321"/>
                  <a:pt x="4068655" y="6827629"/>
                  <a:pt x="3960164" y="6834011"/>
                </a:cubicBezTo>
                <a:cubicBezTo>
                  <a:pt x="3917946" y="6836465"/>
                  <a:pt x="3875728" y="6847266"/>
                  <a:pt x="3833509" y="6848738"/>
                </a:cubicBezTo>
                <a:cubicBezTo>
                  <a:pt x="3807491" y="6854629"/>
                  <a:pt x="3781473" y="6844811"/>
                  <a:pt x="3751527" y="683892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69000">
                <a:schemeClr val="accent1">
                  <a:lumMod val="40000"/>
                  <a:lumOff val="60000"/>
                  <a:alpha val="0"/>
                </a:schemeClr>
              </a:gs>
            </a:gsLst>
            <a:lin ang="18900000" scaled="0"/>
          </a:gradFill>
          <a:ln w="12700" cap="sq">
            <a:noFill/>
            <a:miter/>
          </a:ln>
          <a:effectLst/>
        </p:spPr>
        <p:txBody>
          <a:bodyPr vert="horz" wrap="square" lIns="106985" tIns="53492" rIns="106985" bIns="53492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402838" y="3123680"/>
            <a:ext cx="7386325" cy="16813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5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“</a:t>
            </a:r>
            <a:r>
              <a:rPr kumimoji="1" lang="zh-CN" altLang="en-US" sz="5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  <a:sym typeface="+mn-ea"/>
              </a:rPr>
              <a:t>心</a:t>
            </a:r>
            <a:r>
              <a:rPr kumimoji="1" lang="en-US" altLang="zh-CN" sz="5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”养生要诀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flipH="1">
            <a:off x="4828528" y="2299255"/>
            <a:ext cx="2534945" cy="609124"/>
          </a:xfrm>
          <a:custGeom>
            <a:avLst/>
            <a:gdLst>
              <a:gd name="connsiteX0" fmla="*/ 1124494 w 1346433"/>
              <a:gd name="connsiteY0" fmla="*/ 0 h 385016"/>
              <a:gd name="connsiteX1" fmla="*/ 1001614 w 1346433"/>
              <a:gd name="connsiteY1" fmla="*/ 0 h 385016"/>
              <a:gd name="connsiteX2" fmla="*/ 344819 w 1346433"/>
              <a:gd name="connsiteY2" fmla="*/ 0 h 385016"/>
              <a:gd name="connsiteX3" fmla="*/ 221939 w 1346433"/>
              <a:gd name="connsiteY3" fmla="*/ 0 h 385016"/>
              <a:gd name="connsiteX4" fmla="*/ 174257 w 1346433"/>
              <a:gd name="connsiteY4" fmla="*/ 19751 h 385016"/>
              <a:gd name="connsiteX5" fmla="*/ 167471 w 1346433"/>
              <a:gd name="connsiteY5" fmla="*/ 36133 h 385016"/>
              <a:gd name="connsiteX6" fmla="*/ 146208 w 1346433"/>
              <a:gd name="connsiteY6" fmla="*/ 40426 h 385016"/>
              <a:gd name="connsiteX7" fmla="*/ 127328 w 1346433"/>
              <a:gd name="connsiteY7" fmla="*/ 53155 h 385016"/>
              <a:gd name="connsiteX8" fmla="*/ 111352 w 1346433"/>
              <a:gd name="connsiteY8" fmla="*/ 91727 h 385016"/>
              <a:gd name="connsiteX9" fmla="*/ 99192 w 1346433"/>
              <a:gd name="connsiteY9" fmla="*/ 97664 h 385016"/>
              <a:gd name="connsiteX10" fmla="*/ 76721 w 1346433"/>
              <a:gd name="connsiteY10" fmla="*/ 136949 h 385016"/>
              <a:gd name="connsiteX11" fmla="*/ 76721 w 1346433"/>
              <a:gd name="connsiteY11" fmla="*/ 136951 h 385016"/>
              <a:gd name="connsiteX12" fmla="*/ 0 w 1346433"/>
              <a:gd name="connsiteY12" fmla="*/ 192509 h 385016"/>
              <a:gd name="connsiteX13" fmla="*/ 76721 w 1346433"/>
              <a:gd name="connsiteY13" fmla="*/ 248067 h 385016"/>
              <a:gd name="connsiteX14" fmla="*/ 76721 w 1346433"/>
              <a:gd name="connsiteY14" fmla="*/ 248068 h 385016"/>
              <a:gd name="connsiteX15" fmla="*/ 99192 w 1346433"/>
              <a:gd name="connsiteY15" fmla="*/ 287354 h 385016"/>
              <a:gd name="connsiteX16" fmla="*/ 111352 w 1346433"/>
              <a:gd name="connsiteY16" fmla="*/ 293291 h 385016"/>
              <a:gd name="connsiteX17" fmla="*/ 127328 w 1346433"/>
              <a:gd name="connsiteY17" fmla="*/ 331862 h 385016"/>
              <a:gd name="connsiteX18" fmla="*/ 146208 w 1346433"/>
              <a:gd name="connsiteY18" fmla="*/ 344591 h 385016"/>
              <a:gd name="connsiteX19" fmla="*/ 167471 w 1346433"/>
              <a:gd name="connsiteY19" fmla="*/ 348883 h 385016"/>
              <a:gd name="connsiteX20" fmla="*/ 174257 w 1346433"/>
              <a:gd name="connsiteY20" fmla="*/ 365266 h 385016"/>
              <a:gd name="connsiteX21" fmla="*/ 221939 w 1346433"/>
              <a:gd name="connsiteY21" fmla="*/ 385016 h 385016"/>
              <a:gd name="connsiteX22" fmla="*/ 344819 w 1346433"/>
              <a:gd name="connsiteY22" fmla="*/ 385016 h 385016"/>
              <a:gd name="connsiteX23" fmla="*/ 1001614 w 1346433"/>
              <a:gd name="connsiteY23" fmla="*/ 385016 h 385016"/>
              <a:gd name="connsiteX24" fmla="*/ 1124494 w 1346433"/>
              <a:gd name="connsiteY24" fmla="*/ 385016 h 385016"/>
              <a:gd name="connsiteX25" fmla="*/ 1172176 w 1346433"/>
              <a:gd name="connsiteY25" fmla="*/ 365266 h 385016"/>
              <a:gd name="connsiteX26" fmla="*/ 1178962 w 1346433"/>
              <a:gd name="connsiteY26" fmla="*/ 348883 h 385016"/>
              <a:gd name="connsiteX27" fmla="*/ 1200225 w 1346433"/>
              <a:gd name="connsiteY27" fmla="*/ 344591 h 385016"/>
              <a:gd name="connsiteX28" fmla="*/ 1219105 w 1346433"/>
              <a:gd name="connsiteY28" fmla="*/ 331862 h 385016"/>
              <a:gd name="connsiteX29" fmla="*/ 1235081 w 1346433"/>
              <a:gd name="connsiteY29" fmla="*/ 293291 h 385016"/>
              <a:gd name="connsiteX30" fmla="*/ 1247241 w 1346433"/>
              <a:gd name="connsiteY30" fmla="*/ 287354 h 385016"/>
              <a:gd name="connsiteX31" fmla="*/ 1269712 w 1346433"/>
              <a:gd name="connsiteY31" fmla="*/ 248068 h 385016"/>
              <a:gd name="connsiteX32" fmla="*/ 1269712 w 1346433"/>
              <a:gd name="connsiteY32" fmla="*/ 248067 h 385016"/>
              <a:gd name="connsiteX33" fmla="*/ 1346433 w 1346433"/>
              <a:gd name="connsiteY33" fmla="*/ 192509 h 385016"/>
              <a:gd name="connsiteX34" fmla="*/ 1269712 w 1346433"/>
              <a:gd name="connsiteY34" fmla="*/ 136951 h 385016"/>
              <a:gd name="connsiteX35" fmla="*/ 1269712 w 1346433"/>
              <a:gd name="connsiteY35" fmla="*/ 136949 h 385016"/>
              <a:gd name="connsiteX36" fmla="*/ 1247241 w 1346433"/>
              <a:gd name="connsiteY36" fmla="*/ 97664 h 385016"/>
              <a:gd name="connsiteX37" fmla="*/ 1235081 w 1346433"/>
              <a:gd name="connsiteY37" fmla="*/ 91727 h 385016"/>
              <a:gd name="connsiteX38" fmla="*/ 1219105 w 1346433"/>
              <a:gd name="connsiteY38" fmla="*/ 53155 h 385016"/>
              <a:gd name="connsiteX39" fmla="*/ 1200225 w 1346433"/>
              <a:gd name="connsiteY39" fmla="*/ 40426 h 385016"/>
              <a:gd name="connsiteX40" fmla="*/ 1178962 w 1346433"/>
              <a:gd name="connsiteY40" fmla="*/ 36133 h 385016"/>
              <a:gd name="connsiteX41" fmla="*/ 1172176 w 1346433"/>
              <a:gd name="connsiteY41" fmla="*/ 19751 h 385016"/>
              <a:gd name="connsiteX42" fmla="*/ 1124494 w 1346433"/>
              <a:gd name="connsiteY42" fmla="*/ 0 h 385016"/>
            </a:gdLst>
            <a:ahLst/>
            <a:cxnLst/>
            <a:rect l="l" t="t" r="r" b="b"/>
            <a:pathLst>
              <a:path w="1346433" h="385016">
                <a:moveTo>
                  <a:pt x="1124494" y="0"/>
                </a:moveTo>
                <a:lnTo>
                  <a:pt x="1001614" y="0"/>
                </a:lnTo>
                <a:lnTo>
                  <a:pt x="344819" y="0"/>
                </a:lnTo>
                <a:lnTo>
                  <a:pt x="221939" y="0"/>
                </a:lnTo>
                <a:cubicBezTo>
                  <a:pt x="203318" y="0"/>
                  <a:pt x="186460" y="7548"/>
                  <a:pt x="174257" y="19751"/>
                </a:cubicBezTo>
                <a:lnTo>
                  <a:pt x="167471" y="36133"/>
                </a:lnTo>
                <a:lnTo>
                  <a:pt x="146208" y="40426"/>
                </a:lnTo>
                <a:cubicBezTo>
                  <a:pt x="139102" y="43431"/>
                  <a:pt x="132703" y="47781"/>
                  <a:pt x="127328" y="53155"/>
                </a:cubicBezTo>
                <a:lnTo>
                  <a:pt x="111352" y="91727"/>
                </a:lnTo>
                <a:lnTo>
                  <a:pt x="99192" y="97664"/>
                </a:lnTo>
                <a:cubicBezTo>
                  <a:pt x="85308" y="107718"/>
                  <a:pt x="76721" y="121607"/>
                  <a:pt x="76721" y="136949"/>
                </a:cubicBezTo>
                <a:lnTo>
                  <a:pt x="76721" y="136951"/>
                </a:lnTo>
                <a:cubicBezTo>
                  <a:pt x="76721" y="167635"/>
                  <a:pt x="42372" y="192509"/>
                  <a:pt x="0" y="192509"/>
                </a:cubicBezTo>
                <a:cubicBezTo>
                  <a:pt x="42372" y="192509"/>
                  <a:pt x="76721" y="217383"/>
                  <a:pt x="76721" y="248067"/>
                </a:cubicBezTo>
                <a:lnTo>
                  <a:pt x="76721" y="248068"/>
                </a:lnTo>
                <a:cubicBezTo>
                  <a:pt x="76721" y="263410"/>
                  <a:pt x="85308" y="277300"/>
                  <a:pt x="99192" y="287354"/>
                </a:cubicBezTo>
                <a:lnTo>
                  <a:pt x="111352" y="293291"/>
                </a:lnTo>
                <a:lnTo>
                  <a:pt x="127328" y="331862"/>
                </a:lnTo>
                <a:cubicBezTo>
                  <a:pt x="132703" y="337236"/>
                  <a:pt x="139102" y="341585"/>
                  <a:pt x="146208" y="344591"/>
                </a:cubicBezTo>
                <a:lnTo>
                  <a:pt x="167471" y="348883"/>
                </a:lnTo>
                <a:lnTo>
                  <a:pt x="174257" y="365266"/>
                </a:lnTo>
                <a:cubicBezTo>
                  <a:pt x="186460" y="377469"/>
                  <a:pt x="203318" y="385016"/>
                  <a:pt x="221939" y="385016"/>
                </a:cubicBezTo>
                <a:lnTo>
                  <a:pt x="344819" y="385016"/>
                </a:lnTo>
                <a:lnTo>
                  <a:pt x="1001614" y="385016"/>
                </a:lnTo>
                <a:lnTo>
                  <a:pt x="1124494" y="385016"/>
                </a:lnTo>
                <a:cubicBezTo>
                  <a:pt x="1143115" y="385016"/>
                  <a:pt x="1159973" y="377469"/>
                  <a:pt x="1172176" y="365266"/>
                </a:cubicBezTo>
                <a:lnTo>
                  <a:pt x="1178962" y="348883"/>
                </a:lnTo>
                <a:lnTo>
                  <a:pt x="1200225" y="344591"/>
                </a:lnTo>
                <a:cubicBezTo>
                  <a:pt x="1207331" y="341585"/>
                  <a:pt x="1213730" y="337236"/>
                  <a:pt x="1219105" y="331862"/>
                </a:cubicBezTo>
                <a:lnTo>
                  <a:pt x="1235081" y="293291"/>
                </a:lnTo>
                <a:lnTo>
                  <a:pt x="1247241" y="287354"/>
                </a:lnTo>
                <a:cubicBezTo>
                  <a:pt x="1261125" y="277300"/>
                  <a:pt x="1269712" y="263410"/>
                  <a:pt x="1269712" y="248068"/>
                </a:cubicBezTo>
                <a:lnTo>
                  <a:pt x="1269712" y="248067"/>
                </a:lnTo>
                <a:cubicBezTo>
                  <a:pt x="1269712" y="217383"/>
                  <a:pt x="1304061" y="192509"/>
                  <a:pt x="1346433" y="192509"/>
                </a:cubicBezTo>
                <a:cubicBezTo>
                  <a:pt x="1304061" y="192509"/>
                  <a:pt x="1269712" y="167635"/>
                  <a:pt x="1269712" y="136951"/>
                </a:cubicBezTo>
                <a:lnTo>
                  <a:pt x="1269712" y="136949"/>
                </a:lnTo>
                <a:cubicBezTo>
                  <a:pt x="1269712" y="121607"/>
                  <a:pt x="1261125" y="107718"/>
                  <a:pt x="1247241" y="97664"/>
                </a:cubicBezTo>
                <a:lnTo>
                  <a:pt x="1235081" y="91727"/>
                </a:lnTo>
                <a:lnTo>
                  <a:pt x="1219105" y="53155"/>
                </a:lnTo>
                <a:cubicBezTo>
                  <a:pt x="1213730" y="47781"/>
                  <a:pt x="1207331" y="43431"/>
                  <a:pt x="1200225" y="40426"/>
                </a:cubicBezTo>
                <a:lnTo>
                  <a:pt x="1178962" y="36133"/>
                </a:lnTo>
                <a:lnTo>
                  <a:pt x="1172176" y="19751"/>
                </a:lnTo>
                <a:cubicBezTo>
                  <a:pt x="1159973" y="7548"/>
                  <a:pt x="1143115" y="0"/>
                  <a:pt x="1124494" y="0"/>
                </a:cubicBezTo>
                <a:close/>
              </a:path>
            </a:pathLst>
          </a:custGeom>
          <a:noFill/>
          <a:ln w="16637" cap="sq">
            <a:solidFill>
              <a:schemeClr val="accent1">
                <a:lumMod val="20000"/>
                <a:lumOff val="80000"/>
              </a:schemeClr>
            </a:solidFill>
            <a:miter/>
          </a:ln>
          <a:effectLst/>
        </p:spPr>
        <p:txBody>
          <a:bodyPr vert="horz" wrap="square" lIns="119786" tIns="59893" rIns="119786" bIns="59893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H="1">
            <a:off x="4907817" y="2343611"/>
            <a:ext cx="2357727" cy="520413"/>
          </a:xfrm>
          <a:custGeom>
            <a:avLst/>
            <a:gdLst>
              <a:gd name="connsiteX0" fmla="*/ 1124494 w 1346433"/>
              <a:gd name="connsiteY0" fmla="*/ 0 h 385016"/>
              <a:gd name="connsiteX1" fmla="*/ 1001614 w 1346433"/>
              <a:gd name="connsiteY1" fmla="*/ 0 h 385016"/>
              <a:gd name="connsiteX2" fmla="*/ 344819 w 1346433"/>
              <a:gd name="connsiteY2" fmla="*/ 0 h 385016"/>
              <a:gd name="connsiteX3" fmla="*/ 221939 w 1346433"/>
              <a:gd name="connsiteY3" fmla="*/ 0 h 385016"/>
              <a:gd name="connsiteX4" fmla="*/ 174257 w 1346433"/>
              <a:gd name="connsiteY4" fmla="*/ 19751 h 385016"/>
              <a:gd name="connsiteX5" fmla="*/ 167471 w 1346433"/>
              <a:gd name="connsiteY5" fmla="*/ 36133 h 385016"/>
              <a:gd name="connsiteX6" fmla="*/ 146208 w 1346433"/>
              <a:gd name="connsiteY6" fmla="*/ 40426 h 385016"/>
              <a:gd name="connsiteX7" fmla="*/ 127328 w 1346433"/>
              <a:gd name="connsiteY7" fmla="*/ 53155 h 385016"/>
              <a:gd name="connsiteX8" fmla="*/ 111352 w 1346433"/>
              <a:gd name="connsiteY8" fmla="*/ 91727 h 385016"/>
              <a:gd name="connsiteX9" fmla="*/ 99192 w 1346433"/>
              <a:gd name="connsiteY9" fmla="*/ 97664 h 385016"/>
              <a:gd name="connsiteX10" fmla="*/ 76721 w 1346433"/>
              <a:gd name="connsiteY10" fmla="*/ 136949 h 385016"/>
              <a:gd name="connsiteX11" fmla="*/ 76721 w 1346433"/>
              <a:gd name="connsiteY11" fmla="*/ 136951 h 385016"/>
              <a:gd name="connsiteX12" fmla="*/ 0 w 1346433"/>
              <a:gd name="connsiteY12" fmla="*/ 192509 h 385016"/>
              <a:gd name="connsiteX13" fmla="*/ 76721 w 1346433"/>
              <a:gd name="connsiteY13" fmla="*/ 248067 h 385016"/>
              <a:gd name="connsiteX14" fmla="*/ 76721 w 1346433"/>
              <a:gd name="connsiteY14" fmla="*/ 248068 h 385016"/>
              <a:gd name="connsiteX15" fmla="*/ 99192 w 1346433"/>
              <a:gd name="connsiteY15" fmla="*/ 287354 h 385016"/>
              <a:gd name="connsiteX16" fmla="*/ 111352 w 1346433"/>
              <a:gd name="connsiteY16" fmla="*/ 293291 h 385016"/>
              <a:gd name="connsiteX17" fmla="*/ 127328 w 1346433"/>
              <a:gd name="connsiteY17" fmla="*/ 331862 h 385016"/>
              <a:gd name="connsiteX18" fmla="*/ 146208 w 1346433"/>
              <a:gd name="connsiteY18" fmla="*/ 344591 h 385016"/>
              <a:gd name="connsiteX19" fmla="*/ 167471 w 1346433"/>
              <a:gd name="connsiteY19" fmla="*/ 348883 h 385016"/>
              <a:gd name="connsiteX20" fmla="*/ 174257 w 1346433"/>
              <a:gd name="connsiteY20" fmla="*/ 365266 h 385016"/>
              <a:gd name="connsiteX21" fmla="*/ 221939 w 1346433"/>
              <a:gd name="connsiteY21" fmla="*/ 385016 h 385016"/>
              <a:gd name="connsiteX22" fmla="*/ 344819 w 1346433"/>
              <a:gd name="connsiteY22" fmla="*/ 385016 h 385016"/>
              <a:gd name="connsiteX23" fmla="*/ 1001614 w 1346433"/>
              <a:gd name="connsiteY23" fmla="*/ 385016 h 385016"/>
              <a:gd name="connsiteX24" fmla="*/ 1124494 w 1346433"/>
              <a:gd name="connsiteY24" fmla="*/ 385016 h 385016"/>
              <a:gd name="connsiteX25" fmla="*/ 1172176 w 1346433"/>
              <a:gd name="connsiteY25" fmla="*/ 365266 h 385016"/>
              <a:gd name="connsiteX26" fmla="*/ 1178962 w 1346433"/>
              <a:gd name="connsiteY26" fmla="*/ 348883 h 385016"/>
              <a:gd name="connsiteX27" fmla="*/ 1200225 w 1346433"/>
              <a:gd name="connsiteY27" fmla="*/ 344591 h 385016"/>
              <a:gd name="connsiteX28" fmla="*/ 1219105 w 1346433"/>
              <a:gd name="connsiteY28" fmla="*/ 331862 h 385016"/>
              <a:gd name="connsiteX29" fmla="*/ 1235081 w 1346433"/>
              <a:gd name="connsiteY29" fmla="*/ 293291 h 385016"/>
              <a:gd name="connsiteX30" fmla="*/ 1247241 w 1346433"/>
              <a:gd name="connsiteY30" fmla="*/ 287354 h 385016"/>
              <a:gd name="connsiteX31" fmla="*/ 1269712 w 1346433"/>
              <a:gd name="connsiteY31" fmla="*/ 248068 h 385016"/>
              <a:gd name="connsiteX32" fmla="*/ 1269712 w 1346433"/>
              <a:gd name="connsiteY32" fmla="*/ 248067 h 385016"/>
              <a:gd name="connsiteX33" fmla="*/ 1346433 w 1346433"/>
              <a:gd name="connsiteY33" fmla="*/ 192509 h 385016"/>
              <a:gd name="connsiteX34" fmla="*/ 1269712 w 1346433"/>
              <a:gd name="connsiteY34" fmla="*/ 136951 h 385016"/>
              <a:gd name="connsiteX35" fmla="*/ 1269712 w 1346433"/>
              <a:gd name="connsiteY35" fmla="*/ 136949 h 385016"/>
              <a:gd name="connsiteX36" fmla="*/ 1247241 w 1346433"/>
              <a:gd name="connsiteY36" fmla="*/ 97664 h 385016"/>
              <a:gd name="connsiteX37" fmla="*/ 1235081 w 1346433"/>
              <a:gd name="connsiteY37" fmla="*/ 91727 h 385016"/>
              <a:gd name="connsiteX38" fmla="*/ 1219105 w 1346433"/>
              <a:gd name="connsiteY38" fmla="*/ 53155 h 385016"/>
              <a:gd name="connsiteX39" fmla="*/ 1200225 w 1346433"/>
              <a:gd name="connsiteY39" fmla="*/ 40426 h 385016"/>
              <a:gd name="connsiteX40" fmla="*/ 1178962 w 1346433"/>
              <a:gd name="connsiteY40" fmla="*/ 36133 h 385016"/>
              <a:gd name="connsiteX41" fmla="*/ 1172176 w 1346433"/>
              <a:gd name="connsiteY41" fmla="*/ 19751 h 385016"/>
              <a:gd name="connsiteX42" fmla="*/ 1124494 w 1346433"/>
              <a:gd name="connsiteY42" fmla="*/ 0 h 385016"/>
            </a:gdLst>
            <a:ahLst/>
            <a:cxnLst/>
            <a:rect l="l" t="t" r="r" b="b"/>
            <a:pathLst>
              <a:path w="1346433" h="385016">
                <a:moveTo>
                  <a:pt x="1124494" y="0"/>
                </a:moveTo>
                <a:lnTo>
                  <a:pt x="1001614" y="0"/>
                </a:lnTo>
                <a:lnTo>
                  <a:pt x="344819" y="0"/>
                </a:lnTo>
                <a:lnTo>
                  <a:pt x="221939" y="0"/>
                </a:lnTo>
                <a:cubicBezTo>
                  <a:pt x="203318" y="0"/>
                  <a:pt x="186460" y="7548"/>
                  <a:pt x="174257" y="19751"/>
                </a:cubicBezTo>
                <a:lnTo>
                  <a:pt x="167471" y="36133"/>
                </a:lnTo>
                <a:lnTo>
                  <a:pt x="146208" y="40426"/>
                </a:lnTo>
                <a:cubicBezTo>
                  <a:pt x="139102" y="43431"/>
                  <a:pt x="132703" y="47781"/>
                  <a:pt x="127328" y="53155"/>
                </a:cubicBezTo>
                <a:lnTo>
                  <a:pt x="111352" y="91727"/>
                </a:lnTo>
                <a:lnTo>
                  <a:pt x="99192" y="97664"/>
                </a:lnTo>
                <a:cubicBezTo>
                  <a:pt x="85308" y="107718"/>
                  <a:pt x="76721" y="121607"/>
                  <a:pt x="76721" y="136949"/>
                </a:cubicBezTo>
                <a:lnTo>
                  <a:pt x="76721" y="136951"/>
                </a:lnTo>
                <a:cubicBezTo>
                  <a:pt x="76721" y="167635"/>
                  <a:pt x="42372" y="192509"/>
                  <a:pt x="0" y="192509"/>
                </a:cubicBezTo>
                <a:cubicBezTo>
                  <a:pt x="42372" y="192509"/>
                  <a:pt x="76721" y="217383"/>
                  <a:pt x="76721" y="248067"/>
                </a:cubicBezTo>
                <a:lnTo>
                  <a:pt x="76721" y="248068"/>
                </a:lnTo>
                <a:cubicBezTo>
                  <a:pt x="76721" y="263410"/>
                  <a:pt x="85308" y="277300"/>
                  <a:pt x="99192" y="287354"/>
                </a:cubicBezTo>
                <a:lnTo>
                  <a:pt x="111352" y="293291"/>
                </a:lnTo>
                <a:lnTo>
                  <a:pt x="127328" y="331862"/>
                </a:lnTo>
                <a:cubicBezTo>
                  <a:pt x="132703" y="337236"/>
                  <a:pt x="139102" y="341585"/>
                  <a:pt x="146208" y="344591"/>
                </a:cubicBezTo>
                <a:lnTo>
                  <a:pt x="167471" y="348883"/>
                </a:lnTo>
                <a:lnTo>
                  <a:pt x="174257" y="365266"/>
                </a:lnTo>
                <a:cubicBezTo>
                  <a:pt x="186460" y="377469"/>
                  <a:pt x="203318" y="385016"/>
                  <a:pt x="221939" y="385016"/>
                </a:cubicBezTo>
                <a:lnTo>
                  <a:pt x="344819" y="385016"/>
                </a:lnTo>
                <a:lnTo>
                  <a:pt x="1001614" y="385016"/>
                </a:lnTo>
                <a:lnTo>
                  <a:pt x="1124494" y="385016"/>
                </a:lnTo>
                <a:cubicBezTo>
                  <a:pt x="1143115" y="385016"/>
                  <a:pt x="1159973" y="377469"/>
                  <a:pt x="1172176" y="365266"/>
                </a:cubicBezTo>
                <a:lnTo>
                  <a:pt x="1178962" y="348883"/>
                </a:lnTo>
                <a:lnTo>
                  <a:pt x="1200225" y="344591"/>
                </a:lnTo>
                <a:cubicBezTo>
                  <a:pt x="1207331" y="341585"/>
                  <a:pt x="1213730" y="337236"/>
                  <a:pt x="1219105" y="331862"/>
                </a:cubicBezTo>
                <a:lnTo>
                  <a:pt x="1235081" y="293291"/>
                </a:lnTo>
                <a:lnTo>
                  <a:pt x="1247241" y="287354"/>
                </a:lnTo>
                <a:cubicBezTo>
                  <a:pt x="1261125" y="277300"/>
                  <a:pt x="1269712" y="263410"/>
                  <a:pt x="1269712" y="248068"/>
                </a:cubicBezTo>
                <a:lnTo>
                  <a:pt x="1269712" y="248067"/>
                </a:lnTo>
                <a:cubicBezTo>
                  <a:pt x="1269712" y="217383"/>
                  <a:pt x="1304061" y="192509"/>
                  <a:pt x="1346433" y="192509"/>
                </a:cubicBezTo>
                <a:cubicBezTo>
                  <a:pt x="1304061" y="192509"/>
                  <a:pt x="1269712" y="167635"/>
                  <a:pt x="1269712" y="136951"/>
                </a:cubicBezTo>
                <a:lnTo>
                  <a:pt x="1269712" y="136949"/>
                </a:lnTo>
                <a:cubicBezTo>
                  <a:pt x="1269712" y="121607"/>
                  <a:pt x="1261125" y="107718"/>
                  <a:pt x="1247241" y="97664"/>
                </a:cubicBezTo>
                <a:lnTo>
                  <a:pt x="1235081" y="91727"/>
                </a:lnTo>
                <a:lnTo>
                  <a:pt x="1219105" y="53155"/>
                </a:lnTo>
                <a:cubicBezTo>
                  <a:pt x="1213730" y="47781"/>
                  <a:pt x="1207331" y="43431"/>
                  <a:pt x="1200225" y="40426"/>
                </a:cubicBezTo>
                <a:lnTo>
                  <a:pt x="1178962" y="36133"/>
                </a:lnTo>
                <a:lnTo>
                  <a:pt x="1172176" y="19751"/>
                </a:lnTo>
                <a:cubicBezTo>
                  <a:pt x="1159973" y="7548"/>
                  <a:pt x="1143115" y="0"/>
                  <a:pt x="1124494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0601" cap="sq">
            <a:solidFill>
              <a:schemeClr val="accent1">
                <a:lumMod val="75000"/>
                <a:alpha val="100000"/>
              </a:schemeClr>
            </a:solidFill>
            <a:miter/>
          </a:ln>
          <a:effectLst>
            <a:outerShdw blurRad="199644" dist="99822" dir="540000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101748" tIns="50874" rIns="101748" bIns="5087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760974" y="1634804"/>
            <a:ext cx="700274" cy="11242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04</a:t>
            </a:r>
            <a:endParaRPr kumimoji="1"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alphaModFix amt="100000"/>
          </a:blip>
          <a:srcRect/>
          <a:stretch>
            <a:fillRect/>
          </a:stretch>
        </p:blipFill>
        <p:spPr>
          <a:xfrm>
            <a:off x="-1155738" y="3525236"/>
            <a:ext cx="4276802" cy="355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alphaModFix amt="100000"/>
          </a:blip>
          <a:srcRect/>
          <a:stretch>
            <a:fillRect/>
          </a:stretch>
        </p:blipFill>
        <p:spPr>
          <a:xfrm flipH="1">
            <a:off x="7819760" y="-356877"/>
            <a:ext cx="4276802" cy="355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标题 1"/>
          <p:cNvSpPr txBox="1"/>
          <p:nvPr/>
        </p:nvSpPr>
        <p:spPr>
          <a:xfrm flipH="1">
            <a:off x="3991886" y="5066120"/>
            <a:ext cx="318274" cy="171278"/>
          </a:xfrm>
          <a:custGeom>
            <a:avLst/>
            <a:gdLst>
              <a:gd name="connsiteX0" fmla="*/ 339272 w 368449"/>
              <a:gd name="connsiteY0" fmla="*/ 73189 h 198280"/>
              <a:gd name="connsiteX1" fmla="*/ 229460 w 368449"/>
              <a:gd name="connsiteY1" fmla="*/ 10856 h 198280"/>
              <a:gd name="connsiteX2" fmla="*/ 191237 w 368449"/>
              <a:gd name="connsiteY2" fmla="*/ 50983 h 198280"/>
              <a:gd name="connsiteX3" fmla="*/ 60648 w 368449"/>
              <a:gd name="connsiteY3" fmla="*/ 81036 h 198280"/>
              <a:gd name="connsiteX4" fmla="*/ 212186 w 368449"/>
              <a:gd name="connsiteY4" fmla="*/ 95262 h 198280"/>
              <a:gd name="connsiteX5" fmla="*/ 239363 w 368449"/>
              <a:gd name="connsiteY5" fmla="*/ 54507 h 198280"/>
              <a:gd name="connsiteX6" fmla="*/ 225461 w 368449"/>
              <a:gd name="connsiteY6" fmla="*/ 64562 h 198280"/>
              <a:gd name="connsiteX7" fmla="*/ 242087 w 368449"/>
              <a:gd name="connsiteY7" fmla="*/ 73189 h 198280"/>
              <a:gd name="connsiteX8" fmla="*/ 215215 w 368449"/>
              <a:gd name="connsiteY8" fmla="*/ 73361 h 198280"/>
              <a:gd name="connsiteX9" fmla="*/ 223385 w 368449"/>
              <a:gd name="connsiteY9" fmla="*/ 50183 h 198280"/>
              <a:gd name="connsiteX10" fmla="*/ 261893 w 368449"/>
              <a:gd name="connsiteY10" fmla="*/ 75284 h 198280"/>
              <a:gd name="connsiteX11" fmla="*/ 187257 w 368449"/>
              <a:gd name="connsiteY11" fmla="*/ 101814 h 198280"/>
              <a:gd name="connsiteX12" fmla="*/ -105 w 368449"/>
              <a:gd name="connsiteY12" fmla="*/ 98005 h 198280"/>
              <a:gd name="connsiteX13" fmla="*/ 135931 w 368449"/>
              <a:gd name="connsiteY13" fmla="*/ 116383 h 198280"/>
              <a:gd name="connsiteX14" fmla="*/ 94224 w 368449"/>
              <a:gd name="connsiteY14" fmla="*/ 107260 h 198280"/>
              <a:gd name="connsiteX15" fmla="*/ 222585 w 368449"/>
              <a:gd name="connsiteY15" fmla="*/ 164014 h 198280"/>
              <a:gd name="connsiteX16" fmla="*/ 326798 w 368449"/>
              <a:gd name="connsiteY16" fmla="*/ 163385 h 198280"/>
              <a:gd name="connsiteX17" fmla="*/ 339272 w 368449"/>
              <a:gd name="connsiteY17" fmla="*/ 73208 h 198280"/>
            </a:gdLst>
            <a:ahLst/>
            <a:cxnLst/>
            <a:rect l="l" t="t" r="r" b="b"/>
            <a:pathLst>
              <a:path w="368449" h="198280">
                <a:moveTo>
                  <a:pt x="339272" y="73189"/>
                </a:moveTo>
                <a:cubicBezTo>
                  <a:pt x="330321" y="32110"/>
                  <a:pt x="293222" y="-24320"/>
                  <a:pt x="229460" y="10856"/>
                </a:cubicBezTo>
                <a:cubicBezTo>
                  <a:pt x="200360" y="27006"/>
                  <a:pt x="201160" y="45384"/>
                  <a:pt x="191237" y="50983"/>
                </a:cubicBezTo>
                <a:cubicBezTo>
                  <a:pt x="155605" y="70961"/>
                  <a:pt x="120772" y="47460"/>
                  <a:pt x="60648" y="81036"/>
                </a:cubicBezTo>
                <a:cubicBezTo>
                  <a:pt x="138503" y="61686"/>
                  <a:pt x="168384" y="90558"/>
                  <a:pt x="212186" y="95262"/>
                </a:cubicBezTo>
                <a:cubicBezTo>
                  <a:pt x="253913" y="99738"/>
                  <a:pt x="260941" y="60982"/>
                  <a:pt x="239363" y="54507"/>
                </a:cubicBezTo>
                <a:cubicBezTo>
                  <a:pt x="230736" y="53535"/>
                  <a:pt x="226032" y="59287"/>
                  <a:pt x="225461" y="64562"/>
                </a:cubicBezTo>
                <a:cubicBezTo>
                  <a:pt x="224661" y="71113"/>
                  <a:pt x="233764" y="78312"/>
                  <a:pt x="242087" y="73189"/>
                </a:cubicBezTo>
                <a:cubicBezTo>
                  <a:pt x="236011" y="85188"/>
                  <a:pt x="219385" y="82712"/>
                  <a:pt x="215215" y="73361"/>
                </a:cubicBezTo>
                <a:cubicBezTo>
                  <a:pt x="211539" y="65057"/>
                  <a:pt x="215215" y="56887"/>
                  <a:pt x="223385" y="50183"/>
                </a:cubicBezTo>
                <a:cubicBezTo>
                  <a:pt x="235535" y="40109"/>
                  <a:pt x="261741" y="44470"/>
                  <a:pt x="261893" y="75284"/>
                </a:cubicBezTo>
                <a:cubicBezTo>
                  <a:pt x="262065" y="90939"/>
                  <a:pt x="243191" y="123563"/>
                  <a:pt x="187257" y="101814"/>
                </a:cubicBezTo>
                <a:cubicBezTo>
                  <a:pt x="133532" y="80864"/>
                  <a:pt x="104774" y="75437"/>
                  <a:pt x="-105" y="98005"/>
                </a:cubicBezTo>
                <a:cubicBezTo>
                  <a:pt x="76626" y="87930"/>
                  <a:pt x="104127" y="86330"/>
                  <a:pt x="135931" y="116383"/>
                </a:cubicBezTo>
                <a:cubicBezTo>
                  <a:pt x="108755" y="103756"/>
                  <a:pt x="147606" y="126781"/>
                  <a:pt x="94224" y="107260"/>
                </a:cubicBezTo>
                <a:cubicBezTo>
                  <a:pt x="151358" y="146588"/>
                  <a:pt x="160880" y="180011"/>
                  <a:pt x="222585" y="164014"/>
                </a:cubicBezTo>
                <a:cubicBezTo>
                  <a:pt x="244486" y="217091"/>
                  <a:pt x="308286" y="201265"/>
                  <a:pt x="326798" y="163385"/>
                </a:cubicBezTo>
                <a:cubicBezTo>
                  <a:pt x="386903" y="147711"/>
                  <a:pt x="373324" y="79588"/>
                  <a:pt x="339272" y="732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4527550" y="5016500"/>
            <a:ext cx="3441700" cy="279400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CCCCCC">
                    <a:alpha val="100000"/>
                  </a:srgbClr>
                </a:solidFill>
                <a:latin typeface="Alibaba Sans" panose="020B0503020203040204"/>
                <a:ea typeface="Alibaba Sans" panose="020B0503020203040204"/>
                <a:cs typeface="Alibaba Sans" panose="020B0503020203040204"/>
              </a:rPr>
              <a:t>POWERPOINT  DESIGN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881483" y="5066120"/>
            <a:ext cx="318274" cy="171278"/>
          </a:xfrm>
          <a:custGeom>
            <a:avLst/>
            <a:gdLst>
              <a:gd name="connsiteX0" fmla="*/ 339272 w 368449"/>
              <a:gd name="connsiteY0" fmla="*/ 73189 h 198280"/>
              <a:gd name="connsiteX1" fmla="*/ 229460 w 368449"/>
              <a:gd name="connsiteY1" fmla="*/ 10856 h 198280"/>
              <a:gd name="connsiteX2" fmla="*/ 191237 w 368449"/>
              <a:gd name="connsiteY2" fmla="*/ 50983 h 198280"/>
              <a:gd name="connsiteX3" fmla="*/ 60648 w 368449"/>
              <a:gd name="connsiteY3" fmla="*/ 81036 h 198280"/>
              <a:gd name="connsiteX4" fmla="*/ 212186 w 368449"/>
              <a:gd name="connsiteY4" fmla="*/ 95262 h 198280"/>
              <a:gd name="connsiteX5" fmla="*/ 239363 w 368449"/>
              <a:gd name="connsiteY5" fmla="*/ 54507 h 198280"/>
              <a:gd name="connsiteX6" fmla="*/ 225461 w 368449"/>
              <a:gd name="connsiteY6" fmla="*/ 64562 h 198280"/>
              <a:gd name="connsiteX7" fmla="*/ 242087 w 368449"/>
              <a:gd name="connsiteY7" fmla="*/ 73189 h 198280"/>
              <a:gd name="connsiteX8" fmla="*/ 215215 w 368449"/>
              <a:gd name="connsiteY8" fmla="*/ 73361 h 198280"/>
              <a:gd name="connsiteX9" fmla="*/ 223385 w 368449"/>
              <a:gd name="connsiteY9" fmla="*/ 50183 h 198280"/>
              <a:gd name="connsiteX10" fmla="*/ 261893 w 368449"/>
              <a:gd name="connsiteY10" fmla="*/ 75284 h 198280"/>
              <a:gd name="connsiteX11" fmla="*/ 187257 w 368449"/>
              <a:gd name="connsiteY11" fmla="*/ 101814 h 198280"/>
              <a:gd name="connsiteX12" fmla="*/ -105 w 368449"/>
              <a:gd name="connsiteY12" fmla="*/ 98005 h 198280"/>
              <a:gd name="connsiteX13" fmla="*/ 135931 w 368449"/>
              <a:gd name="connsiteY13" fmla="*/ 116383 h 198280"/>
              <a:gd name="connsiteX14" fmla="*/ 94224 w 368449"/>
              <a:gd name="connsiteY14" fmla="*/ 107260 h 198280"/>
              <a:gd name="connsiteX15" fmla="*/ 222585 w 368449"/>
              <a:gd name="connsiteY15" fmla="*/ 164014 h 198280"/>
              <a:gd name="connsiteX16" fmla="*/ 326798 w 368449"/>
              <a:gd name="connsiteY16" fmla="*/ 163385 h 198280"/>
              <a:gd name="connsiteX17" fmla="*/ 339272 w 368449"/>
              <a:gd name="connsiteY17" fmla="*/ 73208 h 198280"/>
            </a:gdLst>
            <a:ahLst/>
            <a:cxnLst/>
            <a:rect l="l" t="t" r="r" b="b"/>
            <a:pathLst>
              <a:path w="368449" h="198280">
                <a:moveTo>
                  <a:pt x="339272" y="73189"/>
                </a:moveTo>
                <a:cubicBezTo>
                  <a:pt x="330321" y="32110"/>
                  <a:pt x="293222" y="-24320"/>
                  <a:pt x="229460" y="10856"/>
                </a:cubicBezTo>
                <a:cubicBezTo>
                  <a:pt x="200360" y="27006"/>
                  <a:pt x="201160" y="45384"/>
                  <a:pt x="191237" y="50983"/>
                </a:cubicBezTo>
                <a:cubicBezTo>
                  <a:pt x="155605" y="70961"/>
                  <a:pt x="120772" y="47460"/>
                  <a:pt x="60648" y="81036"/>
                </a:cubicBezTo>
                <a:cubicBezTo>
                  <a:pt x="138503" y="61686"/>
                  <a:pt x="168384" y="90558"/>
                  <a:pt x="212186" y="95262"/>
                </a:cubicBezTo>
                <a:cubicBezTo>
                  <a:pt x="253913" y="99738"/>
                  <a:pt x="260941" y="60982"/>
                  <a:pt x="239363" y="54507"/>
                </a:cubicBezTo>
                <a:cubicBezTo>
                  <a:pt x="230736" y="53535"/>
                  <a:pt x="226032" y="59287"/>
                  <a:pt x="225461" y="64562"/>
                </a:cubicBezTo>
                <a:cubicBezTo>
                  <a:pt x="224661" y="71113"/>
                  <a:pt x="233764" y="78312"/>
                  <a:pt x="242087" y="73189"/>
                </a:cubicBezTo>
                <a:cubicBezTo>
                  <a:pt x="236011" y="85188"/>
                  <a:pt x="219385" y="82712"/>
                  <a:pt x="215215" y="73361"/>
                </a:cubicBezTo>
                <a:cubicBezTo>
                  <a:pt x="211539" y="65057"/>
                  <a:pt x="215215" y="56887"/>
                  <a:pt x="223385" y="50183"/>
                </a:cubicBezTo>
                <a:cubicBezTo>
                  <a:pt x="235535" y="40109"/>
                  <a:pt x="261741" y="44470"/>
                  <a:pt x="261893" y="75284"/>
                </a:cubicBezTo>
                <a:cubicBezTo>
                  <a:pt x="262065" y="90939"/>
                  <a:pt x="243191" y="123563"/>
                  <a:pt x="187257" y="101814"/>
                </a:cubicBezTo>
                <a:cubicBezTo>
                  <a:pt x="133532" y="80864"/>
                  <a:pt x="104774" y="75437"/>
                  <a:pt x="-105" y="98005"/>
                </a:cubicBezTo>
                <a:cubicBezTo>
                  <a:pt x="76626" y="87930"/>
                  <a:pt x="104127" y="86330"/>
                  <a:pt x="135931" y="116383"/>
                </a:cubicBezTo>
                <a:cubicBezTo>
                  <a:pt x="108755" y="103756"/>
                  <a:pt x="147606" y="126781"/>
                  <a:pt x="94224" y="107260"/>
                </a:cubicBezTo>
                <a:cubicBezTo>
                  <a:pt x="151358" y="146588"/>
                  <a:pt x="160880" y="180011"/>
                  <a:pt x="222585" y="164014"/>
                </a:cubicBezTo>
                <a:cubicBezTo>
                  <a:pt x="244486" y="217091"/>
                  <a:pt x="308286" y="201265"/>
                  <a:pt x="326798" y="163385"/>
                </a:cubicBezTo>
                <a:cubicBezTo>
                  <a:pt x="386903" y="147711"/>
                  <a:pt x="373324" y="79588"/>
                  <a:pt x="339272" y="732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534910" y="1644390"/>
            <a:ext cx="444222" cy="444220"/>
          </a:xfrm>
          <a:prstGeom prst="ellipse">
            <a:avLst/>
          </a:prstGeom>
          <a:solidFill>
            <a:schemeClr val="accent1"/>
          </a:solidFill>
          <a:ln cap="rnd">
            <a:noFill/>
            <a:prstDash val="solid"/>
            <a:round/>
          </a:ln>
          <a:effectLst>
            <a:outerShdw blurRad="254000" dist="127000" algn="ctr" rotWithShape="0">
              <a:schemeClr val="accent1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60730" y="1844040"/>
            <a:ext cx="3599180" cy="3811905"/>
          </a:xfrm>
          <a:prstGeom prst="roundRect">
            <a:avLst>
              <a:gd name="adj" fmla="val 4347"/>
            </a:avLst>
          </a:prstGeom>
          <a:solidFill>
            <a:schemeClr val="bg1"/>
          </a:solidFill>
          <a:ln cap="rnd">
            <a:noFill/>
            <a:prstDash val="solid"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187836" y="2136235"/>
            <a:ext cx="446048" cy="446048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839470" y="3068955"/>
            <a:ext cx="3272790" cy="215963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/>
              <a:t>1</a:t>
            </a:r>
            <a:r>
              <a:rPr kumimoji="1" lang="zh-CN" altLang="en-US"/>
              <a:t>、调和情志</a:t>
            </a:r>
            <a:endParaRPr kumimoji="1" lang="zh-CN" altLang="en-US"/>
          </a:p>
          <a:p>
            <a:pPr algn="l">
              <a:lnSpc>
                <a:spcPct val="150000"/>
              </a:lnSpc>
            </a:pPr>
            <a:r>
              <a:rPr kumimoji="1" lang="zh-CN" altLang="en-US"/>
              <a:t>中医强调情志的调和，</a:t>
            </a:r>
            <a:r>
              <a:rPr kumimoji="1" lang="en-US" altLang="zh-CN"/>
              <a:t> </a:t>
            </a:r>
            <a:r>
              <a:rPr kumimoji="1" lang="zh-CN" altLang="en-US"/>
              <a:t>避免过度情绪波动对心脏的损伤。保持心情愉悦、舒畅，</a:t>
            </a:r>
            <a:r>
              <a:rPr kumimoji="1" lang="en-US" altLang="zh-CN"/>
              <a:t> </a:t>
            </a:r>
            <a:r>
              <a:rPr kumimoji="1" lang="zh-CN" altLang="en-US"/>
              <a:t>有助于心气的平和与顺畅。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705145" y="2652830"/>
            <a:ext cx="2877650" cy="722106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705145" y="3454805"/>
            <a:ext cx="2877650" cy="15172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299070" y="320879"/>
            <a:ext cx="4495800" cy="56515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534670" y="399415"/>
            <a:ext cx="10916920" cy="4679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“</a:t>
            </a: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心</a:t>
            </a: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”</a:t>
            </a: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的养生要决</a:t>
            </a: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---</a:t>
            </a:r>
            <a:r>
              <a:rPr kumimoji="1" lang="zh-CN" altLang="en-US" sz="2800"/>
              <a:t>条畅</a:t>
            </a:r>
            <a:r>
              <a:rPr kumimoji="1" lang="zh-CN" altLang="en-US" sz="2800">
                <a:sym typeface="+mn-ea"/>
              </a:rPr>
              <a:t>情志，</a:t>
            </a:r>
            <a:r>
              <a:rPr kumimoji="1" lang="en-US" altLang="zh-CN" sz="2800">
                <a:sym typeface="+mn-ea"/>
              </a:rPr>
              <a:t> </a:t>
            </a:r>
            <a:r>
              <a:rPr kumimoji="1" lang="zh-CN" altLang="en-US" sz="2800">
                <a:sym typeface="+mn-ea"/>
              </a:rPr>
              <a:t>保持心情愉悦</a:t>
            </a:r>
            <a:endParaRPr kumimoji="1" lang="zh-CN" altLang="en-US" sz="2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0" name="标题 1"/>
          <p:cNvSpPr txBox="1"/>
          <p:nvPr/>
        </p:nvSpPr>
        <p:spPr>
          <a:xfrm rot="5400000">
            <a:off x="-457200" y="114300"/>
            <a:ext cx="914400" cy="914400"/>
          </a:xfrm>
          <a:prstGeom prst="blockArc">
            <a:avLst>
              <a:gd name="adj1" fmla="val 10800000"/>
              <a:gd name="adj2" fmla="val 0"/>
              <a:gd name="adj3" fmla="val 28546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545965" y="1844675"/>
            <a:ext cx="3636645" cy="3811270"/>
          </a:xfrm>
          <a:prstGeom prst="roundRect">
            <a:avLst>
              <a:gd name="adj" fmla="val 4347"/>
            </a:avLst>
          </a:prstGeom>
          <a:solidFill>
            <a:schemeClr val="bg1"/>
          </a:solidFill>
          <a:ln cap="rnd">
            <a:noFill/>
            <a:prstDash val="solid"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8286750" y="1844675"/>
            <a:ext cx="3579495" cy="3811905"/>
          </a:xfrm>
          <a:prstGeom prst="roundRect">
            <a:avLst>
              <a:gd name="adj" fmla="val 4347"/>
            </a:avLst>
          </a:prstGeom>
          <a:solidFill>
            <a:schemeClr val="bg1"/>
          </a:solidFill>
          <a:ln cap="rnd">
            <a:noFill/>
            <a:prstDash val="solid"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952116" y="2207355"/>
            <a:ext cx="446048" cy="446048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0094856" y="2133060"/>
            <a:ext cx="446048" cy="446048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584065" y="2924810"/>
            <a:ext cx="3272790" cy="21399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ctr">
              <a:lnSpc>
                <a:spcPct val="150000"/>
              </a:lnSpc>
            </a:pPr>
            <a:r>
              <a:rPr kumimoji="1" lang="en-US" altLang="zh-CN"/>
              <a:t>1</a:t>
            </a:r>
            <a:r>
              <a:rPr kumimoji="1" lang="zh-CN" altLang="en-US"/>
              <a:t>、释放压力</a:t>
            </a:r>
            <a:endParaRPr kumimoji="1" lang="zh-CN" altLang="en-US"/>
          </a:p>
          <a:p>
            <a:pPr algn="l">
              <a:lnSpc>
                <a:spcPct val="150000"/>
              </a:lnSpc>
            </a:pPr>
            <a:r>
              <a:rPr kumimoji="1" lang="zh-CN" altLang="en-US"/>
              <a:t>学会有效释放生活和工作中的压力，避免长期压抑和紧张情绪对心脏的不良影响。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8446135" y="2914015"/>
            <a:ext cx="3272790" cy="19780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/>
              <a:t>3</a:t>
            </a:r>
            <a:r>
              <a:rPr kumimoji="1" lang="zh-CN" altLang="en-US"/>
              <a:t>、培养兴趣爱好</a:t>
            </a:r>
            <a:endParaRPr kumimoji="1" lang="zh-CN" altLang="en-US"/>
          </a:p>
          <a:p>
            <a:pPr algn="l">
              <a:lnSpc>
                <a:spcPct val="150000"/>
              </a:lnSpc>
            </a:pPr>
            <a:r>
              <a:rPr kumimoji="1" lang="en-US" altLang="zh-CN"/>
              <a:t>     </a:t>
            </a:r>
            <a:r>
              <a:rPr kumimoji="1" lang="zh-CN" altLang="en-US"/>
              <a:t>积极参与自己感兴趣的活动，</a:t>
            </a:r>
            <a:r>
              <a:rPr kumimoji="1" lang="en-US" altLang="zh-CN"/>
              <a:t> </a:t>
            </a:r>
            <a:r>
              <a:rPr kumimoji="1" lang="zh-CN" altLang="en-US"/>
              <a:t>有助于提升心情，</a:t>
            </a:r>
            <a:r>
              <a:rPr kumimoji="1" lang="en-US" altLang="zh-CN"/>
              <a:t> </a:t>
            </a:r>
            <a:r>
              <a:rPr kumimoji="1" lang="zh-CN" altLang="en-US"/>
              <a:t>缓解压力。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-355608" y="-1638555"/>
            <a:ext cx="5435602" cy="5435600"/>
          </a:xfrm>
          <a:prstGeom prst="ellipse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cxnSp>
        <p:nvCxnSpPr>
          <p:cNvPr id="4" name="标题 1"/>
          <p:cNvCxnSpPr/>
          <p:nvPr/>
        </p:nvCxnSpPr>
        <p:spPr>
          <a:xfrm>
            <a:off x="687388" y="2023110"/>
            <a:ext cx="10817225" cy="0"/>
          </a:xfrm>
          <a:prstGeom prst="line">
            <a:avLst/>
          </a:prstGeom>
          <a:noFill/>
          <a:ln w="12700" cap="sq">
            <a:solidFill>
              <a:srgbClr val="7F7F7F">
                <a:alpha val="100000"/>
              </a:srgbClr>
            </a:solidFill>
            <a:miter/>
          </a:ln>
        </p:spPr>
      </p:cxnSp>
      <p:sp>
        <p:nvSpPr>
          <p:cNvPr id="5" name="标题 1"/>
          <p:cNvSpPr txBox="1"/>
          <p:nvPr/>
        </p:nvSpPr>
        <p:spPr>
          <a:xfrm>
            <a:off x="1446866" y="1457960"/>
            <a:ext cx="2044700" cy="3556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592F13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C</a:t>
            </a: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atalogue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3149600" y="1048121"/>
            <a:ext cx="4718050" cy="8844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目录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368978" y="2304401"/>
            <a:ext cx="637709" cy="738664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0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592F13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1.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2091130" y="2639495"/>
            <a:ext cx="4109802" cy="99123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中医健康观总论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467836" y="2639495"/>
            <a:ext cx="4109802" cy="99123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“心”的双重含义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2091130" y="3853080"/>
            <a:ext cx="4109802" cy="99123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中医对心病的认识与分类</a:t>
            </a:r>
            <a:endParaRPr kumimoji="1" lang="en-US" altLang="zh-CN" sz="2400">
              <a:ln w="12700">
                <a:noFill/>
              </a:ln>
              <a:solidFill>
                <a:schemeClr val="tx1">
                  <a:alpha val="100000"/>
                </a:schemeClr>
              </a:solidFill>
              <a:latin typeface="Source Han Serif SC Bold" panose="02020700000000000000" charset="-122"/>
              <a:ea typeface="Source Han Serif SC Bold" panose="02020700000000000000" charset="-122"/>
              <a:cs typeface="Source Han Serif SC Bold" panose="02020700000000000000" charset="-122"/>
              <a:sym typeface="+mn-ea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6766628" y="2304401"/>
            <a:ext cx="637709" cy="738664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0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592F13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2.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368978" y="3733886"/>
            <a:ext cx="637709" cy="738664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0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592F13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3.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7467836" y="3853080"/>
            <a:ext cx="4109802" cy="99123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“</a:t>
            </a: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心</a:t>
            </a: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”养生要诀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  <a:p>
            <a:pPr algn="l">
              <a:lnSpc>
                <a:spcPct val="120000"/>
              </a:lnSpc>
            </a:pPr>
            <a:endParaRPr kumimoji="1" lang="zh-CN" altLang="en-US" sz="2400">
              <a:solidFill>
                <a:schemeClr val="tx1"/>
              </a:solidFill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6766628" y="3733886"/>
            <a:ext cx="637709" cy="738664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0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592F13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4.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2091130" y="4990465"/>
            <a:ext cx="4109802" cy="99123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中医养心的误区与注意事项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  <a:sym typeface="+mn-ea"/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1368978" y="4871271"/>
            <a:ext cx="637709" cy="738664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0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592F13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5.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705145" y="2652830"/>
            <a:ext cx="2877650" cy="722106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705145" y="3454805"/>
            <a:ext cx="2877650" cy="15172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93183" y="1268470"/>
            <a:ext cx="444222" cy="444220"/>
          </a:xfrm>
          <a:prstGeom prst="ellipse">
            <a:avLst/>
          </a:prstGeom>
          <a:solidFill>
            <a:schemeClr val="accent1"/>
          </a:solidFill>
          <a:ln cap="rnd">
            <a:noFill/>
            <a:prstDash val="solid"/>
            <a:round/>
          </a:ln>
          <a:effectLst>
            <a:outerShdw blurRad="254000" dist="127000" algn="ctr" rotWithShape="0">
              <a:schemeClr val="accent1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67715" y="1556385"/>
            <a:ext cx="6557010" cy="4528185"/>
          </a:xfrm>
          <a:prstGeom prst="roundRect">
            <a:avLst>
              <a:gd name="adj" fmla="val 4347"/>
            </a:avLst>
          </a:prstGeom>
          <a:solidFill>
            <a:schemeClr val="bg1"/>
          </a:solidFill>
          <a:ln cap="rnd">
            <a:noFill/>
            <a:prstDash val="solid"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2063905" y="2039080"/>
            <a:ext cx="411771" cy="446048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2855595" y="2132965"/>
            <a:ext cx="2877820" cy="271145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zh-CN" altLang="en-US" sz="1600">
                <a:ln w="12700">
                  <a:noFill/>
                </a:ln>
                <a:solidFill>
                  <a:schemeClr val="tx1">
                    <a:alpha val="100000"/>
                  </a:scheme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五音疗疾</a:t>
            </a:r>
            <a:endParaRPr kumimoji="1" lang="zh-CN" altLang="en-US" sz="1600">
              <a:ln w="12700">
                <a:noFill/>
              </a:ln>
              <a:solidFill>
                <a:schemeClr val="tx1">
                  <a:alpha val="100000"/>
                </a:scheme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  <a:sym typeface="+mn-ea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861060" y="2637155"/>
            <a:ext cx="6279515" cy="34785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en-US" sz="1025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      </a:t>
            </a:r>
            <a:r>
              <a:rPr kumimoji="1" lang="en-US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➢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《皇帝内经》认为音乐与宇宙天地和人体气机密切相通的，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 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把五音引入医学领域。</a:t>
            </a:r>
            <a:endParaRPr kumimoji="1" lang="zh-CN" altLang="en-US" sz="12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kumimoji="1" lang="en-US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      ➢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《素问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· 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金匮真言论》把五音阶中宫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(g</a:t>
            </a:r>
            <a:r>
              <a:rPr kumimoji="1" lang="en-US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ō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ng)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、商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(sh</a:t>
            </a:r>
            <a:r>
              <a:rPr kumimoji="1" lang="en-US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ā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ng)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、角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(ju</a:t>
            </a:r>
            <a:r>
              <a:rPr kumimoji="1" lang="en-US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é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)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、徵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(zh</a:t>
            </a:r>
            <a:r>
              <a:rPr kumimoji="1" lang="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ǐ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)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、羽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(y</a:t>
            </a:r>
            <a:r>
              <a:rPr kumimoji="1" lang="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ǔ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)(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分别对应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 1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、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 2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、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 3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、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 5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、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6)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这五音表现为基础），与人的五脏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(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脾、肺、肝、心、肾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) 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和五志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(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思、忧、怒、喜、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 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恐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)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等生理、心理内容用五行学说有机地联系在一起，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 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详细地提出：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 “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肝属木，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 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在音为角，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 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在志为怒；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 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心属火，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 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在音为徵，在志为喜；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 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脾属土，在音为宫，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 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在志为思；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 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肺属金，在音为商，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 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在志为忧；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 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肾属水，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 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在音为羽，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 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在志为恐。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 ”</a:t>
            </a:r>
            <a:endParaRPr kumimoji="1" lang="en-US" altLang="zh-CN" sz="12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kumimoji="1" lang="en-US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      ➢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《灵枢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· 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阴阳二十五人篇》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 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中，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 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根据五音多与少、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 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偏与正等属性来深入辨析身心特点，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 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是中医阴阳人格体质学说的源头，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 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由此可见辨证配乐的思想。</a:t>
            </a:r>
            <a:endParaRPr kumimoji="1" lang="zh-CN" altLang="en-US" sz="12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 sz="2000"/>
              <a:t>     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心属火，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 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在音为徵，在志为喜，心脏疾患多音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气血不足、情志不畅、气机瘀滞而所致，建议听一些欢快喜气的乐曲，要注意保持心态平和、积极乐观，可用五音疗法自我舒缓调节情志，可以多听徵音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，肝气郁结者也加以角音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相互配合，推荐的曲目有《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百鸟朝凤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》、《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紫竹调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》《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长相思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》。</a:t>
            </a:r>
            <a:endParaRPr kumimoji="1" lang="en-US" altLang="zh-CN" sz="12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299070" y="320879"/>
            <a:ext cx="4495800" cy="56515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592800" y="399245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“</a:t>
            </a: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心</a:t>
            </a: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”</a:t>
            </a: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的养生要决</a:t>
            </a: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---</a:t>
            </a: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五音疗疾</a:t>
            </a:r>
            <a:endParaRPr kumimoji="1" lang="zh-CN" altLang="en-US" sz="2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  <a:sym typeface="+mn-ea"/>
            </a:endParaRPr>
          </a:p>
        </p:txBody>
      </p:sp>
      <p:sp>
        <p:nvSpPr>
          <p:cNvPr id="20" name="标题 1"/>
          <p:cNvSpPr txBox="1"/>
          <p:nvPr/>
        </p:nvSpPr>
        <p:spPr>
          <a:xfrm rot="5400000">
            <a:off x="-457200" y="114300"/>
            <a:ext cx="914400" cy="914400"/>
          </a:xfrm>
          <a:prstGeom prst="blockArc">
            <a:avLst>
              <a:gd name="adj1" fmla="val 10800000"/>
              <a:gd name="adj2" fmla="val 0"/>
              <a:gd name="adj3" fmla="val 28546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aaa5557db7d9c29d1fdb7676b8754073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474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896225" y="188595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534910" y="1644390"/>
            <a:ext cx="444222" cy="444220"/>
          </a:xfrm>
          <a:prstGeom prst="ellipse">
            <a:avLst/>
          </a:prstGeom>
          <a:solidFill>
            <a:schemeClr val="accent1"/>
          </a:solidFill>
          <a:ln cap="rnd">
            <a:noFill/>
            <a:prstDash val="solid"/>
            <a:round/>
          </a:ln>
          <a:effectLst>
            <a:outerShdw blurRad="254000" dist="127000" algn="ctr" rotWithShape="0">
              <a:schemeClr val="accent1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60730" y="1844040"/>
            <a:ext cx="7056120" cy="4109085"/>
          </a:xfrm>
          <a:prstGeom prst="roundRect">
            <a:avLst>
              <a:gd name="adj" fmla="val 4347"/>
            </a:avLst>
          </a:prstGeom>
          <a:solidFill>
            <a:schemeClr val="bg1"/>
          </a:solidFill>
          <a:ln cap="rnd">
            <a:noFill/>
            <a:prstDash val="solid"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983615" y="1988820"/>
            <a:ext cx="351790" cy="251460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690370" y="1917065"/>
            <a:ext cx="1479550" cy="34925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zh-CN" altLang="en-US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红色食物养心</a:t>
            </a:r>
            <a:endParaRPr kumimoji="1" lang="zh-CN" altLang="en-US" sz="16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4705145" y="2652830"/>
            <a:ext cx="2877650" cy="722106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299070" y="320879"/>
            <a:ext cx="4495800" cy="56515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534670" y="399415"/>
            <a:ext cx="10916920" cy="4679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“</a:t>
            </a: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心</a:t>
            </a: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”</a:t>
            </a: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的养生要决</a:t>
            </a: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---</a:t>
            </a: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饮食</a:t>
            </a:r>
            <a:endParaRPr kumimoji="1" lang="zh-CN" altLang="en-US" sz="2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0" name="标题 1"/>
          <p:cNvSpPr txBox="1"/>
          <p:nvPr/>
        </p:nvSpPr>
        <p:spPr>
          <a:xfrm rot="5400000">
            <a:off x="-457200" y="114300"/>
            <a:ext cx="914400" cy="914400"/>
          </a:xfrm>
          <a:prstGeom prst="blockArc">
            <a:avLst>
              <a:gd name="adj1" fmla="val 10800000"/>
              <a:gd name="adj2" fmla="val 0"/>
              <a:gd name="adj3" fmla="val 28546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9" name="图片 8" descr="2900323517a95d9a9492695e33d2df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96450" y="3375025"/>
            <a:ext cx="2266950" cy="2257425"/>
          </a:xfrm>
          <a:prstGeom prst="rect">
            <a:avLst/>
          </a:prstGeom>
        </p:spPr>
      </p:pic>
      <p:sp>
        <p:nvSpPr>
          <p:cNvPr id="13" name="圆角矩形 12"/>
          <p:cNvSpPr/>
          <p:nvPr>
            <p:custDataLst>
              <p:tags r:id="rId2"/>
            </p:custDataLst>
          </p:nvPr>
        </p:nvSpPr>
        <p:spPr>
          <a:xfrm>
            <a:off x="839470" y="3140710"/>
            <a:ext cx="2098675" cy="240157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50000"/>
              </a:lnSpc>
            </a:pPr>
            <a:r>
              <a:rPr kumimoji="1" lang="zh-CN" altLang="en-US" sz="1200">
                <a:sym typeface="+mn-ea"/>
              </a:rPr>
              <a:t>富含环磷酸腺苷，</a:t>
            </a:r>
            <a:r>
              <a:rPr kumimoji="1" lang="en-US" altLang="zh-CN" sz="1200">
                <a:sym typeface="+mn-ea"/>
              </a:rPr>
              <a:t> </a:t>
            </a:r>
            <a:r>
              <a:rPr kumimoji="1" lang="zh-CN" altLang="en-US" sz="1200">
                <a:sym typeface="+mn-ea"/>
              </a:rPr>
              <a:t>可以扩张血管</a:t>
            </a:r>
            <a:r>
              <a:rPr kumimoji="1" lang="en-US" altLang="zh-CN" sz="1200">
                <a:sym typeface="+mn-ea"/>
              </a:rPr>
              <a:t> </a:t>
            </a:r>
            <a:r>
              <a:rPr kumimoji="1" lang="zh-CN" altLang="en-US" sz="1200">
                <a:sym typeface="+mn-ea"/>
              </a:rPr>
              <a:t>增强心肌收缩力，</a:t>
            </a:r>
            <a:r>
              <a:rPr kumimoji="1" lang="en-US" altLang="zh-CN" sz="1200">
                <a:sym typeface="+mn-ea"/>
              </a:rPr>
              <a:t> </a:t>
            </a:r>
            <a:r>
              <a:rPr kumimoji="1" lang="zh-CN" altLang="en-US" sz="1200">
                <a:sym typeface="+mn-ea"/>
              </a:rPr>
              <a:t>能使血中含氧量迅速增强，</a:t>
            </a:r>
            <a:r>
              <a:rPr kumimoji="1" lang="en-US" altLang="zh-CN" sz="1200">
                <a:sym typeface="+mn-ea"/>
              </a:rPr>
              <a:t> </a:t>
            </a:r>
            <a:r>
              <a:rPr kumimoji="1" lang="zh-CN" altLang="en-US" sz="1200">
                <a:sym typeface="+mn-ea"/>
              </a:rPr>
              <a:t>有利于供给心脏氧气。</a:t>
            </a:r>
            <a:endParaRPr lang="zh-CN" altLang="en-US"/>
          </a:p>
        </p:txBody>
      </p:sp>
      <p:pic>
        <p:nvPicPr>
          <p:cNvPr id="8" name="图片 7" descr="05e0476b3ae854d2258c7de0e0eb8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2350" y="404495"/>
            <a:ext cx="2266950" cy="2133600"/>
          </a:xfrm>
          <a:prstGeom prst="rect">
            <a:avLst/>
          </a:prstGeom>
        </p:spPr>
      </p:pic>
      <p:pic>
        <p:nvPicPr>
          <p:cNvPr id="10" name="图片 9" descr="4d3492a0c52bb80bce373caa8cee9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415" y="1917065"/>
            <a:ext cx="2257425" cy="2276475"/>
          </a:xfrm>
          <a:prstGeom prst="rect">
            <a:avLst/>
          </a:prstGeom>
        </p:spPr>
      </p:pic>
      <p:sp>
        <p:nvSpPr>
          <p:cNvPr id="14" name="圆角矩形 13"/>
          <p:cNvSpPr/>
          <p:nvPr>
            <p:custDataLst>
              <p:tags r:id="rId5"/>
            </p:custDataLst>
          </p:nvPr>
        </p:nvSpPr>
        <p:spPr>
          <a:xfrm>
            <a:off x="3287395" y="3240405"/>
            <a:ext cx="2098675" cy="239204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50000"/>
              </a:lnSpc>
            </a:pPr>
            <a:r>
              <a:rPr kumimoji="1" lang="zh-CN" altLang="en-US" sz="1200">
                <a:sym typeface="+mn-ea"/>
              </a:rPr>
              <a:t>含铁量位于各种水果之首，</a:t>
            </a:r>
            <a:r>
              <a:rPr kumimoji="1" lang="en-US" altLang="zh-CN" sz="1200">
                <a:sym typeface="+mn-ea"/>
              </a:rPr>
              <a:t> </a:t>
            </a:r>
            <a:r>
              <a:rPr kumimoji="1" lang="zh-CN" altLang="en-US" sz="1200">
                <a:sym typeface="+mn-ea"/>
              </a:rPr>
              <a:t>可补充体内对铁元素量的需求，</a:t>
            </a:r>
            <a:r>
              <a:rPr kumimoji="1" lang="en-US" altLang="zh-CN" sz="1200">
                <a:sym typeface="+mn-ea"/>
              </a:rPr>
              <a:t> </a:t>
            </a:r>
            <a:r>
              <a:rPr kumimoji="1" lang="zh-CN" altLang="en-US" sz="1200">
                <a:sym typeface="+mn-ea"/>
              </a:rPr>
              <a:t>促进血红蛋白再生，</a:t>
            </a:r>
            <a:r>
              <a:rPr kumimoji="1" lang="en-US" altLang="zh-CN" sz="1200">
                <a:sym typeface="+mn-ea"/>
              </a:rPr>
              <a:t> </a:t>
            </a:r>
            <a:r>
              <a:rPr kumimoji="1" lang="zh-CN" altLang="en-US" sz="1200">
                <a:sym typeface="+mn-ea"/>
              </a:rPr>
              <a:t>既可防治缺铁性贫血，</a:t>
            </a:r>
            <a:r>
              <a:rPr kumimoji="1" lang="en-US" altLang="zh-CN" sz="1200">
                <a:sym typeface="+mn-ea"/>
              </a:rPr>
              <a:t> </a:t>
            </a:r>
            <a:r>
              <a:rPr kumimoji="1" lang="zh-CN" altLang="en-US" sz="1200">
                <a:sym typeface="+mn-ea"/>
              </a:rPr>
              <a:t>又可增强体质，健脑益智</a:t>
            </a:r>
            <a:endParaRPr kumimoji="1" lang="zh-CN" altLang="en-US" sz="1200"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1200">
                <a:sym typeface="+mn-ea"/>
              </a:rPr>
              <a:t>。。</a:t>
            </a:r>
            <a:endParaRPr lang="zh-CN" altLang="en-US"/>
          </a:p>
        </p:txBody>
      </p:sp>
      <p:sp>
        <p:nvSpPr>
          <p:cNvPr id="15" name="圆角矩形 14"/>
          <p:cNvSpPr/>
          <p:nvPr>
            <p:custDataLst>
              <p:tags r:id="rId6"/>
            </p:custDataLst>
          </p:nvPr>
        </p:nvSpPr>
        <p:spPr>
          <a:xfrm>
            <a:off x="1343660" y="2564765"/>
            <a:ext cx="935990" cy="2159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/>
                </a:solidFill>
              </a:rPr>
              <a:t>红枣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圆角矩形 15"/>
          <p:cNvSpPr/>
          <p:nvPr>
            <p:custDataLst>
              <p:tags r:id="rId7"/>
            </p:custDataLst>
          </p:nvPr>
        </p:nvSpPr>
        <p:spPr>
          <a:xfrm>
            <a:off x="3935730" y="2564765"/>
            <a:ext cx="935990" cy="2159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/>
                </a:solidFill>
              </a:rPr>
              <a:t>樱桃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" name="圆角矩形 16"/>
          <p:cNvSpPr/>
          <p:nvPr>
            <p:custDataLst>
              <p:tags r:id="rId8"/>
            </p:custDataLst>
          </p:nvPr>
        </p:nvSpPr>
        <p:spPr>
          <a:xfrm>
            <a:off x="6240145" y="2564765"/>
            <a:ext cx="935990" cy="2159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/>
                </a:solidFill>
              </a:rPr>
              <a:t>葡萄柚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1" name="圆角矩形 20"/>
          <p:cNvSpPr/>
          <p:nvPr>
            <p:custDataLst>
              <p:tags r:id="rId9"/>
            </p:custDataLst>
          </p:nvPr>
        </p:nvSpPr>
        <p:spPr>
          <a:xfrm>
            <a:off x="5664200" y="3213100"/>
            <a:ext cx="2098675" cy="236791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50000"/>
              </a:lnSpc>
            </a:pPr>
            <a:r>
              <a:rPr kumimoji="1" lang="zh-CN" altLang="en-US" sz="1200">
                <a:sym typeface="+mn-ea"/>
              </a:rPr>
              <a:t>果肉粉红柔嫩，</a:t>
            </a:r>
            <a:r>
              <a:rPr kumimoji="1" lang="en-US" altLang="zh-CN" sz="1200">
                <a:sym typeface="+mn-ea"/>
              </a:rPr>
              <a:t> </a:t>
            </a:r>
            <a:r>
              <a:rPr kumimoji="1" lang="zh-CN" altLang="en-US" sz="1200">
                <a:sym typeface="+mn-ea"/>
              </a:rPr>
              <a:t>多汁爽口，</a:t>
            </a:r>
            <a:r>
              <a:rPr kumimoji="1" lang="en-US" altLang="zh-CN" sz="1200">
                <a:sym typeface="+mn-ea"/>
              </a:rPr>
              <a:t> </a:t>
            </a:r>
            <a:r>
              <a:rPr kumimoji="1" lang="zh-CN" altLang="en-US" sz="1200">
                <a:sym typeface="+mn-ea"/>
              </a:rPr>
              <a:t>味道清香，含有丰富的营养成分，对心脏健康有很好的保护作用。</a:t>
            </a:r>
            <a:endParaRPr lang="zh-CN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534910" y="1644390"/>
            <a:ext cx="444222" cy="444220"/>
          </a:xfrm>
          <a:prstGeom prst="ellipse">
            <a:avLst/>
          </a:prstGeom>
          <a:solidFill>
            <a:schemeClr val="accent1"/>
          </a:solidFill>
          <a:ln cap="rnd">
            <a:noFill/>
            <a:prstDash val="solid"/>
            <a:round/>
          </a:ln>
          <a:effectLst>
            <a:outerShdw blurRad="254000" dist="127000" algn="ctr" rotWithShape="0">
              <a:schemeClr val="accent1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60730" y="1844040"/>
            <a:ext cx="7056120" cy="4109085"/>
          </a:xfrm>
          <a:prstGeom prst="roundRect">
            <a:avLst>
              <a:gd name="adj" fmla="val 4347"/>
            </a:avLst>
          </a:prstGeom>
          <a:solidFill>
            <a:schemeClr val="bg1"/>
          </a:solidFill>
          <a:ln cap="rnd">
            <a:noFill/>
            <a:prstDash val="solid"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983615" y="1988820"/>
            <a:ext cx="351790" cy="251460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690370" y="1917065"/>
            <a:ext cx="1479550" cy="34925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zh-CN" altLang="en-US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苦味食物清心火</a:t>
            </a:r>
            <a:endParaRPr kumimoji="1" lang="zh-CN" altLang="en-US" sz="16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4705145" y="2652830"/>
            <a:ext cx="2877650" cy="722106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299070" y="320879"/>
            <a:ext cx="4495800" cy="56515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534670" y="399415"/>
            <a:ext cx="10916920" cy="4679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“</a:t>
            </a: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心</a:t>
            </a: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”</a:t>
            </a: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的养生要决</a:t>
            </a: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---</a:t>
            </a: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饮食</a:t>
            </a:r>
            <a:endParaRPr kumimoji="1" lang="zh-CN" altLang="en-US" sz="2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0" name="标题 1"/>
          <p:cNvSpPr txBox="1"/>
          <p:nvPr/>
        </p:nvSpPr>
        <p:spPr>
          <a:xfrm rot="5400000">
            <a:off x="-457200" y="114300"/>
            <a:ext cx="914400" cy="914400"/>
          </a:xfrm>
          <a:prstGeom prst="blockArc">
            <a:avLst>
              <a:gd name="adj1" fmla="val 10800000"/>
              <a:gd name="adj2" fmla="val 0"/>
              <a:gd name="adj3" fmla="val 28546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9" name="图片 8" descr="2900323517a95d9a9492695e33d2df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96450" y="3375025"/>
            <a:ext cx="2266950" cy="2257425"/>
          </a:xfrm>
          <a:prstGeom prst="rect">
            <a:avLst/>
          </a:prstGeom>
        </p:spPr>
      </p:pic>
      <p:sp>
        <p:nvSpPr>
          <p:cNvPr id="13" name="圆角矩形 12"/>
          <p:cNvSpPr/>
          <p:nvPr>
            <p:custDataLst>
              <p:tags r:id="rId2"/>
            </p:custDataLst>
          </p:nvPr>
        </p:nvSpPr>
        <p:spPr>
          <a:xfrm>
            <a:off x="839470" y="3140710"/>
            <a:ext cx="2098675" cy="240157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50000"/>
              </a:lnSpc>
            </a:pPr>
            <a:r>
              <a:rPr kumimoji="1" lang="zh-CN" altLang="en-US" sz="1400"/>
              <a:t>具有增食欲、助消化、 除热邪、解疲乏、清心明目等作用，可以泄去心中烦热， 排除体内毒素。</a:t>
            </a:r>
            <a:endParaRPr kumimoji="1" lang="zh-CN" altLang="en-US" sz="1400"/>
          </a:p>
        </p:txBody>
      </p:sp>
      <p:pic>
        <p:nvPicPr>
          <p:cNvPr id="8" name="图片 7" descr="05e0476b3ae854d2258c7de0e0eb8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2350" y="404495"/>
            <a:ext cx="2266950" cy="2133600"/>
          </a:xfrm>
          <a:prstGeom prst="rect">
            <a:avLst/>
          </a:prstGeom>
        </p:spPr>
      </p:pic>
      <p:pic>
        <p:nvPicPr>
          <p:cNvPr id="10" name="图片 9" descr="4d3492a0c52bb80bce373caa8cee9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415" y="1917065"/>
            <a:ext cx="2257425" cy="2276475"/>
          </a:xfrm>
          <a:prstGeom prst="rect">
            <a:avLst/>
          </a:prstGeom>
        </p:spPr>
      </p:pic>
      <p:sp>
        <p:nvSpPr>
          <p:cNvPr id="14" name="圆角矩形 13"/>
          <p:cNvSpPr/>
          <p:nvPr>
            <p:custDataLst>
              <p:tags r:id="rId5"/>
            </p:custDataLst>
          </p:nvPr>
        </p:nvSpPr>
        <p:spPr>
          <a:xfrm>
            <a:off x="3287395" y="3240405"/>
            <a:ext cx="2098675" cy="239204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50000"/>
              </a:lnSpc>
            </a:pPr>
            <a:r>
              <a:rPr kumimoji="1" lang="zh-CN" altLang="en-US" sz="1400">
                <a:sym typeface="+mn-ea"/>
              </a:rPr>
              <a:t>味道极苦，</a:t>
            </a:r>
            <a:r>
              <a:rPr kumimoji="1" lang="en-US" altLang="zh-CN" sz="1400">
                <a:sym typeface="+mn-ea"/>
              </a:rPr>
              <a:t> </a:t>
            </a:r>
            <a:r>
              <a:rPr kumimoji="1" lang="zh-CN" altLang="en-US" sz="1400">
                <a:sym typeface="+mn-ea"/>
              </a:rPr>
              <a:t>却有显著的强心作用，能扩张外周血管，</a:t>
            </a:r>
            <a:r>
              <a:rPr kumimoji="1" lang="en-US" altLang="zh-CN" sz="1400">
                <a:sym typeface="+mn-ea"/>
              </a:rPr>
              <a:t> </a:t>
            </a:r>
            <a:r>
              <a:rPr kumimoji="1" lang="zh-CN" altLang="en-US" sz="1400">
                <a:sym typeface="+mn-ea"/>
              </a:rPr>
              <a:t>降低血压，有助于睡眠。</a:t>
            </a:r>
            <a:endParaRPr kumimoji="1" lang="zh-CN" altLang="en-US" sz="1400">
              <a:sym typeface="+mn-ea"/>
            </a:endParaRPr>
          </a:p>
        </p:txBody>
      </p:sp>
      <p:sp>
        <p:nvSpPr>
          <p:cNvPr id="15" name="圆角矩形 14"/>
          <p:cNvSpPr/>
          <p:nvPr>
            <p:custDataLst>
              <p:tags r:id="rId6"/>
            </p:custDataLst>
          </p:nvPr>
        </p:nvSpPr>
        <p:spPr>
          <a:xfrm>
            <a:off x="1343660" y="2564765"/>
            <a:ext cx="935990" cy="2159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/>
                </a:solidFill>
              </a:rPr>
              <a:t>苦瓜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圆角矩形 15"/>
          <p:cNvSpPr/>
          <p:nvPr>
            <p:custDataLst>
              <p:tags r:id="rId7"/>
            </p:custDataLst>
          </p:nvPr>
        </p:nvSpPr>
        <p:spPr>
          <a:xfrm>
            <a:off x="3935730" y="2564765"/>
            <a:ext cx="935990" cy="2159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/>
                </a:solidFill>
              </a:rPr>
              <a:t>莲子芯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" name="圆角矩形 16"/>
          <p:cNvSpPr/>
          <p:nvPr>
            <p:custDataLst>
              <p:tags r:id="rId8"/>
            </p:custDataLst>
          </p:nvPr>
        </p:nvSpPr>
        <p:spPr>
          <a:xfrm>
            <a:off x="6240145" y="2564765"/>
            <a:ext cx="935990" cy="2159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/>
                </a:solidFill>
              </a:rPr>
              <a:t>苦荞麦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1" name="圆角矩形 20"/>
          <p:cNvSpPr/>
          <p:nvPr>
            <p:custDataLst>
              <p:tags r:id="rId9"/>
            </p:custDataLst>
          </p:nvPr>
        </p:nvSpPr>
        <p:spPr>
          <a:xfrm>
            <a:off x="5664200" y="3213100"/>
            <a:ext cx="2098675" cy="236791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50000"/>
              </a:lnSpc>
            </a:pPr>
            <a:r>
              <a:rPr kumimoji="1" lang="zh-CN" altLang="en-US" sz="1400"/>
              <a:t>可清热降火、消食化滞、 凉血消肿， 对心火旺盛引起的心烦、 失眠、多梦等有很好的缓解作用。</a:t>
            </a:r>
            <a:endParaRPr kumimoji="1" lang="zh-CN" altLang="en-US" sz="14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705145" y="2652830"/>
            <a:ext cx="2877650" cy="722106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705145" y="3454805"/>
            <a:ext cx="2877650" cy="15172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93183" y="1268470"/>
            <a:ext cx="444222" cy="444220"/>
          </a:xfrm>
          <a:prstGeom prst="ellipse">
            <a:avLst/>
          </a:prstGeom>
          <a:solidFill>
            <a:schemeClr val="accent1"/>
          </a:solidFill>
          <a:ln cap="rnd">
            <a:noFill/>
            <a:prstDash val="solid"/>
            <a:round/>
          </a:ln>
          <a:effectLst>
            <a:outerShdw blurRad="254000" dist="127000" algn="ctr" rotWithShape="0">
              <a:schemeClr val="accent1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67715" y="1556385"/>
            <a:ext cx="5387340" cy="4778375"/>
          </a:xfrm>
          <a:prstGeom prst="roundRect">
            <a:avLst>
              <a:gd name="adj" fmla="val 4347"/>
            </a:avLst>
          </a:prstGeom>
          <a:solidFill>
            <a:schemeClr val="bg1"/>
          </a:solidFill>
          <a:ln cap="rnd">
            <a:noFill/>
            <a:prstDash val="solid"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2063905" y="2039080"/>
            <a:ext cx="411771" cy="446048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836420" y="2781300"/>
            <a:ext cx="3249295" cy="311785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八段锦</a:t>
            </a:r>
            <a:r>
              <a:rPr kumimoji="1" lang="zh-CN" altLang="en-US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第五式</a:t>
            </a: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-----“摇头摆尾去心火”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325245" y="3573145"/>
            <a:ext cx="4469765" cy="12280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25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        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八段锦是一种传统的健身气功，通过简单的动作和呼吸调节，可以起到强身健体、防病治病的作用。</a:t>
            </a:r>
            <a:endParaRPr kumimoji="1" lang="zh-CN" altLang="en-US" sz="1200"/>
          </a:p>
          <a:p>
            <a:pPr algn="l">
              <a:lnSpc>
                <a:spcPct val="15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        演此招式通过摇头摆尾的动作，可以疏通心经气血，清心降火，缓解心火旺盛引起的心烦失眠、口舌生疮等症状。</a:t>
            </a:r>
            <a:r>
              <a:rPr kumimoji="1" lang="en-US" altLang="zh-CN" sz="1025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
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299070" y="320879"/>
            <a:ext cx="4495800" cy="56515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592800" y="399245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“</a:t>
            </a: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心</a:t>
            </a: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”</a:t>
            </a: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的养生要决</a:t>
            </a: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---</a:t>
            </a: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运动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5400000">
            <a:off x="-457200" y="114300"/>
            <a:ext cx="914400" cy="914400"/>
          </a:xfrm>
          <a:prstGeom prst="blockArc">
            <a:avLst>
              <a:gd name="adj1" fmla="val 10800000"/>
              <a:gd name="adj2" fmla="val 0"/>
              <a:gd name="adj3" fmla="val 28546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b6ead23f919517b7021d0010110b4bea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04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960235" y="45085"/>
            <a:ext cx="5143500" cy="6670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534910" y="1644390"/>
            <a:ext cx="444222" cy="444220"/>
          </a:xfrm>
          <a:prstGeom prst="ellipse">
            <a:avLst/>
          </a:prstGeom>
          <a:solidFill>
            <a:schemeClr val="accent1"/>
          </a:solidFill>
          <a:ln cap="rnd">
            <a:noFill/>
            <a:prstDash val="solid"/>
            <a:round/>
          </a:ln>
          <a:effectLst>
            <a:outerShdw blurRad="254000" dist="127000" algn="ctr" rotWithShape="0">
              <a:schemeClr val="accent1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60730" y="1844040"/>
            <a:ext cx="5347970" cy="3811905"/>
          </a:xfrm>
          <a:prstGeom prst="roundRect">
            <a:avLst>
              <a:gd name="adj" fmla="val 4347"/>
            </a:avLst>
          </a:prstGeom>
          <a:solidFill>
            <a:schemeClr val="bg1"/>
          </a:solidFill>
          <a:ln cap="rnd">
            <a:noFill/>
            <a:prstDash val="solid"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187836" y="2136235"/>
            <a:ext cx="446048" cy="446048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559560" y="2813050"/>
            <a:ext cx="2877820" cy="41148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chemeClr val="tx1">
                    <a:alpha val="100000"/>
                  </a:scheme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穴位按摩--内关</a:t>
            </a:r>
            <a:r>
              <a:rPr kumimoji="1" lang="zh-CN" altLang="en-US" sz="1600">
                <a:ln w="12700">
                  <a:noFill/>
                </a:ln>
                <a:solidFill>
                  <a:schemeClr val="tx1">
                    <a:alpha val="100000"/>
                  </a:scheme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穴</a:t>
            </a:r>
            <a:r>
              <a:rPr kumimoji="1" lang="en-US" altLang="zh-CN" sz="1600">
                <a:ln w="12700">
                  <a:noFill/>
                </a:ln>
                <a:solidFill>
                  <a:schemeClr val="tx1">
                    <a:alpha val="100000"/>
                  </a:scheme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、神门穴</a:t>
            </a:r>
            <a:endParaRPr kumimoji="1" lang="en-US" altLang="zh-CN" sz="1600">
              <a:ln w="12700">
                <a:noFill/>
              </a:ln>
              <a:solidFill>
                <a:schemeClr val="tx1">
                  <a:alpha val="100000"/>
                </a:scheme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  <a:sym typeface="+mn-ea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931545" y="3455035"/>
            <a:ext cx="4561840" cy="15170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25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         内关穴位于前臂掌侧，当曲泽与大陵的连线上，腕横纹上2寸，掌长肌腱与桡侧腕屈肌腱之间；神门穴位于腕掌侧横纹尺侧端，尺侧腕屈肌腱的桡侧凹陷处。按摩这两个穴位可以宁心安神、缓解心悸失眠。
         穴位按摩是一种简单易行的自我保健方法，通过刺激特定穴位，可以调节脏腑功能，达到养心安神的效果。</a:t>
            </a:r>
            <a:endParaRPr kumimoji="1" lang="zh-CN" altLang="en-US" sz="1025"/>
          </a:p>
          <a:p>
            <a:pPr algn="ctr">
              <a:lnSpc>
                <a:spcPct val="15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299070" y="320879"/>
            <a:ext cx="4495800" cy="56515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592800" y="399245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“</a:t>
            </a: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心</a:t>
            </a: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”</a:t>
            </a: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的养生要决</a:t>
            </a: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---</a:t>
            </a: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穴位保健</a:t>
            </a:r>
            <a:endParaRPr kumimoji="1" lang="zh-CN" altLang="en-US" sz="2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  <a:sym typeface="+mn-ea"/>
            </a:endParaRPr>
          </a:p>
        </p:txBody>
      </p:sp>
      <p:sp>
        <p:nvSpPr>
          <p:cNvPr id="20" name="标题 1"/>
          <p:cNvSpPr txBox="1"/>
          <p:nvPr/>
        </p:nvSpPr>
        <p:spPr>
          <a:xfrm rot="5400000">
            <a:off x="-457200" y="114300"/>
            <a:ext cx="914400" cy="914400"/>
          </a:xfrm>
          <a:prstGeom prst="blockArc">
            <a:avLst>
              <a:gd name="adj1" fmla="val 10800000"/>
              <a:gd name="adj2" fmla="val 0"/>
              <a:gd name="adj3" fmla="val 28546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8" name="192cfbe2de7337b317a4a1432c7cd1c7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16.000000" end="3623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 rot="16200000">
            <a:off x="8248015" y="2178050"/>
            <a:ext cx="2392045" cy="5189220"/>
          </a:xfrm>
          <a:prstGeom prst="rect">
            <a:avLst/>
          </a:prstGeom>
        </p:spPr>
      </p:pic>
      <p:pic>
        <p:nvPicPr>
          <p:cNvPr id="9" name="1973a1bb9533452ac077d4e3659dbb7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4">
                  <p14:trim st="263.000000" end="30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6200000">
            <a:off x="8205470" y="-951865"/>
            <a:ext cx="2513965" cy="5226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705145" y="3454805"/>
            <a:ext cx="2877650" cy="15172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93183" y="1268470"/>
            <a:ext cx="444222" cy="444220"/>
          </a:xfrm>
          <a:prstGeom prst="ellipse">
            <a:avLst/>
          </a:prstGeom>
          <a:solidFill>
            <a:schemeClr val="accent1"/>
          </a:solidFill>
          <a:ln cap="rnd">
            <a:noFill/>
            <a:prstDash val="solid"/>
            <a:round/>
          </a:ln>
          <a:effectLst>
            <a:outerShdw blurRad="254000" dist="127000" algn="ctr" rotWithShape="0">
              <a:schemeClr val="accent1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67715" y="1556385"/>
            <a:ext cx="5526405" cy="4150995"/>
          </a:xfrm>
          <a:prstGeom prst="roundRect">
            <a:avLst>
              <a:gd name="adj" fmla="val 4347"/>
            </a:avLst>
          </a:prstGeom>
          <a:solidFill>
            <a:schemeClr val="bg1"/>
          </a:solidFill>
          <a:ln cap="rnd">
            <a:noFill/>
            <a:prstDash val="solid"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2063905" y="2039080"/>
            <a:ext cx="411771" cy="446048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919605" y="2795270"/>
            <a:ext cx="2877820" cy="349885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chemeClr val="tx1">
                    <a:alpha val="100000"/>
                  </a:scheme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   代茶饮方----丹参山楂饮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271270" y="3656965"/>
            <a:ext cx="4609465" cy="15786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25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          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丹参山楂饮：丹参10克、山楂15克，用开水冲泡，代茶饮用。</a:t>
            </a:r>
            <a:endParaRPr kumimoji="1" lang="en-US" altLang="zh-CN" sz="12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        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效用：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丹参活血化瘀，山楂消食健脾，二者搭配可以预防冠心病，同时改善心脾两虚引起的食欲不振。
          代茶饮方是一种方便实用的养生方法，通过日常饮用，可以起到预防疾病、调理身体的作用。</a:t>
            </a:r>
            <a:endParaRPr kumimoji="1" lang="en-US" altLang="zh-CN" sz="12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  <a:sym typeface="+mn-ea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299070" y="320879"/>
            <a:ext cx="4495800" cy="56515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592800" y="399245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“</a:t>
            </a: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心</a:t>
            </a: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”</a:t>
            </a: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的养生要决</a:t>
            </a: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---</a:t>
            </a: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代茶引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5400000">
            <a:off x="-457200" y="114300"/>
            <a:ext cx="914400" cy="914400"/>
          </a:xfrm>
          <a:prstGeom prst="blockArc">
            <a:avLst>
              <a:gd name="adj1" fmla="val 10800000"/>
              <a:gd name="adj2" fmla="val 0"/>
              <a:gd name="adj3" fmla="val 28546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图片 2" descr="da04db8c6904feafc366bf2c8df632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52080" y="1684020"/>
            <a:ext cx="4297680" cy="4023360"/>
          </a:xfrm>
          <a:prstGeom prst="rect">
            <a:avLst/>
          </a:prstGeom>
        </p:spPr>
      </p:pic>
      <p:pic>
        <p:nvPicPr>
          <p:cNvPr id="4" name="图片 3" descr="33e8c8da11b506bb236af22c92ab1b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235" y="476885"/>
            <a:ext cx="3810000" cy="25527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00000"/>
          </a:blip>
          <a:srcRect l="1509" t="2536" r="2109" b="5838"/>
          <a:stretch>
            <a:fillRect/>
          </a:stretch>
        </p:blipFill>
        <p:spPr>
          <a:xfrm>
            <a:off x="0" y="0"/>
            <a:ext cx="12166342" cy="6858000"/>
          </a:xfrm>
          <a:custGeom>
            <a:avLst/>
            <a:gdLst/>
            <a:ahLst/>
            <a:cxnLst/>
            <a:rect l="l" t="t" r="r" b="b"/>
            <a:pathLst>
              <a:path w="12166600" h="6858000">
                <a:moveTo>
                  <a:pt x="0" y="0"/>
                </a:moveTo>
                <a:lnTo>
                  <a:pt x="12166342" y="0"/>
                </a:lnTo>
                <a:lnTo>
                  <a:pt x="12166342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alphaModFix amt="95000"/>
          </a:blip>
          <a:srcRect l="5799" t="2448" r="1829" b="4841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>
            <a:off x="0" y="88900"/>
            <a:ext cx="12192000" cy="6769100"/>
          </a:xfrm>
          <a:custGeom>
            <a:avLst/>
            <a:gdLst>
              <a:gd name="connsiteX0" fmla="*/ 615801 w 616030"/>
              <a:gd name="connsiteY0" fmla="*/ 260652 h 521522"/>
              <a:gd name="connsiteX1" fmla="*/ 615801 w 616030"/>
              <a:gd name="connsiteY1" fmla="*/ 164081 h 521522"/>
              <a:gd name="connsiteX2" fmla="*/ 615801 w 616030"/>
              <a:gd name="connsiteY2" fmla="*/ 135284 h 521522"/>
              <a:gd name="connsiteX3" fmla="*/ 549600 w 616030"/>
              <a:gd name="connsiteY3" fmla="*/ 69048 h 521522"/>
              <a:gd name="connsiteX4" fmla="*/ 470244 w 616030"/>
              <a:gd name="connsiteY4" fmla="*/ 69048 h 521522"/>
              <a:gd name="connsiteX5" fmla="*/ 336373 w 616030"/>
              <a:gd name="connsiteY5" fmla="*/ 40217 h 521522"/>
              <a:gd name="connsiteX6" fmla="*/ 307716 w 616030"/>
              <a:gd name="connsiteY6" fmla="*/ -22 h 521522"/>
              <a:gd name="connsiteX7" fmla="*/ 279059 w 616030"/>
              <a:gd name="connsiteY7" fmla="*/ 40217 h 521522"/>
              <a:gd name="connsiteX8" fmla="*/ 145188 w 616030"/>
              <a:gd name="connsiteY8" fmla="*/ 69048 h 521522"/>
              <a:gd name="connsiteX9" fmla="*/ 65831 w 616030"/>
              <a:gd name="connsiteY9" fmla="*/ 69048 h 521522"/>
              <a:gd name="connsiteX10" fmla="*/ -19 w 616030"/>
              <a:gd name="connsiteY10" fmla="*/ 135284 h 521522"/>
              <a:gd name="connsiteX11" fmla="*/ -19 w 616030"/>
              <a:gd name="connsiteY11" fmla="*/ 164081 h 521522"/>
              <a:gd name="connsiteX12" fmla="*/ -19 w 616030"/>
              <a:gd name="connsiteY12" fmla="*/ 260652 h 521522"/>
              <a:gd name="connsiteX13" fmla="*/ -19 w 616030"/>
              <a:gd name="connsiteY13" fmla="*/ 357259 h 521522"/>
              <a:gd name="connsiteX14" fmla="*/ -19 w 616030"/>
              <a:gd name="connsiteY14" fmla="*/ 386056 h 521522"/>
              <a:gd name="connsiteX15" fmla="*/ 66006 w 616030"/>
              <a:gd name="connsiteY15" fmla="*/ 452432 h 521522"/>
              <a:gd name="connsiteX16" fmla="*/ 66041 w 616030"/>
              <a:gd name="connsiteY16" fmla="*/ 452432 h 521522"/>
              <a:gd name="connsiteX17" fmla="*/ 145398 w 616030"/>
              <a:gd name="connsiteY17" fmla="*/ 452432 h 521522"/>
              <a:gd name="connsiteX18" fmla="*/ 279269 w 616030"/>
              <a:gd name="connsiteY18" fmla="*/ 481263 h 521522"/>
              <a:gd name="connsiteX19" fmla="*/ 307926 w 616030"/>
              <a:gd name="connsiteY19" fmla="*/ 521501 h 521522"/>
              <a:gd name="connsiteX20" fmla="*/ 336582 w 616030"/>
              <a:gd name="connsiteY20" fmla="*/ 481263 h 521522"/>
              <a:gd name="connsiteX21" fmla="*/ 470453 w 616030"/>
              <a:gd name="connsiteY21" fmla="*/ 452432 h 521522"/>
              <a:gd name="connsiteX22" fmla="*/ 549810 w 616030"/>
              <a:gd name="connsiteY22" fmla="*/ 452432 h 521522"/>
              <a:gd name="connsiteX23" fmla="*/ 616011 w 616030"/>
              <a:gd name="connsiteY23" fmla="*/ 386161 h 521522"/>
              <a:gd name="connsiteX24" fmla="*/ 616011 w 616030"/>
              <a:gd name="connsiteY24" fmla="*/ 385951 h 521522"/>
              <a:gd name="connsiteX25" fmla="*/ 616011 w 616030"/>
              <a:gd name="connsiteY25" fmla="*/ 357154 h 521522"/>
              <a:gd name="connsiteX26" fmla="*/ 615801 w 616030"/>
              <a:gd name="connsiteY26" fmla="*/ 260652 h 521522"/>
            </a:gdLst>
            <a:ahLst/>
            <a:cxnLst/>
            <a:rect l="l" t="t" r="r" b="b"/>
            <a:pathLst>
              <a:path w="616030" h="521522">
                <a:moveTo>
                  <a:pt x="615801" y="260652"/>
                </a:moveTo>
                <a:cubicBezTo>
                  <a:pt x="615801" y="228462"/>
                  <a:pt x="615801" y="196271"/>
                  <a:pt x="615801" y="164081"/>
                </a:cubicBezTo>
                <a:cubicBezTo>
                  <a:pt x="615801" y="154493"/>
                  <a:pt x="615801" y="144871"/>
                  <a:pt x="615801" y="135284"/>
                </a:cubicBezTo>
                <a:cubicBezTo>
                  <a:pt x="615801" y="98716"/>
                  <a:pt x="586165" y="69066"/>
                  <a:pt x="549600" y="69048"/>
                </a:cubicBezTo>
                <a:lnTo>
                  <a:pt x="470244" y="69048"/>
                </a:lnTo>
                <a:cubicBezTo>
                  <a:pt x="420068" y="69048"/>
                  <a:pt x="377626" y="75451"/>
                  <a:pt x="336373" y="40217"/>
                </a:cubicBezTo>
                <a:cubicBezTo>
                  <a:pt x="323706" y="29317"/>
                  <a:pt x="313874" y="15511"/>
                  <a:pt x="307716" y="-22"/>
                </a:cubicBezTo>
                <a:cubicBezTo>
                  <a:pt x="301558" y="15511"/>
                  <a:pt x="291726" y="29317"/>
                  <a:pt x="279059" y="40217"/>
                </a:cubicBezTo>
                <a:cubicBezTo>
                  <a:pt x="237771" y="75451"/>
                  <a:pt x="195399" y="69013"/>
                  <a:pt x="145188" y="69048"/>
                </a:cubicBezTo>
                <a:lnTo>
                  <a:pt x="65831" y="69048"/>
                </a:lnTo>
                <a:cubicBezTo>
                  <a:pt x="29407" y="69241"/>
                  <a:pt x="-54" y="98846"/>
                  <a:pt x="-19" y="135284"/>
                </a:cubicBezTo>
                <a:cubicBezTo>
                  <a:pt x="-19" y="144871"/>
                  <a:pt x="-19" y="154493"/>
                  <a:pt x="-19" y="164081"/>
                </a:cubicBezTo>
                <a:cubicBezTo>
                  <a:pt x="-19" y="196271"/>
                  <a:pt x="-19" y="228462"/>
                  <a:pt x="-19" y="260652"/>
                </a:cubicBezTo>
                <a:cubicBezTo>
                  <a:pt x="-19" y="292843"/>
                  <a:pt x="-19" y="325044"/>
                  <a:pt x="-19" y="357259"/>
                </a:cubicBezTo>
                <a:cubicBezTo>
                  <a:pt x="-19" y="366846"/>
                  <a:pt x="-19" y="376469"/>
                  <a:pt x="-19" y="386056"/>
                </a:cubicBezTo>
                <a:cubicBezTo>
                  <a:pt x="-124" y="422617"/>
                  <a:pt x="29442" y="452333"/>
                  <a:pt x="66006" y="452432"/>
                </a:cubicBezTo>
                <a:cubicBezTo>
                  <a:pt x="66006" y="452432"/>
                  <a:pt x="66041" y="452432"/>
                  <a:pt x="66041" y="452432"/>
                </a:cubicBezTo>
                <a:lnTo>
                  <a:pt x="145398" y="452432"/>
                </a:lnTo>
                <a:cubicBezTo>
                  <a:pt x="195609" y="452432"/>
                  <a:pt x="237981" y="445993"/>
                  <a:pt x="279269" y="481263"/>
                </a:cubicBezTo>
                <a:cubicBezTo>
                  <a:pt x="291935" y="492156"/>
                  <a:pt x="301768" y="505962"/>
                  <a:pt x="307926" y="521501"/>
                </a:cubicBezTo>
                <a:cubicBezTo>
                  <a:pt x="314084" y="505962"/>
                  <a:pt x="323916" y="492156"/>
                  <a:pt x="336582" y="481263"/>
                </a:cubicBezTo>
                <a:cubicBezTo>
                  <a:pt x="377835" y="445993"/>
                  <a:pt x="420278" y="452432"/>
                  <a:pt x="470453" y="452432"/>
                </a:cubicBezTo>
                <a:lnTo>
                  <a:pt x="549810" y="452432"/>
                </a:lnTo>
                <a:cubicBezTo>
                  <a:pt x="586375" y="452414"/>
                  <a:pt x="616046" y="422743"/>
                  <a:pt x="616011" y="386161"/>
                </a:cubicBezTo>
                <a:cubicBezTo>
                  <a:pt x="616011" y="386091"/>
                  <a:pt x="616011" y="386021"/>
                  <a:pt x="616011" y="385951"/>
                </a:cubicBezTo>
                <a:cubicBezTo>
                  <a:pt x="616011" y="376364"/>
                  <a:pt x="616011" y="366742"/>
                  <a:pt x="616011" y="357154"/>
                </a:cubicBezTo>
                <a:cubicBezTo>
                  <a:pt x="615871" y="325034"/>
                  <a:pt x="615801" y="292867"/>
                  <a:pt x="615801" y="260652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45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8092" cap="sq">
            <a:noFill/>
            <a:miter/>
          </a:ln>
          <a:effectLst>
            <a:outerShdw blurRad="139700" dist="127000" dir="5400000" algn="t" rotWithShape="0">
              <a:schemeClr val="accent1">
                <a:lumMod val="50000"/>
                <a:alpha val="17000"/>
              </a:schemeClr>
            </a:outerShdw>
          </a:effectLst>
        </p:spPr>
        <p:txBody>
          <a:bodyPr vert="horz" wrap="square" lIns="77670" tIns="38835" rIns="77670" bIns="38835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alphaModFix amt="5000"/>
          </a:blip>
          <a:srcRect l="1464" t="1045" r="4625" b="251"/>
          <a:stretch>
            <a:fillRect/>
          </a:stretch>
        </p:blipFill>
        <p:spPr>
          <a:xfrm>
            <a:off x="-6" y="88900"/>
            <a:ext cx="12192006" cy="6769113"/>
          </a:xfrm>
          <a:custGeom>
            <a:avLst/>
            <a:gdLst/>
            <a:ahLst/>
            <a:cxnLst/>
            <a:rect l="l" t="t" r="r" b="b"/>
            <a:pathLst>
              <a:path w="12192000" h="6769100">
                <a:moveTo>
                  <a:pt x="6090465" y="0"/>
                </a:moveTo>
                <a:cubicBezTo>
                  <a:pt x="6212339" y="201610"/>
                  <a:pt x="6406927" y="380805"/>
                  <a:pt x="6657622" y="522282"/>
                </a:cubicBezTo>
                <a:cubicBezTo>
                  <a:pt x="7474071" y="979602"/>
                  <a:pt x="8314051" y="896494"/>
                  <a:pt x="9307096" y="896494"/>
                </a:cubicBezTo>
                <a:lnTo>
                  <a:pt x="10877650" y="896494"/>
                </a:lnTo>
                <a:cubicBezTo>
                  <a:pt x="11601316" y="896728"/>
                  <a:pt x="12187850" y="1281570"/>
                  <a:pt x="12187850" y="1756205"/>
                </a:cubicBezTo>
                <a:cubicBezTo>
                  <a:pt x="12187850" y="1880640"/>
                  <a:pt x="12187850" y="2005529"/>
                  <a:pt x="12187850" y="2129976"/>
                </a:cubicBezTo>
                <a:cubicBezTo>
                  <a:pt x="12187850" y="2547787"/>
                  <a:pt x="12187850" y="2965610"/>
                  <a:pt x="12187850" y="3383420"/>
                </a:cubicBezTo>
                <a:cubicBezTo>
                  <a:pt x="12187850" y="3801555"/>
                  <a:pt x="12189235" y="4219067"/>
                  <a:pt x="12192006" y="4635969"/>
                </a:cubicBezTo>
                <a:cubicBezTo>
                  <a:pt x="12192006" y="4760417"/>
                  <a:pt x="12192006" y="4885306"/>
                  <a:pt x="12192006" y="5009740"/>
                </a:cubicBezTo>
                <a:cubicBezTo>
                  <a:pt x="12192006" y="5010649"/>
                  <a:pt x="12192006" y="5011557"/>
                  <a:pt x="12192006" y="5012466"/>
                </a:cubicBezTo>
                <a:cubicBezTo>
                  <a:pt x="12192699" y="5487282"/>
                  <a:pt x="11605473" y="5872397"/>
                  <a:pt x="10881806" y="5872631"/>
                </a:cubicBezTo>
                <a:lnTo>
                  <a:pt x="9311232" y="5872631"/>
                </a:lnTo>
                <a:cubicBezTo>
                  <a:pt x="8318207" y="5872631"/>
                  <a:pt x="7478207" y="5789056"/>
                  <a:pt x="6661759" y="6246843"/>
                </a:cubicBezTo>
                <a:cubicBezTo>
                  <a:pt x="6411083" y="6388229"/>
                  <a:pt x="6216495" y="6567424"/>
                  <a:pt x="6094621" y="6769113"/>
                </a:cubicBezTo>
                <a:cubicBezTo>
                  <a:pt x="5972746" y="6567424"/>
                  <a:pt x="5778139" y="6388229"/>
                  <a:pt x="5527463" y="6246843"/>
                </a:cubicBezTo>
                <a:cubicBezTo>
                  <a:pt x="4710322" y="5789056"/>
                  <a:pt x="3871728" y="5872631"/>
                  <a:pt x="2877989" y="5872631"/>
                </a:cubicBezTo>
                <a:lnTo>
                  <a:pt x="1307416" y="5872631"/>
                </a:lnTo>
                <a:cubicBezTo>
                  <a:pt x="1307416" y="5872631"/>
                  <a:pt x="1306723" y="5872631"/>
                  <a:pt x="1306723" y="5872631"/>
                </a:cubicBezTo>
                <a:cubicBezTo>
                  <a:pt x="583076" y="5871346"/>
                  <a:pt x="-2072" y="5485647"/>
                  <a:pt x="6" y="5011103"/>
                </a:cubicBezTo>
                <a:cubicBezTo>
                  <a:pt x="6" y="4886668"/>
                  <a:pt x="6" y="4761767"/>
                  <a:pt x="6" y="4637332"/>
                </a:cubicBezTo>
                <a:cubicBezTo>
                  <a:pt x="6" y="4219197"/>
                  <a:pt x="6" y="3801244"/>
                  <a:pt x="6" y="3383420"/>
                </a:cubicBezTo>
                <a:cubicBezTo>
                  <a:pt x="6" y="2965610"/>
                  <a:pt x="6" y="2547787"/>
                  <a:pt x="6" y="2129976"/>
                </a:cubicBezTo>
                <a:cubicBezTo>
                  <a:pt x="6" y="2005529"/>
                  <a:pt x="6" y="1880640"/>
                  <a:pt x="6" y="1756205"/>
                </a:cubicBezTo>
                <a:cubicBezTo>
                  <a:pt x="-687" y="1283258"/>
                  <a:pt x="582383" y="898999"/>
                  <a:pt x="1303260" y="896494"/>
                </a:cubicBezTo>
                <a:lnTo>
                  <a:pt x="2873833" y="896494"/>
                </a:lnTo>
                <a:cubicBezTo>
                  <a:pt x="3867572" y="896040"/>
                  <a:pt x="4706166" y="979602"/>
                  <a:pt x="5523307" y="522282"/>
                </a:cubicBezTo>
                <a:cubicBezTo>
                  <a:pt x="5774003" y="380805"/>
                  <a:pt x="5968590" y="201610"/>
                  <a:pt x="6090465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6" name="标题 1"/>
          <p:cNvSpPr txBox="1"/>
          <p:nvPr/>
        </p:nvSpPr>
        <p:spPr>
          <a:xfrm>
            <a:off x="190500" y="269679"/>
            <a:ext cx="11811000" cy="6407542"/>
          </a:xfrm>
          <a:custGeom>
            <a:avLst/>
            <a:gdLst>
              <a:gd name="connsiteX0" fmla="*/ 615801 w 616030"/>
              <a:gd name="connsiteY0" fmla="*/ 260652 h 521522"/>
              <a:gd name="connsiteX1" fmla="*/ 615801 w 616030"/>
              <a:gd name="connsiteY1" fmla="*/ 164081 h 521522"/>
              <a:gd name="connsiteX2" fmla="*/ 615801 w 616030"/>
              <a:gd name="connsiteY2" fmla="*/ 135284 h 521522"/>
              <a:gd name="connsiteX3" fmla="*/ 549600 w 616030"/>
              <a:gd name="connsiteY3" fmla="*/ 69048 h 521522"/>
              <a:gd name="connsiteX4" fmla="*/ 470244 w 616030"/>
              <a:gd name="connsiteY4" fmla="*/ 69048 h 521522"/>
              <a:gd name="connsiteX5" fmla="*/ 336373 w 616030"/>
              <a:gd name="connsiteY5" fmla="*/ 40217 h 521522"/>
              <a:gd name="connsiteX6" fmla="*/ 307716 w 616030"/>
              <a:gd name="connsiteY6" fmla="*/ -22 h 521522"/>
              <a:gd name="connsiteX7" fmla="*/ 279059 w 616030"/>
              <a:gd name="connsiteY7" fmla="*/ 40217 h 521522"/>
              <a:gd name="connsiteX8" fmla="*/ 145188 w 616030"/>
              <a:gd name="connsiteY8" fmla="*/ 69048 h 521522"/>
              <a:gd name="connsiteX9" fmla="*/ 65831 w 616030"/>
              <a:gd name="connsiteY9" fmla="*/ 69048 h 521522"/>
              <a:gd name="connsiteX10" fmla="*/ -19 w 616030"/>
              <a:gd name="connsiteY10" fmla="*/ 135284 h 521522"/>
              <a:gd name="connsiteX11" fmla="*/ -19 w 616030"/>
              <a:gd name="connsiteY11" fmla="*/ 164081 h 521522"/>
              <a:gd name="connsiteX12" fmla="*/ -19 w 616030"/>
              <a:gd name="connsiteY12" fmla="*/ 260652 h 521522"/>
              <a:gd name="connsiteX13" fmla="*/ -19 w 616030"/>
              <a:gd name="connsiteY13" fmla="*/ 357259 h 521522"/>
              <a:gd name="connsiteX14" fmla="*/ -19 w 616030"/>
              <a:gd name="connsiteY14" fmla="*/ 386056 h 521522"/>
              <a:gd name="connsiteX15" fmla="*/ 66006 w 616030"/>
              <a:gd name="connsiteY15" fmla="*/ 452432 h 521522"/>
              <a:gd name="connsiteX16" fmla="*/ 66041 w 616030"/>
              <a:gd name="connsiteY16" fmla="*/ 452432 h 521522"/>
              <a:gd name="connsiteX17" fmla="*/ 145398 w 616030"/>
              <a:gd name="connsiteY17" fmla="*/ 452432 h 521522"/>
              <a:gd name="connsiteX18" fmla="*/ 279269 w 616030"/>
              <a:gd name="connsiteY18" fmla="*/ 481263 h 521522"/>
              <a:gd name="connsiteX19" fmla="*/ 307926 w 616030"/>
              <a:gd name="connsiteY19" fmla="*/ 521501 h 521522"/>
              <a:gd name="connsiteX20" fmla="*/ 336582 w 616030"/>
              <a:gd name="connsiteY20" fmla="*/ 481263 h 521522"/>
              <a:gd name="connsiteX21" fmla="*/ 470453 w 616030"/>
              <a:gd name="connsiteY21" fmla="*/ 452432 h 521522"/>
              <a:gd name="connsiteX22" fmla="*/ 549810 w 616030"/>
              <a:gd name="connsiteY22" fmla="*/ 452432 h 521522"/>
              <a:gd name="connsiteX23" fmla="*/ 616011 w 616030"/>
              <a:gd name="connsiteY23" fmla="*/ 386161 h 521522"/>
              <a:gd name="connsiteX24" fmla="*/ 616011 w 616030"/>
              <a:gd name="connsiteY24" fmla="*/ 385951 h 521522"/>
              <a:gd name="connsiteX25" fmla="*/ 616011 w 616030"/>
              <a:gd name="connsiteY25" fmla="*/ 357154 h 521522"/>
              <a:gd name="connsiteX26" fmla="*/ 615801 w 616030"/>
              <a:gd name="connsiteY26" fmla="*/ 260652 h 521522"/>
            </a:gdLst>
            <a:ahLst/>
            <a:cxnLst/>
            <a:rect l="l" t="t" r="r" b="b"/>
            <a:pathLst>
              <a:path w="616030" h="521522">
                <a:moveTo>
                  <a:pt x="615801" y="260652"/>
                </a:moveTo>
                <a:cubicBezTo>
                  <a:pt x="615801" y="228462"/>
                  <a:pt x="615801" y="196271"/>
                  <a:pt x="615801" y="164081"/>
                </a:cubicBezTo>
                <a:cubicBezTo>
                  <a:pt x="615801" y="154493"/>
                  <a:pt x="615801" y="144871"/>
                  <a:pt x="615801" y="135284"/>
                </a:cubicBezTo>
                <a:cubicBezTo>
                  <a:pt x="615801" y="98716"/>
                  <a:pt x="586165" y="69066"/>
                  <a:pt x="549600" y="69048"/>
                </a:cubicBezTo>
                <a:lnTo>
                  <a:pt x="470244" y="69048"/>
                </a:lnTo>
                <a:cubicBezTo>
                  <a:pt x="420068" y="69048"/>
                  <a:pt x="377626" y="75451"/>
                  <a:pt x="336373" y="40217"/>
                </a:cubicBezTo>
                <a:cubicBezTo>
                  <a:pt x="323706" y="29317"/>
                  <a:pt x="313874" y="15511"/>
                  <a:pt x="307716" y="-22"/>
                </a:cubicBezTo>
                <a:cubicBezTo>
                  <a:pt x="301558" y="15511"/>
                  <a:pt x="291726" y="29317"/>
                  <a:pt x="279059" y="40217"/>
                </a:cubicBezTo>
                <a:cubicBezTo>
                  <a:pt x="237771" y="75451"/>
                  <a:pt x="195399" y="69013"/>
                  <a:pt x="145188" y="69048"/>
                </a:cubicBezTo>
                <a:lnTo>
                  <a:pt x="65831" y="69048"/>
                </a:lnTo>
                <a:cubicBezTo>
                  <a:pt x="29407" y="69241"/>
                  <a:pt x="-54" y="98846"/>
                  <a:pt x="-19" y="135284"/>
                </a:cubicBezTo>
                <a:cubicBezTo>
                  <a:pt x="-19" y="144871"/>
                  <a:pt x="-19" y="154493"/>
                  <a:pt x="-19" y="164081"/>
                </a:cubicBezTo>
                <a:cubicBezTo>
                  <a:pt x="-19" y="196271"/>
                  <a:pt x="-19" y="228462"/>
                  <a:pt x="-19" y="260652"/>
                </a:cubicBezTo>
                <a:cubicBezTo>
                  <a:pt x="-19" y="292843"/>
                  <a:pt x="-19" y="325044"/>
                  <a:pt x="-19" y="357259"/>
                </a:cubicBezTo>
                <a:cubicBezTo>
                  <a:pt x="-19" y="366846"/>
                  <a:pt x="-19" y="376469"/>
                  <a:pt x="-19" y="386056"/>
                </a:cubicBezTo>
                <a:cubicBezTo>
                  <a:pt x="-124" y="422617"/>
                  <a:pt x="29442" y="452333"/>
                  <a:pt x="66006" y="452432"/>
                </a:cubicBezTo>
                <a:cubicBezTo>
                  <a:pt x="66006" y="452432"/>
                  <a:pt x="66041" y="452432"/>
                  <a:pt x="66041" y="452432"/>
                </a:cubicBezTo>
                <a:lnTo>
                  <a:pt x="145398" y="452432"/>
                </a:lnTo>
                <a:cubicBezTo>
                  <a:pt x="195609" y="452432"/>
                  <a:pt x="237981" y="445993"/>
                  <a:pt x="279269" y="481263"/>
                </a:cubicBezTo>
                <a:cubicBezTo>
                  <a:pt x="291935" y="492156"/>
                  <a:pt x="301768" y="505962"/>
                  <a:pt x="307926" y="521501"/>
                </a:cubicBezTo>
                <a:cubicBezTo>
                  <a:pt x="314084" y="505962"/>
                  <a:pt x="323916" y="492156"/>
                  <a:pt x="336582" y="481263"/>
                </a:cubicBezTo>
                <a:cubicBezTo>
                  <a:pt x="377835" y="445993"/>
                  <a:pt x="420278" y="452432"/>
                  <a:pt x="470453" y="452432"/>
                </a:cubicBezTo>
                <a:lnTo>
                  <a:pt x="549810" y="452432"/>
                </a:lnTo>
                <a:cubicBezTo>
                  <a:pt x="586375" y="452414"/>
                  <a:pt x="616046" y="422743"/>
                  <a:pt x="616011" y="386161"/>
                </a:cubicBezTo>
                <a:cubicBezTo>
                  <a:pt x="616011" y="386091"/>
                  <a:pt x="616011" y="386021"/>
                  <a:pt x="616011" y="385951"/>
                </a:cubicBezTo>
                <a:cubicBezTo>
                  <a:pt x="616011" y="376364"/>
                  <a:pt x="616011" y="366742"/>
                  <a:pt x="616011" y="357154"/>
                </a:cubicBezTo>
                <a:cubicBezTo>
                  <a:pt x="615871" y="325034"/>
                  <a:pt x="615801" y="292867"/>
                  <a:pt x="615801" y="260652"/>
                </a:cubicBezTo>
                <a:close/>
              </a:path>
            </a:pathLst>
          </a:custGeom>
          <a:noFill/>
          <a:ln w="9525" cap="sq">
            <a:solidFill>
              <a:schemeClr val="accent1">
                <a:lumMod val="20000"/>
                <a:lumOff val="80000"/>
              </a:schemeClr>
            </a:solidFill>
            <a:miter/>
          </a:ln>
          <a:effectLst>
            <a:outerShdw blurRad="139700" dist="63500" dir="5400000" algn="t" rotWithShape="0">
              <a:schemeClr val="accent1">
                <a:lumMod val="40000"/>
                <a:lumOff val="60000"/>
                <a:alpha val="12000"/>
              </a:schemeClr>
            </a:outerShdw>
          </a:effectLst>
        </p:spPr>
        <p:txBody>
          <a:bodyPr vert="horz" wrap="square" lIns="77670" tIns="38835" rIns="77670" bIns="38835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405922" y="1552916"/>
            <a:ext cx="1380156" cy="171386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6735515">
            <a:off x="2932484" y="3026898"/>
            <a:ext cx="1430588" cy="1280196"/>
          </a:xfrm>
          <a:custGeom>
            <a:avLst/>
            <a:gdLst>
              <a:gd name="connsiteX0" fmla="*/ 3751527 w 7658181"/>
              <a:gd name="connsiteY0" fmla="*/ 6838920 h 6853090"/>
              <a:gd name="connsiteX1" fmla="*/ 3746127 w 7658181"/>
              <a:gd name="connsiteY1" fmla="*/ 6856593 h 6853090"/>
              <a:gd name="connsiteX2" fmla="*/ 3736309 w 7658181"/>
              <a:gd name="connsiteY2" fmla="*/ 6857575 h 6853090"/>
              <a:gd name="connsiteX3" fmla="*/ 3724527 w 7658181"/>
              <a:gd name="connsiteY3" fmla="*/ 6806520 h 6853090"/>
              <a:gd name="connsiteX4" fmla="*/ 3695564 w 7658181"/>
              <a:gd name="connsiteY4" fmla="*/ 6827629 h 6853090"/>
              <a:gd name="connsiteX5" fmla="*/ 3662673 w 7658181"/>
              <a:gd name="connsiteY5" fmla="*/ 6840884 h 6853090"/>
              <a:gd name="connsiteX6" fmla="*/ 3541418 w 7658181"/>
              <a:gd name="connsiteY6" fmla="*/ 6835484 h 6853090"/>
              <a:gd name="connsiteX7" fmla="*/ 3462382 w 7658181"/>
              <a:gd name="connsiteY7" fmla="*/ 6842357 h 6853090"/>
              <a:gd name="connsiteX8" fmla="*/ 3407891 w 7658181"/>
              <a:gd name="connsiteY8" fmla="*/ 6830084 h 6853090"/>
              <a:gd name="connsiteX9" fmla="*/ 3301855 w 7658181"/>
              <a:gd name="connsiteY9" fmla="*/ 6833520 h 6853090"/>
              <a:gd name="connsiteX10" fmla="*/ 3265527 w 7658181"/>
              <a:gd name="connsiteY10" fmla="*/ 6802102 h 6853090"/>
              <a:gd name="connsiteX11" fmla="*/ 3171764 w 7658181"/>
              <a:gd name="connsiteY11" fmla="*/ 6833029 h 6853090"/>
              <a:gd name="connsiteX12" fmla="*/ 3110891 w 7658181"/>
              <a:gd name="connsiteY12" fmla="*/ 6832048 h 6853090"/>
              <a:gd name="connsiteX13" fmla="*/ 3099600 w 7658181"/>
              <a:gd name="connsiteY13" fmla="*/ 6831556 h 6853090"/>
              <a:gd name="connsiteX14" fmla="*/ 2988164 w 7658181"/>
              <a:gd name="connsiteY14" fmla="*/ 6813393 h 6853090"/>
              <a:gd name="connsiteX15" fmla="*/ 3015164 w 7658181"/>
              <a:gd name="connsiteY15" fmla="*/ 6768720 h 6853090"/>
              <a:gd name="connsiteX16" fmla="*/ 2890964 w 7658181"/>
              <a:gd name="connsiteY16" fmla="*/ 6763321 h 6853090"/>
              <a:gd name="connsiteX17" fmla="*/ 2686255 w 7658181"/>
              <a:gd name="connsiteY17" fmla="*/ 6704902 h 6853090"/>
              <a:gd name="connsiteX18" fmla="*/ 2624891 w 7658181"/>
              <a:gd name="connsiteY18" fmla="*/ 6693120 h 6853090"/>
              <a:gd name="connsiteX19" fmla="*/ 2570400 w 7658181"/>
              <a:gd name="connsiteY19" fmla="*/ 6676429 h 6853090"/>
              <a:gd name="connsiteX20" fmla="*/ 2433437 w 7658181"/>
              <a:gd name="connsiteY20" fmla="*/ 6630284 h 6853090"/>
              <a:gd name="connsiteX21" fmla="*/ 2296473 w 7658181"/>
              <a:gd name="connsiteY21" fmla="*/ 6579720 h 6853090"/>
              <a:gd name="connsiteX22" fmla="*/ 2244928 w 7658181"/>
              <a:gd name="connsiteY22" fmla="*/ 6570884 h 6853090"/>
              <a:gd name="connsiteX23" fmla="*/ 2210073 w 7658181"/>
              <a:gd name="connsiteY23" fmla="*/ 6541920 h 6853090"/>
              <a:gd name="connsiteX24" fmla="*/ 2169818 w 7658181"/>
              <a:gd name="connsiteY24" fmla="*/ 6518357 h 6853090"/>
              <a:gd name="connsiteX25" fmla="*/ 2123673 w 7658181"/>
              <a:gd name="connsiteY25" fmla="*/ 6469757 h 6853090"/>
              <a:gd name="connsiteX26" fmla="*/ 2040218 w 7658181"/>
              <a:gd name="connsiteY26" fmla="*/ 6459938 h 6853090"/>
              <a:gd name="connsiteX27" fmla="*/ 2017636 w 7658181"/>
              <a:gd name="connsiteY27" fmla="*/ 6450611 h 6853090"/>
              <a:gd name="connsiteX28" fmla="*/ 1919946 w 7658181"/>
              <a:gd name="connsiteY28" fmla="*/ 6407902 h 6853090"/>
              <a:gd name="connsiteX29" fmla="*/ 1822746 w 7658181"/>
              <a:gd name="connsiteY29" fmla="*/ 6359302 h 6853090"/>
              <a:gd name="connsiteX30" fmla="*/ 1794273 w 7658181"/>
              <a:gd name="connsiteY30" fmla="*/ 6320029 h 6853090"/>
              <a:gd name="connsiteX31" fmla="*/ 1772673 w 7658181"/>
              <a:gd name="connsiteY31" fmla="*/ 6333284 h 6853090"/>
              <a:gd name="connsiteX32" fmla="*/ 1693145 w 7658181"/>
              <a:gd name="connsiteY32" fmla="*/ 6282230 h 6853090"/>
              <a:gd name="connsiteX33" fmla="*/ 1600855 w 7658181"/>
              <a:gd name="connsiteY33" fmla="*/ 6232647 h 6853090"/>
              <a:gd name="connsiteX34" fmla="*/ 1524273 w 7658181"/>
              <a:gd name="connsiteY34" fmla="*/ 6160975 h 6853090"/>
              <a:gd name="connsiteX35" fmla="*/ 1498255 w 7658181"/>
              <a:gd name="connsiteY35" fmla="*/ 6124647 h 6853090"/>
              <a:gd name="connsiteX36" fmla="*/ 1460946 w 7658181"/>
              <a:gd name="connsiteY36" fmla="*/ 6133484 h 6853090"/>
              <a:gd name="connsiteX37" fmla="*/ 1342636 w 7658181"/>
              <a:gd name="connsiteY37" fmla="*/ 6013211 h 6853090"/>
              <a:gd name="connsiteX38" fmla="*/ 1321036 w 7658181"/>
              <a:gd name="connsiteY38" fmla="*/ 6041193 h 6853090"/>
              <a:gd name="connsiteX39" fmla="*/ 1287655 w 7658181"/>
              <a:gd name="connsiteY39" fmla="*/ 5994066 h 6853090"/>
              <a:gd name="connsiteX40" fmla="*/ 1236600 w 7658181"/>
              <a:gd name="connsiteY40" fmla="*/ 5937611 h 6853090"/>
              <a:gd name="connsiteX41" fmla="*/ 1203218 w 7658181"/>
              <a:gd name="connsiteY41" fmla="*/ 5867411 h 6853090"/>
              <a:gd name="connsiteX42" fmla="*/ 1143327 w 7658181"/>
              <a:gd name="connsiteY42" fmla="*/ 5809975 h 6853090"/>
              <a:gd name="connsiteX43" fmla="*/ 1086382 w 7658181"/>
              <a:gd name="connsiteY43" fmla="*/ 5773647 h 6853090"/>
              <a:gd name="connsiteX44" fmla="*/ 1019127 w 7658181"/>
              <a:gd name="connsiteY44" fmla="*/ 5717193 h 6853090"/>
              <a:gd name="connsiteX45" fmla="*/ 987218 w 7658181"/>
              <a:gd name="connsiteY45" fmla="*/ 5667120 h 6853090"/>
              <a:gd name="connsiteX46" fmla="*/ 948436 w 7658181"/>
              <a:gd name="connsiteY46" fmla="*/ 5648957 h 6853090"/>
              <a:gd name="connsiteX47" fmla="*/ 916527 w 7658181"/>
              <a:gd name="connsiteY47" fmla="*/ 5622448 h 6853090"/>
              <a:gd name="connsiteX48" fmla="*/ 905236 w 7658181"/>
              <a:gd name="connsiteY48" fmla="*/ 5600357 h 6853090"/>
              <a:gd name="connsiteX49" fmla="*/ 840436 w 7658181"/>
              <a:gd name="connsiteY49" fmla="*/ 5535556 h 6853090"/>
              <a:gd name="connsiteX50" fmla="*/ 781036 w 7658181"/>
              <a:gd name="connsiteY50" fmla="*/ 5480084 h 6853090"/>
              <a:gd name="connsiteX51" fmla="*/ 762873 w 7658181"/>
              <a:gd name="connsiteY51" fmla="*/ 5448175 h 6853090"/>
              <a:gd name="connsiteX52" fmla="*/ 726055 w 7658181"/>
              <a:gd name="connsiteY52" fmla="*/ 5383866 h 6853090"/>
              <a:gd name="connsiteX53" fmla="*/ 709364 w 7658181"/>
              <a:gd name="connsiteY53" fmla="*/ 5357357 h 6853090"/>
              <a:gd name="connsiteX54" fmla="*/ 668618 w 7658181"/>
              <a:gd name="connsiteY54" fmla="*/ 5313175 h 6853090"/>
              <a:gd name="connsiteX55" fmla="*/ 615109 w 7658181"/>
              <a:gd name="connsiteY55" fmla="*/ 5227266 h 6853090"/>
              <a:gd name="connsiteX56" fmla="*/ 487473 w 7658181"/>
              <a:gd name="connsiteY56" fmla="*/ 5098157 h 6853090"/>
              <a:gd name="connsiteX57" fmla="*/ 492382 w 7658181"/>
              <a:gd name="connsiteY57" fmla="*/ 5095702 h 6853090"/>
              <a:gd name="connsiteX58" fmla="*/ 438382 w 7658181"/>
              <a:gd name="connsiteY58" fmla="*/ 5011266 h 6853090"/>
              <a:gd name="connsiteX59" fmla="*/ 424145 w 7658181"/>
              <a:gd name="connsiteY59" fmla="*/ 4993102 h 6853090"/>
              <a:gd name="connsiteX60" fmla="*/ 341182 w 7658181"/>
              <a:gd name="connsiteY60" fmla="*/ 4850739 h 6853090"/>
              <a:gd name="connsiteX61" fmla="*/ 357382 w 7658181"/>
              <a:gd name="connsiteY61" fmla="*/ 4831593 h 6853090"/>
              <a:gd name="connsiteX62" fmla="*/ 340200 w 7658181"/>
              <a:gd name="connsiteY62" fmla="*/ 4807047 h 6853090"/>
              <a:gd name="connsiteX63" fmla="*/ 284236 w 7658181"/>
              <a:gd name="connsiteY63" fmla="*/ 4679902 h 6853090"/>
              <a:gd name="connsiteX64" fmla="*/ 263127 w 7658181"/>
              <a:gd name="connsiteY64" fmla="*/ 4614120 h 6853090"/>
              <a:gd name="connsiteX65" fmla="*/ 240545 w 7658181"/>
              <a:gd name="connsiteY65" fmla="*/ 4567484 h 6853090"/>
              <a:gd name="connsiteX66" fmla="*/ 200291 w 7658181"/>
              <a:gd name="connsiteY66" fmla="*/ 4475684 h 6853090"/>
              <a:gd name="connsiteX67" fmla="*/ 211582 w 7658181"/>
              <a:gd name="connsiteY67" fmla="*/ 4402539 h 6853090"/>
              <a:gd name="connsiteX68" fmla="*/ 185564 w 7658181"/>
              <a:gd name="connsiteY68" fmla="*/ 4380938 h 6853090"/>
              <a:gd name="connsiteX69" fmla="*/ 217473 w 7658181"/>
              <a:gd name="connsiteY69" fmla="*/ 4355411 h 6853090"/>
              <a:gd name="connsiteX70" fmla="*/ 178691 w 7658181"/>
              <a:gd name="connsiteY70" fmla="*/ 4326938 h 6853090"/>
              <a:gd name="connsiteX71" fmla="*/ 217473 w 7658181"/>
              <a:gd name="connsiteY71" fmla="*/ 4306320 h 6853090"/>
              <a:gd name="connsiteX72" fmla="*/ 169364 w 7658181"/>
              <a:gd name="connsiteY72" fmla="*/ 4298466 h 6853090"/>
              <a:gd name="connsiteX73" fmla="*/ 143836 w 7658181"/>
              <a:gd name="connsiteY73" fmla="*/ 4232193 h 6853090"/>
              <a:gd name="connsiteX74" fmla="*/ 142855 w 7658181"/>
              <a:gd name="connsiteY74" fmla="*/ 4149229 h 6853090"/>
              <a:gd name="connsiteX75" fmla="*/ 114873 w 7658181"/>
              <a:gd name="connsiteY75" fmla="*/ 4050065 h 6853090"/>
              <a:gd name="connsiteX76" fmla="*/ 83945 w 7658181"/>
              <a:gd name="connsiteY76" fmla="*/ 3953847 h 6853090"/>
              <a:gd name="connsiteX77" fmla="*/ 119291 w 7658181"/>
              <a:gd name="connsiteY77" fmla="*/ 3943047 h 6853090"/>
              <a:gd name="connsiteX78" fmla="*/ 114873 w 7658181"/>
              <a:gd name="connsiteY78" fmla="*/ 3929793 h 6853090"/>
              <a:gd name="connsiteX79" fmla="*/ 66273 w 7658181"/>
              <a:gd name="connsiteY79" fmla="*/ 3882175 h 6853090"/>
              <a:gd name="connsiteX80" fmla="*/ 68236 w 7658181"/>
              <a:gd name="connsiteY80" fmla="*/ 3823757 h 6853090"/>
              <a:gd name="connsiteX81" fmla="*/ 44673 w 7658181"/>
              <a:gd name="connsiteY81" fmla="*/ 3769266 h 6853090"/>
              <a:gd name="connsiteX82" fmla="*/ 15709 w 7658181"/>
              <a:gd name="connsiteY82" fmla="*/ 3702502 h 6853090"/>
              <a:gd name="connsiteX83" fmla="*/ 35836 w 7658181"/>
              <a:gd name="connsiteY83" fmla="*/ 3639175 h 6853090"/>
              <a:gd name="connsiteX84" fmla="*/ 6873 w 7658181"/>
              <a:gd name="connsiteY84" fmla="*/ 3631320 h 6853090"/>
              <a:gd name="connsiteX85" fmla="*/ 47618 w 7658181"/>
              <a:gd name="connsiteY85" fmla="*/ 3610211 h 6853090"/>
              <a:gd name="connsiteX86" fmla="*/ 1473 w 7658181"/>
              <a:gd name="connsiteY86" fmla="*/ 3438393 h 6853090"/>
              <a:gd name="connsiteX87" fmla="*/ 22582 w 7658181"/>
              <a:gd name="connsiteY87" fmla="*/ 3441829 h 6853090"/>
              <a:gd name="connsiteX88" fmla="*/ 11782 w 7658181"/>
              <a:gd name="connsiteY88" fmla="*/ 3345120 h 6853090"/>
              <a:gd name="connsiteX89" fmla="*/ 36818 w 7658181"/>
              <a:gd name="connsiteY89" fmla="*/ 3328920 h 6853090"/>
              <a:gd name="connsiteX90" fmla="*/ 0 w 7658181"/>
              <a:gd name="connsiteY90" fmla="*/ 3296029 h 6853090"/>
              <a:gd name="connsiteX91" fmla="*/ 25036 w 7658181"/>
              <a:gd name="connsiteY91" fmla="*/ 3269029 h 6853090"/>
              <a:gd name="connsiteX92" fmla="*/ 34855 w 7658181"/>
              <a:gd name="connsiteY92" fmla="*/ 3249884 h 6853090"/>
              <a:gd name="connsiteX93" fmla="*/ 59400 w 7658181"/>
              <a:gd name="connsiteY93" fmla="*/ 3177229 h 6853090"/>
              <a:gd name="connsiteX94" fmla="*/ 25036 w 7658181"/>
              <a:gd name="connsiteY94" fmla="*/ 3152193 h 6853090"/>
              <a:gd name="connsiteX95" fmla="*/ 65782 w 7658181"/>
              <a:gd name="connsiteY95" fmla="*/ 3073156 h 6853090"/>
              <a:gd name="connsiteX96" fmla="*/ 27982 w 7658181"/>
              <a:gd name="connsiteY96" fmla="*/ 3058429 h 6853090"/>
              <a:gd name="connsiteX97" fmla="*/ 56455 w 7658181"/>
              <a:gd name="connsiteY97" fmla="*/ 3038302 h 6853090"/>
              <a:gd name="connsiteX98" fmla="*/ 77564 w 7658181"/>
              <a:gd name="connsiteY98" fmla="*/ 2985775 h 6853090"/>
              <a:gd name="connsiteX99" fmla="*/ 36327 w 7658181"/>
              <a:gd name="connsiteY99" fmla="*/ 2855684 h 6853090"/>
              <a:gd name="connsiteX100" fmla="*/ 73636 w 7658181"/>
              <a:gd name="connsiteY100" fmla="*/ 2787448 h 6853090"/>
              <a:gd name="connsiteX101" fmla="*/ 93764 w 7658181"/>
              <a:gd name="connsiteY101" fmla="*/ 2705466 h 6853090"/>
              <a:gd name="connsiteX102" fmla="*/ 131073 w 7658181"/>
              <a:gd name="connsiteY102" fmla="*/ 2638702 h 6853090"/>
              <a:gd name="connsiteX103" fmla="*/ 108000 w 7658181"/>
              <a:gd name="connsiteY103" fmla="*/ 2572920 h 6853090"/>
              <a:gd name="connsiteX104" fmla="*/ 137455 w 7658181"/>
              <a:gd name="connsiteY104" fmla="*/ 2550829 h 6853090"/>
              <a:gd name="connsiteX105" fmla="*/ 114873 w 7658181"/>
              <a:gd name="connsiteY105" fmla="*/ 2516466 h 6853090"/>
              <a:gd name="connsiteX106" fmla="*/ 122727 w 7658181"/>
              <a:gd name="connsiteY106" fmla="*/ 2515975 h 6853090"/>
              <a:gd name="connsiteX107" fmla="*/ 122727 w 7658181"/>
              <a:gd name="connsiteY107" fmla="*/ 2442338 h 6853090"/>
              <a:gd name="connsiteX108" fmla="*/ 150218 w 7658181"/>
              <a:gd name="connsiteY108" fmla="*/ 2386375 h 6853090"/>
              <a:gd name="connsiteX109" fmla="*/ 153164 w 7658181"/>
              <a:gd name="connsiteY109" fmla="*/ 2354466 h 6853090"/>
              <a:gd name="connsiteX110" fmla="*/ 174273 w 7658181"/>
              <a:gd name="connsiteY110" fmla="*/ 2268557 h 6853090"/>
              <a:gd name="connsiteX111" fmla="*/ 191945 w 7658181"/>
              <a:gd name="connsiteY111" fmla="*/ 2215047 h 6853090"/>
              <a:gd name="connsiteX112" fmla="*/ 214036 w 7658181"/>
              <a:gd name="connsiteY112" fmla="*/ 2142884 h 6853090"/>
              <a:gd name="connsiteX113" fmla="*/ 234164 w 7658181"/>
              <a:gd name="connsiteY113" fmla="*/ 2058447 h 6853090"/>
              <a:gd name="connsiteX114" fmla="*/ 242509 w 7658181"/>
              <a:gd name="connsiteY114" fmla="*/ 1989229 h 6853090"/>
              <a:gd name="connsiteX115" fmla="*/ 330382 w 7658181"/>
              <a:gd name="connsiteY115" fmla="*/ 1866993 h 6853090"/>
              <a:gd name="connsiteX116" fmla="*/ 400582 w 7658181"/>
              <a:gd name="connsiteY116" fmla="*/ 1812011 h 6853090"/>
              <a:gd name="connsiteX117" fmla="*/ 402545 w 7658181"/>
              <a:gd name="connsiteY117" fmla="*/ 1746720 h 6853090"/>
              <a:gd name="connsiteX118" fmla="*/ 446727 w 7658181"/>
              <a:gd name="connsiteY118" fmla="*/ 1678484 h 6853090"/>
              <a:gd name="connsiteX119" fmla="*/ 449182 w 7658181"/>
              <a:gd name="connsiteY119" fmla="*/ 1663266 h 6853090"/>
              <a:gd name="connsiteX120" fmla="*/ 455564 w 7658181"/>
              <a:gd name="connsiteY120" fmla="*/ 1642156 h 6853090"/>
              <a:gd name="connsiteX121" fmla="*/ 504655 w 7658181"/>
              <a:gd name="connsiteY121" fmla="*/ 1613684 h 6853090"/>
              <a:gd name="connsiteX122" fmla="*/ 468327 w 7658181"/>
              <a:gd name="connsiteY122" fmla="*/ 1583247 h 6853090"/>
              <a:gd name="connsiteX123" fmla="*/ 543927 w 7658181"/>
              <a:gd name="connsiteY123" fmla="*/ 1550847 h 6853090"/>
              <a:gd name="connsiteX124" fmla="*/ 556691 w 7658181"/>
              <a:gd name="connsiteY124" fmla="*/ 1482611 h 6853090"/>
              <a:gd name="connsiteX125" fmla="*/ 562091 w 7658181"/>
              <a:gd name="connsiteY125" fmla="*/ 1487029 h 6853090"/>
              <a:gd name="connsiteX126" fmla="*/ 623946 w 7658181"/>
              <a:gd name="connsiteY126" fmla="*/ 1381975 h 6853090"/>
              <a:gd name="connsiteX127" fmla="*/ 676964 w 7658181"/>
              <a:gd name="connsiteY127" fmla="*/ 1316684 h 6853090"/>
              <a:gd name="connsiteX128" fmla="*/ 724582 w 7658181"/>
              <a:gd name="connsiteY128" fmla="*/ 1250902 h 6853090"/>
              <a:gd name="connsiteX129" fmla="*/ 733418 w 7658181"/>
              <a:gd name="connsiteY129" fmla="*/ 1210647 h 6853090"/>
              <a:gd name="connsiteX130" fmla="*/ 785946 w 7658181"/>
              <a:gd name="connsiteY130" fmla="*/ 1193466 h 6853090"/>
              <a:gd name="connsiteX131" fmla="*/ 776127 w 7658181"/>
              <a:gd name="connsiteY131" fmla="*/ 1187575 h 6853090"/>
              <a:gd name="connsiteX132" fmla="*/ 815400 w 7658181"/>
              <a:gd name="connsiteY132" fmla="*/ 1117866 h 6853090"/>
              <a:gd name="connsiteX133" fmla="*/ 954818 w 7658181"/>
              <a:gd name="connsiteY133" fmla="*/ 958811 h 6853090"/>
              <a:gd name="connsiteX134" fmla="*/ 993109 w 7658181"/>
              <a:gd name="connsiteY134" fmla="*/ 939175 h 6853090"/>
              <a:gd name="connsiteX135" fmla="*/ 1021582 w 7658181"/>
              <a:gd name="connsiteY135" fmla="*/ 866520 h 6853090"/>
              <a:gd name="connsiteX136" fmla="*/ 1053000 w 7658181"/>
              <a:gd name="connsiteY136" fmla="*/ 820375 h 6853090"/>
              <a:gd name="connsiteX137" fmla="*/ 1074109 w 7658181"/>
              <a:gd name="connsiteY137" fmla="*/ 803193 h 6853090"/>
              <a:gd name="connsiteX138" fmla="*/ 1119273 w 7658181"/>
              <a:gd name="connsiteY138" fmla="*/ 748211 h 6853090"/>
              <a:gd name="connsiteX139" fmla="*/ 1130073 w 7658181"/>
              <a:gd name="connsiteY139" fmla="*/ 732502 h 6853090"/>
              <a:gd name="connsiteX140" fmla="*/ 1260164 w 7658181"/>
              <a:gd name="connsiteY140" fmla="*/ 610756 h 6853090"/>
              <a:gd name="connsiteX141" fmla="*/ 1315636 w 7658181"/>
              <a:gd name="connsiteY141" fmla="*/ 588175 h 6853090"/>
              <a:gd name="connsiteX142" fmla="*/ 1427073 w 7658181"/>
              <a:gd name="connsiteY142" fmla="*/ 495884 h 6853090"/>
              <a:gd name="connsiteX143" fmla="*/ 1457509 w 7658181"/>
              <a:gd name="connsiteY143" fmla="*/ 516993 h 6853090"/>
              <a:gd name="connsiteX144" fmla="*/ 1462418 w 7658181"/>
              <a:gd name="connsiteY144" fmla="*/ 508156 h 6853090"/>
              <a:gd name="connsiteX145" fmla="*/ 1489418 w 7658181"/>
              <a:gd name="connsiteY145" fmla="*/ 453665 h 6853090"/>
              <a:gd name="connsiteX146" fmla="*/ 1645527 w 7658181"/>
              <a:gd name="connsiteY146" fmla="*/ 408993 h 6853090"/>
              <a:gd name="connsiteX147" fmla="*/ 1654855 w 7658181"/>
              <a:gd name="connsiteY147" fmla="*/ 361866 h 6853090"/>
              <a:gd name="connsiteX148" fmla="*/ 1756964 w 7658181"/>
              <a:gd name="connsiteY148" fmla="*/ 291175 h 6853090"/>
              <a:gd name="connsiteX149" fmla="*/ 1773164 w 7658181"/>
              <a:gd name="connsiteY149" fmla="*/ 280865 h 6853090"/>
              <a:gd name="connsiteX150" fmla="*/ 1835018 w 7658181"/>
              <a:gd name="connsiteY150" fmla="*/ 245520 h 6853090"/>
              <a:gd name="connsiteX151" fmla="*/ 1974437 w 7658181"/>
              <a:gd name="connsiteY151" fmla="*/ 184647 h 6853090"/>
              <a:gd name="connsiteX152" fmla="*/ 2052000 w 7658181"/>
              <a:gd name="connsiteY152" fmla="*/ 145865 h 6853090"/>
              <a:gd name="connsiteX153" fmla="*/ 2064273 w 7658181"/>
              <a:gd name="connsiteY153" fmla="*/ 137029 h 6853090"/>
              <a:gd name="connsiteX154" fmla="*/ 2223327 w 7658181"/>
              <a:gd name="connsiteY154" fmla="*/ 104629 h 6853090"/>
              <a:gd name="connsiteX155" fmla="*/ 2261127 w 7658181"/>
              <a:gd name="connsiteY155" fmla="*/ 82047 h 6853090"/>
              <a:gd name="connsiteX156" fmla="*/ 2374037 w 7658181"/>
              <a:gd name="connsiteY156" fmla="*/ 57993 h 6853090"/>
              <a:gd name="connsiteX157" fmla="*/ 2439818 w 7658181"/>
              <a:gd name="connsiteY157" fmla="*/ 43265 h 6853090"/>
              <a:gd name="connsiteX158" fmla="*/ 2540946 w 7658181"/>
              <a:gd name="connsiteY158" fmla="*/ 22156 h 6853090"/>
              <a:gd name="connsiteX159" fmla="*/ 2710800 w 7658181"/>
              <a:gd name="connsiteY159" fmla="*/ 556 h 6853090"/>
              <a:gd name="connsiteX160" fmla="*/ 2780509 w 7658181"/>
              <a:gd name="connsiteY160" fmla="*/ 13811 h 6853090"/>
              <a:gd name="connsiteX161" fmla="*/ 2641582 w 7658181"/>
              <a:gd name="connsiteY161" fmla="*/ 53084 h 6853090"/>
              <a:gd name="connsiteX162" fmla="*/ 2427055 w 7658181"/>
              <a:gd name="connsiteY162" fmla="*/ 200847 h 6853090"/>
              <a:gd name="connsiteX163" fmla="*/ 2405946 w 7658181"/>
              <a:gd name="connsiteY163" fmla="*/ 218029 h 6853090"/>
              <a:gd name="connsiteX164" fmla="*/ 2323964 w 7658181"/>
              <a:gd name="connsiteY164" fmla="*/ 290193 h 6853090"/>
              <a:gd name="connsiteX165" fmla="*/ 2315618 w 7658181"/>
              <a:gd name="connsiteY165" fmla="*/ 298047 h 6853090"/>
              <a:gd name="connsiteX166" fmla="*/ 2237564 w 7658181"/>
              <a:gd name="connsiteY166" fmla="*/ 367756 h 6853090"/>
              <a:gd name="connsiteX167" fmla="*/ 2128091 w 7658181"/>
              <a:gd name="connsiteY167" fmla="*/ 448266 h 6853090"/>
              <a:gd name="connsiteX168" fmla="*/ 2111400 w 7658181"/>
              <a:gd name="connsiteY168" fmla="*/ 462993 h 6853090"/>
              <a:gd name="connsiteX169" fmla="*/ 2027946 w 7658181"/>
              <a:gd name="connsiteY169" fmla="*/ 569520 h 6853090"/>
              <a:gd name="connsiteX170" fmla="*/ 1868400 w 7658181"/>
              <a:gd name="connsiteY170" fmla="*/ 681447 h 6853090"/>
              <a:gd name="connsiteX171" fmla="*/ 1763346 w 7658181"/>
              <a:gd name="connsiteY171" fmla="*/ 743302 h 6853090"/>
              <a:gd name="connsiteX172" fmla="*/ 1690200 w 7658181"/>
              <a:gd name="connsiteY172" fmla="*/ 819393 h 6853090"/>
              <a:gd name="connsiteX173" fmla="*/ 1621964 w 7658181"/>
              <a:gd name="connsiteY173" fmla="*/ 944084 h 6853090"/>
              <a:gd name="connsiteX174" fmla="*/ 1619018 w 7658181"/>
              <a:gd name="connsiteY174" fmla="*/ 951447 h 6853090"/>
              <a:gd name="connsiteX175" fmla="*/ 1541455 w 7658181"/>
              <a:gd name="connsiteY175" fmla="*/ 1025575 h 6853090"/>
              <a:gd name="connsiteX176" fmla="*/ 1439346 w 7658181"/>
              <a:gd name="connsiteY176" fmla="*/ 1112956 h 6853090"/>
              <a:gd name="connsiteX177" fmla="*/ 1390746 w 7658181"/>
              <a:gd name="connsiteY177" fmla="*/ 1191502 h 6853090"/>
              <a:gd name="connsiteX178" fmla="*/ 1374055 w 7658181"/>
              <a:gd name="connsiteY178" fmla="*/ 1218011 h 6853090"/>
              <a:gd name="connsiteX179" fmla="*/ 1319564 w 7658181"/>
              <a:gd name="connsiteY179" fmla="*/ 1301956 h 6853090"/>
              <a:gd name="connsiteX180" fmla="*/ 1257709 w 7658181"/>
              <a:gd name="connsiteY180" fmla="*/ 1395720 h 6853090"/>
              <a:gd name="connsiteX181" fmla="*/ 1152164 w 7658181"/>
              <a:gd name="connsiteY181" fmla="*/ 1550356 h 6853090"/>
              <a:gd name="connsiteX182" fmla="*/ 1106509 w 7658181"/>
              <a:gd name="connsiteY182" fmla="*/ 1623011 h 6853090"/>
              <a:gd name="connsiteX183" fmla="*/ 1082946 w 7658181"/>
              <a:gd name="connsiteY183" fmla="*/ 1723647 h 6853090"/>
              <a:gd name="connsiteX184" fmla="*/ 1037782 w 7658181"/>
              <a:gd name="connsiteY184" fmla="*/ 1832629 h 6853090"/>
              <a:gd name="connsiteX185" fmla="*/ 1011764 w 7658181"/>
              <a:gd name="connsiteY185" fmla="*/ 1894975 h 6853090"/>
              <a:gd name="connsiteX186" fmla="*/ 879218 w 7658181"/>
              <a:gd name="connsiteY186" fmla="*/ 2157120 h 6853090"/>
              <a:gd name="connsiteX187" fmla="*/ 880691 w 7658181"/>
              <a:gd name="connsiteY187" fmla="*/ 2196393 h 6853090"/>
              <a:gd name="connsiteX188" fmla="*/ 885600 w 7658181"/>
              <a:gd name="connsiteY188" fmla="*/ 2249411 h 6853090"/>
              <a:gd name="connsiteX189" fmla="*/ 859582 w 7658181"/>
              <a:gd name="connsiteY189" fmla="*/ 2316175 h 6853090"/>
              <a:gd name="connsiteX190" fmla="*/ 826691 w 7658181"/>
              <a:gd name="connsiteY190" fmla="*/ 2401102 h 6853090"/>
              <a:gd name="connsiteX191" fmla="*/ 825709 w 7658181"/>
              <a:gd name="connsiteY191" fmla="*/ 2486029 h 6853090"/>
              <a:gd name="connsiteX192" fmla="*/ 803618 w 7658181"/>
              <a:gd name="connsiteY192" fmla="*/ 2499284 h 6853090"/>
              <a:gd name="connsiteX193" fmla="*/ 784964 w 7658181"/>
              <a:gd name="connsiteY193" fmla="*/ 2556720 h 6853090"/>
              <a:gd name="connsiteX194" fmla="*/ 778582 w 7658181"/>
              <a:gd name="connsiteY194" fmla="*/ 2601393 h 6853090"/>
              <a:gd name="connsiteX195" fmla="*/ 763364 w 7658181"/>
              <a:gd name="connsiteY195" fmla="*/ 2671593 h 6853090"/>
              <a:gd name="connsiteX196" fmla="*/ 770236 w 7658181"/>
              <a:gd name="connsiteY196" fmla="*/ 2751120 h 6853090"/>
              <a:gd name="connsiteX197" fmla="*/ 727527 w 7658181"/>
              <a:gd name="connsiteY197" fmla="*/ 2869429 h 6853090"/>
              <a:gd name="connsiteX198" fmla="*/ 756000 w 7658181"/>
              <a:gd name="connsiteY198" fmla="*/ 3177720 h 6853090"/>
              <a:gd name="connsiteX199" fmla="*/ 761400 w 7658181"/>
              <a:gd name="connsiteY199" fmla="*/ 3311247 h 6853090"/>
              <a:gd name="connsiteX200" fmla="*/ 732927 w 7658181"/>
              <a:gd name="connsiteY200" fmla="*/ 3461956 h 6853090"/>
              <a:gd name="connsiteX201" fmla="*/ 744709 w 7658181"/>
              <a:gd name="connsiteY201" fmla="*/ 3525775 h 6853090"/>
              <a:gd name="connsiteX202" fmla="*/ 764346 w 7658181"/>
              <a:gd name="connsiteY202" fmla="*/ 3595975 h 6853090"/>
              <a:gd name="connsiteX203" fmla="*/ 790364 w 7658181"/>
              <a:gd name="connsiteY203" fmla="*/ 3650466 h 6853090"/>
              <a:gd name="connsiteX204" fmla="*/ 774655 w 7658181"/>
              <a:gd name="connsiteY204" fmla="*/ 3711338 h 6853090"/>
              <a:gd name="connsiteX205" fmla="*/ 758946 w 7658181"/>
              <a:gd name="connsiteY205" fmla="*/ 3751102 h 6853090"/>
              <a:gd name="connsiteX206" fmla="*/ 775636 w 7658181"/>
              <a:gd name="connsiteY206" fmla="*/ 3815902 h 6853090"/>
              <a:gd name="connsiteX207" fmla="*/ 824727 w 7658181"/>
              <a:gd name="connsiteY207" fmla="*/ 3930284 h 6853090"/>
              <a:gd name="connsiteX208" fmla="*/ 847800 w 7658181"/>
              <a:gd name="connsiteY208" fmla="*/ 4004902 h 6853090"/>
              <a:gd name="connsiteX209" fmla="*/ 882655 w 7658181"/>
              <a:gd name="connsiteY209" fmla="*/ 4099647 h 6853090"/>
              <a:gd name="connsiteX210" fmla="*/ 918491 w 7658181"/>
              <a:gd name="connsiteY210" fmla="*/ 4274411 h 6853090"/>
              <a:gd name="connsiteX211" fmla="*/ 918000 w 7658181"/>
              <a:gd name="connsiteY211" fmla="*/ 4289629 h 6853090"/>
              <a:gd name="connsiteX212" fmla="*/ 995564 w 7658181"/>
              <a:gd name="connsiteY212" fmla="*/ 4424138 h 6853090"/>
              <a:gd name="connsiteX213" fmla="*/ 1082455 w 7658181"/>
              <a:gd name="connsiteY213" fmla="*/ 4583684 h 6853090"/>
              <a:gd name="connsiteX214" fmla="*/ 1100618 w 7658181"/>
              <a:gd name="connsiteY214" fmla="*/ 4601848 h 6853090"/>
              <a:gd name="connsiteX215" fmla="*/ 1148236 w 7658181"/>
              <a:gd name="connsiteY215" fmla="*/ 4687266 h 6853090"/>
              <a:gd name="connsiteX216" fmla="*/ 1156091 w 7658181"/>
              <a:gd name="connsiteY216" fmla="*/ 4708375 h 6853090"/>
              <a:gd name="connsiteX217" fmla="*/ 1211564 w 7658181"/>
              <a:gd name="connsiteY217" fmla="*/ 4782011 h 6853090"/>
              <a:gd name="connsiteX218" fmla="*/ 1209600 w 7658181"/>
              <a:gd name="connsiteY218" fmla="*/ 4832084 h 6853090"/>
              <a:gd name="connsiteX219" fmla="*/ 1264091 w 7658181"/>
              <a:gd name="connsiteY219" fmla="*/ 4850247 h 6853090"/>
              <a:gd name="connsiteX220" fmla="*/ 1276364 w 7658181"/>
              <a:gd name="connsiteY220" fmla="*/ 4900320 h 6853090"/>
              <a:gd name="connsiteX221" fmla="*/ 1339691 w 7658181"/>
              <a:gd name="connsiteY221" fmla="*/ 4997029 h 6853090"/>
              <a:gd name="connsiteX222" fmla="*/ 1352946 w 7658181"/>
              <a:gd name="connsiteY222" fmla="*/ 5027957 h 6853090"/>
              <a:gd name="connsiteX223" fmla="*/ 1449164 w 7658181"/>
              <a:gd name="connsiteY223" fmla="*/ 5123193 h 6853090"/>
              <a:gd name="connsiteX224" fmla="*/ 1492855 w 7658181"/>
              <a:gd name="connsiteY224" fmla="*/ 5242975 h 6853090"/>
              <a:gd name="connsiteX225" fmla="*/ 1535564 w 7658181"/>
              <a:gd name="connsiteY225" fmla="*/ 5292556 h 6853090"/>
              <a:gd name="connsiteX226" fmla="*/ 1592509 w 7658181"/>
              <a:gd name="connsiteY226" fmla="*/ 5356866 h 6853090"/>
              <a:gd name="connsiteX227" fmla="*/ 1646509 w 7658181"/>
              <a:gd name="connsiteY227" fmla="*/ 5411848 h 6853090"/>
              <a:gd name="connsiteX228" fmla="*/ 1758436 w 7658181"/>
              <a:gd name="connsiteY228" fmla="*/ 5483520 h 6853090"/>
              <a:gd name="connsiteX229" fmla="*/ 1800655 w 7658181"/>
              <a:gd name="connsiteY229" fmla="*/ 5555193 h 6853090"/>
              <a:gd name="connsiteX230" fmla="*/ 1855146 w 7658181"/>
              <a:gd name="connsiteY230" fmla="*/ 5600357 h 6853090"/>
              <a:gd name="connsiteX231" fmla="*/ 1944491 w 7658181"/>
              <a:gd name="connsiteY231" fmla="*/ 5698048 h 6853090"/>
              <a:gd name="connsiteX232" fmla="*/ 1955291 w 7658181"/>
              <a:gd name="connsiteY232" fmla="*/ 5702465 h 6853090"/>
              <a:gd name="connsiteX233" fmla="*/ 2047091 w 7658181"/>
              <a:gd name="connsiteY233" fmla="*/ 5754011 h 6853090"/>
              <a:gd name="connsiteX234" fmla="*/ 2162455 w 7658181"/>
              <a:gd name="connsiteY234" fmla="*/ 5807520 h 6853090"/>
              <a:gd name="connsiteX235" fmla="*/ 2191418 w 7658181"/>
              <a:gd name="connsiteY235" fmla="*/ 5835993 h 6853090"/>
              <a:gd name="connsiteX236" fmla="*/ 2233637 w 7658181"/>
              <a:gd name="connsiteY236" fmla="*/ 5880666 h 6853090"/>
              <a:gd name="connsiteX237" fmla="*/ 2337709 w 7658181"/>
              <a:gd name="connsiteY237" fmla="*/ 5904720 h 6853090"/>
              <a:gd name="connsiteX238" fmla="*/ 2365200 w 7658181"/>
              <a:gd name="connsiteY238" fmla="*/ 5919938 h 6853090"/>
              <a:gd name="connsiteX239" fmla="*/ 2458964 w 7658181"/>
              <a:gd name="connsiteY239" fmla="*/ 5950375 h 6853090"/>
              <a:gd name="connsiteX240" fmla="*/ 2531618 w 7658181"/>
              <a:gd name="connsiteY240" fmla="*/ 5983266 h 6853090"/>
              <a:gd name="connsiteX241" fmla="*/ 2731909 w 7658181"/>
              <a:gd name="connsiteY241" fmla="*/ 6066720 h 6853090"/>
              <a:gd name="connsiteX242" fmla="*/ 2888018 w 7658181"/>
              <a:gd name="connsiteY242" fmla="*/ 6108938 h 6853090"/>
              <a:gd name="connsiteX243" fmla="*/ 3030873 w 7658181"/>
              <a:gd name="connsiteY243" fmla="*/ 6161465 h 6853090"/>
              <a:gd name="connsiteX244" fmla="*/ 3086346 w 7658181"/>
              <a:gd name="connsiteY244" fmla="*/ 6160975 h 6853090"/>
              <a:gd name="connsiteX245" fmla="*/ 3121200 w 7658181"/>
              <a:gd name="connsiteY245" fmla="*/ 6155575 h 6853090"/>
              <a:gd name="connsiteX246" fmla="*/ 3371564 w 7658181"/>
              <a:gd name="connsiteY246" fmla="*/ 6186011 h 6853090"/>
              <a:gd name="connsiteX247" fmla="*/ 3474164 w 7658181"/>
              <a:gd name="connsiteY247" fmla="*/ 6212520 h 6853090"/>
              <a:gd name="connsiteX248" fmla="*/ 3632237 w 7658181"/>
              <a:gd name="connsiteY248" fmla="*/ 6213993 h 6853090"/>
              <a:gd name="connsiteX249" fmla="*/ 3663164 w 7658181"/>
              <a:gd name="connsiteY249" fmla="*/ 6217429 h 6853090"/>
              <a:gd name="connsiteX250" fmla="*/ 3796691 w 7658181"/>
              <a:gd name="connsiteY250" fmla="*/ 6222338 h 6853090"/>
              <a:gd name="connsiteX251" fmla="*/ 3827127 w 7658181"/>
              <a:gd name="connsiteY251" fmla="*/ 6218411 h 6853090"/>
              <a:gd name="connsiteX252" fmla="*/ 3932182 w 7658181"/>
              <a:gd name="connsiteY252" fmla="*/ 6213502 h 6853090"/>
              <a:gd name="connsiteX253" fmla="*/ 4049509 w 7658181"/>
              <a:gd name="connsiteY253" fmla="*/ 6208593 h 6853090"/>
              <a:gd name="connsiteX254" fmla="*/ 4115291 w 7658181"/>
              <a:gd name="connsiteY254" fmla="*/ 6182575 h 6853090"/>
              <a:gd name="connsiteX255" fmla="*/ 4179600 w 7658181"/>
              <a:gd name="connsiteY255" fmla="*/ 6157048 h 6853090"/>
              <a:gd name="connsiteX256" fmla="*/ 4234091 w 7658181"/>
              <a:gd name="connsiteY256" fmla="*/ 6138393 h 6853090"/>
              <a:gd name="connsiteX257" fmla="*/ 4281709 w 7658181"/>
              <a:gd name="connsiteY257" fmla="*/ 6118757 h 6853090"/>
              <a:gd name="connsiteX258" fmla="*/ 4563000 w 7658181"/>
              <a:gd name="connsiteY258" fmla="*/ 6067211 h 6853090"/>
              <a:gd name="connsiteX259" fmla="*/ 4700455 w 7658181"/>
              <a:gd name="connsiteY259" fmla="*/ 6013702 h 6853090"/>
              <a:gd name="connsiteX260" fmla="*/ 4742182 w 7658181"/>
              <a:gd name="connsiteY260" fmla="*/ 5999957 h 6853090"/>
              <a:gd name="connsiteX261" fmla="*/ 4897309 w 7658181"/>
              <a:gd name="connsiteY261" fmla="*/ 5970011 h 6853090"/>
              <a:gd name="connsiteX262" fmla="*/ 4976346 w 7658181"/>
              <a:gd name="connsiteY262" fmla="*/ 5931720 h 6853090"/>
              <a:gd name="connsiteX263" fmla="*/ 5087782 w 7658181"/>
              <a:gd name="connsiteY263" fmla="*/ 5903247 h 6853090"/>
              <a:gd name="connsiteX264" fmla="*/ 5184000 w 7658181"/>
              <a:gd name="connsiteY264" fmla="*/ 5843848 h 6853090"/>
              <a:gd name="connsiteX265" fmla="*/ 5270400 w 7658181"/>
              <a:gd name="connsiteY265" fmla="*/ 5789848 h 6853090"/>
              <a:gd name="connsiteX266" fmla="*/ 5362692 w 7658181"/>
              <a:gd name="connsiteY266" fmla="*/ 5648957 h 6853090"/>
              <a:gd name="connsiteX267" fmla="*/ 5475601 w 7658181"/>
              <a:gd name="connsiteY267" fmla="*/ 5576302 h 6853090"/>
              <a:gd name="connsiteX268" fmla="*/ 5566419 w 7658181"/>
              <a:gd name="connsiteY268" fmla="*/ 5530647 h 6853090"/>
              <a:gd name="connsiteX269" fmla="*/ 5680309 w 7658181"/>
              <a:gd name="connsiteY269" fmla="*/ 5439829 h 6853090"/>
              <a:gd name="connsiteX270" fmla="*/ 5824637 w 7658181"/>
              <a:gd name="connsiteY270" fmla="*/ 5273902 h 6853090"/>
              <a:gd name="connsiteX271" fmla="*/ 5846728 w 7658181"/>
              <a:gd name="connsiteY271" fmla="*/ 5228247 h 6853090"/>
              <a:gd name="connsiteX272" fmla="*/ 5861946 w 7658181"/>
              <a:gd name="connsiteY272" fmla="*/ 5228247 h 6853090"/>
              <a:gd name="connsiteX273" fmla="*/ 5935582 w 7658181"/>
              <a:gd name="connsiteY273" fmla="*/ 5167866 h 6853090"/>
              <a:gd name="connsiteX274" fmla="*/ 5937055 w 7658181"/>
              <a:gd name="connsiteY274" fmla="*/ 5152647 h 6853090"/>
              <a:gd name="connsiteX275" fmla="*/ 6037692 w 7658181"/>
              <a:gd name="connsiteY275" fmla="*/ 5089321 h 6853090"/>
              <a:gd name="connsiteX276" fmla="*/ 6072055 w 7658181"/>
              <a:gd name="connsiteY276" fmla="*/ 5060848 h 6853090"/>
              <a:gd name="connsiteX277" fmla="*/ 6099546 w 7658181"/>
              <a:gd name="connsiteY277" fmla="*/ 4961193 h 6853090"/>
              <a:gd name="connsiteX278" fmla="*/ 6186437 w 7658181"/>
              <a:gd name="connsiteY278" fmla="*/ 4843866 h 6853090"/>
              <a:gd name="connsiteX279" fmla="*/ 6201655 w 7658181"/>
              <a:gd name="connsiteY279" fmla="*/ 4799684 h 6853090"/>
              <a:gd name="connsiteX280" fmla="*/ 6281673 w 7658181"/>
              <a:gd name="connsiteY280" fmla="*/ 4701011 h 6853090"/>
              <a:gd name="connsiteX281" fmla="*/ 6291982 w 7658181"/>
              <a:gd name="connsiteY281" fmla="*/ 4645047 h 6853090"/>
              <a:gd name="connsiteX282" fmla="*/ 6336164 w 7658181"/>
              <a:gd name="connsiteY282" fmla="*/ 4618539 h 6853090"/>
              <a:gd name="connsiteX283" fmla="*/ 6356291 w 7658181"/>
              <a:gd name="connsiteY283" fmla="*/ 4551775 h 6853090"/>
              <a:gd name="connsiteX284" fmla="*/ 6396055 w 7658181"/>
              <a:gd name="connsiteY284" fmla="*/ 4478629 h 6853090"/>
              <a:gd name="connsiteX285" fmla="*/ 6406364 w 7658181"/>
              <a:gd name="connsiteY285" fmla="*/ 4353448 h 6853090"/>
              <a:gd name="connsiteX286" fmla="*/ 6483927 w 7658181"/>
              <a:gd name="connsiteY286" fmla="*/ 4194884 h 6853090"/>
              <a:gd name="connsiteX287" fmla="*/ 6489328 w 7658181"/>
              <a:gd name="connsiteY287" fmla="*/ 4114866 h 6853090"/>
              <a:gd name="connsiteX288" fmla="*/ 6498655 w 7658181"/>
              <a:gd name="connsiteY288" fmla="*/ 4053011 h 6853090"/>
              <a:gd name="connsiteX289" fmla="*/ 6553146 w 7658181"/>
              <a:gd name="connsiteY289" fmla="*/ 3909175 h 6853090"/>
              <a:gd name="connsiteX290" fmla="*/ 6596346 w 7658181"/>
              <a:gd name="connsiteY290" fmla="*/ 3871866 h 6853090"/>
              <a:gd name="connsiteX291" fmla="*/ 6538910 w 7658181"/>
              <a:gd name="connsiteY291" fmla="*/ 3713302 h 6853090"/>
              <a:gd name="connsiteX292" fmla="*/ 6635618 w 7658181"/>
              <a:gd name="connsiteY292" fmla="*/ 3561611 h 6853090"/>
              <a:gd name="connsiteX293" fmla="*/ 6649364 w 7658181"/>
              <a:gd name="connsiteY293" fmla="*/ 3452629 h 6853090"/>
              <a:gd name="connsiteX294" fmla="*/ 6647891 w 7658181"/>
              <a:gd name="connsiteY294" fmla="*/ 3348557 h 6853090"/>
              <a:gd name="connsiteX295" fmla="*/ 6688146 w 7658181"/>
              <a:gd name="connsiteY295" fmla="*/ 3249393 h 6853090"/>
              <a:gd name="connsiteX296" fmla="*/ 6666546 w 7658181"/>
              <a:gd name="connsiteY296" fmla="*/ 3101629 h 6853090"/>
              <a:gd name="connsiteX297" fmla="*/ 6655746 w 7658181"/>
              <a:gd name="connsiteY297" fmla="*/ 2999029 h 6853090"/>
              <a:gd name="connsiteX298" fmla="*/ 6647400 w 7658181"/>
              <a:gd name="connsiteY298" fmla="*/ 2911647 h 6853090"/>
              <a:gd name="connsiteX299" fmla="*/ 6646419 w 7658181"/>
              <a:gd name="connsiteY299" fmla="*/ 2865011 h 6853090"/>
              <a:gd name="connsiteX300" fmla="*/ 6625309 w 7658181"/>
              <a:gd name="connsiteY300" fmla="*/ 2789902 h 6853090"/>
              <a:gd name="connsiteX301" fmla="*/ 6610091 w 7658181"/>
              <a:gd name="connsiteY301" fmla="*/ 2778120 h 6853090"/>
              <a:gd name="connsiteX302" fmla="*/ 6598309 w 7658181"/>
              <a:gd name="connsiteY302" fmla="*/ 2648029 h 6853090"/>
              <a:gd name="connsiteX303" fmla="*/ 6632673 w 7658181"/>
              <a:gd name="connsiteY303" fmla="*/ 2540029 h 6853090"/>
              <a:gd name="connsiteX304" fmla="*/ 6595364 w 7658181"/>
              <a:gd name="connsiteY304" fmla="*/ 2390793 h 6853090"/>
              <a:gd name="connsiteX305" fmla="*/ 6567873 w 7658181"/>
              <a:gd name="connsiteY305" fmla="*/ 2337284 h 6853090"/>
              <a:gd name="connsiteX306" fmla="*/ 6552164 w 7658181"/>
              <a:gd name="connsiteY306" fmla="*/ 2274938 h 6853090"/>
              <a:gd name="connsiteX307" fmla="*/ 6491782 w 7658181"/>
              <a:gd name="connsiteY307" fmla="*/ 2202775 h 6853090"/>
              <a:gd name="connsiteX308" fmla="*/ 6453491 w 7658181"/>
              <a:gd name="connsiteY308" fmla="*/ 2125702 h 6853090"/>
              <a:gd name="connsiteX309" fmla="*/ 6475091 w 7658181"/>
              <a:gd name="connsiteY309" fmla="*/ 2095266 h 6853090"/>
              <a:gd name="connsiteX310" fmla="*/ 6383782 w 7658181"/>
              <a:gd name="connsiteY310" fmla="*/ 2015247 h 6853090"/>
              <a:gd name="connsiteX311" fmla="*/ 6376910 w 7658181"/>
              <a:gd name="connsiteY311" fmla="*/ 2011320 h 6853090"/>
              <a:gd name="connsiteX312" fmla="*/ 6219328 w 7658181"/>
              <a:gd name="connsiteY312" fmla="*/ 1964193 h 6853090"/>
              <a:gd name="connsiteX313" fmla="*/ 6148637 w 7658181"/>
              <a:gd name="connsiteY313" fmla="*/ 1926884 h 6853090"/>
              <a:gd name="connsiteX314" fmla="*/ 6101018 w 7658181"/>
              <a:gd name="connsiteY314" fmla="*/ 1921975 h 6853090"/>
              <a:gd name="connsiteX315" fmla="*/ 6034255 w 7658181"/>
              <a:gd name="connsiteY315" fmla="*/ 1897429 h 6853090"/>
              <a:gd name="connsiteX316" fmla="*/ 5993018 w 7658181"/>
              <a:gd name="connsiteY316" fmla="*/ 1858156 h 6853090"/>
              <a:gd name="connsiteX317" fmla="*/ 5962091 w 7658181"/>
              <a:gd name="connsiteY317" fmla="*/ 1834593 h 6853090"/>
              <a:gd name="connsiteX318" fmla="*/ 5901709 w 7658181"/>
              <a:gd name="connsiteY318" fmla="*/ 1767338 h 6853090"/>
              <a:gd name="connsiteX319" fmla="*/ 5893855 w 7658181"/>
              <a:gd name="connsiteY319" fmla="*/ 1758993 h 6853090"/>
              <a:gd name="connsiteX320" fmla="*/ 5809419 w 7658181"/>
              <a:gd name="connsiteY320" fmla="*/ 1702538 h 6853090"/>
              <a:gd name="connsiteX321" fmla="*/ 5821200 w 7658181"/>
              <a:gd name="connsiteY321" fmla="*/ 1609756 h 6853090"/>
              <a:gd name="connsiteX322" fmla="*/ 5816291 w 7658181"/>
              <a:gd name="connsiteY322" fmla="*/ 1591102 h 6853090"/>
              <a:gd name="connsiteX323" fmla="*/ 5766709 w 7658181"/>
              <a:gd name="connsiteY323" fmla="*/ 1499793 h 6853090"/>
              <a:gd name="connsiteX324" fmla="*/ 5736273 w 7658181"/>
              <a:gd name="connsiteY324" fmla="*/ 1451193 h 6853090"/>
              <a:gd name="connsiteX325" fmla="*/ 5762782 w 7658181"/>
              <a:gd name="connsiteY325" fmla="*/ 1433029 h 6853090"/>
              <a:gd name="connsiteX326" fmla="*/ 5755910 w 7658181"/>
              <a:gd name="connsiteY326" fmla="*/ 1418302 h 6853090"/>
              <a:gd name="connsiteX327" fmla="*/ 5747564 w 7658181"/>
              <a:gd name="connsiteY327" fmla="*/ 1372647 h 6853090"/>
              <a:gd name="connsiteX328" fmla="*/ 5732346 w 7658181"/>
              <a:gd name="connsiteY328" fmla="*/ 1304411 h 6853090"/>
              <a:gd name="connsiteX329" fmla="*/ 5768182 w 7658181"/>
              <a:gd name="connsiteY329" fmla="*/ 1226847 h 6853090"/>
              <a:gd name="connsiteX330" fmla="*/ 5834455 w 7658181"/>
              <a:gd name="connsiteY330" fmla="*/ 1123266 h 6853090"/>
              <a:gd name="connsiteX331" fmla="*/ 5823655 w 7658181"/>
              <a:gd name="connsiteY331" fmla="*/ 1098720 h 6853090"/>
              <a:gd name="connsiteX332" fmla="*/ 5908582 w 7658181"/>
              <a:gd name="connsiteY332" fmla="*/ 925920 h 6853090"/>
              <a:gd name="connsiteX333" fmla="*/ 6004309 w 7658181"/>
              <a:gd name="connsiteY333" fmla="*/ 906284 h 6853090"/>
              <a:gd name="connsiteX334" fmla="*/ 6124582 w 7658181"/>
              <a:gd name="connsiteY334" fmla="*/ 878793 h 6853090"/>
              <a:gd name="connsiteX335" fmla="*/ 6182018 w 7658181"/>
              <a:gd name="connsiteY335" fmla="*/ 816447 h 6853090"/>
              <a:gd name="connsiteX336" fmla="*/ 6216873 w 7658181"/>
              <a:gd name="connsiteY336" fmla="*/ 827247 h 6853090"/>
              <a:gd name="connsiteX337" fmla="*/ 6344018 w 7658181"/>
              <a:gd name="connsiteY337" fmla="*/ 758520 h 6853090"/>
              <a:gd name="connsiteX338" fmla="*/ 6464291 w 7658181"/>
              <a:gd name="connsiteY338" fmla="*/ 747720 h 6853090"/>
              <a:gd name="connsiteX339" fmla="*/ 6597328 w 7658181"/>
              <a:gd name="connsiteY339" fmla="*/ 720720 h 6853090"/>
              <a:gd name="connsiteX340" fmla="*/ 6705819 w 7658181"/>
              <a:gd name="connsiteY340" fmla="*/ 755575 h 6853090"/>
              <a:gd name="connsiteX341" fmla="*/ 6738219 w 7658181"/>
              <a:gd name="connsiteY341" fmla="*/ 759011 h 6853090"/>
              <a:gd name="connsiteX342" fmla="*/ 6781419 w 7658181"/>
              <a:gd name="connsiteY342" fmla="*/ 770302 h 6853090"/>
              <a:gd name="connsiteX343" fmla="*/ 6828546 w 7658181"/>
              <a:gd name="connsiteY343" fmla="*/ 786502 h 6853090"/>
              <a:gd name="connsiteX344" fmla="*/ 6873219 w 7658181"/>
              <a:gd name="connsiteY344" fmla="*/ 788465 h 6853090"/>
              <a:gd name="connsiteX345" fmla="*/ 6930164 w 7658181"/>
              <a:gd name="connsiteY345" fmla="*/ 832156 h 6853090"/>
              <a:gd name="connsiteX346" fmla="*/ 6978273 w 7658181"/>
              <a:gd name="connsiteY346" fmla="*/ 860629 h 6853090"/>
              <a:gd name="connsiteX347" fmla="*/ 7038164 w 7658181"/>
              <a:gd name="connsiteY347" fmla="*/ 868975 h 6853090"/>
              <a:gd name="connsiteX348" fmla="*/ 7010673 w 7658181"/>
              <a:gd name="connsiteY348" fmla="*/ 879284 h 6853090"/>
              <a:gd name="connsiteX349" fmla="*/ 7016073 w 7658181"/>
              <a:gd name="connsiteY349" fmla="*/ 923465 h 6853090"/>
              <a:gd name="connsiteX350" fmla="*/ 7099528 w 7658181"/>
              <a:gd name="connsiteY350" fmla="*/ 909229 h 6853090"/>
              <a:gd name="connsiteX351" fmla="*/ 7160891 w 7658181"/>
              <a:gd name="connsiteY351" fmla="*/ 983356 h 6853090"/>
              <a:gd name="connsiteX352" fmla="*/ 7231091 w 7658181"/>
              <a:gd name="connsiteY352" fmla="*/ 1038829 h 6853090"/>
              <a:gd name="connsiteX353" fmla="*/ 7239927 w 7658181"/>
              <a:gd name="connsiteY353" fmla="*/ 1045702 h 6853090"/>
              <a:gd name="connsiteX354" fmla="*/ 7284601 w 7658181"/>
              <a:gd name="connsiteY354" fmla="*/ 1086447 h 6853090"/>
              <a:gd name="connsiteX355" fmla="*/ 7335164 w 7658181"/>
              <a:gd name="connsiteY355" fmla="*/ 1153702 h 6853090"/>
              <a:gd name="connsiteX356" fmla="*/ 7357746 w 7658181"/>
              <a:gd name="connsiteY356" fmla="*/ 1212120 h 6853090"/>
              <a:gd name="connsiteX357" fmla="*/ 7371001 w 7658181"/>
              <a:gd name="connsiteY357" fmla="*/ 1234702 h 6853090"/>
              <a:gd name="connsiteX358" fmla="*/ 7375910 w 7658181"/>
              <a:gd name="connsiteY358" fmla="*/ 1313247 h 6853090"/>
              <a:gd name="connsiteX359" fmla="*/ 7360692 w 7658181"/>
              <a:gd name="connsiteY359" fmla="*/ 1331411 h 6853090"/>
              <a:gd name="connsiteX360" fmla="*/ 7379837 w 7658181"/>
              <a:gd name="connsiteY360" fmla="*/ 1430084 h 6853090"/>
              <a:gd name="connsiteX361" fmla="*/ 7366582 w 7658181"/>
              <a:gd name="connsiteY361" fmla="*/ 1494393 h 6853090"/>
              <a:gd name="connsiteX362" fmla="*/ 7425982 w 7658181"/>
              <a:gd name="connsiteY362" fmla="*/ 1650502 h 6853090"/>
              <a:gd name="connsiteX363" fmla="*/ 7448564 w 7658181"/>
              <a:gd name="connsiteY363" fmla="*/ 1706466 h 6853090"/>
              <a:gd name="connsiteX364" fmla="*/ 7466728 w 7658181"/>
              <a:gd name="connsiteY364" fmla="*/ 1799738 h 6853090"/>
              <a:gd name="connsiteX365" fmla="*/ 7466728 w 7658181"/>
              <a:gd name="connsiteY365" fmla="*/ 1815447 h 6853090"/>
              <a:gd name="connsiteX366" fmla="*/ 7490291 w 7658181"/>
              <a:gd name="connsiteY366" fmla="*/ 1888102 h 6853090"/>
              <a:gd name="connsiteX367" fmla="*/ 7499618 w 7658181"/>
              <a:gd name="connsiteY367" fmla="*/ 1931302 h 6853090"/>
              <a:gd name="connsiteX368" fmla="*/ 7485873 w 7658181"/>
              <a:gd name="connsiteY368" fmla="*/ 1936702 h 6853090"/>
              <a:gd name="connsiteX369" fmla="*/ 7520728 w 7658181"/>
              <a:gd name="connsiteY369" fmla="*/ 1967138 h 6853090"/>
              <a:gd name="connsiteX370" fmla="*/ 7525637 w 7658181"/>
              <a:gd name="connsiteY370" fmla="*/ 2040775 h 6853090"/>
              <a:gd name="connsiteX371" fmla="*/ 7510910 w 7658181"/>
              <a:gd name="connsiteY371" fmla="*/ 2109993 h 6853090"/>
              <a:gd name="connsiteX372" fmla="*/ 7524655 w 7658181"/>
              <a:gd name="connsiteY372" fmla="*/ 2175775 h 6853090"/>
              <a:gd name="connsiteX373" fmla="*/ 7552637 w 7658181"/>
              <a:gd name="connsiteY373" fmla="*/ 2220938 h 6853090"/>
              <a:gd name="connsiteX374" fmla="*/ 7565400 w 7658181"/>
              <a:gd name="connsiteY374" fmla="*/ 2214066 h 6853090"/>
              <a:gd name="connsiteX375" fmla="*/ 7542328 w 7658181"/>
              <a:gd name="connsiteY375" fmla="*/ 2243029 h 6853090"/>
              <a:gd name="connsiteX376" fmla="*/ 7552637 w 7658181"/>
              <a:gd name="connsiteY376" fmla="*/ 2243029 h 6853090"/>
              <a:gd name="connsiteX377" fmla="*/ 7557055 w 7658181"/>
              <a:gd name="connsiteY377" fmla="*/ 2285738 h 6853090"/>
              <a:gd name="connsiteX378" fmla="*/ 7564419 w 7658181"/>
              <a:gd name="connsiteY378" fmla="*/ 2361829 h 6853090"/>
              <a:gd name="connsiteX379" fmla="*/ 7572273 w 7658181"/>
              <a:gd name="connsiteY379" fmla="*/ 2472284 h 6853090"/>
              <a:gd name="connsiteX380" fmla="*/ 7614982 w 7658181"/>
              <a:gd name="connsiteY380" fmla="*/ 2583229 h 6853090"/>
              <a:gd name="connsiteX381" fmla="*/ 7628237 w 7658181"/>
              <a:gd name="connsiteY381" fmla="*/ 2581266 h 6853090"/>
              <a:gd name="connsiteX382" fmla="*/ 7593873 w 7658181"/>
              <a:gd name="connsiteY382" fmla="*/ 2646065 h 6853090"/>
              <a:gd name="connsiteX383" fmla="*/ 7619400 w 7658181"/>
              <a:gd name="connsiteY383" fmla="*/ 2656866 h 6853090"/>
              <a:gd name="connsiteX384" fmla="*/ 7591419 w 7658181"/>
              <a:gd name="connsiteY384" fmla="*/ 2696138 h 6853090"/>
              <a:gd name="connsiteX385" fmla="*/ 7595346 w 7658181"/>
              <a:gd name="connsiteY385" fmla="*/ 2796775 h 6853090"/>
              <a:gd name="connsiteX386" fmla="*/ 7585528 w 7658181"/>
              <a:gd name="connsiteY386" fmla="*/ 2867466 h 6853090"/>
              <a:gd name="connsiteX387" fmla="*/ 7622837 w 7658181"/>
              <a:gd name="connsiteY387" fmla="*/ 2959266 h 6853090"/>
              <a:gd name="connsiteX388" fmla="*/ 7603692 w 7658181"/>
              <a:gd name="connsiteY388" fmla="*/ 2973502 h 6853090"/>
              <a:gd name="connsiteX389" fmla="*/ 7603692 w 7658181"/>
              <a:gd name="connsiteY389" fmla="*/ 3091811 h 6853090"/>
              <a:gd name="connsiteX390" fmla="*/ 7650328 w 7658181"/>
              <a:gd name="connsiteY390" fmla="*/ 3135502 h 6853090"/>
              <a:gd name="connsiteX391" fmla="*/ 7620873 w 7658181"/>
              <a:gd name="connsiteY391" fmla="*/ 3242520 h 6853090"/>
              <a:gd name="connsiteX392" fmla="*/ 7631673 w 7658181"/>
              <a:gd name="connsiteY392" fmla="*/ 3300938 h 6853090"/>
              <a:gd name="connsiteX393" fmla="*/ 7629219 w 7658181"/>
              <a:gd name="connsiteY393" fmla="*/ 3332357 h 6853090"/>
              <a:gd name="connsiteX394" fmla="*/ 7599764 w 7658181"/>
              <a:gd name="connsiteY394" fmla="*/ 3366720 h 6853090"/>
              <a:gd name="connsiteX395" fmla="*/ 7638546 w 7658181"/>
              <a:gd name="connsiteY395" fmla="*/ 3359847 h 6853090"/>
              <a:gd name="connsiteX396" fmla="*/ 7637564 w 7658181"/>
              <a:gd name="connsiteY396" fmla="*/ 3473247 h 6853090"/>
              <a:gd name="connsiteX397" fmla="*/ 7642964 w 7658181"/>
              <a:gd name="connsiteY397" fmla="*/ 3488466 h 6853090"/>
              <a:gd name="connsiteX398" fmla="*/ 7639528 w 7658181"/>
              <a:gd name="connsiteY398" fmla="*/ 3565047 h 6853090"/>
              <a:gd name="connsiteX399" fmla="*/ 7620873 w 7658181"/>
              <a:gd name="connsiteY399" fmla="*/ 3608738 h 6853090"/>
              <a:gd name="connsiteX400" fmla="*/ 7609091 w 7658181"/>
              <a:gd name="connsiteY400" fmla="*/ 3627884 h 6853090"/>
              <a:gd name="connsiteX401" fmla="*/ 7624800 w 7658181"/>
              <a:gd name="connsiteY401" fmla="*/ 3689247 h 6853090"/>
              <a:gd name="connsiteX402" fmla="*/ 7583073 w 7658181"/>
              <a:gd name="connsiteY402" fmla="*/ 3720175 h 6853090"/>
              <a:gd name="connsiteX403" fmla="*/ 7606146 w 7658181"/>
              <a:gd name="connsiteY403" fmla="*/ 3744229 h 6853090"/>
              <a:gd name="connsiteX404" fmla="*/ 7584546 w 7658181"/>
              <a:gd name="connsiteY404" fmla="*/ 3775156 h 6853090"/>
              <a:gd name="connsiteX405" fmla="*/ 7522200 w 7658181"/>
              <a:gd name="connsiteY405" fmla="*/ 3894448 h 6853090"/>
              <a:gd name="connsiteX406" fmla="*/ 7519255 w 7658181"/>
              <a:gd name="connsiteY406" fmla="*/ 4064302 h 6853090"/>
              <a:gd name="connsiteX407" fmla="*/ 7539382 w 7658181"/>
              <a:gd name="connsiteY407" fmla="*/ 4071666 h 6853090"/>
              <a:gd name="connsiteX408" fmla="*/ 7514346 w 7658181"/>
              <a:gd name="connsiteY408" fmla="*/ 4153647 h 6853090"/>
              <a:gd name="connsiteX409" fmla="*/ 7523182 w 7658181"/>
              <a:gd name="connsiteY409" fmla="*/ 4156102 h 6853090"/>
              <a:gd name="connsiteX410" fmla="*/ 7477037 w 7658181"/>
              <a:gd name="connsiteY410" fmla="*/ 4187520 h 6853090"/>
              <a:gd name="connsiteX411" fmla="*/ 7503055 w 7658181"/>
              <a:gd name="connsiteY411" fmla="*/ 4228757 h 6853090"/>
              <a:gd name="connsiteX412" fmla="*/ 7476055 w 7658181"/>
              <a:gd name="connsiteY412" fmla="*/ 4222866 h 6853090"/>
              <a:gd name="connsiteX413" fmla="*/ 7480473 w 7658181"/>
              <a:gd name="connsiteY413" fmla="*/ 4231211 h 6853090"/>
              <a:gd name="connsiteX414" fmla="*/ 7400946 w 7658181"/>
              <a:gd name="connsiteY414" fmla="*/ 4279811 h 6853090"/>
              <a:gd name="connsiteX415" fmla="*/ 7423037 w 7658181"/>
              <a:gd name="connsiteY415" fmla="*/ 4298466 h 6853090"/>
              <a:gd name="connsiteX416" fmla="*/ 7368055 w 7658181"/>
              <a:gd name="connsiteY416" fmla="*/ 4440338 h 6853090"/>
              <a:gd name="connsiteX417" fmla="*/ 7347437 w 7658181"/>
              <a:gd name="connsiteY417" fmla="*/ 4466357 h 6853090"/>
              <a:gd name="connsiteX418" fmla="*/ 7316018 w 7658181"/>
              <a:gd name="connsiteY418" fmla="*/ 4613138 h 6853090"/>
              <a:gd name="connsiteX419" fmla="*/ 7300800 w 7658181"/>
              <a:gd name="connsiteY419" fmla="*/ 4662229 h 6853090"/>
              <a:gd name="connsiteX420" fmla="*/ 7247291 w 7658181"/>
              <a:gd name="connsiteY420" fmla="*/ 4737829 h 6853090"/>
              <a:gd name="connsiteX421" fmla="*/ 7155982 w 7658181"/>
              <a:gd name="connsiteY421" fmla="*/ 4875775 h 6853090"/>
              <a:gd name="connsiteX422" fmla="*/ 7150582 w 7658181"/>
              <a:gd name="connsiteY422" fmla="*/ 4886575 h 6853090"/>
              <a:gd name="connsiteX423" fmla="*/ 7134382 w 7658181"/>
              <a:gd name="connsiteY423" fmla="*/ 4978866 h 6853090"/>
              <a:gd name="connsiteX424" fmla="*/ 7096091 w 7658181"/>
              <a:gd name="connsiteY424" fmla="*/ 4971502 h 6853090"/>
              <a:gd name="connsiteX425" fmla="*/ 7090692 w 7658181"/>
              <a:gd name="connsiteY425" fmla="*/ 4976902 h 6853090"/>
              <a:gd name="connsiteX426" fmla="*/ 7117200 w 7658181"/>
              <a:gd name="connsiteY426" fmla="*/ 4980829 h 6853090"/>
              <a:gd name="connsiteX427" fmla="*/ 7041109 w 7658181"/>
              <a:gd name="connsiteY427" fmla="*/ 5108465 h 6853090"/>
              <a:gd name="connsiteX428" fmla="*/ 7012637 w 7658181"/>
              <a:gd name="connsiteY428" fmla="*/ 5156575 h 6853090"/>
              <a:gd name="connsiteX429" fmla="*/ 6992510 w 7658181"/>
              <a:gd name="connsiteY429" fmla="*/ 5220884 h 6853090"/>
              <a:gd name="connsiteX430" fmla="*/ 6924273 w 7658181"/>
              <a:gd name="connsiteY430" fmla="*/ 5250829 h 6853090"/>
              <a:gd name="connsiteX431" fmla="*/ 6859964 w 7658181"/>
              <a:gd name="connsiteY431" fmla="*/ 5329866 h 6853090"/>
              <a:gd name="connsiteX432" fmla="*/ 6831001 w 7658181"/>
              <a:gd name="connsiteY432" fmla="*/ 5354902 h 6853090"/>
              <a:gd name="connsiteX433" fmla="*/ 6770128 w 7658181"/>
              <a:gd name="connsiteY433" fmla="*/ 5382393 h 6853090"/>
              <a:gd name="connsiteX434" fmla="*/ 6760800 w 7658181"/>
              <a:gd name="connsiteY434" fmla="*/ 5405957 h 6853090"/>
              <a:gd name="connsiteX435" fmla="*/ 6731837 w 7658181"/>
              <a:gd name="connsiteY435" fmla="*/ 5463393 h 6853090"/>
              <a:gd name="connsiteX436" fmla="*/ 6664582 w 7658181"/>
              <a:gd name="connsiteY436" fmla="*/ 5544393 h 6853090"/>
              <a:gd name="connsiteX437" fmla="*/ 6555109 w 7658181"/>
              <a:gd name="connsiteY437" fmla="*/ 5646502 h 6853090"/>
              <a:gd name="connsiteX438" fmla="*/ 6516819 w 7658181"/>
              <a:gd name="connsiteY438" fmla="*/ 5662211 h 6853090"/>
              <a:gd name="connsiteX439" fmla="*/ 6530564 w 7658181"/>
              <a:gd name="connsiteY439" fmla="*/ 5684793 h 6853090"/>
              <a:gd name="connsiteX440" fmla="*/ 6522709 w 7658181"/>
              <a:gd name="connsiteY440" fmla="*/ 5691666 h 6853090"/>
              <a:gd name="connsiteX441" fmla="*/ 6466746 w 7658181"/>
              <a:gd name="connsiteY441" fmla="*/ 5723575 h 6853090"/>
              <a:gd name="connsiteX442" fmla="*/ 6367582 w 7658181"/>
              <a:gd name="connsiteY442" fmla="*/ 5838448 h 6853090"/>
              <a:gd name="connsiteX443" fmla="*/ 6243873 w 7658181"/>
              <a:gd name="connsiteY443" fmla="*/ 5930247 h 6853090"/>
              <a:gd name="connsiteX444" fmla="*/ 6127037 w 7658181"/>
              <a:gd name="connsiteY444" fmla="*/ 5998484 h 6853090"/>
              <a:gd name="connsiteX445" fmla="*/ 6104455 w 7658181"/>
              <a:gd name="connsiteY445" fmla="*/ 6035302 h 6853090"/>
              <a:gd name="connsiteX446" fmla="*/ 6094146 w 7658181"/>
              <a:gd name="connsiteY446" fmla="*/ 6068684 h 6853090"/>
              <a:gd name="connsiteX447" fmla="*/ 6084328 w 7658181"/>
              <a:gd name="connsiteY447" fmla="*/ 6068193 h 6853090"/>
              <a:gd name="connsiteX448" fmla="*/ 6081382 w 7658181"/>
              <a:gd name="connsiteY448" fmla="*/ 6024993 h 6853090"/>
              <a:gd name="connsiteX449" fmla="*/ 5970437 w 7658181"/>
              <a:gd name="connsiteY449" fmla="*/ 6110902 h 6853090"/>
              <a:gd name="connsiteX450" fmla="*/ 5945891 w 7658181"/>
              <a:gd name="connsiteY450" fmla="*/ 6134957 h 6853090"/>
              <a:gd name="connsiteX451" fmla="*/ 5872255 w 7658181"/>
              <a:gd name="connsiteY451" fmla="*/ 6138393 h 6853090"/>
              <a:gd name="connsiteX452" fmla="*/ 5835437 w 7658181"/>
              <a:gd name="connsiteY452" fmla="*/ 6201720 h 6853090"/>
              <a:gd name="connsiteX453" fmla="*/ 5709764 w 7658181"/>
              <a:gd name="connsiteY453" fmla="*/ 6252284 h 6853090"/>
              <a:gd name="connsiteX454" fmla="*/ 5669018 w 7658181"/>
              <a:gd name="connsiteY454" fmla="*/ 6235593 h 6853090"/>
              <a:gd name="connsiteX455" fmla="*/ 5622873 w 7658181"/>
              <a:gd name="connsiteY455" fmla="*/ 6328866 h 6853090"/>
              <a:gd name="connsiteX456" fmla="*/ 5596855 w 7658181"/>
              <a:gd name="connsiteY456" fmla="*/ 6362247 h 6853090"/>
              <a:gd name="connsiteX457" fmla="*/ 5516837 w 7658181"/>
              <a:gd name="connsiteY457" fmla="*/ 6411829 h 6853090"/>
              <a:gd name="connsiteX458" fmla="*/ 5469709 w 7658181"/>
              <a:gd name="connsiteY458" fmla="*/ 6436866 h 6853090"/>
              <a:gd name="connsiteX459" fmla="*/ 5433873 w 7658181"/>
              <a:gd name="connsiteY459" fmla="*/ 6477120 h 6853090"/>
              <a:gd name="connsiteX460" fmla="*/ 5416692 w 7658181"/>
              <a:gd name="connsiteY460" fmla="*/ 6484975 h 6853090"/>
              <a:gd name="connsiteX461" fmla="*/ 5324891 w 7658181"/>
              <a:gd name="connsiteY461" fmla="*/ 6499702 h 6853090"/>
              <a:gd name="connsiteX462" fmla="*/ 5263528 w 7658181"/>
              <a:gd name="connsiteY462" fmla="*/ 6518848 h 6853090"/>
              <a:gd name="connsiteX463" fmla="*/ 5220819 w 7658181"/>
              <a:gd name="connsiteY463" fmla="*/ 6540938 h 6853090"/>
              <a:gd name="connsiteX464" fmla="*/ 5094164 w 7658181"/>
              <a:gd name="connsiteY464" fmla="*/ 6578738 h 6853090"/>
              <a:gd name="connsiteX465" fmla="*/ 5056364 w 7658181"/>
              <a:gd name="connsiteY465" fmla="*/ 6575302 h 6853090"/>
              <a:gd name="connsiteX466" fmla="*/ 5054891 w 7658181"/>
              <a:gd name="connsiteY466" fmla="*/ 6582175 h 6853090"/>
              <a:gd name="connsiteX467" fmla="*/ 4927746 w 7658181"/>
              <a:gd name="connsiteY467" fmla="*/ 6634702 h 6853090"/>
              <a:gd name="connsiteX468" fmla="*/ 4786364 w 7658181"/>
              <a:gd name="connsiteY468" fmla="*/ 6662193 h 6853090"/>
              <a:gd name="connsiteX469" fmla="*/ 4698982 w 7658181"/>
              <a:gd name="connsiteY469" fmla="*/ 6717175 h 6853090"/>
              <a:gd name="connsiteX470" fmla="*/ 4617982 w 7658181"/>
              <a:gd name="connsiteY470" fmla="*/ 6729938 h 6853090"/>
              <a:gd name="connsiteX471" fmla="*/ 4479546 w 7658181"/>
              <a:gd name="connsiteY471" fmla="*/ 6762829 h 6853090"/>
              <a:gd name="connsiteX472" fmla="*/ 4449110 w 7658181"/>
              <a:gd name="connsiteY472" fmla="*/ 6765775 h 6853090"/>
              <a:gd name="connsiteX473" fmla="*/ 4361237 w 7658181"/>
              <a:gd name="connsiteY473" fmla="*/ 6814866 h 6853090"/>
              <a:gd name="connsiteX474" fmla="*/ 4329328 w 7658181"/>
              <a:gd name="connsiteY474" fmla="*/ 6813884 h 6853090"/>
              <a:gd name="connsiteX475" fmla="*/ 4285637 w 7658181"/>
              <a:gd name="connsiteY475" fmla="*/ 6812411 h 6853090"/>
              <a:gd name="connsiteX476" fmla="*/ 3960164 w 7658181"/>
              <a:gd name="connsiteY476" fmla="*/ 6834011 h 6853090"/>
              <a:gd name="connsiteX477" fmla="*/ 3833509 w 7658181"/>
              <a:gd name="connsiteY477" fmla="*/ 6848738 h 6853090"/>
              <a:gd name="connsiteX478" fmla="*/ 3751527 w 7658181"/>
              <a:gd name="connsiteY478" fmla="*/ 6838920 h 6853090"/>
            </a:gdLst>
            <a:ahLst/>
            <a:cxnLst/>
            <a:rect l="l" t="t" r="r" b="b"/>
            <a:pathLst>
              <a:path w="7658181" h="6853090">
                <a:moveTo>
                  <a:pt x="3751527" y="6838920"/>
                </a:moveTo>
                <a:cubicBezTo>
                  <a:pt x="3751527" y="6838920"/>
                  <a:pt x="3748582" y="6847757"/>
                  <a:pt x="3746127" y="6856593"/>
                </a:cubicBezTo>
                <a:cubicBezTo>
                  <a:pt x="3742691" y="6857084"/>
                  <a:pt x="3739746" y="6857575"/>
                  <a:pt x="3736309" y="6857575"/>
                </a:cubicBezTo>
                <a:cubicBezTo>
                  <a:pt x="3732873" y="6843829"/>
                  <a:pt x="3729928" y="6829593"/>
                  <a:pt x="3724527" y="6806520"/>
                </a:cubicBezTo>
                <a:cubicBezTo>
                  <a:pt x="3713237" y="6814866"/>
                  <a:pt x="3705382" y="6822230"/>
                  <a:pt x="3695564" y="6827629"/>
                </a:cubicBezTo>
                <a:cubicBezTo>
                  <a:pt x="3685255" y="6833520"/>
                  <a:pt x="3673473" y="6840884"/>
                  <a:pt x="3662673" y="6840884"/>
                </a:cubicBezTo>
                <a:cubicBezTo>
                  <a:pt x="3622418" y="6840393"/>
                  <a:pt x="3581673" y="6835975"/>
                  <a:pt x="3541418" y="6835484"/>
                </a:cubicBezTo>
                <a:cubicBezTo>
                  <a:pt x="3515891" y="6834993"/>
                  <a:pt x="3490855" y="6839411"/>
                  <a:pt x="3462382" y="6842357"/>
                </a:cubicBezTo>
                <a:cubicBezTo>
                  <a:pt x="3453055" y="6813393"/>
                  <a:pt x="3432928" y="6813884"/>
                  <a:pt x="3407891" y="6830084"/>
                </a:cubicBezTo>
                <a:cubicBezTo>
                  <a:pt x="3373527" y="6852666"/>
                  <a:pt x="3336709" y="6844811"/>
                  <a:pt x="3301855" y="6833520"/>
                </a:cubicBezTo>
                <a:cubicBezTo>
                  <a:pt x="3289091" y="6829593"/>
                  <a:pt x="3279273" y="6814375"/>
                  <a:pt x="3265527" y="6802102"/>
                </a:cubicBezTo>
                <a:cubicBezTo>
                  <a:pt x="3246382" y="6843829"/>
                  <a:pt x="3211037" y="6840884"/>
                  <a:pt x="3171764" y="6833029"/>
                </a:cubicBezTo>
                <a:cubicBezTo>
                  <a:pt x="3152127" y="6829102"/>
                  <a:pt x="3131018" y="6832048"/>
                  <a:pt x="3110891" y="6832048"/>
                </a:cubicBezTo>
                <a:cubicBezTo>
                  <a:pt x="3106964" y="6832048"/>
                  <a:pt x="3100582" y="6833520"/>
                  <a:pt x="3099600" y="6831556"/>
                </a:cubicBezTo>
                <a:cubicBezTo>
                  <a:pt x="3072109" y="6782465"/>
                  <a:pt x="3029400" y="6814866"/>
                  <a:pt x="2988164" y="6813393"/>
                </a:cubicBezTo>
                <a:cubicBezTo>
                  <a:pt x="2996509" y="6799157"/>
                  <a:pt x="3003382" y="6788357"/>
                  <a:pt x="3015164" y="6768720"/>
                </a:cubicBezTo>
                <a:cubicBezTo>
                  <a:pt x="2965091" y="6787866"/>
                  <a:pt x="2921400" y="6811429"/>
                  <a:pt x="2890964" y="6763321"/>
                </a:cubicBezTo>
                <a:cubicBezTo>
                  <a:pt x="2821746" y="6743684"/>
                  <a:pt x="2754491" y="6723556"/>
                  <a:pt x="2686255" y="6704902"/>
                </a:cubicBezTo>
                <a:cubicBezTo>
                  <a:pt x="2666127" y="6699502"/>
                  <a:pt x="2645018" y="6698029"/>
                  <a:pt x="2624891" y="6693120"/>
                </a:cubicBezTo>
                <a:cubicBezTo>
                  <a:pt x="2606728" y="6688702"/>
                  <a:pt x="2588564" y="6682321"/>
                  <a:pt x="2570400" y="6676429"/>
                </a:cubicBezTo>
                <a:cubicBezTo>
                  <a:pt x="2524746" y="6661211"/>
                  <a:pt x="2478600" y="6646484"/>
                  <a:pt x="2433437" y="6630284"/>
                </a:cubicBezTo>
                <a:cubicBezTo>
                  <a:pt x="2387782" y="6614084"/>
                  <a:pt x="2342618" y="6595429"/>
                  <a:pt x="2296473" y="6579720"/>
                </a:cubicBezTo>
                <a:cubicBezTo>
                  <a:pt x="2280273" y="6573829"/>
                  <a:pt x="2262109" y="6570393"/>
                  <a:pt x="2244928" y="6570884"/>
                </a:cubicBezTo>
                <a:cubicBezTo>
                  <a:pt x="2222837" y="6571375"/>
                  <a:pt x="2213018" y="6564502"/>
                  <a:pt x="2210073" y="6541920"/>
                </a:cubicBezTo>
                <a:cubicBezTo>
                  <a:pt x="2207127" y="6519829"/>
                  <a:pt x="2194364" y="6510993"/>
                  <a:pt x="2169818" y="6518357"/>
                </a:cubicBezTo>
                <a:cubicBezTo>
                  <a:pt x="2135455" y="6528666"/>
                  <a:pt x="2121709" y="6515902"/>
                  <a:pt x="2123673" y="6469757"/>
                </a:cubicBezTo>
                <a:cubicBezTo>
                  <a:pt x="2096182" y="6466811"/>
                  <a:pt x="2068200" y="6463866"/>
                  <a:pt x="2040218" y="6459938"/>
                </a:cubicBezTo>
                <a:cubicBezTo>
                  <a:pt x="2032364" y="6458957"/>
                  <a:pt x="2025000" y="6454539"/>
                  <a:pt x="2017636" y="6450611"/>
                </a:cubicBezTo>
                <a:cubicBezTo>
                  <a:pt x="1986218" y="6434902"/>
                  <a:pt x="1961182" y="6410357"/>
                  <a:pt x="1919946" y="6407902"/>
                </a:cubicBezTo>
                <a:cubicBezTo>
                  <a:pt x="1886564" y="6405938"/>
                  <a:pt x="1853673" y="6378448"/>
                  <a:pt x="1822746" y="6359302"/>
                </a:cubicBezTo>
                <a:cubicBezTo>
                  <a:pt x="1810964" y="6351938"/>
                  <a:pt x="1805073" y="6335738"/>
                  <a:pt x="1794273" y="6320029"/>
                </a:cubicBezTo>
                <a:cubicBezTo>
                  <a:pt x="1792309" y="6321011"/>
                  <a:pt x="1783964" y="6326411"/>
                  <a:pt x="1772673" y="6333284"/>
                </a:cubicBezTo>
                <a:cubicBezTo>
                  <a:pt x="1761873" y="6290575"/>
                  <a:pt x="1688236" y="6344084"/>
                  <a:pt x="1693145" y="6282230"/>
                </a:cubicBezTo>
                <a:cubicBezTo>
                  <a:pt x="1663691" y="6257193"/>
                  <a:pt x="1610673" y="6288611"/>
                  <a:pt x="1600855" y="6232647"/>
                </a:cubicBezTo>
                <a:cubicBezTo>
                  <a:pt x="1549800" y="6235102"/>
                  <a:pt x="1547346" y="6187975"/>
                  <a:pt x="1524273" y="6160975"/>
                </a:cubicBezTo>
                <a:cubicBezTo>
                  <a:pt x="1513964" y="6149193"/>
                  <a:pt x="1499236" y="6142811"/>
                  <a:pt x="1498255" y="6124647"/>
                </a:cubicBezTo>
                <a:cubicBezTo>
                  <a:pt x="1485000" y="6127593"/>
                  <a:pt x="1471746" y="6131029"/>
                  <a:pt x="1460946" y="6133484"/>
                </a:cubicBezTo>
                <a:cubicBezTo>
                  <a:pt x="1422164" y="6094211"/>
                  <a:pt x="1382891" y="6053957"/>
                  <a:pt x="1342636" y="6013211"/>
                </a:cubicBezTo>
                <a:cubicBezTo>
                  <a:pt x="1332818" y="6025975"/>
                  <a:pt x="1327418" y="6032357"/>
                  <a:pt x="1321036" y="6041193"/>
                </a:cubicBezTo>
                <a:cubicBezTo>
                  <a:pt x="1308764" y="6023520"/>
                  <a:pt x="1298946" y="6007811"/>
                  <a:pt x="1287655" y="5994066"/>
                </a:cubicBezTo>
                <a:cubicBezTo>
                  <a:pt x="1271455" y="5974429"/>
                  <a:pt x="1257218" y="5950866"/>
                  <a:pt x="1236600" y="5937611"/>
                </a:cubicBezTo>
                <a:cubicBezTo>
                  <a:pt x="1208618" y="5919448"/>
                  <a:pt x="1199782" y="5902757"/>
                  <a:pt x="1203218" y="5867411"/>
                </a:cubicBezTo>
                <a:cubicBezTo>
                  <a:pt x="1206655" y="5836975"/>
                  <a:pt x="1167382" y="5825684"/>
                  <a:pt x="1143327" y="5809975"/>
                </a:cubicBezTo>
                <a:cubicBezTo>
                  <a:pt x="1124182" y="5797702"/>
                  <a:pt x="1104055" y="5787393"/>
                  <a:pt x="1086382" y="5773647"/>
                </a:cubicBezTo>
                <a:cubicBezTo>
                  <a:pt x="1063309" y="5755975"/>
                  <a:pt x="1042691" y="5734375"/>
                  <a:pt x="1019127" y="5717193"/>
                </a:cubicBezTo>
                <a:cubicBezTo>
                  <a:pt x="1001455" y="5704429"/>
                  <a:pt x="973473" y="5700993"/>
                  <a:pt x="987218" y="5667120"/>
                </a:cubicBezTo>
                <a:cubicBezTo>
                  <a:pt x="987709" y="5666139"/>
                  <a:pt x="959727" y="5646011"/>
                  <a:pt x="948436" y="5648957"/>
                </a:cubicBezTo>
                <a:cubicBezTo>
                  <a:pt x="920946" y="5655338"/>
                  <a:pt x="906709" y="5657302"/>
                  <a:pt x="916527" y="5622448"/>
                </a:cubicBezTo>
                <a:cubicBezTo>
                  <a:pt x="918000" y="5616556"/>
                  <a:pt x="911127" y="5606247"/>
                  <a:pt x="905236" y="5600357"/>
                </a:cubicBezTo>
                <a:cubicBezTo>
                  <a:pt x="884127" y="5578266"/>
                  <a:pt x="862527" y="5556666"/>
                  <a:pt x="840436" y="5535556"/>
                </a:cubicBezTo>
                <a:cubicBezTo>
                  <a:pt x="820800" y="5516902"/>
                  <a:pt x="799691" y="5499720"/>
                  <a:pt x="781036" y="5480084"/>
                </a:cubicBezTo>
                <a:cubicBezTo>
                  <a:pt x="772691" y="5471247"/>
                  <a:pt x="760909" y="5457011"/>
                  <a:pt x="762873" y="5448175"/>
                </a:cubicBezTo>
                <a:cubicBezTo>
                  <a:pt x="771218" y="5413321"/>
                  <a:pt x="747655" y="5400556"/>
                  <a:pt x="726055" y="5383866"/>
                </a:cubicBezTo>
                <a:cubicBezTo>
                  <a:pt x="718200" y="5377975"/>
                  <a:pt x="713782" y="5366684"/>
                  <a:pt x="709364" y="5357357"/>
                </a:cubicBezTo>
                <a:cubicBezTo>
                  <a:pt x="700527" y="5338211"/>
                  <a:pt x="694636" y="5321029"/>
                  <a:pt x="668618" y="5313175"/>
                </a:cubicBezTo>
                <a:cubicBezTo>
                  <a:pt x="632782" y="5302375"/>
                  <a:pt x="606273" y="5245920"/>
                  <a:pt x="615109" y="5227266"/>
                </a:cubicBezTo>
                <a:cubicBezTo>
                  <a:pt x="571418" y="5182593"/>
                  <a:pt x="529200" y="5140375"/>
                  <a:pt x="487473" y="5098157"/>
                </a:cubicBezTo>
                <a:cubicBezTo>
                  <a:pt x="488945" y="5097175"/>
                  <a:pt x="490418" y="5096684"/>
                  <a:pt x="492382" y="5095702"/>
                </a:cubicBezTo>
                <a:cubicBezTo>
                  <a:pt x="474709" y="5067720"/>
                  <a:pt x="456545" y="5039247"/>
                  <a:pt x="438382" y="5011266"/>
                </a:cubicBezTo>
                <a:cubicBezTo>
                  <a:pt x="433964" y="5004884"/>
                  <a:pt x="423655" y="4998993"/>
                  <a:pt x="424145" y="4993102"/>
                </a:cubicBezTo>
                <a:cubicBezTo>
                  <a:pt x="427582" y="4927811"/>
                  <a:pt x="376036" y="4894920"/>
                  <a:pt x="341182" y="4850739"/>
                </a:cubicBezTo>
                <a:cubicBezTo>
                  <a:pt x="348055" y="4842393"/>
                  <a:pt x="355418" y="4834047"/>
                  <a:pt x="357382" y="4831593"/>
                </a:cubicBezTo>
                <a:cubicBezTo>
                  <a:pt x="349527" y="4820302"/>
                  <a:pt x="343145" y="4814411"/>
                  <a:pt x="340200" y="4807047"/>
                </a:cubicBezTo>
                <a:cubicBezTo>
                  <a:pt x="322036" y="4764338"/>
                  <a:pt x="304855" y="4721138"/>
                  <a:pt x="284236" y="4679902"/>
                </a:cubicBezTo>
                <a:cubicBezTo>
                  <a:pt x="277364" y="4657811"/>
                  <a:pt x="271473" y="4635229"/>
                  <a:pt x="263127" y="4614120"/>
                </a:cubicBezTo>
                <a:cubicBezTo>
                  <a:pt x="256745" y="4597920"/>
                  <a:pt x="243491" y="4583684"/>
                  <a:pt x="240545" y="4567484"/>
                </a:cubicBezTo>
                <a:cubicBezTo>
                  <a:pt x="234164" y="4533120"/>
                  <a:pt x="227782" y="4502684"/>
                  <a:pt x="200291" y="4475684"/>
                </a:cubicBezTo>
                <a:cubicBezTo>
                  <a:pt x="190473" y="4466357"/>
                  <a:pt x="206673" y="4430520"/>
                  <a:pt x="211582" y="4402539"/>
                </a:cubicBezTo>
                <a:cubicBezTo>
                  <a:pt x="206673" y="4398611"/>
                  <a:pt x="197836" y="4390757"/>
                  <a:pt x="185564" y="4380938"/>
                </a:cubicBezTo>
                <a:cubicBezTo>
                  <a:pt x="196364" y="4372102"/>
                  <a:pt x="206182" y="4364247"/>
                  <a:pt x="217473" y="4355411"/>
                </a:cubicBezTo>
                <a:cubicBezTo>
                  <a:pt x="204709" y="4346084"/>
                  <a:pt x="192436" y="4336757"/>
                  <a:pt x="178691" y="4326938"/>
                </a:cubicBezTo>
                <a:cubicBezTo>
                  <a:pt x="189982" y="4321047"/>
                  <a:pt x="198327" y="4316138"/>
                  <a:pt x="217473" y="4306320"/>
                </a:cubicBezTo>
                <a:cubicBezTo>
                  <a:pt x="190473" y="4301902"/>
                  <a:pt x="176727" y="4299938"/>
                  <a:pt x="169364" y="4298466"/>
                </a:cubicBezTo>
                <a:cubicBezTo>
                  <a:pt x="160036" y="4274411"/>
                  <a:pt x="152673" y="4255266"/>
                  <a:pt x="143836" y="4232193"/>
                </a:cubicBezTo>
                <a:cubicBezTo>
                  <a:pt x="143836" y="4209120"/>
                  <a:pt x="147764" y="4178684"/>
                  <a:pt x="142855" y="4149229"/>
                </a:cubicBezTo>
                <a:cubicBezTo>
                  <a:pt x="137455" y="4115357"/>
                  <a:pt x="125182" y="4082956"/>
                  <a:pt x="114873" y="4050065"/>
                </a:cubicBezTo>
                <a:cubicBezTo>
                  <a:pt x="105055" y="4018156"/>
                  <a:pt x="94255" y="3986247"/>
                  <a:pt x="83945" y="3953847"/>
                </a:cubicBezTo>
                <a:cubicBezTo>
                  <a:pt x="98673" y="3949429"/>
                  <a:pt x="108491" y="3946484"/>
                  <a:pt x="119291" y="3943047"/>
                </a:cubicBezTo>
                <a:cubicBezTo>
                  <a:pt x="117327" y="3936666"/>
                  <a:pt x="117327" y="3932247"/>
                  <a:pt x="114873" y="3929793"/>
                </a:cubicBezTo>
                <a:cubicBezTo>
                  <a:pt x="98673" y="3914084"/>
                  <a:pt x="77564" y="3901320"/>
                  <a:pt x="66273" y="3882175"/>
                </a:cubicBezTo>
                <a:cubicBezTo>
                  <a:pt x="59400" y="3870393"/>
                  <a:pt x="66764" y="3849775"/>
                  <a:pt x="68236" y="3823757"/>
                </a:cubicBezTo>
                <a:cubicBezTo>
                  <a:pt x="56455" y="3813938"/>
                  <a:pt x="7364" y="3805593"/>
                  <a:pt x="44673" y="3769266"/>
                </a:cubicBezTo>
                <a:cubicBezTo>
                  <a:pt x="33382" y="3744720"/>
                  <a:pt x="17182" y="3724102"/>
                  <a:pt x="15709" y="3702502"/>
                </a:cubicBezTo>
                <a:cubicBezTo>
                  <a:pt x="14236" y="3682866"/>
                  <a:pt x="27982" y="3661757"/>
                  <a:pt x="35836" y="3639175"/>
                </a:cubicBezTo>
                <a:cubicBezTo>
                  <a:pt x="32400" y="3638193"/>
                  <a:pt x="23073" y="3635738"/>
                  <a:pt x="6873" y="3631320"/>
                </a:cubicBezTo>
                <a:cubicBezTo>
                  <a:pt x="22091" y="3623466"/>
                  <a:pt x="30927" y="3619047"/>
                  <a:pt x="47618" y="3610211"/>
                </a:cubicBezTo>
                <a:cubicBezTo>
                  <a:pt x="-28473" y="3566029"/>
                  <a:pt x="15709" y="3497793"/>
                  <a:pt x="1473" y="3438393"/>
                </a:cubicBezTo>
                <a:cubicBezTo>
                  <a:pt x="10800" y="3439866"/>
                  <a:pt x="17182" y="3440847"/>
                  <a:pt x="22582" y="3441829"/>
                </a:cubicBezTo>
                <a:cubicBezTo>
                  <a:pt x="19145" y="3411393"/>
                  <a:pt x="15709" y="3380956"/>
                  <a:pt x="11782" y="3345120"/>
                </a:cubicBezTo>
                <a:cubicBezTo>
                  <a:pt x="14236" y="3343647"/>
                  <a:pt x="24055" y="3337266"/>
                  <a:pt x="36818" y="3328920"/>
                </a:cubicBezTo>
                <a:cubicBezTo>
                  <a:pt x="20618" y="3314684"/>
                  <a:pt x="11782" y="3306829"/>
                  <a:pt x="0" y="3296029"/>
                </a:cubicBezTo>
                <a:cubicBezTo>
                  <a:pt x="8345" y="3287684"/>
                  <a:pt x="17182" y="3278847"/>
                  <a:pt x="25036" y="3269029"/>
                </a:cubicBezTo>
                <a:cubicBezTo>
                  <a:pt x="29455" y="3263138"/>
                  <a:pt x="36818" y="3252338"/>
                  <a:pt x="34855" y="3249884"/>
                </a:cubicBezTo>
                <a:cubicBezTo>
                  <a:pt x="6873" y="3211102"/>
                  <a:pt x="25527" y="3189502"/>
                  <a:pt x="59400" y="3177229"/>
                </a:cubicBezTo>
                <a:cubicBezTo>
                  <a:pt x="46636" y="3167902"/>
                  <a:pt x="24055" y="3154156"/>
                  <a:pt x="25036" y="3152193"/>
                </a:cubicBezTo>
                <a:cubicBezTo>
                  <a:pt x="37800" y="3126666"/>
                  <a:pt x="8345" y="3079047"/>
                  <a:pt x="65782" y="3073156"/>
                </a:cubicBezTo>
                <a:cubicBezTo>
                  <a:pt x="54000" y="3068738"/>
                  <a:pt x="43691" y="3064811"/>
                  <a:pt x="27982" y="3058429"/>
                </a:cubicBezTo>
                <a:cubicBezTo>
                  <a:pt x="39764" y="3050084"/>
                  <a:pt x="47127" y="3044684"/>
                  <a:pt x="56455" y="3038302"/>
                </a:cubicBezTo>
                <a:cubicBezTo>
                  <a:pt x="44673" y="3018666"/>
                  <a:pt x="26018" y="2994611"/>
                  <a:pt x="77564" y="2985775"/>
                </a:cubicBezTo>
                <a:cubicBezTo>
                  <a:pt x="26509" y="2950429"/>
                  <a:pt x="34364" y="2899866"/>
                  <a:pt x="36327" y="2855684"/>
                </a:cubicBezTo>
                <a:cubicBezTo>
                  <a:pt x="37309" y="2832120"/>
                  <a:pt x="57436" y="2807575"/>
                  <a:pt x="73636" y="2787448"/>
                </a:cubicBezTo>
                <a:cubicBezTo>
                  <a:pt x="93764" y="2762411"/>
                  <a:pt x="119782" y="2742775"/>
                  <a:pt x="93764" y="2705466"/>
                </a:cubicBezTo>
                <a:cubicBezTo>
                  <a:pt x="80509" y="2685829"/>
                  <a:pt x="105055" y="2646557"/>
                  <a:pt x="131073" y="2638702"/>
                </a:cubicBezTo>
                <a:cubicBezTo>
                  <a:pt x="123709" y="2618084"/>
                  <a:pt x="116345" y="2597466"/>
                  <a:pt x="108000" y="2572920"/>
                </a:cubicBezTo>
                <a:cubicBezTo>
                  <a:pt x="115855" y="2567029"/>
                  <a:pt x="125673" y="2559666"/>
                  <a:pt x="137455" y="2550829"/>
                </a:cubicBezTo>
                <a:cubicBezTo>
                  <a:pt x="129600" y="2538557"/>
                  <a:pt x="122236" y="2527266"/>
                  <a:pt x="114873" y="2516466"/>
                </a:cubicBezTo>
                <a:cubicBezTo>
                  <a:pt x="117327" y="2516466"/>
                  <a:pt x="120273" y="2516466"/>
                  <a:pt x="122727" y="2515975"/>
                </a:cubicBezTo>
                <a:cubicBezTo>
                  <a:pt x="122727" y="2491920"/>
                  <a:pt x="122727" y="2467375"/>
                  <a:pt x="122727" y="2442338"/>
                </a:cubicBezTo>
                <a:cubicBezTo>
                  <a:pt x="139909" y="2439884"/>
                  <a:pt x="157582" y="2407975"/>
                  <a:pt x="150218" y="2386375"/>
                </a:cubicBezTo>
                <a:cubicBezTo>
                  <a:pt x="147273" y="2377047"/>
                  <a:pt x="150709" y="2364775"/>
                  <a:pt x="153164" y="2354466"/>
                </a:cubicBezTo>
                <a:cubicBezTo>
                  <a:pt x="159545" y="2325993"/>
                  <a:pt x="166418" y="2297029"/>
                  <a:pt x="174273" y="2268557"/>
                </a:cubicBezTo>
                <a:cubicBezTo>
                  <a:pt x="179182" y="2250393"/>
                  <a:pt x="186545" y="2232720"/>
                  <a:pt x="191945" y="2215047"/>
                </a:cubicBezTo>
                <a:cubicBezTo>
                  <a:pt x="199800" y="2190993"/>
                  <a:pt x="208636" y="2167429"/>
                  <a:pt x="214036" y="2142884"/>
                </a:cubicBezTo>
                <a:cubicBezTo>
                  <a:pt x="219927" y="2114902"/>
                  <a:pt x="207164" y="2084956"/>
                  <a:pt x="234164" y="2058447"/>
                </a:cubicBezTo>
                <a:cubicBezTo>
                  <a:pt x="246436" y="2046666"/>
                  <a:pt x="240055" y="2016229"/>
                  <a:pt x="242509" y="1989229"/>
                </a:cubicBezTo>
                <a:cubicBezTo>
                  <a:pt x="286200" y="1966156"/>
                  <a:pt x="303382" y="1913138"/>
                  <a:pt x="330382" y="1866993"/>
                </a:cubicBezTo>
                <a:cubicBezTo>
                  <a:pt x="346582" y="1839502"/>
                  <a:pt x="365236" y="1812993"/>
                  <a:pt x="400582" y="1812011"/>
                </a:cubicBezTo>
                <a:cubicBezTo>
                  <a:pt x="400582" y="1790411"/>
                  <a:pt x="391255" y="1759484"/>
                  <a:pt x="402545" y="1746720"/>
                </a:cubicBezTo>
                <a:cubicBezTo>
                  <a:pt x="421200" y="1725611"/>
                  <a:pt x="405000" y="1682902"/>
                  <a:pt x="446727" y="1678484"/>
                </a:cubicBezTo>
                <a:cubicBezTo>
                  <a:pt x="448200" y="1678484"/>
                  <a:pt x="448200" y="1668175"/>
                  <a:pt x="449182" y="1663266"/>
                </a:cubicBezTo>
                <a:cubicBezTo>
                  <a:pt x="450655" y="1655902"/>
                  <a:pt x="450655" y="1645593"/>
                  <a:pt x="455564" y="1642156"/>
                </a:cubicBezTo>
                <a:cubicBezTo>
                  <a:pt x="470291" y="1631847"/>
                  <a:pt x="486491" y="1623993"/>
                  <a:pt x="504655" y="1613684"/>
                </a:cubicBezTo>
                <a:cubicBezTo>
                  <a:pt x="490418" y="1601411"/>
                  <a:pt x="481091" y="1594047"/>
                  <a:pt x="468327" y="1583247"/>
                </a:cubicBezTo>
                <a:cubicBezTo>
                  <a:pt x="497291" y="1570484"/>
                  <a:pt x="521345" y="1560175"/>
                  <a:pt x="543927" y="1550847"/>
                </a:cubicBezTo>
                <a:cubicBezTo>
                  <a:pt x="547855" y="1528266"/>
                  <a:pt x="552273" y="1505193"/>
                  <a:pt x="556691" y="1482611"/>
                </a:cubicBezTo>
                <a:cubicBezTo>
                  <a:pt x="558655" y="1484084"/>
                  <a:pt x="560618" y="1485557"/>
                  <a:pt x="562091" y="1487029"/>
                </a:cubicBezTo>
                <a:cubicBezTo>
                  <a:pt x="582709" y="1451684"/>
                  <a:pt x="601364" y="1415847"/>
                  <a:pt x="623946" y="1381975"/>
                </a:cubicBezTo>
                <a:cubicBezTo>
                  <a:pt x="639164" y="1358902"/>
                  <a:pt x="659782" y="1338775"/>
                  <a:pt x="676964" y="1316684"/>
                </a:cubicBezTo>
                <a:cubicBezTo>
                  <a:pt x="693655" y="1295575"/>
                  <a:pt x="709364" y="1273484"/>
                  <a:pt x="724582" y="1250902"/>
                </a:cubicBezTo>
                <a:cubicBezTo>
                  <a:pt x="731455" y="1240593"/>
                  <a:pt x="735382" y="1228320"/>
                  <a:pt x="733418" y="1210647"/>
                </a:cubicBezTo>
                <a:cubicBezTo>
                  <a:pt x="751091" y="1204756"/>
                  <a:pt x="768273" y="1199356"/>
                  <a:pt x="785946" y="1193466"/>
                </a:cubicBezTo>
                <a:cubicBezTo>
                  <a:pt x="782509" y="1191502"/>
                  <a:pt x="779073" y="1189538"/>
                  <a:pt x="776127" y="1187575"/>
                </a:cubicBezTo>
                <a:cubicBezTo>
                  <a:pt x="788891" y="1164011"/>
                  <a:pt x="798709" y="1137993"/>
                  <a:pt x="815400" y="1117866"/>
                </a:cubicBezTo>
                <a:cubicBezTo>
                  <a:pt x="860073" y="1063375"/>
                  <a:pt x="907200" y="1010847"/>
                  <a:pt x="954818" y="958811"/>
                </a:cubicBezTo>
                <a:cubicBezTo>
                  <a:pt x="963164" y="949484"/>
                  <a:pt x="978382" y="946538"/>
                  <a:pt x="993109" y="939175"/>
                </a:cubicBezTo>
                <a:cubicBezTo>
                  <a:pt x="977400" y="905302"/>
                  <a:pt x="984273" y="882229"/>
                  <a:pt x="1021582" y="866520"/>
                </a:cubicBezTo>
                <a:cubicBezTo>
                  <a:pt x="1033855" y="861611"/>
                  <a:pt x="1060855" y="848847"/>
                  <a:pt x="1053000" y="820375"/>
                </a:cubicBezTo>
                <a:cubicBezTo>
                  <a:pt x="1052018" y="816938"/>
                  <a:pt x="1065764" y="807611"/>
                  <a:pt x="1074109" y="803193"/>
                </a:cubicBezTo>
                <a:cubicBezTo>
                  <a:pt x="1096200" y="790429"/>
                  <a:pt x="1118291" y="779138"/>
                  <a:pt x="1119273" y="748211"/>
                </a:cubicBezTo>
                <a:cubicBezTo>
                  <a:pt x="1119273" y="742811"/>
                  <a:pt x="1125164" y="733975"/>
                  <a:pt x="1130073" y="732502"/>
                </a:cubicBezTo>
                <a:cubicBezTo>
                  <a:pt x="1191436" y="710902"/>
                  <a:pt x="1216964" y="651502"/>
                  <a:pt x="1260164" y="610756"/>
                </a:cubicBezTo>
                <a:cubicBezTo>
                  <a:pt x="1273909" y="597993"/>
                  <a:pt x="1299927" y="599956"/>
                  <a:pt x="1315636" y="588175"/>
                </a:cubicBezTo>
                <a:cubicBezTo>
                  <a:pt x="1353927" y="559702"/>
                  <a:pt x="1389273" y="527793"/>
                  <a:pt x="1427073" y="495884"/>
                </a:cubicBezTo>
                <a:cubicBezTo>
                  <a:pt x="1438855" y="504229"/>
                  <a:pt x="1448182" y="510611"/>
                  <a:pt x="1457509" y="516993"/>
                </a:cubicBezTo>
                <a:cubicBezTo>
                  <a:pt x="1459964" y="512575"/>
                  <a:pt x="1462909" y="509629"/>
                  <a:pt x="1462418" y="508156"/>
                </a:cubicBezTo>
                <a:cubicBezTo>
                  <a:pt x="1452600" y="480665"/>
                  <a:pt x="1452600" y="461520"/>
                  <a:pt x="1489418" y="453665"/>
                </a:cubicBezTo>
                <a:cubicBezTo>
                  <a:pt x="1542436" y="442375"/>
                  <a:pt x="1594473" y="426665"/>
                  <a:pt x="1645527" y="408993"/>
                </a:cubicBezTo>
                <a:cubicBezTo>
                  <a:pt x="1652400" y="406538"/>
                  <a:pt x="1651418" y="381011"/>
                  <a:pt x="1654855" y="361866"/>
                </a:cubicBezTo>
                <a:cubicBezTo>
                  <a:pt x="1695109" y="355975"/>
                  <a:pt x="1735855" y="338302"/>
                  <a:pt x="1756964" y="291175"/>
                </a:cubicBezTo>
                <a:cubicBezTo>
                  <a:pt x="1759418" y="286266"/>
                  <a:pt x="1767764" y="284302"/>
                  <a:pt x="1773164" y="280865"/>
                </a:cubicBezTo>
                <a:cubicBezTo>
                  <a:pt x="1793782" y="269084"/>
                  <a:pt x="1813418" y="255829"/>
                  <a:pt x="1835018" y="245520"/>
                </a:cubicBezTo>
                <a:cubicBezTo>
                  <a:pt x="1880673" y="223429"/>
                  <a:pt x="1925837" y="196429"/>
                  <a:pt x="1974437" y="184647"/>
                </a:cubicBezTo>
                <a:cubicBezTo>
                  <a:pt x="2005364" y="177284"/>
                  <a:pt x="2031873" y="171393"/>
                  <a:pt x="2052000" y="145865"/>
                </a:cubicBezTo>
                <a:cubicBezTo>
                  <a:pt x="2054946" y="141938"/>
                  <a:pt x="2059855" y="138011"/>
                  <a:pt x="2064273" y="137029"/>
                </a:cubicBezTo>
                <a:cubicBezTo>
                  <a:pt x="2117291" y="126229"/>
                  <a:pt x="2170800" y="116902"/>
                  <a:pt x="2223327" y="104629"/>
                </a:cubicBezTo>
                <a:cubicBezTo>
                  <a:pt x="2237073" y="101684"/>
                  <a:pt x="2247382" y="87447"/>
                  <a:pt x="2261127" y="82047"/>
                </a:cubicBezTo>
                <a:cubicBezTo>
                  <a:pt x="2296964" y="67320"/>
                  <a:pt x="2328382" y="39338"/>
                  <a:pt x="2374037" y="57993"/>
                </a:cubicBezTo>
                <a:cubicBezTo>
                  <a:pt x="2391709" y="64865"/>
                  <a:pt x="2423618" y="56520"/>
                  <a:pt x="2439818" y="43265"/>
                </a:cubicBezTo>
                <a:cubicBezTo>
                  <a:pt x="2472218" y="17738"/>
                  <a:pt x="2505600" y="24120"/>
                  <a:pt x="2540946" y="22156"/>
                </a:cubicBezTo>
                <a:cubicBezTo>
                  <a:pt x="2597891" y="19211"/>
                  <a:pt x="2653855" y="5956"/>
                  <a:pt x="2710800" y="556"/>
                </a:cubicBezTo>
                <a:cubicBezTo>
                  <a:pt x="2733382" y="-1898"/>
                  <a:pt x="2756946" y="3993"/>
                  <a:pt x="2780509" y="13811"/>
                </a:cubicBezTo>
                <a:cubicBezTo>
                  <a:pt x="2733873" y="26575"/>
                  <a:pt x="2686746" y="37375"/>
                  <a:pt x="2641582" y="53084"/>
                </a:cubicBezTo>
                <a:cubicBezTo>
                  <a:pt x="2557146" y="83029"/>
                  <a:pt x="2484982" y="131629"/>
                  <a:pt x="2427055" y="200847"/>
                </a:cubicBezTo>
                <a:cubicBezTo>
                  <a:pt x="2421164" y="207720"/>
                  <a:pt x="2413309" y="213120"/>
                  <a:pt x="2405946" y="218029"/>
                </a:cubicBezTo>
                <a:cubicBezTo>
                  <a:pt x="2375018" y="238156"/>
                  <a:pt x="2338200" y="251411"/>
                  <a:pt x="2323964" y="290193"/>
                </a:cubicBezTo>
                <a:cubicBezTo>
                  <a:pt x="2322491" y="293629"/>
                  <a:pt x="2318564" y="298538"/>
                  <a:pt x="2315618" y="298047"/>
                </a:cubicBezTo>
                <a:cubicBezTo>
                  <a:pt x="2268000" y="297065"/>
                  <a:pt x="2258673" y="341247"/>
                  <a:pt x="2237564" y="367756"/>
                </a:cubicBezTo>
                <a:cubicBezTo>
                  <a:pt x="2207618" y="405556"/>
                  <a:pt x="2175709" y="435502"/>
                  <a:pt x="2128091" y="448266"/>
                </a:cubicBezTo>
                <a:cubicBezTo>
                  <a:pt x="2121709" y="450229"/>
                  <a:pt x="2114346" y="456611"/>
                  <a:pt x="2111400" y="462993"/>
                </a:cubicBezTo>
                <a:cubicBezTo>
                  <a:pt x="2093236" y="506684"/>
                  <a:pt x="2057400" y="534666"/>
                  <a:pt x="2027946" y="569520"/>
                </a:cubicBezTo>
                <a:cubicBezTo>
                  <a:pt x="1982782" y="622047"/>
                  <a:pt x="1921418" y="644138"/>
                  <a:pt x="1868400" y="681447"/>
                </a:cubicBezTo>
                <a:cubicBezTo>
                  <a:pt x="1835018" y="705011"/>
                  <a:pt x="1805564" y="730538"/>
                  <a:pt x="1763346" y="743302"/>
                </a:cubicBezTo>
                <a:cubicBezTo>
                  <a:pt x="1733891" y="752138"/>
                  <a:pt x="1709837" y="789938"/>
                  <a:pt x="1690200" y="819393"/>
                </a:cubicBezTo>
                <a:cubicBezTo>
                  <a:pt x="1664182" y="858666"/>
                  <a:pt x="1644546" y="902356"/>
                  <a:pt x="1621964" y="944084"/>
                </a:cubicBezTo>
                <a:cubicBezTo>
                  <a:pt x="1620491" y="946538"/>
                  <a:pt x="1620982" y="949975"/>
                  <a:pt x="1619018" y="951447"/>
                </a:cubicBezTo>
                <a:cubicBezTo>
                  <a:pt x="1590055" y="973047"/>
                  <a:pt x="1565509" y="998084"/>
                  <a:pt x="1541455" y="1025575"/>
                </a:cubicBezTo>
                <a:cubicBezTo>
                  <a:pt x="1512000" y="1058466"/>
                  <a:pt x="1470273" y="1081047"/>
                  <a:pt x="1439346" y="1112956"/>
                </a:cubicBezTo>
                <a:cubicBezTo>
                  <a:pt x="1418236" y="1134556"/>
                  <a:pt x="1406946" y="1164993"/>
                  <a:pt x="1390746" y="1191502"/>
                </a:cubicBezTo>
                <a:cubicBezTo>
                  <a:pt x="1385346" y="1200338"/>
                  <a:pt x="1379455" y="1209175"/>
                  <a:pt x="1374055" y="1218011"/>
                </a:cubicBezTo>
                <a:cubicBezTo>
                  <a:pt x="1356382" y="1245502"/>
                  <a:pt x="1323491" y="1258266"/>
                  <a:pt x="1319564" y="1301956"/>
                </a:cubicBezTo>
                <a:cubicBezTo>
                  <a:pt x="1316618" y="1334847"/>
                  <a:pt x="1278327" y="1363811"/>
                  <a:pt x="1257709" y="1395720"/>
                </a:cubicBezTo>
                <a:cubicBezTo>
                  <a:pt x="1224818" y="1448247"/>
                  <a:pt x="1161000" y="1478684"/>
                  <a:pt x="1152164" y="1550356"/>
                </a:cubicBezTo>
                <a:cubicBezTo>
                  <a:pt x="1148727" y="1575884"/>
                  <a:pt x="1117309" y="1596502"/>
                  <a:pt x="1106509" y="1623011"/>
                </a:cubicBezTo>
                <a:cubicBezTo>
                  <a:pt x="1093746" y="1654429"/>
                  <a:pt x="1085891" y="1689284"/>
                  <a:pt x="1082946" y="1723647"/>
                </a:cubicBezTo>
                <a:cubicBezTo>
                  <a:pt x="1079509" y="1765865"/>
                  <a:pt x="1063309" y="1799738"/>
                  <a:pt x="1037782" y="1832629"/>
                </a:cubicBezTo>
                <a:cubicBezTo>
                  <a:pt x="1024527" y="1849811"/>
                  <a:pt x="1013727" y="1873375"/>
                  <a:pt x="1011764" y="1894975"/>
                </a:cubicBezTo>
                <a:cubicBezTo>
                  <a:pt x="1001455" y="2000029"/>
                  <a:pt x="949418" y="2083484"/>
                  <a:pt x="879218" y="2157120"/>
                </a:cubicBezTo>
                <a:cubicBezTo>
                  <a:pt x="863509" y="2173320"/>
                  <a:pt x="864000" y="2183138"/>
                  <a:pt x="880691" y="2196393"/>
                </a:cubicBezTo>
                <a:cubicBezTo>
                  <a:pt x="899836" y="2211611"/>
                  <a:pt x="899836" y="2227811"/>
                  <a:pt x="885600" y="2249411"/>
                </a:cubicBezTo>
                <a:cubicBezTo>
                  <a:pt x="872836" y="2269047"/>
                  <a:pt x="868418" y="2293593"/>
                  <a:pt x="859582" y="2316175"/>
                </a:cubicBezTo>
                <a:cubicBezTo>
                  <a:pt x="848782" y="2344647"/>
                  <a:pt x="833564" y="2371647"/>
                  <a:pt x="826691" y="2401102"/>
                </a:cubicBezTo>
                <a:cubicBezTo>
                  <a:pt x="821291" y="2426138"/>
                  <a:pt x="825709" y="2453138"/>
                  <a:pt x="825709" y="2486029"/>
                </a:cubicBezTo>
                <a:cubicBezTo>
                  <a:pt x="820800" y="2488975"/>
                  <a:pt x="807055" y="2497320"/>
                  <a:pt x="803618" y="2499284"/>
                </a:cubicBezTo>
                <a:cubicBezTo>
                  <a:pt x="795273" y="2524811"/>
                  <a:pt x="790364" y="2540520"/>
                  <a:pt x="784964" y="2556720"/>
                </a:cubicBezTo>
                <a:cubicBezTo>
                  <a:pt x="779073" y="2568993"/>
                  <a:pt x="817855" y="2579302"/>
                  <a:pt x="778582" y="2601393"/>
                </a:cubicBezTo>
                <a:cubicBezTo>
                  <a:pt x="764346" y="2609247"/>
                  <a:pt x="764346" y="2647047"/>
                  <a:pt x="763364" y="2671593"/>
                </a:cubicBezTo>
                <a:cubicBezTo>
                  <a:pt x="761891" y="2697611"/>
                  <a:pt x="756982" y="2720193"/>
                  <a:pt x="770236" y="2751120"/>
                </a:cubicBezTo>
                <a:cubicBezTo>
                  <a:pt x="783982" y="2784502"/>
                  <a:pt x="784473" y="2846357"/>
                  <a:pt x="727527" y="2869429"/>
                </a:cubicBezTo>
                <a:cubicBezTo>
                  <a:pt x="778091" y="2951902"/>
                  <a:pt x="790855" y="3143847"/>
                  <a:pt x="756000" y="3177720"/>
                </a:cubicBezTo>
                <a:cubicBezTo>
                  <a:pt x="757964" y="3225829"/>
                  <a:pt x="762873" y="3268538"/>
                  <a:pt x="761400" y="3311247"/>
                </a:cubicBezTo>
                <a:cubicBezTo>
                  <a:pt x="759436" y="3362302"/>
                  <a:pt x="756982" y="3413357"/>
                  <a:pt x="732927" y="3461956"/>
                </a:cubicBezTo>
                <a:cubicBezTo>
                  <a:pt x="725073" y="3477666"/>
                  <a:pt x="739309" y="3504175"/>
                  <a:pt x="744709" y="3525775"/>
                </a:cubicBezTo>
                <a:cubicBezTo>
                  <a:pt x="750600" y="3549338"/>
                  <a:pt x="756000" y="3573393"/>
                  <a:pt x="764346" y="3595975"/>
                </a:cubicBezTo>
                <a:cubicBezTo>
                  <a:pt x="770236" y="3613156"/>
                  <a:pt x="780055" y="3629357"/>
                  <a:pt x="790364" y="3650466"/>
                </a:cubicBezTo>
                <a:cubicBezTo>
                  <a:pt x="758946" y="3663229"/>
                  <a:pt x="751091" y="3681884"/>
                  <a:pt x="774655" y="3711338"/>
                </a:cubicBezTo>
                <a:cubicBezTo>
                  <a:pt x="779073" y="3716738"/>
                  <a:pt x="764346" y="3737847"/>
                  <a:pt x="758946" y="3751102"/>
                </a:cubicBezTo>
                <a:cubicBezTo>
                  <a:pt x="764346" y="3770247"/>
                  <a:pt x="774164" y="3792829"/>
                  <a:pt x="775636" y="3815902"/>
                </a:cubicBezTo>
                <a:cubicBezTo>
                  <a:pt x="778582" y="3860575"/>
                  <a:pt x="784473" y="3899357"/>
                  <a:pt x="824727" y="3930284"/>
                </a:cubicBezTo>
                <a:cubicBezTo>
                  <a:pt x="841909" y="3943538"/>
                  <a:pt x="850745" y="3980357"/>
                  <a:pt x="847800" y="4004902"/>
                </a:cubicBezTo>
                <a:cubicBezTo>
                  <a:pt x="843382" y="4044666"/>
                  <a:pt x="873818" y="4067247"/>
                  <a:pt x="882655" y="4099647"/>
                </a:cubicBezTo>
                <a:cubicBezTo>
                  <a:pt x="897873" y="4157084"/>
                  <a:pt x="964636" y="4203720"/>
                  <a:pt x="918491" y="4274411"/>
                </a:cubicBezTo>
                <a:cubicBezTo>
                  <a:pt x="916036" y="4278338"/>
                  <a:pt x="915545" y="4286193"/>
                  <a:pt x="918000" y="4289629"/>
                </a:cubicBezTo>
                <a:cubicBezTo>
                  <a:pt x="945000" y="4334793"/>
                  <a:pt x="989673" y="4377011"/>
                  <a:pt x="995564" y="4424138"/>
                </a:cubicBezTo>
                <a:cubicBezTo>
                  <a:pt x="1003909" y="4493357"/>
                  <a:pt x="1083436" y="4514957"/>
                  <a:pt x="1082455" y="4583684"/>
                </a:cubicBezTo>
                <a:cubicBezTo>
                  <a:pt x="1082455" y="4589575"/>
                  <a:pt x="1093255" y="4596938"/>
                  <a:pt x="1100618" y="4601848"/>
                </a:cubicBezTo>
                <a:cubicBezTo>
                  <a:pt x="1131055" y="4622466"/>
                  <a:pt x="1156582" y="4644557"/>
                  <a:pt x="1148236" y="4687266"/>
                </a:cubicBezTo>
                <a:cubicBezTo>
                  <a:pt x="1146764" y="4693648"/>
                  <a:pt x="1151673" y="4702484"/>
                  <a:pt x="1156091" y="4708375"/>
                </a:cubicBezTo>
                <a:cubicBezTo>
                  <a:pt x="1174746" y="4732920"/>
                  <a:pt x="1196836" y="4755502"/>
                  <a:pt x="1211564" y="4782011"/>
                </a:cubicBezTo>
                <a:cubicBezTo>
                  <a:pt x="1218436" y="4793793"/>
                  <a:pt x="1211073" y="4813429"/>
                  <a:pt x="1209600" y="4832084"/>
                </a:cubicBezTo>
                <a:cubicBezTo>
                  <a:pt x="1226291" y="4837484"/>
                  <a:pt x="1243473" y="4843375"/>
                  <a:pt x="1264091" y="4850247"/>
                </a:cubicBezTo>
                <a:cubicBezTo>
                  <a:pt x="1253291" y="4871848"/>
                  <a:pt x="1242982" y="4891975"/>
                  <a:pt x="1276364" y="4900320"/>
                </a:cubicBezTo>
                <a:cubicBezTo>
                  <a:pt x="1306309" y="4907684"/>
                  <a:pt x="1340673" y="4966102"/>
                  <a:pt x="1339691" y="4997029"/>
                </a:cubicBezTo>
                <a:cubicBezTo>
                  <a:pt x="1339200" y="5007338"/>
                  <a:pt x="1345582" y="5020102"/>
                  <a:pt x="1352946" y="5027957"/>
                </a:cubicBezTo>
                <a:cubicBezTo>
                  <a:pt x="1384855" y="5060357"/>
                  <a:pt x="1425109" y="5086375"/>
                  <a:pt x="1449164" y="5123193"/>
                </a:cubicBezTo>
                <a:cubicBezTo>
                  <a:pt x="1471746" y="5157556"/>
                  <a:pt x="1475673" y="5204193"/>
                  <a:pt x="1492855" y="5242975"/>
                </a:cubicBezTo>
                <a:cubicBezTo>
                  <a:pt x="1501200" y="5262120"/>
                  <a:pt x="1520837" y="5276357"/>
                  <a:pt x="1535564" y="5292556"/>
                </a:cubicBezTo>
                <a:cubicBezTo>
                  <a:pt x="1555200" y="5313666"/>
                  <a:pt x="1582200" y="5331829"/>
                  <a:pt x="1592509" y="5356866"/>
                </a:cubicBezTo>
                <a:cubicBezTo>
                  <a:pt x="1604291" y="5384848"/>
                  <a:pt x="1622455" y="5398593"/>
                  <a:pt x="1646509" y="5411848"/>
                </a:cubicBezTo>
                <a:cubicBezTo>
                  <a:pt x="1685291" y="5433448"/>
                  <a:pt x="1724073" y="5456029"/>
                  <a:pt x="1758436" y="5483520"/>
                </a:cubicBezTo>
                <a:cubicBezTo>
                  <a:pt x="1775618" y="5497757"/>
                  <a:pt x="1782982" y="5523775"/>
                  <a:pt x="1800655" y="5555193"/>
                </a:cubicBezTo>
                <a:cubicBezTo>
                  <a:pt x="1811946" y="5564520"/>
                  <a:pt x="1835509" y="5580720"/>
                  <a:pt x="1855146" y="5600357"/>
                </a:cubicBezTo>
                <a:cubicBezTo>
                  <a:pt x="1886073" y="5631775"/>
                  <a:pt x="1914546" y="5665647"/>
                  <a:pt x="1944491" y="5698048"/>
                </a:cubicBezTo>
                <a:cubicBezTo>
                  <a:pt x="1946946" y="5700502"/>
                  <a:pt x="1952346" y="5702957"/>
                  <a:pt x="1955291" y="5702465"/>
                </a:cubicBezTo>
                <a:cubicBezTo>
                  <a:pt x="2002909" y="5688720"/>
                  <a:pt x="2022546" y="5729957"/>
                  <a:pt x="2047091" y="5754011"/>
                </a:cubicBezTo>
                <a:cubicBezTo>
                  <a:pt x="2080473" y="5786411"/>
                  <a:pt x="2120236" y="5796720"/>
                  <a:pt x="2162455" y="5807520"/>
                </a:cubicBezTo>
                <a:cubicBezTo>
                  <a:pt x="2174236" y="5810465"/>
                  <a:pt x="2189455" y="5825193"/>
                  <a:pt x="2191418" y="5835993"/>
                </a:cubicBezTo>
                <a:cubicBezTo>
                  <a:pt x="2195837" y="5862502"/>
                  <a:pt x="2206146" y="5878702"/>
                  <a:pt x="2233637" y="5880666"/>
                </a:cubicBezTo>
                <a:cubicBezTo>
                  <a:pt x="2269473" y="5883611"/>
                  <a:pt x="2296964" y="5919448"/>
                  <a:pt x="2337709" y="5904720"/>
                </a:cubicBezTo>
                <a:cubicBezTo>
                  <a:pt x="2344091" y="5902266"/>
                  <a:pt x="2356855" y="5913556"/>
                  <a:pt x="2365200" y="5919938"/>
                </a:cubicBezTo>
                <a:cubicBezTo>
                  <a:pt x="2393182" y="5940556"/>
                  <a:pt x="2422146" y="5949884"/>
                  <a:pt x="2458964" y="5950375"/>
                </a:cubicBezTo>
                <a:cubicBezTo>
                  <a:pt x="2483509" y="5950866"/>
                  <a:pt x="2507073" y="5972957"/>
                  <a:pt x="2531618" y="5983266"/>
                </a:cubicBezTo>
                <a:cubicBezTo>
                  <a:pt x="2598382" y="6011247"/>
                  <a:pt x="2667109" y="6034811"/>
                  <a:pt x="2731909" y="6066720"/>
                </a:cubicBezTo>
                <a:cubicBezTo>
                  <a:pt x="2782473" y="6091266"/>
                  <a:pt x="2834018" y="6099611"/>
                  <a:pt x="2888018" y="6108938"/>
                </a:cubicBezTo>
                <a:cubicBezTo>
                  <a:pt x="2937109" y="6117284"/>
                  <a:pt x="2982764" y="6145757"/>
                  <a:pt x="3030873" y="6161465"/>
                </a:cubicBezTo>
                <a:cubicBezTo>
                  <a:pt x="3047564" y="6166866"/>
                  <a:pt x="3067691" y="6162448"/>
                  <a:pt x="3086346" y="6160975"/>
                </a:cubicBezTo>
                <a:cubicBezTo>
                  <a:pt x="3098127" y="6159993"/>
                  <a:pt x="3112364" y="6151647"/>
                  <a:pt x="3121200" y="6155575"/>
                </a:cubicBezTo>
                <a:cubicBezTo>
                  <a:pt x="3202200" y="6190920"/>
                  <a:pt x="3288109" y="6175702"/>
                  <a:pt x="3371564" y="6186011"/>
                </a:cubicBezTo>
                <a:cubicBezTo>
                  <a:pt x="3406418" y="6190429"/>
                  <a:pt x="3439800" y="6209084"/>
                  <a:pt x="3474164" y="6212520"/>
                </a:cubicBezTo>
                <a:cubicBezTo>
                  <a:pt x="3526200" y="6217429"/>
                  <a:pt x="3579218" y="6242957"/>
                  <a:pt x="3632237" y="6213993"/>
                </a:cubicBezTo>
                <a:cubicBezTo>
                  <a:pt x="3640091" y="6210066"/>
                  <a:pt x="3656291" y="6211539"/>
                  <a:pt x="3663164" y="6217429"/>
                </a:cubicBezTo>
                <a:cubicBezTo>
                  <a:pt x="3706855" y="6254738"/>
                  <a:pt x="3751527" y="6234611"/>
                  <a:pt x="3796691" y="6222338"/>
                </a:cubicBezTo>
                <a:cubicBezTo>
                  <a:pt x="3806509" y="6219884"/>
                  <a:pt x="3817800" y="6215957"/>
                  <a:pt x="3827127" y="6218411"/>
                </a:cubicBezTo>
                <a:cubicBezTo>
                  <a:pt x="3862964" y="6229211"/>
                  <a:pt x="3896837" y="6220375"/>
                  <a:pt x="3932182" y="6213502"/>
                </a:cubicBezTo>
                <a:cubicBezTo>
                  <a:pt x="3969982" y="6206139"/>
                  <a:pt x="4007782" y="6193866"/>
                  <a:pt x="4049509" y="6208593"/>
                </a:cubicBezTo>
                <a:cubicBezTo>
                  <a:pt x="4066691" y="6214484"/>
                  <a:pt x="4095655" y="6195829"/>
                  <a:pt x="4115291" y="6182575"/>
                </a:cubicBezTo>
                <a:cubicBezTo>
                  <a:pt x="4135418" y="6168829"/>
                  <a:pt x="4151618" y="6154593"/>
                  <a:pt x="4179600" y="6157048"/>
                </a:cubicBezTo>
                <a:cubicBezTo>
                  <a:pt x="4197273" y="6158520"/>
                  <a:pt x="4215928" y="6145266"/>
                  <a:pt x="4234091" y="6138393"/>
                </a:cubicBezTo>
                <a:cubicBezTo>
                  <a:pt x="4250291" y="6132011"/>
                  <a:pt x="4265509" y="6118757"/>
                  <a:pt x="4281709" y="6118757"/>
                </a:cubicBezTo>
                <a:cubicBezTo>
                  <a:pt x="4378910" y="6119247"/>
                  <a:pt x="4468746" y="6078993"/>
                  <a:pt x="4563000" y="6067211"/>
                </a:cubicBezTo>
                <a:cubicBezTo>
                  <a:pt x="4615528" y="6060829"/>
                  <a:pt x="4660691" y="6048556"/>
                  <a:pt x="4700455" y="6013702"/>
                </a:cubicBezTo>
                <a:cubicBezTo>
                  <a:pt x="4710764" y="6004866"/>
                  <a:pt x="4727946" y="6002902"/>
                  <a:pt x="4742182" y="5999957"/>
                </a:cubicBezTo>
                <a:cubicBezTo>
                  <a:pt x="4793728" y="5989647"/>
                  <a:pt x="4846746" y="5983757"/>
                  <a:pt x="4897309" y="5970011"/>
                </a:cubicBezTo>
                <a:cubicBezTo>
                  <a:pt x="4925291" y="5962647"/>
                  <a:pt x="4948855" y="5941048"/>
                  <a:pt x="4976346" y="5931720"/>
                </a:cubicBezTo>
                <a:cubicBezTo>
                  <a:pt x="5012673" y="5919448"/>
                  <a:pt x="5052927" y="5917484"/>
                  <a:pt x="5087782" y="5903247"/>
                </a:cubicBezTo>
                <a:cubicBezTo>
                  <a:pt x="5123128" y="5889011"/>
                  <a:pt x="5176637" y="5870357"/>
                  <a:pt x="5184000" y="5843848"/>
                </a:cubicBezTo>
                <a:cubicBezTo>
                  <a:pt x="5198728" y="5787884"/>
                  <a:pt x="5239964" y="5803593"/>
                  <a:pt x="5270400" y="5789848"/>
                </a:cubicBezTo>
                <a:cubicBezTo>
                  <a:pt x="5267455" y="5752539"/>
                  <a:pt x="5323910" y="5670556"/>
                  <a:pt x="5362692" y="5648957"/>
                </a:cubicBezTo>
                <a:cubicBezTo>
                  <a:pt x="5401964" y="5627357"/>
                  <a:pt x="5436819" y="5598884"/>
                  <a:pt x="5475601" y="5576302"/>
                </a:cubicBezTo>
                <a:cubicBezTo>
                  <a:pt x="5504564" y="5559120"/>
                  <a:pt x="5538927" y="5549793"/>
                  <a:pt x="5566419" y="5530647"/>
                </a:cubicBezTo>
                <a:cubicBezTo>
                  <a:pt x="5606673" y="5503647"/>
                  <a:pt x="5646927" y="5474193"/>
                  <a:pt x="5680309" y="5439829"/>
                </a:cubicBezTo>
                <a:cubicBezTo>
                  <a:pt x="5731364" y="5387302"/>
                  <a:pt x="5777510" y="5329866"/>
                  <a:pt x="5824637" y="5273902"/>
                </a:cubicBezTo>
                <a:cubicBezTo>
                  <a:pt x="5833473" y="5263102"/>
                  <a:pt x="5837400" y="5248375"/>
                  <a:pt x="5846728" y="5228247"/>
                </a:cubicBezTo>
                <a:cubicBezTo>
                  <a:pt x="5844273" y="5228247"/>
                  <a:pt x="5853109" y="5227757"/>
                  <a:pt x="5861946" y="5228247"/>
                </a:cubicBezTo>
                <a:cubicBezTo>
                  <a:pt x="5912018" y="5232175"/>
                  <a:pt x="5930673" y="5216957"/>
                  <a:pt x="5935582" y="5167866"/>
                </a:cubicBezTo>
                <a:cubicBezTo>
                  <a:pt x="5936073" y="5162465"/>
                  <a:pt x="5935091" y="5157066"/>
                  <a:pt x="5937055" y="5152647"/>
                </a:cubicBezTo>
                <a:cubicBezTo>
                  <a:pt x="5945400" y="5131539"/>
                  <a:pt x="6014128" y="5087848"/>
                  <a:pt x="6037692" y="5089321"/>
                </a:cubicBezTo>
                <a:cubicBezTo>
                  <a:pt x="6059291" y="5090793"/>
                  <a:pt x="6080400" y="5087848"/>
                  <a:pt x="6072055" y="5060848"/>
                </a:cubicBezTo>
                <a:cubicBezTo>
                  <a:pt x="6059782" y="5020102"/>
                  <a:pt x="6080400" y="4990648"/>
                  <a:pt x="6099546" y="4961193"/>
                </a:cubicBezTo>
                <a:cubicBezTo>
                  <a:pt x="6126055" y="4920448"/>
                  <a:pt x="6158455" y="4883629"/>
                  <a:pt x="6186437" y="4843866"/>
                </a:cubicBezTo>
                <a:cubicBezTo>
                  <a:pt x="6195273" y="4831593"/>
                  <a:pt x="6201655" y="4814411"/>
                  <a:pt x="6201655" y="4799684"/>
                </a:cubicBezTo>
                <a:cubicBezTo>
                  <a:pt x="6201655" y="4763357"/>
                  <a:pt x="6236018" y="4717211"/>
                  <a:pt x="6281673" y="4701011"/>
                </a:cubicBezTo>
                <a:cubicBezTo>
                  <a:pt x="6248291" y="4674993"/>
                  <a:pt x="6269891" y="4659775"/>
                  <a:pt x="6291982" y="4645047"/>
                </a:cubicBezTo>
                <a:cubicBezTo>
                  <a:pt x="6306219" y="4635720"/>
                  <a:pt x="6320946" y="4626884"/>
                  <a:pt x="6336164" y="4618539"/>
                </a:cubicBezTo>
                <a:cubicBezTo>
                  <a:pt x="6365618" y="4602338"/>
                  <a:pt x="6349419" y="4573866"/>
                  <a:pt x="6356291" y="4551775"/>
                </a:cubicBezTo>
                <a:cubicBezTo>
                  <a:pt x="6363164" y="4528211"/>
                  <a:pt x="6379364" y="4507593"/>
                  <a:pt x="6396055" y="4478629"/>
                </a:cubicBezTo>
                <a:cubicBezTo>
                  <a:pt x="6367582" y="4443284"/>
                  <a:pt x="6377400" y="4400575"/>
                  <a:pt x="6406364" y="4353448"/>
                </a:cubicBezTo>
                <a:cubicBezTo>
                  <a:pt x="6437291" y="4303375"/>
                  <a:pt x="6462328" y="4249375"/>
                  <a:pt x="6483927" y="4194884"/>
                </a:cubicBezTo>
                <a:cubicBezTo>
                  <a:pt x="6493255" y="4171320"/>
                  <a:pt x="6487364" y="4141375"/>
                  <a:pt x="6489328" y="4114866"/>
                </a:cubicBezTo>
                <a:cubicBezTo>
                  <a:pt x="6491291" y="4094247"/>
                  <a:pt x="6492273" y="4072647"/>
                  <a:pt x="6498655" y="4053011"/>
                </a:cubicBezTo>
                <a:cubicBezTo>
                  <a:pt x="6514855" y="4004411"/>
                  <a:pt x="6532037" y="3955811"/>
                  <a:pt x="6553146" y="3909175"/>
                </a:cubicBezTo>
                <a:cubicBezTo>
                  <a:pt x="6560018" y="3894448"/>
                  <a:pt x="6579655" y="3885611"/>
                  <a:pt x="6596346" y="3871866"/>
                </a:cubicBezTo>
                <a:cubicBezTo>
                  <a:pt x="6561001" y="3826702"/>
                  <a:pt x="6536455" y="3777120"/>
                  <a:pt x="6538910" y="3713302"/>
                </a:cubicBezTo>
                <a:cubicBezTo>
                  <a:pt x="6541855" y="3641629"/>
                  <a:pt x="6579655" y="3598920"/>
                  <a:pt x="6635618" y="3561611"/>
                </a:cubicBezTo>
                <a:cubicBezTo>
                  <a:pt x="6574746" y="3511047"/>
                  <a:pt x="6673419" y="3501229"/>
                  <a:pt x="6649364" y="3452629"/>
                </a:cubicBezTo>
                <a:cubicBezTo>
                  <a:pt x="6605673" y="3422193"/>
                  <a:pt x="6597819" y="3383411"/>
                  <a:pt x="6647891" y="3348557"/>
                </a:cubicBezTo>
                <a:cubicBezTo>
                  <a:pt x="6687655" y="3321065"/>
                  <a:pt x="6673419" y="3281302"/>
                  <a:pt x="6688146" y="3249393"/>
                </a:cubicBezTo>
                <a:cubicBezTo>
                  <a:pt x="6713673" y="3193920"/>
                  <a:pt x="6694037" y="3139920"/>
                  <a:pt x="6666546" y="3101629"/>
                </a:cubicBezTo>
                <a:cubicBezTo>
                  <a:pt x="6638073" y="3062357"/>
                  <a:pt x="6652309" y="3034866"/>
                  <a:pt x="6655746" y="2999029"/>
                </a:cubicBezTo>
                <a:cubicBezTo>
                  <a:pt x="6658692" y="2970557"/>
                  <a:pt x="6649855" y="2941102"/>
                  <a:pt x="6647400" y="2911647"/>
                </a:cubicBezTo>
                <a:cubicBezTo>
                  <a:pt x="6645927" y="2895938"/>
                  <a:pt x="6638564" y="2872375"/>
                  <a:pt x="6646419" y="2865011"/>
                </a:cubicBezTo>
                <a:cubicBezTo>
                  <a:pt x="6689128" y="2823775"/>
                  <a:pt x="6643473" y="2811011"/>
                  <a:pt x="6625309" y="2789902"/>
                </a:cubicBezTo>
                <a:cubicBezTo>
                  <a:pt x="6620891" y="2784993"/>
                  <a:pt x="6615001" y="2782047"/>
                  <a:pt x="6610091" y="2778120"/>
                </a:cubicBezTo>
                <a:cubicBezTo>
                  <a:pt x="6627273" y="2731975"/>
                  <a:pt x="6629728" y="2688775"/>
                  <a:pt x="6598309" y="2648029"/>
                </a:cubicBezTo>
                <a:cubicBezTo>
                  <a:pt x="6624819" y="2617102"/>
                  <a:pt x="6567382" y="2563593"/>
                  <a:pt x="6632673" y="2540029"/>
                </a:cubicBezTo>
                <a:cubicBezTo>
                  <a:pt x="6569837" y="2497811"/>
                  <a:pt x="6593400" y="2439884"/>
                  <a:pt x="6595364" y="2390793"/>
                </a:cubicBezTo>
                <a:cubicBezTo>
                  <a:pt x="6596837" y="2360847"/>
                  <a:pt x="6588491" y="2349557"/>
                  <a:pt x="6567873" y="2337284"/>
                </a:cubicBezTo>
                <a:cubicBezTo>
                  <a:pt x="6531546" y="2315193"/>
                  <a:pt x="6531546" y="2315193"/>
                  <a:pt x="6552164" y="2274938"/>
                </a:cubicBezTo>
                <a:cubicBezTo>
                  <a:pt x="6532037" y="2251375"/>
                  <a:pt x="6509455" y="2228793"/>
                  <a:pt x="6491782" y="2202775"/>
                </a:cubicBezTo>
                <a:cubicBezTo>
                  <a:pt x="6475582" y="2179211"/>
                  <a:pt x="6464291" y="2152211"/>
                  <a:pt x="6453491" y="2125702"/>
                </a:cubicBezTo>
                <a:cubicBezTo>
                  <a:pt x="6451528" y="2120793"/>
                  <a:pt x="6464291" y="2109993"/>
                  <a:pt x="6475091" y="2095266"/>
                </a:cubicBezTo>
                <a:cubicBezTo>
                  <a:pt x="6446618" y="2070229"/>
                  <a:pt x="6415200" y="2042738"/>
                  <a:pt x="6383782" y="2015247"/>
                </a:cubicBezTo>
                <a:cubicBezTo>
                  <a:pt x="6381819" y="2013284"/>
                  <a:pt x="6378873" y="2010829"/>
                  <a:pt x="6376910" y="2011320"/>
                </a:cubicBezTo>
                <a:cubicBezTo>
                  <a:pt x="6315055" y="2028502"/>
                  <a:pt x="6274309" y="1972538"/>
                  <a:pt x="6219328" y="1964193"/>
                </a:cubicBezTo>
                <a:cubicBezTo>
                  <a:pt x="6194291" y="1960266"/>
                  <a:pt x="6173182" y="1937193"/>
                  <a:pt x="6148637" y="1926884"/>
                </a:cubicBezTo>
                <a:cubicBezTo>
                  <a:pt x="6134400" y="1920993"/>
                  <a:pt x="6116237" y="1918538"/>
                  <a:pt x="6101018" y="1921975"/>
                </a:cubicBezTo>
                <a:cubicBezTo>
                  <a:pt x="6061255" y="1930811"/>
                  <a:pt x="6035237" y="1917557"/>
                  <a:pt x="6034255" y="1897429"/>
                </a:cubicBezTo>
                <a:cubicBezTo>
                  <a:pt x="6015109" y="1879266"/>
                  <a:pt x="6004309" y="1868466"/>
                  <a:pt x="5993018" y="1858156"/>
                </a:cubicBezTo>
                <a:cubicBezTo>
                  <a:pt x="5983200" y="1849811"/>
                  <a:pt x="5973873" y="1839502"/>
                  <a:pt x="5962091" y="1834593"/>
                </a:cubicBezTo>
                <a:cubicBezTo>
                  <a:pt x="5930673" y="1821338"/>
                  <a:pt x="5901219" y="1808575"/>
                  <a:pt x="5901709" y="1767338"/>
                </a:cubicBezTo>
                <a:cubicBezTo>
                  <a:pt x="5901709" y="1764393"/>
                  <a:pt x="5896800" y="1760956"/>
                  <a:pt x="5893855" y="1758993"/>
                </a:cubicBezTo>
                <a:cubicBezTo>
                  <a:pt x="5862437" y="1737884"/>
                  <a:pt x="5831018" y="1717266"/>
                  <a:pt x="5809419" y="1702538"/>
                </a:cubicBezTo>
                <a:cubicBezTo>
                  <a:pt x="5814328" y="1666211"/>
                  <a:pt x="5818255" y="1638229"/>
                  <a:pt x="5821200" y="1609756"/>
                </a:cubicBezTo>
                <a:cubicBezTo>
                  <a:pt x="5821692" y="1603375"/>
                  <a:pt x="5820219" y="1593066"/>
                  <a:pt x="5816291" y="1591102"/>
                </a:cubicBezTo>
                <a:cubicBezTo>
                  <a:pt x="5778491" y="1571466"/>
                  <a:pt x="5778491" y="1532684"/>
                  <a:pt x="5766709" y="1499793"/>
                </a:cubicBezTo>
                <a:cubicBezTo>
                  <a:pt x="5760819" y="1483102"/>
                  <a:pt x="5747564" y="1468375"/>
                  <a:pt x="5736273" y="1451193"/>
                </a:cubicBezTo>
                <a:cubicBezTo>
                  <a:pt x="5744618" y="1445302"/>
                  <a:pt x="5753455" y="1439411"/>
                  <a:pt x="5762782" y="1433029"/>
                </a:cubicBezTo>
                <a:cubicBezTo>
                  <a:pt x="5760328" y="1427629"/>
                  <a:pt x="5759346" y="1421738"/>
                  <a:pt x="5755910" y="1418302"/>
                </a:cubicBezTo>
                <a:cubicBezTo>
                  <a:pt x="5743146" y="1404557"/>
                  <a:pt x="5736764" y="1394738"/>
                  <a:pt x="5747564" y="1372647"/>
                </a:cubicBezTo>
                <a:cubicBezTo>
                  <a:pt x="5754437" y="1358411"/>
                  <a:pt x="5739709" y="1333375"/>
                  <a:pt x="5732346" y="1304411"/>
                </a:cubicBezTo>
                <a:cubicBezTo>
                  <a:pt x="5750510" y="1291647"/>
                  <a:pt x="5781927" y="1270047"/>
                  <a:pt x="5768182" y="1226847"/>
                </a:cubicBezTo>
                <a:cubicBezTo>
                  <a:pt x="5813837" y="1205738"/>
                  <a:pt x="5796655" y="1144866"/>
                  <a:pt x="5834455" y="1123266"/>
                </a:cubicBezTo>
                <a:cubicBezTo>
                  <a:pt x="5830037" y="1113447"/>
                  <a:pt x="5822182" y="1105102"/>
                  <a:pt x="5823655" y="1098720"/>
                </a:cubicBezTo>
                <a:cubicBezTo>
                  <a:pt x="5836910" y="1033429"/>
                  <a:pt x="5856055" y="968138"/>
                  <a:pt x="5908582" y="925920"/>
                </a:cubicBezTo>
                <a:cubicBezTo>
                  <a:pt x="5931164" y="907756"/>
                  <a:pt x="5971910" y="912666"/>
                  <a:pt x="6004309" y="906284"/>
                </a:cubicBezTo>
                <a:cubicBezTo>
                  <a:pt x="6044564" y="898429"/>
                  <a:pt x="6087273" y="894011"/>
                  <a:pt x="6124582" y="878793"/>
                </a:cubicBezTo>
                <a:cubicBezTo>
                  <a:pt x="6146182" y="869956"/>
                  <a:pt x="6159927" y="841975"/>
                  <a:pt x="6182018" y="816447"/>
                </a:cubicBezTo>
                <a:cubicBezTo>
                  <a:pt x="6187910" y="818411"/>
                  <a:pt x="6202146" y="822829"/>
                  <a:pt x="6216873" y="827247"/>
                </a:cubicBezTo>
                <a:cubicBezTo>
                  <a:pt x="6228164" y="791411"/>
                  <a:pt x="6293946" y="758520"/>
                  <a:pt x="6344018" y="758520"/>
                </a:cubicBezTo>
                <a:cubicBezTo>
                  <a:pt x="6384764" y="759011"/>
                  <a:pt x="6437291" y="768829"/>
                  <a:pt x="6464291" y="747720"/>
                </a:cubicBezTo>
                <a:cubicBezTo>
                  <a:pt x="6507982" y="713356"/>
                  <a:pt x="6554128" y="725629"/>
                  <a:pt x="6597328" y="720720"/>
                </a:cubicBezTo>
                <a:cubicBezTo>
                  <a:pt x="6631200" y="716793"/>
                  <a:pt x="6677346" y="717775"/>
                  <a:pt x="6705819" y="755575"/>
                </a:cubicBezTo>
                <a:cubicBezTo>
                  <a:pt x="6710237" y="761465"/>
                  <a:pt x="6728400" y="762447"/>
                  <a:pt x="6738219" y="759011"/>
                </a:cubicBezTo>
                <a:cubicBezTo>
                  <a:pt x="6756382" y="752629"/>
                  <a:pt x="6773073" y="731520"/>
                  <a:pt x="6781419" y="770302"/>
                </a:cubicBezTo>
                <a:cubicBezTo>
                  <a:pt x="6783382" y="778647"/>
                  <a:pt x="6811855" y="783066"/>
                  <a:pt x="6828546" y="786502"/>
                </a:cubicBezTo>
                <a:cubicBezTo>
                  <a:pt x="6842782" y="789447"/>
                  <a:pt x="6858001" y="788956"/>
                  <a:pt x="6873219" y="788465"/>
                </a:cubicBezTo>
                <a:cubicBezTo>
                  <a:pt x="6903655" y="787975"/>
                  <a:pt x="6924764" y="797793"/>
                  <a:pt x="6930164" y="832156"/>
                </a:cubicBezTo>
                <a:cubicBezTo>
                  <a:pt x="6934091" y="859647"/>
                  <a:pt x="6950291" y="867502"/>
                  <a:pt x="6978273" y="860629"/>
                </a:cubicBezTo>
                <a:cubicBezTo>
                  <a:pt x="6996437" y="856211"/>
                  <a:pt x="7017055" y="859647"/>
                  <a:pt x="7038164" y="868975"/>
                </a:cubicBezTo>
                <a:cubicBezTo>
                  <a:pt x="7026873" y="873393"/>
                  <a:pt x="7015091" y="877320"/>
                  <a:pt x="7010673" y="879284"/>
                </a:cubicBezTo>
                <a:cubicBezTo>
                  <a:pt x="7012637" y="897447"/>
                  <a:pt x="7015091" y="914629"/>
                  <a:pt x="7016073" y="923465"/>
                </a:cubicBezTo>
                <a:cubicBezTo>
                  <a:pt x="7044055" y="917575"/>
                  <a:pt x="7076455" y="900884"/>
                  <a:pt x="7099528" y="909229"/>
                </a:cubicBezTo>
                <a:cubicBezTo>
                  <a:pt x="7122601" y="917575"/>
                  <a:pt x="7136346" y="951447"/>
                  <a:pt x="7160891" y="983356"/>
                </a:cubicBezTo>
                <a:cubicBezTo>
                  <a:pt x="7182001" y="989738"/>
                  <a:pt x="7215382" y="1001520"/>
                  <a:pt x="7231091" y="1038829"/>
                </a:cubicBezTo>
                <a:cubicBezTo>
                  <a:pt x="7232564" y="1041775"/>
                  <a:pt x="7237473" y="1046193"/>
                  <a:pt x="7239927" y="1045702"/>
                </a:cubicBezTo>
                <a:cubicBezTo>
                  <a:pt x="7272328" y="1041284"/>
                  <a:pt x="7273310" y="1066320"/>
                  <a:pt x="7284601" y="1086447"/>
                </a:cubicBezTo>
                <a:cubicBezTo>
                  <a:pt x="7297855" y="1110011"/>
                  <a:pt x="7296382" y="1144375"/>
                  <a:pt x="7335164" y="1153702"/>
                </a:cubicBezTo>
                <a:cubicBezTo>
                  <a:pt x="7346946" y="1156647"/>
                  <a:pt x="7349891" y="1191993"/>
                  <a:pt x="7357746" y="1212120"/>
                </a:cubicBezTo>
                <a:cubicBezTo>
                  <a:pt x="7360692" y="1220466"/>
                  <a:pt x="7364618" y="1229302"/>
                  <a:pt x="7371001" y="1234702"/>
                </a:cubicBezTo>
                <a:cubicBezTo>
                  <a:pt x="7411255" y="1270047"/>
                  <a:pt x="7411746" y="1271520"/>
                  <a:pt x="7375910" y="1313247"/>
                </a:cubicBezTo>
                <a:cubicBezTo>
                  <a:pt x="7371001" y="1319138"/>
                  <a:pt x="7365601" y="1325029"/>
                  <a:pt x="7360692" y="1331411"/>
                </a:cubicBezTo>
                <a:cubicBezTo>
                  <a:pt x="7399473" y="1363320"/>
                  <a:pt x="7401927" y="1385902"/>
                  <a:pt x="7379837" y="1430084"/>
                </a:cubicBezTo>
                <a:cubicBezTo>
                  <a:pt x="7370018" y="1449229"/>
                  <a:pt x="7362164" y="1474756"/>
                  <a:pt x="7366582" y="1494393"/>
                </a:cubicBezTo>
                <a:cubicBezTo>
                  <a:pt x="7379837" y="1547902"/>
                  <a:pt x="7360692" y="1614175"/>
                  <a:pt x="7425982" y="1650502"/>
                </a:cubicBezTo>
                <a:cubicBezTo>
                  <a:pt x="7439728" y="1658356"/>
                  <a:pt x="7444637" y="1686338"/>
                  <a:pt x="7448564" y="1706466"/>
                </a:cubicBezTo>
                <a:cubicBezTo>
                  <a:pt x="7454455" y="1737393"/>
                  <a:pt x="7440709" y="1772247"/>
                  <a:pt x="7466728" y="1799738"/>
                </a:cubicBezTo>
                <a:cubicBezTo>
                  <a:pt x="7469673" y="1802684"/>
                  <a:pt x="7469182" y="1811029"/>
                  <a:pt x="7466728" y="1815447"/>
                </a:cubicBezTo>
                <a:cubicBezTo>
                  <a:pt x="7450037" y="1848338"/>
                  <a:pt x="7472618" y="1866011"/>
                  <a:pt x="7490291" y="1888102"/>
                </a:cubicBezTo>
                <a:cubicBezTo>
                  <a:pt x="7498637" y="1898411"/>
                  <a:pt x="7496673" y="1916575"/>
                  <a:pt x="7499618" y="1931302"/>
                </a:cubicBezTo>
                <a:cubicBezTo>
                  <a:pt x="7495200" y="1933266"/>
                  <a:pt x="7490291" y="1934738"/>
                  <a:pt x="7485873" y="1936702"/>
                </a:cubicBezTo>
                <a:cubicBezTo>
                  <a:pt x="7499128" y="1948484"/>
                  <a:pt x="7512873" y="1960266"/>
                  <a:pt x="7520728" y="1967138"/>
                </a:cubicBezTo>
                <a:cubicBezTo>
                  <a:pt x="7522692" y="1994138"/>
                  <a:pt x="7527109" y="2017702"/>
                  <a:pt x="7525637" y="2040775"/>
                </a:cubicBezTo>
                <a:cubicBezTo>
                  <a:pt x="7524164" y="2064338"/>
                  <a:pt x="7521709" y="2090356"/>
                  <a:pt x="7510910" y="2109993"/>
                </a:cubicBezTo>
                <a:cubicBezTo>
                  <a:pt x="7495200" y="2138956"/>
                  <a:pt x="7513364" y="2155647"/>
                  <a:pt x="7524655" y="2175775"/>
                </a:cubicBezTo>
                <a:cubicBezTo>
                  <a:pt x="7533001" y="2190993"/>
                  <a:pt x="7543310" y="2205720"/>
                  <a:pt x="7552637" y="2220938"/>
                </a:cubicBezTo>
                <a:cubicBezTo>
                  <a:pt x="7557055" y="2218484"/>
                  <a:pt x="7560982" y="2216520"/>
                  <a:pt x="7565400" y="2214066"/>
                </a:cubicBezTo>
                <a:cubicBezTo>
                  <a:pt x="7557546" y="2223884"/>
                  <a:pt x="7550182" y="2233211"/>
                  <a:pt x="7542328" y="2243029"/>
                </a:cubicBezTo>
                <a:cubicBezTo>
                  <a:pt x="7545764" y="2243029"/>
                  <a:pt x="7549200" y="2243029"/>
                  <a:pt x="7552637" y="2243029"/>
                </a:cubicBezTo>
                <a:cubicBezTo>
                  <a:pt x="7554109" y="2257266"/>
                  <a:pt x="7555582" y="2271502"/>
                  <a:pt x="7557055" y="2285738"/>
                </a:cubicBezTo>
                <a:cubicBezTo>
                  <a:pt x="7559510" y="2311266"/>
                  <a:pt x="7560491" y="2336793"/>
                  <a:pt x="7564419" y="2361829"/>
                </a:cubicBezTo>
                <a:cubicBezTo>
                  <a:pt x="7569819" y="2398157"/>
                  <a:pt x="7576200" y="2433011"/>
                  <a:pt x="7572273" y="2472284"/>
                </a:cubicBezTo>
                <a:cubicBezTo>
                  <a:pt x="7568837" y="2507629"/>
                  <a:pt x="7599273" y="2545920"/>
                  <a:pt x="7614982" y="2583229"/>
                </a:cubicBezTo>
                <a:cubicBezTo>
                  <a:pt x="7619400" y="2582738"/>
                  <a:pt x="7623819" y="2582247"/>
                  <a:pt x="7628237" y="2581266"/>
                </a:cubicBezTo>
                <a:cubicBezTo>
                  <a:pt x="7618419" y="2599920"/>
                  <a:pt x="7608109" y="2618575"/>
                  <a:pt x="7593873" y="2646065"/>
                </a:cubicBezTo>
                <a:cubicBezTo>
                  <a:pt x="7598291" y="2648029"/>
                  <a:pt x="7608109" y="2651956"/>
                  <a:pt x="7619400" y="2656866"/>
                </a:cubicBezTo>
                <a:cubicBezTo>
                  <a:pt x="7608109" y="2673065"/>
                  <a:pt x="7599764" y="2684847"/>
                  <a:pt x="7591419" y="2696138"/>
                </a:cubicBezTo>
                <a:cubicBezTo>
                  <a:pt x="7633637" y="2733938"/>
                  <a:pt x="7631182" y="2766829"/>
                  <a:pt x="7595346" y="2796775"/>
                </a:cubicBezTo>
                <a:cubicBezTo>
                  <a:pt x="7591419" y="2824757"/>
                  <a:pt x="7588964" y="2842920"/>
                  <a:pt x="7585528" y="2867466"/>
                </a:cubicBezTo>
                <a:cubicBezTo>
                  <a:pt x="7595346" y="2891520"/>
                  <a:pt x="7608601" y="2924902"/>
                  <a:pt x="7622837" y="2959266"/>
                </a:cubicBezTo>
                <a:cubicBezTo>
                  <a:pt x="7618419" y="2962702"/>
                  <a:pt x="7611546" y="2967611"/>
                  <a:pt x="7603692" y="2973502"/>
                </a:cubicBezTo>
                <a:cubicBezTo>
                  <a:pt x="7640018" y="2992647"/>
                  <a:pt x="7639528" y="3040266"/>
                  <a:pt x="7603692" y="3091811"/>
                </a:cubicBezTo>
                <a:cubicBezTo>
                  <a:pt x="7618910" y="3106047"/>
                  <a:pt x="7634128" y="3120284"/>
                  <a:pt x="7650328" y="3135502"/>
                </a:cubicBezTo>
                <a:cubicBezTo>
                  <a:pt x="7640018" y="3170847"/>
                  <a:pt x="7626764" y="3206193"/>
                  <a:pt x="7620873" y="3242520"/>
                </a:cubicBezTo>
                <a:cubicBezTo>
                  <a:pt x="7617927" y="3260684"/>
                  <a:pt x="7628728" y="3281302"/>
                  <a:pt x="7631673" y="3300938"/>
                </a:cubicBezTo>
                <a:cubicBezTo>
                  <a:pt x="7633146" y="3311247"/>
                  <a:pt x="7633637" y="3323520"/>
                  <a:pt x="7629219" y="3332357"/>
                </a:cubicBezTo>
                <a:cubicBezTo>
                  <a:pt x="7624800" y="3342666"/>
                  <a:pt x="7614491" y="3350029"/>
                  <a:pt x="7599764" y="3366720"/>
                </a:cubicBezTo>
                <a:cubicBezTo>
                  <a:pt x="7619400" y="3363284"/>
                  <a:pt x="7629219" y="3361320"/>
                  <a:pt x="7638546" y="3359847"/>
                </a:cubicBezTo>
                <a:cubicBezTo>
                  <a:pt x="7660637" y="3398138"/>
                  <a:pt x="7651310" y="3435448"/>
                  <a:pt x="7637564" y="3473247"/>
                </a:cubicBezTo>
                <a:cubicBezTo>
                  <a:pt x="7636091" y="3477175"/>
                  <a:pt x="7640018" y="3484538"/>
                  <a:pt x="7642964" y="3488466"/>
                </a:cubicBezTo>
                <a:cubicBezTo>
                  <a:pt x="7664564" y="3515466"/>
                  <a:pt x="7664073" y="3539520"/>
                  <a:pt x="7639528" y="3565047"/>
                </a:cubicBezTo>
                <a:cubicBezTo>
                  <a:pt x="7629219" y="3575847"/>
                  <a:pt x="7602709" y="3582229"/>
                  <a:pt x="7620873" y="3608738"/>
                </a:cubicBezTo>
                <a:cubicBezTo>
                  <a:pt x="7623328" y="3612175"/>
                  <a:pt x="7609582" y="3627393"/>
                  <a:pt x="7609091" y="3627884"/>
                </a:cubicBezTo>
                <a:cubicBezTo>
                  <a:pt x="7616455" y="3653411"/>
                  <a:pt x="7628728" y="3673538"/>
                  <a:pt x="7624800" y="3689247"/>
                </a:cubicBezTo>
                <a:cubicBezTo>
                  <a:pt x="7621855" y="3702011"/>
                  <a:pt x="7598291" y="3709375"/>
                  <a:pt x="7583073" y="3720175"/>
                </a:cubicBezTo>
                <a:cubicBezTo>
                  <a:pt x="7588473" y="3725084"/>
                  <a:pt x="7603200" y="3732938"/>
                  <a:pt x="7606146" y="3744229"/>
                </a:cubicBezTo>
                <a:cubicBezTo>
                  <a:pt x="7608109" y="3751593"/>
                  <a:pt x="7593382" y="3763375"/>
                  <a:pt x="7584546" y="3775156"/>
                </a:cubicBezTo>
                <a:cubicBezTo>
                  <a:pt x="7603200" y="3811975"/>
                  <a:pt x="7572273" y="3880702"/>
                  <a:pt x="7522200" y="3894448"/>
                </a:cubicBezTo>
                <a:cubicBezTo>
                  <a:pt x="7547728" y="3951393"/>
                  <a:pt x="7557546" y="4008829"/>
                  <a:pt x="7519255" y="4064302"/>
                </a:cubicBezTo>
                <a:cubicBezTo>
                  <a:pt x="7529564" y="4068229"/>
                  <a:pt x="7536927" y="4070684"/>
                  <a:pt x="7539382" y="4071666"/>
                </a:cubicBezTo>
                <a:cubicBezTo>
                  <a:pt x="7530546" y="4100629"/>
                  <a:pt x="7522200" y="4127138"/>
                  <a:pt x="7514346" y="4153647"/>
                </a:cubicBezTo>
                <a:cubicBezTo>
                  <a:pt x="7517291" y="4154629"/>
                  <a:pt x="7520237" y="4155120"/>
                  <a:pt x="7523182" y="4156102"/>
                </a:cubicBezTo>
                <a:cubicBezTo>
                  <a:pt x="7507964" y="4166411"/>
                  <a:pt x="7492255" y="4177211"/>
                  <a:pt x="7477037" y="4187520"/>
                </a:cubicBezTo>
                <a:cubicBezTo>
                  <a:pt x="7485382" y="4200284"/>
                  <a:pt x="7492255" y="4211575"/>
                  <a:pt x="7503055" y="4228757"/>
                </a:cubicBezTo>
                <a:cubicBezTo>
                  <a:pt x="7490291" y="4226302"/>
                  <a:pt x="7483419" y="4224338"/>
                  <a:pt x="7476055" y="4222866"/>
                </a:cubicBezTo>
                <a:cubicBezTo>
                  <a:pt x="7477528" y="4225811"/>
                  <a:pt x="7479001" y="4228266"/>
                  <a:pt x="7480473" y="4231211"/>
                </a:cubicBezTo>
                <a:cubicBezTo>
                  <a:pt x="7454455" y="4246920"/>
                  <a:pt x="7428927" y="4262629"/>
                  <a:pt x="7400946" y="4279811"/>
                </a:cubicBezTo>
                <a:cubicBezTo>
                  <a:pt x="7410273" y="4287666"/>
                  <a:pt x="7419109" y="4295029"/>
                  <a:pt x="7423037" y="4298466"/>
                </a:cubicBezTo>
                <a:cubicBezTo>
                  <a:pt x="7404382" y="4347557"/>
                  <a:pt x="7386709" y="4394684"/>
                  <a:pt x="7368055" y="4440338"/>
                </a:cubicBezTo>
                <a:cubicBezTo>
                  <a:pt x="7364128" y="4449666"/>
                  <a:pt x="7355291" y="4456539"/>
                  <a:pt x="7347437" y="4466357"/>
                </a:cubicBezTo>
                <a:cubicBezTo>
                  <a:pt x="7370018" y="4521338"/>
                  <a:pt x="7358728" y="4570429"/>
                  <a:pt x="7316018" y="4613138"/>
                </a:cubicBezTo>
                <a:cubicBezTo>
                  <a:pt x="7306200" y="4622957"/>
                  <a:pt x="7306200" y="4642593"/>
                  <a:pt x="7300800" y="4662229"/>
                </a:cubicBezTo>
                <a:cubicBezTo>
                  <a:pt x="7285091" y="4683829"/>
                  <a:pt x="7265455" y="4710338"/>
                  <a:pt x="7247291" y="4737829"/>
                </a:cubicBezTo>
                <a:cubicBezTo>
                  <a:pt x="7216364" y="4783484"/>
                  <a:pt x="7186419" y="4829629"/>
                  <a:pt x="7155982" y="4875775"/>
                </a:cubicBezTo>
                <a:cubicBezTo>
                  <a:pt x="7154018" y="4879211"/>
                  <a:pt x="7151073" y="4882648"/>
                  <a:pt x="7150582" y="4886575"/>
                </a:cubicBezTo>
                <a:cubicBezTo>
                  <a:pt x="7145182" y="4916520"/>
                  <a:pt x="7140273" y="4945975"/>
                  <a:pt x="7134382" y="4978866"/>
                </a:cubicBezTo>
                <a:cubicBezTo>
                  <a:pt x="7118673" y="4975920"/>
                  <a:pt x="7107382" y="4973466"/>
                  <a:pt x="7096091" y="4971502"/>
                </a:cubicBezTo>
                <a:cubicBezTo>
                  <a:pt x="7094128" y="4973466"/>
                  <a:pt x="7092655" y="4974938"/>
                  <a:pt x="7090692" y="4976902"/>
                </a:cubicBezTo>
                <a:cubicBezTo>
                  <a:pt x="7101001" y="4978375"/>
                  <a:pt x="7111310" y="4979848"/>
                  <a:pt x="7117200" y="4980829"/>
                </a:cubicBezTo>
                <a:cubicBezTo>
                  <a:pt x="7087746" y="5030902"/>
                  <a:pt x="7064182" y="5069684"/>
                  <a:pt x="7041109" y="5108465"/>
                </a:cubicBezTo>
                <a:cubicBezTo>
                  <a:pt x="7031782" y="5124666"/>
                  <a:pt x="7024419" y="5142829"/>
                  <a:pt x="7012637" y="5156575"/>
                </a:cubicBezTo>
                <a:cubicBezTo>
                  <a:pt x="6985146" y="5188975"/>
                  <a:pt x="6984164" y="5188484"/>
                  <a:pt x="6992510" y="5220884"/>
                </a:cubicBezTo>
                <a:cubicBezTo>
                  <a:pt x="6969927" y="5231193"/>
                  <a:pt x="6947837" y="5244448"/>
                  <a:pt x="6924273" y="5250829"/>
                </a:cubicBezTo>
                <a:cubicBezTo>
                  <a:pt x="6883037" y="5262611"/>
                  <a:pt x="6869291" y="5292556"/>
                  <a:pt x="6859964" y="5329866"/>
                </a:cubicBezTo>
                <a:cubicBezTo>
                  <a:pt x="6857510" y="5340175"/>
                  <a:pt x="6842291" y="5349011"/>
                  <a:pt x="6831001" y="5354902"/>
                </a:cubicBezTo>
                <a:cubicBezTo>
                  <a:pt x="6811364" y="5365211"/>
                  <a:pt x="6789273" y="5371593"/>
                  <a:pt x="6770128" y="5382393"/>
                </a:cubicBezTo>
                <a:cubicBezTo>
                  <a:pt x="6764237" y="5385338"/>
                  <a:pt x="6764728" y="5398102"/>
                  <a:pt x="6760800" y="5405957"/>
                </a:cubicBezTo>
                <a:cubicBezTo>
                  <a:pt x="6751473" y="5425593"/>
                  <a:pt x="6744601" y="5447193"/>
                  <a:pt x="6731837" y="5463393"/>
                </a:cubicBezTo>
                <a:cubicBezTo>
                  <a:pt x="6710237" y="5490884"/>
                  <a:pt x="6684709" y="5514938"/>
                  <a:pt x="6664582" y="5544393"/>
                </a:cubicBezTo>
                <a:cubicBezTo>
                  <a:pt x="6613037" y="5564029"/>
                  <a:pt x="6556091" y="5612139"/>
                  <a:pt x="6555109" y="5646502"/>
                </a:cubicBezTo>
                <a:cubicBezTo>
                  <a:pt x="6542837" y="5651411"/>
                  <a:pt x="6531055" y="5656321"/>
                  <a:pt x="6516819" y="5662211"/>
                </a:cubicBezTo>
                <a:cubicBezTo>
                  <a:pt x="6522219" y="5671048"/>
                  <a:pt x="6526637" y="5677920"/>
                  <a:pt x="6530564" y="5684793"/>
                </a:cubicBezTo>
                <a:cubicBezTo>
                  <a:pt x="6526637" y="5688720"/>
                  <a:pt x="6524673" y="5691666"/>
                  <a:pt x="6522709" y="5691666"/>
                </a:cubicBezTo>
                <a:cubicBezTo>
                  <a:pt x="6499146" y="5695102"/>
                  <a:pt x="6485400" y="5710321"/>
                  <a:pt x="6466746" y="5723575"/>
                </a:cubicBezTo>
                <a:cubicBezTo>
                  <a:pt x="6423546" y="5755975"/>
                  <a:pt x="6401946" y="5801629"/>
                  <a:pt x="6367582" y="5838448"/>
                </a:cubicBezTo>
                <a:cubicBezTo>
                  <a:pt x="6333219" y="5875266"/>
                  <a:pt x="6278237" y="5893429"/>
                  <a:pt x="6243873" y="5930247"/>
                </a:cubicBezTo>
                <a:cubicBezTo>
                  <a:pt x="6210001" y="5967066"/>
                  <a:pt x="6166800" y="5977375"/>
                  <a:pt x="6127037" y="5998484"/>
                </a:cubicBezTo>
                <a:cubicBezTo>
                  <a:pt x="6116237" y="6004375"/>
                  <a:pt x="6110346" y="6022048"/>
                  <a:pt x="6104455" y="6035302"/>
                </a:cubicBezTo>
                <a:cubicBezTo>
                  <a:pt x="6099546" y="6045611"/>
                  <a:pt x="6097582" y="6057393"/>
                  <a:pt x="6094146" y="6068684"/>
                </a:cubicBezTo>
                <a:cubicBezTo>
                  <a:pt x="6090709" y="6068684"/>
                  <a:pt x="6087273" y="6068193"/>
                  <a:pt x="6084328" y="6068193"/>
                </a:cubicBezTo>
                <a:cubicBezTo>
                  <a:pt x="6083346" y="6053957"/>
                  <a:pt x="6082364" y="6039230"/>
                  <a:pt x="6081382" y="6024993"/>
                </a:cubicBezTo>
                <a:cubicBezTo>
                  <a:pt x="6075982" y="6097157"/>
                  <a:pt x="6017564" y="6096666"/>
                  <a:pt x="5970437" y="6110902"/>
                </a:cubicBezTo>
                <a:cubicBezTo>
                  <a:pt x="5963073" y="6113357"/>
                  <a:pt x="5957673" y="6123175"/>
                  <a:pt x="5945891" y="6134957"/>
                </a:cubicBezTo>
                <a:cubicBezTo>
                  <a:pt x="5928709" y="6135938"/>
                  <a:pt x="5900728" y="6136920"/>
                  <a:pt x="5872255" y="6138393"/>
                </a:cubicBezTo>
                <a:cubicBezTo>
                  <a:pt x="5894837" y="6181102"/>
                  <a:pt x="5885018" y="6199757"/>
                  <a:pt x="5835437" y="6201720"/>
                </a:cubicBezTo>
                <a:cubicBezTo>
                  <a:pt x="5787328" y="6203684"/>
                  <a:pt x="5749528" y="6225775"/>
                  <a:pt x="5709764" y="6252284"/>
                </a:cubicBezTo>
                <a:cubicBezTo>
                  <a:pt x="5699946" y="6248357"/>
                  <a:pt x="5686200" y="6242465"/>
                  <a:pt x="5669018" y="6235593"/>
                </a:cubicBezTo>
                <a:cubicBezTo>
                  <a:pt x="5678346" y="6272411"/>
                  <a:pt x="5652328" y="6315120"/>
                  <a:pt x="5622873" y="6328866"/>
                </a:cubicBezTo>
                <a:cubicBezTo>
                  <a:pt x="5611582" y="6334266"/>
                  <a:pt x="5608146" y="6354393"/>
                  <a:pt x="5596855" y="6362247"/>
                </a:cubicBezTo>
                <a:cubicBezTo>
                  <a:pt x="5571328" y="6380411"/>
                  <a:pt x="5543837" y="6395629"/>
                  <a:pt x="5516837" y="6411829"/>
                </a:cubicBezTo>
                <a:cubicBezTo>
                  <a:pt x="5501618" y="6421157"/>
                  <a:pt x="5486400" y="6434902"/>
                  <a:pt x="5469709" y="6436866"/>
                </a:cubicBezTo>
                <a:cubicBezTo>
                  <a:pt x="5443200" y="6440302"/>
                  <a:pt x="5430437" y="6449629"/>
                  <a:pt x="5433873" y="6477120"/>
                </a:cubicBezTo>
                <a:cubicBezTo>
                  <a:pt x="5433873" y="6479084"/>
                  <a:pt x="5423073" y="6483502"/>
                  <a:pt x="5416692" y="6484975"/>
                </a:cubicBezTo>
                <a:cubicBezTo>
                  <a:pt x="5386255" y="6490866"/>
                  <a:pt x="5355328" y="6501175"/>
                  <a:pt x="5324891" y="6499702"/>
                </a:cubicBezTo>
                <a:cubicBezTo>
                  <a:pt x="5299364" y="6498230"/>
                  <a:pt x="5282182" y="6503139"/>
                  <a:pt x="5263528" y="6518848"/>
                </a:cubicBezTo>
                <a:cubicBezTo>
                  <a:pt x="5251746" y="6529157"/>
                  <a:pt x="5236037" y="6536029"/>
                  <a:pt x="5220819" y="6540938"/>
                </a:cubicBezTo>
                <a:cubicBezTo>
                  <a:pt x="5179091" y="6554684"/>
                  <a:pt x="5136873" y="6567448"/>
                  <a:pt x="5094164" y="6578738"/>
                </a:cubicBezTo>
                <a:cubicBezTo>
                  <a:pt x="5083855" y="6581684"/>
                  <a:pt x="5071582" y="6576775"/>
                  <a:pt x="5056364" y="6575302"/>
                </a:cubicBezTo>
                <a:cubicBezTo>
                  <a:pt x="5055382" y="6579230"/>
                  <a:pt x="5054400" y="6586593"/>
                  <a:pt x="5054891" y="6582175"/>
                </a:cubicBezTo>
                <a:cubicBezTo>
                  <a:pt x="5008255" y="6600338"/>
                  <a:pt x="4959164" y="6607211"/>
                  <a:pt x="4927746" y="6634702"/>
                </a:cubicBezTo>
                <a:cubicBezTo>
                  <a:pt x="4881600" y="6674957"/>
                  <a:pt x="4834964" y="6659247"/>
                  <a:pt x="4786364" y="6662193"/>
                </a:cubicBezTo>
                <a:cubicBezTo>
                  <a:pt x="4785382" y="6699993"/>
                  <a:pt x="4741200" y="6725029"/>
                  <a:pt x="4698982" y="6717175"/>
                </a:cubicBezTo>
                <a:cubicBezTo>
                  <a:pt x="4673455" y="6712266"/>
                  <a:pt x="4641546" y="6717666"/>
                  <a:pt x="4617982" y="6729938"/>
                </a:cubicBezTo>
                <a:cubicBezTo>
                  <a:pt x="4573800" y="6752520"/>
                  <a:pt x="4527655" y="6760866"/>
                  <a:pt x="4479546" y="6762829"/>
                </a:cubicBezTo>
                <a:cubicBezTo>
                  <a:pt x="4469237" y="6763321"/>
                  <a:pt x="4457455" y="6761848"/>
                  <a:pt x="4449110" y="6765775"/>
                </a:cubicBezTo>
                <a:cubicBezTo>
                  <a:pt x="4419164" y="6781484"/>
                  <a:pt x="4391182" y="6800139"/>
                  <a:pt x="4361237" y="6814866"/>
                </a:cubicBezTo>
                <a:cubicBezTo>
                  <a:pt x="4352891" y="6819284"/>
                  <a:pt x="4340128" y="6814375"/>
                  <a:pt x="4329328" y="6813884"/>
                </a:cubicBezTo>
                <a:cubicBezTo>
                  <a:pt x="4314600" y="6813393"/>
                  <a:pt x="4298891" y="6808484"/>
                  <a:pt x="4285637" y="6812411"/>
                </a:cubicBezTo>
                <a:cubicBezTo>
                  <a:pt x="4178618" y="6844321"/>
                  <a:pt x="4068655" y="6827629"/>
                  <a:pt x="3960164" y="6834011"/>
                </a:cubicBezTo>
                <a:cubicBezTo>
                  <a:pt x="3917946" y="6836465"/>
                  <a:pt x="3875728" y="6847266"/>
                  <a:pt x="3833509" y="6848738"/>
                </a:cubicBezTo>
                <a:cubicBezTo>
                  <a:pt x="3807491" y="6854629"/>
                  <a:pt x="3781473" y="6844811"/>
                  <a:pt x="3751527" y="683892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69000">
                <a:schemeClr val="accent1">
                  <a:lumMod val="40000"/>
                  <a:lumOff val="60000"/>
                  <a:alpha val="0"/>
                </a:schemeClr>
              </a:gs>
            </a:gsLst>
            <a:lin ang="18900000" scaled="0"/>
          </a:gradFill>
          <a:ln w="12700" cap="sq">
            <a:noFill/>
            <a:miter/>
          </a:ln>
          <a:effectLst/>
        </p:spPr>
        <p:txBody>
          <a:bodyPr vert="horz" wrap="square" lIns="106985" tIns="53492" rIns="106985" bIns="53492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711450" y="3105785"/>
            <a:ext cx="7641590" cy="14655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5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中医养心的误区与注意事项</a:t>
            </a:r>
            <a:endParaRPr kumimoji="1" lang="en-US" altLang="zh-CN" sz="50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erif SC Bold" panose="02020700000000000000" charset="-122"/>
              <a:ea typeface="Source Han Serif SC Bold" panose="02020700000000000000" charset="-122"/>
              <a:cs typeface="Source Han Serif SC Bold" panose="02020700000000000000" charset="-122"/>
            </a:endParaRPr>
          </a:p>
        </p:txBody>
      </p:sp>
      <p:sp>
        <p:nvSpPr>
          <p:cNvPr id="10" name="标题 1"/>
          <p:cNvSpPr txBox="1"/>
          <p:nvPr/>
        </p:nvSpPr>
        <p:spPr>
          <a:xfrm flipH="1">
            <a:off x="4828528" y="2299255"/>
            <a:ext cx="2534945" cy="609124"/>
          </a:xfrm>
          <a:custGeom>
            <a:avLst/>
            <a:gdLst>
              <a:gd name="connsiteX0" fmla="*/ 1124494 w 1346433"/>
              <a:gd name="connsiteY0" fmla="*/ 0 h 385016"/>
              <a:gd name="connsiteX1" fmla="*/ 1001614 w 1346433"/>
              <a:gd name="connsiteY1" fmla="*/ 0 h 385016"/>
              <a:gd name="connsiteX2" fmla="*/ 344819 w 1346433"/>
              <a:gd name="connsiteY2" fmla="*/ 0 h 385016"/>
              <a:gd name="connsiteX3" fmla="*/ 221939 w 1346433"/>
              <a:gd name="connsiteY3" fmla="*/ 0 h 385016"/>
              <a:gd name="connsiteX4" fmla="*/ 174257 w 1346433"/>
              <a:gd name="connsiteY4" fmla="*/ 19751 h 385016"/>
              <a:gd name="connsiteX5" fmla="*/ 167471 w 1346433"/>
              <a:gd name="connsiteY5" fmla="*/ 36133 h 385016"/>
              <a:gd name="connsiteX6" fmla="*/ 146208 w 1346433"/>
              <a:gd name="connsiteY6" fmla="*/ 40426 h 385016"/>
              <a:gd name="connsiteX7" fmla="*/ 127328 w 1346433"/>
              <a:gd name="connsiteY7" fmla="*/ 53155 h 385016"/>
              <a:gd name="connsiteX8" fmla="*/ 111352 w 1346433"/>
              <a:gd name="connsiteY8" fmla="*/ 91727 h 385016"/>
              <a:gd name="connsiteX9" fmla="*/ 99192 w 1346433"/>
              <a:gd name="connsiteY9" fmla="*/ 97664 h 385016"/>
              <a:gd name="connsiteX10" fmla="*/ 76721 w 1346433"/>
              <a:gd name="connsiteY10" fmla="*/ 136949 h 385016"/>
              <a:gd name="connsiteX11" fmla="*/ 76721 w 1346433"/>
              <a:gd name="connsiteY11" fmla="*/ 136951 h 385016"/>
              <a:gd name="connsiteX12" fmla="*/ 0 w 1346433"/>
              <a:gd name="connsiteY12" fmla="*/ 192509 h 385016"/>
              <a:gd name="connsiteX13" fmla="*/ 76721 w 1346433"/>
              <a:gd name="connsiteY13" fmla="*/ 248067 h 385016"/>
              <a:gd name="connsiteX14" fmla="*/ 76721 w 1346433"/>
              <a:gd name="connsiteY14" fmla="*/ 248068 h 385016"/>
              <a:gd name="connsiteX15" fmla="*/ 99192 w 1346433"/>
              <a:gd name="connsiteY15" fmla="*/ 287354 h 385016"/>
              <a:gd name="connsiteX16" fmla="*/ 111352 w 1346433"/>
              <a:gd name="connsiteY16" fmla="*/ 293291 h 385016"/>
              <a:gd name="connsiteX17" fmla="*/ 127328 w 1346433"/>
              <a:gd name="connsiteY17" fmla="*/ 331862 h 385016"/>
              <a:gd name="connsiteX18" fmla="*/ 146208 w 1346433"/>
              <a:gd name="connsiteY18" fmla="*/ 344591 h 385016"/>
              <a:gd name="connsiteX19" fmla="*/ 167471 w 1346433"/>
              <a:gd name="connsiteY19" fmla="*/ 348883 h 385016"/>
              <a:gd name="connsiteX20" fmla="*/ 174257 w 1346433"/>
              <a:gd name="connsiteY20" fmla="*/ 365266 h 385016"/>
              <a:gd name="connsiteX21" fmla="*/ 221939 w 1346433"/>
              <a:gd name="connsiteY21" fmla="*/ 385016 h 385016"/>
              <a:gd name="connsiteX22" fmla="*/ 344819 w 1346433"/>
              <a:gd name="connsiteY22" fmla="*/ 385016 h 385016"/>
              <a:gd name="connsiteX23" fmla="*/ 1001614 w 1346433"/>
              <a:gd name="connsiteY23" fmla="*/ 385016 h 385016"/>
              <a:gd name="connsiteX24" fmla="*/ 1124494 w 1346433"/>
              <a:gd name="connsiteY24" fmla="*/ 385016 h 385016"/>
              <a:gd name="connsiteX25" fmla="*/ 1172176 w 1346433"/>
              <a:gd name="connsiteY25" fmla="*/ 365266 h 385016"/>
              <a:gd name="connsiteX26" fmla="*/ 1178962 w 1346433"/>
              <a:gd name="connsiteY26" fmla="*/ 348883 h 385016"/>
              <a:gd name="connsiteX27" fmla="*/ 1200225 w 1346433"/>
              <a:gd name="connsiteY27" fmla="*/ 344591 h 385016"/>
              <a:gd name="connsiteX28" fmla="*/ 1219105 w 1346433"/>
              <a:gd name="connsiteY28" fmla="*/ 331862 h 385016"/>
              <a:gd name="connsiteX29" fmla="*/ 1235081 w 1346433"/>
              <a:gd name="connsiteY29" fmla="*/ 293291 h 385016"/>
              <a:gd name="connsiteX30" fmla="*/ 1247241 w 1346433"/>
              <a:gd name="connsiteY30" fmla="*/ 287354 h 385016"/>
              <a:gd name="connsiteX31" fmla="*/ 1269712 w 1346433"/>
              <a:gd name="connsiteY31" fmla="*/ 248068 h 385016"/>
              <a:gd name="connsiteX32" fmla="*/ 1269712 w 1346433"/>
              <a:gd name="connsiteY32" fmla="*/ 248067 h 385016"/>
              <a:gd name="connsiteX33" fmla="*/ 1346433 w 1346433"/>
              <a:gd name="connsiteY33" fmla="*/ 192509 h 385016"/>
              <a:gd name="connsiteX34" fmla="*/ 1269712 w 1346433"/>
              <a:gd name="connsiteY34" fmla="*/ 136951 h 385016"/>
              <a:gd name="connsiteX35" fmla="*/ 1269712 w 1346433"/>
              <a:gd name="connsiteY35" fmla="*/ 136949 h 385016"/>
              <a:gd name="connsiteX36" fmla="*/ 1247241 w 1346433"/>
              <a:gd name="connsiteY36" fmla="*/ 97664 h 385016"/>
              <a:gd name="connsiteX37" fmla="*/ 1235081 w 1346433"/>
              <a:gd name="connsiteY37" fmla="*/ 91727 h 385016"/>
              <a:gd name="connsiteX38" fmla="*/ 1219105 w 1346433"/>
              <a:gd name="connsiteY38" fmla="*/ 53155 h 385016"/>
              <a:gd name="connsiteX39" fmla="*/ 1200225 w 1346433"/>
              <a:gd name="connsiteY39" fmla="*/ 40426 h 385016"/>
              <a:gd name="connsiteX40" fmla="*/ 1178962 w 1346433"/>
              <a:gd name="connsiteY40" fmla="*/ 36133 h 385016"/>
              <a:gd name="connsiteX41" fmla="*/ 1172176 w 1346433"/>
              <a:gd name="connsiteY41" fmla="*/ 19751 h 385016"/>
              <a:gd name="connsiteX42" fmla="*/ 1124494 w 1346433"/>
              <a:gd name="connsiteY42" fmla="*/ 0 h 385016"/>
            </a:gdLst>
            <a:ahLst/>
            <a:cxnLst/>
            <a:rect l="l" t="t" r="r" b="b"/>
            <a:pathLst>
              <a:path w="1346433" h="385016">
                <a:moveTo>
                  <a:pt x="1124494" y="0"/>
                </a:moveTo>
                <a:lnTo>
                  <a:pt x="1001614" y="0"/>
                </a:lnTo>
                <a:lnTo>
                  <a:pt x="344819" y="0"/>
                </a:lnTo>
                <a:lnTo>
                  <a:pt x="221939" y="0"/>
                </a:lnTo>
                <a:cubicBezTo>
                  <a:pt x="203318" y="0"/>
                  <a:pt x="186460" y="7548"/>
                  <a:pt x="174257" y="19751"/>
                </a:cubicBezTo>
                <a:lnTo>
                  <a:pt x="167471" y="36133"/>
                </a:lnTo>
                <a:lnTo>
                  <a:pt x="146208" y="40426"/>
                </a:lnTo>
                <a:cubicBezTo>
                  <a:pt x="139102" y="43431"/>
                  <a:pt x="132703" y="47781"/>
                  <a:pt x="127328" y="53155"/>
                </a:cubicBezTo>
                <a:lnTo>
                  <a:pt x="111352" y="91727"/>
                </a:lnTo>
                <a:lnTo>
                  <a:pt x="99192" y="97664"/>
                </a:lnTo>
                <a:cubicBezTo>
                  <a:pt x="85308" y="107718"/>
                  <a:pt x="76721" y="121607"/>
                  <a:pt x="76721" y="136949"/>
                </a:cubicBezTo>
                <a:lnTo>
                  <a:pt x="76721" y="136951"/>
                </a:lnTo>
                <a:cubicBezTo>
                  <a:pt x="76721" y="167635"/>
                  <a:pt x="42372" y="192509"/>
                  <a:pt x="0" y="192509"/>
                </a:cubicBezTo>
                <a:cubicBezTo>
                  <a:pt x="42372" y="192509"/>
                  <a:pt x="76721" y="217383"/>
                  <a:pt x="76721" y="248067"/>
                </a:cubicBezTo>
                <a:lnTo>
                  <a:pt x="76721" y="248068"/>
                </a:lnTo>
                <a:cubicBezTo>
                  <a:pt x="76721" y="263410"/>
                  <a:pt x="85308" y="277300"/>
                  <a:pt x="99192" y="287354"/>
                </a:cubicBezTo>
                <a:lnTo>
                  <a:pt x="111352" y="293291"/>
                </a:lnTo>
                <a:lnTo>
                  <a:pt x="127328" y="331862"/>
                </a:lnTo>
                <a:cubicBezTo>
                  <a:pt x="132703" y="337236"/>
                  <a:pt x="139102" y="341585"/>
                  <a:pt x="146208" y="344591"/>
                </a:cubicBezTo>
                <a:lnTo>
                  <a:pt x="167471" y="348883"/>
                </a:lnTo>
                <a:lnTo>
                  <a:pt x="174257" y="365266"/>
                </a:lnTo>
                <a:cubicBezTo>
                  <a:pt x="186460" y="377469"/>
                  <a:pt x="203318" y="385016"/>
                  <a:pt x="221939" y="385016"/>
                </a:cubicBezTo>
                <a:lnTo>
                  <a:pt x="344819" y="385016"/>
                </a:lnTo>
                <a:lnTo>
                  <a:pt x="1001614" y="385016"/>
                </a:lnTo>
                <a:lnTo>
                  <a:pt x="1124494" y="385016"/>
                </a:lnTo>
                <a:cubicBezTo>
                  <a:pt x="1143115" y="385016"/>
                  <a:pt x="1159973" y="377469"/>
                  <a:pt x="1172176" y="365266"/>
                </a:cubicBezTo>
                <a:lnTo>
                  <a:pt x="1178962" y="348883"/>
                </a:lnTo>
                <a:lnTo>
                  <a:pt x="1200225" y="344591"/>
                </a:lnTo>
                <a:cubicBezTo>
                  <a:pt x="1207331" y="341585"/>
                  <a:pt x="1213730" y="337236"/>
                  <a:pt x="1219105" y="331862"/>
                </a:cubicBezTo>
                <a:lnTo>
                  <a:pt x="1235081" y="293291"/>
                </a:lnTo>
                <a:lnTo>
                  <a:pt x="1247241" y="287354"/>
                </a:lnTo>
                <a:cubicBezTo>
                  <a:pt x="1261125" y="277300"/>
                  <a:pt x="1269712" y="263410"/>
                  <a:pt x="1269712" y="248068"/>
                </a:cubicBezTo>
                <a:lnTo>
                  <a:pt x="1269712" y="248067"/>
                </a:lnTo>
                <a:cubicBezTo>
                  <a:pt x="1269712" y="217383"/>
                  <a:pt x="1304061" y="192509"/>
                  <a:pt x="1346433" y="192509"/>
                </a:cubicBezTo>
                <a:cubicBezTo>
                  <a:pt x="1304061" y="192509"/>
                  <a:pt x="1269712" y="167635"/>
                  <a:pt x="1269712" y="136951"/>
                </a:cubicBezTo>
                <a:lnTo>
                  <a:pt x="1269712" y="136949"/>
                </a:lnTo>
                <a:cubicBezTo>
                  <a:pt x="1269712" y="121607"/>
                  <a:pt x="1261125" y="107718"/>
                  <a:pt x="1247241" y="97664"/>
                </a:cubicBezTo>
                <a:lnTo>
                  <a:pt x="1235081" y="91727"/>
                </a:lnTo>
                <a:lnTo>
                  <a:pt x="1219105" y="53155"/>
                </a:lnTo>
                <a:cubicBezTo>
                  <a:pt x="1213730" y="47781"/>
                  <a:pt x="1207331" y="43431"/>
                  <a:pt x="1200225" y="40426"/>
                </a:cubicBezTo>
                <a:lnTo>
                  <a:pt x="1178962" y="36133"/>
                </a:lnTo>
                <a:lnTo>
                  <a:pt x="1172176" y="19751"/>
                </a:lnTo>
                <a:cubicBezTo>
                  <a:pt x="1159973" y="7548"/>
                  <a:pt x="1143115" y="0"/>
                  <a:pt x="1124494" y="0"/>
                </a:cubicBezTo>
                <a:close/>
              </a:path>
            </a:pathLst>
          </a:custGeom>
          <a:noFill/>
          <a:ln w="16637" cap="sq">
            <a:solidFill>
              <a:schemeClr val="accent1">
                <a:lumMod val="20000"/>
                <a:lumOff val="80000"/>
              </a:schemeClr>
            </a:solidFill>
            <a:miter/>
          </a:ln>
          <a:effectLst/>
        </p:spPr>
        <p:txBody>
          <a:bodyPr vert="horz" wrap="square" lIns="119786" tIns="59893" rIns="119786" bIns="59893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H="1">
            <a:off x="4907817" y="2343611"/>
            <a:ext cx="2357727" cy="520413"/>
          </a:xfrm>
          <a:custGeom>
            <a:avLst/>
            <a:gdLst>
              <a:gd name="connsiteX0" fmla="*/ 1124494 w 1346433"/>
              <a:gd name="connsiteY0" fmla="*/ 0 h 385016"/>
              <a:gd name="connsiteX1" fmla="*/ 1001614 w 1346433"/>
              <a:gd name="connsiteY1" fmla="*/ 0 h 385016"/>
              <a:gd name="connsiteX2" fmla="*/ 344819 w 1346433"/>
              <a:gd name="connsiteY2" fmla="*/ 0 h 385016"/>
              <a:gd name="connsiteX3" fmla="*/ 221939 w 1346433"/>
              <a:gd name="connsiteY3" fmla="*/ 0 h 385016"/>
              <a:gd name="connsiteX4" fmla="*/ 174257 w 1346433"/>
              <a:gd name="connsiteY4" fmla="*/ 19751 h 385016"/>
              <a:gd name="connsiteX5" fmla="*/ 167471 w 1346433"/>
              <a:gd name="connsiteY5" fmla="*/ 36133 h 385016"/>
              <a:gd name="connsiteX6" fmla="*/ 146208 w 1346433"/>
              <a:gd name="connsiteY6" fmla="*/ 40426 h 385016"/>
              <a:gd name="connsiteX7" fmla="*/ 127328 w 1346433"/>
              <a:gd name="connsiteY7" fmla="*/ 53155 h 385016"/>
              <a:gd name="connsiteX8" fmla="*/ 111352 w 1346433"/>
              <a:gd name="connsiteY8" fmla="*/ 91727 h 385016"/>
              <a:gd name="connsiteX9" fmla="*/ 99192 w 1346433"/>
              <a:gd name="connsiteY9" fmla="*/ 97664 h 385016"/>
              <a:gd name="connsiteX10" fmla="*/ 76721 w 1346433"/>
              <a:gd name="connsiteY10" fmla="*/ 136949 h 385016"/>
              <a:gd name="connsiteX11" fmla="*/ 76721 w 1346433"/>
              <a:gd name="connsiteY11" fmla="*/ 136951 h 385016"/>
              <a:gd name="connsiteX12" fmla="*/ 0 w 1346433"/>
              <a:gd name="connsiteY12" fmla="*/ 192509 h 385016"/>
              <a:gd name="connsiteX13" fmla="*/ 76721 w 1346433"/>
              <a:gd name="connsiteY13" fmla="*/ 248067 h 385016"/>
              <a:gd name="connsiteX14" fmla="*/ 76721 w 1346433"/>
              <a:gd name="connsiteY14" fmla="*/ 248068 h 385016"/>
              <a:gd name="connsiteX15" fmla="*/ 99192 w 1346433"/>
              <a:gd name="connsiteY15" fmla="*/ 287354 h 385016"/>
              <a:gd name="connsiteX16" fmla="*/ 111352 w 1346433"/>
              <a:gd name="connsiteY16" fmla="*/ 293291 h 385016"/>
              <a:gd name="connsiteX17" fmla="*/ 127328 w 1346433"/>
              <a:gd name="connsiteY17" fmla="*/ 331862 h 385016"/>
              <a:gd name="connsiteX18" fmla="*/ 146208 w 1346433"/>
              <a:gd name="connsiteY18" fmla="*/ 344591 h 385016"/>
              <a:gd name="connsiteX19" fmla="*/ 167471 w 1346433"/>
              <a:gd name="connsiteY19" fmla="*/ 348883 h 385016"/>
              <a:gd name="connsiteX20" fmla="*/ 174257 w 1346433"/>
              <a:gd name="connsiteY20" fmla="*/ 365266 h 385016"/>
              <a:gd name="connsiteX21" fmla="*/ 221939 w 1346433"/>
              <a:gd name="connsiteY21" fmla="*/ 385016 h 385016"/>
              <a:gd name="connsiteX22" fmla="*/ 344819 w 1346433"/>
              <a:gd name="connsiteY22" fmla="*/ 385016 h 385016"/>
              <a:gd name="connsiteX23" fmla="*/ 1001614 w 1346433"/>
              <a:gd name="connsiteY23" fmla="*/ 385016 h 385016"/>
              <a:gd name="connsiteX24" fmla="*/ 1124494 w 1346433"/>
              <a:gd name="connsiteY24" fmla="*/ 385016 h 385016"/>
              <a:gd name="connsiteX25" fmla="*/ 1172176 w 1346433"/>
              <a:gd name="connsiteY25" fmla="*/ 365266 h 385016"/>
              <a:gd name="connsiteX26" fmla="*/ 1178962 w 1346433"/>
              <a:gd name="connsiteY26" fmla="*/ 348883 h 385016"/>
              <a:gd name="connsiteX27" fmla="*/ 1200225 w 1346433"/>
              <a:gd name="connsiteY27" fmla="*/ 344591 h 385016"/>
              <a:gd name="connsiteX28" fmla="*/ 1219105 w 1346433"/>
              <a:gd name="connsiteY28" fmla="*/ 331862 h 385016"/>
              <a:gd name="connsiteX29" fmla="*/ 1235081 w 1346433"/>
              <a:gd name="connsiteY29" fmla="*/ 293291 h 385016"/>
              <a:gd name="connsiteX30" fmla="*/ 1247241 w 1346433"/>
              <a:gd name="connsiteY30" fmla="*/ 287354 h 385016"/>
              <a:gd name="connsiteX31" fmla="*/ 1269712 w 1346433"/>
              <a:gd name="connsiteY31" fmla="*/ 248068 h 385016"/>
              <a:gd name="connsiteX32" fmla="*/ 1269712 w 1346433"/>
              <a:gd name="connsiteY32" fmla="*/ 248067 h 385016"/>
              <a:gd name="connsiteX33" fmla="*/ 1346433 w 1346433"/>
              <a:gd name="connsiteY33" fmla="*/ 192509 h 385016"/>
              <a:gd name="connsiteX34" fmla="*/ 1269712 w 1346433"/>
              <a:gd name="connsiteY34" fmla="*/ 136951 h 385016"/>
              <a:gd name="connsiteX35" fmla="*/ 1269712 w 1346433"/>
              <a:gd name="connsiteY35" fmla="*/ 136949 h 385016"/>
              <a:gd name="connsiteX36" fmla="*/ 1247241 w 1346433"/>
              <a:gd name="connsiteY36" fmla="*/ 97664 h 385016"/>
              <a:gd name="connsiteX37" fmla="*/ 1235081 w 1346433"/>
              <a:gd name="connsiteY37" fmla="*/ 91727 h 385016"/>
              <a:gd name="connsiteX38" fmla="*/ 1219105 w 1346433"/>
              <a:gd name="connsiteY38" fmla="*/ 53155 h 385016"/>
              <a:gd name="connsiteX39" fmla="*/ 1200225 w 1346433"/>
              <a:gd name="connsiteY39" fmla="*/ 40426 h 385016"/>
              <a:gd name="connsiteX40" fmla="*/ 1178962 w 1346433"/>
              <a:gd name="connsiteY40" fmla="*/ 36133 h 385016"/>
              <a:gd name="connsiteX41" fmla="*/ 1172176 w 1346433"/>
              <a:gd name="connsiteY41" fmla="*/ 19751 h 385016"/>
              <a:gd name="connsiteX42" fmla="*/ 1124494 w 1346433"/>
              <a:gd name="connsiteY42" fmla="*/ 0 h 385016"/>
            </a:gdLst>
            <a:ahLst/>
            <a:cxnLst/>
            <a:rect l="l" t="t" r="r" b="b"/>
            <a:pathLst>
              <a:path w="1346433" h="385016">
                <a:moveTo>
                  <a:pt x="1124494" y="0"/>
                </a:moveTo>
                <a:lnTo>
                  <a:pt x="1001614" y="0"/>
                </a:lnTo>
                <a:lnTo>
                  <a:pt x="344819" y="0"/>
                </a:lnTo>
                <a:lnTo>
                  <a:pt x="221939" y="0"/>
                </a:lnTo>
                <a:cubicBezTo>
                  <a:pt x="203318" y="0"/>
                  <a:pt x="186460" y="7548"/>
                  <a:pt x="174257" y="19751"/>
                </a:cubicBezTo>
                <a:lnTo>
                  <a:pt x="167471" y="36133"/>
                </a:lnTo>
                <a:lnTo>
                  <a:pt x="146208" y="40426"/>
                </a:lnTo>
                <a:cubicBezTo>
                  <a:pt x="139102" y="43431"/>
                  <a:pt x="132703" y="47781"/>
                  <a:pt x="127328" y="53155"/>
                </a:cubicBezTo>
                <a:lnTo>
                  <a:pt x="111352" y="91727"/>
                </a:lnTo>
                <a:lnTo>
                  <a:pt x="99192" y="97664"/>
                </a:lnTo>
                <a:cubicBezTo>
                  <a:pt x="85308" y="107718"/>
                  <a:pt x="76721" y="121607"/>
                  <a:pt x="76721" y="136949"/>
                </a:cubicBezTo>
                <a:lnTo>
                  <a:pt x="76721" y="136951"/>
                </a:lnTo>
                <a:cubicBezTo>
                  <a:pt x="76721" y="167635"/>
                  <a:pt x="42372" y="192509"/>
                  <a:pt x="0" y="192509"/>
                </a:cubicBezTo>
                <a:cubicBezTo>
                  <a:pt x="42372" y="192509"/>
                  <a:pt x="76721" y="217383"/>
                  <a:pt x="76721" y="248067"/>
                </a:cubicBezTo>
                <a:lnTo>
                  <a:pt x="76721" y="248068"/>
                </a:lnTo>
                <a:cubicBezTo>
                  <a:pt x="76721" y="263410"/>
                  <a:pt x="85308" y="277300"/>
                  <a:pt x="99192" y="287354"/>
                </a:cubicBezTo>
                <a:lnTo>
                  <a:pt x="111352" y="293291"/>
                </a:lnTo>
                <a:lnTo>
                  <a:pt x="127328" y="331862"/>
                </a:lnTo>
                <a:cubicBezTo>
                  <a:pt x="132703" y="337236"/>
                  <a:pt x="139102" y="341585"/>
                  <a:pt x="146208" y="344591"/>
                </a:cubicBezTo>
                <a:lnTo>
                  <a:pt x="167471" y="348883"/>
                </a:lnTo>
                <a:lnTo>
                  <a:pt x="174257" y="365266"/>
                </a:lnTo>
                <a:cubicBezTo>
                  <a:pt x="186460" y="377469"/>
                  <a:pt x="203318" y="385016"/>
                  <a:pt x="221939" y="385016"/>
                </a:cubicBezTo>
                <a:lnTo>
                  <a:pt x="344819" y="385016"/>
                </a:lnTo>
                <a:lnTo>
                  <a:pt x="1001614" y="385016"/>
                </a:lnTo>
                <a:lnTo>
                  <a:pt x="1124494" y="385016"/>
                </a:lnTo>
                <a:cubicBezTo>
                  <a:pt x="1143115" y="385016"/>
                  <a:pt x="1159973" y="377469"/>
                  <a:pt x="1172176" y="365266"/>
                </a:cubicBezTo>
                <a:lnTo>
                  <a:pt x="1178962" y="348883"/>
                </a:lnTo>
                <a:lnTo>
                  <a:pt x="1200225" y="344591"/>
                </a:lnTo>
                <a:cubicBezTo>
                  <a:pt x="1207331" y="341585"/>
                  <a:pt x="1213730" y="337236"/>
                  <a:pt x="1219105" y="331862"/>
                </a:cubicBezTo>
                <a:lnTo>
                  <a:pt x="1235081" y="293291"/>
                </a:lnTo>
                <a:lnTo>
                  <a:pt x="1247241" y="287354"/>
                </a:lnTo>
                <a:cubicBezTo>
                  <a:pt x="1261125" y="277300"/>
                  <a:pt x="1269712" y="263410"/>
                  <a:pt x="1269712" y="248068"/>
                </a:cubicBezTo>
                <a:lnTo>
                  <a:pt x="1269712" y="248067"/>
                </a:lnTo>
                <a:cubicBezTo>
                  <a:pt x="1269712" y="217383"/>
                  <a:pt x="1304061" y="192509"/>
                  <a:pt x="1346433" y="192509"/>
                </a:cubicBezTo>
                <a:cubicBezTo>
                  <a:pt x="1304061" y="192509"/>
                  <a:pt x="1269712" y="167635"/>
                  <a:pt x="1269712" y="136951"/>
                </a:cubicBezTo>
                <a:lnTo>
                  <a:pt x="1269712" y="136949"/>
                </a:lnTo>
                <a:cubicBezTo>
                  <a:pt x="1269712" y="121607"/>
                  <a:pt x="1261125" y="107718"/>
                  <a:pt x="1247241" y="97664"/>
                </a:cubicBezTo>
                <a:lnTo>
                  <a:pt x="1235081" y="91727"/>
                </a:lnTo>
                <a:lnTo>
                  <a:pt x="1219105" y="53155"/>
                </a:lnTo>
                <a:cubicBezTo>
                  <a:pt x="1213730" y="47781"/>
                  <a:pt x="1207331" y="43431"/>
                  <a:pt x="1200225" y="40426"/>
                </a:cubicBezTo>
                <a:lnTo>
                  <a:pt x="1178962" y="36133"/>
                </a:lnTo>
                <a:lnTo>
                  <a:pt x="1172176" y="19751"/>
                </a:lnTo>
                <a:cubicBezTo>
                  <a:pt x="1159973" y="7548"/>
                  <a:pt x="1143115" y="0"/>
                  <a:pt x="1124494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0601" cap="sq">
            <a:solidFill>
              <a:schemeClr val="accent1">
                <a:lumMod val="75000"/>
                <a:alpha val="100000"/>
              </a:schemeClr>
            </a:solidFill>
            <a:miter/>
          </a:ln>
          <a:effectLst>
            <a:outerShdw blurRad="199644" dist="99822" dir="540000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101748" tIns="50874" rIns="101748" bIns="5087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760974" y="1634804"/>
            <a:ext cx="700274" cy="11242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05</a:t>
            </a:r>
            <a:endParaRPr kumimoji="1"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alphaModFix amt="100000"/>
          </a:blip>
          <a:srcRect/>
          <a:stretch>
            <a:fillRect/>
          </a:stretch>
        </p:blipFill>
        <p:spPr>
          <a:xfrm>
            <a:off x="-1155738" y="3525236"/>
            <a:ext cx="4276802" cy="355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alphaModFix amt="100000"/>
          </a:blip>
          <a:srcRect/>
          <a:stretch>
            <a:fillRect/>
          </a:stretch>
        </p:blipFill>
        <p:spPr>
          <a:xfrm flipH="1">
            <a:off x="7819760" y="-356877"/>
            <a:ext cx="4276802" cy="355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标题 1"/>
          <p:cNvSpPr txBox="1"/>
          <p:nvPr/>
        </p:nvSpPr>
        <p:spPr>
          <a:xfrm flipH="1">
            <a:off x="3991886" y="5066120"/>
            <a:ext cx="318274" cy="171278"/>
          </a:xfrm>
          <a:custGeom>
            <a:avLst/>
            <a:gdLst>
              <a:gd name="connsiteX0" fmla="*/ 339272 w 368449"/>
              <a:gd name="connsiteY0" fmla="*/ 73189 h 198280"/>
              <a:gd name="connsiteX1" fmla="*/ 229460 w 368449"/>
              <a:gd name="connsiteY1" fmla="*/ 10856 h 198280"/>
              <a:gd name="connsiteX2" fmla="*/ 191237 w 368449"/>
              <a:gd name="connsiteY2" fmla="*/ 50983 h 198280"/>
              <a:gd name="connsiteX3" fmla="*/ 60648 w 368449"/>
              <a:gd name="connsiteY3" fmla="*/ 81036 h 198280"/>
              <a:gd name="connsiteX4" fmla="*/ 212186 w 368449"/>
              <a:gd name="connsiteY4" fmla="*/ 95262 h 198280"/>
              <a:gd name="connsiteX5" fmla="*/ 239363 w 368449"/>
              <a:gd name="connsiteY5" fmla="*/ 54507 h 198280"/>
              <a:gd name="connsiteX6" fmla="*/ 225461 w 368449"/>
              <a:gd name="connsiteY6" fmla="*/ 64562 h 198280"/>
              <a:gd name="connsiteX7" fmla="*/ 242087 w 368449"/>
              <a:gd name="connsiteY7" fmla="*/ 73189 h 198280"/>
              <a:gd name="connsiteX8" fmla="*/ 215215 w 368449"/>
              <a:gd name="connsiteY8" fmla="*/ 73361 h 198280"/>
              <a:gd name="connsiteX9" fmla="*/ 223385 w 368449"/>
              <a:gd name="connsiteY9" fmla="*/ 50183 h 198280"/>
              <a:gd name="connsiteX10" fmla="*/ 261893 w 368449"/>
              <a:gd name="connsiteY10" fmla="*/ 75284 h 198280"/>
              <a:gd name="connsiteX11" fmla="*/ 187257 w 368449"/>
              <a:gd name="connsiteY11" fmla="*/ 101814 h 198280"/>
              <a:gd name="connsiteX12" fmla="*/ -105 w 368449"/>
              <a:gd name="connsiteY12" fmla="*/ 98005 h 198280"/>
              <a:gd name="connsiteX13" fmla="*/ 135931 w 368449"/>
              <a:gd name="connsiteY13" fmla="*/ 116383 h 198280"/>
              <a:gd name="connsiteX14" fmla="*/ 94224 w 368449"/>
              <a:gd name="connsiteY14" fmla="*/ 107260 h 198280"/>
              <a:gd name="connsiteX15" fmla="*/ 222585 w 368449"/>
              <a:gd name="connsiteY15" fmla="*/ 164014 h 198280"/>
              <a:gd name="connsiteX16" fmla="*/ 326798 w 368449"/>
              <a:gd name="connsiteY16" fmla="*/ 163385 h 198280"/>
              <a:gd name="connsiteX17" fmla="*/ 339272 w 368449"/>
              <a:gd name="connsiteY17" fmla="*/ 73208 h 198280"/>
            </a:gdLst>
            <a:ahLst/>
            <a:cxnLst/>
            <a:rect l="l" t="t" r="r" b="b"/>
            <a:pathLst>
              <a:path w="368449" h="198280">
                <a:moveTo>
                  <a:pt x="339272" y="73189"/>
                </a:moveTo>
                <a:cubicBezTo>
                  <a:pt x="330321" y="32110"/>
                  <a:pt x="293222" y="-24320"/>
                  <a:pt x="229460" y="10856"/>
                </a:cubicBezTo>
                <a:cubicBezTo>
                  <a:pt x="200360" y="27006"/>
                  <a:pt x="201160" y="45384"/>
                  <a:pt x="191237" y="50983"/>
                </a:cubicBezTo>
                <a:cubicBezTo>
                  <a:pt x="155605" y="70961"/>
                  <a:pt x="120772" y="47460"/>
                  <a:pt x="60648" y="81036"/>
                </a:cubicBezTo>
                <a:cubicBezTo>
                  <a:pt x="138503" y="61686"/>
                  <a:pt x="168384" y="90558"/>
                  <a:pt x="212186" y="95262"/>
                </a:cubicBezTo>
                <a:cubicBezTo>
                  <a:pt x="253913" y="99738"/>
                  <a:pt x="260941" y="60982"/>
                  <a:pt x="239363" y="54507"/>
                </a:cubicBezTo>
                <a:cubicBezTo>
                  <a:pt x="230736" y="53535"/>
                  <a:pt x="226032" y="59287"/>
                  <a:pt x="225461" y="64562"/>
                </a:cubicBezTo>
                <a:cubicBezTo>
                  <a:pt x="224661" y="71113"/>
                  <a:pt x="233764" y="78312"/>
                  <a:pt x="242087" y="73189"/>
                </a:cubicBezTo>
                <a:cubicBezTo>
                  <a:pt x="236011" y="85188"/>
                  <a:pt x="219385" y="82712"/>
                  <a:pt x="215215" y="73361"/>
                </a:cubicBezTo>
                <a:cubicBezTo>
                  <a:pt x="211539" y="65057"/>
                  <a:pt x="215215" y="56887"/>
                  <a:pt x="223385" y="50183"/>
                </a:cubicBezTo>
                <a:cubicBezTo>
                  <a:pt x="235535" y="40109"/>
                  <a:pt x="261741" y="44470"/>
                  <a:pt x="261893" y="75284"/>
                </a:cubicBezTo>
                <a:cubicBezTo>
                  <a:pt x="262065" y="90939"/>
                  <a:pt x="243191" y="123563"/>
                  <a:pt x="187257" y="101814"/>
                </a:cubicBezTo>
                <a:cubicBezTo>
                  <a:pt x="133532" y="80864"/>
                  <a:pt x="104774" y="75437"/>
                  <a:pt x="-105" y="98005"/>
                </a:cubicBezTo>
                <a:cubicBezTo>
                  <a:pt x="76626" y="87930"/>
                  <a:pt x="104127" y="86330"/>
                  <a:pt x="135931" y="116383"/>
                </a:cubicBezTo>
                <a:cubicBezTo>
                  <a:pt x="108755" y="103756"/>
                  <a:pt x="147606" y="126781"/>
                  <a:pt x="94224" y="107260"/>
                </a:cubicBezTo>
                <a:cubicBezTo>
                  <a:pt x="151358" y="146588"/>
                  <a:pt x="160880" y="180011"/>
                  <a:pt x="222585" y="164014"/>
                </a:cubicBezTo>
                <a:cubicBezTo>
                  <a:pt x="244486" y="217091"/>
                  <a:pt x="308286" y="201265"/>
                  <a:pt x="326798" y="163385"/>
                </a:cubicBezTo>
                <a:cubicBezTo>
                  <a:pt x="386903" y="147711"/>
                  <a:pt x="373324" y="79588"/>
                  <a:pt x="339272" y="732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4527550" y="5016500"/>
            <a:ext cx="3441700" cy="279400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CCCCCC">
                    <a:alpha val="100000"/>
                  </a:srgbClr>
                </a:solidFill>
                <a:latin typeface="Alibaba Sans" panose="020B0503020203040204"/>
                <a:ea typeface="Alibaba Sans" panose="020B0503020203040204"/>
                <a:cs typeface="Alibaba Sans" panose="020B0503020203040204"/>
              </a:rPr>
              <a:t>POWERPOINT  DESIGN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881483" y="5066120"/>
            <a:ext cx="318274" cy="171278"/>
          </a:xfrm>
          <a:custGeom>
            <a:avLst/>
            <a:gdLst>
              <a:gd name="connsiteX0" fmla="*/ 339272 w 368449"/>
              <a:gd name="connsiteY0" fmla="*/ 73189 h 198280"/>
              <a:gd name="connsiteX1" fmla="*/ 229460 w 368449"/>
              <a:gd name="connsiteY1" fmla="*/ 10856 h 198280"/>
              <a:gd name="connsiteX2" fmla="*/ 191237 w 368449"/>
              <a:gd name="connsiteY2" fmla="*/ 50983 h 198280"/>
              <a:gd name="connsiteX3" fmla="*/ 60648 w 368449"/>
              <a:gd name="connsiteY3" fmla="*/ 81036 h 198280"/>
              <a:gd name="connsiteX4" fmla="*/ 212186 w 368449"/>
              <a:gd name="connsiteY4" fmla="*/ 95262 h 198280"/>
              <a:gd name="connsiteX5" fmla="*/ 239363 w 368449"/>
              <a:gd name="connsiteY5" fmla="*/ 54507 h 198280"/>
              <a:gd name="connsiteX6" fmla="*/ 225461 w 368449"/>
              <a:gd name="connsiteY6" fmla="*/ 64562 h 198280"/>
              <a:gd name="connsiteX7" fmla="*/ 242087 w 368449"/>
              <a:gd name="connsiteY7" fmla="*/ 73189 h 198280"/>
              <a:gd name="connsiteX8" fmla="*/ 215215 w 368449"/>
              <a:gd name="connsiteY8" fmla="*/ 73361 h 198280"/>
              <a:gd name="connsiteX9" fmla="*/ 223385 w 368449"/>
              <a:gd name="connsiteY9" fmla="*/ 50183 h 198280"/>
              <a:gd name="connsiteX10" fmla="*/ 261893 w 368449"/>
              <a:gd name="connsiteY10" fmla="*/ 75284 h 198280"/>
              <a:gd name="connsiteX11" fmla="*/ 187257 w 368449"/>
              <a:gd name="connsiteY11" fmla="*/ 101814 h 198280"/>
              <a:gd name="connsiteX12" fmla="*/ -105 w 368449"/>
              <a:gd name="connsiteY12" fmla="*/ 98005 h 198280"/>
              <a:gd name="connsiteX13" fmla="*/ 135931 w 368449"/>
              <a:gd name="connsiteY13" fmla="*/ 116383 h 198280"/>
              <a:gd name="connsiteX14" fmla="*/ 94224 w 368449"/>
              <a:gd name="connsiteY14" fmla="*/ 107260 h 198280"/>
              <a:gd name="connsiteX15" fmla="*/ 222585 w 368449"/>
              <a:gd name="connsiteY15" fmla="*/ 164014 h 198280"/>
              <a:gd name="connsiteX16" fmla="*/ 326798 w 368449"/>
              <a:gd name="connsiteY16" fmla="*/ 163385 h 198280"/>
              <a:gd name="connsiteX17" fmla="*/ 339272 w 368449"/>
              <a:gd name="connsiteY17" fmla="*/ 73208 h 198280"/>
            </a:gdLst>
            <a:ahLst/>
            <a:cxnLst/>
            <a:rect l="l" t="t" r="r" b="b"/>
            <a:pathLst>
              <a:path w="368449" h="198280">
                <a:moveTo>
                  <a:pt x="339272" y="73189"/>
                </a:moveTo>
                <a:cubicBezTo>
                  <a:pt x="330321" y="32110"/>
                  <a:pt x="293222" y="-24320"/>
                  <a:pt x="229460" y="10856"/>
                </a:cubicBezTo>
                <a:cubicBezTo>
                  <a:pt x="200360" y="27006"/>
                  <a:pt x="201160" y="45384"/>
                  <a:pt x="191237" y="50983"/>
                </a:cubicBezTo>
                <a:cubicBezTo>
                  <a:pt x="155605" y="70961"/>
                  <a:pt x="120772" y="47460"/>
                  <a:pt x="60648" y="81036"/>
                </a:cubicBezTo>
                <a:cubicBezTo>
                  <a:pt x="138503" y="61686"/>
                  <a:pt x="168384" y="90558"/>
                  <a:pt x="212186" y="95262"/>
                </a:cubicBezTo>
                <a:cubicBezTo>
                  <a:pt x="253913" y="99738"/>
                  <a:pt x="260941" y="60982"/>
                  <a:pt x="239363" y="54507"/>
                </a:cubicBezTo>
                <a:cubicBezTo>
                  <a:pt x="230736" y="53535"/>
                  <a:pt x="226032" y="59287"/>
                  <a:pt x="225461" y="64562"/>
                </a:cubicBezTo>
                <a:cubicBezTo>
                  <a:pt x="224661" y="71113"/>
                  <a:pt x="233764" y="78312"/>
                  <a:pt x="242087" y="73189"/>
                </a:cubicBezTo>
                <a:cubicBezTo>
                  <a:pt x="236011" y="85188"/>
                  <a:pt x="219385" y="82712"/>
                  <a:pt x="215215" y="73361"/>
                </a:cubicBezTo>
                <a:cubicBezTo>
                  <a:pt x="211539" y="65057"/>
                  <a:pt x="215215" y="56887"/>
                  <a:pt x="223385" y="50183"/>
                </a:cubicBezTo>
                <a:cubicBezTo>
                  <a:pt x="235535" y="40109"/>
                  <a:pt x="261741" y="44470"/>
                  <a:pt x="261893" y="75284"/>
                </a:cubicBezTo>
                <a:cubicBezTo>
                  <a:pt x="262065" y="90939"/>
                  <a:pt x="243191" y="123563"/>
                  <a:pt x="187257" y="101814"/>
                </a:cubicBezTo>
                <a:cubicBezTo>
                  <a:pt x="133532" y="80864"/>
                  <a:pt x="104774" y="75437"/>
                  <a:pt x="-105" y="98005"/>
                </a:cubicBezTo>
                <a:cubicBezTo>
                  <a:pt x="76626" y="87930"/>
                  <a:pt x="104127" y="86330"/>
                  <a:pt x="135931" y="116383"/>
                </a:cubicBezTo>
                <a:cubicBezTo>
                  <a:pt x="108755" y="103756"/>
                  <a:pt x="147606" y="126781"/>
                  <a:pt x="94224" y="107260"/>
                </a:cubicBezTo>
                <a:cubicBezTo>
                  <a:pt x="151358" y="146588"/>
                  <a:pt x="160880" y="180011"/>
                  <a:pt x="222585" y="164014"/>
                </a:cubicBezTo>
                <a:cubicBezTo>
                  <a:pt x="244486" y="217091"/>
                  <a:pt x="308286" y="201265"/>
                  <a:pt x="326798" y="163385"/>
                </a:cubicBezTo>
                <a:cubicBezTo>
                  <a:pt x="386903" y="147711"/>
                  <a:pt x="373324" y="79588"/>
                  <a:pt x="339272" y="732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534910" y="1644390"/>
            <a:ext cx="444222" cy="444220"/>
          </a:xfrm>
          <a:prstGeom prst="ellipse">
            <a:avLst/>
          </a:prstGeom>
          <a:solidFill>
            <a:schemeClr val="accent1"/>
          </a:solidFill>
          <a:ln cap="rnd">
            <a:noFill/>
            <a:prstDash val="solid"/>
            <a:round/>
          </a:ln>
          <a:effectLst>
            <a:outerShdw blurRad="254000" dist="127000" algn="ctr" rotWithShape="0">
              <a:schemeClr val="accent1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60730" y="1916430"/>
            <a:ext cx="8949055" cy="3743960"/>
          </a:xfrm>
          <a:prstGeom prst="roundRect">
            <a:avLst>
              <a:gd name="adj" fmla="val 4347"/>
            </a:avLst>
          </a:prstGeom>
          <a:solidFill>
            <a:schemeClr val="bg1"/>
          </a:solidFill>
          <a:ln cap="rnd">
            <a:noFill/>
            <a:prstDash val="solid"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752341" y="2132425"/>
            <a:ext cx="446048" cy="446048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299070" y="320879"/>
            <a:ext cx="4495800" cy="56515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592800" y="399245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当前季节养生重点（根据实际季节调整）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5400000">
            <a:off x="-457200" y="114300"/>
            <a:ext cx="914400" cy="914400"/>
          </a:xfrm>
          <a:prstGeom prst="blockArc">
            <a:avLst>
              <a:gd name="adj1" fmla="val 10800000"/>
              <a:gd name="adj2" fmla="val 0"/>
              <a:gd name="adj3" fmla="val 28546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1"/>
            </p:custDataLst>
          </p:nvPr>
        </p:nvSpPr>
        <p:spPr>
          <a:xfrm>
            <a:off x="760730" y="1916430"/>
            <a:ext cx="3674110" cy="808355"/>
          </a:xfrm>
          <a:custGeom>
            <a:avLst/>
            <a:gdLst>
              <a:gd name="connsiteX0" fmla="*/ 681947 w 5405378"/>
              <a:gd name="connsiteY0" fmla="*/ 0 h 4554639"/>
              <a:gd name="connsiteX1" fmla="*/ 4723431 w 5405378"/>
              <a:gd name="connsiteY1" fmla="*/ 0 h 4554639"/>
              <a:gd name="connsiteX2" fmla="*/ 5405378 w 5405378"/>
              <a:gd name="connsiteY2" fmla="*/ 681947 h 4554639"/>
              <a:gd name="connsiteX3" fmla="*/ 5405378 w 5405378"/>
              <a:gd name="connsiteY3" fmla="*/ 949125 h 4554639"/>
              <a:gd name="connsiteX4" fmla="*/ 5405378 w 5405378"/>
              <a:gd name="connsiteY4" fmla="*/ 2923567 h 4554639"/>
              <a:gd name="connsiteX5" fmla="*/ 5405378 w 5405378"/>
              <a:gd name="connsiteY5" fmla="*/ 4554639 h 4554639"/>
              <a:gd name="connsiteX6" fmla="*/ 0 w 5405378"/>
              <a:gd name="connsiteY6" fmla="*/ 4554639 h 4554639"/>
              <a:gd name="connsiteX7" fmla="*/ 0 w 5405378"/>
              <a:gd name="connsiteY7" fmla="*/ 2923567 h 4554639"/>
              <a:gd name="connsiteX8" fmla="*/ 0 w 5405378"/>
              <a:gd name="connsiteY8" fmla="*/ 949125 h 4554639"/>
              <a:gd name="connsiteX9" fmla="*/ 0 w 5405378"/>
              <a:gd name="connsiteY9" fmla="*/ 681947 h 4554639"/>
              <a:gd name="connsiteX10" fmla="*/ 681947 w 5405378"/>
              <a:gd name="connsiteY10" fmla="*/ 0 h 4554639"/>
            </a:gdLst>
            <a:ahLst/>
            <a:cxnLst/>
            <a:rect l="l" t="t" r="r" b="b"/>
            <a:pathLst>
              <a:path w="5405378" h="4554639">
                <a:moveTo>
                  <a:pt x="681947" y="0"/>
                </a:moveTo>
                <a:lnTo>
                  <a:pt x="4723431" y="0"/>
                </a:lnTo>
                <a:cubicBezTo>
                  <a:pt x="5100060" y="0"/>
                  <a:pt x="5405378" y="305318"/>
                  <a:pt x="5405378" y="681947"/>
                </a:cubicBezTo>
                <a:lnTo>
                  <a:pt x="5405378" y="949125"/>
                </a:lnTo>
                <a:lnTo>
                  <a:pt x="5405378" y="2923567"/>
                </a:lnTo>
                <a:lnTo>
                  <a:pt x="5405378" y="4554639"/>
                </a:lnTo>
                <a:lnTo>
                  <a:pt x="0" y="4554639"/>
                </a:lnTo>
                <a:lnTo>
                  <a:pt x="0" y="2923567"/>
                </a:lnTo>
                <a:lnTo>
                  <a:pt x="0" y="949125"/>
                </a:lnTo>
                <a:lnTo>
                  <a:pt x="0" y="681947"/>
                </a:lnTo>
                <a:cubicBezTo>
                  <a:pt x="0" y="305318"/>
                  <a:pt x="305318" y="0"/>
                  <a:pt x="681947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p>
            <a:pPr algn="l">
              <a:lnSpc>
                <a:spcPct val="110000"/>
              </a:lnSpc>
            </a:pPr>
            <a:r>
              <a:rPr kumimoji="1" lang="zh-CN" altLang="en-US"/>
              <a:t>误区一：盲目进补，忽视个体差异</a:t>
            </a:r>
            <a:endParaRPr kumimoji="1" lang="zh-CN" altLang="en-US"/>
          </a:p>
        </p:txBody>
      </p:sp>
      <p:sp>
        <p:nvSpPr>
          <p:cNvPr id="32" name="标题 1"/>
          <p:cNvSpPr txBox="1"/>
          <p:nvPr>
            <p:custDataLst>
              <p:tags r:id="rId2"/>
            </p:custDataLst>
          </p:nvPr>
        </p:nvSpPr>
        <p:spPr>
          <a:xfrm>
            <a:off x="1271270" y="2924810"/>
            <a:ext cx="5749290" cy="63754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         </a:t>
            </a:r>
            <a:r>
              <a:rPr kumimoji="1" lang="zh-CN" altLang="en-US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不同体质需不同调养</a:t>
            </a:r>
            <a:endParaRPr kumimoji="1" lang="zh-CN" altLang="en-US" sz="1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中医强调个体化差异，</a:t>
            </a: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</a:t>
            </a:r>
            <a:r>
              <a:rPr kumimoji="1" lang="zh-CN" altLang="en-US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不同体质的人需要不同的养心方法和进补策略。</a:t>
            </a:r>
            <a:endParaRPr kumimoji="1" lang="zh-CN" altLang="en-US" sz="1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</p:txBody>
      </p:sp>
      <p:sp>
        <p:nvSpPr>
          <p:cNvPr id="6" name="标题 1"/>
          <p:cNvSpPr txBox="1"/>
          <p:nvPr>
            <p:custDataLst>
              <p:tags r:id="rId3"/>
            </p:custDataLst>
          </p:nvPr>
        </p:nvSpPr>
        <p:spPr>
          <a:xfrm>
            <a:off x="1991360" y="3861435"/>
            <a:ext cx="6195060" cy="63754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         </a:t>
            </a:r>
            <a:r>
              <a:rPr kumimoji="1" lang="zh-CN" altLang="en-US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进补并非越多越好</a:t>
            </a:r>
            <a:endParaRPr kumimoji="1" lang="zh-CN" altLang="en-US" sz="1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过度进补可能导致身体负担加重，</a:t>
            </a: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</a:t>
            </a:r>
            <a:r>
              <a:rPr kumimoji="1" lang="zh-CN" altLang="en-US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甚至引发疾病，</a:t>
            </a: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</a:t>
            </a:r>
            <a:r>
              <a:rPr kumimoji="1" lang="zh-CN" altLang="en-US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应根据自身情况适量进补。</a:t>
            </a:r>
            <a:endParaRPr kumimoji="1" lang="zh-CN" altLang="en-US" sz="1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</p:txBody>
      </p:sp>
      <p:sp>
        <p:nvSpPr>
          <p:cNvPr id="7" name="标题 1"/>
          <p:cNvSpPr txBox="1"/>
          <p:nvPr>
            <p:custDataLst>
              <p:tags r:id="rId4"/>
            </p:custDataLst>
          </p:nvPr>
        </p:nvSpPr>
        <p:spPr>
          <a:xfrm>
            <a:off x="3061335" y="4797425"/>
            <a:ext cx="6463665" cy="63754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         </a:t>
            </a:r>
            <a:r>
              <a:rPr kumimoji="1" lang="zh-CN" altLang="en-US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药物与食物进补有别</a:t>
            </a:r>
            <a:endParaRPr kumimoji="1" lang="zh-CN" altLang="en-US" sz="1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药物进补需在医生指导下进行，</a:t>
            </a: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</a:t>
            </a:r>
            <a:r>
              <a:rPr kumimoji="1" lang="zh-CN" altLang="en-US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食物进补则可根据个人体质和季节变化自行选择。</a:t>
            </a:r>
            <a:endParaRPr kumimoji="1" lang="zh-CN" altLang="en-US" sz="1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534910" y="1644390"/>
            <a:ext cx="444222" cy="444220"/>
          </a:xfrm>
          <a:prstGeom prst="ellipse">
            <a:avLst/>
          </a:prstGeom>
          <a:solidFill>
            <a:schemeClr val="accent1"/>
          </a:solidFill>
          <a:ln cap="rnd">
            <a:noFill/>
            <a:prstDash val="solid"/>
            <a:round/>
          </a:ln>
          <a:effectLst>
            <a:outerShdw blurRad="254000" dist="127000" algn="ctr" rotWithShape="0">
              <a:schemeClr val="accent1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60730" y="1916430"/>
            <a:ext cx="8949055" cy="3898900"/>
          </a:xfrm>
          <a:prstGeom prst="roundRect">
            <a:avLst>
              <a:gd name="adj" fmla="val 4347"/>
            </a:avLst>
          </a:prstGeom>
          <a:solidFill>
            <a:schemeClr val="bg1"/>
          </a:solidFill>
          <a:ln cap="rnd">
            <a:noFill/>
            <a:prstDash val="solid"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752341" y="2132425"/>
            <a:ext cx="446048" cy="446048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299070" y="320879"/>
            <a:ext cx="4495800" cy="56515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592800" y="399245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当前季节养生重点（根据实际季节调整）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5400000">
            <a:off x="-457200" y="114300"/>
            <a:ext cx="914400" cy="914400"/>
          </a:xfrm>
          <a:prstGeom prst="blockArc">
            <a:avLst>
              <a:gd name="adj1" fmla="val 10800000"/>
              <a:gd name="adj2" fmla="val 0"/>
              <a:gd name="adj3" fmla="val 28546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1"/>
            </p:custDataLst>
          </p:nvPr>
        </p:nvSpPr>
        <p:spPr>
          <a:xfrm>
            <a:off x="760730" y="1916430"/>
            <a:ext cx="3674110" cy="808355"/>
          </a:xfrm>
          <a:custGeom>
            <a:avLst/>
            <a:gdLst>
              <a:gd name="connsiteX0" fmla="*/ 681947 w 5405378"/>
              <a:gd name="connsiteY0" fmla="*/ 0 h 4554639"/>
              <a:gd name="connsiteX1" fmla="*/ 4723431 w 5405378"/>
              <a:gd name="connsiteY1" fmla="*/ 0 h 4554639"/>
              <a:gd name="connsiteX2" fmla="*/ 5405378 w 5405378"/>
              <a:gd name="connsiteY2" fmla="*/ 681947 h 4554639"/>
              <a:gd name="connsiteX3" fmla="*/ 5405378 w 5405378"/>
              <a:gd name="connsiteY3" fmla="*/ 949125 h 4554639"/>
              <a:gd name="connsiteX4" fmla="*/ 5405378 w 5405378"/>
              <a:gd name="connsiteY4" fmla="*/ 2923567 h 4554639"/>
              <a:gd name="connsiteX5" fmla="*/ 5405378 w 5405378"/>
              <a:gd name="connsiteY5" fmla="*/ 4554639 h 4554639"/>
              <a:gd name="connsiteX6" fmla="*/ 0 w 5405378"/>
              <a:gd name="connsiteY6" fmla="*/ 4554639 h 4554639"/>
              <a:gd name="connsiteX7" fmla="*/ 0 w 5405378"/>
              <a:gd name="connsiteY7" fmla="*/ 2923567 h 4554639"/>
              <a:gd name="connsiteX8" fmla="*/ 0 w 5405378"/>
              <a:gd name="connsiteY8" fmla="*/ 949125 h 4554639"/>
              <a:gd name="connsiteX9" fmla="*/ 0 w 5405378"/>
              <a:gd name="connsiteY9" fmla="*/ 681947 h 4554639"/>
              <a:gd name="connsiteX10" fmla="*/ 681947 w 5405378"/>
              <a:gd name="connsiteY10" fmla="*/ 0 h 4554639"/>
            </a:gdLst>
            <a:ahLst/>
            <a:cxnLst/>
            <a:rect l="l" t="t" r="r" b="b"/>
            <a:pathLst>
              <a:path w="5405378" h="4554639">
                <a:moveTo>
                  <a:pt x="681947" y="0"/>
                </a:moveTo>
                <a:lnTo>
                  <a:pt x="4723431" y="0"/>
                </a:lnTo>
                <a:cubicBezTo>
                  <a:pt x="5100060" y="0"/>
                  <a:pt x="5405378" y="305318"/>
                  <a:pt x="5405378" y="681947"/>
                </a:cubicBezTo>
                <a:lnTo>
                  <a:pt x="5405378" y="949125"/>
                </a:lnTo>
                <a:lnTo>
                  <a:pt x="5405378" y="2923567"/>
                </a:lnTo>
                <a:lnTo>
                  <a:pt x="5405378" y="4554639"/>
                </a:lnTo>
                <a:lnTo>
                  <a:pt x="0" y="4554639"/>
                </a:lnTo>
                <a:lnTo>
                  <a:pt x="0" y="2923567"/>
                </a:lnTo>
                <a:lnTo>
                  <a:pt x="0" y="949125"/>
                </a:lnTo>
                <a:lnTo>
                  <a:pt x="0" y="681947"/>
                </a:lnTo>
                <a:cubicBezTo>
                  <a:pt x="0" y="305318"/>
                  <a:pt x="305318" y="0"/>
                  <a:pt x="681947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p>
            <a:pPr algn="l">
              <a:lnSpc>
                <a:spcPct val="110000"/>
              </a:lnSpc>
            </a:pPr>
            <a:r>
              <a:rPr kumimoji="1" lang="zh-CN" altLang="en-US"/>
              <a:t>误区二：</a:t>
            </a:r>
            <a:r>
              <a:rPr kumimoji="1" lang="en-US" altLang="zh-CN"/>
              <a:t> </a:t>
            </a:r>
            <a:r>
              <a:rPr kumimoji="1" lang="zh-CN" altLang="en-US"/>
              <a:t>过分依赖药物，</a:t>
            </a:r>
            <a:r>
              <a:rPr kumimoji="1" lang="en-US" altLang="zh-CN"/>
              <a:t> </a:t>
            </a:r>
            <a:r>
              <a:rPr kumimoji="1" lang="zh-CN" altLang="en-US"/>
              <a:t>忽视非药物治疗</a:t>
            </a:r>
            <a:endParaRPr kumimoji="1" lang="zh-CN" altLang="en-US"/>
          </a:p>
        </p:txBody>
      </p:sp>
      <p:sp>
        <p:nvSpPr>
          <p:cNvPr id="32" name="标题 1"/>
          <p:cNvSpPr txBox="1"/>
          <p:nvPr>
            <p:custDataLst>
              <p:tags r:id="rId2"/>
            </p:custDataLst>
          </p:nvPr>
        </p:nvSpPr>
        <p:spPr>
          <a:xfrm>
            <a:off x="1343660" y="2924810"/>
            <a:ext cx="5905500" cy="7912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         </a:t>
            </a:r>
            <a:r>
              <a:rPr kumimoji="1" lang="zh-CN" altLang="en-US" sz="140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药物并非万能</a:t>
            </a:r>
            <a:endParaRPr kumimoji="1" lang="zh-CN" altLang="en-US" sz="1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虽然药物在养心方面有一定作用，</a:t>
            </a: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</a:t>
            </a:r>
            <a:r>
              <a:rPr kumimoji="1" lang="zh-CN" altLang="en-US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但并非万能，</a:t>
            </a: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</a:t>
            </a:r>
            <a:r>
              <a:rPr kumimoji="1" lang="zh-CN" altLang="en-US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过度依赖药物可能忽视其他重要的养心方法。</a:t>
            </a:r>
            <a:endParaRPr kumimoji="1" lang="zh-CN" altLang="en-US" sz="1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</p:txBody>
      </p:sp>
      <p:sp>
        <p:nvSpPr>
          <p:cNvPr id="6" name="标题 1"/>
          <p:cNvSpPr txBox="1"/>
          <p:nvPr>
            <p:custDataLst>
              <p:tags r:id="rId3"/>
            </p:custDataLst>
          </p:nvPr>
        </p:nvSpPr>
        <p:spPr>
          <a:xfrm>
            <a:off x="1847850" y="4004945"/>
            <a:ext cx="6195060" cy="93345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         </a:t>
            </a:r>
            <a:r>
              <a:rPr kumimoji="1" lang="zh-CN" altLang="en-US" sz="140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非药物治疗同样重要</a:t>
            </a:r>
            <a:endParaRPr kumimoji="1" lang="zh-CN" altLang="en-US" sz="1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中医养心强调综合调养，</a:t>
            </a: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</a:t>
            </a:r>
            <a:r>
              <a:rPr kumimoji="1" lang="zh-CN" altLang="en-US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包括饮食、</a:t>
            </a: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</a:t>
            </a:r>
            <a:r>
              <a:rPr kumimoji="1" lang="zh-CN" altLang="en-US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运动、</a:t>
            </a: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</a:t>
            </a:r>
            <a:r>
              <a:rPr kumimoji="1" lang="zh-CN" altLang="en-US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情志等多个方面，</a:t>
            </a: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</a:t>
            </a:r>
            <a:r>
              <a:rPr kumimoji="1" lang="zh-CN" altLang="en-US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这些</a:t>
            </a:r>
            <a:endParaRPr kumimoji="1" lang="zh-CN" altLang="en-US" sz="1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非药物治疗手段同样重要。</a:t>
            </a:r>
            <a:endParaRPr kumimoji="1" lang="zh-CN" altLang="en-US" sz="1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</p:txBody>
      </p:sp>
      <p:sp>
        <p:nvSpPr>
          <p:cNvPr id="7" name="标题 1"/>
          <p:cNvSpPr txBox="1"/>
          <p:nvPr>
            <p:custDataLst>
              <p:tags r:id="rId4"/>
            </p:custDataLst>
          </p:nvPr>
        </p:nvSpPr>
        <p:spPr>
          <a:xfrm>
            <a:off x="3143885" y="5222875"/>
            <a:ext cx="6477635" cy="8039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         </a:t>
            </a:r>
            <a:r>
              <a:rPr kumimoji="1" lang="zh-CN" altLang="en-US" sz="140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药物使用需遵医嘱</a:t>
            </a:r>
            <a:endParaRPr kumimoji="1" lang="zh-CN" altLang="en-US" sz="1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在使用药物养心时，</a:t>
            </a: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</a:t>
            </a:r>
            <a:r>
              <a:rPr kumimoji="1" lang="zh-CN" altLang="en-US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需遵循医生指导，</a:t>
            </a: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</a:t>
            </a:r>
            <a:r>
              <a:rPr kumimoji="1" lang="zh-CN" altLang="en-US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注意药物剂量和使用方法，</a:t>
            </a: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</a:t>
            </a:r>
            <a:r>
              <a:rPr kumimoji="1" lang="zh-CN" altLang="en-US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避免不良反应。</a:t>
            </a:r>
            <a:endParaRPr kumimoji="1" lang="zh-CN" altLang="en-US" sz="1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534910" y="1644390"/>
            <a:ext cx="444222" cy="444220"/>
          </a:xfrm>
          <a:prstGeom prst="ellipse">
            <a:avLst/>
          </a:prstGeom>
          <a:solidFill>
            <a:schemeClr val="accent1"/>
          </a:solidFill>
          <a:ln cap="rnd">
            <a:noFill/>
            <a:prstDash val="solid"/>
            <a:round/>
          </a:ln>
          <a:effectLst>
            <a:outerShdw blurRad="254000" dist="127000" algn="ctr" rotWithShape="0">
              <a:schemeClr val="accent1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60730" y="1916430"/>
            <a:ext cx="8949055" cy="3743960"/>
          </a:xfrm>
          <a:prstGeom prst="roundRect">
            <a:avLst>
              <a:gd name="adj" fmla="val 4347"/>
            </a:avLst>
          </a:prstGeom>
          <a:solidFill>
            <a:schemeClr val="bg1"/>
          </a:solidFill>
          <a:ln cap="rnd">
            <a:noFill/>
            <a:prstDash val="solid"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752341" y="2132425"/>
            <a:ext cx="446048" cy="446048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299070" y="320879"/>
            <a:ext cx="4495800" cy="56515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592800" y="399245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当前季节养生重点（根据实际季节调整）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5400000">
            <a:off x="-457200" y="114300"/>
            <a:ext cx="914400" cy="914400"/>
          </a:xfrm>
          <a:prstGeom prst="blockArc">
            <a:avLst>
              <a:gd name="adj1" fmla="val 10800000"/>
              <a:gd name="adj2" fmla="val 0"/>
              <a:gd name="adj3" fmla="val 28546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1"/>
            </p:custDataLst>
          </p:nvPr>
        </p:nvSpPr>
        <p:spPr>
          <a:xfrm>
            <a:off x="760730" y="1916430"/>
            <a:ext cx="3674110" cy="808355"/>
          </a:xfrm>
          <a:custGeom>
            <a:avLst/>
            <a:gdLst>
              <a:gd name="connsiteX0" fmla="*/ 681947 w 5405378"/>
              <a:gd name="connsiteY0" fmla="*/ 0 h 4554639"/>
              <a:gd name="connsiteX1" fmla="*/ 4723431 w 5405378"/>
              <a:gd name="connsiteY1" fmla="*/ 0 h 4554639"/>
              <a:gd name="connsiteX2" fmla="*/ 5405378 w 5405378"/>
              <a:gd name="connsiteY2" fmla="*/ 681947 h 4554639"/>
              <a:gd name="connsiteX3" fmla="*/ 5405378 w 5405378"/>
              <a:gd name="connsiteY3" fmla="*/ 949125 h 4554639"/>
              <a:gd name="connsiteX4" fmla="*/ 5405378 w 5405378"/>
              <a:gd name="connsiteY4" fmla="*/ 2923567 h 4554639"/>
              <a:gd name="connsiteX5" fmla="*/ 5405378 w 5405378"/>
              <a:gd name="connsiteY5" fmla="*/ 4554639 h 4554639"/>
              <a:gd name="connsiteX6" fmla="*/ 0 w 5405378"/>
              <a:gd name="connsiteY6" fmla="*/ 4554639 h 4554639"/>
              <a:gd name="connsiteX7" fmla="*/ 0 w 5405378"/>
              <a:gd name="connsiteY7" fmla="*/ 2923567 h 4554639"/>
              <a:gd name="connsiteX8" fmla="*/ 0 w 5405378"/>
              <a:gd name="connsiteY8" fmla="*/ 949125 h 4554639"/>
              <a:gd name="connsiteX9" fmla="*/ 0 w 5405378"/>
              <a:gd name="connsiteY9" fmla="*/ 681947 h 4554639"/>
              <a:gd name="connsiteX10" fmla="*/ 681947 w 5405378"/>
              <a:gd name="connsiteY10" fmla="*/ 0 h 4554639"/>
            </a:gdLst>
            <a:ahLst/>
            <a:cxnLst/>
            <a:rect l="l" t="t" r="r" b="b"/>
            <a:pathLst>
              <a:path w="5405378" h="4554639">
                <a:moveTo>
                  <a:pt x="681947" y="0"/>
                </a:moveTo>
                <a:lnTo>
                  <a:pt x="4723431" y="0"/>
                </a:lnTo>
                <a:cubicBezTo>
                  <a:pt x="5100060" y="0"/>
                  <a:pt x="5405378" y="305318"/>
                  <a:pt x="5405378" y="681947"/>
                </a:cubicBezTo>
                <a:lnTo>
                  <a:pt x="5405378" y="949125"/>
                </a:lnTo>
                <a:lnTo>
                  <a:pt x="5405378" y="2923567"/>
                </a:lnTo>
                <a:lnTo>
                  <a:pt x="5405378" y="4554639"/>
                </a:lnTo>
                <a:lnTo>
                  <a:pt x="0" y="4554639"/>
                </a:lnTo>
                <a:lnTo>
                  <a:pt x="0" y="2923567"/>
                </a:lnTo>
                <a:lnTo>
                  <a:pt x="0" y="949125"/>
                </a:lnTo>
                <a:lnTo>
                  <a:pt x="0" y="681947"/>
                </a:lnTo>
                <a:cubicBezTo>
                  <a:pt x="0" y="305318"/>
                  <a:pt x="305318" y="0"/>
                  <a:pt x="681947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p>
            <a:pPr algn="l">
              <a:lnSpc>
                <a:spcPct val="110000"/>
              </a:lnSpc>
            </a:pPr>
            <a:r>
              <a:rPr kumimoji="1" lang="zh-CN" altLang="en-US"/>
              <a:t>误区三：</a:t>
            </a:r>
            <a:r>
              <a:rPr kumimoji="1" lang="en-US" altLang="zh-CN"/>
              <a:t> </a:t>
            </a:r>
            <a:r>
              <a:rPr kumimoji="1" lang="zh-CN" altLang="en-US"/>
              <a:t>忽视情志调养的重要性</a:t>
            </a:r>
            <a:endParaRPr kumimoji="1" lang="zh-CN" altLang="en-US"/>
          </a:p>
        </p:txBody>
      </p:sp>
      <p:sp>
        <p:nvSpPr>
          <p:cNvPr id="32" name="标题 1"/>
          <p:cNvSpPr txBox="1"/>
          <p:nvPr>
            <p:custDataLst>
              <p:tags r:id="rId2"/>
            </p:custDataLst>
          </p:nvPr>
        </p:nvSpPr>
        <p:spPr>
          <a:xfrm>
            <a:off x="1271270" y="2924810"/>
            <a:ext cx="5958205" cy="63754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         </a:t>
            </a:r>
            <a:r>
              <a:rPr kumimoji="1" lang="zh-CN" altLang="en-US" sz="140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情志与心脏密切相关</a:t>
            </a:r>
            <a:endParaRPr kumimoji="1" lang="zh-CN" altLang="en-US" sz="1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中医认为情志与心脏密切相关，</a:t>
            </a: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</a:t>
            </a:r>
            <a:r>
              <a:rPr kumimoji="1" lang="zh-CN" altLang="en-US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情志失调可能导致心脏疾病的发生和发展。</a:t>
            </a:r>
            <a:endParaRPr kumimoji="1" lang="zh-CN" altLang="en-US" sz="1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</p:txBody>
      </p:sp>
      <p:sp>
        <p:nvSpPr>
          <p:cNvPr id="6" name="标题 1"/>
          <p:cNvSpPr txBox="1"/>
          <p:nvPr>
            <p:custDataLst>
              <p:tags r:id="rId3"/>
            </p:custDataLst>
          </p:nvPr>
        </p:nvSpPr>
        <p:spPr>
          <a:xfrm>
            <a:off x="1963420" y="3861435"/>
            <a:ext cx="6589395" cy="74295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         </a:t>
            </a:r>
            <a:r>
              <a:rPr kumimoji="1" lang="zh-CN" altLang="en-US" sz="140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调畅情志以养心</a:t>
            </a:r>
            <a:endParaRPr kumimoji="1" lang="zh-CN" altLang="en-US" sz="140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保持心情愉悦、舒畅是中医养心的重要手段之一，可通过听音乐、绘画、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阅读等方式调畅情志。</a:t>
            </a:r>
            <a:endParaRPr kumimoji="1" lang="zh-CN" altLang="en-US" sz="12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</p:txBody>
      </p:sp>
      <p:sp>
        <p:nvSpPr>
          <p:cNvPr id="7" name="标题 1"/>
          <p:cNvSpPr txBox="1"/>
          <p:nvPr>
            <p:custDataLst>
              <p:tags r:id="rId4"/>
            </p:custDataLst>
          </p:nvPr>
        </p:nvSpPr>
        <p:spPr>
          <a:xfrm>
            <a:off x="2984500" y="4797425"/>
            <a:ext cx="6540500" cy="63754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         </a:t>
            </a:r>
            <a:r>
              <a:rPr kumimoji="1" lang="zh-CN" altLang="en-US" sz="140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避免过度情绪波动</a:t>
            </a:r>
            <a:endParaRPr kumimoji="1" lang="zh-CN" altLang="en-US" sz="1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过度情绪波动可能对心脏造成不良影响，</a:t>
            </a: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</a:t>
            </a:r>
            <a:r>
              <a:rPr kumimoji="1" lang="zh-CN" altLang="en-US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应尽量避免过度悲伤、</a:t>
            </a: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</a:t>
            </a:r>
            <a:r>
              <a:rPr kumimoji="1" lang="zh-CN" altLang="en-US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愤怒等情绪。</a:t>
            </a:r>
            <a:endParaRPr kumimoji="1" lang="zh-CN" altLang="en-US" sz="1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00000"/>
          </a:blip>
          <a:srcRect l="1509" t="2536" r="2109" b="5838"/>
          <a:stretch>
            <a:fillRect/>
          </a:stretch>
        </p:blipFill>
        <p:spPr>
          <a:xfrm>
            <a:off x="0" y="0"/>
            <a:ext cx="12166342" cy="6858000"/>
          </a:xfrm>
          <a:custGeom>
            <a:avLst/>
            <a:gdLst/>
            <a:ahLst/>
            <a:cxnLst/>
            <a:rect l="l" t="t" r="r" b="b"/>
            <a:pathLst>
              <a:path w="12166600" h="6858000">
                <a:moveTo>
                  <a:pt x="0" y="0"/>
                </a:moveTo>
                <a:lnTo>
                  <a:pt x="12166342" y="0"/>
                </a:lnTo>
                <a:lnTo>
                  <a:pt x="12166342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alphaModFix amt="95000"/>
          </a:blip>
          <a:srcRect l="5799" t="2448" r="1829" b="4841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>
            <a:off x="0" y="88900"/>
            <a:ext cx="12192000" cy="6769100"/>
          </a:xfrm>
          <a:custGeom>
            <a:avLst/>
            <a:gdLst>
              <a:gd name="connsiteX0" fmla="*/ 615801 w 616030"/>
              <a:gd name="connsiteY0" fmla="*/ 260652 h 521522"/>
              <a:gd name="connsiteX1" fmla="*/ 615801 w 616030"/>
              <a:gd name="connsiteY1" fmla="*/ 164081 h 521522"/>
              <a:gd name="connsiteX2" fmla="*/ 615801 w 616030"/>
              <a:gd name="connsiteY2" fmla="*/ 135284 h 521522"/>
              <a:gd name="connsiteX3" fmla="*/ 549600 w 616030"/>
              <a:gd name="connsiteY3" fmla="*/ 69048 h 521522"/>
              <a:gd name="connsiteX4" fmla="*/ 470244 w 616030"/>
              <a:gd name="connsiteY4" fmla="*/ 69048 h 521522"/>
              <a:gd name="connsiteX5" fmla="*/ 336373 w 616030"/>
              <a:gd name="connsiteY5" fmla="*/ 40217 h 521522"/>
              <a:gd name="connsiteX6" fmla="*/ 307716 w 616030"/>
              <a:gd name="connsiteY6" fmla="*/ -22 h 521522"/>
              <a:gd name="connsiteX7" fmla="*/ 279059 w 616030"/>
              <a:gd name="connsiteY7" fmla="*/ 40217 h 521522"/>
              <a:gd name="connsiteX8" fmla="*/ 145188 w 616030"/>
              <a:gd name="connsiteY8" fmla="*/ 69048 h 521522"/>
              <a:gd name="connsiteX9" fmla="*/ 65831 w 616030"/>
              <a:gd name="connsiteY9" fmla="*/ 69048 h 521522"/>
              <a:gd name="connsiteX10" fmla="*/ -19 w 616030"/>
              <a:gd name="connsiteY10" fmla="*/ 135284 h 521522"/>
              <a:gd name="connsiteX11" fmla="*/ -19 w 616030"/>
              <a:gd name="connsiteY11" fmla="*/ 164081 h 521522"/>
              <a:gd name="connsiteX12" fmla="*/ -19 w 616030"/>
              <a:gd name="connsiteY12" fmla="*/ 260652 h 521522"/>
              <a:gd name="connsiteX13" fmla="*/ -19 w 616030"/>
              <a:gd name="connsiteY13" fmla="*/ 357259 h 521522"/>
              <a:gd name="connsiteX14" fmla="*/ -19 w 616030"/>
              <a:gd name="connsiteY14" fmla="*/ 386056 h 521522"/>
              <a:gd name="connsiteX15" fmla="*/ 66006 w 616030"/>
              <a:gd name="connsiteY15" fmla="*/ 452432 h 521522"/>
              <a:gd name="connsiteX16" fmla="*/ 66041 w 616030"/>
              <a:gd name="connsiteY16" fmla="*/ 452432 h 521522"/>
              <a:gd name="connsiteX17" fmla="*/ 145398 w 616030"/>
              <a:gd name="connsiteY17" fmla="*/ 452432 h 521522"/>
              <a:gd name="connsiteX18" fmla="*/ 279269 w 616030"/>
              <a:gd name="connsiteY18" fmla="*/ 481263 h 521522"/>
              <a:gd name="connsiteX19" fmla="*/ 307926 w 616030"/>
              <a:gd name="connsiteY19" fmla="*/ 521501 h 521522"/>
              <a:gd name="connsiteX20" fmla="*/ 336582 w 616030"/>
              <a:gd name="connsiteY20" fmla="*/ 481263 h 521522"/>
              <a:gd name="connsiteX21" fmla="*/ 470453 w 616030"/>
              <a:gd name="connsiteY21" fmla="*/ 452432 h 521522"/>
              <a:gd name="connsiteX22" fmla="*/ 549810 w 616030"/>
              <a:gd name="connsiteY22" fmla="*/ 452432 h 521522"/>
              <a:gd name="connsiteX23" fmla="*/ 616011 w 616030"/>
              <a:gd name="connsiteY23" fmla="*/ 386161 h 521522"/>
              <a:gd name="connsiteX24" fmla="*/ 616011 w 616030"/>
              <a:gd name="connsiteY24" fmla="*/ 385951 h 521522"/>
              <a:gd name="connsiteX25" fmla="*/ 616011 w 616030"/>
              <a:gd name="connsiteY25" fmla="*/ 357154 h 521522"/>
              <a:gd name="connsiteX26" fmla="*/ 615801 w 616030"/>
              <a:gd name="connsiteY26" fmla="*/ 260652 h 521522"/>
            </a:gdLst>
            <a:ahLst/>
            <a:cxnLst/>
            <a:rect l="l" t="t" r="r" b="b"/>
            <a:pathLst>
              <a:path w="616030" h="521522">
                <a:moveTo>
                  <a:pt x="615801" y="260652"/>
                </a:moveTo>
                <a:cubicBezTo>
                  <a:pt x="615801" y="228462"/>
                  <a:pt x="615801" y="196271"/>
                  <a:pt x="615801" y="164081"/>
                </a:cubicBezTo>
                <a:cubicBezTo>
                  <a:pt x="615801" y="154493"/>
                  <a:pt x="615801" y="144871"/>
                  <a:pt x="615801" y="135284"/>
                </a:cubicBezTo>
                <a:cubicBezTo>
                  <a:pt x="615801" y="98716"/>
                  <a:pt x="586165" y="69066"/>
                  <a:pt x="549600" y="69048"/>
                </a:cubicBezTo>
                <a:lnTo>
                  <a:pt x="470244" y="69048"/>
                </a:lnTo>
                <a:cubicBezTo>
                  <a:pt x="420068" y="69048"/>
                  <a:pt x="377626" y="75451"/>
                  <a:pt x="336373" y="40217"/>
                </a:cubicBezTo>
                <a:cubicBezTo>
                  <a:pt x="323706" y="29317"/>
                  <a:pt x="313874" y="15511"/>
                  <a:pt x="307716" y="-22"/>
                </a:cubicBezTo>
                <a:cubicBezTo>
                  <a:pt x="301558" y="15511"/>
                  <a:pt x="291726" y="29317"/>
                  <a:pt x="279059" y="40217"/>
                </a:cubicBezTo>
                <a:cubicBezTo>
                  <a:pt x="237771" y="75451"/>
                  <a:pt x="195399" y="69013"/>
                  <a:pt x="145188" y="69048"/>
                </a:cubicBezTo>
                <a:lnTo>
                  <a:pt x="65831" y="69048"/>
                </a:lnTo>
                <a:cubicBezTo>
                  <a:pt x="29407" y="69241"/>
                  <a:pt x="-54" y="98846"/>
                  <a:pt x="-19" y="135284"/>
                </a:cubicBezTo>
                <a:cubicBezTo>
                  <a:pt x="-19" y="144871"/>
                  <a:pt x="-19" y="154493"/>
                  <a:pt x="-19" y="164081"/>
                </a:cubicBezTo>
                <a:cubicBezTo>
                  <a:pt x="-19" y="196271"/>
                  <a:pt x="-19" y="228462"/>
                  <a:pt x="-19" y="260652"/>
                </a:cubicBezTo>
                <a:cubicBezTo>
                  <a:pt x="-19" y="292843"/>
                  <a:pt x="-19" y="325044"/>
                  <a:pt x="-19" y="357259"/>
                </a:cubicBezTo>
                <a:cubicBezTo>
                  <a:pt x="-19" y="366846"/>
                  <a:pt x="-19" y="376469"/>
                  <a:pt x="-19" y="386056"/>
                </a:cubicBezTo>
                <a:cubicBezTo>
                  <a:pt x="-124" y="422617"/>
                  <a:pt x="29442" y="452333"/>
                  <a:pt x="66006" y="452432"/>
                </a:cubicBezTo>
                <a:cubicBezTo>
                  <a:pt x="66006" y="452432"/>
                  <a:pt x="66041" y="452432"/>
                  <a:pt x="66041" y="452432"/>
                </a:cubicBezTo>
                <a:lnTo>
                  <a:pt x="145398" y="452432"/>
                </a:lnTo>
                <a:cubicBezTo>
                  <a:pt x="195609" y="452432"/>
                  <a:pt x="237981" y="445993"/>
                  <a:pt x="279269" y="481263"/>
                </a:cubicBezTo>
                <a:cubicBezTo>
                  <a:pt x="291935" y="492156"/>
                  <a:pt x="301768" y="505962"/>
                  <a:pt x="307926" y="521501"/>
                </a:cubicBezTo>
                <a:cubicBezTo>
                  <a:pt x="314084" y="505962"/>
                  <a:pt x="323916" y="492156"/>
                  <a:pt x="336582" y="481263"/>
                </a:cubicBezTo>
                <a:cubicBezTo>
                  <a:pt x="377835" y="445993"/>
                  <a:pt x="420278" y="452432"/>
                  <a:pt x="470453" y="452432"/>
                </a:cubicBezTo>
                <a:lnTo>
                  <a:pt x="549810" y="452432"/>
                </a:lnTo>
                <a:cubicBezTo>
                  <a:pt x="586375" y="452414"/>
                  <a:pt x="616046" y="422743"/>
                  <a:pt x="616011" y="386161"/>
                </a:cubicBezTo>
                <a:cubicBezTo>
                  <a:pt x="616011" y="386091"/>
                  <a:pt x="616011" y="386021"/>
                  <a:pt x="616011" y="385951"/>
                </a:cubicBezTo>
                <a:cubicBezTo>
                  <a:pt x="616011" y="376364"/>
                  <a:pt x="616011" y="366742"/>
                  <a:pt x="616011" y="357154"/>
                </a:cubicBezTo>
                <a:cubicBezTo>
                  <a:pt x="615871" y="325034"/>
                  <a:pt x="615801" y="292867"/>
                  <a:pt x="615801" y="260652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45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8092" cap="sq">
            <a:noFill/>
            <a:miter/>
          </a:ln>
          <a:effectLst>
            <a:outerShdw blurRad="139700" dist="127000" dir="5400000" algn="t" rotWithShape="0">
              <a:schemeClr val="accent1">
                <a:lumMod val="50000"/>
                <a:alpha val="17000"/>
              </a:schemeClr>
            </a:outerShdw>
          </a:effectLst>
        </p:spPr>
        <p:txBody>
          <a:bodyPr vert="horz" wrap="square" lIns="77670" tIns="38835" rIns="77670" bIns="38835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alphaModFix amt="5000"/>
          </a:blip>
          <a:srcRect l="1464" t="1045" r="4625" b="251"/>
          <a:stretch>
            <a:fillRect/>
          </a:stretch>
        </p:blipFill>
        <p:spPr>
          <a:xfrm>
            <a:off x="-6" y="88900"/>
            <a:ext cx="12192006" cy="6769113"/>
          </a:xfrm>
          <a:custGeom>
            <a:avLst/>
            <a:gdLst/>
            <a:ahLst/>
            <a:cxnLst/>
            <a:rect l="l" t="t" r="r" b="b"/>
            <a:pathLst>
              <a:path w="12192000" h="6769100">
                <a:moveTo>
                  <a:pt x="6090465" y="0"/>
                </a:moveTo>
                <a:cubicBezTo>
                  <a:pt x="6212339" y="201610"/>
                  <a:pt x="6406927" y="380805"/>
                  <a:pt x="6657622" y="522282"/>
                </a:cubicBezTo>
                <a:cubicBezTo>
                  <a:pt x="7474071" y="979602"/>
                  <a:pt x="8314051" y="896494"/>
                  <a:pt x="9307096" y="896494"/>
                </a:cubicBezTo>
                <a:lnTo>
                  <a:pt x="10877650" y="896494"/>
                </a:lnTo>
                <a:cubicBezTo>
                  <a:pt x="11601316" y="896728"/>
                  <a:pt x="12187850" y="1281570"/>
                  <a:pt x="12187850" y="1756205"/>
                </a:cubicBezTo>
                <a:cubicBezTo>
                  <a:pt x="12187850" y="1880640"/>
                  <a:pt x="12187850" y="2005529"/>
                  <a:pt x="12187850" y="2129976"/>
                </a:cubicBezTo>
                <a:cubicBezTo>
                  <a:pt x="12187850" y="2547787"/>
                  <a:pt x="12187850" y="2965610"/>
                  <a:pt x="12187850" y="3383420"/>
                </a:cubicBezTo>
                <a:cubicBezTo>
                  <a:pt x="12187850" y="3801555"/>
                  <a:pt x="12189235" y="4219067"/>
                  <a:pt x="12192006" y="4635969"/>
                </a:cubicBezTo>
                <a:cubicBezTo>
                  <a:pt x="12192006" y="4760417"/>
                  <a:pt x="12192006" y="4885306"/>
                  <a:pt x="12192006" y="5009740"/>
                </a:cubicBezTo>
                <a:cubicBezTo>
                  <a:pt x="12192006" y="5010649"/>
                  <a:pt x="12192006" y="5011557"/>
                  <a:pt x="12192006" y="5012466"/>
                </a:cubicBezTo>
                <a:cubicBezTo>
                  <a:pt x="12192699" y="5487282"/>
                  <a:pt x="11605473" y="5872397"/>
                  <a:pt x="10881806" y="5872631"/>
                </a:cubicBezTo>
                <a:lnTo>
                  <a:pt x="9311232" y="5872631"/>
                </a:lnTo>
                <a:cubicBezTo>
                  <a:pt x="8318207" y="5872631"/>
                  <a:pt x="7478207" y="5789056"/>
                  <a:pt x="6661759" y="6246843"/>
                </a:cubicBezTo>
                <a:cubicBezTo>
                  <a:pt x="6411083" y="6388229"/>
                  <a:pt x="6216495" y="6567424"/>
                  <a:pt x="6094621" y="6769113"/>
                </a:cubicBezTo>
                <a:cubicBezTo>
                  <a:pt x="5972746" y="6567424"/>
                  <a:pt x="5778139" y="6388229"/>
                  <a:pt x="5527463" y="6246843"/>
                </a:cubicBezTo>
                <a:cubicBezTo>
                  <a:pt x="4710322" y="5789056"/>
                  <a:pt x="3871728" y="5872631"/>
                  <a:pt x="2877989" y="5872631"/>
                </a:cubicBezTo>
                <a:lnTo>
                  <a:pt x="1307416" y="5872631"/>
                </a:lnTo>
                <a:cubicBezTo>
                  <a:pt x="1307416" y="5872631"/>
                  <a:pt x="1306723" y="5872631"/>
                  <a:pt x="1306723" y="5872631"/>
                </a:cubicBezTo>
                <a:cubicBezTo>
                  <a:pt x="583076" y="5871346"/>
                  <a:pt x="-2072" y="5485647"/>
                  <a:pt x="6" y="5011103"/>
                </a:cubicBezTo>
                <a:cubicBezTo>
                  <a:pt x="6" y="4886668"/>
                  <a:pt x="6" y="4761767"/>
                  <a:pt x="6" y="4637332"/>
                </a:cubicBezTo>
                <a:cubicBezTo>
                  <a:pt x="6" y="4219197"/>
                  <a:pt x="6" y="3801244"/>
                  <a:pt x="6" y="3383420"/>
                </a:cubicBezTo>
                <a:cubicBezTo>
                  <a:pt x="6" y="2965610"/>
                  <a:pt x="6" y="2547787"/>
                  <a:pt x="6" y="2129976"/>
                </a:cubicBezTo>
                <a:cubicBezTo>
                  <a:pt x="6" y="2005529"/>
                  <a:pt x="6" y="1880640"/>
                  <a:pt x="6" y="1756205"/>
                </a:cubicBezTo>
                <a:cubicBezTo>
                  <a:pt x="-687" y="1283258"/>
                  <a:pt x="582383" y="898999"/>
                  <a:pt x="1303260" y="896494"/>
                </a:cubicBezTo>
                <a:lnTo>
                  <a:pt x="2873833" y="896494"/>
                </a:lnTo>
                <a:cubicBezTo>
                  <a:pt x="3867572" y="896040"/>
                  <a:pt x="4706166" y="979602"/>
                  <a:pt x="5523307" y="522282"/>
                </a:cubicBezTo>
                <a:cubicBezTo>
                  <a:pt x="5774003" y="380805"/>
                  <a:pt x="5968590" y="201610"/>
                  <a:pt x="6090465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6" name="标题 1"/>
          <p:cNvSpPr txBox="1"/>
          <p:nvPr/>
        </p:nvSpPr>
        <p:spPr>
          <a:xfrm>
            <a:off x="190500" y="269679"/>
            <a:ext cx="11811000" cy="6407542"/>
          </a:xfrm>
          <a:custGeom>
            <a:avLst/>
            <a:gdLst>
              <a:gd name="connsiteX0" fmla="*/ 615801 w 616030"/>
              <a:gd name="connsiteY0" fmla="*/ 260652 h 521522"/>
              <a:gd name="connsiteX1" fmla="*/ 615801 w 616030"/>
              <a:gd name="connsiteY1" fmla="*/ 164081 h 521522"/>
              <a:gd name="connsiteX2" fmla="*/ 615801 w 616030"/>
              <a:gd name="connsiteY2" fmla="*/ 135284 h 521522"/>
              <a:gd name="connsiteX3" fmla="*/ 549600 w 616030"/>
              <a:gd name="connsiteY3" fmla="*/ 69048 h 521522"/>
              <a:gd name="connsiteX4" fmla="*/ 470244 w 616030"/>
              <a:gd name="connsiteY4" fmla="*/ 69048 h 521522"/>
              <a:gd name="connsiteX5" fmla="*/ 336373 w 616030"/>
              <a:gd name="connsiteY5" fmla="*/ 40217 h 521522"/>
              <a:gd name="connsiteX6" fmla="*/ 307716 w 616030"/>
              <a:gd name="connsiteY6" fmla="*/ -22 h 521522"/>
              <a:gd name="connsiteX7" fmla="*/ 279059 w 616030"/>
              <a:gd name="connsiteY7" fmla="*/ 40217 h 521522"/>
              <a:gd name="connsiteX8" fmla="*/ 145188 w 616030"/>
              <a:gd name="connsiteY8" fmla="*/ 69048 h 521522"/>
              <a:gd name="connsiteX9" fmla="*/ 65831 w 616030"/>
              <a:gd name="connsiteY9" fmla="*/ 69048 h 521522"/>
              <a:gd name="connsiteX10" fmla="*/ -19 w 616030"/>
              <a:gd name="connsiteY10" fmla="*/ 135284 h 521522"/>
              <a:gd name="connsiteX11" fmla="*/ -19 w 616030"/>
              <a:gd name="connsiteY11" fmla="*/ 164081 h 521522"/>
              <a:gd name="connsiteX12" fmla="*/ -19 w 616030"/>
              <a:gd name="connsiteY12" fmla="*/ 260652 h 521522"/>
              <a:gd name="connsiteX13" fmla="*/ -19 w 616030"/>
              <a:gd name="connsiteY13" fmla="*/ 357259 h 521522"/>
              <a:gd name="connsiteX14" fmla="*/ -19 w 616030"/>
              <a:gd name="connsiteY14" fmla="*/ 386056 h 521522"/>
              <a:gd name="connsiteX15" fmla="*/ 66006 w 616030"/>
              <a:gd name="connsiteY15" fmla="*/ 452432 h 521522"/>
              <a:gd name="connsiteX16" fmla="*/ 66041 w 616030"/>
              <a:gd name="connsiteY16" fmla="*/ 452432 h 521522"/>
              <a:gd name="connsiteX17" fmla="*/ 145398 w 616030"/>
              <a:gd name="connsiteY17" fmla="*/ 452432 h 521522"/>
              <a:gd name="connsiteX18" fmla="*/ 279269 w 616030"/>
              <a:gd name="connsiteY18" fmla="*/ 481263 h 521522"/>
              <a:gd name="connsiteX19" fmla="*/ 307926 w 616030"/>
              <a:gd name="connsiteY19" fmla="*/ 521501 h 521522"/>
              <a:gd name="connsiteX20" fmla="*/ 336582 w 616030"/>
              <a:gd name="connsiteY20" fmla="*/ 481263 h 521522"/>
              <a:gd name="connsiteX21" fmla="*/ 470453 w 616030"/>
              <a:gd name="connsiteY21" fmla="*/ 452432 h 521522"/>
              <a:gd name="connsiteX22" fmla="*/ 549810 w 616030"/>
              <a:gd name="connsiteY22" fmla="*/ 452432 h 521522"/>
              <a:gd name="connsiteX23" fmla="*/ 616011 w 616030"/>
              <a:gd name="connsiteY23" fmla="*/ 386161 h 521522"/>
              <a:gd name="connsiteX24" fmla="*/ 616011 w 616030"/>
              <a:gd name="connsiteY24" fmla="*/ 385951 h 521522"/>
              <a:gd name="connsiteX25" fmla="*/ 616011 w 616030"/>
              <a:gd name="connsiteY25" fmla="*/ 357154 h 521522"/>
              <a:gd name="connsiteX26" fmla="*/ 615801 w 616030"/>
              <a:gd name="connsiteY26" fmla="*/ 260652 h 521522"/>
            </a:gdLst>
            <a:ahLst/>
            <a:cxnLst/>
            <a:rect l="l" t="t" r="r" b="b"/>
            <a:pathLst>
              <a:path w="616030" h="521522">
                <a:moveTo>
                  <a:pt x="615801" y="260652"/>
                </a:moveTo>
                <a:cubicBezTo>
                  <a:pt x="615801" y="228462"/>
                  <a:pt x="615801" y="196271"/>
                  <a:pt x="615801" y="164081"/>
                </a:cubicBezTo>
                <a:cubicBezTo>
                  <a:pt x="615801" y="154493"/>
                  <a:pt x="615801" y="144871"/>
                  <a:pt x="615801" y="135284"/>
                </a:cubicBezTo>
                <a:cubicBezTo>
                  <a:pt x="615801" y="98716"/>
                  <a:pt x="586165" y="69066"/>
                  <a:pt x="549600" y="69048"/>
                </a:cubicBezTo>
                <a:lnTo>
                  <a:pt x="470244" y="69048"/>
                </a:lnTo>
                <a:cubicBezTo>
                  <a:pt x="420068" y="69048"/>
                  <a:pt x="377626" y="75451"/>
                  <a:pt x="336373" y="40217"/>
                </a:cubicBezTo>
                <a:cubicBezTo>
                  <a:pt x="323706" y="29317"/>
                  <a:pt x="313874" y="15511"/>
                  <a:pt x="307716" y="-22"/>
                </a:cubicBezTo>
                <a:cubicBezTo>
                  <a:pt x="301558" y="15511"/>
                  <a:pt x="291726" y="29317"/>
                  <a:pt x="279059" y="40217"/>
                </a:cubicBezTo>
                <a:cubicBezTo>
                  <a:pt x="237771" y="75451"/>
                  <a:pt x="195399" y="69013"/>
                  <a:pt x="145188" y="69048"/>
                </a:cubicBezTo>
                <a:lnTo>
                  <a:pt x="65831" y="69048"/>
                </a:lnTo>
                <a:cubicBezTo>
                  <a:pt x="29407" y="69241"/>
                  <a:pt x="-54" y="98846"/>
                  <a:pt x="-19" y="135284"/>
                </a:cubicBezTo>
                <a:cubicBezTo>
                  <a:pt x="-19" y="144871"/>
                  <a:pt x="-19" y="154493"/>
                  <a:pt x="-19" y="164081"/>
                </a:cubicBezTo>
                <a:cubicBezTo>
                  <a:pt x="-19" y="196271"/>
                  <a:pt x="-19" y="228462"/>
                  <a:pt x="-19" y="260652"/>
                </a:cubicBezTo>
                <a:cubicBezTo>
                  <a:pt x="-19" y="292843"/>
                  <a:pt x="-19" y="325044"/>
                  <a:pt x="-19" y="357259"/>
                </a:cubicBezTo>
                <a:cubicBezTo>
                  <a:pt x="-19" y="366846"/>
                  <a:pt x="-19" y="376469"/>
                  <a:pt x="-19" y="386056"/>
                </a:cubicBezTo>
                <a:cubicBezTo>
                  <a:pt x="-124" y="422617"/>
                  <a:pt x="29442" y="452333"/>
                  <a:pt x="66006" y="452432"/>
                </a:cubicBezTo>
                <a:cubicBezTo>
                  <a:pt x="66006" y="452432"/>
                  <a:pt x="66041" y="452432"/>
                  <a:pt x="66041" y="452432"/>
                </a:cubicBezTo>
                <a:lnTo>
                  <a:pt x="145398" y="452432"/>
                </a:lnTo>
                <a:cubicBezTo>
                  <a:pt x="195609" y="452432"/>
                  <a:pt x="237981" y="445993"/>
                  <a:pt x="279269" y="481263"/>
                </a:cubicBezTo>
                <a:cubicBezTo>
                  <a:pt x="291935" y="492156"/>
                  <a:pt x="301768" y="505962"/>
                  <a:pt x="307926" y="521501"/>
                </a:cubicBezTo>
                <a:cubicBezTo>
                  <a:pt x="314084" y="505962"/>
                  <a:pt x="323916" y="492156"/>
                  <a:pt x="336582" y="481263"/>
                </a:cubicBezTo>
                <a:cubicBezTo>
                  <a:pt x="377835" y="445993"/>
                  <a:pt x="420278" y="452432"/>
                  <a:pt x="470453" y="452432"/>
                </a:cubicBezTo>
                <a:lnTo>
                  <a:pt x="549810" y="452432"/>
                </a:lnTo>
                <a:cubicBezTo>
                  <a:pt x="586375" y="452414"/>
                  <a:pt x="616046" y="422743"/>
                  <a:pt x="616011" y="386161"/>
                </a:cubicBezTo>
                <a:cubicBezTo>
                  <a:pt x="616011" y="386091"/>
                  <a:pt x="616011" y="386021"/>
                  <a:pt x="616011" y="385951"/>
                </a:cubicBezTo>
                <a:cubicBezTo>
                  <a:pt x="616011" y="376364"/>
                  <a:pt x="616011" y="366742"/>
                  <a:pt x="616011" y="357154"/>
                </a:cubicBezTo>
                <a:cubicBezTo>
                  <a:pt x="615871" y="325034"/>
                  <a:pt x="615801" y="292867"/>
                  <a:pt x="615801" y="260652"/>
                </a:cubicBezTo>
                <a:close/>
              </a:path>
            </a:pathLst>
          </a:custGeom>
          <a:noFill/>
          <a:ln w="9525" cap="sq">
            <a:solidFill>
              <a:schemeClr val="accent1">
                <a:lumMod val="20000"/>
                <a:lumOff val="80000"/>
              </a:schemeClr>
            </a:solidFill>
            <a:miter/>
          </a:ln>
          <a:effectLst>
            <a:outerShdw blurRad="139700" dist="63500" dir="5400000" algn="t" rotWithShape="0">
              <a:schemeClr val="accent1">
                <a:lumMod val="40000"/>
                <a:lumOff val="60000"/>
                <a:alpha val="12000"/>
              </a:schemeClr>
            </a:outerShdw>
          </a:effectLst>
        </p:spPr>
        <p:txBody>
          <a:bodyPr vert="horz" wrap="square" lIns="77670" tIns="38835" rIns="77670" bIns="38835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405922" y="1552916"/>
            <a:ext cx="1380156" cy="171386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6735515">
            <a:off x="2932484" y="3026898"/>
            <a:ext cx="1430588" cy="1280196"/>
          </a:xfrm>
          <a:custGeom>
            <a:avLst/>
            <a:gdLst>
              <a:gd name="connsiteX0" fmla="*/ 3751527 w 7658181"/>
              <a:gd name="connsiteY0" fmla="*/ 6838920 h 6853090"/>
              <a:gd name="connsiteX1" fmla="*/ 3746127 w 7658181"/>
              <a:gd name="connsiteY1" fmla="*/ 6856593 h 6853090"/>
              <a:gd name="connsiteX2" fmla="*/ 3736309 w 7658181"/>
              <a:gd name="connsiteY2" fmla="*/ 6857575 h 6853090"/>
              <a:gd name="connsiteX3" fmla="*/ 3724527 w 7658181"/>
              <a:gd name="connsiteY3" fmla="*/ 6806520 h 6853090"/>
              <a:gd name="connsiteX4" fmla="*/ 3695564 w 7658181"/>
              <a:gd name="connsiteY4" fmla="*/ 6827629 h 6853090"/>
              <a:gd name="connsiteX5" fmla="*/ 3662673 w 7658181"/>
              <a:gd name="connsiteY5" fmla="*/ 6840884 h 6853090"/>
              <a:gd name="connsiteX6" fmla="*/ 3541418 w 7658181"/>
              <a:gd name="connsiteY6" fmla="*/ 6835484 h 6853090"/>
              <a:gd name="connsiteX7" fmla="*/ 3462382 w 7658181"/>
              <a:gd name="connsiteY7" fmla="*/ 6842357 h 6853090"/>
              <a:gd name="connsiteX8" fmla="*/ 3407891 w 7658181"/>
              <a:gd name="connsiteY8" fmla="*/ 6830084 h 6853090"/>
              <a:gd name="connsiteX9" fmla="*/ 3301855 w 7658181"/>
              <a:gd name="connsiteY9" fmla="*/ 6833520 h 6853090"/>
              <a:gd name="connsiteX10" fmla="*/ 3265527 w 7658181"/>
              <a:gd name="connsiteY10" fmla="*/ 6802102 h 6853090"/>
              <a:gd name="connsiteX11" fmla="*/ 3171764 w 7658181"/>
              <a:gd name="connsiteY11" fmla="*/ 6833029 h 6853090"/>
              <a:gd name="connsiteX12" fmla="*/ 3110891 w 7658181"/>
              <a:gd name="connsiteY12" fmla="*/ 6832048 h 6853090"/>
              <a:gd name="connsiteX13" fmla="*/ 3099600 w 7658181"/>
              <a:gd name="connsiteY13" fmla="*/ 6831556 h 6853090"/>
              <a:gd name="connsiteX14" fmla="*/ 2988164 w 7658181"/>
              <a:gd name="connsiteY14" fmla="*/ 6813393 h 6853090"/>
              <a:gd name="connsiteX15" fmla="*/ 3015164 w 7658181"/>
              <a:gd name="connsiteY15" fmla="*/ 6768720 h 6853090"/>
              <a:gd name="connsiteX16" fmla="*/ 2890964 w 7658181"/>
              <a:gd name="connsiteY16" fmla="*/ 6763321 h 6853090"/>
              <a:gd name="connsiteX17" fmla="*/ 2686255 w 7658181"/>
              <a:gd name="connsiteY17" fmla="*/ 6704902 h 6853090"/>
              <a:gd name="connsiteX18" fmla="*/ 2624891 w 7658181"/>
              <a:gd name="connsiteY18" fmla="*/ 6693120 h 6853090"/>
              <a:gd name="connsiteX19" fmla="*/ 2570400 w 7658181"/>
              <a:gd name="connsiteY19" fmla="*/ 6676429 h 6853090"/>
              <a:gd name="connsiteX20" fmla="*/ 2433437 w 7658181"/>
              <a:gd name="connsiteY20" fmla="*/ 6630284 h 6853090"/>
              <a:gd name="connsiteX21" fmla="*/ 2296473 w 7658181"/>
              <a:gd name="connsiteY21" fmla="*/ 6579720 h 6853090"/>
              <a:gd name="connsiteX22" fmla="*/ 2244928 w 7658181"/>
              <a:gd name="connsiteY22" fmla="*/ 6570884 h 6853090"/>
              <a:gd name="connsiteX23" fmla="*/ 2210073 w 7658181"/>
              <a:gd name="connsiteY23" fmla="*/ 6541920 h 6853090"/>
              <a:gd name="connsiteX24" fmla="*/ 2169818 w 7658181"/>
              <a:gd name="connsiteY24" fmla="*/ 6518357 h 6853090"/>
              <a:gd name="connsiteX25" fmla="*/ 2123673 w 7658181"/>
              <a:gd name="connsiteY25" fmla="*/ 6469757 h 6853090"/>
              <a:gd name="connsiteX26" fmla="*/ 2040218 w 7658181"/>
              <a:gd name="connsiteY26" fmla="*/ 6459938 h 6853090"/>
              <a:gd name="connsiteX27" fmla="*/ 2017636 w 7658181"/>
              <a:gd name="connsiteY27" fmla="*/ 6450611 h 6853090"/>
              <a:gd name="connsiteX28" fmla="*/ 1919946 w 7658181"/>
              <a:gd name="connsiteY28" fmla="*/ 6407902 h 6853090"/>
              <a:gd name="connsiteX29" fmla="*/ 1822746 w 7658181"/>
              <a:gd name="connsiteY29" fmla="*/ 6359302 h 6853090"/>
              <a:gd name="connsiteX30" fmla="*/ 1794273 w 7658181"/>
              <a:gd name="connsiteY30" fmla="*/ 6320029 h 6853090"/>
              <a:gd name="connsiteX31" fmla="*/ 1772673 w 7658181"/>
              <a:gd name="connsiteY31" fmla="*/ 6333284 h 6853090"/>
              <a:gd name="connsiteX32" fmla="*/ 1693145 w 7658181"/>
              <a:gd name="connsiteY32" fmla="*/ 6282230 h 6853090"/>
              <a:gd name="connsiteX33" fmla="*/ 1600855 w 7658181"/>
              <a:gd name="connsiteY33" fmla="*/ 6232647 h 6853090"/>
              <a:gd name="connsiteX34" fmla="*/ 1524273 w 7658181"/>
              <a:gd name="connsiteY34" fmla="*/ 6160975 h 6853090"/>
              <a:gd name="connsiteX35" fmla="*/ 1498255 w 7658181"/>
              <a:gd name="connsiteY35" fmla="*/ 6124647 h 6853090"/>
              <a:gd name="connsiteX36" fmla="*/ 1460946 w 7658181"/>
              <a:gd name="connsiteY36" fmla="*/ 6133484 h 6853090"/>
              <a:gd name="connsiteX37" fmla="*/ 1342636 w 7658181"/>
              <a:gd name="connsiteY37" fmla="*/ 6013211 h 6853090"/>
              <a:gd name="connsiteX38" fmla="*/ 1321036 w 7658181"/>
              <a:gd name="connsiteY38" fmla="*/ 6041193 h 6853090"/>
              <a:gd name="connsiteX39" fmla="*/ 1287655 w 7658181"/>
              <a:gd name="connsiteY39" fmla="*/ 5994066 h 6853090"/>
              <a:gd name="connsiteX40" fmla="*/ 1236600 w 7658181"/>
              <a:gd name="connsiteY40" fmla="*/ 5937611 h 6853090"/>
              <a:gd name="connsiteX41" fmla="*/ 1203218 w 7658181"/>
              <a:gd name="connsiteY41" fmla="*/ 5867411 h 6853090"/>
              <a:gd name="connsiteX42" fmla="*/ 1143327 w 7658181"/>
              <a:gd name="connsiteY42" fmla="*/ 5809975 h 6853090"/>
              <a:gd name="connsiteX43" fmla="*/ 1086382 w 7658181"/>
              <a:gd name="connsiteY43" fmla="*/ 5773647 h 6853090"/>
              <a:gd name="connsiteX44" fmla="*/ 1019127 w 7658181"/>
              <a:gd name="connsiteY44" fmla="*/ 5717193 h 6853090"/>
              <a:gd name="connsiteX45" fmla="*/ 987218 w 7658181"/>
              <a:gd name="connsiteY45" fmla="*/ 5667120 h 6853090"/>
              <a:gd name="connsiteX46" fmla="*/ 948436 w 7658181"/>
              <a:gd name="connsiteY46" fmla="*/ 5648957 h 6853090"/>
              <a:gd name="connsiteX47" fmla="*/ 916527 w 7658181"/>
              <a:gd name="connsiteY47" fmla="*/ 5622448 h 6853090"/>
              <a:gd name="connsiteX48" fmla="*/ 905236 w 7658181"/>
              <a:gd name="connsiteY48" fmla="*/ 5600357 h 6853090"/>
              <a:gd name="connsiteX49" fmla="*/ 840436 w 7658181"/>
              <a:gd name="connsiteY49" fmla="*/ 5535556 h 6853090"/>
              <a:gd name="connsiteX50" fmla="*/ 781036 w 7658181"/>
              <a:gd name="connsiteY50" fmla="*/ 5480084 h 6853090"/>
              <a:gd name="connsiteX51" fmla="*/ 762873 w 7658181"/>
              <a:gd name="connsiteY51" fmla="*/ 5448175 h 6853090"/>
              <a:gd name="connsiteX52" fmla="*/ 726055 w 7658181"/>
              <a:gd name="connsiteY52" fmla="*/ 5383866 h 6853090"/>
              <a:gd name="connsiteX53" fmla="*/ 709364 w 7658181"/>
              <a:gd name="connsiteY53" fmla="*/ 5357357 h 6853090"/>
              <a:gd name="connsiteX54" fmla="*/ 668618 w 7658181"/>
              <a:gd name="connsiteY54" fmla="*/ 5313175 h 6853090"/>
              <a:gd name="connsiteX55" fmla="*/ 615109 w 7658181"/>
              <a:gd name="connsiteY55" fmla="*/ 5227266 h 6853090"/>
              <a:gd name="connsiteX56" fmla="*/ 487473 w 7658181"/>
              <a:gd name="connsiteY56" fmla="*/ 5098157 h 6853090"/>
              <a:gd name="connsiteX57" fmla="*/ 492382 w 7658181"/>
              <a:gd name="connsiteY57" fmla="*/ 5095702 h 6853090"/>
              <a:gd name="connsiteX58" fmla="*/ 438382 w 7658181"/>
              <a:gd name="connsiteY58" fmla="*/ 5011266 h 6853090"/>
              <a:gd name="connsiteX59" fmla="*/ 424145 w 7658181"/>
              <a:gd name="connsiteY59" fmla="*/ 4993102 h 6853090"/>
              <a:gd name="connsiteX60" fmla="*/ 341182 w 7658181"/>
              <a:gd name="connsiteY60" fmla="*/ 4850739 h 6853090"/>
              <a:gd name="connsiteX61" fmla="*/ 357382 w 7658181"/>
              <a:gd name="connsiteY61" fmla="*/ 4831593 h 6853090"/>
              <a:gd name="connsiteX62" fmla="*/ 340200 w 7658181"/>
              <a:gd name="connsiteY62" fmla="*/ 4807047 h 6853090"/>
              <a:gd name="connsiteX63" fmla="*/ 284236 w 7658181"/>
              <a:gd name="connsiteY63" fmla="*/ 4679902 h 6853090"/>
              <a:gd name="connsiteX64" fmla="*/ 263127 w 7658181"/>
              <a:gd name="connsiteY64" fmla="*/ 4614120 h 6853090"/>
              <a:gd name="connsiteX65" fmla="*/ 240545 w 7658181"/>
              <a:gd name="connsiteY65" fmla="*/ 4567484 h 6853090"/>
              <a:gd name="connsiteX66" fmla="*/ 200291 w 7658181"/>
              <a:gd name="connsiteY66" fmla="*/ 4475684 h 6853090"/>
              <a:gd name="connsiteX67" fmla="*/ 211582 w 7658181"/>
              <a:gd name="connsiteY67" fmla="*/ 4402539 h 6853090"/>
              <a:gd name="connsiteX68" fmla="*/ 185564 w 7658181"/>
              <a:gd name="connsiteY68" fmla="*/ 4380938 h 6853090"/>
              <a:gd name="connsiteX69" fmla="*/ 217473 w 7658181"/>
              <a:gd name="connsiteY69" fmla="*/ 4355411 h 6853090"/>
              <a:gd name="connsiteX70" fmla="*/ 178691 w 7658181"/>
              <a:gd name="connsiteY70" fmla="*/ 4326938 h 6853090"/>
              <a:gd name="connsiteX71" fmla="*/ 217473 w 7658181"/>
              <a:gd name="connsiteY71" fmla="*/ 4306320 h 6853090"/>
              <a:gd name="connsiteX72" fmla="*/ 169364 w 7658181"/>
              <a:gd name="connsiteY72" fmla="*/ 4298466 h 6853090"/>
              <a:gd name="connsiteX73" fmla="*/ 143836 w 7658181"/>
              <a:gd name="connsiteY73" fmla="*/ 4232193 h 6853090"/>
              <a:gd name="connsiteX74" fmla="*/ 142855 w 7658181"/>
              <a:gd name="connsiteY74" fmla="*/ 4149229 h 6853090"/>
              <a:gd name="connsiteX75" fmla="*/ 114873 w 7658181"/>
              <a:gd name="connsiteY75" fmla="*/ 4050065 h 6853090"/>
              <a:gd name="connsiteX76" fmla="*/ 83945 w 7658181"/>
              <a:gd name="connsiteY76" fmla="*/ 3953847 h 6853090"/>
              <a:gd name="connsiteX77" fmla="*/ 119291 w 7658181"/>
              <a:gd name="connsiteY77" fmla="*/ 3943047 h 6853090"/>
              <a:gd name="connsiteX78" fmla="*/ 114873 w 7658181"/>
              <a:gd name="connsiteY78" fmla="*/ 3929793 h 6853090"/>
              <a:gd name="connsiteX79" fmla="*/ 66273 w 7658181"/>
              <a:gd name="connsiteY79" fmla="*/ 3882175 h 6853090"/>
              <a:gd name="connsiteX80" fmla="*/ 68236 w 7658181"/>
              <a:gd name="connsiteY80" fmla="*/ 3823757 h 6853090"/>
              <a:gd name="connsiteX81" fmla="*/ 44673 w 7658181"/>
              <a:gd name="connsiteY81" fmla="*/ 3769266 h 6853090"/>
              <a:gd name="connsiteX82" fmla="*/ 15709 w 7658181"/>
              <a:gd name="connsiteY82" fmla="*/ 3702502 h 6853090"/>
              <a:gd name="connsiteX83" fmla="*/ 35836 w 7658181"/>
              <a:gd name="connsiteY83" fmla="*/ 3639175 h 6853090"/>
              <a:gd name="connsiteX84" fmla="*/ 6873 w 7658181"/>
              <a:gd name="connsiteY84" fmla="*/ 3631320 h 6853090"/>
              <a:gd name="connsiteX85" fmla="*/ 47618 w 7658181"/>
              <a:gd name="connsiteY85" fmla="*/ 3610211 h 6853090"/>
              <a:gd name="connsiteX86" fmla="*/ 1473 w 7658181"/>
              <a:gd name="connsiteY86" fmla="*/ 3438393 h 6853090"/>
              <a:gd name="connsiteX87" fmla="*/ 22582 w 7658181"/>
              <a:gd name="connsiteY87" fmla="*/ 3441829 h 6853090"/>
              <a:gd name="connsiteX88" fmla="*/ 11782 w 7658181"/>
              <a:gd name="connsiteY88" fmla="*/ 3345120 h 6853090"/>
              <a:gd name="connsiteX89" fmla="*/ 36818 w 7658181"/>
              <a:gd name="connsiteY89" fmla="*/ 3328920 h 6853090"/>
              <a:gd name="connsiteX90" fmla="*/ 0 w 7658181"/>
              <a:gd name="connsiteY90" fmla="*/ 3296029 h 6853090"/>
              <a:gd name="connsiteX91" fmla="*/ 25036 w 7658181"/>
              <a:gd name="connsiteY91" fmla="*/ 3269029 h 6853090"/>
              <a:gd name="connsiteX92" fmla="*/ 34855 w 7658181"/>
              <a:gd name="connsiteY92" fmla="*/ 3249884 h 6853090"/>
              <a:gd name="connsiteX93" fmla="*/ 59400 w 7658181"/>
              <a:gd name="connsiteY93" fmla="*/ 3177229 h 6853090"/>
              <a:gd name="connsiteX94" fmla="*/ 25036 w 7658181"/>
              <a:gd name="connsiteY94" fmla="*/ 3152193 h 6853090"/>
              <a:gd name="connsiteX95" fmla="*/ 65782 w 7658181"/>
              <a:gd name="connsiteY95" fmla="*/ 3073156 h 6853090"/>
              <a:gd name="connsiteX96" fmla="*/ 27982 w 7658181"/>
              <a:gd name="connsiteY96" fmla="*/ 3058429 h 6853090"/>
              <a:gd name="connsiteX97" fmla="*/ 56455 w 7658181"/>
              <a:gd name="connsiteY97" fmla="*/ 3038302 h 6853090"/>
              <a:gd name="connsiteX98" fmla="*/ 77564 w 7658181"/>
              <a:gd name="connsiteY98" fmla="*/ 2985775 h 6853090"/>
              <a:gd name="connsiteX99" fmla="*/ 36327 w 7658181"/>
              <a:gd name="connsiteY99" fmla="*/ 2855684 h 6853090"/>
              <a:gd name="connsiteX100" fmla="*/ 73636 w 7658181"/>
              <a:gd name="connsiteY100" fmla="*/ 2787448 h 6853090"/>
              <a:gd name="connsiteX101" fmla="*/ 93764 w 7658181"/>
              <a:gd name="connsiteY101" fmla="*/ 2705466 h 6853090"/>
              <a:gd name="connsiteX102" fmla="*/ 131073 w 7658181"/>
              <a:gd name="connsiteY102" fmla="*/ 2638702 h 6853090"/>
              <a:gd name="connsiteX103" fmla="*/ 108000 w 7658181"/>
              <a:gd name="connsiteY103" fmla="*/ 2572920 h 6853090"/>
              <a:gd name="connsiteX104" fmla="*/ 137455 w 7658181"/>
              <a:gd name="connsiteY104" fmla="*/ 2550829 h 6853090"/>
              <a:gd name="connsiteX105" fmla="*/ 114873 w 7658181"/>
              <a:gd name="connsiteY105" fmla="*/ 2516466 h 6853090"/>
              <a:gd name="connsiteX106" fmla="*/ 122727 w 7658181"/>
              <a:gd name="connsiteY106" fmla="*/ 2515975 h 6853090"/>
              <a:gd name="connsiteX107" fmla="*/ 122727 w 7658181"/>
              <a:gd name="connsiteY107" fmla="*/ 2442338 h 6853090"/>
              <a:gd name="connsiteX108" fmla="*/ 150218 w 7658181"/>
              <a:gd name="connsiteY108" fmla="*/ 2386375 h 6853090"/>
              <a:gd name="connsiteX109" fmla="*/ 153164 w 7658181"/>
              <a:gd name="connsiteY109" fmla="*/ 2354466 h 6853090"/>
              <a:gd name="connsiteX110" fmla="*/ 174273 w 7658181"/>
              <a:gd name="connsiteY110" fmla="*/ 2268557 h 6853090"/>
              <a:gd name="connsiteX111" fmla="*/ 191945 w 7658181"/>
              <a:gd name="connsiteY111" fmla="*/ 2215047 h 6853090"/>
              <a:gd name="connsiteX112" fmla="*/ 214036 w 7658181"/>
              <a:gd name="connsiteY112" fmla="*/ 2142884 h 6853090"/>
              <a:gd name="connsiteX113" fmla="*/ 234164 w 7658181"/>
              <a:gd name="connsiteY113" fmla="*/ 2058447 h 6853090"/>
              <a:gd name="connsiteX114" fmla="*/ 242509 w 7658181"/>
              <a:gd name="connsiteY114" fmla="*/ 1989229 h 6853090"/>
              <a:gd name="connsiteX115" fmla="*/ 330382 w 7658181"/>
              <a:gd name="connsiteY115" fmla="*/ 1866993 h 6853090"/>
              <a:gd name="connsiteX116" fmla="*/ 400582 w 7658181"/>
              <a:gd name="connsiteY116" fmla="*/ 1812011 h 6853090"/>
              <a:gd name="connsiteX117" fmla="*/ 402545 w 7658181"/>
              <a:gd name="connsiteY117" fmla="*/ 1746720 h 6853090"/>
              <a:gd name="connsiteX118" fmla="*/ 446727 w 7658181"/>
              <a:gd name="connsiteY118" fmla="*/ 1678484 h 6853090"/>
              <a:gd name="connsiteX119" fmla="*/ 449182 w 7658181"/>
              <a:gd name="connsiteY119" fmla="*/ 1663266 h 6853090"/>
              <a:gd name="connsiteX120" fmla="*/ 455564 w 7658181"/>
              <a:gd name="connsiteY120" fmla="*/ 1642156 h 6853090"/>
              <a:gd name="connsiteX121" fmla="*/ 504655 w 7658181"/>
              <a:gd name="connsiteY121" fmla="*/ 1613684 h 6853090"/>
              <a:gd name="connsiteX122" fmla="*/ 468327 w 7658181"/>
              <a:gd name="connsiteY122" fmla="*/ 1583247 h 6853090"/>
              <a:gd name="connsiteX123" fmla="*/ 543927 w 7658181"/>
              <a:gd name="connsiteY123" fmla="*/ 1550847 h 6853090"/>
              <a:gd name="connsiteX124" fmla="*/ 556691 w 7658181"/>
              <a:gd name="connsiteY124" fmla="*/ 1482611 h 6853090"/>
              <a:gd name="connsiteX125" fmla="*/ 562091 w 7658181"/>
              <a:gd name="connsiteY125" fmla="*/ 1487029 h 6853090"/>
              <a:gd name="connsiteX126" fmla="*/ 623946 w 7658181"/>
              <a:gd name="connsiteY126" fmla="*/ 1381975 h 6853090"/>
              <a:gd name="connsiteX127" fmla="*/ 676964 w 7658181"/>
              <a:gd name="connsiteY127" fmla="*/ 1316684 h 6853090"/>
              <a:gd name="connsiteX128" fmla="*/ 724582 w 7658181"/>
              <a:gd name="connsiteY128" fmla="*/ 1250902 h 6853090"/>
              <a:gd name="connsiteX129" fmla="*/ 733418 w 7658181"/>
              <a:gd name="connsiteY129" fmla="*/ 1210647 h 6853090"/>
              <a:gd name="connsiteX130" fmla="*/ 785946 w 7658181"/>
              <a:gd name="connsiteY130" fmla="*/ 1193466 h 6853090"/>
              <a:gd name="connsiteX131" fmla="*/ 776127 w 7658181"/>
              <a:gd name="connsiteY131" fmla="*/ 1187575 h 6853090"/>
              <a:gd name="connsiteX132" fmla="*/ 815400 w 7658181"/>
              <a:gd name="connsiteY132" fmla="*/ 1117866 h 6853090"/>
              <a:gd name="connsiteX133" fmla="*/ 954818 w 7658181"/>
              <a:gd name="connsiteY133" fmla="*/ 958811 h 6853090"/>
              <a:gd name="connsiteX134" fmla="*/ 993109 w 7658181"/>
              <a:gd name="connsiteY134" fmla="*/ 939175 h 6853090"/>
              <a:gd name="connsiteX135" fmla="*/ 1021582 w 7658181"/>
              <a:gd name="connsiteY135" fmla="*/ 866520 h 6853090"/>
              <a:gd name="connsiteX136" fmla="*/ 1053000 w 7658181"/>
              <a:gd name="connsiteY136" fmla="*/ 820375 h 6853090"/>
              <a:gd name="connsiteX137" fmla="*/ 1074109 w 7658181"/>
              <a:gd name="connsiteY137" fmla="*/ 803193 h 6853090"/>
              <a:gd name="connsiteX138" fmla="*/ 1119273 w 7658181"/>
              <a:gd name="connsiteY138" fmla="*/ 748211 h 6853090"/>
              <a:gd name="connsiteX139" fmla="*/ 1130073 w 7658181"/>
              <a:gd name="connsiteY139" fmla="*/ 732502 h 6853090"/>
              <a:gd name="connsiteX140" fmla="*/ 1260164 w 7658181"/>
              <a:gd name="connsiteY140" fmla="*/ 610756 h 6853090"/>
              <a:gd name="connsiteX141" fmla="*/ 1315636 w 7658181"/>
              <a:gd name="connsiteY141" fmla="*/ 588175 h 6853090"/>
              <a:gd name="connsiteX142" fmla="*/ 1427073 w 7658181"/>
              <a:gd name="connsiteY142" fmla="*/ 495884 h 6853090"/>
              <a:gd name="connsiteX143" fmla="*/ 1457509 w 7658181"/>
              <a:gd name="connsiteY143" fmla="*/ 516993 h 6853090"/>
              <a:gd name="connsiteX144" fmla="*/ 1462418 w 7658181"/>
              <a:gd name="connsiteY144" fmla="*/ 508156 h 6853090"/>
              <a:gd name="connsiteX145" fmla="*/ 1489418 w 7658181"/>
              <a:gd name="connsiteY145" fmla="*/ 453665 h 6853090"/>
              <a:gd name="connsiteX146" fmla="*/ 1645527 w 7658181"/>
              <a:gd name="connsiteY146" fmla="*/ 408993 h 6853090"/>
              <a:gd name="connsiteX147" fmla="*/ 1654855 w 7658181"/>
              <a:gd name="connsiteY147" fmla="*/ 361866 h 6853090"/>
              <a:gd name="connsiteX148" fmla="*/ 1756964 w 7658181"/>
              <a:gd name="connsiteY148" fmla="*/ 291175 h 6853090"/>
              <a:gd name="connsiteX149" fmla="*/ 1773164 w 7658181"/>
              <a:gd name="connsiteY149" fmla="*/ 280865 h 6853090"/>
              <a:gd name="connsiteX150" fmla="*/ 1835018 w 7658181"/>
              <a:gd name="connsiteY150" fmla="*/ 245520 h 6853090"/>
              <a:gd name="connsiteX151" fmla="*/ 1974437 w 7658181"/>
              <a:gd name="connsiteY151" fmla="*/ 184647 h 6853090"/>
              <a:gd name="connsiteX152" fmla="*/ 2052000 w 7658181"/>
              <a:gd name="connsiteY152" fmla="*/ 145865 h 6853090"/>
              <a:gd name="connsiteX153" fmla="*/ 2064273 w 7658181"/>
              <a:gd name="connsiteY153" fmla="*/ 137029 h 6853090"/>
              <a:gd name="connsiteX154" fmla="*/ 2223327 w 7658181"/>
              <a:gd name="connsiteY154" fmla="*/ 104629 h 6853090"/>
              <a:gd name="connsiteX155" fmla="*/ 2261127 w 7658181"/>
              <a:gd name="connsiteY155" fmla="*/ 82047 h 6853090"/>
              <a:gd name="connsiteX156" fmla="*/ 2374037 w 7658181"/>
              <a:gd name="connsiteY156" fmla="*/ 57993 h 6853090"/>
              <a:gd name="connsiteX157" fmla="*/ 2439818 w 7658181"/>
              <a:gd name="connsiteY157" fmla="*/ 43265 h 6853090"/>
              <a:gd name="connsiteX158" fmla="*/ 2540946 w 7658181"/>
              <a:gd name="connsiteY158" fmla="*/ 22156 h 6853090"/>
              <a:gd name="connsiteX159" fmla="*/ 2710800 w 7658181"/>
              <a:gd name="connsiteY159" fmla="*/ 556 h 6853090"/>
              <a:gd name="connsiteX160" fmla="*/ 2780509 w 7658181"/>
              <a:gd name="connsiteY160" fmla="*/ 13811 h 6853090"/>
              <a:gd name="connsiteX161" fmla="*/ 2641582 w 7658181"/>
              <a:gd name="connsiteY161" fmla="*/ 53084 h 6853090"/>
              <a:gd name="connsiteX162" fmla="*/ 2427055 w 7658181"/>
              <a:gd name="connsiteY162" fmla="*/ 200847 h 6853090"/>
              <a:gd name="connsiteX163" fmla="*/ 2405946 w 7658181"/>
              <a:gd name="connsiteY163" fmla="*/ 218029 h 6853090"/>
              <a:gd name="connsiteX164" fmla="*/ 2323964 w 7658181"/>
              <a:gd name="connsiteY164" fmla="*/ 290193 h 6853090"/>
              <a:gd name="connsiteX165" fmla="*/ 2315618 w 7658181"/>
              <a:gd name="connsiteY165" fmla="*/ 298047 h 6853090"/>
              <a:gd name="connsiteX166" fmla="*/ 2237564 w 7658181"/>
              <a:gd name="connsiteY166" fmla="*/ 367756 h 6853090"/>
              <a:gd name="connsiteX167" fmla="*/ 2128091 w 7658181"/>
              <a:gd name="connsiteY167" fmla="*/ 448266 h 6853090"/>
              <a:gd name="connsiteX168" fmla="*/ 2111400 w 7658181"/>
              <a:gd name="connsiteY168" fmla="*/ 462993 h 6853090"/>
              <a:gd name="connsiteX169" fmla="*/ 2027946 w 7658181"/>
              <a:gd name="connsiteY169" fmla="*/ 569520 h 6853090"/>
              <a:gd name="connsiteX170" fmla="*/ 1868400 w 7658181"/>
              <a:gd name="connsiteY170" fmla="*/ 681447 h 6853090"/>
              <a:gd name="connsiteX171" fmla="*/ 1763346 w 7658181"/>
              <a:gd name="connsiteY171" fmla="*/ 743302 h 6853090"/>
              <a:gd name="connsiteX172" fmla="*/ 1690200 w 7658181"/>
              <a:gd name="connsiteY172" fmla="*/ 819393 h 6853090"/>
              <a:gd name="connsiteX173" fmla="*/ 1621964 w 7658181"/>
              <a:gd name="connsiteY173" fmla="*/ 944084 h 6853090"/>
              <a:gd name="connsiteX174" fmla="*/ 1619018 w 7658181"/>
              <a:gd name="connsiteY174" fmla="*/ 951447 h 6853090"/>
              <a:gd name="connsiteX175" fmla="*/ 1541455 w 7658181"/>
              <a:gd name="connsiteY175" fmla="*/ 1025575 h 6853090"/>
              <a:gd name="connsiteX176" fmla="*/ 1439346 w 7658181"/>
              <a:gd name="connsiteY176" fmla="*/ 1112956 h 6853090"/>
              <a:gd name="connsiteX177" fmla="*/ 1390746 w 7658181"/>
              <a:gd name="connsiteY177" fmla="*/ 1191502 h 6853090"/>
              <a:gd name="connsiteX178" fmla="*/ 1374055 w 7658181"/>
              <a:gd name="connsiteY178" fmla="*/ 1218011 h 6853090"/>
              <a:gd name="connsiteX179" fmla="*/ 1319564 w 7658181"/>
              <a:gd name="connsiteY179" fmla="*/ 1301956 h 6853090"/>
              <a:gd name="connsiteX180" fmla="*/ 1257709 w 7658181"/>
              <a:gd name="connsiteY180" fmla="*/ 1395720 h 6853090"/>
              <a:gd name="connsiteX181" fmla="*/ 1152164 w 7658181"/>
              <a:gd name="connsiteY181" fmla="*/ 1550356 h 6853090"/>
              <a:gd name="connsiteX182" fmla="*/ 1106509 w 7658181"/>
              <a:gd name="connsiteY182" fmla="*/ 1623011 h 6853090"/>
              <a:gd name="connsiteX183" fmla="*/ 1082946 w 7658181"/>
              <a:gd name="connsiteY183" fmla="*/ 1723647 h 6853090"/>
              <a:gd name="connsiteX184" fmla="*/ 1037782 w 7658181"/>
              <a:gd name="connsiteY184" fmla="*/ 1832629 h 6853090"/>
              <a:gd name="connsiteX185" fmla="*/ 1011764 w 7658181"/>
              <a:gd name="connsiteY185" fmla="*/ 1894975 h 6853090"/>
              <a:gd name="connsiteX186" fmla="*/ 879218 w 7658181"/>
              <a:gd name="connsiteY186" fmla="*/ 2157120 h 6853090"/>
              <a:gd name="connsiteX187" fmla="*/ 880691 w 7658181"/>
              <a:gd name="connsiteY187" fmla="*/ 2196393 h 6853090"/>
              <a:gd name="connsiteX188" fmla="*/ 885600 w 7658181"/>
              <a:gd name="connsiteY188" fmla="*/ 2249411 h 6853090"/>
              <a:gd name="connsiteX189" fmla="*/ 859582 w 7658181"/>
              <a:gd name="connsiteY189" fmla="*/ 2316175 h 6853090"/>
              <a:gd name="connsiteX190" fmla="*/ 826691 w 7658181"/>
              <a:gd name="connsiteY190" fmla="*/ 2401102 h 6853090"/>
              <a:gd name="connsiteX191" fmla="*/ 825709 w 7658181"/>
              <a:gd name="connsiteY191" fmla="*/ 2486029 h 6853090"/>
              <a:gd name="connsiteX192" fmla="*/ 803618 w 7658181"/>
              <a:gd name="connsiteY192" fmla="*/ 2499284 h 6853090"/>
              <a:gd name="connsiteX193" fmla="*/ 784964 w 7658181"/>
              <a:gd name="connsiteY193" fmla="*/ 2556720 h 6853090"/>
              <a:gd name="connsiteX194" fmla="*/ 778582 w 7658181"/>
              <a:gd name="connsiteY194" fmla="*/ 2601393 h 6853090"/>
              <a:gd name="connsiteX195" fmla="*/ 763364 w 7658181"/>
              <a:gd name="connsiteY195" fmla="*/ 2671593 h 6853090"/>
              <a:gd name="connsiteX196" fmla="*/ 770236 w 7658181"/>
              <a:gd name="connsiteY196" fmla="*/ 2751120 h 6853090"/>
              <a:gd name="connsiteX197" fmla="*/ 727527 w 7658181"/>
              <a:gd name="connsiteY197" fmla="*/ 2869429 h 6853090"/>
              <a:gd name="connsiteX198" fmla="*/ 756000 w 7658181"/>
              <a:gd name="connsiteY198" fmla="*/ 3177720 h 6853090"/>
              <a:gd name="connsiteX199" fmla="*/ 761400 w 7658181"/>
              <a:gd name="connsiteY199" fmla="*/ 3311247 h 6853090"/>
              <a:gd name="connsiteX200" fmla="*/ 732927 w 7658181"/>
              <a:gd name="connsiteY200" fmla="*/ 3461956 h 6853090"/>
              <a:gd name="connsiteX201" fmla="*/ 744709 w 7658181"/>
              <a:gd name="connsiteY201" fmla="*/ 3525775 h 6853090"/>
              <a:gd name="connsiteX202" fmla="*/ 764346 w 7658181"/>
              <a:gd name="connsiteY202" fmla="*/ 3595975 h 6853090"/>
              <a:gd name="connsiteX203" fmla="*/ 790364 w 7658181"/>
              <a:gd name="connsiteY203" fmla="*/ 3650466 h 6853090"/>
              <a:gd name="connsiteX204" fmla="*/ 774655 w 7658181"/>
              <a:gd name="connsiteY204" fmla="*/ 3711338 h 6853090"/>
              <a:gd name="connsiteX205" fmla="*/ 758946 w 7658181"/>
              <a:gd name="connsiteY205" fmla="*/ 3751102 h 6853090"/>
              <a:gd name="connsiteX206" fmla="*/ 775636 w 7658181"/>
              <a:gd name="connsiteY206" fmla="*/ 3815902 h 6853090"/>
              <a:gd name="connsiteX207" fmla="*/ 824727 w 7658181"/>
              <a:gd name="connsiteY207" fmla="*/ 3930284 h 6853090"/>
              <a:gd name="connsiteX208" fmla="*/ 847800 w 7658181"/>
              <a:gd name="connsiteY208" fmla="*/ 4004902 h 6853090"/>
              <a:gd name="connsiteX209" fmla="*/ 882655 w 7658181"/>
              <a:gd name="connsiteY209" fmla="*/ 4099647 h 6853090"/>
              <a:gd name="connsiteX210" fmla="*/ 918491 w 7658181"/>
              <a:gd name="connsiteY210" fmla="*/ 4274411 h 6853090"/>
              <a:gd name="connsiteX211" fmla="*/ 918000 w 7658181"/>
              <a:gd name="connsiteY211" fmla="*/ 4289629 h 6853090"/>
              <a:gd name="connsiteX212" fmla="*/ 995564 w 7658181"/>
              <a:gd name="connsiteY212" fmla="*/ 4424138 h 6853090"/>
              <a:gd name="connsiteX213" fmla="*/ 1082455 w 7658181"/>
              <a:gd name="connsiteY213" fmla="*/ 4583684 h 6853090"/>
              <a:gd name="connsiteX214" fmla="*/ 1100618 w 7658181"/>
              <a:gd name="connsiteY214" fmla="*/ 4601848 h 6853090"/>
              <a:gd name="connsiteX215" fmla="*/ 1148236 w 7658181"/>
              <a:gd name="connsiteY215" fmla="*/ 4687266 h 6853090"/>
              <a:gd name="connsiteX216" fmla="*/ 1156091 w 7658181"/>
              <a:gd name="connsiteY216" fmla="*/ 4708375 h 6853090"/>
              <a:gd name="connsiteX217" fmla="*/ 1211564 w 7658181"/>
              <a:gd name="connsiteY217" fmla="*/ 4782011 h 6853090"/>
              <a:gd name="connsiteX218" fmla="*/ 1209600 w 7658181"/>
              <a:gd name="connsiteY218" fmla="*/ 4832084 h 6853090"/>
              <a:gd name="connsiteX219" fmla="*/ 1264091 w 7658181"/>
              <a:gd name="connsiteY219" fmla="*/ 4850247 h 6853090"/>
              <a:gd name="connsiteX220" fmla="*/ 1276364 w 7658181"/>
              <a:gd name="connsiteY220" fmla="*/ 4900320 h 6853090"/>
              <a:gd name="connsiteX221" fmla="*/ 1339691 w 7658181"/>
              <a:gd name="connsiteY221" fmla="*/ 4997029 h 6853090"/>
              <a:gd name="connsiteX222" fmla="*/ 1352946 w 7658181"/>
              <a:gd name="connsiteY222" fmla="*/ 5027957 h 6853090"/>
              <a:gd name="connsiteX223" fmla="*/ 1449164 w 7658181"/>
              <a:gd name="connsiteY223" fmla="*/ 5123193 h 6853090"/>
              <a:gd name="connsiteX224" fmla="*/ 1492855 w 7658181"/>
              <a:gd name="connsiteY224" fmla="*/ 5242975 h 6853090"/>
              <a:gd name="connsiteX225" fmla="*/ 1535564 w 7658181"/>
              <a:gd name="connsiteY225" fmla="*/ 5292556 h 6853090"/>
              <a:gd name="connsiteX226" fmla="*/ 1592509 w 7658181"/>
              <a:gd name="connsiteY226" fmla="*/ 5356866 h 6853090"/>
              <a:gd name="connsiteX227" fmla="*/ 1646509 w 7658181"/>
              <a:gd name="connsiteY227" fmla="*/ 5411848 h 6853090"/>
              <a:gd name="connsiteX228" fmla="*/ 1758436 w 7658181"/>
              <a:gd name="connsiteY228" fmla="*/ 5483520 h 6853090"/>
              <a:gd name="connsiteX229" fmla="*/ 1800655 w 7658181"/>
              <a:gd name="connsiteY229" fmla="*/ 5555193 h 6853090"/>
              <a:gd name="connsiteX230" fmla="*/ 1855146 w 7658181"/>
              <a:gd name="connsiteY230" fmla="*/ 5600357 h 6853090"/>
              <a:gd name="connsiteX231" fmla="*/ 1944491 w 7658181"/>
              <a:gd name="connsiteY231" fmla="*/ 5698048 h 6853090"/>
              <a:gd name="connsiteX232" fmla="*/ 1955291 w 7658181"/>
              <a:gd name="connsiteY232" fmla="*/ 5702465 h 6853090"/>
              <a:gd name="connsiteX233" fmla="*/ 2047091 w 7658181"/>
              <a:gd name="connsiteY233" fmla="*/ 5754011 h 6853090"/>
              <a:gd name="connsiteX234" fmla="*/ 2162455 w 7658181"/>
              <a:gd name="connsiteY234" fmla="*/ 5807520 h 6853090"/>
              <a:gd name="connsiteX235" fmla="*/ 2191418 w 7658181"/>
              <a:gd name="connsiteY235" fmla="*/ 5835993 h 6853090"/>
              <a:gd name="connsiteX236" fmla="*/ 2233637 w 7658181"/>
              <a:gd name="connsiteY236" fmla="*/ 5880666 h 6853090"/>
              <a:gd name="connsiteX237" fmla="*/ 2337709 w 7658181"/>
              <a:gd name="connsiteY237" fmla="*/ 5904720 h 6853090"/>
              <a:gd name="connsiteX238" fmla="*/ 2365200 w 7658181"/>
              <a:gd name="connsiteY238" fmla="*/ 5919938 h 6853090"/>
              <a:gd name="connsiteX239" fmla="*/ 2458964 w 7658181"/>
              <a:gd name="connsiteY239" fmla="*/ 5950375 h 6853090"/>
              <a:gd name="connsiteX240" fmla="*/ 2531618 w 7658181"/>
              <a:gd name="connsiteY240" fmla="*/ 5983266 h 6853090"/>
              <a:gd name="connsiteX241" fmla="*/ 2731909 w 7658181"/>
              <a:gd name="connsiteY241" fmla="*/ 6066720 h 6853090"/>
              <a:gd name="connsiteX242" fmla="*/ 2888018 w 7658181"/>
              <a:gd name="connsiteY242" fmla="*/ 6108938 h 6853090"/>
              <a:gd name="connsiteX243" fmla="*/ 3030873 w 7658181"/>
              <a:gd name="connsiteY243" fmla="*/ 6161465 h 6853090"/>
              <a:gd name="connsiteX244" fmla="*/ 3086346 w 7658181"/>
              <a:gd name="connsiteY244" fmla="*/ 6160975 h 6853090"/>
              <a:gd name="connsiteX245" fmla="*/ 3121200 w 7658181"/>
              <a:gd name="connsiteY245" fmla="*/ 6155575 h 6853090"/>
              <a:gd name="connsiteX246" fmla="*/ 3371564 w 7658181"/>
              <a:gd name="connsiteY246" fmla="*/ 6186011 h 6853090"/>
              <a:gd name="connsiteX247" fmla="*/ 3474164 w 7658181"/>
              <a:gd name="connsiteY247" fmla="*/ 6212520 h 6853090"/>
              <a:gd name="connsiteX248" fmla="*/ 3632237 w 7658181"/>
              <a:gd name="connsiteY248" fmla="*/ 6213993 h 6853090"/>
              <a:gd name="connsiteX249" fmla="*/ 3663164 w 7658181"/>
              <a:gd name="connsiteY249" fmla="*/ 6217429 h 6853090"/>
              <a:gd name="connsiteX250" fmla="*/ 3796691 w 7658181"/>
              <a:gd name="connsiteY250" fmla="*/ 6222338 h 6853090"/>
              <a:gd name="connsiteX251" fmla="*/ 3827127 w 7658181"/>
              <a:gd name="connsiteY251" fmla="*/ 6218411 h 6853090"/>
              <a:gd name="connsiteX252" fmla="*/ 3932182 w 7658181"/>
              <a:gd name="connsiteY252" fmla="*/ 6213502 h 6853090"/>
              <a:gd name="connsiteX253" fmla="*/ 4049509 w 7658181"/>
              <a:gd name="connsiteY253" fmla="*/ 6208593 h 6853090"/>
              <a:gd name="connsiteX254" fmla="*/ 4115291 w 7658181"/>
              <a:gd name="connsiteY254" fmla="*/ 6182575 h 6853090"/>
              <a:gd name="connsiteX255" fmla="*/ 4179600 w 7658181"/>
              <a:gd name="connsiteY255" fmla="*/ 6157048 h 6853090"/>
              <a:gd name="connsiteX256" fmla="*/ 4234091 w 7658181"/>
              <a:gd name="connsiteY256" fmla="*/ 6138393 h 6853090"/>
              <a:gd name="connsiteX257" fmla="*/ 4281709 w 7658181"/>
              <a:gd name="connsiteY257" fmla="*/ 6118757 h 6853090"/>
              <a:gd name="connsiteX258" fmla="*/ 4563000 w 7658181"/>
              <a:gd name="connsiteY258" fmla="*/ 6067211 h 6853090"/>
              <a:gd name="connsiteX259" fmla="*/ 4700455 w 7658181"/>
              <a:gd name="connsiteY259" fmla="*/ 6013702 h 6853090"/>
              <a:gd name="connsiteX260" fmla="*/ 4742182 w 7658181"/>
              <a:gd name="connsiteY260" fmla="*/ 5999957 h 6853090"/>
              <a:gd name="connsiteX261" fmla="*/ 4897309 w 7658181"/>
              <a:gd name="connsiteY261" fmla="*/ 5970011 h 6853090"/>
              <a:gd name="connsiteX262" fmla="*/ 4976346 w 7658181"/>
              <a:gd name="connsiteY262" fmla="*/ 5931720 h 6853090"/>
              <a:gd name="connsiteX263" fmla="*/ 5087782 w 7658181"/>
              <a:gd name="connsiteY263" fmla="*/ 5903247 h 6853090"/>
              <a:gd name="connsiteX264" fmla="*/ 5184000 w 7658181"/>
              <a:gd name="connsiteY264" fmla="*/ 5843848 h 6853090"/>
              <a:gd name="connsiteX265" fmla="*/ 5270400 w 7658181"/>
              <a:gd name="connsiteY265" fmla="*/ 5789848 h 6853090"/>
              <a:gd name="connsiteX266" fmla="*/ 5362692 w 7658181"/>
              <a:gd name="connsiteY266" fmla="*/ 5648957 h 6853090"/>
              <a:gd name="connsiteX267" fmla="*/ 5475601 w 7658181"/>
              <a:gd name="connsiteY267" fmla="*/ 5576302 h 6853090"/>
              <a:gd name="connsiteX268" fmla="*/ 5566419 w 7658181"/>
              <a:gd name="connsiteY268" fmla="*/ 5530647 h 6853090"/>
              <a:gd name="connsiteX269" fmla="*/ 5680309 w 7658181"/>
              <a:gd name="connsiteY269" fmla="*/ 5439829 h 6853090"/>
              <a:gd name="connsiteX270" fmla="*/ 5824637 w 7658181"/>
              <a:gd name="connsiteY270" fmla="*/ 5273902 h 6853090"/>
              <a:gd name="connsiteX271" fmla="*/ 5846728 w 7658181"/>
              <a:gd name="connsiteY271" fmla="*/ 5228247 h 6853090"/>
              <a:gd name="connsiteX272" fmla="*/ 5861946 w 7658181"/>
              <a:gd name="connsiteY272" fmla="*/ 5228247 h 6853090"/>
              <a:gd name="connsiteX273" fmla="*/ 5935582 w 7658181"/>
              <a:gd name="connsiteY273" fmla="*/ 5167866 h 6853090"/>
              <a:gd name="connsiteX274" fmla="*/ 5937055 w 7658181"/>
              <a:gd name="connsiteY274" fmla="*/ 5152647 h 6853090"/>
              <a:gd name="connsiteX275" fmla="*/ 6037692 w 7658181"/>
              <a:gd name="connsiteY275" fmla="*/ 5089321 h 6853090"/>
              <a:gd name="connsiteX276" fmla="*/ 6072055 w 7658181"/>
              <a:gd name="connsiteY276" fmla="*/ 5060848 h 6853090"/>
              <a:gd name="connsiteX277" fmla="*/ 6099546 w 7658181"/>
              <a:gd name="connsiteY277" fmla="*/ 4961193 h 6853090"/>
              <a:gd name="connsiteX278" fmla="*/ 6186437 w 7658181"/>
              <a:gd name="connsiteY278" fmla="*/ 4843866 h 6853090"/>
              <a:gd name="connsiteX279" fmla="*/ 6201655 w 7658181"/>
              <a:gd name="connsiteY279" fmla="*/ 4799684 h 6853090"/>
              <a:gd name="connsiteX280" fmla="*/ 6281673 w 7658181"/>
              <a:gd name="connsiteY280" fmla="*/ 4701011 h 6853090"/>
              <a:gd name="connsiteX281" fmla="*/ 6291982 w 7658181"/>
              <a:gd name="connsiteY281" fmla="*/ 4645047 h 6853090"/>
              <a:gd name="connsiteX282" fmla="*/ 6336164 w 7658181"/>
              <a:gd name="connsiteY282" fmla="*/ 4618539 h 6853090"/>
              <a:gd name="connsiteX283" fmla="*/ 6356291 w 7658181"/>
              <a:gd name="connsiteY283" fmla="*/ 4551775 h 6853090"/>
              <a:gd name="connsiteX284" fmla="*/ 6396055 w 7658181"/>
              <a:gd name="connsiteY284" fmla="*/ 4478629 h 6853090"/>
              <a:gd name="connsiteX285" fmla="*/ 6406364 w 7658181"/>
              <a:gd name="connsiteY285" fmla="*/ 4353448 h 6853090"/>
              <a:gd name="connsiteX286" fmla="*/ 6483927 w 7658181"/>
              <a:gd name="connsiteY286" fmla="*/ 4194884 h 6853090"/>
              <a:gd name="connsiteX287" fmla="*/ 6489328 w 7658181"/>
              <a:gd name="connsiteY287" fmla="*/ 4114866 h 6853090"/>
              <a:gd name="connsiteX288" fmla="*/ 6498655 w 7658181"/>
              <a:gd name="connsiteY288" fmla="*/ 4053011 h 6853090"/>
              <a:gd name="connsiteX289" fmla="*/ 6553146 w 7658181"/>
              <a:gd name="connsiteY289" fmla="*/ 3909175 h 6853090"/>
              <a:gd name="connsiteX290" fmla="*/ 6596346 w 7658181"/>
              <a:gd name="connsiteY290" fmla="*/ 3871866 h 6853090"/>
              <a:gd name="connsiteX291" fmla="*/ 6538910 w 7658181"/>
              <a:gd name="connsiteY291" fmla="*/ 3713302 h 6853090"/>
              <a:gd name="connsiteX292" fmla="*/ 6635618 w 7658181"/>
              <a:gd name="connsiteY292" fmla="*/ 3561611 h 6853090"/>
              <a:gd name="connsiteX293" fmla="*/ 6649364 w 7658181"/>
              <a:gd name="connsiteY293" fmla="*/ 3452629 h 6853090"/>
              <a:gd name="connsiteX294" fmla="*/ 6647891 w 7658181"/>
              <a:gd name="connsiteY294" fmla="*/ 3348557 h 6853090"/>
              <a:gd name="connsiteX295" fmla="*/ 6688146 w 7658181"/>
              <a:gd name="connsiteY295" fmla="*/ 3249393 h 6853090"/>
              <a:gd name="connsiteX296" fmla="*/ 6666546 w 7658181"/>
              <a:gd name="connsiteY296" fmla="*/ 3101629 h 6853090"/>
              <a:gd name="connsiteX297" fmla="*/ 6655746 w 7658181"/>
              <a:gd name="connsiteY297" fmla="*/ 2999029 h 6853090"/>
              <a:gd name="connsiteX298" fmla="*/ 6647400 w 7658181"/>
              <a:gd name="connsiteY298" fmla="*/ 2911647 h 6853090"/>
              <a:gd name="connsiteX299" fmla="*/ 6646419 w 7658181"/>
              <a:gd name="connsiteY299" fmla="*/ 2865011 h 6853090"/>
              <a:gd name="connsiteX300" fmla="*/ 6625309 w 7658181"/>
              <a:gd name="connsiteY300" fmla="*/ 2789902 h 6853090"/>
              <a:gd name="connsiteX301" fmla="*/ 6610091 w 7658181"/>
              <a:gd name="connsiteY301" fmla="*/ 2778120 h 6853090"/>
              <a:gd name="connsiteX302" fmla="*/ 6598309 w 7658181"/>
              <a:gd name="connsiteY302" fmla="*/ 2648029 h 6853090"/>
              <a:gd name="connsiteX303" fmla="*/ 6632673 w 7658181"/>
              <a:gd name="connsiteY303" fmla="*/ 2540029 h 6853090"/>
              <a:gd name="connsiteX304" fmla="*/ 6595364 w 7658181"/>
              <a:gd name="connsiteY304" fmla="*/ 2390793 h 6853090"/>
              <a:gd name="connsiteX305" fmla="*/ 6567873 w 7658181"/>
              <a:gd name="connsiteY305" fmla="*/ 2337284 h 6853090"/>
              <a:gd name="connsiteX306" fmla="*/ 6552164 w 7658181"/>
              <a:gd name="connsiteY306" fmla="*/ 2274938 h 6853090"/>
              <a:gd name="connsiteX307" fmla="*/ 6491782 w 7658181"/>
              <a:gd name="connsiteY307" fmla="*/ 2202775 h 6853090"/>
              <a:gd name="connsiteX308" fmla="*/ 6453491 w 7658181"/>
              <a:gd name="connsiteY308" fmla="*/ 2125702 h 6853090"/>
              <a:gd name="connsiteX309" fmla="*/ 6475091 w 7658181"/>
              <a:gd name="connsiteY309" fmla="*/ 2095266 h 6853090"/>
              <a:gd name="connsiteX310" fmla="*/ 6383782 w 7658181"/>
              <a:gd name="connsiteY310" fmla="*/ 2015247 h 6853090"/>
              <a:gd name="connsiteX311" fmla="*/ 6376910 w 7658181"/>
              <a:gd name="connsiteY311" fmla="*/ 2011320 h 6853090"/>
              <a:gd name="connsiteX312" fmla="*/ 6219328 w 7658181"/>
              <a:gd name="connsiteY312" fmla="*/ 1964193 h 6853090"/>
              <a:gd name="connsiteX313" fmla="*/ 6148637 w 7658181"/>
              <a:gd name="connsiteY313" fmla="*/ 1926884 h 6853090"/>
              <a:gd name="connsiteX314" fmla="*/ 6101018 w 7658181"/>
              <a:gd name="connsiteY314" fmla="*/ 1921975 h 6853090"/>
              <a:gd name="connsiteX315" fmla="*/ 6034255 w 7658181"/>
              <a:gd name="connsiteY315" fmla="*/ 1897429 h 6853090"/>
              <a:gd name="connsiteX316" fmla="*/ 5993018 w 7658181"/>
              <a:gd name="connsiteY316" fmla="*/ 1858156 h 6853090"/>
              <a:gd name="connsiteX317" fmla="*/ 5962091 w 7658181"/>
              <a:gd name="connsiteY317" fmla="*/ 1834593 h 6853090"/>
              <a:gd name="connsiteX318" fmla="*/ 5901709 w 7658181"/>
              <a:gd name="connsiteY318" fmla="*/ 1767338 h 6853090"/>
              <a:gd name="connsiteX319" fmla="*/ 5893855 w 7658181"/>
              <a:gd name="connsiteY319" fmla="*/ 1758993 h 6853090"/>
              <a:gd name="connsiteX320" fmla="*/ 5809419 w 7658181"/>
              <a:gd name="connsiteY320" fmla="*/ 1702538 h 6853090"/>
              <a:gd name="connsiteX321" fmla="*/ 5821200 w 7658181"/>
              <a:gd name="connsiteY321" fmla="*/ 1609756 h 6853090"/>
              <a:gd name="connsiteX322" fmla="*/ 5816291 w 7658181"/>
              <a:gd name="connsiteY322" fmla="*/ 1591102 h 6853090"/>
              <a:gd name="connsiteX323" fmla="*/ 5766709 w 7658181"/>
              <a:gd name="connsiteY323" fmla="*/ 1499793 h 6853090"/>
              <a:gd name="connsiteX324" fmla="*/ 5736273 w 7658181"/>
              <a:gd name="connsiteY324" fmla="*/ 1451193 h 6853090"/>
              <a:gd name="connsiteX325" fmla="*/ 5762782 w 7658181"/>
              <a:gd name="connsiteY325" fmla="*/ 1433029 h 6853090"/>
              <a:gd name="connsiteX326" fmla="*/ 5755910 w 7658181"/>
              <a:gd name="connsiteY326" fmla="*/ 1418302 h 6853090"/>
              <a:gd name="connsiteX327" fmla="*/ 5747564 w 7658181"/>
              <a:gd name="connsiteY327" fmla="*/ 1372647 h 6853090"/>
              <a:gd name="connsiteX328" fmla="*/ 5732346 w 7658181"/>
              <a:gd name="connsiteY328" fmla="*/ 1304411 h 6853090"/>
              <a:gd name="connsiteX329" fmla="*/ 5768182 w 7658181"/>
              <a:gd name="connsiteY329" fmla="*/ 1226847 h 6853090"/>
              <a:gd name="connsiteX330" fmla="*/ 5834455 w 7658181"/>
              <a:gd name="connsiteY330" fmla="*/ 1123266 h 6853090"/>
              <a:gd name="connsiteX331" fmla="*/ 5823655 w 7658181"/>
              <a:gd name="connsiteY331" fmla="*/ 1098720 h 6853090"/>
              <a:gd name="connsiteX332" fmla="*/ 5908582 w 7658181"/>
              <a:gd name="connsiteY332" fmla="*/ 925920 h 6853090"/>
              <a:gd name="connsiteX333" fmla="*/ 6004309 w 7658181"/>
              <a:gd name="connsiteY333" fmla="*/ 906284 h 6853090"/>
              <a:gd name="connsiteX334" fmla="*/ 6124582 w 7658181"/>
              <a:gd name="connsiteY334" fmla="*/ 878793 h 6853090"/>
              <a:gd name="connsiteX335" fmla="*/ 6182018 w 7658181"/>
              <a:gd name="connsiteY335" fmla="*/ 816447 h 6853090"/>
              <a:gd name="connsiteX336" fmla="*/ 6216873 w 7658181"/>
              <a:gd name="connsiteY336" fmla="*/ 827247 h 6853090"/>
              <a:gd name="connsiteX337" fmla="*/ 6344018 w 7658181"/>
              <a:gd name="connsiteY337" fmla="*/ 758520 h 6853090"/>
              <a:gd name="connsiteX338" fmla="*/ 6464291 w 7658181"/>
              <a:gd name="connsiteY338" fmla="*/ 747720 h 6853090"/>
              <a:gd name="connsiteX339" fmla="*/ 6597328 w 7658181"/>
              <a:gd name="connsiteY339" fmla="*/ 720720 h 6853090"/>
              <a:gd name="connsiteX340" fmla="*/ 6705819 w 7658181"/>
              <a:gd name="connsiteY340" fmla="*/ 755575 h 6853090"/>
              <a:gd name="connsiteX341" fmla="*/ 6738219 w 7658181"/>
              <a:gd name="connsiteY341" fmla="*/ 759011 h 6853090"/>
              <a:gd name="connsiteX342" fmla="*/ 6781419 w 7658181"/>
              <a:gd name="connsiteY342" fmla="*/ 770302 h 6853090"/>
              <a:gd name="connsiteX343" fmla="*/ 6828546 w 7658181"/>
              <a:gd name="connsiteY343" fmla="*/ 786502 h 6853090"/>
              <a:gd name="connsiteX344" fmla="*/ 6873219 w 7658181"/>
              <a:gd name="connsiteY344" fmla="*/ 788465 h 6853090"/>
              <a:gd name="connsiteX345" fmla="*/ 6930164 w 7658181"/>
              <a:gd name="connsiteY345" fmla="*/ 832156 h 6853090"/>
              <a:gd name="connsiteX346" fmla="*/ 6978273 w 7658181"/>
              <a:gd name="connsiteY346" fmla="*/ 860629 h 6853090"/>
              <a:gd name="connsiteX347" fmla="*/ 7038164 w 7658181"/>
              <a:gd name="connsiteY347" fmla="*/ 868975 h 6853090"/>
              <a:gd name="connsiteX348" fmla="*/ 7010673 w 7658181"/>
              <a:gd name="connsiteY348" fmla="*/ 879284 h 6853090"/>
              <a:gd name="connsiteX349" fmla="*/ 7016073 w 7658181"/>
              <a:gd name="connsiteY349" fmla="*/ 923465 h 6853090"/>
              <a:gd name="connsiteX350" fmla="*/ 7099528 w 7658181"/>
              <a:gd name="connsiteY350" fmla="*/ 909229 h 6853090"/>
              <a:gd name="connsiteX351" fmla="*/ 7160891 w 7658181"/>
              <a:gd name="connsiteY351" fmla="*/ 983356 h 6853090"/>
              <a:gd name="connsiteX352" fmla="*/ 7231091 w 7658181"/>
              <a:gd name="connsiteY352" fmla="*/ 1038829 h 6853090"/>
              <a:gd name="connsiteX353" fmla="*/ 7239927 w 7658181"/>
              <a:gd name="connsiteY353" fmla="*/ 1045702 h 6853090"/>
              <a:gd name="connsiteX354" fmla="*/ 7284601 w 7658181"/>
              <a:gd name="connsiteY354" fmla="*/ 1086447 h 6853090"/>
              <a:gd name="connsiteX355" fmla="*/ 7335164 w 7658181"/>
              <a:gd name="connsiteY355" fmla="*/ 1153702 h 6853090"/>
              <a:gd name="connsiteX356" fmla="*/ 7357746 w 7658181"/>
              <a:gd name="connsiteY356" fmla="*/ 1212120 h 6853090"/>
              <a:gd name="connsiteX357" fmla="*/ 7371001 w 7658181"/>
              <a:gd name="connsiteY357" fmla="*/ 1234702 h 6853090"/>
              <a:gd name="connsiteX358" fmla="*/ 7375910 w 7658181"/>
              <a:gd name="connsiteY358" fmla="*/ 1313247 h 6853090"/>
              <a:gd name="connsiteX359" fmla="*/ 7360692 w 7658181"/>
              <a:gd name="connsiteY359" fmla="*/ 1331411 h 6853090"/>
              <a:gd name="connsiteX360" fmla="*/ 7379837 w 7658181"/>
              <a:gd name="connsiteY360" fmla="*/ 1430084 h 6853090"/>
              <a:gd name="connsiteX361" fmla="*/ 7366582 w 7658181"/>
              <a:gd name="connsiteY361" fmla="*/ 1494393 h 6853090"/>
              <a:gd name="connsiteX362" fmla="*/ 7425982 w 7658181"/>
              <a:gd name="connsiteY362" fmla="*/ 1650502 h 6853090"/>
              <a:gd name="connsiteX363" fmla="*/ 7448564 w 7658181"/>
              <a:gd name="connsiteY363" fmla="*/ 1706466 h 6853090"/>
              <a:gd name="connsiteX364" fmla="*/ 7466728 w 7658181"/>
              <a:gd name="connsiteY364" fmla="*/ 1799738 h 6853090"/>
              <a:gd name="connsiteX365" fmla="*/ 7466728 w 7658181"/>
              <a:gd name="connsiteY365" fmla="*/ 1815447 h 6853090"/>
              <a:gd name="connsiteX366" fmla="*/ 7490291 w 7658181"/>
              <a:gd name="connsiteY366" fmla="*/ 1888102 h 6853090"/>
              <a:gd name="connsiteX367" fmla="*/ 7499618 w 7658181"/>
              <a:gd name="connsiteY367" fmla="*/ 1931302 h 6853090"/>
              <a:gd name="connsiteX368" fmla="*/ 7485873 w 7658181"/>
              <a:gd name="connsiteY368" fmla="*/ 1936702 h 6853090"/>
              <a:gd name="connsiteX369" fmla="*/ 7520728 w 7658181"/>
              <a:gd name="connsiteY369" fmla="*/ 1967138 h 6853090"/>
              <a:gd name="connsiteX370" fmla="*/ 7525637 w 7658181"/>
              <a:gd name="connsiteY370" fmla="*/ 2040775 h 6853090"/>
              <a:gd name="connsiteX371" fmla="*/ 7510910 w 7658181"/>
              <a:gd name="connsiteY371" fmla="*/ 2109993 h 6853090"/>
              <a:gd name="connsiteX372" fmla="*/ 7524655 w 7658181"/>
              <a:gd name="connsiteY372" fmla="*/ 2175775 h 6853090"/>
              <a:gd name="connsiteX373" fmla="*/ 7552637 w 7658181"/>
              <a:gd name="connsiteY373" fmla="*/ 2220938 h 6853090"/>
              <a:gd name="connsiteX374" fmla="*/ 7565400 w 7658181"/>
              <a:gd name="connsiteY374" fmla="*/ 2214066 h 6853090"/>
              <a:gd name="connsiteX375" fmla="*/ 7542328 w 7658181"/>
              <a:gd name="connsiteY375" fmla="*/ 2243029 h 6853090"/>
              <a:gd name="connsiteX376" fmla="*/ 7552637 w 7658181"/>
              <a:gd name="connsiteY376" fmla="*/ 2243029 h 6853090"/>
              <a:gd name="connsiteX377" fmla="*/ 7557055 w 7658181"/>
              <a:gd name="connsiteY377" fmla="*/ 2285738 h 6853090"/>
              <a:gd name="connsiteX378" fmla="*/ 7564419 w 7658181"/>
              <a:gd name="connsiteY378" fmla="*/ 2361829 h 6853090"/>
              <a:gd name="connsiteX379" fmla="*/ 7572273 w 7658181"/>
              <a:gd name="connsiteY379" fmla="*/ 2472284 h 6853090"/>
              <a:gd name="connsiteX380" fmla="*/ 7614982 w 7658181"/>
              <a:gd name="connsiteY380" fmla="*/ 2583229 h 6853090"/>
              <a:gd name="connsiteX381" fmla="*/ 7628237 w 7658181"/>
              <a:gd name="connsiteY381" fmla="*/ 2581266 h 6853090"/>
              <a:gd name="connsiteX382" fmla="*/ 7593873 w 7658181"/>
              <a:gd name="connsiteY382" fmla="*/ 2646065 h 6853090"/>
              <a:gd name="connsiteX383" fmla="*/ 7619400 w 7658181"/>
              <a:gd name="connsiteY383" fmla="*/ 2656866 h 6853090"/>
              <a:gd name="connsiteX384" fmla="*/ 7591419 w 7658181"/>
              <a:gd name="connsiteY384" fmla="*/ 2696138 h 6853090"/>
              <a:gd name="connsiteX385" fmla="*/ 7595346 w 7658181"/>
              <a:gd name="connsiteY385" fmla="*/ 2796775 h 6853090"/>
              <a:gd name="connsiteX386" fmla="*/ 7585528 w 7658181"/>
              <a:gd name="connsiteY386" fmla="*/ 2867466 h 6853090"/>
              <a:gd name="connsiteX387" fmla="*/ 7622837 w 7658181"/>
              <a:gd name="connsiteY387" fmla="*/ 2959266 h 6853090"/>
              <a:gd name="connsiteX388" fmla="*/ 7603692 w 7658181"/>
              <a:gd name="connsiteY388" fmla="*/ 2973502 h 6853090"/>
              <a:gd name="connsiteX389" fmla="*/ 7603692 w 7658181"/>
              <a:gd name="connsiteY389" fmla="*/ 3091811 h 6853090"/>
              <a:gd name="connsiteX390" fmla="*/ 7650328 w 7658181"/>
              <a:gd name="connsiteY390" fmla="*/ 3135502 h 6853090"/>
              <a:gd name="connsiteX391" fmla="*/ 7620873 w 7658181"/>
              <a:gd name="connsiteY391" fmla="*/ 3242520 h 6853090"/>
              <a:gd name="connsiteX392" fmla="*/ 7631673 w 7658181"/>
              <a:gd name="connsiteY392" fmla="*/ 3300938 h 6853090"/>
              <a:gd name="connsiteX393" fmla="*/ 7629219 w 7658181"/>
              <a:gd name="connsiteY393" fmla="*/ 3332357 h 6853090"/>
              <a:gd name="connsiteX394" fmla="*/ 7599764 w 7658181"/>
              <a:gd name="connsiteY394" fmla="*/ 3366720 h 6853090"/>
              <a:gd name="connsiteX395" fmla="*/ 7638546 w 7658181"/>
              <a:gd name="connsiteY395" fmla="*/ 3359847 h 6853090"/>
              <a:gd name="connsiteX396" fmla="*/ 7637564 w 7658181"/>
              <a:gd name="connsiteY396" fmla="*/ 3473247 h 6853090"/>
              <a:gd name="connsiteX397" fmla="*/ 7642964 w 7658181"/>
              <a:gd name="connsiteY397" fmla="*/ 3488466 h 6853090"/>
              <a:gd name="connsiteX398" fmla="*/ 7639528 w 7658181"/>
              <a:gd name="connsiteY398" fmla="*/ 3565047 h 6853090"/>
              <a:gd name="connsiteX399" fmla="*/ 7620873 w 7658181"/>
              <a:gd name="connsiteY399" fmla="*/ 3608738 h 6853090"/>
              <a:gd name="connsiteX400" fmla="*/ 7609091 w 7658181"/>
              <a:gd name="connsiteY400" fmla="*/ 3627884 h 6853090"/>
              <a:gd name="connsiteX401" fmla="*/ 7624800 w 7658181"/>
              <a:gd name="connsiteY401" fmla="*/ 3689247 h 6853090"/>
              <a:gd name="connsiteX402" fmla="*/ 7583073 w 7658181"/>
              <a:gd name="connsiteY402" fmla="*/ 3720175 h 6853090"/>
              <a:gd name="connsiteX403" fmla="*/ 7606146 w 7658181"/>
              <a:gd name="connsiteY403" fmla="*/ 3744229 h 6853090"/>
              <a:gd name="connsiteX404" fmla="*/ 7584546 w 7658181"/>
              <a:gd name="connsiteY404" fmla="*/ 3775156 h 6853090"/>
              <a:gd name="connsiteX405" fmla="*/ 7522200 w 7658181"/>
              <a:gd name="connsiteY405" fmla="*/ 3894448 h 6853090"/>
              <a:gd name="connsiteX406" fmla="*/ 7519255 w 7658181"/>
              <a:gd name="connsiteY406" fmla="*/ 4064302 h 6853090"/>
              <a:gd name="connsiteX407" fmla="*/ 7539382 w 7658181"/>
              <a:gd name="connsiteY407" fmla="*/ 4071666 h 6853090"/>
              <a:gd name="connsiteX408" fmla="*/ 7514346 w 7658181"/>
              <a:gd name="connsiteY408" fmla="*/ 4153647 h 6853090"/>
              <a:gd name="connsiteX409" fmla="*/ 7523182 w 7658181"/>
              <a:gd name="connsiteY409" fmla="*/ 4156102 h 6853090"/>
              <a:gd name="connsiteX410" fmla="*/ 7477037 w 7658181"/>
              <a:gd name="connsiteY410" fmla="*/ 4187520 h 6853090"/>
              <a:gd name="connsiteX411" fmla="*/ 7503055 w 7658181"/>
              <a:gd name="connsiteY411" fmla="*/ 4228757 h 6853090"/>
              <a:gd name="connsiteX412" fmla="*/ 7476055 w 7658181"/>
              <a:gd name="connsiteY412" fmla="*/ 4222866 h 6853090"/>
              <a:gd name="connsiteX413" fmla="*/ 7480473 w 7658181"/>
              <a:gd name="connsiteY413" fmla="*/ 4231211 h 6853090"/>
              <a:gd name="connsiteX414" fmla="*/ 7400946 w 7658181"/>
              <a:gd name="connsiteY414" fmla="*/ 4279811 h 6853090"/>
              <a:gd name="connsiteX415" fmla="*/ 7423037 w 7658181"/>
              <a:gd name="connsiteY415" fmla="*/ 4298466 h 6853090"/>
              <a:gd name="connsiteX416" fmla="*/ 7368055 w 7658181"/>
              <a:gd name="connsiteY416" fmla="*/ 4440338 h 6853090"/>
              <a:gd name="connsiteX417" fmla="*/ 7347437 w 7658181"/>
              <a:gd name="connsiteY417" fmla="*/ 4466357 h 6853090"/>
              <a:gd name="connsiteX418" fmla="*/ 7316018 w 7658181"/>
              <a:gd name="connsiteY418" fmla="*/ 4613138 h 6853090"/>
              <a:gd name="connsiteX419" fmla="*/ 7300800 w 7658181"/>
              <a:gd name="connsiteY419" fmla="*/ 4662229 h 6853090"/>
              <a:gd name="connsiteX420" fmla="*/ 7247291 w 7658181"/>
              <a:gd name="connsiteY420" fmla="*/ 4737829 h 6853090"/>
              <a:gd name="connsiteX421" fmla="*/ 7155982 w 7658181"/>
              <a:gd name="connsiteY421" fmla="*/ 4875775 h 6853090"/>
              <a:gd name="connsiteX422" fmla="*/ 7150582 w 7658181"/>
              <a:gd name="connsiteY422" fmla="*/ 4886575 h 6853090"/>
              <a:gd name="connsiteX423" fmla="*/ 7134382 w 7658181"/>
              <a:gd name="connsiteY423" fmla="*/ 4978866 h 6853090"/>
              <a:gd name="connsiteX424" fmla="*/ 7096091 w 7658181"/>
              <a:gd name="connsiteY424" fmla="*/ 4971502 h 6853090"/>
              <a:gd name="connsiteX425" fmla="*/ 7090692 w 7658181"/>
              <a:gd name="connsiteY425" fmla="*/ 4976902 h 6853090"/>
              <a:gd name="connsiteX426" fmla="*/ 7117200 w 7658181"/>
              <a:gd name="connsiteY426" fmla="*/ 4980829 h 6853090"/>
              <a:gd name="connsiteX427" fmla="*/ 7041109 w 7658181"/>
              <a:gd name="connsiteY427" fmla="*/ 5108465 h 6853090"/>
              <a:gd name="connsiteX428" fmla="*/ 7012637 w 7658181"/>
              <a:gd name="connsiteY428" fmla="*/ 5156575 h 6853090"/>
              <a:gd name="connsiteX429" fmla="*/ 6992510 w 7658181"/>
              <a:gd name="connsiteY429" fmla="*/ 5220884 h 6853090"/>
              <a:gd name="connsiteX430" fmla="*/ 6924273 w 7658181"/>
              <a:gd name="connsiteY430" fmla="*/ 5250829 h 6853090"/>
              <a:gd name="connsiteX431" fmla="*/ 6859964 w 7658181"/>
              <a:gd name="connsiteY431" fmla="*/ 5329866 h 6853090"/>
              <a:gd name="connsiteX432" fmla="*/ 6831001 w 7658181"/>
              <a:gd name="connsiteY432" fmla="*/ 5354902 h 6853090"/>
              <a:gd name="connsiteX433" fmla="*/ 6770128 w 7658181"/>
              <a:gd name="connsiteY433" fmla="*/ 5382393 h 6853090"/>
              <a:gd name="connsiteX434" fmla="*/ 6760800 w 7658181"/>
              <a:gd name="connsiteY434" fmla="*/ 5405957 h 6853090"/>
              <a:gd name="connsiteX435" fmla="*/ 6731837 w 7658181"/>
              <a:gd name="connsiteY435" fmla="*/ 5463393 h 6853090"/>
              <a:gd name="connsiteX436" fmla="*/ 6664582 w 7658181"/>
              <a:gd name="connsiteY436" fmla="*/ 5544393 h 6853090"/>
              <a:gd name="connsiteX437" fmla="*/ 6555109 w 7658181"/>
              <a:gd name="connsiteY437" fmla="*/ 5646502 h 6853090"/>
              <a:gd name="connsiteX438" fmla="*/ 6516819 w 7658181"/>
              <a:gd name="connsiteY438" fmla="*/ 5662211 h 6853090"/>
              <a:gd name="connsiteX439" fmla="*/ 6530564 w 7658181"/>
              <a:gd name="connsiteY439" fmla="*/ 5684793 h 6853090"/>
              <a:gd name="connsiteX440" fmla="*/ 6522709 w 7658181"/>
              <a:gd name="connsiteY440" fmla="*/ 5691666 h 6853090"/>
              <a:gd name="connsiteX441" fmla="*/ 6466746 w 7658181"/>
              <a:gd name="connsiteY441" fmla="*/ 5723575 h 6853090"/>
              <a:gd name="connsiteX442" fmla="*/ 6367582 w 7658181"/>
              <a:gd name="connsiteY442" fmla="*/ 5838448 h 6853090"/>
              <a:gd name="connsiteX443" fmla="*/ 6243873 w 7658181"/>
              <a:gd name="connsiteY443" fmla="*/ 5930247 h 6853090"/>
              <a:gd name="connsiteX444" fmla="*/ 6127037 w 7658181"/>
              <a:gd name="connsiteY444" fmla="*/ 5998484 h 6853090"/>
              <a:gd name="connsiteX445" fmla="*/ 6104455 w 7658181"/>
              <a:gd name="connsiteY445" fmla="*/ 6035302 h 6853090"/>
              <a:gd name="connsiteX446" fmla="*/ 6094146 w 7658181"/>
              <a:gd name="connsiteY446" fmla="*/ 6068684 h 6853090"/>
              <a:gd name="connsiteX447" fmla="*/ 6084328 w 7658181"/>
              <a:gd name="connsiteY447" fmla="*/ 6068193 h 6853090"/>
              <a:gd name="connsiteX448" fmla="*/ 6081382 w 7658181"/>
              <a:gd name="connsiteY448" fmla="*/ 6024993 h 6853090"/>
              <a:gd name="connsiteX449" fmla="*/ 5970437 w 7658181"/>
              <a:gd name="connsiteY449" fmla="*/ 6110902 h 6853090"/>
              <a:gd name="connsiteX450" fmla="*/ 5945891 w 7658181"/>
              <a:gd name="connsiteY450" fmla="*/ 6134957 h 6853090"/>
              <a:gd name="connsiteX451" fmla="*/ 5872255 w 7658181"/>
              <a:gd name="connsiteY451" fmla="*/ 6138393 h 6853090"/>
              <a:gd name="connsiteX452" fmla="*/ 5835437 w 7658181"/>
              <a:gd name="connsiteY452" fmla="*/ 6201720 h 6853090"/>
              <a:gd name="connsiteX453" fmla="*/ 5709764 w 7658181"/>
              <a:gd name="connsiteY453" fmla="*/ 6252284 h 6853090"/>
              <a:gd name="connsiteX454" fmla="*/ 5669018 w 7658181"/>
              <a:gd name="connsiteY454" fmla="*/ 6235593 h 6853090"/>
              <a:gd name="connsiteX455" fmla="*/ 5622873 w 7658181"/>
              <a:gd name="connsiteY455" fmla="*/ 6328866 h 6853090"/>
              <a:gd name="connsiteX456" fmla="*/ 5596855 w 7658181"/>
              <a:gd name="connsiteY456" fmla="*/ 6362247 h 6853090"/>
              <a:gd name="connsiteX457" fmla="*/ 5516837 w 7658181"/>
              <a:gd name="connsiteY457" fmla="*/ 6411829 h 6853090"/>
              <a:gd name="connsiteX458" fmla="*/ 5469709 w 7658181"/>
              <a:gd name="connsiteY458" fmla="*/ 6436866 h 6853090"/>
              <a:gd name="connsiteX459" fmla="*/ 5433873 w 7658181"/>
              <a:gd name="connsiteY459" fmla="*/ 6477120 h 6853090"/>
              <a:gd name="connsiteX460" fmla="*/ 5416692 w 7658181"/>
              <a:gd name="connsiteY460" fmla="*/ 6484975 h 6853090"/>
              <a:gd name="connsiteX461" fmla="*/ 5324891 w 7658181"/>
              <a:gd name="connsiteY461" fmla="*/ 6499702 h 6853090"/>
              <a:gd name="connsiteX462" fmla="*/ 5263528 w 7658181"/>
              <a:gd name="connsiteY462" fmla="*/ 6518848 h 6853090"/>
              <a:gd name="connsiteX463" fmla="*/ 5220819 w 7658181"/>
              <a:gd name="connsiteY463" fmla="*/ 6540938 h 6853090"/>
              <a:gd name="connsiteX464" fmla="*/ 5094164 w 7658181"/>
              <a:gd name="connsiteY464" fmla="*/ 6578738 h 6853090"/>
              <a:gd name="connsiteX465" fmla="*/ 5056364 w 7658181"/>
              <a:gd name="connsiteY465" fmla="*/ 6575302 h 6853090"/>
              <a:gd name="connsiteX466" fmla="*/ 5054891 w 7658181"/>
              <a:gd name="connsiteY466" fmla="*/ 6582175 h 6853090"/>
              <a:gd name="connsiteX467" fmla="*/ 4927746 w 7658181"/>
              <a:gd name="connsiteY467" fmla="*/ 6634702 h 6853090"/>
              <a:gd name="connsiteX468" fmla="*/ 4786364 w 7658181"/>
              <a:gd name="connsiteY468" fmla="*/ 6662193 h 6853090"/>
              <a:gd name="connsiteX469" fmla="*/ 4698982 w 7658181"/>
              <a:gd name="connsiteY469" fmla="*/ 6717175 h 6853090"/>
              <a:gd name="connsiteX470" fmla="*/ 4617982 w 7658181"/>
              <a:gd name="connsiteY470" fmla="*/ 6729938 h 6853090"/>
              <a:gd name="connsiteX471" fmla="*/ 4479546 w 7658181"/>
              <a:gd name="connsiteY471" fmla="*/ 6762829 h 6853090"/>
              <a:gd name="connsiteX472" fmla="*/ 4449110 w 7658181"/>
              <a:gd name="connsiteY472" fmla="*/ 6765775 h 6853090"/>
              <a:gd name="connsiteX473" fmla="*/ 4361237 w 7658181"/>
              <a:gd name="connsiteY473" fmla="*/ 6814866 h 6853090"/>
              <a:gd name="connsiteX474" fmla="*/ 4329328 w 7658181"/>
              <a:gd name="connsiteY474" fmla="*/ 6813884 h 6853090"/>
              <a:gd name="connsiteX475" fmla="*/ 4285637 w 7658181"/>
              <a:gd name="connsiteY475" fmla="*/ 6812411 h 6853090"/>
              <a:gd name="connsiteX476" fmla="*/ 3960164 w 7658181"/>
              <a:gd name="connsiteY476" fmla="*/ 6834011 h 6853090"/>
              <a:gd name="connsiteX477" fmla="*/ 3833509 w 7658181"/>
              <a:gd name="connsiteY477" fmla="*/ 6848738 h 6853090"/>
              <a:gd name="connsiteX478" fmla="*/ 3751527 w 7658181"/>
              <a:gd name="connsiteY478" fmla="*/ 6838920 h 6853090"/>
            </a:gdLst>
            <a:ahLst/>
            <a:cxnLst/>
            <a:rect l="l" t="t" r="r" b="b"/>
            <a:pathLst>
              <a:path w="7658181" h="6853090">
                <a:moveTo>
                  <a:pt x="3751527" y="6838920"/>
                </a:moveTo>
                <a:cubicBezTo>
                  <a:pt x="3751527" y="6838920"/>
                  <a:pt x="3748582" y="6847757"/>
                  <a:pt x="3746127" y="6856593"/>
                </a:cubicBezTo>
                <a:cubicBezTo>
                  <a:pt x="3742691" y="6857084"/>
                  <a:pt x="3739746" y="6857575"/>
                  <a:pt x="3736309" y="6857575"/>
                </a:cubicBezTo>
                <a:cubicBezTo>
                  <a:pt x="3732873" y="6843829"/>
                  <a:pt x="3729928" y="6829593"/>
                  <a:pt x="3724527" y="6806520"/>
                </a:cubicBezTo>
                <a:cubicBezTo>
                  <a:pt x="3713237" y="6814866"/>
                  <a:pt x="3705382" y="6822230"/>
                  <a:pt x="3695564" y="6827629"/>
                </a:cubicBezTo>
                <a:cubicBezTo>
                  <a:pt x="3685255" y="6833520"/>
                  <a:pt x="3673473" y="6840884"/>
                  <a:pt x="3662673" y="6840884"/>
                </a:cubicBezTo>
                <a:cubicBezTo>
                  <a:pt x="3622418" y="6840393"/>
                  <a:pt x="3581673" y="6835975"/>
                  <a:pt x="3541418" y="6835484"/>
                </a:cubicBezTo>
                <a:cubicBezTo>
                  <a:pt x="3515891" y="6834993"/>
                  <a:pt x="3490855" y="6839411"/>
                  <a:pt x="3462382" y="6842357"/>
                </a:cubicBezTo>
                <a:cubicBezTo>
                  <a:pt x="3453055" y="6813393"/>
                  <a:pt x="3432928" y="6813884"/>
                  <a:pt x="3407891" y="6830084"/>
                </a:cubicBezTo>
                <a:cubicBezTo>
                  <a:pt x="3373527" y="6852666"/>
                  <a:pt x="3336709" y="6844811"/>
                  <a:pt x="3301855" y="6833520"/>
                </a:cubicBezTo>
                <a:cubicBezTo>
                  <a:pt x="3289091" y="6829593"/>
                  <a:pt x="3279273" y="6814375"/>
                  <a:pt x="3265527" y="6802102"/>
                </a:cubicBezTo>
                <a:cubicBezTo>
                  <a:pt x="3246382" y="6843829"/>
                  <a:pt x="3211037" y="6840884"/>
                  <a:pt x="3171764" y="6833029"/>
                </a:cubicBezTo>
                <a:cubicBezTo>
                  <a:pt x="3152127" y="6829102"/>
                  <a:pt x="3131018" y="6832048"/>
                  <a:pt x="3110891" y="6832048"/>
                </a:cubicBezTo>
                <a:cubicBezTo>
                  <a:pt x="3106964" y="6832048"/>
                  <a:pt x="3100582" y="6833520"/>
                  <a:pt x="3099600" y="6831556"/>
                </a:cubicBezTo>
                <a:cubicBezTo>
                  <a:pt x="3072109" y="6782465"/>
                  <a:pt x="3029400" y="6814866"/>
                  <a:pt x="2988164" y="6813393"/>
                </a:cubicBezTo>
                <a:cubicBezTo>
                  <a:pt x="2996509" y="6799157"/>
                  <a:pt x="3003382" y="6788357"/>
                  <a:pt x="3015164" y="6768720"/>
                </a:cubicBezTo>
                <a:cubicBezTo>
                  <a:pt x="2965091" y="6787866"/>
                  <a:pt x="2921400" y="6811429"/>
                  <a:pt x="2890964" y="6763321"/>
                </a:cubicBezTo>
                <a:cubicBezTo>
                  <a:pt x="2821746" y="6743684"/>
                  <a:pt x="2754491" y="6723556"/>
                  <a:pt x="2686255" y="6704902"/>
                </a:cubicBezTo>
                <a:cubicBezTo>
                  <a:pt x="2666127" y="6699502"/>
                  <a:pt x="2645018" y="6698029"/>
                  <a:pt x="2624891" y="6693120"/>
                </a:cubicBezTo>
                <a:cubicBezTo>
                  <a:pt x="2606728" y="6688702"/>
                  <a:pt x="2588564" y="6682321"/>
                  <a:pt x="2570400" y="6676429"/>
                </a:cubicBezTo>
                <a:cubicBezTo>
                  <a:pt x="2524746" y="6661211"/>
                  <a:pt x="2478600" y="6646484"/>
                  <a:pt x="2433437" y="6630284"/>
                </a:cubicBezTo>
                <a:cubicBezTo>
                  <a:pt x="2387782" y="6614084"/>
                  <a:pt x="2342618" y="6595429"/>
                  <a:pt x="2296473" y="6579720"/>
                </a:cubicBezTo>
                <a:cubicBezTo>
                  <a:pt x="2280273" y="6573829"/>
                  <a:pt x="2262109" y="6570393"/>
                  <a:pt x="2244928" y="6570884"/>
                </a:cubicBezTo>
                <a:cubicBezTo>
                  <a:pt x="2222837" y="6571375"/>
                  <a:pt x="2213018" y="6564502"/>
                  <a:pt x="2210073" y="6541920"/>
                </a:cubicBezTo>
                <a:cubicBezTo>
                  <a:pt x="2207127" y="6519829"/>
                  <a:pt x="2194364" y="6510993"/>
                  <a:pt x="2169818" y="6518357"/>
                </a:cubicBezTo>
                <a:cubicBezTo>
                  <a:pt x="2135455" y="6528666"/>
                  <a:pt x="2121709" y="6515902"/>
                  <a:pt x="2123673" y="6469757"/>
                </a:cubicBezTo>
                <a:cubicBezTo>
                  <a:pt x="2096182" y="6466811"/>
                  <a:pt x="2068200" y="6463866"/>
                  <a:pt x="2040218" y="6459938"/>
                </a:cubicBezTo>
                <a:cubicBezTo>
                  <a:pt x="2032364" y="6458957"/>
                  <a:pt x="2025000" y="6454539"/>
                  <a:pt x="2017636" y="6450611"/>
                </a:cubicBezTo>
                <a:cubicBezTo>
                  <a:pt x="1986218" y="6434902"/>
                  <a:pt x="1961182" y="6410357"/>
                  <a:pt x="1919946" y="6407902"/>
                </a:cubicBezTo>
                <a:cubicBezTo>
                  <a:pt x="1886564" y="6405938"/>
                  <a:pt x="1853673" y="6378448"/>
                  <a:pt x="1822746" y="6359302"/>
                </a:cubicBezTo>
                <a:cubicBezTo>
                  <a:pt x="1810964" y="6351938"/>
                  <a:pt x="1805073" y="6335738"/>
                  <a:pt x="1794273" y="6320029"/>
                </a:cubicBezTo>
                <a:cubicBezTo>
                  <a:pt x="1792309" y="6321011"/>
                  <a:pt x="1783964" y="6326411"/>
                  <a:pt x="1772673" y="6333284"/>
                </a:cubicBezTo>
                <a:cubicBezTo>
                  <a:pt x="1761873" y="6290575"/>
                  <a:pt x="1688236" y="6344084"/>
                  <a:pt x="1693145" y="6282230"/>
                </a:cubicBezTo>
                <a:cubicBezTo>
                  <a:pt x="1663691" y="6257193"/>
                  <a:pt x="1610673" y="6288611"/>
                  <a:pt x="1600855" y="6232647"/>
                </a:cubicBezTo>
                <a:cubicBezTo>
                  <a:pt x="1549800" y="6235102"/>
                  <a:pt x="1547346" y="6187975"/>
                  <a:pt x="1524273" y="6160975"/>
                </a:cubicBezTo>
                <a:cubicBezTo>
                  <a:pt x="1513964" y="6149193"/>
                  <a:pt x="1499236" y="6142811"/>
                  <a:pt x="1498255" y="6124647"/>
                </a:cubicBezTo>
                <a:cubicBezTo>
                  <a:pt x="1485000" y="6127593"/>
                  <a:pt x="1471746" y="6131029"/>
                  <a:pt x="1460946" y="6133484"/>
                </a:cubicBezTo>
                <a:cubicBezTo>
                  <a:pt x="1422164" y="6094211"/>
                  <a:pt x="1382891" y="6053957"/>
                  <a:pt x="1342636" y="6013211"/>
                </a:cubicBezTo>
                <a:cubicBezTo>
                  <a:pt x="1332818" y="6025975"/>
                  <a:pt x="1327418" y="6032357"/>
                  <a:pt x="1321036" y="6041193"/>
                </a:cubicBezTo>
                <a:cubicBezTo>
                  <a:pt x="1308764" y="6023520"/>
                  <a:pt x="1298946" y="6007811"/>
                  <a:pt x="1287655" y="5994066"/>
                </a:cubicBezTo>
                <a:cubicBezTo>
                  <a:pt x="1271455" y="5974429"/>
                  <a:pt x="1257218" y="5950866"/>
                  <a:pt x="1236600" y="5937611"/>
                </a:cubicBezTo>
                <a:cubicBezTo>
                  <a:pt x="1208618" y="5919448"/>
                  <a:pt x="1199782" y="5902757"/>
                  <a:pt x="1203218" y="5867411"/>
                </a:cubicBezTo>
                <a:cubicBezTo>
                  <a:pt x="1206655" y="5836975"/>
                  <a:pt x="1167382" y="5825684"/>
                  <a:pt x="1143327" y="5809975"/>
                </a:cubicBezTo>
                <a:cubicBezTo>
                  <a:pt x="1124182" y="5797702"/>
                  <a:pt x="1104055" y="5787393"/>
                  <a:pt x="1086382" y="5773647"/>
                </a:cubicBezTo>
                <a:cubicBezTo>
                  <a:pt x="1063309" y="5755975"/>
                  <a:pt x="1042691" y="5734375"/>
                  <a:pt x="1019127" y="5717193"/>
                </a:cubicBezTo>
                <a:cubicBezTo>
                  <a:pt x="1001455" y="5704429"/>
                  <a:pt x="973473" y="5700993"/>
                  <a:pt x="987218" y="5667120"/>
                </a:cubicBezTo>
                <a:cubicBezTo>
                  <a:pt x="987709" y="5666139"/>
                  <a:pt x="959727" y="5646011"/>
                  <a:pt x="948436" y="5648957"/>
                </a:cubicBezTo>
                <a:cubicBezTo>
                  <a:pt x="920946" y="5655338"/>
                  <a:pt x="906709" y="5657302"/>
                  <a:pt x="916527" y="5622448"/>
                </a:cubicBezTo>
                <a:cubicBezTo>
                  <a:pt x="918000" y="5616556"/>
                  <a:pt x="911127" y="5606247"/>
                  <a:pt x="905236" y="5600357"/>
                </a:cubicBezTo>
                <a:cubicBezTo>
                  <a:pt x="884127" y="5578266"/>
                  <a:pt x="862527" y="5556666"/>
                  <a:pt x="840436" y="5535556"/>
                </a:cubicBezTo>
                <a:cubicBezTo>
                  <a:pt x="820800" y="5516902"/>
                  <a:pt x="799691" y="5499720"/>
                  <a:pt x="781036" y="5480084"/>
                </a:cubicBezTo>
                <a:cubicBezTo>
                  <a:pt x="772691" y="5471247"/>
                  <a:pt x="760909" y="5457011"/>
                  <a:pt x="762873" y="5448175"/>
                </a:cubicBezTo>
                <a:cubicBezTo>
                  <a:pt x="771218" y="5413321"/>
                  <a:pt x="747655" y="5400556"/>
                  <a:pt x="726055" y="5383866"/>
                </a:cubicBezTo>
                <a:cubicBezTo>
                  <a:pt x="718200" y="5377975"/>
                  <a:pt x="713782" y="5366684"/>
                  <a:pt x="709364" y="5357357"/>
                </a:cubicBezTo>
                <a:cubicBezTo>
                  <a:pt x="700527" y="5338211"/>
                  <a:pt x="694636" y="5321029"/>
                  <a:pt x="668618" y="5313175"/>
                </a:cubicBezTo>
                <a:cubicBezTo>
                  <a:pt x="632782" y="5302375"/>
                  <a:pt x="606273" y="5245920"/>
                  <a:pt x="615109" y="5227266"/>
                </a:cubicBezTo>
                <a:cubicBezTo>
                  <a:pt x="571418" y="5182593"/>
                  <a:pt x="529200" y="5140375"/>
                  <a:pt x="487473" y="5098157"/>
                </a:cubicBezTo>
                <a:cubicBezTo>
                  <a:pt x="488945" y="5097175"/>
                  <a:pt x="490418" y="5096684"/>
                  <a:pt x="492382" y="5095702"/>
                </a:cubicBezTo>
                <a:cubicBezTo>
                  <a:pt x="474709" y="5067720"/>
                  <a:pt x="456545" y="5039247"/>
                  <a:pt x="438382" y="5011266"/>
                </a:cubicBezTo>
                <a:cubicBezTo>
                  <a:pt x="433964" y="5004884"/>
                  <a:pt x="423655" y="4998993"/>
                  <a:pt x="424145" y="4993102"/>
                </a:cubicBezTo>
                <a:cubicBezTo>
                  <a:pt x="427582" y="4927811"/>
                  <a:pt x="376036" y="4894920"/>
                  <a:pt x="341182" y="4850739"/>
                </a:cubicBezTo>
                <a:cubicBezTo>
                  <a:pt x="348055" y="4842393"/>
                  <a:pt x="355418" y="4834047"/>
                  <a:pt x="357382" y="4831593"/>
                </a:cubicBezTo>
                <a:cubicBezTo>
                  <a:pt x="349527" y="4820302"/>
                  <a:pt x="343145" y="4814411"/>
                  <a:pt x="340200" y="4807047"/>
                </a:cubicBezTo>
                <a:cubicBezTo>
                  <a:pt x="322036" y="4764338"/>
                  <a:pt x="304855" y="4721138"/>
                  <a:pt x="284236" y="4679902"/>
                </a:cubicBezTo>
                <a:cubicBezTo>
                  <a:pt x="277364" y="4657811"/>
                  <a:pt x="271473" y="4635229"/>
                  <a:pt x="263127" y="4614120"/>
                </a:cubicBezTo>
                <a:cubicBezTo>
                  <a:pt x="256745" y="4597920"/>
                  <a:pt x="243491" y="4583684"/>
                  <a:pt x="240545" y="4567484"/>
                </a:cubicBezTo>
                <a:cubicBezTo>
                  <a:pt x="234164" y="4533120"/>
                  <a:pt x="227782" y="4502684"/>
                  <a:pt x="200291" y="4475684"/>
                </a:cubicBezTo>
                <a:cubicBezTo>
                  <a:pt x="190473" y="4466357"/>
                  <a:pt x="206673" y="4430520"/>
                  <a:pt x="211582" y="4402539"/>
                </a:cubicBezTo>
                <a:cubicBezTo>
                  <a:pt x="206673" y="4398611"/>
                  <a:pt x="197836" y="4390757"/>
                  <a:pt x="185564" y="4380938"/>
                </a:cubicBezTo>
                <a:cubicBezTo>
                  <a:pt x="196364" y="4372102"/>
                  <a:pt x="206182" y="4364247"/>
                  <a:pt x="217473" y="4355411"/>
                </a:cubicBezTo>
                <a:cubicBezTo>
                  <a:pt x="204709" y="4346084"/>
                  <a:pt x="192436" y="4336757"/>
                  <a:pt x="178691" y="4326938"/>
                </a:cubicBezTo>
                <a:cubicBezTo>
                  <a:pt x="189982" y="4321047"/>
                  <a:pt x="198327" y="4316138"/>
                  <a:pt x="217473" y="4306320"/>
                </a:cubicBezTo>
                <a:cubicBezTo>
                  <a:pt x="190473" y="4301902"/>
                  <a:pt x="176727" y="4299938"/>
                  <a:pt x="169364" y="4298466"/>
                </a:cubicBezTo>
                <a:cubicBezTo>
                  <a:pt x="160036" y="4274411"/>
                  <a:pt x="152673" y="4255266"/>
                  <a:pt x="143836" y="4232193"/>
                </a:cubicBezTo>
                <a:cubicBezTo>
                  <a:pt x="143836" y="4209120"/>
                  <a:pt x="147764" y="4178684"/>
                  <a:pt x="142855" y="4149229"/>
                </a:cubicBezTo>
                <a:cubicBezTo>
                  <a:pt x="137455" y="4115357"/>
                  <a:pt x="125182" y="4082956"/>
                  <a:pt x="114873" y="4050065"/>
                </a:cubicBezTo>
                <a:cubicBezTo>
                  <a:pt x="105055" y="4018156"/>
                  <a:pt x="94255" y="3986247"/>
                  <a:pt x="83945" y="3953847"/>
                </a:cubicBezTo>
                <a:cubicBezTo>
                  <a:pt x="98673" y="3949429"/>
                  <a:pt x="108491" y="3946484"/>
                  <a:pt x="119291" y="3943047"/>
                </a:cubicBezTo>
                <a:cubicBezTo>
                  <a:pt x="117327" y="3936666"/>
                  <a:pt x="117327" y="3932247"/>
                  <a:pt x="114873" y="3929793"/>
                </a:cubicBezTo>
                <a:cubicBezTo>
                  <a:pt x="98673" y="3914084"/>
                  <a:pt x="77564" y="3901320"/>
                  <a:pt x="66273" y="3882175"/>
                </a:cubicBezTo>
                <a:cubicBezTo>
                  <a:pt x="59400" y="3870393"/>
                  <a:pt x="66764" y="3849775"/>
                  <a:pt x="68236" y="3823757"/>
                </a:cubicBezTo>
                <a:cubicBezTo>
                  <a:pt x="56455" y="3813938"/>
                  <a:pt x="7364" y="3805593"/>
                  <a:pt x="44673" y="3769266"/>
                </a:cubicBezTo>
                <a:cubicBezTo>
                  <a:pt x="33382" y="3744720"/>
                  <a:pt x="17182" y="3724102"/>
                  <a:pt x="15709" y="3702502"/>
                </a:cubicBezTo>
                <a:cubicBezTo>
                  <a:pt x="14236" y="3682866"/>
                  <a:pt x="27982" y="3661757"/>
                  <a:pt x="35836" y="3639175"/>
                </a:cubicBezTo>
                <a:cubicBezTo>
                  <a:pt x="32400" y="3638193"/>
                  <a:pt x="23073" y="3635738"/>
                  <a:pt x="6873" y="3631320"/>
                </a:cubicBezTo>
                <a:cubicBezTo>
                  <a:pt x="22091" y="3623466"/>
                  <a:pt x="30927" y="3619047"/>
                  <a:pt x="47618" y="3610211"/>
                </a:cubicBezTo>
                <a:cubicBezTo>
                  <a:pt x="-28473" y="3566029"/>
                  <a:pt x="15709" y="3497793"/>
                  <a:pt x="1473" y="3438393"/>
                </a:cubicBezTo>
                <a:cubicBezTo>
                  <a:pt x="10800" y="3439866"/>
                  <a:pt x="17182" y="3440847"/>
                  <a:pt x="22582" y="3441829"/>
                </a:cubicBezTo>
                <a:cubicBezTo>
                  <a:pt x="19145" y="3411393"/>
                  <a:pt x="15709" y="3380956"/>
                  <a:pt x="11782" y="3345120"/>
                </a:cubicBezTo>
                <a:cubicBezTo>
                  <a:pt x="14236" y="3343647"/>
                  <a:pt x="24055" y="3337266"/>
                  <a:pt x="36818" y="3328920"/>
                </a:cubicBezTo>
                <a:cubicBezTo>
                  <a:pt x="20618" y="3314684"/>
                  <a:pt x="11782" y="3306829"/>
                  <a:pt x="0" y="3296029"/>
                </a:cubicBezTo>
                <a:cubicBezTo>
                  <a:pt x="8345" y="3287684"/>
                  <a:pt x="17182" y="3278847"/>
                  <a:pt x="25036" y="3269029"/>
                </a:cubicBezTo>
                <a:cubicBezTo>
                  <a:pt x="29455" y="3263138"/>
                  <a:pt x="36818" y="3252338"/>
                  <a:pt x="34855" y="3249884"/>
                </a:cubicBezTo>
                <a:cubicBezTo>
                  <a:pt x="6873" y="3211102"/>
                  <a:pt x="25527" y="3189502"/>
                  <a:pt x="59400" y="3177229"/>
                </a:cubicBezTo>
                <a:cubicBezTo>
                  <a:pt x="46636" y="3167902"/>
                  <a:pt x="24055" y="3154156"/>
                  <a:pt x="25036" y="3152193"/>
                </a:cubicBezTo>
                <a:cubicBezTo>
                  <a:pt x="37800" y="3126666"/>
                  <a:pt x="8345" y="3079047"/>
                  <a:pt x="65782" y="3073156"/>
                </a:cubicBezTo>
                <a:cubicBezTo>
                  <a:pt x="54000" y="3068738"/>
                  <a:pt x="43691" y="3064811"/>
                  <a:pt x="27982" y="3058429"/>
                </a:cubicBezTo>
                <a:cubicBezTo>
                  <a:pt x="39764" y="3050084"/>
                  <a:pt x="47127" y="3044684"/>
                  <a:pt x="56455" y="3038302"/>
                </a:cubicBezTo>
                <a:cubicBezTo>
                  <a:pt x="44673" y="3018666"/>
                  <a:pt x="26018" y="2994611"/>
                  <a:pt x="77564" y="2985775"/>
                </a:cubicBezTo>
                <a:cubicBezTo>
                  <a:pt x="26509" y="2950429"/>
                  <a:pt x="34364" y="2899866"/>
                  <a:pt x="36327" y="2855684"/>
                </a:cubicBezTo>
                <a:cubicBezTo>
                  <a:pt x="37309" y="2832120"/>
                  <a:pt x="57436" y="2807575"/>
                  <a:pt x="73636" y="2787448"/>
                </a:cubicBezTo>
                <a:cubicBezTo>
                  <a:pt x="93764" y="2762411"/>
                  <a:pt x="119782" y="2742775"/>
                  <a:pt x="93764" y="2705466"/>
                </a:cubicBezTo>
                <a:cubicBezTo>
                  <a:pt x="80509" y="2685829"/>
                  <a:pt x="105055" y="2646557"/>
                  <a:pt x="131073" y="2638702"/>
                </a:cubicBezTo>
                <a:cubicBezTo>
                  <a:pt x="123709" y="2618084"/>
                  <a:pt x="116345" y="2597466"/>
                  <a:pt x="108000" y="2572920"/>
                </a:cubicBezTo>
                <a:cubicBezTo>
                  <a:pt x="115855" y="2567029"/>
                  <a:pt x="125673" y="2559666"/>
                  <a:pt x="137455" y="2550829"/>
                </a:cubicBezTo>
                <a:cubicBezTo>
                  <a:pt x="129600" y="2538557"/>
                  <a:pt x="122236" y="2527266"/>
                  <a:pt x="114873" y="2516466"/>
                </a:cubicBezTo>
                <a:cubicBezTo>
                  <a:pt x="117327" y="2516466"/>
                  <a:pt x="120273" y="2516466"/>
                  <a:pt x="122727" y="2515975"/>
                </a:cubicBezTo>
                <a:cubicBezTo>
                  <a:pt x="122727" y="2491920"/>
                  <a:pt x="122727" y="2467375"/>
                  <a:pt x="122727" y="2442338"/>
                </a:cubicBezTo>
                <a:cubicBezTo>
                  <a:pt x="139909" y="2439884"/>
                  <a:pt x="157582" y="2407975"/>
                  <a:pt x="150218" y="2386375"/>
                </a:cubicBezTo>
                <a:cubicBezTo>
                  <a:pt x="147273" y="2377047"/>
                  <a:pt x="150709" y="2364775"/>
                  <a:pt x="153164" y="2354466"/>
                </a:cubicBezTo>
                <a:cubicBezTo>
                  <a:pt x="159545" y="2325993"/>
                  <a:pt x="166418" y="2297029"/>
                  <a:pt x="174273" y="2268557"/>
                </a:cubicBezTo>
                <a:cubicBezTo>
                  <a:pt x="179182" y="2250393"/>
                  <a:pt x="186545" y="2232720"/>
                  <a:pt x="191945" y="2215047"/>
                </a:cubicBezTo>
                <a:cubicBezTo>
                  <a:pt x="199800" y="2190993"/>
                  <a:pt x="208636" y="2167429"/>
                  <a:pt x="214036" y="2142884"/>
                </a:cubicBezTo>
                <a:cubicBezTo>
                  <a:pt x="219927" y="2114902"/>
                  <a:pt x="207164" y="2084956"/>
                  <a:pt x="234164" y="2058447"/>
                </a:cubicBezTo>
                <a:cubicBezTo>
                  <a:pt x="246436" y="2046666"/>
                  <a:pt x="240055" y="2016229"/>
                  <a:pt x="242509" y="1989229"/>
                </a:cubicBezTo>
                <a:cubicBezTo>
                  <a:pt x="286200" y="1966156"/>
                  <a:pt x="303382" y="1913138"/>
                  <a:pt x="330382" y="1866993"/>
                </a:cubicBezTo>
                <a:cubicBezTo>
                  <a:pt x="346582" y="1839502"/>
                  <a:pt x="365236" y="1812993"/>
                  <a:pt x="400582" y="1812011"/>
                </a:cubicBezTo>
                <a:cubicBezTo>
                  <a:pt x="400582" y="1790411"/>
                  <a:pt x="391255" y="1759484"/>
                  <a:pt x="402545" y="1746720"/>
                </a:cubicBezTo>
                <a:cubicBezTo>
                  <a:pt x="421200" y="1725611"/>
                  <a:pt x="405000" y="1682902"/>
                  <a:pt x="446727" y="1678484"/>
                </a:cubicBezTo>
                <a:cubicBezTo>
                  <a:pt x="448200" y="1678484"/>
                  <a:pt x="448200" y="1668175"/>
                  <a:pt x="449182" y="1663266"/>
                </a:cubicBezTo>
                <a:cubicBezTo>
                  <a:pt x="450655" y="1655902"/>
                  <a:pt x="450655" y="1645593"/>
                  <a:pt x="455564" y="1642156"/>
                </a:cubicBezTo>
                <a:cubicBezTo>
                  <a:pt x="470291" y="1631847"/>
                  <a:pt x="486491" y="1623993"/>
                  <a:pt x="504655" y="1613684"/>
                </a:cubicBezTo>
                <a:cubicBezTo>
                  <a:pt x="490418" y="1601411"/>
                  <a:pt x="481091" y="1594047"/>
                  <a:pt x="468327" y="1583247"/>
                </a:cubicBezTo>
                <a:cubicBezTo>
                  <a:pt x="497291" y="1570484"/>
                  <a:pt x="521345" y="1560175"/>
                  <a:pt x="543927" y="1550847"/>
                </a:cubicBezTo>
                <a:cubicBezTo>
                  <a:pt x="547855" y="1528266"/>
                  <a:pt x="552273" y="1505193"/>
                  <a:pt x="556691" y="1482611"/>
                </a:cubicBezTo>
                <a:cubicBezTo>
                  <a:pt x="558655" y="1484084"/>
                  <a:pt x="560618" y="1485557"/>
                  <a:pt x="562091" y="1487029"/>
                </a:cubicBezTo>
                <a:cubicBezTo>
                  <a:pt x="582709" y="1451684"/>
                  <a:pt x="601364" y="1415847"/>
                  <a:pt x="623946" y="1381975"/>
                </a:cubicBezTo>
                <a:cubicBezTo>
                  <a:pt x="639164" y="1358902"/>
                  <a:pt x="659782" y="1338775"/>
                  <a:pt x="676964" y="1316684"/>
                </a:cubicBezTo>
                <a:cubicBezTo>
                  <a:pt x="693655" y="1295575"/>
                  <a:pt x="709364" y="1273484"/>
                  <a:pt x="724582" y="1250902"/>
                </a:cubicBezTo>
                <a:cubicBezTo>
                  <a:pt x="731455" y="1240593"/>
                  <a:pt x="735382" y="1228320"/>
                  <a:pt x="733418" y="1210647"/>
                </a:cubicBezTo>
                <a:cubicBezTo>
                  <a:pt x="751091" y="1204756"/>
                  <a:pt x="768273" y="1199356"/>
                  <a:pt x="785946" y="1193466"/>
                </a:cubicBezTo>
                <a:cubicBezTo>
                  <a:pt x="782509" y="1191502"/>
                  <a:pt x="779073" y="1189538"/>
                  <a:pt x="776127" y="1187575"/>
                </a:cubicBezTo>
                <a:cubicBezTo>
                  <a:pt x="788891" y="1164011"/>
                  <a:pt x="798709" y="1137993"/>
                  <a:pt x="815400" y="1117866"/>
                </a:cubicBezTo>
                <a:cubicBezTo>
                  <a:pt x="860073" y="1063375"/>
                  <a:pt x="907200" y="1010847"/>
                  <a:pt x="954818" y="958811"/>
                </a:cubicBezTo>
                <a:cubicBezTo>
                  <a:pt x="963164" y="949484"/>
                  <a:pt x="978382" y="946538"/>
                  <a:pt x="993109" y="939175"/>
                </a:cubicBezTo>
                <a:cubicBezTo>
                  <a:pt x="977400" y="905302"/>
                  <a:pt x="984273" y="882229"/>
                  <a:pt x="1021582" y="866520"/>
                </a:cubicBezTo>
                <a:cubicBezTo>
                  <a:pt x="1033855" y="861611"/>
                  <a:pt x="1060855" y="848847"/>
                  <a:pt x="1053000" y="820375"/>
                </a:cubicBezTo>
                <a:cubicBezTo>
                  <a:pt x="1052018" y="816938"/>
                  <a:pt x="1065764" y="807611"/>
                  <a:pt x="1074109" y="803193"/>
                </a:cubicBezTo>
                <a:cubicBezTo>
                  <a:pt x="1096200" y="790429"/>
                  <a:pt x="1118291" y="779138"/>
                  <a:pt x="1119273" y="748211"/>
                </a:cubicBezTo>
                <a:cubicBezTo>
                  <a:pt x="1119273" y="742811"/>
                  <a:pt x="1125164" y="733975"/>
                  <a:pt x="1130073" y="732502"/>
                </a:cubicBezTo>
                <a:cubicBezTo>
                  <a:pt x="1191436" y="710902"/>
                  <a:pt x="1216964" y="651502"/>
                  <a:pt x="1260164" y="610756"/>
                </a:cubicBezTo>
                <a:cubicBezTo>
                  <a:pt x="1273909" y="597993"/>
                  <a:pt x="1299927" y="599956"/>
                  <a:pt x="1315636" y="588175"/>
                </a:cubicBezTo>
                <a:cubicBezTo>
                  <a:pt x="1353927" y="559702"/>
                  <a:pt x="1389273" y="527793"/>
                  <a:pt x="1427073" y="495884"/>
                </a:cubicBezTo>
                <a:cubicBezTo>
                  <a:pt x="1438855" y="504229"/>
                  <a:pt x="1448182" y="510611"/>
                  <a:pt x="1457509" y="516993"/>
                </a:cubicBezTo>
                <a:cubicBezTo>
                  <a:pt x="1459964" y="512575"/>
                  <a:pt x="1462909" y="509629"/>
                  <a:pt x="1462418" y="508156"/>
                </a:cubicBezTo>
                <a:cubicBezTo>
                  <a:pt x="1452600" y="480665"/>
                  <a:pt x="1452600" y="461520"/>
                  <a:pt x="1489418" y="453665"/>
                </a:cubicBezTo>
                <a:cubicBezTo>
                  <a:pt x="1542436" y="442375"/>
                  <a:pt x="1594473" y="426665"/>
                  <a:pt x="1645527" y="408993"/>
                </a:cubicBezTo>
                <a:cubicBezTo>
                  <a:pt x="1652400" y="406538"/>
                  <a:pt x="1651418" y="381011"/>
                  <a:pt x="1654855" y="361866"/>
                </a:cubicBezTo>
                <a:cubicBezTo>
                  <a:pt x="1695109" y="355975"/>
                  <a:pt x="1735855" y="338302"/>
                  <a:pt x="1756964" y="291175"/>
                </a:cubicBezTo>
                <a:cubicBezTo>
                  <a:pt x="1759418" y="286266"/>
                  <a:pt x="1767764" y="284302"/>
                  <a:pt x="1773164" y="280865"/>
                </a:cubicBezTo>
                <a:cubicBezTo>
                  <a:pt x="1793782" y="269084"/>
                  <a:pt x="1813418" y="255829"/>
                  <a:pt x="1835018" y="245520"/>
                </a:cubicBezTo>
                <a:cubicBezTo>
                  <a:pt x="1880673" y="223429"/>
                  <a:pt x="1925837" y="196429"/>
                  <a:pt x="1974437" y="184647"/>
                </a:cubicBezTo>
                <a:cubicBezTo>
                  <a:pt x="2005364" y="177284"/>
                  <a:pt x="2031873" y="171393"/>
                  <a:pt x="2052000" y="145865"/>
                </a:cubicBezTo>
                <a:cubicBezTo>
                  <a:pt x="2054946" y="141938"/>
                  <a:pt x="2059855" y="138011"/>
                  <a:pt x="2064273" y="137029"/>
                </a:cubicBezTo>
                <a:cubicBezTo>
                  <a:pt x="2117291" y="126229"/>
                  <a:pt x="2170800" y="116902"/>
                  <a:pt x="2223327" y="104629"/>
                </a:cubicBezTo>
                <a:cubicBezTo>
                  <a:pt x="2237073" y="101684"/>
                  <a:pt x="2247382" y="87447"/>
                  <a:pt x="2261127" y="82047"/>
                </a:cubicBezTo>
                <a:cubicBezTo>
                  <a:pt x="2296964" y="67320"/>
                  <a:pt x="2328382" y="39338"/>
                  <a:pt x="2374037" y="57993"/>
                </a:cubicBezTo>
                <a:cubicBezTo>
                  <a:pt x="2391709" y="64865"/>
                  <a:pt x="2423618" y="56520"/>
                  <a:pt x="2439818" y="43265"/>
                </a:cubicBezTo>
                <a:cubicBezTo>
                  <a:pt x="2472218" y="17738"/>
                  <a:pt x="2505600" y="24120"/>
                  <a:pt x="2540946" y="22156"/>
                </a:cubicBezTo>
                <a:cubicBezTo>
                  <a:pt x="2597891" y="19211"/>
                  <a:pt x="2653855" y="5956"/>
                  <a:pt x="2710800" y="556"/>
                </a:cubicBezTo>
                <a:cubicBezTo>
                  <a:pt x="2733382" y="-1898"/>
                  <a:pt x="2756946" y="3993"/>
                  <a:pt x="2780509" y="13811"/>
                </a:cubicBezTo>
                <a:cubicBezTo>
                  <a:pt x="2733873" y="26575"/>
                  <a:pt x="2686746" y="37375"/>
                  <a:pt x="2641582" y="53084"/>
                </a:cubicBezTo>
                <a:cubicBezTo>
                  <a:pt x="2557146" y="83029"/>
                  <a:pt x="2484982" y="131629"/>
                  <a:pt x="2427055" y="200847"/>
                </a:cubicBezTo>
                <a:cubicBezTo>
                  <a:pt x="2421164" y="207720"/>
                  <a:pt x="2413309" y="213120"/>
                  <a:pt x="2405946" y="218029"/>
                </a:cubicBezTo>
                <a:cubicBezTo>
                  <a:pt x="2375018" y="238156"/>
                  <a:pt x="2338200" y="251411"/>
                  <a:pt x="2323964" y="290193"/>
                </a:cubicBezTo>
                <a:cubicBezTo>
                  <a:pt x="2322491" y="293629"/>
                  <a:pt x="2318564" y="298538"/>
                  <a:pt x="2315618" y="298047"/>
                </a:cubicBezTo>
                <a:cubicBezTo>
                  <a:pt x="2268000" y="297065"/>
                  <a:pt x="2258673" y="341247"/>
                  <a:pt x="2237564" y="367756"/>
                </a:cubicBezTo>
                <a:cubicBezTo>
                  <a:pt x="2207618" y="405556"/>
                  <a:pt x="2175709" y="435502"/>
                  <a:pt x="2128091" y="448266"/>
                </a:cubicBezTo>
                <a:cubicBezTo>
                  <a:pt x="2121709" y="450229"/>
                  <a:pt x="2114346" y="456611"/>
                  <a:pt x="2111400" y="462993"/>
                </a:cubicBezTo>
                <a:cubicBezTo>
                  <a:pt x="2093236" y="506684"/>
                  <a:pt x="2057400" y="534666"/>
                  <a:pt x="2027946" y="569520"/>
                </a:cubicBezTo>
                <a:cubicBezTo>
                  <a:pt x="1982782" y="622047"/>
                  <a:pt x="1921418" y="644138"/>
                  <a:pt x="1868400" y="681447"/>
                </a:cubicBezTo>
                <a:cubicBezTo>
                  <a:pt x="1835018" y="705011"/>
                  <a:pt x="1805564" y="730538"/>
                  <a:pt x="1763346" y="743302"/>
                </a:cubicBezTo>
                <a:cubicBezTo>
                  <a:pt x="1733891" y="752138"/>
                  <a:pt x="1709837" y="789938"/>
                  <a:pt x="1690200" y="819393"/>
                </a:cubicBezTo>
                <a:cubicBezTo>
                  <a:pt x="1664182" y="858666"/>
                  <a:pt x="1644546" y="902356"/>
                  <a:pt x="1621964" y="944084"/>
                </a:cubicBezTo>
                <a:cubicBezTo>
                  <a:pt x="1620491" y="946538"/>
                  <a:pt x="1620982" y="949975"/>
                  <a:pt x="1619018" y="951447"/>
                </a:cubicBezTo>
                <a:cubicBezTo>
                  <a:pt x="1590055" y="973047"/>
                  <a:pt x="1565509" y="998084"/>
                  <a:pt x="1541455" y="1025575"/>
                </a:cubicBezTo>
                <a:cubicBezTo>
                  <a:pt x="1512000" y="1058466"/>
                  <a:pt x="1470273" y="1081047"/>
                  <a:pt x="1439346" y="1112956"/>
                </a:cubicBezTo>
                <a:cubicBezTo>
                  <a:pt x="1418236" y="1134556"/>
                  <a:pt x="1406946" y="1164993"/>
                  <a:pt x="1390746" y="1191502"/>
                </a:cubicBezTo>
                <a:cubicBezTo>
                  <a:pt x="1385346" y="1200338"/>
                  <a:pt x="1379455" y="1209175"/>
                  <a:pt x="1374055" y="1218011"/>
                </a:cubicBezTo>
                <a:cubicBezTo>
                  <a:pt x="1356382" y="1245502"/>
                  <a:pt x="1323491" y="1258266"/>
                  <a:pt x="1319564" y="1301956"/>
                </a:cubicBezTo>
                <a:cubicBezTo>
                  <a:pt x="1316618" y="1334847"/>
                  <a:pt x="1278327" y="1363811"/>
                  <a:pt x="1257709" y="1395720"/>
                </a:cubicBezTo>
                <a:cubicBezTo>
                  <a:pt x="1224818" y="1448247"/>
                  <a:pt x="1161000" y="1478684"/>
                  <a:pt x="1152164" y="1550356"/>
                </a:cubicBezTo>
                <a:cubicBezTo>
                  <a:pt x="1148727" y="1575884"/>
                  <a:pt x="1117309" y="1596502"/>
                  <a:pt x="1106509" y="1623011"/>
                </a:cubicBezTo>
                <a:cubicBezTo>
                  <a:pt x="1093746" y="1654429"/>
                  <a:pt x="1085891" y="1689284"/>
                  <a:pt x="1082946" y="1723647"/>
                </a:cubicBezTo>
                <a:cubicBezTo>
                  <a:pt x="1079509" y="1765865"/>
                  <a:pt x="1063309" y="1799738"/>
                  <a:pt x="1037782" y="1832629"/>
                </a:cubicBezTo>
                <a:cubicBezTo>
                  <a:pt x="1024527" y="1849811"/>
                  <a:pt x="1013727" y="1873375"/>
                  <a:pt x="1011764" y="1894975"/>
                </a:cubicBezTo>
                <a:cubicBezTo>
                  <a:pt x="1001455" y="2000029"/>
                  <a:pt x="949418" y="2083484"/>
                  <a:pt x="879218" y="2157120"/>
                </a:cubicBezTo>
                <a:cubicBezTo>
                  <a:pt x="863509" y="2173320"/>
                  <a:pt x="864000" y="2183138"/>
                  <a:pt x="880691" y="2196393"/>
                </a:cubicBezTo>
                <a:cubicBezTo>
                  <a:pt x="899836" y="2211611"/>
                  <a:pt x="899836" y="2227811"/>
                  <a:pt x="885600" y="2249411"/>
                </a:cubicBezTo>
                <a:cubicBezTo>
                  <a:pt x="872836" y="2269047"/>
                  <a:pt x="868418" y="2293593"/>
                  <a:pt x="859582" y="2316175"/>
                </a:cubicBezTo>
                <a:cubicBezTo>
                  <a:pt x="848782" y="2344647"/>
                  <a:pt x="833564" y="2371647"/>
                  <a:pt x="826691" y="2401102"/>
                </a:cubicBezTo>
                <a:cubicBezTo>
                  <a:pt x="821291" y="2426138"/>
                  <a:pt x="825709" y="2453138"/>
                  <a:pt x="825709" y="2486029"/>
                </a:cubicBezTo>
                <a:cubicBezTo>
                  <a:pt x="820800" y="2488975"/>
                  <a:pt x="807055" y="2497320"/>
                  <a:pt x="803618" y="2499284"/>
                </a:cubicBezTo>
                <a:cubicBezTo>
                  <a:pt x="795273" y="2524811"/>
                  <a:pt x="790364" y="2540520"/>
                  <a:pt x="784964" y="2556720"/>
                </a:cubicBezTo>
                <a:cubicBezTo>
                  <a:pt x="779073" y="2568993"/>
                  <a:pt x="817855" y="2579302"/>
                  <a:pt x="778582" y="2601393"/>
                </a:cubicBezTo>
                <a:cubicBezTo>
                  <a:pt x="764346" y="2609247"/>
                  <a:pt x="764346" y="2647047"/>
                  <a:pt x="763364" y="2671593"/>
                </a:cubicBezTo>
                <a:cubicBezTo>
                  <a:pt x="761891" y="2697611"/>
                  <a:pt x="756982" y="2720193"/>
                  <a:pt x="770236" y="2751120"/>
                </a:cubicBezTo>
                <a:cubicBezTo>
                  <a:pt x="783982" y="2784502"/>
                  <a:pt x="784473" y="2846357"/>
                  <a:pt x="727527" y="2869429"/>
                </a:cubicBezTo>
                <a:cubicBezTo>
                  <a:pt x="778091" y="2951902"/>
                  <a:pt x="790855" y="3143847"/>
                  <a:pt x="756000" y="3177720"/>
                </a:cubicBezTo>
                <a:cubicBezTo>
                  <a:pt x="757964" y="3225829"/>
                  <a:pt x="762873" y="3268538"/>
                  <a:pt x="761400" y="3311247"/>
                </a:cubicBezTo>
                <a:cubicBezTo>
                  <a:pt x="759436" y="3362302"/>
                  <a:pt x="756982" y="3413357"/>
                  <a:pt x="732927" y="3461956"/>
                </a:cubicBezTo>
                <a:cubicBezTo>
                  <a:pt x="725073" y="3477666"/>
                  <a:pt x="739309" y="3504175"/>
                  <a:pt x="744709" y="3525775"/>
                </a:cubicBezTo>
                <a:cubicBezTo>
                  <a:pt x="750600" y="3549338"/>
                  <a:pt x="756000" y="3573393"/>
                  <a:pt x="764346" y="3595975"/>
                </a:cubicBezTo>
                <a:cubicBezTo>
                  <a:pt x="770236" y="3613156"/>
                  <a:pt x="780055" y="3629357"/>
                  <a:pt x="790364" y="3650466"/>
                </a:cubicBezTo>
                <a:cubicBezTo>
                  <a:pt x="758946" y="3663229"/>
                  <a:pt x="751091" y="3681884"/>
                  <a:pt x="774655" y="3711338"/>
                </a:cubicBezTo>
                <a:cubicBezTo>
                  <a:pt x="779073" y="3716738"/>
                  <a:pt x="764346" y="3737847"/>
                  <a:pt x="758946" y="3751102"/>
                </a:cubicBezTo>
                <a:cubicBezTo>
                  <a:pt x="764346" y="3770247"/>
                  <a:pt x="774164" y="3792829"/>
                  <a:pt x="775636" y="3815902"/>
                </a:cubicBezTo>
                <a:cubicBezTo>
                  <a:pt x="778582" y="3860575"/>
                  <a:pt x="784473" y="3899357"/>
                  <a:pt x="824727" y="3930284"/>
                </a:cubicBezTo>
                <a:cubicBezTo>
                  <a:pt x="841909" y="3943538"/>
                  <a:pt x="850745" y="3980357"/>
                  <a:pt x="847800" y="4004902"/>
                </a:cubicBezTo>
                <a:cubicBezTo>
                  <a:pt x="843382" y="4044666"/>
                  <a:pt x="873818" y="4067247"/>
                  <a:pt x="882655" y="4099647"/>
                </a:cubicBezTo>
                <a:cubicBezTo>
                  <a:pt x="897873" y="4157084"/>
                  <a:pt x="964636" y="4203720"/>
                  <a:pt x="918491" y="4274411"/>
                </a:cubicBezTo>
                <a:cubicBezTo>
                  <a:pt x="916036" y="4278338"/>
                  <a:pt x="915545" y="4286193"/>
                  <a:pt x="918000" y="4289629"/>
                </a:cubicBezTo>
                <a:cubicBezTo>
                  <a:pt x="945000" y="4334793"/>
                  <a:pt x="989673" y="4377011"/>
                  <a:pt x="995564" y="4424138"/>
                </a:cubicBezTo>
                <a:cubicBezTo>
                  <a:pt x="1003909" y="4493357"/>
                  <a:pt x="1083436" y="4514957"/>
                  <a:pt x="1082455" y="4583684"/>
                </a:cubicBezTo>
                <a:cubicBezTo>
                  <a:pt x="1082455" y="4589575"/>
                  <a:pt x="1093255" y="4596938"/>
                  <a:pt x="1100618" y="4601848"/>
                </a:cubicBezTo>
                <a:cubicBezTo>
                  <a:pt x="1131055" y="4622466"/>
                  <a:pt x="1156582" y="4644557"/>
                  <a:pt x="1148236" y="4687266"/>
                </a:cubicBezTo>
                <a:cubicBezTo>
                  <a:pt x="1146764" y="4693648"/>
                  <a:pt x="1151673" y="4702484"/>
                  <a:pt x="1156091" y="4708375"/>
                </a:cubicBezTo>
                <a:cubicBezTo>
                  <a:pt x="1174746" y="4732920"/>
                  <a:pt x="1196836" y="4755502"/>
                  <a:pt x="1211564" y="4782011"/>
                </a:cubicBezTo>
                <a:cubicBezTo>
                  <a:pt x="1218436" y="4793793"/>
                  <a:pt x="1211073" y="4813429"/>
                  <a:pt x="1209600" y="4832084"/>
                </a:cubicBezTo>
                <a:cubicBezTo>
                  <a:pt x="1226291" y="4837484"/>
                  <a:pt x="1243473" y="4843375"/>
                  <a:pt x="1264091" y="4850247"/>
                </a:cubicBezTo>
                <a:cubicBezTo>
                  <a:pt x="1253291" y="4871848"/>
                  <a:pt x="1242982" y="4891975"/>
                  <a:pt x="1276364" y="4900320"/>
                </a:cubicBezTo>
                <a:cubicBezTo>
                  <a:pt x="1306309" y="4907684"/>
                  <a:pt x="1340673" y="4966102"/>
                  <a:pt x="1339691" y="4997029"/>
                </a:cubicBezTo>
                <a:cubicBezTo>
                  <a:pt x="1339200" y="5007338"/>
                  <a:pt x="1345582" y="5020102"/>
                  <a:pt x="1352946" y="5027957"/>
                </a:cubicBezTo>
                <a:cubicBezTo>
                  <a:pt x="1384855" y="5060357"/>
                  <a:pt x="1425109" y="5086375"/>
                  <a:pt x="1449164" y="5123193"/>
                </a:cubicBezTo>
                <a:cubicBezTo>
                  <a:pt x="1471746" y="5157556"/>
                  <a:pt x="1475673" y="5204193"/>
                  <a:pt x="1492855" y="5242975"/>
                </a:cubicBezTo>
                <a:cubicBezTo>
                  <a:pt x="1501200" y="5262120"/>
                  <a:pt x="1520837" y="5276357"/>
                  <a:pt x="1535564" y="5292556"/>
                </a:cubicBezTo>
                <a:cubicBezTo>
                  <a:pt x="1555200" y="5313666"/>
                  <a:pt x="1582200" y="5331829"/>
                  <a:pt x="1592509" y="5356866"/>
                </a:cubicBezTo>
                <a:cubicBezTo>
                  <a:pt x="1604291" y="5384848"/>
                  <a:pt x="1622455" y="5398593"/>
                  <a:pt x="1646509" y="5411848"/>
                </a:cubicBezTo>
                <a:cubicBezTo>
                  <a:pt x="1685291" y="5433448"/>
                  <a:pt x="1724073" y="5456029"/>
                  <a:pt x="1758436" y="5483520"/>
                </a:cubicBezTo>
                <a:cubicBezTo>
                  <a:pt x="1775618" y="5497757"/>
                  <a:pt x="1782982" y="5523775"/>
                  <a:pt x="1800655" y="5555193"/>
                </a:cubicBezTo>
                <a:cubicBezTo>
                  <a:pt x="1811946" y="5564520"/>
                  <a:pt x="1835509" y="5580720"/>
                  <a:pt x="1855146" y="5600357"/>
                </a:cubicBezTo>
                <a:cubicBezTo>
                  <a:pt x="1886073" y="5631775"/>
                  <a:pt x="1914546" y="5665647"/>
                  <a:pt x="1944491" y="5698048"/>
                </a:cubicBezTo>
                <a:cubicBezTo>
                  <a:pt x="1946946" y="5700502"/>
                  <a:pt x="1952346" y="5702957"/>
                  <a:pt x="1955291" y="5702465"/>
                </a:cubicBezTo>
                <a:cubicBezTo>
                  <a:pt x="2002909" y="5688720"/>
                  <a:pt x="2022546" y="5729957"/>
                  <a:pt x="2047091" y="5754011"/>
                </a:cubicBezTo>
                <a:cubicBezTo>
                  <a:pt x="2080473" y="5786411"/>
                  <a:pt x="2120236" y="5796720"/>
                  <a:pt x="2162455" y="5807520"/>
                </a:cubicBezTo>
                <a:cubicBezTo>
                  <a:pt x="2174236" y="5810465"/>
                  <a:pt x="2189455" y="5825193"/>
                  <a:pt x="2191418" y="5835993"/>
                </a:cubicBezTo>
                <a:cubicBezTo>
                  <a:pt x="2195837" y="5862502"/>
                  <a:pt x="2206146" y="5878702"/>
                  <a:pt x="2233637" y="5880666"/>
                </a:cubicBezTo>
                <a:cubicBezTo>
                  <a:pt x="2269473" y="5883611"/>
                  <a:pt x="2296964" y="5919448"/>
                  <a:pt x="2337709" y="5904720"/>
                </a:cubicBezTo>
                <a:cubicBezTo>
                  <a:pt x="2344091" y="5902266"/>
                  <a:pt x="2356855" y="5913556"/>
                  <a:pt x="2365200" y="5919938"/>
                </a:cubicBezTo>
                <a:cubicBezTo>
                  <a:pt x="2393182" y="5940556"/>
                  <a:pt x="2422146" y="5949884"/>
                  <a:pt x="2458964" y="5950375"/>
                </a:cubicBezTo>
                <a:cubicBezTo>
                  <a:pt x="2483509" y="5950866"/>
                  <a:pt x="2507073" y="5972957"/>
                  <a:pt x="2531618" y="5983266"/>
                </a:cubicBezTo>
                <a:cubicBezTo>
                  <a:pt x="2598382" y="6011247"/>
                  <a:pt x="2667109" y="6034811"/>
                  <a:pt x="2731909" y="6066720"/>
                </a:cubicBezTo>
                <a:cubicBezTo>
                  <a:pt x="2782473" y="6091266"/>
                  <a:pt x="2834018" y="6099611"/>
                  <a:pt x="2888018" y="6108938"/>
                </a:cubicBezTo>
                <a:cubicBezTo>
                  <a:pt x="2937109" y="6117284"/>
                  <a:pt x="2982764" y="6145757"/>
                  <a:pt x="3030873" y="6161465"/>
                </a:cubicBezTo>
                <a:cubicBezTo>
                  <a:pt x="3047564" y="6166866"/>
                  <a:pt x="3067691" y="6162448"/>
                  <a:pt x="3086346" y="6160975"/>
                </a:cubicBezTo>
                <a:cubicBezTo>
                  <a:pt x="3098127" y="6159993"/>
                  <a:pt x="3112364" y="6151647"/>
                  <a:pt x="3121200" y="6155575"/>
                </a:cubicBezTo>
                <a:cubicBezTo>
                  <a:pt x="3202200" y="6190920"/>
                  <a:pt x="3288109" y="6175702"/>
                  <a:pt x="3371564" y="6186011"/>
                </a:cubicBezTo>
                <a:cubicBezTo>
                  <a:pt x="3406418" y="6190429"/>
                  <a:pt x="3439800" y="6209084"/>
                  <a:pt x="3474164" y="6212520"/>
                </a:cubicBezTo>
                <a:cubicBezTo>
                  <a:pt x="3526200" y="6217429"/>
                  <a:pt x="3579218" y="6242957"/>
                  <a:pt x="3632237" y="6213993"/>
                </a:cubicBezTo>
                <a:cubicBezTo>
                  <a:pt x="3640091" y="6210066"/>
                  <a:pt x="3656291" y="6211539"/>
                  <a:pt x="3663164" y="6217429"/>
                </a:cubicBezTo>
                <a:cubicBezTo>
                  <a:pt x="3706855" y="6254738"/>
                  <a:pt x="3751527" y="6234611"/>
                  <a:pt x="3796691" y="6222338"/>
                </a:cubicBezTo>
                <a:cubicBezTo>
                  <a:pt x="3806509" y="6219884"/>
                  <a:pt x="3817800" y="6215957"/>
                  <a:pt x="3827127" y="6218411"/>
                </a:cubicBezTo>
                <a:cubicBezTo>
                  <a:pt x="3862964" y="6229211"/>
                  <a:pt x="3896837" y="6220375"/>
                  <a:pt x="3932182" y="6213502"/>
                </a:cubicBezTo>
                <a:cubicBezTo>
                  <a:pt x="3969982" y="6206139"/>
                  <a:pt x="4007782" y="6193866"/>
                  <a:pt x="4049509" y="6208593"/>
                </a:cubicBezTo>
                <a:cubicBezTo>
                  <a:pt x="4066691" y="6214484"/>
                  <a:pt x="4095655" y="6195829"/>
                  <a:pt x="4115291" y="6182575"/>
                </a:cubicBezTo>
                <a:cubicBezTo>
                  <a:pt x="4135418" y="6168829"/>
                  <a:pt x="4151618" y="6154593"/>
                  <a:pt x="4179600" y="6157048"/>
                </a:cubicBezTo>
                <a:cubicBezTo>
                  <a:pt x="4197273" y="6158520"/>
                  <a:pt x="4215928" y="6145266"/>
                  <a:pt x="4234091" y="6138393"/>
                </a:cubicBezTo>
                <a:cubicBezTo>
                  <a:pt x="4250291" y="6132011"/>
                  <a:pt x="4265509" y="6118757"/>
                  <a:pt x="4281709" y="6118757"/>
                </a:cubicBezTo>
                <a:cubicBezTo>
                  <a:pt x="4378910" y="6119247"/>
                  <a:pt x="4468746" y="6078993"/>
                  <a:pt x="4563000" y="6067211"/>
                </a:cubicBezTo>
                <a:cubicBezTo>
                  <a:pt x="4615528" y="6060829"/>
                  <a:pt x="4660691" y="6048556"/>
                  <a:pt x="4700455" y="6013702"/>
                </a:cubicBezTo>
                <a:cubicBezTo>
                  <a:pt x="4710764" y="6004866"/>
                  <a:pt x="4727946" y="6002902"/>
                  <a:pt x="4742182" y="5999957"/>
                </a:cubicBezTo>
                <a:cubicBezTo>
                  <a:pt x="4793728" y="5989647"/>
                  <a:pt x="4846746" y="5983757"/>
                  <a:pt x="4897309" y="5970011"/>
                </a:cubicBezTo>
                <a:cubicBezTo>
                  <a:pt x="4925291" y="5962647"/>
                  <a:pt x="4948855" y="5941048"/>
                  <a:pt x="4976346" y="5931720"/>
                </a:cubicBezTo>
                <a:cubicBezTo>
                  <a:pt x="5012673" y="5919448"/>
                  <a:pt x="5052927" y="5917484"/>
                  <a:pt x="5087782" y="5903247"/>
                </a:cubicBezTo>
                <a:cubicBezTo>
                  <a:pt x="5123128" y="5889011"/>
                  <a:pt x="5176637" y="5870357"/>
                  <a:pt x="5184000" y="5843848"/>
                </a:cubicBezTo>
                <a:cubicBezTo>
                  <a:pt x="5198728" y="5787884"/>
                  <a:pt x="5239964" y="5803593"/>
                  <a:pt x="5270400" y="5789848"/>
                </a:cubicBezTo>
                <a:cubicBezTo>
                  <a:pt x="5267455" y="5752539"/>
                  <a:pt x="5323910" y="5670556"/>
                  <a:pt x="5362692" y="5648957"/>
                </a:cubicBezTo>
                <a:cubicBezTo>
                  <a:pt x="5401964" y="5627357"/>
                  <a:pt x="5436819" y="5598884"/>
                  <a:pt x="5475601" y="5576302"/>
                </a:cubicBezTo>
                <a:cubicBezTo>
                  <a:pt x="5504564" y="5559120"/>
                  <a:pt x="5538927" y="5549793"/>
                  <a:pt x="5566419" y="5530647"/>
                </a:cubicBezTo>
                <a:cubicBezTo>
                  <a:pt x="5606673" y="5503647"/>
                  <a:pt x="5646927" y="5474193"/>
                  <a:pt x="5680309" y="5439829"/>
                </a:cubicBezTo>
                <a:cubicBezTo>
                  <a:pt x="5731364" y="5387302"/>
                  <a:pt x="5777510" y="5329866"/>
                  <a:pt x="5824637" y="5273902"/>
                </a:cubicBezTo>
                <a:cubicBezTo>
                  <a:pt x="5833473" y="5263102"/>
                  <a:pt x="5837400" y="5248375"/>
                  <a:pt x="5846728" y="5228247"/>
                </a:cubicBezTo>
                <a:cubicBezTo>
                  <a:pt x="5844273" y="5228247"/>
                  <a:pt x="5853109" y="5227757"/>
                  <a:pt x="5861946" y="5228247"/>
                </a:cubicBezTo>
                <a:cubicBezTo>
                  <a:pt x="5912018" y="5232175"/>
                  <a:pt x="5930673" y="5216957"/>
                  <a:pt x="5935582" y="5167866"/>
                </a:cubicBezTo>
                <a:cubicBezTo>
                  <a:pt x="5936073" y="5162465"/>
                  <a:pt x="5935091" y="5157066"/>
                  <a:pt x="5937055" y="5152647"/>
                </a:cubicBezTo>
                <a:cubicBezTo>
                  <a:pt x="5945400" y="5131539"/>
                  <a:pt x="6014128" y="5087848"/>
                  <a:pt x="6037692" y="5089321"/>
                </a:cubicBezTo>
                <a:cubicBezTo>
                  <a:pt x="6059291" y="5090793"/>
                  <a:pt x="6080400" y="5087848"/>
                  <a:pt x="6072055" y="5060848"/>
                </a:cubicBezTo>
                <a:cubicBezTo>
                  <a:pt x="6059782" y="5020102"/>
                  <a:pt x="6080400" y="4990648"/>
                  <a:pt x="6099546" y="4961193"/>
                </a:cubicBezTo>
                <a:cubicBezTo>
                  <a:pt x="6126055" y="4920448"/>
                  <a:pt x="6158455" y="4883629"/>
                  <a:pt x="6186437" y="4843866"/>
                </a:cubicBezTo>
                <a:cubicBezTo>
                  <a:pt x="6195273" y="4831593"/>
                  <a:pt x="6201655" y="4814411"/>
                  <a:pt x="6201655" y="4799684"/>
                </a:cubicBezTo>
                <a:cubicBezTo>
                  <a:pt x="6201655" y="4763357"/>
                  <a:pt x="6236018" y="4717211"/>
                  <a:pt x="6281673" y="4701011"/>
                </a:cubicBezTo>
                <a:cubicBezTo>
                  <a:pt x="6248291" y="4674993"/>
                  <a:pt x="6269891" y="4659775"/>
                  <a:pt x="6291982" y="4645047"/>
                </a:cubicBezTo>
                <a:cubicBezTo>
                  <a:pt x="6306219" y="4635720"/>
                  <a:pt x="6320946" y="4626884"/>
                  <a:pt x="6336164" y="4618539"/>
                </a:cubicBezTo>
                <a:cubicBezTo>
                  <a:pt x="6365618" y="4602338"/>
                  <a:pt x="6349419" y="4573866"/>
                  <a:pt x="6356291" y="4551775"/>
                </a:cubicBezTo>
                <a:cubicBezTo>
                  <a:pt x="6363164" y="4528211"/>
                  <a:pt x="6379364" y="4507593"/>
                  <a:pt x="6396055" y="4478629"/>
                </a:cubicBezTo>
                <a:cubicBezTo>
                  <a:pt x="6367582" y="4443284"/>
                  <a:pt x="6377400" y="4400575"/>
                  <a:pt x="6406364" y="4353448"/>
                </a:cubicBezTo>
                <a:cubicBezTo>
                  <a:pt x="6437291" y="4303375"/>
                  <a:pt x="6462328" y="4249375"/>
                  <a:pt x="6483927" y="4194884"/>
                </a:cubicBezTo>
                <a:cubicBezTo>
                  <a:pt x="6493255" y="4171320"/>
                  <a:pt x="6487364" y="4141375"/>
                  <a:pt x="6489328" y="4114866"/>
                </a:cubicBezTo>
                <a:cubicBezTo>
                  <a:pt x="6491291" y="4094247"/>
                  <a:pt x="6492273" y="4072647"/>
                  <a:pt x="6498655" y="4053011"/>
                </a:cubicBezTo>
                <a:cubicBezTo>
                  <a:pt x="6514855" y="4004411"/>
                  <a:pt x="6532037" y="3955811"/>
                  <a:pt x="6553146" y="3909175"/>
                </a:cubicBezTo>
                <a:cubicBezTo>
                  <a:pt x="6560018" y="3894448"/>
                  <a:pt x="6579655" y="3885611"/>
                  <a:pt x="6596346" y="3871866"/>
                </a:cubicBezTo>
                <a:cubicBezTo>
                  <a:pt x="6561001" y="3826702"/>
                  <a:pt x="6536455" y="3777120"/>
                  <a:pt x="6538910" y="3713302"/>
                </a:cubicBezTo>
                <a:cubicBezTo>
                  <a:pt x="6541855" y="3641629"/>
                  <a:pt x="6579655" y="3598920"/>
                  <a:pt x="6635618" y="3561611"/>
                </a:cubicBezTo>
                <a:cubicBezTo>
                  <a:pt x="6574746" y="3511047"/>
                  <a:pt x="6673419" y="3501229"/>
                  <a:pt x="6649364" y="3452629"/>
                </a:cubicBezTo>
                <a:cubicBezTo>
                  <a:pt x="6605673" y="3422193"/>
                  <a:pt x="6597819" y="3383411"/>
                  <a:pt x="6647891" y="3348557"/>
                </a:cubicBezTo>
                <a:cubicBezTo>
                  <a:pt x="6687655" y="3321065"/>
                  <a:pt x="6673419" y="3281302"/>
                  <a:pt x="6688146" y="3249393"/>
                </a:cubicBezTo>
                <a:cubicBezTo>
                  <a:pt x="6713673" y="3193920"/>
                  <a:pt x="6694037" y="3139920"/>
                  <a:pt x="6666546" y="3101629"/>
                </a:cubicBezTo>
                <a:cubicBezTo>
                  <a:pt x="6638073" y="3062357"/>
                  <a:pt x="6652309" y="3034866"/>
                  <a:pt x="6655746" y="2999029"/>
                </a:cubicBezTo>
                <a:cubicBezTo>
                  <a:pt x="6658692" y="2970557"/>
                  <a:pt x="6649855" y="2941102"/>
                  <a:pt x="6647400" y="2911647"/>
                </a:cubicBezTo>
                <a:cubicBezTo>
                  <a:pt x="6645927" y="2895938"/>
                  <a:pt x="6638564" y="2872375"/>
                  <a:pt x="6646419" y="2865011"/>
                </a:cubicBezTo>
                <a:cubicBezTo>
                  <a:pt x="6689128" y="2823775"/>
                  <a:pt x="6643473" y="2811011"/>
                  <a:pt x="6625309" y="2789902"/>
                </a:cubicBezTo>
                <a:cubicBezTo>
                  <a:pt x="6620891" y="2784993"/>
                  <a:pt x="6615001" y="2782047"/>
                  <a:pt x="6610091" y="2778120"/>
                </a:cubicBezTo>
                <a:cubicBezTo>
                  <a:pt x="6627273" y="2731975"/>
                  <a:pt x="6629728" y="2688775"/>
                  <a:pt x="6598309" y="2648029"/>
                </a:cubicBezTo>
                <a:cubicBezTo>
                  <a:pt x="6624819" y="2617102"/>
                  <a:pt x="6567382" y="2563593"/>
                  <a:pt x="6632673" y="2540029"/>
                </a:cubicBezTo>
                <a:cubicBezTo>
                  <a:pt x="6569837" y="2497811"/>
                  <a:pt x="6593400" y="2439884"/>
                  <a:pt x="6595364" y="2390793"/>
                </a:cubicBezTo>
                <a:cubicBezTo>
                  <a:pt x="6596837" y="2360847"/>
                  <a:pt x="6588491" y="2349557"/>
                  <a:pt x="6567873" y="2337284"/>
                </a:cubicBezTo>
                <a:cubicBezTo>
                  <a:pt x="6531546" y="2315193"/>
                  <a:pt x="6531546" y="2315193"/>
                  <a:pt x="6552164" y="2274938"/>
                </a:cubicBezTo>
                <a:cubicBezTo>
                  <a:pt x="6532037" y="2251375"/>
                  <a:pt x="6509455" y="2228793"/>
                  <a:pt x="6491782" y="2202775"/>
                </a:cubicBezTo>
                <a:cubicBezTo>
                  <a:pt x="6475582" y="2179211"/>
                  <a:pt x="6464291" y="2152211"/>
                  <a:pt x="6453491" y="2125702"/>
                </a:cubicBezTo>
                <a:cubicBezTo>
                  <a:pt x="6451528" y="2120793"/>
                  <a:pt x="6464291" y="2109993"/>
                  <a:pt x="6475091" y="2095266"/>
                </a:cubicBezTo>
                <a:cubicBezTo>
                  <a:pt x="6446618" y="2070229"/>
                  <a:pt x="6415200" y="2042738"/>
                  <a:pt x="6383782" y="2015247"/>
                </a:cubicBezTo>
                <a:cubicBezTo>
                  <a:pt x="6381819" y="2013284"/>
                  <a:pt x="6378873" y="2010829"/>
                  <a:pt x="6376910" y="2011320"/>
                </a:cubicBezTo>
                <a:cubicBezTo>
                  <a:pt x="6315055" y="2028502"/>
                  <a:pt x="6274309" y="1972538"/>
                  <a:pt x="6219328" y="1964193"/>
                </a:cubicBezTo>
                <a:cubicBezTo>
                  <a:pt x="6194291" y="1960266"/>
                  <a:pt x="6173182" y="1937193"/>
                  <a:pt x="6148637" y="1926884"/>
                </a:cubicBezTo>
                <a:cubicBezTo>
                  <a:pt x="6134400" y="1920993"/>
                  <a:pt x="6116237" y="1918538"/>
                  <a:pt x="6101018" y="1921975"/>
                </a:cubicBezTo>
                <a:cubicBezTo>
                  <a:pt x="6061255" y="1930811"/>
                  <a:pt x="6035237" y="1917557"/>
                  <a:pt x="6034255" y="1897429"/>
                </a:cubicBezTo>
                <a:cubicBezTo>
                  <a:pt x="6015109" y="1879266"/>
                  <a:pt x="6004309" y="1868466"/>
                  <a:pt x="5993018" y="1858156"/>
                </a:cubicBezTo>
                <a:cubicBezTo>
                  <a:pt x="5983200" y="1849811"/>
                  <a:pt x="5973873" y="1839502"/>
                  <a:pt x="5962091" y="1834593"/>
                </a:cubicBezTo>
                <a:cubicBezTo>
                  <a:pt x="5930673" y="1821338"/>
                  <a:pt x="5901219" y="1808575"/>
                  <a:pt x="5901709" y="1767338"/>
                </a:cubicBezTo>
                <a:cubicBezTo>
                  <a:pt x="5901709" y="1764393"/>
                  <a:pt x="5896800" y="1760956"/>
                  <a:pt x="5893855" y="1758993"/>
                </a:cubicBezTo>
                <a:cubicBezTo>
                  <a:pt x="5862437" y="1737884"/>
                  <a:pt x="5831018" y="1717266"/>
                  <a:pt x="5809419" y="1702538"/>
                </a:cubicBezTo>
                <a:cubicBezTo>
                  <a:pt x="5814328" y="1666211"/>
                  <a:pt x="5818255" y="1638229"/>
                  <a:pt x="5821200" y="1609756"/>
                </a:cubicBezTo>
                <a:cubicBezTo>
                  <a:pt x="5821692" y="1603375"/>
                  <a:pt x="5820219" y="1593066"/>
                  <a:pt x="5816291" y="1591102"/>
                </a:cubicBezTo>
                <a:cubicBezTo>
                  <a:pt x="5778491" y="1571466"/>
                  <a:pt x="5778491" y="1532684"/>
                  <a:pt x="5766709" y="1499793"/>
                </a:cubicBezTo>
                <a:cubicBezTo>
                  <a:pt x="5760819" y="1483102"/>
                  <a:pt x="5747564" y="1468375"/>
                  <a:pt x="5736273" y="1451193"/>
                </a:cubicBezTo>
                <a:cubicBezTo>
                  <a:pt x="5744618" y="1445302"/>
                  <a:pt x="5753455" y="1439411"/>
                  <a:pt x="5762782" y="1433029"/>
                </a:cubicBezTo>
                <a:cubicBezTo>
                  <a:pt x="5760328" y="1427629"/>
                  <a:pt x="5759346" y="1421738"/>
                  <a:pt x="5755910" y="1418302"/>
                </a:cubicBezTo>
                <a:cubicBezTo>
                  <a:pt x="5743146" y="1404557"/>
                  <a:pt x="5736764" y="1394738"/>
                  <a:pt x="5747564" y="1372647"/>
                </a:cubicBezTo>
                <a:cubicBezTo>
                  <a:pt x="5754437" y="1358411"/>
                  <a:pt x="5739709" y="1333375"/>
                  <a:pt x="5732346" y="1304411"/>
                </a:cubicBezTo>
                <a:cubicBezTo>
                  <a:pt x="5750510" y="1291647"/>
                  <a:pt x="5781927" y="1270047"/>
                  <a:pt x="5768182" y="1226847"/>
                </a:cubicBezTo>
                <a:cubicBezTo>
                  <a:pt x="5813837" y="1205738"/>
                  <a:pt x="5796655" y="1144866"/>
                  <a:pt x="5834455" y="1123266"/>
                </a:cubicBezTo>
                <a:cubicBezTo>
                  <a:pt x="5830037" y="1113447"/>
                  <a:pt x="5822182" y="1105102"/>
                  <a:pt x="5823655" y="1098720"/>
                </a:cubicBezTo>
                <a:cubicBezTo>
                  <a:pt x="5836910" y="1033429"/>
                  <a:pt x="5856055" y="968138"/>
                  <a:pt x="5908582" y="925920"/>
                </a:cubicBezTo>
                <a:cubicBezTo>
                  <a:pt x="5931164" y="907756"/>
                  <a:pt x="5971910" y="912666"/>
                  <a:pt x="6004309" y="906284"/>
                </a:cubicBezTo>
                <a:cubicBezTo>
                  <a:pt x="6044564" y="898429"/>
                  <a:pt x="6087273" y="894011"/>
                  <a:pt x="6124582" y="878793"/>
                </a:cubicBezTo>
                <a:cubicBezTo>
                  <a:pt x="6146182" y="869956"/>
                  <a:pt x="6159927" y="841975"/>
                  <a:pt x="6182018" y="816447"/>
                </a:cubicBezTo>
                <a:cubicBezTo>
                  <a:pt x="6187910" y="818411"/>
                  <a:pt x="6202146" y="822829"/>
                  <a:pt x="6216873" y="827247"/>
                </a:cubicBezTo>
                <a:cubicBezTo>
                  <a:pt x="6228164" y="791411"/>
                  <a:pt x="6293946" y="758520"/>
                  <a:pt x="6344018" y="758520"/>
                </a:cubicBezTo>
                <a:cubicBezTo>
                  <a:pt x="6384764" y="759011"/>
                  <a:pt x="6437291" y="768829"/>
                  <a:pt x="6464291" y="747720"/>
                </a:cubicBezTo>
                <a:cubicBezTo>
                  <a:pt x="6507982" y="713356"/>
                  <a:pt x="6554128" y="725629"/>
                  <a:pt x="6597328" y="720720"/>
                </a:cubicBezTo>
                <a:cubicBezTo>
                  <a:pt x="6631200" y="716793"/>
                  <a:pt x="6677346" y="717775"/>
                  <a:pt x="6705819" y="755575"/>
                </a:cubicBezTo>
                <a:cubicBezTo>
                  <a:pt x="6710237" y="761465"/>
                  <a:pt x="6728400" y="762447"/>
                  <a:pt x="6738219" y="759011"/>
                </a:cubicBezTo>
                <a:cubicBezTo>
                  <a:pt x="6756382" y="752629"/>
                  <a:pt x="6773073" y="731520"/>
                  <a:pt x="6781419" y="770302"/>
                </a:cubicBezTo>
                <a:cubicBezTo>
                  <a:pt x="6783382" y="778647"/>
                  <a:pt x="6811855" y="783066"/>
                  <a:pt x="6828546" y="786502"/>
                </a:cubicBezTo>
                <a:cubicBezTo>
                  <a:pt x="6842782" y="789447"/>
                  <a:pt x="6858001" y="788956"/>
                  <a:pt x="6873219" y="788465"/>
                </a:cubicBezTo>
                <a:cubicBezTo>
                  <a:pt x="6903655" y="787975"/>
                  <a:pt x="6924764" y="797793"/>
                  <a:pt x="6930164" y="832156"/>
                </a:cubicBezTo>
                <a:cubicBezTo>
                  <a:pt x="6934091" y="859647"/>
                  <a:pt x="6950291" y="867502"/>
                  <a:pt x="6978273" y="860629"/>
                </a:cubicBezTo>
                <a:cubicBezTo>
                  <a:pt x="6996437" y="856211"/>
                  <a:pt x="7017055" y="859647"/>
                  <a:pt x="7038164" y="868975"/>
                </a:cubicBezTo>
                <a:cubicBezTo>
                  <a:pt x="7026873" y="873393"/>
                  <a:pt x="7015091" y="877320"/>
                  <a:pt x="7010673" y="879284"/>
                </a:cubicBezTo>
                <a:cubicBezTo>
                  <a:pt x="7012637" y="897447"/>
                  <a:pt x="7015091" y="914629"/>
                  <a:pt x="7016073" y="923465"/>
                </a:cubicBezTo>
                <a:cubicBezTo>
                  <a:pt x="7044055" y="917575"/>
                  <a:pt x="7076455" y="900884"/>
                  <a:pt x="7099528" y="909229"/>
                </a:cubicBezTo>
                <a:cubicBezTo>
                  <a:pt x="7122601" y="917575"/>
                  <a:pt x="7136346" y="951447"/>
                  <a:pt x="7160891" y="983356"/>
                </a:cubicBezTo>
                <a:cubicBezTo>
                  <a:pt x="7182001" y="989738"/>
                  <a:pt x="7215382" y="1001520"/>
                  <a:pt x="7231091" y="1038829"/>
                </a:cubicBezTo>
                <a:cubicBezTo>
                  <a:pt x="7232564" y="1041775"/>
                  <a:pt x="7237473" y="1046193"/>
                  <a:pt x="7239927" y="1045702"/>
                </a:cubicBezTo>
                <a:cubicBezTo>
                  <a:pt x="7272328" y="1041284"/>
                  <a:pt x="7273310" y="1066320"/>
                  <a:pt x="7284601" y="1086447"/>
                </a:cubicBezTo>
                <a:cubicBezTo>
                  <a:pt x="7297855" y="1110011"/>
                  <a:pt x="7296382" y="1144375"/>
                  <a:pt x="7335164" y="1153702"/>
                </a:cubicBezTo>
                <a:cubicBezTo>
                  <a:pt x="7346946" y="1156647"/>
                  <a:pt x="7349891" y="1191993"/>
                  <a:pt x="7357746" y="1212120"/>
                </a:cubicBezTo>
                <a:cubicBezTo>
                  <a:pt x="7360692" y="1220466"/>
                  <a:pt x="7364618" y="1229302"/>
                  <a:pt x="7371001" y="1234702"/>
                </a:cubicBezTo>
                <a:cubicBezTo>
                  <a:pt x="7411255" y="1270047"/>
                  <a:pt x="7411746" y="1271520"/>
                  <a:pt x="7375910" y="1313247"/>
                </a:cubicBezTo>
                <a:cubicBezTo>
                  <a:pt x="7371001" y="1319138"/>
                  <a:pt x="7365601" y="1325029"/>
                  <a:pt x="7360692" y="1331411"/>
                </a:cubicBezTo>
                <a:cubicBezTo>
                  <a:pt x="7399473" y="1363320"/>
                  <a:pt x="7401927" y="1385902"/>
                  <a:pt x="7379837" y="1430084"/>
                </a:cubicBezTo>
                <a:cubicBezTo>
                  <a:pt x="7370018" y="1449229"/>
                  <a:pt x="7362164" y="1474756"/>
                  <a:pt x="7366582" y="1494393"/>
                </a:cubicBezTo>
                <a:cubicBezTo>
                  <a:pt x="7379837" y="1547902"/>
                  <a:pt x="7360692" y="1614175"/>
                  <a:pt x="7425982" y="1650502"/>
                </a:cubicBezTo>
                <a:cubicBezTo>
                  <a:pt x="7439728" y="1658356"/>
                  <a:pt x="7444637" y="1686338"/>
                  <a:pt x="7448564" y="1706466"/>
                </a:cubicBezTo>
                <a:cubicBezTo>
                  <a:pt x="7454455" y="1737393"/>
                  <a:pt x="7440709" y="1772247"/>
                  <a:pt x="7466728" y="1799738"/>
                </a:cubicBezTo>
                <a:cubicBezTo>
                  <a:pt x="7469673" y="1802684"/>
                  <a:pt x="7469182" y="1811029"/>
                  <a:pt x="7466728" y="1815447"/>
                </a:cubicBezTo>
                <a:cubicBezTo>
                  <a:pt x="7450037" y="1848338"/>
                  <a:pt x="7472618" y="1866011"/>
                  <a:pt x="7490291" y="1888102"/>
                </a:cubicBezTo>
                <a:cubicBezTo>
                  <a:pt x="7498637" y="1898411"/>
                  <a:pt x="7496673" y="1916575"/>
                  <a:pt x="7499618" y="1931302"/>
                </a:cubicBezTo>
                <a:cubicBezTo>
                  <a:pt x="7495200" y="1933266"/>
                  <a:pt x="7490291" y="1934738"/>
                  <a:pt x="7485873" y="1936702"/>
                </a:cubicBezTo>
                <a:cubicBezTo>
                  <a:pt x="7499128" y="1948484"/>
                  <a:pt x="7512873" y="1960266"/>
                  <a:pt x="7520728" y="1967138"/>
                </a:cubicBezTo>
                <a:cubicBezTo>
                  <a:pt x="7522692" y="1994138"/>
                  <a:pt x="7527109" y="2017702"/>
                  <a:pt x="7525637" y="2040775"/>
                </a:cubicBezTo>
                <a:cubicBezTo>
                  <a:pt x="7524164" y="2064338"/>
                  <a:pt x="7521709" y="2090356"/>
                  <a:pt x="7510910" y="2109993"/>
                </a:cubicBezTo>
                <a:cubicBezTo>
                  <a:pt x="7495200" y="2138956"/>
                  <a:pt x="7513364" y="2155647"/>
                  <a:pt x="7524655" y="2175775"/>
                </a:cubicBezTo>
                <a:cubicBezTo>
                  <a:pt x="7533001" y="2190993"/>
                  <a:pt x="7543310" y="2205720"/>
                  <a:pt x="7552637" y="2220938"/>
                </a:cubicBezTo>
                <a:cubicBezTo>
                  <a:pt x="7557055" y="2218484"/>
                  <a:pt x="7560982" y="2216520"/>
                  <a:pt x="7565400" y="2214066"/>
                </a:cubicBezTo>
                <a:cubicBezTo>
                  <a:pt x="7557546" y="2223884"/>
                  <a:pt x="7550182" y="2233211"/>
                  <a:pt x="7542328" y="2243029"/>
                </a:cubicBezTo>
                <a:cubicBezTo>
                  <a:pt x="7545764" y="2243029"/>
                  <a:pt x="7549200" y="2243029"/>
                  <a:pt x="7552637" y="2243029"/>
                </a:cubicBezTo>
                <a:cubicBezTo>
                  <a:pt x="7554109" y="2257266"/>
                  <a:pt x="7555582" y="2271502"/>
                  <a:pt x="7557055" y="2285738"/>
                </a:cubicBezTo>
                <a:cubicBezTo>
                  <a:pt x="7559510" y="2311266"/>
                  <a:pt x="7560491" y="2336793"/>
                  <a:pt x="7564419" y="2361829"/>
                </a:cubicBezTo>
                <a:cubicBezTo>
                  <a:pt x="7569819" y="2398157"/>
                  <a:pt x="7576200" y="2433011"/>
                  <a:pt x="7572273" y="2472284"/>
                </a:cubicBezTo>
                <a:cubicBezTo>
                  <a:pt x="7568837" y="2507629"/>
                  <a:pt x="7599273" y="2545920"/>
                  <a:pt x="7614982" y="2583229"/>
                </a:cubicBezTo>
                <a:cubicBezTo>
                  <a:pt x="7619400" y="2582738"/>
                  <a:pt x="7623819" y="2582247"/>
                  <a:pt x="7628237" y="2581266"/>
                </a:cubicBezTo>
                <a:cubicBezTo>
                  <a:pt x="7618419" y="2599920"/>
                  <a:pt x="7608109" y="2618575"/>
                  <a:pt x="7593873" y="2646065"/>
                </a:cubicBezTo>
                <a:cubicBezTo>
                  <a:pt x="7598291" y="2648029"/>
                  <a:pt x="7608109" y="2651956"/>
                  <a:pt x="7619400" y="2656866"/>
                </a:cubicBezTo>
                <a:cubicBezTo>
                  <a:pt x="7608109" y="2673065"/>
                  <a:pt x="7599764" y="2684847"/>
                  <a:pt x="7591419" y="2696138"/>
                </a:cubicBezTo>
                <a:cubicBezTo>
                  <a:pt x="7633637" y="2733938"/>
                  <a:pt x="7631182" y="2766829"/>
                  <a:pt x="7595346" y="2796775"/>
                </a:cubicBezTo>
                <a:cubicBezTo>
                  <a:pt x="7591419" y="2824757"/>
                  <a:pt x="7588964" y="2842920"/>
                  <a:pt x="7585528" y="2867466"/>
                </a:cubicBezTo>
                <a:cubicBezTo>
                  <a:pt x="7595346" y="2891520"/>
                  <a:pt x="7608601" y="2924902"/>
                  <a:pt x="7622837" y="2959266"/>
                </a:cubicBezTo>
                <a:cubicBezTo>
                  <a:pt x="7618419" y="2962702"/>
                  <a:pt x="7611546" y="2967611"/>
                  <a:pt x="7603692" y="2973502"/>
                </a:cubicBezTo>
                <a:cubicBezTo>
                  <a:pt x="7640018" y="2992647"/>
                  <a:pt x="7639528" y="3040266"/>
                  <a:pt x="7603692" y="3091811"/>
                </a:cubicBezTo>
                <a:cubicBezTo>
                  <a:pt x="7618910" y="3106047"/>
                  <a:pt x="7634128" y="3120284"/>
                  <a:pt x="7650328" y="3135502"/>
                </a:cubicBezTo>
                <a:cubicBezTo>
                  <a:pt x="7640018" y="3170847"/>
                  <a:pt x="7626764" y="3206193"/>
                  <a:pt x="7620873" y="3242520"/>
                </a:cubicBezTo>
                <a:cubicBezTo>
                  <a:pt x="7617927" y="3260684"/>
                  <a:pt x="7628728" y="3281302"/>
                  <a:pt x="7631673" y="3300938"/>
                </a:cubicBezTo>
                <a:cubicBezTo>
                  <a:pt x="7633146" y="3311247"/>
                  <a:pt x="7633637" y="3323520"/>
                  <a:pt x="7629219" y="3332357"/>
                </a:cubicBezTo>
                <a:cubicBezTo>
                  <a:pt x="7624800" y="3342666"/>
                  <a:pt x="7614491" y="3350029"/>
                  <a:pt x="7599764" y="3366720"/>
                </a:cubicBezTo>
                <a:cubicBezTo>
                  <a:pt x="7619400" y="3363284"/>
                  <a:pt x="7629219" y="3361320"/>
                  <a:pt x="7638546" y="3359847"/>
                </a:cubicBezTo>
                <a:cubicBezTo>
                  <a:pt x="7660637" y="3398138"/>
                  <a:pt x="7651310" y="3435448"/>
                  <a:pt x="7637564" y="3473247"/>
                </a:cubicBezTo>
                <a:cubicBezTo>
                  <a:pt x="7636091" y="3477175"/>
                  <a:pt x="7640018" y="3484538"/>
                  <a:pt x="7642964" y="3488466"/>
                </a:cubicBezTo>
                <a:cubicBezTo>
                  <a:pt x="7664564" y="3515466"/>
                  <a:pt x="7664073" y="3539520"/>
                  <a:pt x="7639528" y="3565047"/>
                </a:cubicBezTo>
                <a:cubicBezTo>
                  <a:pt x="7629219" y="3575847"/>
                  <a:pt x="7602709" y="3582229"/>
                  <a:pt x="7620873" y="3608738"/>
                </a:cubicBezTo>
                <a:cubicBezTo>
                  <a:pt x="7623328" y="3612175"/>
                  <a:pt x="7609582" y="3627393"/>
                  <a:pt x="7609091" y="3627884"/>
                </a:cubicBezTo>
                <a:cubicBezTo>
                  <a:pt x="7616455" y="3653411"/>
                  <a:pt x="7628728" y="3673538"/>
                  <a:pt x="7624800" y="3689247"/>
                </a:cubicBezTo>
                <a:cubicBezTo>
                  <a:pt x="7621855" y="3702011"/>
                  <a:pt x="7598291" y="3709375"/>
                  <a:pt x="7583073" y="3720175"/>
                </a:cubicBezTo>
                <a:cubicBezTo>
                  <a:pt x="7588473" y="3725084"/>
                  <a:pt x="7603200" y="3732938"/>
                  <a:pt x="7606146" y="3744229"/>
                </a:cubicBezTo>
                <a:cubicBezTo>
                  <a:pt x="7608109" y="3751593"/>
                  <a:pt x="7593382" y="3763375"/>
                  <a:pt x="7584546" y="3775156"/>
                </a:cubicBezTo>
                <a:cubicBezTo>
                  <a:pt x="7603200" y="3811975"/>
                  <a:pt x="7572273" y="3880702"/>
                  <a:pt x="7522200" y="3894448"/>
                </a:cubicBezTo>
                <a:cubicBezTo>
                  <a:pt x="7547728" y="3951393"/>
                  <a:pt x="7557546" y="4008829"/>
                  <a:pt x="7519255" y="4064302"/>
                </a:cubicBezTo>
                <a:cubicBezTo>
                  <a:pt x="7529564" y="4068229"/>
                  <a:pt x="7536927" y="4070684"/>
                  <a:pt x="7539382" y="4071666"/>
                </a:cubicBezTo>
                <a:cubicBezTo>
                  <a:pt x="7530546" y="4100629"/>
                  <a:pt x="7522200" y="4127138"/>
                  <a:pt x="7514346" y="4153647"/>
                </a:cubicBezTo>
                <a:cubicBezTo>
                  <a:pt x="7517291" y="4154629"/>
                  <a:pt x="7520237" y="4155120"/>
                  <a:pt x="7523182" y="4156102"/>
                </a:cubicBezTo>
                <a:cubicBezTo>
                  <a:pt x="7507964" y="4166411"/>
                  <a:pt x="7492255" y="4177211"/>
                  <a:pt x="7477037" y="4187520"/>
                </a:cubicBezTo>
                <a:cubicBezTo>
                  <a:pt x="7485382" y="4200284"/>
                  <a:pt x="7492255" y="4211575"/>
                  <a:pt x="7503055" y="4228757"/>
                </a:cubicBezTo>
                <a:cubicBezTo>
                  <a:pt x="7490291" y="4226302"/>
                  <a:pt x="7483419" y="4224338"/>
                  <a:pt x="7476055" y="4222866"/>
                </a:cubicBezTo>
                <a:cubicBezTo>
                  <a:pt x="7477528" y="4225811"/>
                  <a:pt x="7479001" y="4228266"/>
                  <a:pt x="7480473" y="4231211"/>
                </a:cubicBezTo>
                <a:cubicBezTo>
                  <a:pt x="7454455" y="4246920"/>
                  <a:pt x="7428927" y="4262629"/>
                  <a:pt x="7400946" y="4279811"/>
                </a:cubicBezTo>
                <a:cubicBezTo>
                  <a:pt x="7410273" y="4287666"/>
                  <a:pt x="7419109" y="4295029"/>
                  <a:pt x="7423037" y="4298466"/>
                </a:cubicBezTo>
                <a:cubicBezTo>
                  <a:pt x="7404382" y="4347557"/>
                  <a:pt x="7386709" y="4394684"/>
                  <a:pt x="7368055" y="4440338"/>
                </a:cubicBezTo>
                <a:cubicBezTo>
                  <a:pt x="7364128" y="4449666"/>
                  <a:pt x="7355291" y="4456539"/>
                  <a:pt x="7347437" y="4466357"/>
                </a:cubicBezTo>
                <a:cubicBezTo>
                  <a:pt x="7370018" y="4521338"/>
                  <a:pt x="7358728" y="4570429"/>
                  <a:pt x="7316018" y="4613138"/>
                </a:cubicBezTo>
                <a:cubicBezTo>
                  <a:pt x="7306200" y="4622957"/>
                  <a:pt x="7306200" y="4642593"/>
                  <a:pt x="7300800" y="4662229"/>
                </a:cubicBezTo>
                <a:cubicBezTo>
                  <a:pt x="7285091" y="4683829"/>
                  <a:pt x="7265455" y="4710338"/>
                  <a:pt x="7247291" y="4737829"/>
                </a:cubicBezTo>
                <a:cubicBezTo>
                  <a:pt x="7216364" y="4783484"/>
                  <a:pt x="7186419" y="4829629"/>
                  <a:pt x="7155982" y="4875775"/>
                </a:cubicBezTo>
                <a:cubicBezTo>
                  <a:pt x="7154018" y="4879211"/>
                  <a:pt x="7151073" y="4882648"/>
                  <a:pt x="7150582" y="4886575"/>
                </a:cubicBezTo>
                <a:cubicBezTo>
                  <a:pt x="7145182" y="4916520"/>
                  <a:pt x="7140273" y="4945975"/>
                  <a:pt x="7134382" y="4978866"/>
                </a:cubicBezTo>
                <a:cubicBezTo>
                  <a:pt x="7118673" y="4975920"/>
                  <a:pt x="7107382" y="4973466"/>
                  <a:pt x="7096091" y="4971502"/>
                </a:cubicBezTo>
                <a:cubicBezTo>
                  <a:pt x="7094128" y="4973466"/>
                  <a:pt x="7092655" y="4974938"/>
                  <a:pt x="7090692" y="4976902"/>
                </a:cubicBezTo>
                <a:cubicBezTo>
                  <a:pt x="7101001" y="4978375"/>
                  <a:pt x="7111310" y="4979848"/>
                  <a:pt x="7117200" y="4980829"/>
                </a:cubicBezTo>
                <a:cubicBezTo>
                  <a:pt x="7087746" y="5030902"/>
                  <a:pt x="7064182" y="5069684"/>
                  <a:pt x="7041109" y="5108465"/>
                </a:cubicBezTo>
                <a:cubicBezTo>
                  <a:pt x="7031782" y="5124666"/>
                  <a:pt x="7024419" y="5142829"/>
                  <a:pt x="7012637" y="5156575"/>
                </a:cubicBezTo>
                <a:cubicBezTo>
                  <a:pt x="6985146" y="5188975"/>
                  <a:pt x="6984164" y="5188484"/>
                  <a:pt x="6992510" y="5220884"/>
                </a:cubicBezTo>
                <a:cubicBezTo>
                  <a:pt x="6969927" y="5231193"/>
                  <a:pt x="6947837" y="5244448"/>
                  <a:pt x="6924273" y="5250829"/>
                </a:cubicBezTo>
                <a:cubicBezTo>
                  <a:pt x="6883037" y="5262611"/>
                  <a:pt x="6869291" y="5292556"/>
                  <a:pt x="6859964" y="5329866"/>
                </a:cubicBezTo>
                <a:cubicBezTo>
                  <a:pt x="6857510" y="5340175"/>
                  <a:pt x="6842291" y="5349011"/>
                  <a:pt x="6831001" y="5354902"/>
                </a:cubicBezTo>
                <a:cubicBezTo>
                  <a:pt x="6811364" y="5365211"/>
                  <a:pt x="6789273" y="5371593"/>
                  <a:pt x="6770128" y="5382393"/>
                </a:cubicBezTo>
                <a:cubicBezTo>
                  <a:pt x="6764237" y="5385338"/>
                  <a:pt x="6764728" y="5398102"/>
                  <a:pt x="6760800" y="5405957"/>
                </a:cubicBezTo>
                <a:cubicBezTo>
                  <a:pt x="6751473" y="5425593"/>
                  <a:pt x="6744601" y="5447193"/>
                  <a:pt x="6731837" y="5463393"/>
                </a:cubicBezTo>
                <a:cubicBezTo>
                  <a:pt x="6710237" y="5490884"/>
                  <a:pt x="6684709" y="5514938"/>
                  <a:pt x="6664582" y="5544393"/>
                </a:cubicBezTo>
                <a:cubicBezTo>
                  <a:pt x="6613037" y="5564029"/>
                  <a:pt x="6556091" y="5612139"/>
                  <a:pt x="6555109" y="5646502"/>
                </a:cubicBezTo>
                <a:cubicBezTo>
                  <a:pt x="6542837" y="5651411"/>
                  <a:pt x="6531055" y="5656321"/>
                  <a:pt x="6516819" y="5662211"/>
                </a:cubicBezTo>
                <a:cubicBezTo>
                  <a:pt x="6522219" y="5671048"/>
                  <a:pt x="6526637" y="5677920"/>
                  <a:pt x="6530564" y="5684793"/>
                </a:cubicBezTo>
                <a:cubicBezTo>
                  <a:pt x="6526637" y="5688720"/>
                  <a:pt x="6524673" y="5691666"/>
                  <a:pt x="6522709" y="5691666"/>
                </a:cubicBezTo>
                <a:cubicBezTo>
                  <a:pt x="6499146" y="5695102"/>
                  <a:pt x="6485400" y="5710321"/>
                  <a:pt x="6466746" y="5723575"/>
                </a:cubicBezTo>
                <a:cubicBezTo>
                  <a:pt x="6423546" y="5755975"/>
                  <a:pt x="6401946" y="5801629"/>
                  <a:pt x="6367582" y="5838448"/>
                </a:cubicBezTo>
                <a:cubicBezTo>
                  <a:pt x="6333219" y="5875266"/>
                  <a:pt x="6278237" y="5893429"/>
                  <a:pt x="6243873" y="5930247"/>
                </a:cubicBezTo>
                <a:cubicBezTo>
                  <a:pt x="6210001" y="5967066"/>
                  <a:pt x="6166800" y="5977375"/>
                  <a:pt x="6127037" y="5998484"/>
                </a:cubicBezTo>
                <a:cubicBezTo>
                  <a:pt x="6116237" y="6004375"/>
                  <a:pt x="6110346" y="6022048"/>
                  <a:pt x="6104455" y="6035302"/>
                </a:cubicBezTo>
                <a:cubicBezTo>
                  <a:pt x="6099546" y="6045611"/>
                  <a:pt x="6097582" y="6057393"/>
                  <a:pt x="6094146" y="6068684"/>
                </a:cubicBezTo>
                <a:cubicBezTo>
                  <a:pt x="6090709" y="6068684"/>
                  <a:pt x="6087273" y="6068193"/>
                  <a:pt x="6084328" y="6068193"/>
                </a:cubicBezTo>
                <a:cubicBezTo>
                  <a:pt x="6083346" y="6053957"/>
                  <a:pt x="6082364" y="6039230"/>
                  <a:pt x="6081382" y="6024993"/>
                </a:cubicBezTo>
                <a:cubicBezTo>
                  <a:pt x="6075982" y="6097157"/>
                  <a:pt x="6017564" y="6096666"/>
                  <a:pt x="5970437" y="6110902"/>
                </a:cubicBezTo>
                <a:cubicBezTo>
                  <a:pt x="5963073" y="6113357"/>
                  <a:pt x="5957673" y="6123175"/>
                  <a:pt x="5945891" y="6134957"/>
                </a:cubicBezTo>
                <a:cubicBezTo>
                  <a:pt x="5928709" y="6135938"/>
                  <a:pt x="5900728" y="6136920"/>
                  <a:pt x="5872255" y="6138393"/>
                </a:cubicBezTo>
                <a:cubicBezTo>
                  <a:pt x="5894837" y="6181102"/>
                  <a:pt x="5885018" y="6199757"/>
                  <a:pt x="5835437" y="6201720"/>
                </a:cubicBezTo>
                <a:cubicBezTo>
                  <a:pt x="5787328" y="6203684"/>
                  <a:pt x="5749528" y="6225775"/>
                  <a:pt x="5709764" y="6252284"/>
                </a:cubicBezTo>
                <a:cubicBezTo>
                  <a:pt x="5699946" y="6248357"/>
                  <a:pt x="5686200" y="6242465"/>
                  <a:pt x="5669018" y="6235593"/>
                </a:cubicBezTo>
                <a:cubicBezTo>
                  <a:pt x="5678346" y="6272411"/>
                  <a:pt x="5652328" y="6315120"/>
                  <a:pt x="5622873" y="6328866"/>
                </a:cubicBezTo>
                <a:cubicBezTo>
                  <a:pt x="5611582" y="6334266"/>
                  <a:pt x="5608146" y="6354393"/>
                  <a:pt x="5596855" y="6362247"/>
                </a:cubicBezTo>
                <a:cubicBezTo>
                  <a:pt x="5571328" y="6380411"/>
                  <a:pt x="5543837" y="6395629"/>
                  <a:pt x="5516837" y="6411829"/>
                </a:cubicBezTo>
                <a:cubicBezTo>
                  <a:pt x="5501618" y="6421157"/>
                  <a:pt x="5486400" y="6434902"/>
                  <a:pt x="5469709" y="6436866"/>
                </a:cubicBezTo>
                <a:cubicBezTo>
                  <a:pt x="5443200" y="6440302"/>
                  <a:pt x="5430437" y="6449629"/>
                  <a:pt x="5433873" y="6477120"/>
                </a:cubicBezTo>
                <a:cubicBezTo>
                  <a:pt x="5433873" y="6479084"/>
                  <a:pt x="5423073" y="6483502"/>
                  <a:pt x="5416692" y="6484975"/>
                </a:cubicBezTo>
                <a:cubicBezTo>
                  <a:pt x="5386255" y="6490866"/>
                  <a:pt x="5355328" y="6501175"/>
                  <a:pt x="5324891" y="6499702"/>
                </a:cubicBezTo>
                <a:cubicBezTo>
                  <a:pt x="5299364" y="6498230"/>
                  <a:pt x="5282182" y="6503139"/>
                  <a:pt x="5263528" y="6518848"/>
                </a:cubicBezTo>
                <a:cubicBezTo>
                  <a:pt x="5251746" y="6529157"/>
                  <a:pt x="5236037" y="6536029"/>
                  <a:pt x="5220819" y="6540938"/>
                </a:cubicBezTo>
                <a:cubicBezTo>
                  <a:pt x="5179091" y="6554684"/>
                  <a:pt x="5136873" y="6567448"/>
                  <a:pt x="5094164" y="6578738"/>
                </a:cubicBezTo>
                <a:cubicBezTo>
                  <a:pt x="5083855" y="6581684"/>
                  <a:pt x="5071582" y="6576775"/>
                  <a:pt x="5056364" y="6575302"/>
                </a:cubicBezTo>
                <a:cubicBezTo>
                  <a:pt x="5055382" y="6579230"/>
                  <a:pt x="5054400" y="6586593"/>
                  <a:pt x="5054891" y="6582175"/>
                </a:cubicBezTo>
                <a:cubicBezTo>
                  <a:pt x="5008255" y="6600338"/>
                  <a:pt x="4959164" y="6607211"/>
                  <a:pt x="4927746" y="6634702"/>
                </a:cubicBezTo>
                <a:cubicBezTo>
                  <a:pt x="4881600" y="6674957"/>
                  <a:pt x="4834964" y="6659247"/>
                  <a:pt x="4786364" y="6662193"/>
                </a:cubicBezTo>
                <a:cubicBezTo>
                  <a:pt x="4785382" y="6699993"/>
                  <a:pt x="4741200" y="6725029"/>
                  <a:pt x="4698982" y="6717175"/>
                </a:cubicBezTo>
                <a:cubicBezTo>
                  <a:pt x="4673455" y="6712266"/>
                  <a:pt x="4641546" y="6717666"/>
                  <a:pt x="4617982" y="6729938"/>
                </a:cubicBezTo>
                <a:cubicBezTo>
                  <a:pt x="4573800" y="6752520"/>
                  <a:pt x="4527655" y="6760866"/>
                  <a:pt x="4479546" y="6762829"/>
                </a:cubicBezTo>
                <a:cubicBezTo>
                  <a:pt x="4469237" y="6763321"/>
                  <a:pt x="4457455" y="6761848"/>
                  <a:pt x="4449110" y="6765775"/>
                </a:cubicBezTo>
                <a:cubicBezTo>
                  <a:pt x="4419164" y="6781484"/>
                  <a:pt x="4391182" y="6800139"/>
                  <a:pt x="4361237" y="6814866"/>
                </a:cubicBezTo>
                <a:cubicBezTo>
                  <a:pt x="4352891" y="6819284"/>
                  <a:pt x="4340128" y="6814375"/>
                  <a:pt x="4329328" y="6813884"/>
                </a:cubicBezTo>
                <a:cubicBezTo>
                  <a:pt x="4314600" y="6813393"/>
                  <a:pt x="4298891" y="6808484"/>
                  <a:pt x="4285637" y="6812411"/>
                </a:cubicBezTo>
                <a:cubicBezTo>
                  <a:pt x="4178618" y="6844321"/>
                  <a:pt x="4068655" y="6827629"/>
                  <a:pt x="3960164" y="6834011"/>
                </a:cubicBezTo>
                <a:cubicBezTo>
                  <a:pt x="3917946" y="6836465"/>
                  <a:pt x="3875728" y="6847266"/>
                  <a:pt x="3833509" y="6848738"/>
                </a:cubicBezTo>
                <a:cubicBezTo>
                  <a:pt x="3807491" y="6854629"/>
                  <a:pt x="3781473" y="6844811"/>
                  <a:pt x="3751527" y="683892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69000">
                <a:schemeClr val="accent1">
                  <a:lumMod val="40000"/>
                  <a:lumOff val="60000"/>
                  <a:alpha val="0"/>
                </a:schemeClr>
              </a:gs>
            </a:gsLst>
            <a:lin ang="18900000" scaled="0"/>
          </a:gradFill>
          <a:ln w="12700" cap="sq">
            <a:noFill/>
            <a:miter/>
          </a:ln>
          <a:effectLst/>
        </p:spPr>
        <p:txBody>
          <a:bodyPr vert="horz" wrap="square" lIns="106985" tIns="53492" rIns="106985" bIns="53492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402838" y="3123680"/>
            <a:ext cx="7386325" cy="16813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5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中医健康观总论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flipH="1">
            <a:off x="4828528" y="2299255"/>
            <a:ext cx="2534945" cy="609124"/>
          </a:xfrm>
          <a:custGeom>
            <a:avLst/>
            <a:gdLst>
              <a:gd name="connsiteX0" fmla="*/ 1124494 w 1346433"/>
              <a:gd name="connsiteY0" fmla="*/ 0 h 385016"/>
              <a:gd name="connsiteX1" fmla="*/ 1001614 w 1346433"/>
              <a:gd name="connsiteY1" fmla="*/ 0 h 385016"/>
              <a:gd name="connsiteX2" fmla="*/ 344819 w 1346433"/>
              <a:gd name="connsiteY2" fmla="*/ 0 h 385016"/>
              <a:gd name="connsiteX3" fmla="*/ 221939 w 1346433"/>
              <a:gd name="connsiteY3" fmla="*/ 0 h 385016"/>
              <a:gd name="connsiteX4" fmla="*/ 174257 w 1346433"/>
              <a:gd name="connsiteY4" fmla="*/ 19751 h 385016"/>
              <a:gd name="connsiteX5" fmla="*/ 167471 w 1346433"/>
              <a:gd name="connsiteY5" fmla="*/ 36133 h 385016"/>
              <a:gd name="connsiteX6" fmla="*/ 146208 w 1346433"/>
              <a:gd name="connsiteY6" fmla="*/ 40426 h 385016"/>
              <a:gd name="connsiteX7" fmla="*/ 127328 w 1346433"/>
              <a:gd name="connsiteY7" fmla="*/ 53155 h 385016"/>
              <a:gd name="connsiteX8" fmla="*/ 111352 w 1346433"/>
              <a:gd name="connsiteY8" fmla="*/ 91727 h 385016"/>
              <a:gd name="connsiteX9" fmla="*/ 99192 w 1346433"/>
              <a:gd name="connsiteY9" fmla="*/ 97664 h 385016"/>
              <a:gd name="connsiteX10" fmla="*/ 76721 w 1346433"/>
              <a:gd name="connsiteY10" fmla="*/ 136949 h 385016"/>
              <a:gd name="connsiteX11" fmla="*/ 76721 w 1346433"/>
              <a:gd name="connsiteY11" fmla="*/ 136951 h 385016"/>
              <a:gd name="connsiteX12" fmla="*/ 0 w 1346433"/>
              <a:gd name="connsiteY12" fmla="*/ 192509 h 385016"/>
              <a:gd name="connsiteX13" fmla="*/ 76721 w 1346433"/>
              <a:gd name="connsiteY13" fmla="*/ 248067 h 385016"/>
              <a:gd name="connsiteX14" fmla="*/ 76721 w 1346433"/>
              <a:gd name="connsiteY14" fmla="*/ 248068 h 385016"/>
              <a:gd name="connsiteX15" fmla="*/ 99192 w 1346433"/>
              <a:gd name="connsiteY15" fmla="*/ 287354 h 385016"/>
              <a:gd name="connsiteX16" fmla="*/ 111352 w 1346433"/>
              <a:gd name="connsiteY16" fmla="*/ 293291 h 385016"/>
              <a:gd name="connsiteX17" fmla="*/ 127328 w 1346433"/>
              <a:gd name="connsiteY17" fmla="*/ 331862 h 385016"/>
              <a:gd name="connsiteX18" fmla="*/ 146208 w 1346433"/>
              <a:gd name="connsiteY18" fmla="*/ 344591 h 385016"/>
              <a:gd name="connsiteX19" fmla="*/ 167471 w 1346433"/>
              <a:gd name="connsiteY19" fmla="*/ 348883 h 385016"/>
              <a:gd name="connsiteX20" fmla="*/ 174257 w 1346433"/>
              <a:gd name="connsiteY20" fmla="*/ 365266 h 385016"/>
              <a:gd name="connsiteX21" fmla="*/ 221939 w 1346433"/>
              <a:gd name="connsiteY21" fmla="*/ 385016 h 385016"/>
              <a:gd name="connsiteX22" fmla="*/ 344819 w 1346433"/>
              <a:gd name="connsiteY22" fmla="*/ 385016 h 385016"/>
              <a:gd name="connsiteX23" fmla="*/ 1001614 w 1346433"/>
              <a:gd name="connsiteY23" fmla="*/ 385016 h 385016"/>
              <a:gd name="connsiteX24" fmla="*/ 1124494 w 1346433"/>
              <a:gd name="connsiteY24" fmla="*/ 385016 h 385016"/>
              <a:gd name="connsiteX25" fmla="*/ 1172176 w 1346433"/>
              <a:gd name="connsiteY25" fmla="*/ 365266 h 385016"/>
              <a:gd name="connsiteX26" fmla="*/ 1178962 w 1346433"/>
              <a:gd name="connsiteY26" fmla="*/ 348883 h 385016"/>
              <a:gd name="connsiteX27" fmla="*/ 1200225 w 1346433"/>
              <a:gd name="connsiteY27" fmla="*/ 344591 h 385016"/>
              <a:gd name="connsiteX28" fmla="*/ 1219105 w 1346433"/>
              <a:gd name="connsiteY28" fmla="*/ 331862 h 385016"/>
              <a:gd name="connsiteX29" fmla="*/ 1235081 w 1346433"/>
              <a:gd name="connsiteY29" fmla="*/ 293291 h 385016"/>
              <a:gd name="connsiteX30" fmla="*/ 1247241 w 1346433"/>
              <a:gd name="connsiteY30" fmla="*/ 287354 h 385016"/>
              <a:gd name="connsiteX31" fmla="*/ 1269712 w 1346433"/>
              <a:gd name="connsiteY31" fmla="*/ 248068 h 385016"/>
              <a:gd name="connsiteX32" fmla="*/ 1269712 w 1346433"/>
              <a:gd name="connsiteY32" fmla="*/ 248067 h 385016"/>
              <a:gd name="connsiteX33" fmla="*/ 1346433 w 1346433"/>
              <a:gd name="connsiteY33" fmla="*/ 192509 h 385016"/>
              <a:gd name="connsiteX34" fmla="*/ 1269712 w 1346433"/>
              <a:gd name="connsiteY34" fmla="*/ 136951 h 385016"/>
              <a:gd name="connsiteX35" fmla="*/ 1269712 w 1346433"/>
              <a:gd name="connsiteY35" fmla="*/ 136949 h 385016"/>
              <a:gd name="connsiteX36" fmla="*/ 1247241 w 1346433"/>
              <a:gd name="connsiteY36" fmla="*/ 97664 h 385016"/>
              <a:gd name="connsiteX37" fmla="*/ 1235081 w 1346433"/>
              <a:gd name="connsiteY37" fmla="*/ 91727 h 385016"/>
              <a:gd name="connsiteX38" fmla="*/ 1219105 w 1346433"/>
              <a:gd name="connsiteY38" fmla="*/ 53155 h 385016"/>
              <a:gd name="connsiteX39" fmla="*/ 1200225 w 1346433"/>
              <a:gd name="connsiteY39" fmla="*/ 40426 h 385016"/>
              <a:gd name="connsiteX40" fmla="*/ 1178962 w 1346433"/>
              <a:gd name="connsiteY40" fmla="*/ 36133 h 385016"/>
              <a:gd name="connsiteX41" fmla="*/ 1172176 w 1346433"/>
              <a:gd name="connsiteY41" fmla="*/ 19751 h 385016"/>
              <a:gd name="connsiteX42" fmla="*/ 1124494 w 1346433"/>
              <a:gd name="connsiteY42" fmla="*/ 0 h 385016"/>
            </a:gdLst>
            <a:ahLst/>
            <a:cxnLst/>
            <a:rect l="l" t="t" r="r" b="b"/>
            <a:pathLst>
              <a:path w="1346433" h="385016">
                <a:moveTo>
                  <a:pt x="1124494" y="0"/>
                </a:moveTo>
                <a:lnTo>
                  <a:pt x="1001614" y="0"/>
                </a:lnTo>
                <a:lnTo>
                  <a:pt x="344819" y="0"/>
                </a:lnTo>
                <a:lnTo>
                  <a:pt x="221939" y="0"/>
                </a:lnTo>
                <a:cubicBezTo>
                  <a:pt x="203318" y="0"/>
                  <a:pt x="186460" y="7548"/>
                  <a:pt x="174257" y="19751"/>
                </a:cubicBezTo>
                <a:lnTo>
                  <a:pt x="167471" y="36133"/>
                </a:lnTo>
                <a:lnTo>
                  <a:pt x="146208" y="40426"/>
                </a:lnTo>
                <a:cubicBezTo>
                  <a:pt x="139102" y="43431"/>
                  <a:pt x="132703" y="47781"/>
                  <a:pt x="127328" y="53155"/>
                </a:cubicBezTo>
                <a:lnTo>
                  <a:pt x="111352" y="91727"/>
                </a:lnTo>
                <a:lnTo>
                  <a:pt x="99192" y="97664"/>
                </a:lnTo>
                <a:cubicBezTo>
                  <a:pt x="85308" y="107718"/>
                  <a:pt x="76721" y="121607"/>
                  <a:pt x="76721" y="136949"/>
                </a:cubicBezTo>
                <a:lnTo>
                  <a:pt x="76721" y="136951"/>
                </a:lnTo>
                <a:cubicBezTo>
                  <a:pt x="76721" y="167635"/>
                  <a:pt x="42372" y="192509"/>
                  <a:pt x="0" y="192509"/>
                </a:cubicBezTo>
                <a:cubicBezTo>
                  <a:pt x="42372" y="192509"/>
                  <a:pt x="76721" y="217383"/>
                  <a:pt x="76721" y="248067"/>
                </a:cubicBezTo>
                <a:lnTo>
                  <a:pt x="76721" y="248068"/>
                </a:lnTo>
                <a:cubicBezTo>
                  <a:pt x="76721" y="263410"/>
                  <a:pt x="85308" y="277300"/>
                  <a:pt x="99192" y="287354"/>
                </a:cubicBezTo>
                <a:lnTo>
                  <a:pt x="111352" y="293291"/>
                </a:lnTo>
                <a:lnTo>
                  <a:pt x="127328" y="331862"/>
                </a:lnTo>
                <a:cubicBezTo>
                  <a:pt x="132703" y="337236"/>
                  <a:pt x="139102" y="341585"/>
                  <a:pt x="146208" y="344591"/>
                </a:cubicBezTo>
                <a:lnTo>
                  <a:pt x="167471" y="348883"/>
                </a:lnTo>
                <a:lnTo>
                  <a:pt x="174257" y="365266"/>
                </a:lnTo>
                <a:cubicBezTo>
                  <a:pt x="186460" y="377469"/>
                  <a:pt x="203318" y="385016"/>
                  <a:pt x="221939" y="385016"/>
                </a:cubicBezTo>
                <a:lnTo>
                  <a:pt x="344819" y="385016"/>
                </a:lnTo>
                <a:lnTo>
                  <a:pt x="1001614" y="385016"/>
                </a:lnTo>
                <a:lnTo>
                  <a:pt x="1124494" y="385016"/>
                </a:lnTo>
                <a:cubicBezTo>
                  <a:pt x="1143115" y="385016"/>
                  <a:pt x="1159973" y="377469"/>
                  <a:pt x="1172176" y="365266"/>
                </a:cubicBezTo>
                <a:lnTo>
                  <a:pt x="1178962" y="348883"/>
                </a:lnTo>
                <a:lnTo>
                  <a:pt x="1200225" y="344591"/>
                </a:lnTo>
                <a:cubicBezTo>
                  <a:pt x="1207331" y="341585"/>
                  <a:pt x="1213730" y="337236"/>
                  <a:pt x="1219105" y="331862"/>
                </a:cubicBezTo>
                <a:lnTo>
                  <a:pt x="1235081" y="293291"/>
                </a:lnTo>
                <a:lnTo>
                  <a:pt x="1247241" y="287354"/>
                </a:lnTo>
                <a:cubicBezTo>
                  <a:pt x="1261125" y="277300"/>
                  <a:pt x="1269712" y="263410"/>
                  <a:pt x="1269712" y="248068"/>
                </a:cubicBezTo>
                <a:lnTo>
                  <a:pt x="1269712" y="248067"/>
                </a:lnTo>
                <a:cubicBezTo>
                  <a:pt x="1269712" y="217383"/>
                  <a:pt x="1304061" y="192509"/>
                  <a:pt x="1346433" y="192509"/>
                </a:cubicBezTo>
                <a:cubicBezTo>
                  <a:pt x="1304061" y="192509"/>
                  <a:pt x="1269712" y="167635"/>
                  <a:pt x="1269712" y="136951"/>
                </a:cubicBezTo>
                <a:lnTo>
                  <a:pt x="1269712" y="136949"/>
                </a:lnTo>
                <a:cubicBezTo>
                  <a:pt x="1269712" y="121607"/>
                  <a:pt x="1261125" y="107718"/>
                  <a:pt x="1247241" y="97664"/>
                </a:cubicBezTo>
                <a:lnTo>
                  <a:pt x="1235081" y="91727"/>
                </a:lnTo>
                <a:lnTo>
                  <a:pt x="1219105" y="53155"/>
                </a:lnTo>
                <a:cubicBezTo>
                  <a:pt x="1213730" y="47781"/>
                  <a:pt x="1207331" y="43431"/>
                  <a:pt x="1200225" y="40426"/>
                </a:cubicBezTo>
                <a:lnTo>
                  <a:pt x="1178962" y="36133"/>
                </a:lnTo>
                <a:lnTo>
                  <a:pt x="1172176" y="19751"/>
                </a:lnTo>
                <a:cubicBezTo>
                  <a:pt x="1159973" y="7548"/>
                  <a:pt x="1143115" y="0"/>
                  <a:pt x="1124494" y="0"/>
                </a:cubicBezTo>
                <a:close/>
              </a:path>
            </a:pathLst>
          </a:custGeom>
          <a:noFill/>
          <a:ln w="16637" cap="sq">
            <a:solidFill>
              <a:schemeClr val="accent1">
                <a:lumMod val="20000"/>
                <a:lumOff val="80000"/>
              </a:schemeClr>
            </a:solidFill>
            <a:miter/>
          </a:ln>
          <a:effectLst/>
        </p:spPr>
        <p:txBody>
          <a:bodyPr vert="horz" wrap="square" lIns="119786" tIns="59893" rIns="119786" bIns="59893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H="1">
            <a:off x="4907817" y="2343611"/>
            <a:ext cx="2357727" cy="520413"/>
          </a:xfrm>
          <a:custGeom>
            <a:avLst/>
            <a:gdLst>
              <a:gd name="connsiteX0" fmla="*/ 1124494 w 1346433"/>
              <a:gd name="connsiteY0" fmla="*/ 0 h 385016"/>
              <a:gd name="connsiteX1" fmla="*/ 1001614 w 1346433"/>
              <a:gd name="connsiteY1" fmla="*/ 0 h 385016"/>
              <a:gd name="connsiteX2" fmla="*/ 344819 w 1346433"/>
              <a:gd name="connsiteY2" fmla="*/ 0 h 385016"/>
              <a:gd name="connsiteX3" fmla="*/ 221939 w 1346433"/>
              <a:gd name="connsiteY3" fmla="*/ 0 h 385016"/>
              <a:gd name="connsiteX4" fmla="*/ 174257 w 1346433"/>
              <a:gd name="connsiteY4" fmla="*/ 19751 h 385016"/>
              <a:gd name="connsiteX5" fmla="*/ 167471 w 1346433"/>
              <a:gd name="connsiteY5" fmla="*/ 36133 h 385016"/>
              <a:gd name="connsiteX6" fmla="*/ 146208 w 1346433"/>
              <a:gd name="connsiteY6" fmla="*/ 40426 h 385016"/>
              <a:gd name="connsiteX7" fmla="*/ 127328 w 1346433"/>
              <a:gd name="connsiteY7" fmla="*/ 53155 h 385016"/>
              <a:gd name="connsiteX8" fmla="*/ 111352 w 1346433"/>
              <a:gd name="connsiteY8" fmla="*/ 91727 h 385016"/>
              <a:gd name="connsiteX9" fmla="*/ 99192 w 1346433"/>
              <a:gd name="connsiteY9" fmla="*/ 97664 h 385016"/>
              <a:gd name="connsiteX10" fmla="*/ 76721 w 1346433"/>
              <a:gd name="connsiteY10" fmla="*/ 136949 h 385016"/>
              <a:gd name="connsiteX11" fmla="*/ 76721 w 1346433"/>
              <a:gd name="connsiteY11" fmla="*/ 136951 h 385016"/>
              <a:gd name="connsiteX12" fmla="*/ 0 w 1346433"/>
              <a:gd name="connsiteY12" fmla="*/ 192509 h 385016"/>
              <a:gd name="connsiteX13" fmla="*/ 76721 w 1346433"/>
              <a:gd name="connsiteY13" fmla="*/ 248067 h 385016"/>
              <a:gd name="connsiteX14" fmla="*/ 76721 w 1346433"/>
              <a:gd name="connsiteY14" fmla="*/ 248068 h 385016"/>
              <a:gd name="connsiteX15" fmla="*/ 99192 w 1346433"/>
              <a:gd name="connsiteY15" fmla="*/ 287354 h 385016"/>
              <a:gd name="connsiteX16" fmla="*/ 111352 w 1346433"/>
              <a:gd name="connsiteY16" fmla="*/ 293291 h 385016"/>
              <a:gd name="connsiteX17" fmla="*/ 127328 w 1346433"/>
              <a:gd name="connsiteY17" fmla="*/ 331862 h 385016"/>
              <a:gd name="connsiteX18" fmla="*/ 146208 w 1346433"/>
              <a:gd name="connsiteY18" fmla="*/ 344591 h 385016"/>
              <a:gd name="connsiteX19" fmla="*/ 167471 w 1346433"/>
              <a:gd name="connsiteY19" fmla="*/ 348883 h 385016"/>
              <a:gd name="connsiteX20" fmla="*/ 174257 w 1346433"/>
              <a:gd name="connsiteY20" fmla="*/ 365266 h 385016"/>
              <a:gd name="connsiteX21" fmla="*/ 221939 w 1346433"/>
              <a:gd name="connsiteY21" fmla="*/ 385016 h 385016"/>
              <a:gd name="connsiteX22" fmla="*/ 344819 w 1346433"/>
              <a:gd name="connsiteY22" fmla="*/ 385016 h 385016"/>
              <a:gd name="connsiteX23" fmla="*/ 1001614 w 1346433"/>
              <a:gd name="connsiteY23" fmla="*/ 385016 h 385016"/>
              <a:gd name="connsiteX24" fmla="*/ 1124494 w 1346433"/>
              <a:gd name="connsiteY24" fmla="*/ 385016 h 385016"/>
              <a:gd name="connsiteX25" fmla="*/ 1172176 w 1346433"/>
              <a:gd name="connsiteY25" fmla="*/ 365266 h 385016"/>
              <a:gd name="connsiteX26" fmla="*/ 1178962 w 1346433"/>
              <a:gd name="connsiteY26" fmla="*/ 348883 h 385016"/>
              <a:gd name="connsiteX27" fmla="*/ 1200225 w 1346433"/>
              <a:gd name="connsiteY27" fmla="*/ 344591 h 385016"/>
              <a:gd name="connsiteX28" fmla="*/ 1219105 w 1346433"/>
              <a:gd name="connsiteY28" fmla="*/ 331862 h 385016"/>
              <a:gd name="connsiteX29" fmla="*/ 1235081 w 1346433"/>
              <a:gd name="connsiteY29" fmla="*/ 293291 h 385016"/>
              <a:gd name="connsiteX30" fmla="*/ 1247241 w 1346433"/>
              <a:gd name="connsiteY30" fmla="*/ 287354 h 385016"/>
              <a:gd name="connsiteX31" fmla="*/ 1269712 w 1346433"/>
              <a:gd name="connsiteY31" fmla="*/ 248068 h 385016"/>
              <a:gd name="connsiteX32" fmla="*/ 1269712 w 1346433"/>
              <a:gd name="connsiteY32" fmla="*/ 248067 h 385016"/>
              <a:gd name="connsiteX33" fmla="*/ 1346433 w 1346433"/>
              <a:gd name="connsiteY33" fmla="*/ 192509 h 385016"/>
              <a:gd name="connsiteX34" fmla="*/ 1269712 w 1346433"/>
              <a:gd name="connsiteY34" fmla="*/ 136951 h 385016"/>
              <a:gd name="connsiteX35" fmla="*/ 1269712 w 1346433"/>
              <a:gd name="connsiteY35" fmla="*/ 136949 h 385016"/>
              <a:gd name="connsiteX36" fmla="*/ 1247241 w 1346433"/>
              <a:gd name="connsiteY36" fmla="*/ 97664 h 385016"/>
              <a:gd name="connsiteX37" fmla="*/ 1235081 w 1346433"/>
              <a:gd name="connsiteY37" fmla="*/ 91727 h 385016"/>
              <a:gd name="connsiteX38" fmla="*/ 1219105 w 1346433"/>
              <a:gd name="connsiteY38" fmla="*/ 53155 h 385016"/>
              <a:gd name="connsiteX39" fmla="*/ 1200225 w 1346433"/>
              <a:gd name="connsiteY39" fmla="*/ 40426 h 385016"/>
              <a:gd name="connsiteX40" fmla="*/ 1178962 w 1346433"/>
              <a:gd name="connsiteY40" fmla="*/ 36133 h 385016"/>
              <a:gd name="connsiteX41" fmla="*/ 1172176 w 1346433"/>
              <a:gd name="connsiteY41" fmla="*/ 19751 h 385016"/>
              <a:gd name="connsiteX42" fmla="*/ 1124494 w 1346433"/>
              <a:gd name="connsiteY42" fmla="*/ 0 h 385016"/>
            </a:gdLst>
            <a:ahLst/>
            <a:cxnLst/>
            <a:rect l="l" t="t" r="r" b="b"/>
            <a:pathLst>
              <a:path w="1346433" h="385016">
                <a:moveTo>
                  <a:pt x="1124494" y="0"/>
                </a:moveTo>
                <a:lnTo>
                  <a:pt x="1001614" y="0"/>
                </a:lnTo>
                <a:lnTo>
                  <a:pt x="344819" y="0"/>
                </a:lnTo>
                <a:lnTo>
                  <a:pt x="221939" y="0"/>
                </a:lnTo>
                <a:cubicBezTo>
                  <a:pt x="203318" y="0"/>
                  <a:pt x="186460" y="7548"/>
                  <a:pt x="174257" y="19751"/>
                </a:cubicBezTo>
                <a:lnTo>
                  <a:pt x="167471" y="36133"/>
                </a:lnTo>
                <a:lnTo>
                  <a:pt x="146208" y="40426"/>
                </a:lnTo>
                <a:cubicBezTo>
                  <a:pt x="139102" y="43431"/>
                  <a:pt x="132703" y="47781"/>
                  <a:pt x="127328" y="53155"/>
                </a:cubicBezTo>
                <a:lnTo>
                  <a:pt x="111352" y="91727"/>
                </a:lnTo>
                <a:lnTo>
                  <a:pt x="99192" y="97664"/>
                </a:lnTo>
                <a:cubicBezTo>
                  <a:pt x="85308" y="107718"/>
                  <a:pt x="76721" y="121607"/>
                  <a:pt x="76721" y="136949"/>
                </a:cubicBezTo>
                <a:lnTo>
                  <a:pt x="76721" y="136951"/>
                </a:lnTo>
                <a:cubicBezTo>
                  <a:pt x="76721" y="167635"/>
                  <a:pt x="42372" y="192509"/>
                  <a:pt x="0" y="192509"/>
                </a:cubicBezTo>
                <a:cubicBezTo>
                  <a:pt x="42372" y="192509"/>
                  <a:pt x="76721" y="217383"/>
                  <a:pt x="76721" y="248067"/>
                </a:cubicBezTo>
                <a:lnTo>
                  <a:pt x="76721" y="248068"/>
                </a:lnTo>
                <a:cubicBezTo>
                  <a:pt x="76721" y="263410"/>
                  <a:pt x="85308" y="277300"/>
                  <a:pt x="99192" y="287354"/>
                </a:cubicBezTo>
                <a:lnTo>
                  <a:pt x="111352" y="293291"/>
                </a:lnTo>
                <a:lnTo>
                  <a:pt x="127328" y="331862"/>
                </a:lnTo>
                <a:cubicBezTo>
                  <a:pt x="132703" y="337236"/>
                  <a:pt x="139102" y="341585"/>
                  <a:pt x="146208" y="344591"/>
                </a:cubicBezTo>
                <a:lnTo>
                  <a:pt x="167471" y="348883"/>
                </a:lnTo>
                <a:lnTo>
                  <a:pt x="174257" y="365266"/>
                </a:lnTo>
                <a:cubicBezTo>
                  <a:pt x="186460" y="377469"/>
                  <a:pt x="203318" y="385016"/>
                  <a:pt x="221939" y="385016"/>
                </a:cubicBezTo>
                <a:lnTo>
                  <a:pt x="344819" y="385016"/>
                </a:lnTo>
                <a:lnTo>
                  <a:pt x="1001614" y="385016"/>
                </a:lnTo>
                <a:lnTo>
                  <a:pt x="1124494" y="385016"/>
                </a:lnTo>
                <a:cubicBezTo>
                  <a:pt x="1143115" y="385016"/>
                  <a:pt x="1159973" y="377469"/>
                  <a:pt x="1172176" y="365266"/>
                </a:cubicBezTo>
                <a:lnTo>
                  <a:pt x="1178962" y="348883"/>
                </a:lnTo>
                <a:lnTo>
                  <a:pt x="1200225" y="344591"/>
                </a:lnTo>
                <a:cubicBezTo>
                  <a:pt x="1207331" y="341585"/>
                  <a:pt x="1213730" y="337236"/>
                  <a:pt x="1219105" y="331862"/>
                </a:cubicBezTo>
                <a:lnTo>
                  <a:pt x="1235081" y="293291"/>
                </a:lnTo>
                <a:lnTo>
                  <a:pt x="1247241" y="287354"/>
                </a:lnTo>
                <a:cubicBezTo>
                  <a:pt x="1261125" y="277300"/>
                  <a:pt x="1269712" y="263410"/>
                  <a:pt x="1269712" y="248068"/>
                </a:cubicBezTo>
                <a:lnTo>
                  <a:pt x="1269712" y="248067"/>
                </a:lnTo>
                <a:cubicBezTo>
                  <a:pt x="1269712" y="217383"/>
                  <a:pt x="1304061" y="192509"/>
                  <a:pt x="1346433" y="192509"/>
                </a:cubicBezTo>
                <a:cubicBezTo>
                  <a:pt x="1304061" y="192509"/>
                  <a:pt x="1269712" y="167635"/>
                  <a:pt x="1269712" y="136951"/>
                </a:cubicBezTo>
                <a:lnTo>
                  <a:pt x="1269712" y="136949"/>
                </a:lnTo>
                <a:cubicBezTo>
                  <a:pt x="1269712" y="121607"/>
                  <a:pt x="1261125" y="107718"/>
                  <a:pt x="1247241" y="97664"/>
                </a:cubicBezTo>
                <a:lnTo>
                  <a:pt x="1235081" y="91727"/>
                </a:lnTo>
                <a:lnTo>
                  <a:pt x="1219105" y="53155"/>
                </a:lnTo>
                <a:cubicBezTo>
                  <a:pt x="1213730" y="47781"/>
                  <a:pt x="1207331" y="43431"/>
                  <a:pt x="1200225" y="40426"/>
                </a:cubicBezTo>
                <a:lnTo>
                  <a:pt x="1178962" y="36133"/>
                </a:lnTo>
                <a:lnTo>
                  <a:pt x="1172176" y="19751"/>
                </a:lnTo>
                <a:cubicBezTo>
                  <a:pt x="1159973" y="7548"/>
                  <a:pt x="1143115" y="0"/>
                  <a:pt x="1124494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0601" cap="sq">
            <a:solidFill>
              <a:schemeClr val="accent1">
                <a:lumMod val="75000"/>
                <a:alpha val="100000"/>
              </a:schemeClr>
            </a:solidFill>
            <a:miter/>
          </a:ln>
          <a:effectLst>
            <a:outerShdw blurRad="199644" dist="99822" dir="540000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101748" tIns="50874" rIns="101748" bIns="5087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760974" y="1634804"/>
            <a:ext cx="700274" cy="11242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01</a:t>
            </a:r>
            <a:endParaRPr kumimoji="1"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alphaModFix amt="100000"/>
          </a:blip>
          <a:srcRect/>
          <a:stretch>
            <a:fillRect/>
          </a:stretch>
        </p:blipFill>
        <p:spPr>
          <a:xfrm>
            <a:off x="-1155738" y="3525236"/>
            <a:ext cx="4276802" cy="355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alphaModFix amt="100000"/>
          </a:blip>
          <a:srcRect/>
          <a:stretch>
            <a:fillRect/>
          </a:stretch>
        </p:blipFill>
        <p:spPr>
          <a:xfrm flipH="1">
            <a:off x="7819760" y="-356877"/>
            <a:ext cx="4276802" cy="355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标题 1"/>
          <p:cNvSpPr txBox="1"/>
          <p:nvPr/>
        </p:nvSpPr>
        <p:spPr>
          <a:xfrm flipH="1">
            <a:off x="3991886" y="5066120"/>
            <a:ext cx="318274" cy="171278"/>
          </a:xfrm>
          <a:custGeom>
            <a:avLst/>
            <a:gdLst>
              <a:gd name="connsiteX0" fmla="*/ 339272 w 368449"/>
              <a:gd name="connsiteY0" fmla="*/ 73189 h 198280"/>
              <a:gd name="connsiteX1" fmla="*/ 229460 w 368449"/>
              <a:gd name="connsiteY1" fmla="*/ 10856 h 198280"/>
              <a:gd name="connsiteX2" fmla="*/ 191237 w 368449"/>
              <a:gd name="connsiteY2" fmla="*/ 50983 h 198280"/>
              <a:gd name="connsiteX3" fmla="*/ 60648 w 368449"/>
              <a:gd name="connsiteY3" fmla="*/ 81036 h 198280"/>
              <a:gd name="connsiteX4" fmla="*/ 212186 w 368449"/>
              <a:gd name="connsiteY4" fmla="*/ 95262 h 198280"/>
              <a:gd name="connsiteX5" fmla="*/ 239363 w 368449"/>
              <a:gd name="connsiteY5" fmla="*/ 54507 h 198280"/>
              <a:gd name="connsiteX6" fmla="*/ 225461 w 368449"/>
              <a:gd name="connsiteY6" fmla="*/ 64562 h 198280"/>
              <a:gd name="connsiteX7" fmla="*/ 242087 w 368449"/>
              <a:gd name="connsiteY7" fmla="*/ 73189 h 198280"/>
              <a:gd name="connsiteX8" fmla="*/ 215215 w 368449"/>
              <a:gd name="connsiteY8" fmla="*/ 73361 h 198280"/>
              <a:gd name="connsiteX9" fmla="*/ 223385 w 368449"/>
              <a:gd name="connsiteY9" fmla="*/ 50183 h 198280"/>
              <a:gd name="connsiteX10" fmla="*/ 261893 w 368449"/>
              <a:gd name="connsiteY10" fmla="*/ 75284 h 198280"/>
              <a:gd name="connsiteX11" fmla="*/ 187257 w 368449"/>
              <a:gd name="connsiteY11" fmla="*/ 101814 h 198280"/>
              <a:gd name="connsiteX12" fmla="*/ -105 w 368449"/>
              <a:gd name="connsiteY12" fmla="*/ 98005 h 198280"/>
              <a:gd name="connsiteX13" fmla="*/ 135931 w 368449"/>
              <a:gd name="connsiteY13" fmla="*/ 116383 h 198280"/>
              <a:gd name="connsiteX14" fmla="*/ 94224 w 368449"/>
              <a:gd name="connsiteY14" fmla="*/ 107260 h 198280"/>
              <a:gd name="connsiteX15" fmla="*/ 222585 w 368449"/>
              <a:gd name="connsiteY15" fmla="*/ 164014 h 198280"/>
              <a:gd name="connsiteX16" fmla="*/ 326798 w 368449"/>
              <a:gd name="connsiteY16" fmla="*/ 163385 h 198280"/>
              <a:gd name="connsiteX17" fmla="*/ 339272 w 368449"/>
              <a:gd name="connsiteY17" fmla="*/ 73208 h 198280"/>
            </a:gdLst>
            <a:ahLst/>
            <a:cxnLst/>
            <a:rect l="l" t="t" r="r" b="b"/>
            <a:pathLst>
              <a:path w="368449" h="198280">
                <a:moveTo>
                  <a:pt x="339272" y="73189"/>
                </a:moveTo>
                <a:cubicBezTo>
                  <a:pt x="330321" y="32110"/>
                  <a:pt x="293222" y="-24320"/>
                  <a:pt x="229460" y="10856"/>
                </a:cubicBezTo>
                <a:cubicBezTo>
                  <a:pt x="200360" y="27006"/>
                  <a:pt x="201160" y="45384"/>
                  <a:pt x="191237" y="50983"/>
                </a:cubicBezTo>
                <a:cubicBezTo>
                  <a:pt x="155605" y="70961"/>
                  <a:pt x="120772" y="47460"/>
                  <a:pt x="60648" y="81036"/>
                </a:cubicBezTo>
                <a:cubicBezTo>
                  <a:pt x="138503" y="61686"/>
                  <a:pt x="168384" y="90558"/>
                  <a:pt x="212186" y="95262"/>
                </a:cubicBezTo>
                <a:cubicBezTo>
                  <a:pt x="253913" y="99738"/>
                  <a:pt x="260941" y="60982"/>
                  <a:pt x="239363" y="54507"/>
                </a:cubicBezTo>
                <a:cubicBezTo>
                  <a:pt x="230736" y="53535"/>
                  <a:pt x="226032" y="59287"/>
                  <a:pt x="225461" y="64562"/>
                </a:cubicBezTo>
                <a:cubicBezTo>
                  <a:pt x="224661" y="71113"/>
                  <a:pt x="233764" y="78312"/>
                  <a:pt x="242087" y="73189"/>
                </a:cubicBezTo>
                <a:cubicBezTo>
                  <a:pt x="236011" y="85188"/>
                  <a:pt x="219385" y="82712"/>
                  <a:pt x="215215" y="73361"/>
                </a:cubicBezTo>
                <a:cubicBezTo>
                  <a:pt x="211539" y="65057"/>
                  <a:pt x="215215" y="56887"/>
                  <a:pt x="223385" y="50183"/>
                </a:cubicBezTo>
                <a:cubicBezTo>
                  <a:pt x="235535" y="40109"/>
                  <a:pt x="261741" y="44470"/>
                  <a:pt x="261893" y="75284"/>
                </a:cubicBezTo>
                <a:cubicBezTo>
                  <a:pt x="262065" y="90939"/>
                  <a:pt x="243191" y="123563"/>
                  <a:pt x="187257" y="101814"/>
                </a:cubicBezTo>
                <a:cubicBezTo>
                  <a:pt x="133532" y="80864"/>
                  <a:pt x="104774" y="75437"/>
                  <a:pt x="-105" y="98005"/>
                </a:cubicBezTo>
                <a:cubicBezTo>
                  <a:pt x="76626" y="87930"/>
                  <a:pt x="104127" y="86330"/>
                  <a:pt x="135931" y="116383"/>
                </a:cubicBezTo>
                <a:cubicBezTo>
                  <a:pt x="108755" y="103756"/>
                  <a:pt x="147606" y="126781"/>
                  <a:pt x="94224" y="107260"/>
                </a:cubicBezTo>
                <a:cubicBezTo>
                  <a:pt x="151358" y="146588"/>
                  <a:pt x="160880" y="180011"/>
                  <a:pt x="222585" y="164014"/>
                </a:cubicBezTo>
                <a:cubicBezTo>
                  <a:pt x="244486" y="217091"/>
                  <a:pt x="308286" y="201265"/>
                  <a:pt x="326798" y="163385"/>
                </a:cubicBezTo>
                <a:cubicBezTo>
                  <a:pt x="386903" y="147711"/>
                  <a:pt x="373324" y="79588"/>
                  <a:pt x="339272" y="732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4527550" y="5016500"/>
            <a:ext cx="3441700" cy="279400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CCCCCC">
                    <a:alpha val="100000"/>
                  </a:srgbClr>
                </a:solidFill>
                <a:latin typeface="Alibaba Sans" panose="020B0503020203040204"/>
                <a:ea typeface="Alibaba Sans" panose="020B0503020203040204"/>
                <a:cs typeface="Alibaba Sans" panose="020B0503020203040204"/>
              </a:rPr>
              <a:t>POWERPOINT  DESIGN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881483" y="5066120"/>
            <a:ext cx="318274" cy="171278"/>
          </a:xfrm>
          <a:custGeom>
            <a:avLst/>
            <a:gdLst>
              <a:gd name="connsiteX0" fmla="*/ 339272 w 368449"/>
              <a:gd name="connsiteY0" fmla="*/ 73189 h 198280"/>
              <a:gd name="connsiteX1" fmla="*/ 229460 w 368449"/>
              <a:gd name="connsiteY1" fmla="*/ 10856 h 198280"/>
              <a:gd name="connsiteX2" fmla="*/ 191237 w 368449"/>
              <a:gd name="connsiteY2" fmla="*/ 50983 h 198280"/>
              <a:gd name="connsiteX3" fmla="*/ 60648 w 368449"/>
              <a:gd name="connsiteY3" fmla="*/ 81036 h 198280"/>
              <a:gd name="connsiteX4" fmla="*/ 212186 w 368449"/>
              <a:gd name="connsiteY4" fmla="*/ 95262 h 198280"/>
              <a:gd name="connsiteX5" fmla="*/ 239363 w 368449"/>
              <a:gd name="connsiteY5" fmla="*/ 54507 h 198280"/>
              <a:gd name="connsiteX6" fmla="*/ 225461 w 368449"/>
              <a:gd name="connsiteY6" fmla="*/ 64562 h 198280"/>
              <a:gd name="connsiteX7" fmla="*/ 242087 w 368449"/>
              <a:gd name="connsiteY7" fmla="*/ 73189 h 198280"/>
              <a:gd name="connsiteX8" fmla="*/ 215215 w 368449"/>
              <a:gd name="connsiteY8" fmla="*/ 73361 h 198280"/>
              <a:gd name="connsiteX9" fmla="*/ 223385 w 368449"/>
              <a:gd name="connsiteY9" fmla="*/ 50183 h 198280"/>
              <a:gd name="connsiteX10" fmla="*/ 261893 w 368449"/>
              <a:gd name="connsiteY10" fmla="*/ 75284 h 198280"/>
              <a:gd name="connsiteX11" fmla="*/ 187257 w 368449"/>
              <a:gd name="connsiteY11" fmla="*/ 101814 h 198280"/>
              <a:gd name="connsiteX12" fmla="*/ -105 w 368449"/>
              <a:gd name="connsiteY12" fmla="*/ 98005 h 198280"/>
              <a:gd name="connsiteX13" fmla="*/ 135931 w 368449"/>
              <a:gd name="connsiteY13" fmla="*/ 116383 h 198280"/>
              <a:gd name="connsiteX14" fmla="*/ 94224 w 368449"/>
              <a:gd name="connsiteY14" fmla="*/ 107260 h 198280"/>
              <a:gd name="connsiteX15" fmla="*/ 222585 w 368449"/>
              <a:gd name="connsiteY15" fmla="*/ 164014 h 198280"/>
              <a:gd name="connsiteX16" fmla="*/ 326798 w 368449"/>
              <a:gd name="connsiteY16" fmla="*/ 163385 h 198280"/>
              <a:gd name="connsiteX17" fmla="*/ 339272 w 368449"/>
              <a:gd name="connsiteY17" fmla="*/ 73208 h 198280"/>
            </a:gdLst>
            <a:ahLst/>
            <a:cxnLst/>
            <a:rect l="l" t="t" r="r" b="b"/>
            <a:pathLst>
              <a:path w="368449" h="198280">
                <a:moveTo>
                  <a:pt x="339272" y="73189"/>
                </a:moveTo>
                <a:cubicBezTo>
                  <a:pt x="330321" y="32110"/>
                  <a:pt x="293222" y="-24320"/>
                  <a:pt x="229460" y="10856"/>
                </a:cubicBezTo>
                <a:cubicBezTo>
                  <a:pt x="200360" y="27006"/>
                  <a:pt x="201160" y="45384"/>
                  <a:pt x="191237" y="50983"/>
                </a:cubicBezTo>
                <a:cubicBezTo>
                  <a:pt x="155605" y="70961"/>
                  <a:pt x="120772" y="47460"/>
                  <a:pt x="60648" y="81036"/>
                </a:cubicBezTo>
                <a:cubicBezTo>
                  <a:pt x="138503" y="61686"/>
                  <a:pt x="168384" y="90558"/>
                  <a:pt x="212186" y="95262"/>
                </a:cubicBezTo>
                <a:cubicBezTo>
                  <a:pt x="253913" y="99738"/>
                  <a:pt x="260941" y="60982"/>
                  <a:pt x="239363" y="54507"/>
                </a:cubicBezTo>
                <a:cubicBezTo>
                  <a:pt x="230736" y="53535"/>
                  <a:pt x="226032" y="59287"/>
                  <a:pt x="225461" y="64562"/>
                </a:cubicBezTo>
                <a:cubicBezTo>
                  <a:pt x="224661" y="71113"/>
                  <a:pt x="233764" y="78312"/>
                  <a:pt x="242087" y="73189"/>
                </a:cubicBezTo>
                <a:cubicBezTo>
                  <a:pt x="236011" y="85188"/>
                  <a:pt x="219385" y="82712"/>
                  <a:pt x="215215" y="73361"/>
                </a:cubicBezTo>
                <a:cubicBezTo>
                  <a:pt x="211539" y="65057"/>
                  <a:pt x="215215" y="56887"/>
                  <a:pt x="223385" y="50183"/>
                </a:cubicBezTo>
                <a:cubicBezTo>
                  <a:pt x="235535" y="40109"/>
                  <a:pt x="261741" y="44470"/>
                  <a:pt x="261893" y="75284"/>
                </a:cubicBezTo>
                <a:cubicBezTo>
                  <a:pt x="262065" y="90939"/>
                  <a:pt x="243191" y="123563"/>
                  <a:pt x="187257" y="101814"/>
                </a:cubicBezTo>
                <a:cubicBezTo>
                  <a:pt x="133532" y="80864"/>
                  <a:pt x="104774" y="75437"/>
                  <a:pt x="-105" y="98005"/>
                </a:cubicBezTo>
                <a:cubicBezTo>
                  <a:pt x="76626" y="87930"/>
                  <a:pt x="104127" y="86330"/>
                  <a:pt x="135931" y="116383"/>
                </a:cubicBezTo>
                <a:cubicBezTo>
                  <a:pt x="108755" y="103756"/>
                  <a:pt x="147606" y="126781"/>
                  <a:pt x="94224" y="107260"/>
                </a:cubicBezTo>
                <a:cubicBezTo>
                  <a:pt x="151358" y="146588"/>
                  <a:pt x="160880" y="180011"/>
                  <a:pt x="222585" y="164014"/>
                </a:cubicBezTo>
                <a:cubicBezTo>
                  <a:pt x="244486" y="217091"/>
                  <a:pt x="308286" y="201265"/>
                  <a:pt x="326798" y="163385"/>
                </a:cubicBezTo>
                <a:cubicBezTo>
                  <a:pt x="386903" y="147711"/>
                  <a:pt x="373324" y="79588"/>
                  <a:pt x="339272" y="732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873475" y="5567667"/>
            <a:ext cx="11318525" cy="1290333"/>
          </a:xfrm>
          <a:custGeom>
            <a:avLst/>
            <a:gdLst>
              <a:gd name="connsiteX0" fmla="*/ 1732564 w 11318525"/>
              <a:gd name="connsiteY0" fmla="*/ 13 h 1290333"/>
              <a:gd name="connsiteX1" fmla="*/ 4769497 w 11318525"/>
              <a:gd name="connsiteY1" fmla="*/ 439433 h 1290333"/>
              <a:gd name="connsiteX2" fmla="*/ 7681607 w 11318525"/>
              <a:gd name="connsiteY2" fmla="*/ 9448 h 1290333"/>
              <a:gd name="connsiteX3" fmla="*/ 10594261 w 11318525"/>
              <a:gd name="connsiteY3" fmla="*/ 276511 h 1290333"/>
              <a:gd name="connsiteX4" fmla="*/ 10994368 w 11318525"/>
              <a:gd name="connsiteY4" fmla="*/ 250588 h 1290333"/>
              <a:gd name="connsiteX5" fmla="*/ 11318525 w 11318525"/>
              <a:gd name="connsiteY5" fmla="*/ 210126 h 1290333"/>
              <a:gd name="connsiteX6" fmla="*/ 11318525 w 11318525"/>
              <a:gd name="connsiteY6" fmla="*/ 1290333 h 1290333"/>
              <a:gd name="connsiteX7" fmla="*/ 238905 w 11318525"/>
              <a:gd name="connsiteY7" fmla="*/ 1290333 h 1290333"/>
              <a:gd name="connsiteX8" fmla="*/ 276469 w 11318525"/>
              <a:gd name="connsiteY8" fmla="*/ 1211395 h 1290333"/>
              <a:gd name="connsiteX9" fmla="*/ 386364 w 11318525"/>
              <a:gd name="connsiteY9" fmla="*/ 939813 h 1290333"/>
              <a:gd name="connsiteX10" fmla="*/ 56164 w 11318525"/>
              <a:gd name="connsiteY10" fmla="*/ 426733 h 1290333"/>
              <a:gd name="connsiteX11" fmla="*/ 1732564 w 11318525"/>
              <a:gd name="connsiteY11" fmla="*/ 13 h 1290333"/>
            </a:gdLst>
            <a:ahLst/>
            <a:cxnLst/>
            <a:rect l="l" t="t" r="r" b="b"/>
            <a:pathLst>
              <a:path w="11318525" h="1290333">
                <a:moveTo>
                  <a:pt x="1732564" y="13"/>
                </a:moveTo>
                <a:cubicBezTo>
                  <a:pt x="2518119" y="2130"/>
                  <a:pt x="3777990" y="437861"/>
                  <a:pt x="4769497" y="439433"/>
                </a:cubicBezTo>
                <a:cubicBezTo>
                  <a:pt x="5761004" y="441005"/>
                  <a:pt x="6488896" y="-1438"/>
                  <a:pt x="7681607" y="9448"/>
                </a:cubicBezTo>
                <a:cubicBezTo>
                  <a:pt x="8776347" y="-28652"/>
                  <a:pt x="9574481" y="300248"/>
                  <a:pt x="10594261" y="276511"/>
                </a:cubicBezTo>
                <a:cubicBezTo>
                  <a:pt x="10721733" y="273544"/>
                  <a:pt x="10855836" y="264344"/>
                  <a:pt x="10994368" y="250588"/>
                </a:cubicBezTo>
                <a:lnTo>
                  <a:pt x="11318525" y="210126"/>
                </a:lnTo>
                <a:lnTo>
                  <a:pt x="11318525" y="1290333"/>
                </a:lnTo>
                <a:lnTo>
                  <a:pt x="238905" y="1290333"/>
                </a:lnTo>
                <a:lnTo>
                  <a:pt x="276469" y="1211395"/>
                </a:lnTo>
                <a:cubicBezTo>
                  <a:pt x="327309" y="1109676"/>
                  <a:pt x="423082" y="1070590"/>
                  <a:pt x="386364" y="939813"/>
                </a:cubicBezTo>
                <a:cubicBezTo>
                  <a:pt x="349647" y="809036"/>
                  <a:pt x="-168203" y="583366"/>
                  <a:pt x="56164" y="426733"/>
                </a:cubicBezTo>
                <a:cubicBezTo>
                  <a:pt x="280531" y="270100"/>
                  <a:pt x="947009" y="-2104"/>
                  <a:pt x="1732564" y="13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0" y="5435872"/>
            <a:ext cx="12192001" cy="1422128"/>
          </a:xfrm>
          <a:custGeom>
            <a:avLst/>
            <a:gdLst>
              <a:gd name="connsiteX0" fmla="*/ 12192001 w 12192001"/>
              <a:gd name="connsiteY0" fmla="*/ 0 h 1422128"/>
              <a:gd name="connsiteX1" fmla="*/ 12192001 w 12192001"/>
              <a:gd name="connsiteY1" fmla="*/ 1422128 h 1422128"/>
              <a:gd name="connsiteX2" fmla="*/ 0 w 12192001"/>
              <a:gd name="connsiteY2" fmla="*/ 1422128 h 1422128"/>
              <a:gd name="connsiteX3" fmla="*/ 0 w 12192001"/>
              <a:gd name="connsiteY3" fmla="*/ 142354 h 1422128"/>
              <a:gd name="connsiteX4" fmla="*/ 44261 w 12192001"/>
              <a:gd name="connsiteY4" fmla="*/ 139014 h 1422128"/>
              <a:gd name="connsiteX5" fmla="*/ 228601 w 12192001"/>
              <a:gd name="connsiteY5" fmla="*/ 141968 h 1422128"/>
              <a:gd name="connsiteX6" fmla="*/ 2503534 w 12192001"/>
              <a:gd name="connsiteY6" fmla="*/ 591548 h 1422128"/>
              <a:gd name="connsiteX7" fmla="*/ 5639164 w 12192001"/>
              <a:gd name="connsiteY7" fmla="*/ 70123 h 1422128"/>
              <a:gd name="connsiteX8" fmla="*/ 9080138 w 12192001"/>
              <a:gd name="connsiteY8" fmla="*/ 509906 h 1422128"/>
              <a:gd name="connsiteX9" fmla="*/ 12120453 w 12192001"/>
              <a:gd name="connsiteY9" fmla="*/ 1141 h 1422128"/>
              <a:gd name="connsiteX10" fmla="*/ 12192001 w 12192001"/>
              <a:gd name="connsiteY10" fmla="*/ 0 h 1422128"/>
            </a:gdLst>
            <a:ahLst/>
            <a:cxnLst/>
            <a:rect l="l" t="t" r="r" b="b"/>
            <a:pathLst>
              <a:path w="12192001" h="1422128">
                <a:moveTo>
                  <a:pt x="12192001" y="0"/>
                </a:moveTo>
                <a:lnTo>
                  <a:pt x="12192001" y="1422128"/>
                </a:lnTo>
                <a:lnTo>
                  <a:pt x="0" y="1422128"/>
                </a:lnTo>
                <a:lnTo>
                  <a:pt x="0" y="142354"/>
                </a:lnTo>
                <a:lnTo>
                  <a:pt x="44261" y="139014"/>
                </a:lnTo>
                <a:cubicBezTo>
                  <a:pt x="100563" y="137444"/>
                  <a:pt x="161733" y="138317"/>
                  <a:pt x="228601" y="141968"/>
                </a:cubicBezTo>
                <a:cubicBezTo>
                  <a:pt x="763543" y="171178"/>
                  <a:pt x="1601774" y="603522"/>
                  <a:pt x="2503534" y="591548"/>
                </a:cubicBezTo>
                <a:cubicBezTo>
                  <a:pt x="3405294" y="579574"/>
                  <a:pt x="4446453" y="59237"/>
                  <a:pt x="5639164" y="70123"/>
                </a:cubicBezTo>
                <a:cubicBezTo>
                  <a:pt x="6733904" y="32023"/>
                  <a:pt x="7975692" y="521790"/>
                  <a:pt x="9080138" y="509906"/>
                </a:cubicBezTo>
                <a:cubicBezTo>
                  <a:pt x="10115556" y="498765"/>
                  <a:pt x="11360186" y="41777"/>
                  <a:pt x="12120453" y="1141"/>
                </a:cubicBezTo>
                <a:lnTo>
                  <a:pt x="12192001" y="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5" name="图片 4" descr="彭祖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15475" y="-31115"/>
            <a:ext cx="2676525" cy="5962650"/>
          </a:xfrm>
          <a:prstGeom prst="rect">
            <a:avLst/>
          </a:prstGeom>
        </p:spPr>
      </p:pic>
      <p:sp>
        <p:nvSpPr>
          <p:cNvPr id="6" name="标题 1"/>
          <p:cNvSpPr txBox="1"/>
          <p:nvPr/>
        </p:nvSpPr>
        <p:spPr>
          <a:xfrm>
            <a:off x="983615" y="1772920"/>
            <a:ext cx="8534400" cy="355917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  <a:alpha val="82000"/>
                </a:schemeClr>
              </a:gs>
            </a:gsLst>
            <a:lin ang="54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3792220" y="1196340"/>
            <a:ext cx="3227705" cy="42672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>
              <a:lnSpc>
                <a:spcPct val="150000"/>
              </a:lnSpc>
            </a:pPr>
            <a:r>
              <a:rPr kumimoji="1" lang="zh-CN" sz="1600">
                <a:ln w="12700">
                  <a:noFill/>
                </a:ln>
                <a:solidFill>
                  <a:srgbClr val="592F13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长寿鼻祖</a:t>
            </a:r>
            <a:r>
              <a:rPr kumimoji="1" lang="en-US" altLang="zh-CN" sz="1600">
                <a:ln w="12700">
                  <a:noFill/>
                </a:ln>
                <a:solidFill>
                  <a:srgbClr val="592F13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----</a:t>
            </a:r>
            <a:r>
              <a:rPr kumimoji="1" lang="zh-CN" altLang="en-US" sz="1600">
                <a:ln w="12700">
                  <a:noFill/>
                </a:ln>
                <a:solidFill>
                  <a:srgbClr val="592F13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彭祖</a:t>
            </a:r>
            <a:endParaRPr kumimoji="1" lang="zh-CN" altLang="en-US" sz="1600">
              <a:ln w="12700">
                <a:noFill/>
              </a:ln>
              <a:solidFill>
                <a:srgbClr val="592F13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1415415" y="2277110"/>
            <a:ext cx="7279640" cy="277304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        彭山县彭山古称仙女山， 海拔 610 米， 号称长寿之乡， 作为人类有文字记载的“东方第一寿星” 彭祖， 史料记载长命 800 多岁， 其“养生秘诀” 无疑是最令人感兴趣的。    </a:t>
            </a:r>
            <a:endParaRPr kumimoji="1" lang="en-US" altLang="zh-CN" sz="1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       当年彭祖根据所处的社会和自然环境特点， 对衣、食 </a:t>
            </a:r>
            <a:r>
              <a:rPr kumimoji="1" lang="zh-CN" altLang="en-US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、</a:t>
            </a: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住、 行、运动、 药物、 房事等不断调整， 从而总结出一套自成体系的长生理论与技法。 他主张饮食要有规律， 针对有些人依赖药物而提出了“纵服药无益也” 的警告。 </a:t>
            </a:r>
            <a:endParaRPr kumimoji="1" lang="en-US" altLang="zh-CN" sz="1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        山上有碑文曰：“夫远思强记伤人， 优虑过哀伤人， 喜乐过度、 忿怒不解伤人， 汲汲所愿伤人， 有所伤者数种而独惑于房中， 岂不惑哉？ ” 彭祖讲出了心理卫生对人体的影响。 一生不营名利，恬淡简朴，知足常乐，是他长寿的一个重要方面。</a:t>
            </a:r>
            <a:endParaRPr kumimoji="1" lang="en-US" altLang="zh-CN" sz="1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299070" y="320879"/>
            <a:ext cx="4495800" cy="56515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592800" y="399245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古人的养生理念</a:t>
            </a:r>
            <a:endParaRPr kumimoji="1" lang="zh-CN" altLang="en-US" sz="2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0" name="标题 1"/>
          <p:cNvSpPr txBox="1"/>
          <p:nvPr/>
        </p:nvSpPr>
        <p:spPr>
          <a:xfrm rot="5400000">
            <a:off x="-457200" y="114300"/>
            <a:ext cx="914400" cy="914400"/>
          </a:xfrm>
          <a:prstGeom prst="blockArc">
            <a:avLst>
              <a:gd name="adj1" fmla="val 10800000"/>
              <a:gd name="adj2" fmla="val 0"/>
              <a:gd name="adj3" fmla="val 28546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0800000">
            <a:off x="-1" y="2098672"/>
            <a:ext cx="3454400" cy="4797428"/>
          </a:xfrm>
          <a:custGeom>
            <a:avLst/>
            <a:gdLst>
              <a:gd name="T0" fmla="*/ 0 w 848"/>
              <a:gd name="T1" fmla="*/ 0 h 686"/>
              <a:gd name="T2" fmla="*/ 584 w 848"/>
              <a:gd name="T3" fmla="*/ 584 h 686"/>
              <a:gd name="T4" fmla="*/ 848 w 848"/>
              <a:gd name="T5" fmla="*/ 675 h 686"/>
              <a:gd name="T6" fmla="*/ 848 w 848"/>
              <a:gd name="T7" fmla="*/ 0 h 686"/>
              <a:gd name="T8" fmla="*/ 0 w 848"/>
              <a:gd name="T9" fmla="*/ 0 h 686"/>
            </a:gdLst>
            <a:ahLst/>
            <a:cxnLst/>
            <a:rect l="0" t="0" r="r" b="b"/>
            <a:pathLst>
              <a:path w="848" h="686">
                <a:moveTo>
                  <a:pt x="0" y="0"/>
                </a:moveTo>
                <a:cubicBezTo>
                  <a:pt x="584" y="584"/>
                  <a:pt x="584" y="584"/>
                  <a:pt x="584" y="584"/>
                </a:cubicBezTo>
                <a:cubicBezTo>
                  <a:pt x="656" y="656"/>
                  <a:pt x="754" y="686"/>
                  <a:pt x="848" y="675"/>
                </a:cubicBezTo>
                <a:cubicBezTo>
                  <a:pt x="848" y="0"/>
                  <a:pt x="848" y="0"/>
                  <a:pt x="84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926524" y="3148824"/>
            <a:ext cx="1685898" cy="1685898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0451939" y="2249186"/>
            <a:ext cx="5405378" cy="4643539"/>
          </a:xfrm>
          <a:custGeom>
            <a:avLst/>
            <a:gdLst>
              <a:gd name="connsiteX0" fmla="*/ 681947 w 5405378"/>
              <a:gd name="connsiteY0" fmla="*/ 0 h 4554639"/>
              <a:gd name="connsiteX1" fmla="*/ 4723431 w 5405378"/>
              <a:gd name="connsiteY1" fmla="*/ 0 h 4554639"/>
              <a:gd name="connsiteX2" fmla="*/ 5405378 w 5405378"/>
              <a:gd name="connsiteY2" fmla="*/ 681947 h 4554639"/>
              <a:gd name="connsiteX3" fmla="*/ 5405378 w 5405378"/>
              <a:gd name="connsiteY3" fmla="*/ 949125 h 4554639"/>
              <a:gd name="connsiteX4" fmla="*/ 5405378 w 5405378"/>
              <a:gd name="connsiteY4" fmla="*/ 2923567 h 4554639"/>
              <a:gd name="connsiteX5" fmla="*/ 5405378 w 5405378"/>
              <a:gd name="connsiteY5" fmla="*/ 4554639 h 4554639"/>
              <a:gd name="connsiteX6" fmla="*/ 0 w 5405378"/>
              <a:gd name="connsiteY6" fmla="*/ 4554639 h 4554639"/>
              <a:gd name="connsiteX7" fmla="*/ 0 w 5405378"/>
              <a:gd name="connsiteY7" fmla="*/ 2923567 h 4554639"/>
              <a:gd name="connsiteX8" fmla="*/ 0 w 5405378"/>
              <a:gd name="connsiteY8" fmla="*/ 949125 h 4554639"/>
              <a:gd name="connsiteX9" fmla="*/ 0 w 5405378"/>
              <a:gd name="connsiteY9" fmla="*/ 681947 h 4554639"/>
              <a:gd name="connsiteX10" fmla="*/ 681947 w 5405378"/>
              <a:gd name="connsiteY10" fmla="*/ 0 h 4554639"/>
            </a:gdLst>
            <a:ahLst/>
            <a:cxnLst/>
            <a:rect l="l" t="t" r="r" b="b"/>
            <a:pathLst>
              <a:path w="5405378" h="4554639">
                <a:moveTo>
                  <a:pt x="681947" y="0"/>
                </a:moveTo>
                <a:lnTo>
                  <a:pt x="4723431" y="0"/>
                </a:lnTo>
                <a:cubicBezTo>
                  <a:pt x="5100060" y="0"/>
                  <a:pt x="5405378" y="305318"/>
                  <a:pt x="5405378" y="681947"/>
                </a:cubicBezTo>
                <a:lnTo>
                  <a:pt x="5405378" y="949125"/>
                </a:lnTo>
                <a:lnTo>
                  <a:pt x="5405378" y="2923567"/>
                </a:lnTo>
                <a:lnTo>
                  <a:pt x="5405378" y="4554639"/>
                </a:lnTo>
                <a:lnTo>
                  <a:pt x="0" y="4554639"/>
                </a:lnTo>
                <a:lnTo>
                  <a:pt x="0" y="2923567"/>
                </a:lnTo>
                <a:lnTo>
                  <a:pt x="0" y="949125"/>
                </a:lnTo>
                <a:lnTo>
                  <a:pt x="0" y="681947"/>
                </a:lnTo>
                <a:cubicBezTo>
                  <a:pt x="0" y="305318"/>
                  <a:pt x="305318" y="0"/>
                  <a:pt x="681947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3575716" y="1772880"/>
            <a:ext cx="5359079" cy="4370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zh-CN" altLang="en-US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精神养生</a:t>
            </a:r>
            <a:endParaRPr kumimoji="1" lang="zh-CN" altLang="en-US" sz="24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3296285" y="2462530"/>
            <a:ext cx="5757545" cy="21310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/>
              <a:t>“</a:t>
            </a:r>
            <a:r>
              <a:rPr kumimoji="1" lang="zh-CN" altLang="en-US"/>
              <a:t>勤动脑体不动心</a:t>
            </a:r>
            <a:r>
              <a:rPr kumimoji="1" lang="en-US" altLang="zh-CN"/>
              <a:t>”</a:t>
            </a:r>
            <a:endParaRPr kumimoji="1" lang="en-US" altLang="zh-CN"/>
          </a:p>
          <a:p>
            <a:pPr algn="l">
              <a:lnSpc>
                <a:spcPct val="150000"/>
              </a:lnSpc>
            </a:pPr>
            <a:r>
              <a:rPr kumimoji="1" lang="en-US" altLang="zh-CN"/>
              <a:t>• </a:t>
            </a:r>
            <a:r>
              <a:rPr kumimoji="1" lang="zh-CN" altLang="en-US"/>
              <a:t>清净养生：</a:t>
            </a:r>
            <a:r>
              <a:rPr kumimoji="1" lang="en-US" altLang="zh-CN"/>
              <a:t> </a:t>
            </a:r>
            <a:r>
              <a:rPr kumimoji="1" lang="zh-CN" altLang="en-US"/>
              <a:t>少私寡欲、</a:t>
            </a:r>
            <a:r>
              <a:rPr kumimoji="1" lang="en-US" altLang="zh-CN"/>
              <a:t> </a:t>
            </a:r>
            <a:r>
              <a:rPr kumimoji="1" lang="zh-CN" altLang="en-US"/>
              <a:t>清净道生</a:t>
            </a:r>
            <a:endParaRPr kumimoji="1" lang="zh-CN" altLang="en-US"/>
          </a:p>
          <a:p>
            <a:pPr algn="l">
              <a:lnSpc>
                <a:spcPct val="150000"/>
              </a:lnSpc>
            </a:pPr>
            <a:r>
              <a:rPr kumimoji="1" lang="en-US" altLang="zh-CN"/>
              <a:t>• </a:t>
            </a:r>
            <a:r>
              <a:rPr kumimoji="1" lang="zh-CN" altLang="en-US"/>
              <a:t>立志养德：</a:t>
            </a:r>
            <a:r>
              <a:rPr kumimoji="1" lang="en-US" altLang="zh-CN"/>
              <a:t> </a:t>
            </a:r>
            <a:r>
              <a:rPr kumimoji="1" lang="zh-CN" altLang="en-US"/>
              <a:t>修心养性、</a:t>
            </a:r>
            <a:r>
              <a:rPr kumimoji="1" lang="en-US" altLang="zh-CN"/>
              <a:t> </a:t>
            </a:r>
            <a:r>
              <a:rPr kumimoji="1" lang="zh-CN" altLang="en-US"/>
              <a:t>养心敛神</a:t>
            </a:r>
            <a:endParaRPr kumimoji="1" lang="zh-CN" altLang="en-US"/>
          </a:p>
          <a:p>
            <a:pPr algn="l">
              <a:lnSpc>
                <a:spcPct val="150000"/>
              </a:lnSpc>
            </a:pPr>
            <a:r>
              <a:rPr kumimoji="1" lang="en-US" altLang="zh-CN"/>
              <a:t>• </a:t>
            </a:r>
            <a:r>
              <a:rPr kumimoji="1" lang="zh-CN" altLang="en-US"/>
              <a:t>情志养生：</a:t>
            </a:r>
            <a:r>
              <a:rPr kumimoji="1" lang="en-US" altLang="zh-CN"/>
              <a:t> </a:t>
            </a:r>
            <a:r>
              <a:rPr kumimoji="1" lang="zh-CN" altLang="en-US"/>
              <a:t>防止七情太过、</a:t>
            </a:r>
            <a:r>
              <a:rPr kumimoji="1" lang="en-US" altLang="zh-CN"/>
              <a:t> </a:t>
            </a:r>
            <a:r>
              <a:rPr kumimoji="1" lang="zh-CN" altLang="en-US"/>
              <a:t>遇事戒怒戒燥、</a:t>
            </a:r>
            <a:r>
              <a:rPr kumimoji="1" lang="en-US" altLang="zh-CN"/>
              <a:t> </a:t>
            </a:r>
            <a:r>
              <a:rPr kumimoji="1" lang="zh-CN" altLang="en-US"/>
              <a:t>宠辱不惊</a:t>
            </a:r>
            <a:endParaRPr kumimoji="1" lang="zh-CN" altLang="en-US"/>
          </a:p>
          <a:p>
            <a:pPr algn="l">
              <a:lnSpc>
                <a:spcPct val="150000"/>
              </a:lnSpc>
            </a:pPr>
            <a:r>
              <a:rPr kumimoji="1" lang="en-US" altLang="zh-CN"/>
              <a:t>• </a:t>
            </a:r>
            <a:r>
              <a:rPr kumimoji="1" lang="zh-CN" altLang="en-US"/>
              <a:t>移情养生：</a:t>
            </a:r>
            <a:r>
              <a:rPr kumimoji="1" lang="en-US" altLang="zh-CN"/>
              <a:t> </a:t>
            </a:r>
            <a:r>
              <a:rPr kumimoji="1" lang="zh-CN" altLang="en-US"/>
              <a:t>升华超脱、</a:t>
            </a:r>
            <a:r>
              <a:rPr kumimoji="1" lang="en-US" altLang="zh-CN"/>
              <a:t> </a:t>
            </a:r>
            <a:r>
              <a:rPr kumimoji="1" lang="zh-CN" altLang="en-US"/>
              <a:t>移情易性、</a:t>
            </a:r>
            <a:r>
              <a:rPr kumimoji="1" lang="en-US" altLang="zh-CN"/>
              <a:t> </a:t>
            </a:r>
            <a:r>
              <a:rPr kumimoji="1" lang="zh-CN" altLang="en-US"/>
              <a:t>运动移情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481674" y="3692510"/>
            <a:ext cx="575598" cy="598526"/>
          </a:xfrm>
          <a:custGeom>
            <a:avLst/>
            <a:gdLst>
              <a:gd name="connsiteX0" fmla="*/ 337768 w 1372282"/>
              <a:gd name="connsiteY0" fmla="*/ 1315328 h 1426949"/>
              <a:gd name="connsiteX1" fmla="*/ 530173 w 1372282"/>
              <a:gd name="connsiteY1" fmla="*/ 1315328 h 1426949"/>
              <a:gd name="connsiteX2" fmla="*/ 842109 w 1372282"/>
              <a:gd name="connsiteY2" fmla="*/ 1315328 h 1426949"/>
              <a:gd name="connsiteX3" fmla="*/ 1034514 w 1372282"/>
              <a:gd name="connsiteY3" fmla="*/ 1315328 h 1426949"/>
              <a:gd name="connsiteX4" fmla="*/ 1090325 w 1372282"/>
              <a:gd name="connsiteY4" fmla="*/ 1371139 h 1426949"/>
              <a:gd name="connsiteX5" fmla="*/ 1034514 w 1372282"/>
              <a:gd name="connsiteY5" fmla="*/ 1426949 h 1426949"/>
              <a:gd name="connsiteX6" fmla="*/ 842109 w 1372282"/>
              <a:gd name="connsiteY6" fmla="*/ 1426949 h 1426949"/>
              <a:gd name="connsiteX7" fmla="*/ 530173 w 1372282"/>
              <a:gd name="connsiteY7" fmla="*/ 1426949 h 1426949"/>
              <a:gd name="connsiteX8" fmla="*/ 337768 w 1372282"/>
              <a:gd name="connsiteY8" fmla="*/ 1426949 h 1426949"/>
              <a:gd name="connsiteX9" fmla="*/ 281957 w 1372282"/>
              <a:gd name="connsiteY9" fmla="*/ 1371139 h 1426949"/>
              <a:gd name="connsiteX10" fmla="*/ 337768 w 1372282"/>
              <a:gd name="connsiteY10" fmla="*/ 1315328 h 1426949"/>
              <a:gd name="connsiteX11" fmla="*/ 686154 w 1372282"/>
              <a:gd name="connsiteY11" fmla="*/ 111621 h 1426949"/>
              <a:gd name="connsiteX12" fmla="*/ 237624 w 1372282"/>
              <a:gd name="connsiteY12" fmla="*/ 560152 h 1426949"/>
              <a:gd name="connsiteX13" fmla="*/ 237624 w 1372282"/>
              <a:gd name="connsiteY13" fmla="*/ 985614 h 1426949"/>
              <a:gd name="connsiteX14" fmla="*/ 229252 w 1372282"/>
              <a:gd name="connsiteY14" fmla="*/ 1014822 h 1426949"/>
              <a:gd name="connsiteX15" fmla="*/ 155768 w 1372282"/>
              <a:gd name="connsiteY15" fmla="*/ 1134814 h 1426949"/>
              <a:gd name="connsiteX16" fmla="*/ 1214680 w 1372282"/>
              <a:gd name="connsiteY16" fmla="*/ 1134814 h 1426949"/>
              <a:gd name="connsiteX17" fmla="*/ 1143429 w 1372282"/>
              <a:gd name="connsiteY17" fmla="*/ 1023565 h 1426949"/>
              <a:gd name="connsiteX18" fmla="*/ 1134685 w 1372282"/>
              <a:gd name="connsiteY18" fmla="*/ 993428 h 1426949"/>
              <a:gd name="connsiteX19" fmla="*/ 1134685 w 1372282"/>
              <a:gd name="connsiteY19" fmla="*/ 560152 h 1426949"/>
              <a:gd name="connsiteX20" fmla="*/ 686154 w 1372282"/>
              <a:gd name="connsiteY20" fmla="*/ 111621 h 1426949"/>
              <a:gd name="connsiteX21" fmla="*/ 686154 w 1372282"/>
              <a:gd name="connsiteY21" fmla="*/ 0 h 1426949"/>
              <a:gd name="connsiteX22" fmla="*/ 903815 w 1372282"/>
              <a:gd name="connsiteY22" fmla="*/ 44276 h 1426949"/>
              <a:gd name="connsiteX23" fmla="*/ 1081851 w 1372282"/>
              <a:gd name="connsiteY23" fmla="*/ 164455 h 1426949"/>
              <a:gd name="connsiteX24" fmla="*/ 1202030 w 1372282"/>
              <a:gd name="connsiteY24" fmla="*/ 342491 h 1426949"/>
              <a:gd name="connsiteX25" fmla="*/ 1246306 w 1372282"/>
              <a:gd name="connsiteY25" fmla="*/ 560152 h 1426949"/>
              <a:gd name="connsiteX26" fmla="*/ 1246306 w 1372282"/>
              <a:gd name="connsiteY26" fmla="*/ 977243 h 1426949"/>
              <a:gd name="connsiteX27" fmla="*/ 1363508 w 1372282"/>
              <a:gd name="connsiteY27" fmla="*/ 1160487 h 1426949"/>
              <a:gd name="connsiteX28" fmla="*/ 1365369 w 1372282"/>
              <a:gd name="connsiteY28" fmla="*/ 1217414 h 1426949"/>
              <a:gd name="connsiteX29" fmla="*/ 1316628 w 1372282"/>
              <a:gd name="connsiteY29" fmla="*/ 1246436 h 1426949"/>
              <a:gd name="connsiteX30" fmla="*/ 55867 w 1372282"/>
              <a:gd name="connsiteY30" fmla="*/ 1246436 h 1426949"/>
              <a:gd name="connsiteX31" fmla="*/ 7126 w 1372282"/>
              <a:gd name="connsiteY31" fmla="*/ 1217786 h 1426949"/>
              <a:gd name="connsiteX32" fmla="*/ 8242 w 1372282"/>
              <a:gd name="connsiteY32" fmla="*/ 1161232 h 1426949"/>
              <a:gd name="connsiteX33" fmla="*/ 126002 w 1372282"/>
              <a:gd name="connsiteY33" fmla="*/ 969801 h 1426949"/>
              <a:gd name="connsiteX34" fmla="*/ 126002 w 1372282"/>
              <a:gd name="connsiteY34" fmla="*/ 560152 h 1426949"/>
              <a:gd name="connsiteX35" fmla="*/ 170279 w 1372282"/>
              <a:gd name="connsiteY35" fmla="*/ 342491 h 1426949"/>
              <a:gd name="connsiteX36" fmla="*/ 290458 w 1372282"/>
              <a:gd name="connsiteY36" fmla="*/ 164455 h 1426949"/>
              <a:gd name="connsiteX37" fmla="*/ 468493 w 1372282"/>
              <a:gd name="connsiteY37" fmla="*/ 44276 h 1426949"/>
              <a:gd name="connsiteX38" fmla="*/ 686154 w 1372282"/>
              <a:gd name="connsiteY38" fmla="*/ 0 h 1426949"/>
            </a:gdLst>
            <a:ahLst/>
            <a:cxnLst/>
            <a:rect l="l" t="t" r="r" b="b"/>
            <a:pathLst>
              <a:path w="1372282" h="1426949">
                <a:moveTo>
                  <a:pt x="337768" y="1315328"/>
                </a:moveTo>
                <a:lnTo>
                  <a:pt x="530173" y="1315328"/>
                </a:lnTo>
                <a:lnTo>
                  <a:pt x="842109" y="1315328"/>
                </a:lnTo>
                <a:lnTo>
                  <a:pt x="1034514" y="1315328"/>
                </a:lnTo>
                <a:cubicBezTo>
                  <a:pt x="1065396" y="1315328"/>
                  <a:pt x="1090325" y="1340257"/>
                  <a:pt x="1090325" y="1371139"/>
                </a:cubicBezTo>
                <a:cubicBezTo>
                  <a:pt x="1090325" y="1402021"/>
                  <a:pt x="1065210" y="1426949"/>
                  <a:pt x="1034514" y="1426949"/>
                </a:cubicBezTo>
                <a:lnTo>
                  <a:pt x="842109" y="1426949"/>
                </a:lnTo>
                <a:lnTo>
                  <a:pt x="530173" y="1426949"/>
                </a:lnTo>
                <a:lnTo>
                  <a:pt x="337768" y="1426949"/>
                </a:lnTo>
                <a:cubicBezTo>
                  <a:pt x="306886" y="1426949"/>
                  <a:pt x="281957" y="1402021"/>
                  <a:pt x="281957" y="1371139"/>
                </a:cubicBezTo>
                <a:cubicBezTo>
                  <a:pt x="281957" y="1340257"/>
                  <a:pt x="306886" y="1315328"/>
                  <a:pt x="337768" y="1315328"/>
                </a:cubicBezTo>
                <a:close/>
                <a:moveTo>
                  <a:pt x="686154" y="111621"/>
                </a:moveTo>
                <a:cubicBezTo>
                  <a:pt x="438914" y="111621"/>
                  <a:pt x="237624" y="312725"/>
                  <a:pt x="237624" y="560152"/>
                </a:cubicBezTo>
                <a:lnTo>
                  <a:pt x="237624" y="985614"/>
                </a:lnTo>
                <a:cubicBezTo>
                  <a:pt x="237624" y="996032"/>
                  <a:pt x="234833" y="1006078"/>
                  <a:pt x="229252" y="1014822"/>
                </a:cubicBezTo>
                <a:lnTo>
                  <a:pt x="155768" y="1134814"/>
                </a:lnTo>
                <a:lnTo>
                  <a:pt x="1214680" y="1134814"/>
                </a:lnTo>
                <a:lnTo>
                  <a:pt x="1143429" y="1023565"/>
                </a:lnTo>
                <a:cubicBezTo>
                  <a:pt x="1137662" y="1014636"/>
                  <a:pt x="1134685" y="1004218"/>
                  <a:pt x="1134685" y="993428"/>
                </a:cubicBezTo>
                <a:lnTo>
                  <a:pt x="1134685" y="560152"/>
                </a:lnTo>
                <a:cubicBezTo>
                  <a:pt x="1134685" y="312911"/>
                  <a:pt x="933581" y="111621"/>
                  <a:pt x="686154" y="111621"/>
                </a:cubicBezTo>
                <a:close/>
                <a:moveTo>
                  <a:pt x="686154" y="0"/>
                </a:moveTo>
                <a:cubicBezTo>
                  <a:pt x="761499" y="0"/>
                  <a:pt x="834610" y="14883"/>
                  <a:pt x="903815" y="44276"/>
                </a:cubicBezTo>
                <a:cubicBezTo>
                  <a:pt x="970416" y="72554"/>
                  <a:pt x="1030319" y="113109"/>
                  <a:pt x="1081851" y="164455"/>
                </a:cubicBezTo>
                <a:cubicBezTo>
                  <a:pt x="1133383" y="215987"/>
                  <a:pt x="1173753" y="275890"/>
                  <a:pt x="1202030" y="342491"/>
                </a:cubicBezTo>
                <a:cubicBezTo>
                  <a:pt x="1231423" y="411510"/>
                  <a:pt x="1246306" y="484808"/>
                  <a:pt x="1246306" y="560152"/>
                </a:cubicBezTo>
                <a:lnTo>
                  <a:pt x="1246306" y="977243"/>
                </a:lnTo>
                <a:lnTo>
                  <a:pt x="1363508" y="1160487"/>
                </a:lnTo>
                <a:cubicBezTo>
                  <a:pt x="1374484" y="1177603"/>
                  <a:pt x="1375229" y="1199555"/>
                  <a:pt x="1365369" y="1217414"/>
                </a:cubicBezTo>
                <a:cubicBezTo>
                  <a:pt x="1355695" y="1235273"/>
                  <a:pt x="1336905" y="1246436"/>
                  <a:pt x="1316628" y="1246436"/>
                </a:cubicBezTo>
                <a:lnTo>
                  <a:pt x="55867" y="1246436"/>
                </a:lnTo>
                <a:cubicBezTo>
                  <a:pt x="35589" y="1246436"/>
                  <a:pt x="16986" y="1235460"/>
                  <a:pt x="7126" y="1217786"/>
                </a:cubicBezTo>
                <a:cubicBezTo>
                  <a:pt x="-2734" y="1200113"/>
                  <a:pt x="-2362" y="1178533"/>
                  <a:pt x="8242" y="1161232"/>
                </a:cubicBezTo>
                <a:lnTo>
                  <a:pt x="126002" y="969801"/>
                </a:lnTo>
                <a:lnTo>
                  <a:pt x="126002" y="560152"/>
                </a:lnTo>
                <a:cubicBezTo>
                  <a:pt x="126002" y="484808"/>
                  <a:pt x="140885" y="411696"/>
                  <a:pt x="170279" y="342491"/>
                </a:cubicBezTo>
                <a:cubicBezTo>
                  <a:pt x="198556" y="275890"/>
                  <a:pt x="239112" y="215987"/>
                  <a:pt x="290458" y="164455"/>
                </a:cubicBezTo>
                <a:cubicBezTo>
                  <a:pt x="341803" y="112923"/>
                  <a:pt x="401893" y="72554"/>
                  <a:pt x="468493" y="44276"/>
                </a:cubicBezTo>
                <a:cubicBezTo>
                  <a:pt x="537512" y="14883"/>
                  <a:pt x="610810" y="0"/>
                  <a:pt x="686154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299070" y="320879"/>
            <a:ext cx="4495800" cy="56515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592800" y="399245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2800">
                <a:sym typeface="+mn-ea"/>
              </a:rPr>
              <a:t>精神养生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5400000">
            <a:off x="-457200" y="114300"/>
            <a:ext cx="914400" cy="914400"/>
          </a:xfrm>
          <a:prstGeom prst="blockArc">
            <a:avLst>
              <a:gd name="adj1" fmla="val 10800000"/>
              <a:gd name="adj2" fmla="val 0"/>
              <a:gd name="adj3" fmla="val 28546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00000"/>
          </a:blip>
          <a:srcRect l="1509" t="2536" r="2109" b="5838"/>
          <a:stretch>
            <a:fillRect/>
          </a:stretch>
        </p:blipFill>
        <p:spPr>
          <a:xfrm>
            <a:off x="0" y="0"/>
            <a:ext cx="12166342" cy="6858000"/>
          </a:xfrm>
          <a:custGeom>
            <a:avLst/>
            <a:gdLst/>
            <a:ahLst/>
            <a:cxnLst/>
            <a:rect l="l" t="t" r="r" b="b"/>
            <a:pathLst>
              <a:path w="12166600" h="6858000">
                <a:moveTo>
                  <a:pt x="0" y="0"/>
                </a:moveTo>
                <a:lnTo>
                  <a:pt x="12166342" y="0"/>
                </a:lnTo>
                <a:lnTo>
                  <a:pt x="12166342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alphaModFix amt="95000"/>
          </a:blip>
          <a:srcRect l="5799" t="2448" r="1829" b="4841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>
            <a:off x="0" y="88900"/>
            <a:ext cx="12192000" cy="6769100"/>
          </a:xfrm>
          <a:custGeom>
            <a:avLst/>
            <a:gdLst>
              <a:gd name="connsiteX0" fmla="*/ 615801 w 616030"/>
              <a:gd name="connsiteY0" fmla="*/ 260652 h 521522"/>
              <a:gd name="connsiteX1" fmla="*/ 615801 w 616030"/>
              <a:gd name="connsiteY1" fmla="*/ 164081 h 521522"/>
              <a:gd name="connsiteX2" fmla="*/ 615801 w 616030"/>
              <a:gd name="connsiteY2" fmla="*/ 135284 h 521522"/>
              <a:gd name="connsiteX3" fmla="*/ 549600 w 616030"/>
              <a:gd name="connsiteY3" fmla="*/ 69048 h 521522"/>
              <a:gd name="connsiteX4" fmla="*/ 470244 w 616030"/>
              <a:gd name="connsiteY4" fmla="*/ 69048 h 521522"/>
              <a:gd name="connsiteX5" fmla="*/ 336373 w 616030"/>
              <a:gd name="connsiteY5" fmla="*/ 40217 h 521522"/>
              <a:gd name="connsiteX6" fmla="*/ 307716 w 616030"/>
              <a:gd name="connsiteY6" fmla="*/ -22 h 521522"/>
              <a:gd name="connsiteX7" fmla="*/ 279059 w 616030"/>
              <a:gd name="connsiteY7" fmla="*/ 40217 h 521522"/>
              <a:gd name="connsiteX8" fmla="*/ 145188 w 616030"/>
              <a:gd name="connsiteY8" fmla="*/ 69048 h 521522"/>
              <a:gd name="connsiteX9" fmla="*/ 65831 w 616030"/>
              <a:gd name="connsiteY9" fmla="*/ 69048 h 521522"/>
              <a:gd name="connsiteX10" fmla="*/ -19 w 616030"/>
              <a:gd name="connsiteY10" fmla="*/ 135284 h 521522"/>
              <a:gd name="connsiteX11" fmla="*/ -19 w 616030"/>
              <a:gd name="connsiteY11" fmla="*/ 164081 h 521522"/>
              <a:gd name="connsiteX12" fmla="*/ -19 w 616030"/>
              <a:gd name="connsiteY12" fmla="*/ 260652 h 521522"/>
              <a:gd name="connsiteX13" fmla="*/ -19 w 616030"/>
              <a:gd name="connsiteY13" fmla="*/ 357259 h 521522"/>
              <a:gd name="connsiteX14" fmla="*/ -19 w 616030"/>
              <a:gd name="connsiteY14" fmla="*/ 386056 h 521522"/>
              <a:gd name="connsiteX15" fmla="*/ 66006 w 616030"/>
              <a:gd name="connsiteY15" fmla="*/ 452432 h 521522"/>
              <a:gd name="connsiteX16" fmla="*/ 66041 w 616030"/>
              <a:gd name="connsiteY16" fmla="*/ 452432 h 521522"/>
              <a:gd name="connsiteX17" fmla="*/ 145398 w 616030"/>
              <a:gd name="connsiteY17" fmla="*/ 452432 h 521522"/>
              <a:gd name="connsiteX18" fmla="*/ 279269 w 616030"/>
              <a:gd name="connsiteY18" fmla="*/ 481263 h 521522"/>
              <a:gd name="connsiteX19" fmla="*/ 307926 w 616030"/>
              <a:gd name="connsiteY19" fmla="*/ 521501 h 521522"/>
              <a:gd name="connsiteX20" fmla="*/ 336582 w 616030"/>
              <a:gd name="connsiteY20" fmla="*/ 481263 h 521522"/>
              <a:gd name="connsiteX21" fmla="*/ 470453 w 616030"/>
              <a:gd name="connsiteY21" fmla="*/ 452432 h 521522"/>
              <a:gd name="connsiteX22" fmla="*/ 549810 w 616030"/>
              <a:gd name="connsiteY22" fmla="*/ 452432 h 521522"/>
              <a:gd name="connsiteX23" fmla="*/ 616011 w 616030"/>
              <a:gd name="connsiteY23" fmla="*/ 386161 h 521522"/>
              <a:gd name="connsiteX24" fmla="*/ 616011 w 616030"/>
              <a:gd name="connsiteY24" fmla="*/ 385951 h 521522"/>
              <a:gd name="connsiteX25" fmla="*/ 616011 w 616030"/>
              <a:gd name="connsiteY25" fmla="*/ 357154 h 521522"/>
              <a:gd name="connsiteX26" fmla="*/ 615801 w 616030"/>
              <a:gd name="connsiteY26" fmla="*/ 260652 h 521522"/>
            </a:gdLst>
            <a:ahLst/>
            <a:cxnLst/>
            <a:rect l="l" t="t" r="r" b="b"/>
            <a:pathLst>
              <a:path w="616030" h="521522">
                <a:moveTo>
                  <a:pt x="615801" y="260652"/>
                </a:moveTo>
                <a:cubicBezTo>
                  <a:pt x="615801" y="228462"/>
                  <a:pt x="615801" y="196271"/>
                  <a:pt x="615801" y="164081"/>
                </a:cubicBezTo>
                <a:cubicBezTo>
                  <a:pt x="615801" y="154493"/>
                  <a:pt x="615801" y="144871"/>
                  <a:pt x="615801" y="135284"/>
                </a:cubicBezTo>
                <a:cubicBezTo>
                  <a:pt x="615801" y="98716"/>
                  <a:pt x="586165" y="69066"/>
                  <a:pt x="549600" y="69048"/>
                </a:cubicBezTo>
                <a:lnTo>
                  <a:pt x="470244" y="69048"/>
                </a:lnTo>
                <a:cubicBezTo>
                  <a:pt x="420068" y="69048"/>
                  <a:pt x="377626" y="75451"/>
                  <a:pt x="336373" y="40217"/>
                </a:cubicBezTo>
                <a:cubicBezTo>
                  <a:pt x="323706" y="29317"/>
                  <a:pt x="313874" y="15511"/>
                  <a:pt x="307716" y="-22"/>
                </a:cubicBezTo>
                <a:cubicBezTo>
                  <a:pt x="301558" y="15511"/>
                  <a:pt x="291726" y="29317"/>
                  <a:pt x="279059" y="40217"/>
                </a:cubicBezTo>
                <a:cubicBezTo>
                  <a:pt x="237771" y="75451"/>
                  <a:pt x="195399" y="69013"/>
                  <a:pt x="145188" y="69048"/>
                </a:cubicBezTo>
                <a:lnTo>
                  <a:pt x="65831" y="69048"/>
                </a:lnTo>
                <a:cubicBezTo>
                  <a:pt x="29407" y="69241"/>
                  <a:pt x="-54" y="98846"/>
                  <a:pt x="-19" y="135284"/>
                </a:cubicBezTo>
                <a:cubicBezTo>
                  <a:pt x="-19" y="144871"/>
                  <a:pt x="-19" y="154493"/>
                  <a:pt x="-19" y="164081"/>
                </a:cubicBezTo>
                <a:cubicBezTo>
                  <a:pt x="-19" y="196271"/>
                  <a:pt x="-19" y="228462"/>
                  <a:pt x="-19" y="260652"/>
                </a:cubicBezTo>
                <a:cubicBezTo>
                  <a:pt x="-19" y="292843"/>
                  <a:pt x="-19" y="325044"/>
                  <a:pt x="-19" y="357259"/>
                </a:cubicBezTo>
                <a:cubicBezTo>
                  <a:pt x="-19" y="366846"/>
                  <a:pt x="-19" y="376469"/>
                  <a:pt x="-19" y="386056"/>
                </a:cubicBezTo>
                <a:cubicBezTo>
                  <a:pt x="-124" y="422617"/>
                  <a:pt x="29442" y="452333"/>
                  <a:pt x="66006" y="452432"/>
                </a:cubicBezTo>
                <a:cubicBezTo>
                  <a:pt x="66006" y="452432"/>
                  <a:pt x="66041" y="452432"/>
                  <a:pt x="66041" y="452432"/>
                </a:cubicBezTo>
                <a:lnTo>
                  <a:pt x="145398" y="452432"/>
                </a:lnTo>
                <a:cubicBezTo>
                  <a:pt x="195609" y="452432"/>
                  <a:pt x="237981" y="445993"/>
                  <a:pt x="279269" y="481263"/>
                </a:cubicBezTo>
                <a:cubicBezTo>
                  <a:pt x="291935" y="492156"/>
                  <a:pt x="301768" y="505962"/>
                  <a:pt x="307926" y="521501"/>
                </a:cubicBezTo>
                <a:cubicBezTo>
                  <a:pt x="314084" y="505962"/>
                  <a:pt x="323916" y="492156"/>
                  <a:pt x="336582" y="481263"/>
                </a:cubicBezTo>
                <a:cubicBezTo>
                  <a:pt x="377835" y="445993"/>
                  <a:pt x="420278" y="452432"/>
                  <a:pt x="470453" y="452432"/>
                </a:cubicBezTo>
                <a:lnTo>
                  <a:pt x="549810" y="452432"/>
                </a:lnTo>
                <a:cubicBezTo>
                  <a:pt x="586375" y="452414"/>
                  <a:pt x="616046" y="422743"/>
                  <a:pt x="616011" y="386161"/>
                </a:cubicBezTo>
                <a:cubicBezTo>
                  <a:pt x="616011" y="386091"/>
                  <a:pt x="616011" y="386021"/>
                  <a:pt x="616011" y="385951"/>
                </a:cubicBezTo>
                <a:cubicBezTo>
                  <a:pt x="616011" y="376364"/>
                  <a:pt x="616011" y="366742"/>
                  <a:pt x="616011" y="357154"/>
                </a:cubicBezTo>
                <a:cubicBezTo>
                  <a:pt x="615871" y="325034"/>
                  <a:pt x="615801" y="292867"/>
                  <a:pt x="615801" y="260652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45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8092" cap="sq">
            <a:noFill/>
            <a:miter/>
          </a:ln>
          <a:effectLst>
            <a:outerShdw blurRad="139700" dist="127000" dir="5400000" algn="t" rotWithShape="0">
              <a:schemeClr val="accent1">
                <a:lumMod val="50000"/>
                <a:alpha val="17000"/>
              </a:schemeClr>
            </a:outerShdw>
          </a:effectLst>
        </p:spPr>
        <p:txBody>
          <a:bodyPr vert="horz" wrap="square" lIns="77670" tIns="38835" rIns="77670" bIns="38835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alphaModFix amt="5000"/>
          </a:blip>
          <a:srcRect l="1464" t="1045" r="4625" b="251"/>
          <a:stretch>
            <a:fillRect/>
          </a:stretch>
        </p:blipFill>
        <p:spPr>
          <a:xfrm>
            <a:off x="-6" y="88900"/>
            <a:ext cx="12192006" cy="6769113"/>
          </a:xfrm>
          <a:custGeom>
            <a:avLst/>
            <a:gdLst/>
            <a:ahLst/>
            <a:cxnLst/>
            <a:rect l="l" t="t" r="r" b="b"/>
            <a:pathLst>
              <a:path w="12192000" h="6769100">
                <a:moveTo>
                  <a:pt x="6090465" y="0"/>
                </a:moveTo>
                <a:cubicBezTo>
                  <a:pt x="6212339" y="201610"/>
                  <a:pt x="6406927" y="380805"/>
                  <a:pt x="6657622" y="522282"/>
                </a:cubicBezTo>
                <a:cubicBezTo>
                  <a:pt x="7474071" y="979602"/>
                  <a:pt x="8314051" y="896494"/>
                  <a:pt x="9307096" y="896494"/>
                </a:cubicBezTo>
                <a:lnTo>
                  <a:pt x="10877650" y="896494"/>
                </a:lnTo>
                <a:cubicBezTo>
                  <a:pt x="11601316" y="896728"/>
                  <a:pt x="12187850" y="1281570"/>
                  <a:pt x="12187850" y="1756205"/>
                </a:cubicBezTo>
                <a:cubicBezTo>
                  <a:pt x="12187850" y="1880640"/>
                  <a:pt x="12187850" y="2005529"/>
                  <a:pt x="12187850" y="2129976"/>
                </a:cubicBezTo>
                <a:cubicBezTo>
                  <a:pt x="12187850" y="2547787"/>
                  <a:pt x="12187850" y="2965610"/>
                  <a:pt x="12187850" y="3383420"/>
                </a:cubicBezTo>
                <a:cubicBezTo>
                  <a:pt x="12187850" y="3801555"/>
                  <a:pt x="12189235" y="4219067"/>
                  <a:pt x="12192006" y="4635969"/>
                </a:cubicBezTo>
                <a:cubicBezTo>
                  <a:pt x="12192006" y="4760417"/>
                  <a:pt x="12192006" y="4885306"/>
                  <a:pt x="12192006" y="5009740"/>
                </a:cubicBezTo>
                <a:cubicBezTo>
                  <a:pt x="12192006" y="5010649"/>
                  <a:pt x="12192006" y="5011557"/>
                  <a:pt x="12192006" y="5012466"/>
                </a:cubicBezTo>
                <a:cubicBezTo>
                  <a:pt x="12192699" y="5487282"/>
                  <a:pt x="11605473" y="5872397"/>
                  <a:pt x="10881806" y="5872631"/>
                </a:cubicBezTo>
                <a:lnTo>
                  <a:pt x="9311232" y="5872631"/>
                </a:lnTo>
                <a:cubicBezTo>
                  <a:pt x="8318207" y="5872631"/>
                  <a:pt x="7478207" y="5789056"/>
                  <a:pt x="6661759" y="6246843"/>
                </a:cubicBezTo>
                <a:cubicBezTo>
                  <a:pt x="6411083" y="6388229"/>
                  <a:pt x="6216495" y="6567424"/>
                  <a:pt x="6094621" y="6769113"/>
                </a:cubicBezTo>
                <a:cubicBezTo>
                  <a:pt x="5972746" y="6567424"/>
                  <a:pt x="5778139" y="6388229"/>
                  <a:pt x="5527463" y="6246843"/>
                </a:cubicBezTo>
                <a:cubicBezTo>
                  <a:pt x="4710322" y="5789056"/>
                  <a:pt x="3871728" y="5872631"/>
                  <a:pt x="2877989" y="5872631"/>
                </a:cubicBezTo>
                <a:lnTo>
                  <a:pt x="1307416" y="5872631"/>
                </a:lnTo>
                <a:cubicBezTo>
                  <a:pt x="1307416" y="5872631"/>
                  <a:pt x="1306723" y="5872631"/>
                  <a:pt x="1306723" y="5872631"/>
                </a:cubicBezTo>
                <a:cubicBezTo>
                  <a:pt x="583076" y="5871346"/>
                  <a:pt x="-2072" y="5485647"/>
                  <a:pt x="6" y="5011103"/>
                </a:cubicBezTo>
                <a:cubicBezTo>
                  <a:pt x="6" y="4886668"/>
                  <a:pt x="6" y="4761767"/>
                  <a:pt x="6" y="4637332"/>
                </a:cubicBezTo>
                <a:cubicBezTo>
                  <a:pt x="6" y="4219197"/>
                  <a:pt x="6" y="3801244"/>
                  <a:pt x="6" y="3383420"/>
                </a:cubicBezTo>
                <a:cubicBezTo>
                  <a:pt x="6" y="2965610"/>
                  <a:pt x="6" y="2547787"/>
                  <a:pt x="6" y="2129976"/>
                </a:cubicBezTo>
                <a:cubicBezTo>
                  <a:pt x="6" y="2005529"/>
                  <a:pt x="6" y="1880640"/>
                  <a:pt x="6" y="1756205"/>
                </a:cubicBezTo>
                <a:cubicBezTo>
                  <a:pt x="-687" y="1283258"/>
                  <a:pt x="582383" y="898999"/>
                  <a:pt x="1303260" y="896494"/>
                </a:cubicBezTo>
                <a:lnTo>
                  <a:pt x="2873833" y="896494"/>
                </a:lnTo>
                <a:cubicBezTo>
                  <a:pt x="3867572" y="896040"/>
                  <a:pt x="4706166" y="979602"/>
                  <a:pt x="5523307" y="522282"/>
                </a:cubicBezTo>
                <a:cubicBezTo>
                  <a:pt x="5774003" y="380805"/>
                  <a:pt x="5968590" y="201610"/>
                  <a:pt x="6090465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6" name="标题 1"/>
          <p:cNvSpPr txBox="1"/>
          <p:nvPr/>
        </p:nvSpPr>
        <p:spPr>
          <a:xfrm>
            <a:off x="190500" y="269679"/>
            <a:ext cx="11811000" cy="6407542"/>
          </a:xfrm>
          <a:custGeom>
            <a:avLst/>
            <a:gdLst>
              <a:gd name="connsiteX0" fmla="*/ 615801 w 616030"/>
              <a:gd name="connsiteY0" fmla="*/ 260652 h 521522"/>
              <a:gd name="connsiteX1" fmla="*/ 615801 w 616030"/>
              <a:gd name="connsiteY1" fmla="*/ 164081 h 521522"/>
              <a:gd name="connsiteX2" fmla="*/ 615801 w 616030"/>
              <a:gd name="connsiteY2" fmla="*/ 135284 h 521522"/>
              <a:gd name="connsiteX3" fmla="*/ 549600 w 616030"/>
              <a:gd name="connsiteY3" fmla="*/ 69048 h 521522"/>
              <a:gd name="connsiteX4" fmla="*/ 470244 w 616030"/>
              <a:gd name="connsiteY4" fmla="*/ 69048 h 521522"/>
              <a:gd name="connsiteX5" fmla="*/ 336373 w 616030"/>
              <a:gd name="connsiteY5" fmla="*/ 40217 h 521522"/>
              <a:gd name="connsiteX6" fmla="*/ 307716 w 616030"/>
              <a:gd name="connsiteY6" fmla="*/ -22 h 521522"/>
              <a:gd name="connsiteX7" fmla="*/ 279059 w 616030"/>
              <a:gd name="connsiteY7" fmla="*/ 40217 h 521522"/>
              <a:gd name="connsiteX8" fmla="*/ 145188 w 616030"/>
              <a:gd name="connsiteY8" fmla="*/ 69048 h 521522"/>
              <a:gd name="connsiteX9" fmla="*/ 65831 w 616030"/>
              <a:gd name="connsiteY9" fmla="*/ 69048 h 521522"/>
              <a:gd name="connsiteX10" fmla="*/ -19 w 616030"/>
              <a:gd name="connsiteY10" fmla="*/ 135284 h 521522"/>
              <a:gd name="connsiteX11" fmla="*/ -19 w 616030"/>
              <a:gd name="connsiteY11" fmla="*/ 164081 h 521522"/>
              <a:gd name="connsiteX12" fmla="*/ -19 w 616030"/>
              <a:gd name="connsiteY12" fmla="*/ 260652 h 521522"/>
              <a:gd name="connsiteX13" fmla="*/ -19 w 616030"/>
              <a:gd name="connsiteY13" fmla="*/ 357259 h 521522"/>
              <a:gd name="connsiteX14" fmla="*/ -19 w 616030"/>
              <a:gd name="connsiteY14" fmla="*/ 386056 h 521522"/>
              <a:gd name="connsiteX15" fmla="*/ 66006 w 616030"/>
              <a:gd name="connsiteY15" fmla="*/ 452432 h 521522"/>
              <a:gd name="connsiteX16" fmla="*/ 66041 w 616030"/>
              <a:gd name="connsiteY16" fmla="*/ 452432 h 521522"/>
              <a:gd name="connsiteX17" fmla="*/ 145398 w 616030"/>
              <a:gd name="connsiteY17" fmla="*/ 452432 h 521522"/>
              <a:gd name="connsiteX18" fmla="*/ 279269 w 616030"/>
              <a:gd name="connsiteY18" fmla="*/ 481263 h 521522"/>
              <a:gd name="connsiteX19" fmla="*/ 307926 w 616030"/>
              <a:gd name="connsiteY19" fmla="*/ 521501 h 521522"/>
              <a:gd name="connsiteX20" fmla="*/ 336582 w 616030"/>
              <a:gd name="connsiteY20" fmla="*/ 481263 h 521522"/>
              <a:gd name="connsiteX21" fmla="*/ 470453 w 616030"/>
              <a:gd name="connsiteY21" fmla="*/ 452432 h 521522"/>
              <a:gd name="connsiteX22" fmla="*/ 549810 w 616030"/>
              <a:gd name="connsiteY22" fmla="*/ 452432 h 521522"/>
              <a:gd name="connsiteX23" fmla="*/ 616011 w 616030"/>
              <a:gd name="connsiteY23" fmla="*/ 386161 h 521522"/>
              <a:gd name="connsiteX24" fmla="*/ 616011 w 616030"/>
              <a:gd name="connsiteY24" fmla="*/ 385951 h 521522"/>
              <a:gd name="connsiteX25" fmla="*/ 616011 w 616030"/>
              <a:gd name="connsiteY25" fmla="*/ 357154 h 521522"/>
              <a:gd name="connsiteX26" fmla="*/ 615801 w 616030"/>
              <a:gd name="connsiteY26" fmla="*/ 260652 h 521522"/>
            </a:gdLst>
            <a:ahLst/>
            <a:cxnLst/>
            <a:rect l="l" t="t" r="r" b="b"/>
            <a:pathLst>
              <a:path w="616030" h="521522">
                <a:moveTo>
                  <a:pt x="615801" y="260652"/>
                </a:moveTo>
                <a:cubicBezTo>
                  <a:pt x="615801" y="228462"/>
                  <a:pt x="615801" y="196271"/>
                  <a:pt x="615801" y="164081"/>
                </a:cubicBezTo>
                <a:cubicBezTo>
                  <a:pt x="615801" y="154493"/>
                  <a:pt x="615801" y="144871"/>
                  <a:pt x="615801" y="135284"/>
                </a:cubicBezTo>
                <a:cubicBezTo>
                  <a:pt x="615801" y="98716"/>
                  <a:pt x="586165" y="69066"/>
                  <a:pt x="549600" y="69048"/>
                </a:cubicBezTo>
                <a:lnTo>
                  <a:pt x="470244" y="69048"/>
                </a:lnTo>
                <a:cubicBezTo>
                  <a:pt x="420068" y="69048"/>
                  <a:pt x="377626" y="75451"/>
                  <a:pt x="336373" y="40217"/>
                </a:cubicBezTo>
                <a:cubicBezTo>
                  <a:pt x="323706" y="29317"/>
                  <a:pt x="313874" y="15511"/>
                  <a:pt x="307716" y="-22"/>
                </a:cubicBezTo>
                <a:cubicBezTo>
                  <a:pt x="301558" y="15511"/>
                  <a:pt x="291726" y="29317"/>
                  <a:pt x="279059" y="40217"/>
                </a:cubicBezTo>
                <a:cubicBezTo>
                  <a:pt x="237771" y="75451"/>
                  <a:pt x="195399" y="69013"/>
                  <a:pt x="145188" y="69048"/>
                </a:cubicBezTo>
                <a:lnTo>
                  <a:pt x="65831" y="69048"/>
                </a:lnTo>
                <a:cubicBezTo>
                  <a:pt x="29407" y="69241"/>
                  <a:pt x="-54" y="98846"/>
                  <a:pt x="-19" y="135284"/>
                </a:cubicBezTo>
                <a:cubicBezTo>
                  <a:pt x="-19" y="144871"/>
                  <a:pt x="-19" y="154493"/>
                  <a:pt x="-19" y="164081"/>
                </a:cubicBezTo>
                <a:cubicBezTo>
                  <a:pt x="-19" y="196271"/>
                  <a:pt x="-19" y="228462"/>
                  <a:pt x="-19" y="260652"/>
                </a:cubicBezTo>
                <a:cubicBezTo>
                  <a:pt x="-19" y="292843"/>
                  <a:pt x="-19" y="325044"/>
                  <a:pt x="-19" y="357259"/>
                </a:cubicBezTo>
                <a:cubicBezTo>
                  <a:pt x="-19" y="366846"/>
                  <a:pt x="-19" y="376469"/>
                  <a:pt x="-19" y="386056"/>
                </a:cubicBezTo>
                <a:cubicBezTo>
                  <a:pt x="-124" y="422617"/>
                  <a:pt x="29442" y="452333"/>
                  <a:pt x="66006" y="452432"/>
                </a:cubicBezTo>
                <a:cubicBezTo>
                  <a:pt x="66006" y="452432"/>
                  <a:pt x="66041" y="452432"/>
                  <a:pt x="66041" y="452432"/>
                </a:cubicBezTo>
                <a:lnTo>
                  <a:pt x="145398" y="452432"/>
                </a:lnTo>
                <a:cubicBezTo>
                  <a:pt x="195609" y="452432"/>
                  <a:pt x="237981" y="445993"/>
                  <a:pt x="279269" y="481263"/>
                </a:cubicBezTo>
                <a:cubicBezTo>
                  <a:pt x="291935" y="492156"/>
                  <a:pt x="301768" y="505962"/>
                  <a:pt x="307926" y="521501"/>
                </a:cubicBezTo>
                <a:cubicBezTo>
                  <a:pt x="314084" y="505962"/>
                  <a:pt x="323916" y="492156"/>
                  <a:pt x="336582" y="481263"/>
                </a:cubicBezTo>
                <a:cubicBezTo>
                  <a:pt x="377835" y="445993"/>
                  <a:pt x="420278" y="452432"/>
                  <a:pt x="470453" y="452432"/>
                </a:cubicBezTo>
                <a:lnTo>
                  <a:pt x="549810" y="452432"/>
                </a:lnTo>
                <a:cubicBezTo>
                  <a:pt x="586375" y="452414"/>
                  <a:pt x="616046" y="422743"/>
                  <a:pt x="616011" y="386161"/>
                </a:cubicBezTo>
                <a:cubicBezTo>
                  <a:pt x="616011" y="386091"/>
                  <a:pt x="616011" y="386021"/>
                  <a:pt x="616011" y="385951"/>
                </a:cubicBezTo>
                <a:cubicBezTo>
                  <a:pt x="616011" y="376364"/>
                  <a:pt x="616011" y="366742"/>
                  <a:pt x="616011" y="357154"/>
                </a:cubicBezTo>
                <a:cubicBezTo>
                  <a:pt x="615871" y="325034"/>
                  <a:pt x="615801" y="292867"/>
                  <a:pt x="615801" y="260652"/>
                </a:cubicBezTo>
                <a:close/>
              </a:path>
            </a:pathLst>
          </a:custGeom>
          <a:noFill/>
          <a:ln w="9525" cap="sq">
            <a:solidFill>
              <a:schemeClr val="accent1">
                <a:lumMod val="20000"/>
                <a:lumOff val="80000"/>
                <a:alpha val="100000"/>
              </a:schemeClr>
            </a:solidFill>
            <a:miter/>
          </a:ln>
          <a:effectLst>
            <a:outerShdw blurRad="139700" dist="63500" dir="5400000" algn="t" rotWithShape="0">
              <a:schemeClr val="accent1">
                <a:lumMod val="40000"/>
                <a:lumOff val="60000"/>
                <a:alpha val="12000"/>
              </a:schemeClr>
            </a:outerShdw>
          </a:effectLst>
        </p:spPr>
        <p:txBody>
          <a:bodyPr vert="horz" wrap="square" lIns="77670" tIns="38835" rIns="77670" bIns="38835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484556" y="1960469"/>
            <a:ext cx="7222888" cy="21877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6200" b="1">
                <a:ln w="44450">
                  <a:noFill/>
                </a:ln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91000">
                      <a:srgbClr val="F4CCC7">
                        <a:alpha val="100000"/>
                      </a:srgbClr>
                    </a:gs>
                  </a:gsLst>
                  <a:lin ang="5400000" scaled="0"/>
                </a:gra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谢谢大家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405922" y="1472020"/>
            <a:ext cx="1380156" cy="171386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flipH="1">
            <a:off x="4738011" y="1472020"/>
            <a:ext cx="318274" cy="171278"/>
          </a:xfrm>
          <a:custGeom>
            <a:avLst/>
            <a:gdLst>
              <a:gd name="connsiteX0" fmla="*/ 339272 w 368449"/>
              <a:gd name="connsiteY0" fmla="*/ 73189 h 198280"/>
              <a:gd name="connsiteX1" fmla="*/ 229460 w 368449"/>
              <a:gd name="connsiteY1" fmla="*/ 10856 h 198280"/>
              <a:gd name="connsiteX2" fmla="*/ 191237 w 368449"/>
              <a:gd name="connsiteY2" fmla="*/ 50983 h 198280"/>
              <a:gd name="connsiteX3" fmla="*/ 60648 w 368449"/>
              <a:gd name="connsiteY3" fmla="*/ 81036 h 198280"/>
              <a:gd name="connsiteX4" fmla="*/ 212186 w 368449"/>
              <a:gd name="connsiteY4" fmla="*/ 95262 h 198280"/>
              <a:gd name="connsiteX5" fmla="*/ 239363 w 368449"/>
              <a:gd name="connsiteY5" fmla="*/ 54507 h 198280"/>
              <a:gd name="connsiteX6" fmla="*/ 225461 w 368449"/>
              <a:gd name="connsiteY6" fmla="*/ 64562 h 198280"/>
              <a:gd name="connsiteX7" fmla="*/ 242087 w 368449"/>
              <a:gd name="connsiteY7" fmla="*/ 73189 h 198280"/>
              <a:gd name="connsiteX8" fmla="*/ 215215 w 368449"/>
              <a:gd name="connsiteY8" fmla="*/ 73361 h 198280"/>
              <a:gd name="connsiteX9" fmla="*/ 223385 w 368449"/>
              <a:gd name="connsiteY9" fmla="*/ 50183 h 198280"/>
              <a:gd name="connsiteX10" fmla="*/ 261893 w 368449"/>
              <a:gd name="connsiteY10" fmla="*/ 75284 h 198280"/>
              <a:gd name="connsiteX11" fmla="*/ 187257 w 368449"/>
              <a:gd name="connsiteY11" fmla="*/ 101814 h 198280"/>
              <a:gd name="connsiteX12" fmla="*/ -105 w 368449"/>
              <a:gd name="connsiteY12" fmla="*/ 98005 h 198280"/>
              <a:gd name="connsiteX13" fmla="*/ 135931 w 368449"/>
              <a:gd name="connsiteY13" fmla="*/ 116383 h 198280"/>
              <a:gd name="connsiteX14" fmla="*/ 94224 w 368449"/>
              <a:gd name="connsiteY14" fmla="*/ 107260 h 198280"/>
              <a:gd name="connsiteX15" fmla="*/ 222585 w 368449"/>
              <a:gd name="connsiteY15" fmla="*/ 164014 h 198280"/>
              <a:gd name="connsiteX16" fmla="*/ 326798 w 368449"/>
              <a:gd name="connsiteY16" fmla="*/ 163385 h 198280"/>
              <a:gd name="connsiteX17" fmla="*/ 339272 w 368449"/>
              <a:gd name="connsiteY17" fmla="*/ 73208 h 198280"/>
            </a:gdLst>
            <a:ahLst/>
            <a:cxnLst/>
            <a:rect l="l" t="t" r="r" b="b"/>
            <a:pathLst>
              <a:path w="368449" h="198280">
                <a:moveTo>
                  <a:pt x="339272" y="73189"/>
                </a:moveTo>
                <a:cubicBezTo>
                  <a:pt x="330321" y="32110"/>
                  <a:pt x="293222" y="-24320"/>
                  <a:pt x="229460" y="10856"/>
                </a:cubicBezTo>
                <a:cubicBezTo>
                  <a:pt x="200360" y="27006"/>
                  <a:pt x="201160" y="45384"/>
                  <a:pt x="191237" y="50983"/>
                </a:cubicBezTo>
                <a:cubicBezTo>
                  <a:pt x="155605" y="70961"/>
                  <a:pt x="120772" y="47460"/>
                  <a:pt x="60648" y="81036"/>
                </a:cubicBezTo>
                <a:cubicBezTo>
                  <a:pt x="138503" y="61686"/>
                  <a:pt x="168384" y="90558"/>
                  <a:pt x="212186" y="95262"/>
                </a:cubicBezTo>
                <a:cubicBezTo>
                  <a:pt x="253913" y="99738"/>
                  <a:pt x="260941" y="60982"/>
                  <a:pt x="239363" y="54507"/>
                </a:cubicBezTo>
                <a:cubicBezTo>
                  <a:pt x="230736" y="53535"/>
                  <a:pt x="226032" y="59287"/>
                  <a:pt x="225461" y="64562"/>
                </a:cubicBezTo>
                <a:cubicBezTo>
                  <a:pt x="224661" y="71113"/>
                  <a:pt x="233764" y="78312"/>
                  <a:pt x="242087" y="73189"/>
                </a:cubicBezTo>
                <a:cubicBezTo>
                  <a:pt x="236011" y="85188"/>
                  <a:pt x="219385" y="82712"/>
                  <a:pt x="215215" y="73361"/>
                </a:cubicBezTo>
                <a:cubicBezTo>
                  <a:pt x="211539" y="65057"/>
                  <a:pt x="215215" y="56887"/>
                  <a:pt x="223385" y="50183"/>
                </a:cubicBezTo>
                <a:cubicBezTo>
                  <a:pt x="235535" y="40109"/>
                  <a:pt x="261741" y="44470"/>
                  <a:pt x="261893" y="75284"/>
                </a:cubicBezTo>
                <a:cubicBezTo>
                  <a:pt x="262065" y="90939"/>
                  <a:pt x="243191" y="123563"/>
                  <a:pt x="187257" y="101814"/>
                </a:cubicBezTo>
                <a:cubicBezTo>
                  <a:pt x="133532" y="80864"/>
                  <a:pt x="104774" y="75437"/>
                  <a:pt x="-105" y="98005"/>
                </a:cubicBezTo>
                <a:cubicBezTo>
                  <a:pt x="76626" y="87930"/>
                  <a:pt x="104127" y="86330"/>
                  <a:pt x="135931" y="116383"/>
                </a:cubicBezTo>
                <a:cubicBezTo>
                  <a:pt x="108755" y="103756"/>
                  <a:pt x="147606" y="126781"/>
                  <a:pt x="94224" y="107260"/>
                </a:cubicBezTo>
                <a:cubicBezTo>
                  <a:pt x="151358" y="146588"/>
                  <a:pt x="160880" y="180011"/>
                  <a:pt x="222585" y="164014"/>
                </a:cubicBezTo>
                <a:cubicBezTo>
                  <a:pt x="244486" y="217091"/>
                  <a:pt x="308286" y="201265"/>
                  <a:pt x="326798" y="163385"/>
                </a:cubicBezTo>
                <a:cubicBezTo>
                  <a:pt x="386903" y="147711"/>
                  <a:pt x="373324" y="79588"/>
                  <a:pt x="339272" y="732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flipH="1">
            <a:off x="4436386" y="1472020"/>
            <a:ext cx="318274" cy="171278"/>
          </a:xfrm>
          <a:custGeom>
            <a:avLst/>
            <a:gdLst>
              <a:gd name="connsiteX0" fmla="*/ 339272 w 368449"/>
              <a:gd name="connsiteY0" fmla="*/ 73189 h 198280"/>
              <a:gd name="connsiteX1" fmla="*/ 229460 w 368449"/>
              <a:gd name="connsiteY1" fmla="*/ 10856 h 198280"/>
              <a:gd name="connsiteX2" fmla="*/ 191237 w 368449"/>
              <a:gd name="connsiteY2" fmla="*/ 50983 h 198280"/>
              <a:gd name="connsiteX3" fmla="*/ 60648 w 368449"/>
              <a:gd name="connsiteY3" fmla="*/ 81036 h 198280"/>
              <a:gd name="connsiteX4" fmla="*/ 212186 w 368449"/>
              <a:gd name="connsiteY4" fmla="*/ 95262 h 198280"/>
              <a:gd name="connsiteX5" fmla="*/ 239363 w 368449"/>
              <a:gd name="connsiteY5" fmla="*/ 54507 h 198280"/>
              <a:gd name="connsiteX6" fmla="*/ 225461 w 368449"/>
              <a:gd name="connsiteY6" fmla="*/ 64562 h 198280"/>
              <a:gd name="connsiteX7" fmla="*/ 242087 w 368449"/>
              <a:gd name="connsiteY7" fmla="*/ 73189 h 198280"/>
              <a:gd name="connsiteX8" fmla="*/ 215215 w 368449"/>
              <a:gd name="connsiteY8" fmla="*/ 73361 h 198280"/>
              <a:gd name="connsiteX9" fmla="*/ 223385 w 368449"/>
              <a:gd name="connsiteY9" fmla="*/ 50183 h 198280"/>
              <a:gd name="connsiteX10" fmla="*/ 261893 w 368449"/>
              <a:gd name="connsiteY10" fmla="*/ 75284 h 198280"/>
              <a:gd name="connsiteX11" fmla="*/ 187257 w 368449"/>
              <a:gd name="connsiteY11" fmla="*/ 101814 h 198280"/>
              <a:gd name="connsiteX12" fmla="*/ -105 w 368449"/>
              <a:gd name="connsiteY12" fmla="*/ 98005 h 198280"/>
              <a:gd name="connsiteX13" fmla="*/ 135931 w 368449"/>
              <a:gd name="connsiteY13" fmla="*/ 116383 h 198280"/>
              <a:gd name="connsiteX14" fmla="*/ 94224 w 368449"/>
              <a:gd name="connsiteY14" fmla="*/ 107260 h 198280"/>
              <a:gd name="connsiteX15" fmla="*/ 222585 w 368449"/>
              <a:gd name="connsiteY15" fmla="*/ 164014 h 198280"/>
              <a:gd name="connsiteX16" fmla="*/ 326798 w 368449"/>
              <a:gd name="connsiteY16" fmla="*/ 163385 h 198280"/>
              <a:gd name="connsiteX17" fmla="*/ 339272 w 368449"/>
              <a:gd name="connsiteY17" fmla="*/ 73208 h 198280"/>
            </a:gdLst>
            <a:ahLst/>
            <a:cxnLst/>
            <a:rect l="l" t="t" r="r" b="b"/>
            <a:pathLst>
              <a:path w="368449" h="198280">
                <a:moveTo>
                  <a:pt x="339272" y="73189"/>
                </a:moveTo>
                <a:cubicBezTo>
                  <a:pt x="330321" y="32110"/>
                  <a:pt x="293222" y="-24320"/>
                  <a:pt x="229460" y="10856"/>
                </a:cubicBezTo>
                <a:cubicBezTo>
                  <a:pt x="200360" y="27006"/>
                  <a:pt x="201160" y="45384"/>
                  <a:pt x="191237" y="50983"/>
                </a:cubicBezTo>
                <a:cubicBezTo>
                  <a:pt x="155605" y="70961"/>
                  <a:pt x="120772" y="47460"/>
                  <a:pt x="60648" y="81036"/>
                </a:cubicBezTo>
                <a:cubicBezTo>
                  <a:pt x="138503" y="61686"/>
                  <a:pt x="168384" y="90558"/>
                  <a:pt x="212186" y="95262"/>
                </a:cubicBezTo>
                <a:cubicBezTo>
                  <a:pt x="253913" y="99738"/>
                  <a:pt x="260941" y="60982"/>
                  <a:pt x="239363" y="54507"/>
                </a:cubicBezTo>
                <a:cubicBezTo>
                  <a:pt x="230736" y="53535"/>
                  <a:pt x="226032" y="59287"/>
                  <a:pt x="225461" y="64562"/>
                </a:cubicBezTo>
                <a:cubicBezTo>
                  <a:pt x="224661" y="71113"/>
                  <a:pt x="233764" y="78312"/>
                  <a:pt x="242087" y="73189"/>
                </a:cubicBezTo>
                <a:cubicBezTo>
                  <a:pt x="236011" y="85188"/>
                  <a:pt x="219385" y="82712"/>
                  <a:pt x="215215" y="73361"/>
                </a:cubicBezTo>
                <a:cubicBezTo>
                  <a:pt x="211539" y="65057"/>
                  <a:pt x="215215" y="56887"/>
                  <a:pt x="223385" y="50183"/>
                </a:cubicBezTo>
                <a:cubicBezTo>
                  <a:pt x="235535" y="40109"/>
                  <a:pt x="261741" y="44470"/>
                  <a:pt x="261893" y="75284"/>
                </a:cubicBezTo>
                <a:cubicBezTo>
                  <a:pt x="262065" y="90939"/>
                  <a:pt x="243191" y="123563"/>
                  <a:pt x="187257" y="101814"/>
                </a:cubicBezTo>
                <a:cubicBezTo>
                  <a:pt x="133532" y="80864"/>
                  <a:pt x="104774" y="75437"/>
                  <a:pt x="-105" y="98005"/>
                </a:cubicBezTo>
                <a:cubicBezTo>
                  <a:pt x="76626" y="87930"/>
                  <a:pt x="104127" y="86330"/>
                  <a:pt x="135931" y="116383"/>
                </a:cubicBezTo>
                <a:cubicBezTo>
                  <a:pt x="108755" y="103756"/>
                  <a:pt x="147606" y="126781"/>
                  <a:pt x="94224" y="107260"/>
                </a:cubicBezTo>
                <a:cubicBezTo>
                  <a:pt x="151358" y="146588"/>
                  <a:pt x="160880" y="180011"/>
                  <a:pt x="222585" y="164014"/>
                </a:cubicBezTo>
                <a:cubicBezTo>
                  <a:pt x="244486" y="217091"/>
                  <a:pt x="308286" y="201265"/>
                  <a:pt x="326798" y="163385"/>
                </a:cubicBezTo>
                <a:cubicBezTo>
                  <a:pt x="386903" y="147711"/>
                  <a:pt x="373324" y="79588"/>
                  <a:pt x="339272" y="732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H="1">
            <a:off x="5056285" y="1472020"/>
            <a:ext cx="318274" cy="171278"/>
          </a:xfrm>
          <a:custGeom>
            <a:avLst/>
            <a:gdLst>
              <a:gd name="connsiteX0" fmla="*/ 339272 w 368449"/>
              <a:gd name="connsiteY0" fmla="*/ 73189 h 198280"/>
              <a:gd name="connsiteX1" fmla="*/ 229460 w 368449"/>
              <a:gd name="connsiteY1" fmla="*/ 10856 h 198280"/>
              <a:gd name="connsiteX2" fmla="*/ 191237 w 368449"/>
              <a:gd name="connsiteY2" fmla="*/ 50983 h 198280"/>
              <a:gd name="connsiteX3" fmla="*/ 60648 w 368449"/>
              <a:gd name="connsiteY3" fmla="*/ 81036 h 198280"/>
              <a:gd name="connsiteX4" fmla="*/ 212186 w 368449"/>
              <a:gd name="connsiteY4" fmla="*/ 95262 h 198280"/>
              <a:gd name="connsiteX5" fmla="*/ 239363 w 368449"/>
              <a:gd name="connsiteY5" fmla="*/ 54507 h 198280"/>
              <a:gd name="connsiteX6" fmla="*/ 225461 w 368449"/>
              <a:gd name="connsiteY6" fmla="*/ 64562 h 198280"/>
              <a:gd name="connsiteX7" fmla="*/ 242087 w 368449"/>
              <a:gd name="connsiteY7" fmla="*/ 73189 h 198280"/>
              <a:gd name="connsiteX8" fmla="*/ 215215 w 368449"/>
              <a:gd name="connsiteY8" fmla="*/ 73361 h 198280"/>
              <a:gd name="connsiteX9" fmla="*/ 223385 w 368449"/>
              <a:gd name="connsiteY9" fmla="*/ 50183 h 198280"/>
              <a:gd name="connsiteX10" fmla="*/ 261893 w 368449"/>
              <a:gd name="connsiteY10" fmla="*/ 75284 h 198280"/>
              <a:gd name="connsiteX11" fmla="*/ 187257 w 368449"/>
              <a:gd name="connsiteY11" fmla="*/ 101814 h 198280"/>
              <a:gd name="connsiteX12" fmla="*/ -105 w 368449"/>
              <a:gd name="connsiteY12" fmla="*/ 98005 h 198280"/>
              <a:gd name="connsiteX13" fmla="*/ 135931 w 368449"/>
              <a:gd name="connsiteY13" fmla="*/ 116383 h 198280"/>
              <a:gd name="connsiteX14" fmla="*/ 94224 w 368449"/>
              <a:gd name="connsiteY14" fmla="*/ 107260 h 198280"/>
              <a:gd name="connsiteX15" fmla="*/ 222585 w 368449"/>
              <a:gd name="connsiteY15" fmla="*/ 164014 h 198280"/>
              <a:gd name="connsiteX16" fmla="*/ 326798 w 368449"/>
              <a:gd name="connsiteY16" fmla="*/ 163385 h 198280"/>
              <a:gd name="connsiteX17" fmla="*/ 339272 w 368449"/>
              <a:gd name="connsiteY17" fmla="*/ 73208 h 198280"/>
            </a:gdLst>
            <a:ahLst/>
            <a:cxnLst/>
            <a:rect l="l" t="t" r="r" b="b"/>
            <a:pathLst>
              <a:path w="368449" h="198280">
                <a:moveTo>
                  <a:pt x="339272" y="73189"/>
                </a:moveTo>
                <a:cubicBezTo>
                  <a:pt x="330321" y="32110"/>
                  <a:pt x="293222" y="-24320"/>
                  <a:pt x="229460" y="10856"/>
                </a:cubicBezTo>
                <a:cubicBezTo>
                  <a:pt x="200360" y="27006"/>
                  <a:pt x="201160" y="45384"/>
                  <a:pt x="191237" y="50983"/>
                </a:cubicBezTo>
                <a:cubicBezTo>
                  <a:pt x="155605" y="70961"/>
                  <a:pt x="120772" y="47460"/>
                  <a:pt x="60648" y="81036"/>
                </a:cubicBezTo>
                <a:cubicBezTo>
                  <a:pt x="138503" y="61686"/>
                  <a:pt x="168384" y="90558"/>
                  <a:pt x="212186" y="95262"/>
                </a:cubicBezTo>
                <a:cubicBezTo>
                  <a:pt x="253913" y="99738"/>
                  <a:pt x="260941" y="60982"/>
                  <a:pt x="239363" y="54507"/>
                </a:cubicBezTo>
                <a:cubicBezTo>
                  <a:pt x="230736" y="53535"/>
                  <a:pt x="226032" y="59287"/>
                  <a:pt x="225461" y="64562"/>
                </a:cubicBezTo>
                <a:cubicBezTo>
                  <a:pt x="224661" y="71113"/>
                  <a:pt x="233764" y="78312"/>
                  <a:pt x="242087" y="73189"/>
                </a:cubicBezTo>
                <a:cubicBezTo>
                  <a:pt x="236011" y="85188"/>
                  <a:pt x="219385" y="82712"/>
                  <a:pt x="215215" y="73361"/>
                </a:cubicBezTo>
                <a:cubicBezTo>
                  <a:pt x="211539" y="65057"/>
                  <a:pt x="215215" y="56887"/>
                  <a:pt x="223385" y="50183"/>
                </a:cubicBezTo>
                <a:cubicBezTo>
                  <a:pt x="235535" y="40109"/>
                  <a:pt x="261741" y="44470"/>
                  <a:pt x="261893" y="75284"/>
                </a:cubicBezTo>
                <a:cubicBezTo>
                  <a:pt x="262065" y="90939"/>
                  <a:pt x="243191" y="123563"/>
                  <a:pt x="187257" y="101814"/>
                </a:cubicBezTo>
                <a:cubicBezTo>
                  <a:pt x="133532" y="80864"/>
                  <a:pt x="104774" y="75437"/>
                  <a:pt x="-105" y="98005"/>
                </a:cubicBezTo>
                <a:cubicBezTo>
                  <a:pt x="76626" y="87930"/>
                  <a:pt x="104127" y="86330"/>
                  <a:pt x="135931" y="116383"/>
                </a:cubicBezTo>
                <a:cubicBezTo>
                  <a:pt x="108755" y="103756"/>
                  <a:pt x="147606" y="126781"/>
                  <a:pt x="94224" y="107260"/>
                </a:cubicBezTo>
                <a:cubicBezTo>
                  <a:pt x="151358" y="146588"/>
                  <a:pt x="160880" y="180011"/>
                  <a:pt x="222585" y="164014"/>
                </a:cubicBezTo>
                <a:cubicBezTo>
                  <a:pt x="244486" y="217091"/>
                  <a:pt x="308286" y="201265"/>
                  <a:pt x="326798" y="163385"/>
                </a:cubicBezTo>
                <a:cubicBezTo>
                  <a:pt x="386903" y="147711"/>
                  <a:pt x="373324" y="79588"/>
                  <a:pt x="339272" y="732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194909" y="1472020"/>
            <a:ext cx="318274" cy="171278"/>
          </a:xfrm>
          <a:custGeom>
            <a:avLst/>
            <a:gdLst>
              <a:gd name="connsiteX0" fmla="*/ 339272 w 368449"/>
              <a:gd name="connsiteY0" fmla="*/ 73189 h 198280"/>
              <a:gd name="connsiteX1" fmla="*/ 229460 w 368449"/>
              <a:gd name="connsiteY1" fmla="*/ 10856 h 198280"/>
              <a:gd name="connsiteX2" fmla="*/ 191237 w 368449"/>
              <a:gd name="connsiteY2" fmla="*/ 50983 h 198280"/>
              <a:gd name="connsiteX3" fmla="*/ 60648 w 368449"/>
              <a:gd name="connsiteY3" fmla="*/ 81036 h 198280"/>
              <a:gd name="connsiteX4" fmla="*/ 212186 w 368449"/>
              <a:gd name="connsiteY4" fmla="*/ 95262 h 198280"/>
              <a:gd name="connsiteX5" fmla="*/ 239363 w 368449"/>
              <a:gd name="connsiteY5" fmla="*/ 54507 h 198280"/>
              <a:gd name="connsiteX6" fmla="*/ 225461 w 368449"/>
              <a:gd name="connsiteY6" fmla="*/ 64562 h 198280"/>
              <a:gd name="connsiteX7" fmla="*/ 242087 w 368449"/>
              <a:gd name="connsiteY7" fmla="*/ 73189 h 198280"/>
              <a:gd name="connsiteX8" fmla="*/ 215215 w 368449"/>
              <a:gd name="connsiteY8" fmla="*/ 73361 h 198280"/>
              <a:gd name="connsiteX9" fmla="*/ 223385 w 368449"/>
              <a:gd name="connsiteY9" fmla="*/ 50183 h 198280"/>
              <a:gd name="connsiteX10" fmla="*/ 261893 w 368449"/>
              <a:gd name="connsiteY10" fmla="*/ 75284 h 198280"/>
              <a:gd name="connsiteX11" fmla="*/ 187257 w 368449"/>
              <a:gd name="connsiteY11" fmla="*/ 101814 h 198280"/>
              <a:gd name="connsiteX12" fmla="*/ -105 w 368449"/>
              <a:gd name="connsiteY12" fmla="*/ 98005 h 198280"/>
              <a:gd name="connsiteX13" fmla="*/ 135931 w 368449"/>
              <a:gd name="connsiteY13" fmla="*/ 116383 h 198280"/>
              <a:gd name="connsiteX14" fmla="*/ 94224 w 368449"/>
              <a:gd name="connsiteY14" fmla="*/ 107260 h 198280"/>
              <a:gd name="connsiteX15" fmla="*/ 222585 w 368449"/>
              <a:gd name="connsiteY15" fmla="*/ 164014 h 198280"/>
              <a:gd name="connsiteX16" fmla="*/ 326798 w 368449"/>
              <a:gd name="connsiteY16" fmla="*/ 163385 h 198280"/>
              <a:gd name="connsiteX17" fmla="*/ 339272 w 368449"/>
              <a:gd name="connsiteY17" fmla="*/ 73208 h 198280"/>
            </a:gdLst>
            <a:ahLst/>
            <a:cxnLst/>
            <a:rect l="l" t="t" r="r" b="b"/>
            <a:pathLst>
              <a:path w="368449" h="198280">
                <a:moveTo>
                  <a:pt x="339272" y="73189"/>
                </a:moveTo>
                <a:cubicBezTo>
                  <a:pt x="330321" y="32110"/>
                  <a:pt x="293222" y="-24320"/>
                  <a:pt x="229460" y="10856"/>
                </a:cubicBezTo>
                <a:cubicBezTo>
                  <a:pt x="200360" y="27006"/>
                  <a:pt x="201160" y="45384"/>
                  <a:pt x="191237" y="50983"/>
                </a:cubicBezTo>
                <a:cubicBezTo>
                  <a:pt x="155605" y="70961"/>
                  <a:pt x="120772" y="47460"/>
                  <a:pt x="60648" y="81036"/>
                </a:cubicBezTo>
                <a:cubicBezTo>
                  <a:pt x="138503" y="61686"/>
                  <a:pt x="168384" y="90558"/>
                  <a:pt x="212186" y="95262"/>
                </a:cubicBezTo>
                <a:cubicBezTo>
                  <a:pt x="253913" y="99738"/>
                  <a:pt x="260941" y="60982"/>
                  <a:pt x="239363" y="54507"/>
                </a:cubicBezTo>
                <a:cubicBezTo>
                  <a:pt x="230736" y="53535"/>
                  <a:pt x="226032" y="59287"/>
                  <a:pt x="225461" y="64562"/>
                </a:cubicBezTo>
                <a:cubicBezTo>
                  <a:pt x="224661" y="71113"/>
                  <a:pt x="233764" y="78312"/>
                  <a:pt x="242087" y="73189"/>
                </a:cubicBezTo>
                <a:cubicBezTo>
                  <a:pt x="236011" y="85188"/>
                  <a:pt x="219385" y="82712"/>
                  <a:pt x="215215" y="73361"/>
                </a:cubicBezTo>
                <a:cubicBezTo>
                  <a:pt x="211539" y="65057"/>
                  <a:pt x="215215" y="56887"/>
                  <a:pt x="223385" y="50183"/>
                </a:cubicBezTo>
                <a:cubicBezTo>
                  <a:pt x="235535" y="40109"/>
                  <a:pt x="261741" y="44470"/>
                  <a:pt x="261893" y="75284"/>
                </a:cubicBezTo>
                <a:cubicBezTo>
                  <a:pt x="262065" y="90939"/>
                  <a:pt x="243191" y="123563"/>
                  <a:pt x="187257" y="101814"/>
                </a:cubicBezTo>
                <a:cubicBezTo>
                  <a:pt x="133532" y="80864"/>
                  <a:pt x="104774" y="75437"/>
                  <a:pt x="-105" y="98005"/>
                </a:cubicBezTo>
                <a:cubicBezTo>
                  <a:pt x="76626" y="87930"/>
                  <a:pt x="104127" y="86330"/>
                  <a:pt x="135931" y="116383"/>
                </a:cubicBezTo>
                <a:cubicBezTo>
                  <a:pt x="108755" y="103756"/>
                  <a:pt x="147606" y="126781"/>
                  <a:pt x="94224" y="107260"/>
                </a:cubicBezTo>
                <a:cubicBezTo>
                  <a:pt x="151358" y="146588"/>
                  <a:pt x="160880" y="180011"/>
                  <a:pt x="222585" y="164014"/>
                </a:cubicBezTo>
                <a:cubicBezTo>
                  <a:pt x="244486" y="217091"/>
                  <a:pt x="308286" y="201265"/>
                  <a:pt x="326798" y="163385"/>
                </a:cubicBezTo>
                <a:cubicBezTo>
                  <a:pt x="386903" y="147711"/>
                  <a:pt x="373324" y="79588"/>
                  <a:pt x="339272" y="732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893284" y="1472020"/>
            <a:ext cx="318274" cy="171278"/>
          </a:xfrm>
          <a:custGeom>
            <a:avLst/>
            <a:gdLst>
              <a:gd name="connsiteX0" fmla="*/ 339272 w 368449"/>
              <a:gd name="connsiteY0" fmla="*/ 73189 h 198280"/>
              <a:gd name="connsiteX1" fmla="*/ 229460 w 368449"/>
              <a:gd name="connsiteY1" fmla="*/ 10856 h 198280"/>
              <a:gd name="connsiteX2" fmla="*/ 191237 w 368449"/>
              <a:gd name="connsiteY2" fmla="*/ 50983 h 198280"/>
              <a:gd name="connsiteX3" fmla="*/ 60648 w 368449"/>
              <a:gd name="connsiteY3" fmla="*/ 81036 h 198280"/>
              <a:gd name="connsiteX4" fmla="*/ 212186 w 368449"/>
              <a:gd name="connsiteY4" fmla="*/ 95262 h 198280"/>
              <a:gd name="connsiteX5" fmla="*/ 239363 w 368449"/>
              <a:gd name="connsiteY5" fmla="*/ 54507 h 198280"/>
              <a:gd name="connsiteX6" fmla="*/ 225461 w 368449"/>
              <a:gd name="connsiteY6" fmla="*/ 64562 h 198280"/>
              <a:gd name="connsiteX7" fmla="*/ 242087 w 368449"/>
              <a:gd name="connsiteY7" fmla="*/ 73189 h 198280"/>
              <a:gd name="connsiteX8" fmla="*/ 215215 w 368449"/>
              <a:gd name="connsiteY8" fmla="*/ 73361 h 198280"/>
              <a:gd name="connsiteX9" fmla="*/ 223385 w 368449"/>
              <a:gd name="connsiteY9" fmla="*/ 50183 h 198280"/>
              <a:gd name="connsiteX10" fmla="*/ 261893 w 368449"/>
              <a:gd name="connsiteY10" fmla="*/ 75284 h 198280"/>
              <a:gd name="connsiteX11" fmla="*/ 187257 w 368449"/>
              <a:gd name="connsiteY11" fmla="*/ 101814 h 198280"/>
              <a:gd name="connsiteX12" fmla="*/ -105 w 368449"/>
              <a:gd name="connsiteY12" fmla="*/ 98005 h 198280"/>
              <a:gd name="connsiteX13" fmla="*/ 135931 w 368449"/>
              <a:gd name="connsiteY13" fmla="*/ 116383 h 198280"/>
              <a:gd name="connsiteX14" fmla="*/ 94224 w 368449"/>
              <a:gd name="connsiteY14" fmla="*/ 107260 h 198280"/>
              <a:gd name="connsiteX15" fmla="*/ 222585 w 368449"/>
              <a:gd name="connsiteY15" fmla="*/ 164014 h 198280"/>
              <a:gd name="connsiteX16" fmla="*/ 326798 w 368449"/>
              <a:gd name="connsiteY16" fmla="*/ 163385 h 198280"/>
              <a:gd name="connsiteX17" fmla="*/ 339272 w 368449"/>
              <a:gd name="connsiteY17" fmla="*/ 73208 h 198280"/>
            </a:gdLst>
            <a:ahLst/>
            <a:cxnLst/>
            <a:rect l="l" t="t" r="r" b="b"/>
            <a:pathLst>
              <a:path w="368449" h="198280">
                <a:moveTo>
                  <a:pt x="339272" y="73189"/>
                </a:moveTo>
                <a:cubicBezTo>
                  <a:pt x="330321" y="32110"/>
                  <a:pt x="293222" y="-24320"/>
                  <a:pt x="229460" y="10856"/>
                </a:cubicBezTo>
                <a:cubicBezTo>
                  <a:pt x="200360" y="27006"/>
                  <a:pt x="201160" y="45384"/>
                  <a:pt x="191237" y="50983"/>
                </a:cubicBezTo>
                <a:cubicBezTo>
                  <a:pt x="155605" y="70961"/>
                  <a:pt x="120772" y="47460"/>
                  <a:pt x="60648" y="81036"/>
                </a:cubicBezTo>
                <a:cubicBezTo>
                  <a:pt x="138503" y="61686"/>
                  <a:pt x="168384" y="90558"/>
                  <a:pt x="212186" y="95262"/>
                </a:cubicBezTo>
                <a:cubicBezTo>
                  <a:pt x="253913" y="99738"/>
                  <a:pt x="260941" y="60982"/>
                  <a:pt x="239363" y="54507"/>
                </a:cubicBezTo>
                <a:cubicBezTo>
                  <a:pt x="230736" y="53535"/>
                  <a:pt x="226032" y="59287"/>
                  <a:pt x="225461" y="64562"/>
                </a:cubicBezTo>
                <a:cubicBezTo>
                  <a:pt x="224661" y="71113"/>
                  <a:pt x="233764" y="78312"/>
                  <a:pt x="242087" y="73189"/>
                </a:cubicBezTo>
                <a:cubicBezTo>
                  <a:pt x="236011" y="85188"/>
                  <a:pt x="219385" y="82712"/>
                  <a:pt x="215215" y="73361"/>
                </a:cubicBezTo>
                <a:cubicBezTo>
                  <a:pt x="211539" y="65057"/>
                  <a:pt x="215215" y="56887"/>
                  <a:pt x="223385" y="50183"/>
                </a:cubicBezTo>
                <a:cubicBezTo>
                  <a:pt x="235535" y="40109"/>
                  <a:pt x="261741" y="44470"/>
                  <a:pt x="261893" y="75284"/>
                </a:cubicBezTo>
                <a:cubicBezTo>
                  <a:pt x="262065" y="90939"/>
                  <a:pt x="243191" y="123563"/>
                  <a:pt x="187257" y="101814"/>
                </a:cubicBezTo>
                <a:cubicBezTo>
                  <a:pt x="133532" y="80864"/>
                  <a:pt x="104774" y="75437"/>
                  <a:pt x="-105" y="98005"/>
                </a:cubicBezTo>
                <a:cubicBezTo>
                  <a:pt x="76626" y="87930"/>
                  <a:pt x="104127" y="86330"/>
                  <a:pt x="135931" y="116383"/>
                </a:cubicBezTo>
                <a:cubicBezTo>
                  <a:pt x="108755" y="103756"/>
                  <a:pt x="147606" y="126781"/>
                  <a:pt x="94224" y="107260"/>
                </a:cubicBezTo>
                <a:cubicBezTo>
                  <a:pt x="151358" y="146588"/>
                  <a:pt x="160880" y="180011"/>
                  <a:pt x="222585" y="164014"/>
                </a:cubicBezTo>
                <a:cubicBezTo>
                  <a:pt x="244486" y="217091"/>
                  <a:pt x="308286" y="201265"/>
                  <a:pt x="326798" y="163385"/>
                </a:cubicBezTo>
                <a:cubicBezTo>
                  <a:pt x="386903" y="147711"/>
                  <a:pt x="373324" y="79588"/>
                  <a:pt x="339272" y="732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513183" y="1472020"/>
            <a:ext cx="318274" cy="171278"/>
          </a:xfrm>
          <a:custGeom>
            <a:avLst/>
            <a:gdLst>
              <a:gd name="connsiteX0" fmla="*/ 339272 w 368449"/>
              <a:gd name="connsiteY0" fmla="*/ 73189 h 198280"/>
              <a:gd name="connsiteX1" fmla="*/ 229460 w 368449"/>
              <a:gd name="connsiteY1" fmla="*/ 10856 h 198280"/>
              <a:gd name="connsiteX2" fmla="*/ 191237 w 368449"/>
              <a:gd name="connsiteY2" fmla="*/ 50983 h 198280"/>
              <a:gd name="connsiteX3" fmla="*/ 60648 w 368449"/>
              <a:gd name="connsiteY3" fmla="*/ 81036 h 198280"/>
              <a:gd name="connsiteX4" fmla="*/ 212186 w 368449"/>
              <a:gd name="connsiteY4" fmla="*/ 95262 h 198280"/>
              <a:gd name="connsiteX5" fmla="*/ 239363 w 368449"/>
              <a:gd name="connsiteY5" fmla="*/ 54507 h 198280"/>
              <a:gd name="connsiteX6" fmla="*/ 225461 w 368449"/>
              <a:gd name="connsiteY6" fmla="*/ 64562 h 198280"/>
              <a:gd name="connsiteX7" fmla="*/ 242087 w 368449"/>
              <a:gd name="connsiteY7" fmla="*/ 73189 h 198280"/>
              <a:gd name="connsiteX8" fmla="*/ 215215 w 368449"/>
              <a:gd name="connsiteY8" fmla="*/ 73361 h 198280"/>
              <a:gd name="connsiteX9" fmla="*/ 223385 w 368449"/>
              <a:gd name="connsiteY9" fmla="*/ 50183 h 198280"/>
              <a:gd name="connsiteX10" fmla="*/ 261893 w 368449"/>
              <a:gd name="connsiteY10" fmla="*/ 75284 h 198280"/>
              <a:gd name="connsiteX11" fmla="*/ 187257 w 368449"/>
              <a:gd name="connsiteY11" fmla="*/ 101814 h 198280"/>
              <a:gd name="connsiteX12" fmla="*/ -105 w 368449"/>
              <a:gd name="connsiteY12" fmla="*/ 98005 h 198280"/>
              <a:gd name="connsiteX13" fmla="*/ 135931 w 368449"/>
              <a:gd name="connsiteY13" fmla="*/ 116383 h 198280"/>
              <a:gd name="connsiteX14" fmla="*/ 94224 w 368449"/>
              <a:gd name="connsiteY14" fmla="*/ 107260 h 198280"/>
              <a:gd name="connsiteX15" fmla="*/ 222585 w 368449"/>
              <a:gd name="connsiteY15" fmla="*/ 164014 h 198280"/>
              <a:gd name="connsiteX16" fmla="*/ 326798 w 368449"/>
              <a:gd name="connsiteY16" fmla="*/ 163385 h 198280"/>
              <a:gd name="connsiteX17" fmla="*/ 339272 w 368449"/>
              <a:gd name="connsiteY17" fmla="*/ 73208 h 198280"/>
            </a:gdLst>
            <a:ahLst/>
            <a:cxnLst/>
            <a:rect l="l" t="t" r="r" b="b"/>
            <a:pathLst>
              <a:path w="368449" h="198280">
                <a:moveTo>
                  <a:pt x="339272" y="73189"/>
                </a:moveTo>
                <a:cubicBezTo>
                  <a:pt x="330321" y="32110"/>
                  <a:pt x="293222" y="-24320"/>
                  <a:pt x="229460" y="10856"/>
                </a:cubicBezTo>
                <a:cubicBezTo>
                  <a:pt x="200360" y="27006"/>
                  <a:pt x="201160" y="45384"/>
                  <a:pt x="191237" y="50983"/>
                </a:cubicBezTo>
                <a:cubicBezTo>
                  <a:pt x="155605" y="70961"/>
                  <a:pt x="120772" y="47460"/>
                  <a:pt x="60648" y="81036"/>
                </a:cubicBezTo>
                <a:cubicBezTo>
                  <a:pt x="138503" y="61686"/>
                  <a:pt x="168384" y="90558"/>
                  <a:pt x="212186" y="95262"/>
                </a:cubicBezTo>
                <a:cubicBezTo>
                  <a:pt x="253913" y="99738"/>
                  <a:pt x="260941" y="60982"/>
                  <a:pt x="239363" y="54507"/>
                </a:cubicBezTo>
                <a:cubicBezTo>
                  <a:pt x="230736" y="53535"/>
                  <a:pt x="226032" y="59287"/>
                  <a:pt x="225461" y="64562"/>
                </a:cubicBezTo>
                <a:cubicBezTo>
                  <a:pt x="224661" y="71113"/>
                  <a:pt x="233764" y="78312"/>
                  <a:pt x="242087" y="73189"/>
                </a:cubicBezTo>
                <a:cubicBezTo>
                  <a:pt x="236011" y="85188"/>
                  <a:pt x="219385" y="82712"/>
                  <a:pt x="215215" y="73361"/>
                </a:cubicBezTo>
                <a:cubicBezTo>
                  <a:pt x="211539" y="65057"/>
                  <a:pt x="215215" y="56887"/>
                  <a:pt x="223385" y="50183"/>
                </a:cubicBezTo>
                <a:cubicBezTo>
                  <a:pt x="235535" y="40109"/>
                  <a:pt x="261741" y="44470"/>
                  <a:pt x="261893" y="75284"/>
                </a:cubicBezTo>
                <a:cubicBezTo>
                  <a:pt x="262065" y="90939"/>
                  <a:pt x="243191" y="123563"/>
                  <a:pt x="187257" y="101814"/>
                </a:cubicBezTo>
                <a:cubicBezTo>
                  <a:pt x="133532" y="80864"/>
                  <a:pt x="104774" y="75437"/>
                  <a:pt x="-105" y="98005"/>
                </a:cubicBezTo>
                <a:cubicBezTo>
                  <a:pt x="76626" y="87930"/>
                  <a:pt x="104127" y="86330"/>
                  <a:pt x="135931" y="116383"/>
                </a:cubicBezTo>
                <a:cubicBezTo>
                  <a:pt x="108755" y="103756"/>
                  <a:pt x="147606" y="126781"/>
                  <a:pt x="94224" y="107260"/>
                </a:cubicBezTo>
                <a:cubicBezTo>
                  <a:pt x="151358" y="146588"/>
                  <a:pt x="160880" y="180011"/>
                  <a:pt x="222585" y="164014"/>
                </a:cubicBezTo>
                <a:cubicBezTo>
                  <a:pt x="244486" y="217091"/>
                  <a:pt x="308286" y="201265"/>
                  <a:pt x="326798" y="163385"/>
                </a:cubicBezTo>
                <a:cubicBezTo>
                  <a:pt x="386903" y="147711"/>
                  <a:pt x="373324" y="79588"/>
                  <a:pt x="339272" y="732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flipH="1">
            <a:off x="4149274" y="4999178"/>
            <a:ext cx="1799792" cy="397262"/>
          </a:xfrm>
          <a:custGeom>
            <a:avLst/>
            <a:gdLst>
              <a:gd name="connsiteX0" fmla="*/ 1124494 w 1346433"/>
              <a:gd name="connsiteY0" fmla="*/ 0 h 385016"/>
              <a:gd name="connsiteX1" fmla="*/ 1001614 w 1346433"/>
              <a:gd name="connsiteY1" fmla="*/ 0 h 385016"/>
              <a:gd name="connsiteX2" fmla="*/ 344819 w 1346433"/>
              <a:gd name="connsiteY2" fmla="*/ 0 h 385016"/>
              <a:gd name="connsiteX3" fmla="*/ 221939 w 1346433"/>
              <a:gd name="connsiteY3" fmla="*/ 0 h 385016"/>
              <a:gd name="connsiteX4" fmla="*/ 174257 w 1346433"/>
              <a:gd name="connsiteY4" fmla="*/ 19751 h 385016"/>
              <a:gd name="connsiteX5" fmla="*/ 167471 w 1346433"/>
              <a:gd name="connsiteY5" fmla="*/ 36133 h 385016"/>
              <a:gd name="connsiteX6" fmla="*/ 146208 w 1346433"/>
              <a:gd name="connsiteY6" fmla="*/ 40426 h 385016"/>
              <a:gd name="connsiteX7" fmla="*/ 127328 w 1346433"/>
              <a:gd name="connsiteY7" fmla="*/ 53155 h 385016"/>
              <a:gd name="connsiteX8" fmla="*/ 111352 w 1346433"/>
              <a:gd name="connsiteY8" fmla="*/ 91727 h 385016"/>
              <a:gd name="connsiteX9" fmla="*/ 99192 w 1346433"/>
              <a:gd name="connsiteY9" fmla="*/ 97664 h 385016"/>
              <a:gd name="connsiteX10" fmla="*/ 76721 w 1346433"/>
              <a:gd name="connsiteY10" fmla="*/ 136949 h 385016"/>
              <a:gd name="connsiteX11" fmla="*/ 76721 w 1346433"/>
              <a:gd name="connsiteY11" fmla="*/ 136951 h 385016"/>
              <a:gd name="connsiteX12" fmla="*/ 0 w 1346433"/>
              <a:gd name="connsiteY12" fmla="*/ 192509 h 385016"/>
              <a:gd name="connsiteX13" fmla="*/ 76721 w 1346433"/>
              <a:gd name="connsiteY13" fmla="*/ 248067 h 385016"/>
              <a:gd name="connsiteX14" fmla="*/ 76721 w 1346433"/>
              <a:gd name="connsiteY14" fmla="*/ 248068 h 385016"/>
              <a:gd name="connsiteX15" fmla="*/ 99192 w 1346433"/>
              <a:gd name="connsiteY15" fmla="*/ 287354 h 385016"/>
              <a:gd name="connsiteX16" fmla="*/ 111352 w 1346433"/>
              <a:gd name="connsiteY16" fmla="*/ 293291 h 385016"/>
              <a:gd name="connsiteX17" fmla="*/ 127328 w 1346433"/>
              <a:gd name="connsiteY17" fmla="*/ 331862 h 385016"/>
              <a:gd name="connsiteX18" fmla="*/ 146208 w 1346433"/>
              <a:gd name="connsiteY18" fmla="*/ 344591 h 385016"/>
              <a:gd name="connsiteX19" fmla="*/ 167471 w 1346433"/>
              <a:gd name="connsiteY19" fmla="*/ 348883 h 385016"/>
              <a:gd name="connsiteX20" fmla="*/ 174257 w 1346433"/>
              <a:gd name="connsiteY20" fmla="*/ 365266 h 385016"/>
              <a:gd name="connsiteX21" fmla="*/ 221939 w 1346433"/>
              <a:gd name="connsiteY21" fmla="*/ 385016 h 385016"/>
              <a:gd name="connsiteX22" fmla="*/ 344819 w 1346433"/>
              <a:gd name="connsiteY22" fmla="*/ 385016 h 385016"/>
              <a:gd name="connsiteX23" fmla="*/ 1001614 w 1346433"/>
              <a:gd name="connsiteY23" fmla="*/ 385016 h 385016"/>
              <a:gd name="connsiteX24" fmla="*/ 1124494 w 1346433"/>
              <a:gd name="connsiteY24" fmla="*/ 385016 h 385016"/>
              <a:gd name="connsiteX25" fmla="*/ 1172176 w 1346433"/>
              <a:gd name="connsiteY25" fmla="*/ 365266 h 385016"/>
              <a:gd name="connsiteX26" fmla="*/ 1178962 w 1346433"/>
              <a:gd name="connsiteY26" fmla="*/ 348883 h 385016"/>
              <a:gd name="connsiteX27" fmla="*/ 1200225 w 1346433"/>
              <a:gd name="connsiteY27" fmla="*/ 344591 h 385016"/>
              <a:gd name="connsiteX28" fmla="*/ 1219105 w 1346433"/>
              <a:gd name="connsiteY28" fmla="*/ 331862 h 385016"/>
              <a:gd name="connsiteX29" fmla="*/ 1235081 w 1346433"/>
              <a:gd name="connsiteY29" fmla="*/ 293291 h 385016"/>
              <a:gd name="connsiteX30" fmla="*/ 1247241 w 1346433"/>
              <a:gd name="connsiteY30" fmla="*/ 287354 h 385016"/>
              <a:gd name="connsiteX31" fmla="*/ 1269712 w 1346433"/>
              <a:gd name="connsiteY31" fmla="*/ 248068 h 385016"/>
              <a:gd name="connsiteX32" fmla="*/ 1269712 w 1346433"/>
              <a:gd name="connsiteY32" fmla="*/ 248067 h 385016"/>
              <a:gd name="connsiteX33" fmla="*/ 1346433 w 1346433"/>
              <a:gd name="connsiteY33" fmla="*/ 192509 h 385016"/>
              <a:gd name="connsiteX34" fmla="*/ 1269712 w 1346433"/>
              <a:gd name="connsiteY34" fmla="*/ 136951 h 385016"/>
              <a:gd name="connsiteX35" fmla="*/ 1269712 w 1346433"/>
              <a:gd name="connsiteY35" fmla="*/ 136949 h 385016"/>
              <a:gd name="connsiteX36" fmla="*/ 1247241 w 1346433"/>
              <a:gd name="connsiteY36" fmla="*/ 97664 h 385016"/>
              <a:gd name="connsiteX37" fmla="*/ 1235081 w 1346433"/>
              <a:gd name="connsiteY37" fmla="*/ 91727 h 385016"/>
              <a:gd name="connsiteX38" fmla="*/ 1219105 w 1346433"/>
              <a:gd name="connsiteY38" fmla="*/ 53155 h 385016"/>
              <a:gd name="connsiteX39" fmla="*/ 1200225 w 1346433"/>
              <a:gd name="connsiteY39" fmla="*/ 40426 h 385016"/>
              <a:gd name="connsiteX40" fmla="*/ 1178962 w 1346433"/>
              <a:gd name="connsiteY40" fmla="*/ 36133 h 385016"/>
              <a:gd name="connsiteX41" fmla="*/ 1172176 w 1346433"/>
              <a:gd name="connsiteY41" fmla="*/ 19751 h 385016"/>
              <a:gd name="connsiteX42" fmla="*/ 1124494 w 1346433"/>
              <a:gd name="connsiteY42" fmla="*/ 0 h 385016"/>
            </a:gdLst>
            <a:ahLst/>
            <a:cxnLst/>
            <a:rect l="l" t="t" r="r" b="b"/>
            <a:pathLst>
              <a:path w="1346433" h="385016">
                <a:moveTo>
                  <a:pt x="1124494" y="0"/>
                </a:moveTo>
                <a:lnTo>
                  <a:pt x="1001614" y="0"/>
                </a:lnTo>
                <a:lnTo>
                  <a:pt x="344819" y="0"/>
                </a:lnTo>
                <a:lnTo>
                  <a:pt x="221939" y="0"/>
                </a:lnTo>
                <a:cubicBezTo>
                  <a:pt x="203318" y="0"/>
                  <a:pt x="186460" y="7548"/>
                  <a:pt x="174257" y="19751"/>
                </a:cubicBezTo>
                <a:lnTo>
                  <a:pt x="167471" y="36133"/>
                </a:lnTo>
                <a:lnTo>
                  <a:pt x="146208" y="40426"/>
                </a:lnTo>
                <a:cubicBezTo>
                  <a:pt x="139102" y="43431"/>
                  <a:pt x="132703" y="47781"/>
                  <a:pt x="127328" y="53155"/>
                </a:cubicBezTo>
                <a:lnTo>
                  <a:pt x="111352" y="91727"/>
                </a:lnTo>
                <a:lnTo>
                  <a:pt x="99192" y="97664"/>
                </a:lnTo>
                <a:cubicBezTo>
                  <a:pt x="85308" y="107718"/>
                  <a:pt x="76721" y="121607"/>
                  <a:pt x="76721" y="136949"/>
                </a:cubicBezTo>
                <a:lnTo>
                  <a:pt x="76721" y="136951"/>
                </a:lnTo>
                <a:cubicBezTo>
                  <a:pt x="76721" y="167635"/>
                  <a:pt x="42372" y="192509"/>
                  <a:pt x="0" y="192509"/>
                </a:cubicBezTo>
                <a:cubicBezTo>
                  <a:pt x="42372" y="192509"/>
                  <a:pt x="76721" y="217383"/>
                  <a:pt x="76721" y="248067"/>
                </a:cubicBezTo>
                <a:lnTo>
                  <a:pt x="76721" y="248068"/>
                </a:lnTo>
                <a:cubicBezTo>
                  <a:pt x="76721" y="263410"/>
                  <a:pt x="85308" y="277300"/>
                  <a:pt x="99192" y="287354"/>
                </a:cubicBezTo>
                <a:lnTo>
                  <a:pt x="111352" y="293291"/>
                </a:lnTo>
                <a:lnTo>
                  <a:pt x="127328" y="331862"/>
                </a:lnTo>
                <a:cubicBezTo>
                  <a:pt x="132703" y="337236"/>
                  <a:pt x="139102" y="341585"/>
                  <a:pt x="146208" y="344591"/>
                </a:cubicBezTo>
                <a:lnTo>
                  <a:pt x="167471" y="348883"/>
                </a:lnTo>
                <a:lnTo>
                  <a:pt x="174257" y="365266"/>
                </a:lnTo>
                <a:cubicBezTo>
                  <a:pt x="186460" y="377469"/>
                  <a:pt x="203318" y="385016"/>
                  <a:pt x="221939" y="385016"/>
                </a:cubicBezTo>
                <a:lnTo>
                  <a:pt x="344819" y="385016"/>
                </a:lnTo>
                <a:lnTo>
                  <a:pt x="1001614" y="385016"/>
                </a:lnTo>
                <a:lnTo>
                  <a:pt x="1124494" y="385016"/>
                </a:lnTo>
                <a:cubicBezTo>
                  <a:pt x="1143115" y="385016"/>
                  <a:pt x="1159973" y="377469"/>
                  <a:pt x="1172176" y="365266"/>
                </a:cubicBezTo>
                <a:lnTo>
                  <a:pt x="1178962" y="348883"/>
                </a:lnTo>
                <a:lnTo>
                  <a:pt x="1200225" y="344591"/>
                </a:lnTo>
                <a:cubicBezTo>
                  <a:pt x="1207331" y="341585"/>
                  <a:pt x="1213730" y="337236"/>
                  <a:pt x="1219105" y="331862"/>
                </a:cubicBezTo>
                <a:lnTo>
                  <a:pt x="1235081" y="293291"/>
                </a:lnTo>
                <a:lnTo>
                  <a:pt x="1247241" y="287354"/>
                </a:lnTo>
                <a:cubicBezTo>
                  <a:pt x="1261125" y="277300"/>
                  <a:pt x="1269712" y="263410"/>
                  <a:pt x="1269712" y="248068"/>
                </a:cubicBezTo>
                <a:lnTo>
                  <a:pt x="1269712" y="248067"/>
                </a:lnTo>
                <a:cubicBezTo>
                  <a:pt x="1269712" y="217383"/>
                  <a:pt x="1304061" y="192509"/>
                  <a:pt x="1346433" y="192509"/>
                </a:cubicBezTo>
                <a:cubicBezTo>
                  <a:pt x="1304061" y="192509"/>
                  <a:pt x="1269712" y="167635"/>
                  <a:pt x="1269712" y="136951"/>
                </a:cubicBezTo>
                <a:lnTo>
                  <a:pt x="1269712" y="136949"/>
                </a:lnTo>
                <a:cubicBezTo>
                  <a:pt x="1269712" y="121607"/>
                  <a:pt x="1261125" y="107718"/>
                  <a:pt x="1247241" y="97664"/>
                </a:cubicBezTo>
                <a:lnTo>
                  <a:pt x="1235081" y="91727"/>
                </a:lnTo>
                <a:lnTo>
                  <a:pt x="1219105" y="53155"/>
                </a:lnTo>
                <a:cubicBezTo>
                  <a:pt x="1213730" y="47781"/>
                  <a:pt x="1207331" y="43431"/>
                  <a:pt x="1200225" y="40426"/>
                </a:cubicBezTo>
                <a:lnTo>
                  <a:pt x="1178962" y="36133"/>
                </a:lnTo>
                <a:lnTo>
                  <a:pt x="1172176" y="19751"/>
                </a:lnTo>
                <a:cubicBezTo>
                  <a:pt x="1159973" y="7548"/>
                  <a:pt x="1143115" y="0"/>
                  <a:pt x="1124494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8092" cap="sq">
            <a:solidFill>
              <a:schemeClr val="accent1">
                <a:lumMod val="75000"/>
              </a:schemeClr>
            </a:solidFill>
            <a:miter/>
          </a:ln>
          <a:effectLst>
            <a:outerShdw blurRad="152400" dist="76200" dir="540000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77670" tIns="38835" rIns="77670" bIns="38835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flipH="1">
            <a:off x="4088749" y="4965319"/>
            <a:ext cx="1935072" cy="464980"/>
          </a:xfrm>
          <a:custGeom>
            <a:avLst/>
            <a:gdLst>
              <a:gd name="connsiteX0" fmla="*/ 1124494 w 1346433"/>
              <a:gd name="connsiteY0" fmla="*/ 0 h 385016"/>
              <a:gd name="connsiteX1" fmla="*/ 1001614 w 1346433"/>
              <a:gd name="connsiteY1" fmla="*/ 0 h 385016"/>
              <a:gd name="connsiteX2" fmla="*/ 344819 w 1346433"/>
              <a:gd name="connsiteY2" fmla="*/ 0 h 385016"/>
              <a:gd name="connsiteX3" fmla="*/ 221939 w 1346433"/>
              <a:gd name="connsiteY3" fmla="*/ 0 h 385016"/>
              <a:gd name="connsiteX4" fmla="*/ 174257 w 1346433"/>
              <a:gd name="connsiteY4" fmla="*/ 19751 h 385016"/>
              <a:gd name="connsiteX5" fmla="*/ 167471 w 1346433"/>
              <a:gd name="connsiteY5" fmla="*/ 36133 h 385016"/>
              <a:gd name="connsiteX6" fmla="*/ 146208 w 1346433"/>
              <a:gd name="connsiteY6" fmla="*/ 40426 h 385016"/>
              <a:gd name="connsiteX7" fmla="*/ 127328 w 1346433"/>
              <a:gd name="connsiteY7" fmla="*/ 53155 h 385016"/>
              <a:gd name="connsiteX8" fmla="*/ 111352 w 1346433"/>
              <a:gd name="connsiteY8" fmla="*/ 91727 h 385016"/>
              <a:gd name="connsiteX9" fmla="*/ 99192 w 1346433"/>
              <a:gd name="connsiteY9" fmla="*/ 97664 h 385016"/>
              <a:gd name="connsiteX10" fmla="*/ 76721 w 1346433"/>
              <a:gd name="connsiteY10" fmla="*/ 136949 h 385016"/>
              <a:gd name="connsiteX11" fmla="*/ 76721 w 1346433"/>
              <a:gd name="connsiteY11" fmla="*/ 136951 h 385016"/>
              <a:gd name="connsiteX12" fmla="*/ 0 w 1346433"/>
              <a:gd name="connsiteY12" fmla="*/ 192509 h 385016"/>
              <a:gd name="connsiteX13" fmla="*/ 76721 w 1346433"/>
              <a:gd name="connsiteY13" fmla="*/ 248067 h 385016"/>
              <a:gd name="connsiteX14" fmla="*/ 76721 w 1346433"/>
              <a:gd name="connsiteY14" fmla="*/ 248068 h 385016"/>
              <a:gd name="connsiteX15" fmla="*/ 99192 w 1346433"/>
              <a:gd name="connsiteY15" fmla="*/ 287354 h 385016"/>
              <a:gd name="connsiteX16" fmla="*/ 111352 w 1346433"/>
              <a:gd name="connsiteY16" fmla="*/ 293291 h 385016"/>
              <a:gd name="connsiteX17" fmla="*/ 127328 w 1346433"/>
              <a:gd name="connsiteY17" fmla="*/ 331862 h 385016"/>
              <a:gd name="connsiteX18" fmla="*/ 146208 w 1346433"/>
              <a:gd name="connsiteY18" fmla="*/ 344591 h 385016"/>
              <a:gd name="connsiteX19" fmla="*/ 167471 w 1346433"/>
              <a:gd name="connsiteY19" fmla="*/ 348883 h 385016"/>
              <a:gd name="connsiteX20" fmla="*/ 174257 w 1346433"/>
              <a:gd name="connsiteY20" fmla="*/ 365266 h 385016"/>
              <a:gd name="connsiteX21" fmla="*/ 221939 w 1346433"/>
              <a:gd name="connsiteY21" fmla="*/ 385016 h 385016"/>
              <a:gd name="connsiteX22" fmla="*/ 344819 w 1346433"/>
              <a:gd name="connsiteY22" fmla="*/ 385016 h 385016"/>
              <a:gd name="connsiteX23" fmla="*/ 1001614 w 1346433"/>
              <a:gd name="connsiteY23" fmla="*/ 385016 h 385016"/>
              <a:gd name="connsiteX24" fmla="*/ 1124494 w 1346433"/>
              <a:gd name="connsiteY24" fmla="*/ 385016 h 385016"/>
              <a:gd name="connsiteX25" fmla="*/ 1172176 w 1346433"/>
              <a:gd name="connsiteY25" fmla="*/ 365266 h 385016"/>
              <a:gd name="connsiteX26" fmla="*/ 1178962 w 1346433"/>
              <a:gd name="connsiteY26" fmla="*/ 348883 h 385016"/>
              <a:gd name="connsiteX27" fmla="*/ 1200225 w 1346433"/>
              <a:gd name="connsiteY27" fmla="*/ 344591 h 385016"/>
              <a:gd name="connsiteX28" fmla="*/ 1219105 w 1346433"/>
              <a:gd name="connsiteY28" fmla="*/ 331862 h 385016"/>
              <a:gd name="connsiteX29" fmla="*/ 1235081 w 1346433"/>
              <a:gd name="connsiteY29" fmla="*/ 293291 h 385016"/>
              <a:gd name="connsiteX30" fmla="*/ 1247241 w 1346433"/>
              <a:gd name="connsiteY30" fmla="*/ 287354 h 385016"/>
              <a:gd name="connsiteX31" fmla="*/ 1269712 w 1346433"/>
              <a:gd name="connsiteY31" fmla="*/ 248068 h 385016"/>
              <a:gd name="connsiteX32" fmla="*/ 1269712 w 1346433"/>
              <a:gd name="connsiteY32" fmla="*/ 248067 h 385016"/>
              <a:gd name="connsiteX33" fmla="*/ 1346433 w 1346433"/>
              <a:gd name="connsiteY33" fmla="*/ 192509 h 385016"/>
              <a:gd name="connsiteX34" fmla="*/ 1269712 w 1346433"/>
              <a:gd name="connsiteY34" fmla="*/ 136951 h 385016"/>
              <a:gd name="connsiteX35" fmla="*/ 1269712 w 1346433"/>
              <a:gd name="connsiteY35" fmla="*/ 136949 h 385016"/>
              <a:gd name="connsiteX36" fmla="*/ 1247241 w 1346433"/>
              <a:gd name="connsiteY36" fmla="*/ 97664 h 385016"/>
              <a:gd name="connsiteX37" fmla="*/ 1235081 w 1346433"/>
              <a:gd name="connsiteY37" fmla="*/ 91727 h 385016"/>
              <a:gd name="connsiteX38" fmla="*/ 1219105 w 1346433"/>
              <a:gd name="connsiteY38" fmla="*/ 53155 h 385016"/>
              <a:gd name="connsiteX39" fmla="*/ 1200225 w 1346433"/>
              <a:gd name="connsiteY39" fmla="*/ 40426 h 385016"/>
              <a:gd name="connsiteX40" fmla="*/ 1178962 w 1346433"/>
              <a:gd name="connsiteY40" fmla="*/ 36133 h 385016"/>
              <a:gd name="connsiteX41" fmla="*/ 1172176 w 1346433"/>
              <a:gd name="connsiteY41" fmla="*/ 19751 h 385016"/>
              <a:gd name="connsiteX42" fmla="*/ 1124494 w 1346433"/>
              <a:gd name="connsiteY42" fmla="*/ 0 h 385016"/>
            </a:gdLst>
            <a:ahLst/>
            <a:cxnLst/>
            <a:rect l="l" t="t" r="r" b="b"/>
            <a:pathLst>
              <a:path w="1346433" h="385016">
                <a:moveTo>
                  <a:pt x="1124494" y="0"/>
                </a:moveTo>
                <a:lnTo>
                  <a:pt x="1001614" y="0"/>
                </a:lnTo>
                <a:lnTo>
                  <a:pt x="344819" y="0"/>
                </a:lnTo>
                <a:lnTo>
                  <a:pt x="221939" y="0"/>
                </a:lnTo>
                <a:cubicBezTo>
                  <a:pt x="203318" y="0"/>
                  <a:pt x="186460" y="7548"/>
                  <a:pt x="174257" y="19751"/>
                </a:cubicBezTo>
                <a:lnTo>
                  <a:pt x="167471" y="36133"/>
                </a:lnTo>
                <a:lnTo>
                  <a:pt x="146208" y="40426"/>
                </a:lnTo>
                <a:cubicBezTo>
                  <a:pt x="139102" y="43431"/>
                  <a:pt x="132703" y="47781"/>
                  <a:pt x="127328" y="53155"/>
                </a:cubicBezTo>
                <a:lnTo>
                  <a:pt x="111352" y="91727"/>
                </a:lnTo>
                <a:lnTo>
                  <a:pt x="99192" y="97664"/>
                </a:lnTo>
                <a:cubicBezTo>
                  <a:pt x="85308" y="107718"/>
                  <a:pt x="76721" y="121607"/>
                  <a:pt x="76721" y="136949"/>
                </a:cubicBezTo>
                <a:lnTo>
                  <a:pt x="76721" y="136951"/>
                </a:lnTo>
                <a:cubicBezTo>
                  <a:pt x="76721" y="167635"/>
                  <a:pt x="42372" y="192509"/>
                  <a:pt x="0" y="192509"/>
                </a:cubicBezTo>
                <a:cubicBezTo>
                  <a:pt x="42372" y="192509"/>
                  <a:pt x="76721" y="217383"/>
                  <a:pt x="76721" y="248067"/>
                </a:cubicBezTo>
                <a:lnTo>
                  <a:pt x="76721" y="248068"/>
                </a:lnTo>
                <a:cubicBezTo>
                  <a:pt x="76721" y="263410"/>
                  <a:pt x="85308" y="277300"/>
                  <a:pt x="99192" y="287354"/>
                </a:cubicBezTo>
                <a:lnTo>
                  <a:pt x="111352" y="293291"/>
                </a:lnTo>
                <a:lnTo>
                  <a:pt x="127328" y="331862"/>
                </a:lnTo>
                <a:cubicBezTo>
                  <a:pt x="132703" y="337236"/>
                  <a:pt x="139102" y="341585"/>
                  <a:pt x="146208" y="344591"/>
                </a:cubicBezTo>
                <a:lnTo>
                  <a:pt x="167471" y="348883"/>
                </a:lnTo>
                <a:lnTo>
                  <a:pt x="174257" y="365266"/>
                </a:lnTo>
                <a:cubicBezTo>
                  <a:pt x="186460" y="377469"/>
                  <a:pt x="203318" y="385016"/>
                  <a:pt x="221939" y="385016"/>
                </a:cubicBezTo>
                <a:lnTo>
                  <a:pt x="344819" y="385016"/>
                </a:lnTo>
                <a:lnTo>
                  <a:pt x="1001614" y="385016"/>
                </a:lnTo>
                <a:lnTo>
                  <a:pt x="1124494" y="385016"/>
                </a:lnTo>
                <a:cubicBezTo>
                  <a:pt x="1143115" y="385016"/>
                  <a:pt x="1159973" y="377469"/>
                  <a:pt x="1172176" y="365266"/>
                </a:cubicBezTo>
                <a:lnTo>
                  <a:pt x="1178962" y="348883"/>
                </a:lnTo>
                <a:lnTo>
                  <a:pt x="1200225" y="344591"/>
                </a:lnTo>
                <a:cubicBezTo>
                  <a:pt x="1207331" y="341585"/>
                  <a:pt x="1213730" y="337236"/>
                  <a:pt x="1219105" y="331862"/>
                </a:cubicBezTo>
                <a:lnTo>
                  <a:pt x="1235081" y="293291"/>
                </a:lnTo>
                <a:lnTo>
                  <a:pt x="1247241" y="287354"/>
                </a:lnTo>
                <a:cubicBezTo>
                  <a:pt x="1261125" y="277300"/>
                  <a:pt x="1269712" y="263410"/>
                  <a:pt x="1269712" y="248068"/>
                </a:cubicBezTo>
                <a:lnTo>
                  <a:pt x="1269712" y="248067"/>
                </a:lnTo>
                <a:cubicBezTo>
                  <a:pt x="1269712" y="217383"/>
                  <a:pt x="1304061" y="192509"/>
                  <a:pt x="1346433" y="192509"/>
                </a:cubicBezTo>
                <a:cubicBezTo>
                  <a:pt x="1304061" y="192509"/>
                  <a:pt x="1269712" y="167635"/>
                  <a:pt x="1269712" y="136951"/>
                </a:cubicBezTo>
                <a:lnTo>
                  <a:pt x="1269712" y="136949"/>
                </a:lnTo>
                <a:cubicBezTo>
                  <a:pt x="1269712" y="121607"/>
                  <a:pt x="1261125" y="107718"/>
                  <a:pt x="1247241" y="97664"/>
                </a:cubicBezTo>
                <a:lnTo>
                  <a:pt x="1235081" y="91727"/>
                </a:lnTo>
                <a:lnTo>
                  <a:pt x="1219105" y="53155"/>
                </a:lnTo>
                <a:cubicBezTo>
                  <a:pt x="1213730" y="47781"/>
                  <a:pt x="1207331" y="43431"/>
                  <a:pt x="1200225" y="40426"/>
                </a:cubicBezTo>
                <a:lnTo>
                  <a:pt x="1178962" y="36133"/>
                </a:lnTo>
                <a:lnTo>
                  <a:pt x="1172176" y="19751"/>
                </a:lnTo>
                <a:cubicBezTo>
                  <a:pt x="1159973" y="7548"/>
                  <a:pt x="1143115" y="0"/>
                  <a:pt x="1124494" y="0"/>
                </a:cubicBezTo>
                <a:close/>
              </a:path>
            </a:pathLst>
          </a:custGeom>
          <a:noFill/>
          <a:ln w="12700" cap="sq">
            <a:solidFill>
              <a:schemeClr val="accent1">
                <a:lumMod val="20000"/>
                <a:lumOff val="8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5099884" y="5043920"/>
            <a:ext cx="750623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zh-CN" altLang="en-US" sz="1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翁冬琴</a:t>
            </a:r>
            <a:endParaRPr kumimoji="1" lang="zh-CN" altLang="en-US" sz="12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OPPOSans R" panose="00020600040101010101" charset="-122"/>
              <a:ea typeface="OPPOSans R" panose="00020600040101010101" charset="-122"/>
              <a:cs typeface="OPPOSans R" panose="00020600040101010101" charset="-122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4149274" y="4999178"/>
            <a:ext cx="937777" cy="397262"/>
          </a:xfrm>
          <a:custGeom>
            <a:avLst/>
            <a:gdLst>
              <a:gd name="connsiteX0" fmla="*/ 265462 w 937777"/>
              <a:gd name="connsiteY0" fmla="*/ 0 h 397262"/>
              <a:gd name="connsiteX1" fmla="*/ 409397 w 937777"/>
              <a:gd name="connsiteY1" fmla="*/ 0 h 397262"/>
              <a:gd name="connsiteX2" fmla="*/ 412439 w 937777"/>
              <a:gd name="connsiteY2" fmla="*/ 0 h 397262"/>
              <a:gd name="connsiteX3" fmla="*/ 937777 w 937777"/>
              <a:gd name="connsiteY3" fmla="*/ 0 h 397262"/>
              <a:gd name="connsiteX4" fmla="*/ 937777 w 937777"/>
              <a:gd name="connsiteY4" fmla="*/ 397262 h 397262"/>
              <a:gd name="connsiteX5" fmla="*/ 412439 w 937777"/>
              <a:gd name="connsiteY5" fmla="*/ 397262 h 397262"/>
              <a:gd name="connsiteX6" fmla="*/ 409397 w 937777"/>
              <a:gd name="connsiteY6" fmla="*/ 397262 h 397262"/>
              <a:gd name="connsiteX7" fmla="*/ 265462 w 937777"/>
              <a:gd name="connsiteY7" fmla="*/ 397262 h 397262"/>
              <a:gd name="connsiteX8" fmla="*/ 208429 w 937777"/>
              <a:gd name="connsiteY8" fmla="*/ 376884 h 397262"/>
              <a:gd name="connsiteX9" fmla="*/ 200312 w 937777"/>
              <a:gd name="connsiteY9" fmla="*/ 359980 h 397262"/>
              <a:gd name="connsiteX10" fmla="*/ 174880 w 937777"/>
              <a:gd name="connsiteY10" fmla="*/ 355551 h 397262"/>
              <a:gd name="connsiteX11" fmla="*/ 152297 w 937777"/>
              <a:gd name="connsiteY11" fmla="*/ 342418 h 397262"/>
              <a:gd name="connsiteX12" fmla="*/ 133188 w 937777"/>
              <a:gd name="connsiteY12" fmla="*/ 302620 h 397262"/>
              <a:gd name="connsiteX13" fmla="*/ 118644 w 937777"/>
              <a:gd name="connsiteY13" fmla="*/ 296494 h 397262"/>
              <a:gd name="connsiteX14" fmla="*/ 91766 w 937777"/>
              <a:gd name="connsiteY14" fmla="*/ 255958 h 397262"/>
              <a:gd name="connsiteX15" fmla="*/ 91766 w 937777"/>
              <a:gd name="connsiteY15" fmla="*/ 255957 h 397262"/>
              <a:gd name="connsiteX16" fmla="*/ 0 w 937777"/>
              <a:gd name="connsiteY16" fmla="*/ 198632 h 397262"/>
              <a:gd name="connsiteX17" fmla="*/ 91766 w 937777"/>
              <a:gd name="connsiteY17" fmla="*/ 141307 h 397262"/>
              <a:gd name="connsiteX18" fmla="*/ 91766 w 937777"/>
              <a:gd name="connsiteY18" fmla="*/ 141305 h 397262"/>
              <a:gd name="connsiteX19" fmla="*/ 118644 w 937777"/>
              <a:gd name="connsiteY19" fmla="*/ 100771 h 397262"/>
              <a:gd name="connsiteX20" fmla="*/ 133188 w 937777"/>
              <a:gd name="connsiteY20" fmla="*/ 94645 h 397262"/>
              <a:gd name="connsiteX21" fmla="*/ 152297 w 937777"/>
              <a:gd name="connsiteY21" fmla="*/ 54846 h 397262"/>
              <a:gd name="connsiteX22" fmla="*/ 174880 w 937777"/>
              <a:gd name="connsiteY22" fmla="*/ 41712 h 397262"/>
              <a:gd name="connsiteX23" fmla="*/ 200312 w 937777"/>
              <a:gd name="connsiteY23" fmla="*/ 37283 h 397262"/>
              <a:gd name="connsiteX24" fmla="*/ 208429 w 937777"/>
              <a:gd name="connsiteY24" fmla="*/ 20379 h 397262"/>
              <a:gd name="connsiteX25" fmla="*/ 265462 w 937777"/>
              <a:gd name="connsiteY25" fmla="*/ 0 h 397262"/>
            </a:gdLst>
            <a:ahLst/>
            <a:cxnLst/>
            <a:rect l="l" t="t" r="r" b="b"/>
            <a:pathLst>
              <a:path w="937777" h="397262">
                <a:moveTo>
                  <a:pt x="265462" y="0"/>
                </a:moveTo>
                <a:lnTo>
                  <a:pt x="409397" y="0"/>
                </a:lnTo>
                <a:lnTo>
                  <a:pt x="412439" y="0"/>
                </a:lnTo>
                <a:lnTo>
                  <a:pt x="937777" y="0"/>
                </a:lnTo>
                <a:lnTo>
                  <a:pt x="937777" y="397262"/>
                </a:lnTo>
                <a:lnTo>
                  <a:pt x="412439" y="397262"/>
                </a:lnTo>
                <a:lnTo>
                  <a:pt x="409397" y="397262"/>
                </a:lnTo>
                <a:lnTo>
                  <a:pt x="265462" y="397262"/>
                </a:lnTo>
                <a:cubicBezTo>
                  <a:pt x="243189" y="397262"/>
                  <a:pt x="223025" y="389475"/>
                  <a:pt x="208429" y="376884"/>
                </a:cubicBezTo>
                <a:lnTo>
                  <a:pt x="200312" y="359980"/>
                </a:lnTo>
                <a:lnTo>
                  <a:pt x="174880" y="355551"/>
                </a:lnTo>
                <a:cubicBezTo>
                  <a:pt x="166380" y="352450"/>
                  <a:pt x="158726" y="347963"/>
                  <a:pt x="152297" y="342418"/>
                </a:cubicBezTo>
                <a:lnTo>
                  <a:pt x="133188" y="302620"/>
                </a:lnTo>
                <a:lnTo>
                  <a:pt x="118644" y="296494"/>
                </a:lnTo>
                <a:cubicBezTo>
                  <a:pt x="102037" y="286120"/>
                  <a:pt x="91766" y="271788"/>
                  <a:pt x="91766" y="255958"/>
                </a:cubicBezTo>
                <a:lnTo>
                  <a:pt x="91766" y="255957"/>
                </a:lnTo>
                <a:cubicBezTo>
                  <a:pt x="91766" y="224297"/>
                  <a:pt x="50681" y="198632"/>
                  <a:pt x="0" y="198632"/>
                </a:cubicBezTo>
                <a:cubicBezTo>
                  <a:pt x="50681" y="198632"/>
                  <a:pt x="91766" y="172967"/>
                  <a:pt x="91766" y="141307"/>
                </a:cubicBezTo>
                <a:lnTo>
                  <a:pt x="91766" y="141305"/>
                </a:lnTo>
                <a:cubicBezTo>
                  <a:pt x="91766" y="125475"/>
                  <a:pt x="102037" y="111144"/>
                  <a:pt x="118644" y="100771"/>
                </a:cubicBezTo>
                <a:lnTo>
                  <a:pt x="133188" y="94645"/>
                </a:lnTo>
                <a:lnTo>
                  <a:pt x="152297" y="54846"/>
                </a:lnTo>
                <a:cubicBezTo>
                  <a:pt x="158726" y="49301"/>
                  <a:pt x="166380" y="44813"/>
                  <a:pt x="174880" y="41712"/>
                </a:cubicBezTo>
                <a:lnTo>
                  <a:pt x="200312" y="37283"/>
                </a:lnTo>
                <a:lnTo>
                  <a:pt x="208429" y="20379"/>
                </a:lnTo>
                <a:cubicBezTo>
                  <a:pt x="223025" y="7788"/>
                  <a:pt x="243189" y="0"/>
                  <a:pt x="265462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49418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8900000" scaled="0"/>
          </a:gradFill>
          <a:ln w="8092" cap="sq">
            <a:solidFill>
              <a:schemeClr val="accent1">
                <a:lumMod val="75000"/>
              </a:schemeClr>
            </a:solidFill>
            <a:miter/>
          </a:ln>
          <a:effectLst>
            <a:outerShdw blurRad="139700" dist="63500" dir="5400000" algn="t" rotWithShape="0">
              <a:schemeClr val="accent1">
                <a:lumMod val="20000"/>
                <a:lumOff val="80000"/>
                <a:alpha val="12000"/>
              </a:schemeClr>
            </a:outerShdw>
          </a:effectLst>
        </p:spPr>
        <p:txBody>
          <a:bodyPr vert="horz" wrap="square" lIns="77670" tIns="38835" rIns="77670" bIns="38835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4285312" y="5043920"/>
            <a:ext cx="770973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汇报人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flipH="1">
            <a:off x="6183017" y="4999178"/>
            <a:ext cx="1799792" cy="397262"/>
          </a:xfrm>
          <a:custGeom>
            <a:avLst/>
            <a:gdLst>
              <a:gd name="connsiteX0" fmla="*/ 1124494 w 1346433"/>
              <a:gd name="connsiteY0" fmla="*/ 0 h 385016"/>
              <a:gd name="connsiteX1" fmla="*/ 1001614 w 1346433"/>
              <a:gd name="connsiteY1" fmla="*/ 0 h 385016"/>
              <a:gd name="connsiteX2" fmla="*/ 344819 w 1346433"/>
              <a:gd name="connsiteY2" fmla="*/ 0 h 385016"/>
              <a:gd name="connsiteX3" fmla="*/ 221939 w 1346433"/>
              <a:gd name="connsiteY3" fmla="*/ 0 h 385016"/>
              <a:gd name="connsiteX4" fmla="*/ 174257 w 1346433"/>
              <a:gd name="connsiteY4" fmla="*/ 19751 h 385016"/>
              <a:gd name="connsiteX5" fmla="*/ 167471 w 1346433"/>
              <a:gd name="connsiteY5" fmla="*/ 36133 h 385016"/>
              <a:gd name="connsiteX6" fmla="*/ 146208 w 1346433"/>
              <a:gd name="connsiteY6" fmla="*/ 40426 h 385016"/>
              <a:gd name="connsiteX7" fmla="*/ 127328 w 1346433"/>
              <a:gd name="connsiteY7" fmla="*/ 53155 h 385016"/>
              <a:gd name="connsiteX8" fmla="*/ 111352 w 1346433"/>
              <a:gd name="connsiteY8" fmla="*/ 91727 h 385016"/>
              <a:gd name="connsiteX9" fmla="*/ 99192 w 1346433"/>
              <a:gd name="connsiteY9" fmla="*/ 97664 h 385016"/>
              <a:gd name="connsiteX10" fmla="*/ 76721 w 1346433"/>
              <a:gd name="connsiteY10" fmla="*/ 136949 h 385016"/>
              <a:gd name="connsiteX11" fmla="*/ 76721 w 1346433"/>
              <a:gd name="connsiteY11" fmla="*/ 136951 h 385016"/>
              <a:gd name="connsiteX12" fmla="*/ 0 w 1346433"/>
              <a:gd name="connsiteY12" fmla="*/ 192509 h 385016"/>
              <a:gd name="connsiteX13" fmla="*/ 76721 w 1346433"/>
              <a:gd name="connsiteY13" fmla="*/ 248067 h 385016"/>
              <a:gd name="connsiteX14" fmla="*/ 76721 w 1346433"/>
              <a:gd name="connsiteY14" fmla="*/ 248068 h 385016"/>
              <a:gd name="connsiteX15" fmla="*/ 99192 w 1346433"/>
              <a:gd name="connsiteY15" fmla="*/ 287354 h 385016"/>
              <a:gd name="connsiteX16" fmla="*/ 111352 w 1346433"/>
              <a:gd name="connsiteY16" fmla="*/ 293291 h 385016"/>
              <a:gd name="connsiteX17" fmla="*/ 127328 w 1346433"/>
              <a:gd name="connsiteY17" fmla="*/ 331862 h 385016"/>
              <a:gd name="connsiteX18" fmla="*/ 146208 w 1346433"/>
              <a:gd name="connsiteY18" fmla="*/ 344591 h 385016"/>
              <a:gd name="connsiteX19" fmla="*/ 167471 w 1346433"/>
              <a:gd name="connsiteY19" fmla="*/ 348883 h 385016"/>
              <a:gd name="connsiteX20" fmla="*/ 174257 w 1346433"/>
              <a:gd name="connsiteY20" fmla="*/ 365266 h 385016"/>
              <a:gd name="connsiteX21" fmla="*/ 221939 w 1346433"/>
              <a:gd name="connsiteY21" fmla="*/ 385016 h 385016"/>
              <a:gd name="connsiteX22" fmla="*/ 344819 w 1346433"/>
              <a:gd name="connsiteY22" fmla="*/ 385016 h 385016"/>
              <a:gd name="connsiteX23" fmla="*/ 1001614 w 1346433"/>
              <a:gd name="connsiteY23" fmla="*/ 385016 h 385016"/>
              <a:gd name="connsiteX24" fmla="*/ 1124494 w 1346433"/>
              <a:gd name="connsiteY24" fmla="*/ 385016 h 385016"/>
              <a:gd name="connsiteX25" fmla="*/ 1172176 w 1346433"/>
              <a:gd name="connsiteY25" fmla="*/ 365266 h 385016"/>
              <a:gd name="connsiteX26" fmla="*/ 1178962 w 1346433"/>
              <a:gd name="connsiteY26" fmla="*/ 348883 h 385016"/>
              <a:gd name="connsiteX27" fmla="*/ 1200225 w 1346433"/>
              <a:gd name="connsiteY27" fmla="*/ 344591 h 385016"/>
              <a:gd name="connsiteX28" fmla="*/ 1219105 w 1346433"/>
              <a:gd name="connsiteY28" fmla="*/ 331862 h 385016"/>
              <a:gd name="connsiteX29" fmla="*/ 1235081 w 1346433"/>
              <a:gd name="connsiteY29" fmla="*/ 293291 h 385016"/>
              <a:gd name="connsiteX30" fmla="*/ 1247241 w 1346433"/>
              <a:gd name="connsiteY30" fmla="*/ 287354 h 385016"/>
              <a:gd name="connsiteX31" fmla="*/ 1269712 w 1346433"/>
              <a:gd name="connsiteY31" fmla="*/ 248068 h 385016"/>
              <a:gd name="connsiteX32" fmla="*/ 1269712 w 1346433"/>
              <a:gd name="connsiteY32" fmla="*/ 248067 h 385016"/>
              <a:gd name="connsiteX33" fmla="*/ 1346433 w 1346433"/>
              <a:gd name="connsiteY33" fmla="*/ 192509 h 385016"/>
              <a:gd name="connsiteX34" fmla="*/ 1269712 w 1346433"/>
              <a:gd name="connsiteY34" fmla="*/ 136951 h 385016"/>
              <a:gd name="connsiteX35" fmla="*/ 1269712 w 1346433"/>
              <a:gd name="connsiteY35" fmla="*/ 136949 h 385016"/>
              <a:gd name="connsiteX36" fmla="*/ 1247241 w 1346433"/>
              <a:gd name="connsiteY36" fmla="*/ 97664 h 385016"/>
              <a:gd name="connsiteX37" fmla="*/ 1235081 w 1346433"/>
              <a:gd name="connsiteY37" fmla="*/ 91727 h 385016"/>
              <a:gd name="connsiteX38" fmla="*/ 1219105 w 1346433"/>
              <a:gd name="connsiteY38" fmla="*/ 53155 h 385016"/>
              <a:gd name="connsiteX39" fmla="*/ 1200225 w 1346433"/>
              <a:gd name="connsiteY39" fmla="*/ 40426 h 385016"/>
              <a:gd name="connsiteX40" fmla="*/ 1178962 w 1346433"/>
              <a:gd name="connsiteY40" fmla="*/ 36133 h 385016"/>
              <a:gd name="connsiteX41" fmla="*/ 1172176 w 1346433"/>
              <a:gd name="connsiteY41" fmla="*/ 19751 h 385016"/>
              <a:gd name="connsiteX42" fmla="*/ 1124494 w 1346433"/>
              <a:gd name="connsiteY42" fmla="*/ 0 h 385016"/>
            </a:gdLst>
            <a:ahLst/>
            <a:cxnLst/>
            <a:rect l="l" t="t" r="r" b="b"/>
            <a:pathLst>
              <a:path w="1346433" h="385016">
                <a:moveTo>
                  <a:pt x="1124494" y="0"/>
                </a:moveTo>
                <a:lnTo>
                  <a:pt x="1001614" y="0"/>
                </a:lnTo>
                <a:lnTo>
                  <a:pt x="344819" y="0"/>
                </a:lnTo>
                <a:lnTo>
                  <a:pt x="221939" y="0"/>
                </a:lnTo>
                <a:cubicBezTo>
                  <a:pt x="203318" y="0"/>
                  <a:pt x="186460" y="7548"/>
                  <a:pt x="174257" y="19751"/>
                </a:cubicBezTo>
                <a:lnTo>
                  <a:pt x="167471" y="36133"/>
                </a:lnTo>
                <a:lnTo>
                  <a:pt x="146208" y="40426"/>
                </a:lnTo>
                <a:cubicBezTo>
                  <a:pt x="139102" y="43431"/>
                  <a:pt x="132703" y="47781"/>
                  <a:pt x="127328" y="53155"/>
                </a:cubicBezTo>
                <a:lnTo>
                  <a:pt x="111352" y="91727"/>
                </a:lnTo>
                <a:lnTo>
                  <a:pt x="99192" y="97664"/>
                </a:lnTo>
                <a:cubicBezTo>
                  <a:pt x="85308" y="107718"/>
                  <a:pt x="76721" y="121607"/>
                  <a:pt x="76721" y="136949"/>
                </a:cubicBezTo>
                <a:lnTo>
                  <a:pt x="76721" y="136951"/>
                </a:lnTo>
                <a:cubicBezTo>
                  <a:pt x="76721" y="167635"/>
                  <a:pt x="42372" y="192509"/>
                  <a:pt x="0" y="192509"/>
                </a:cubicBezTo>
                <a:cubicBezTo>
                  <a:pt x="42372" y="192509"/>
                  <a:pt x="76721" y="217383"/>
                  <a:pt x="76721" y="248067"/>
                </a:cubicBezTo>
                <a:lnTo>
                  <a:pt x="76721" y="248068"/>
                </a:lnTo>
                <a:cubicBezTo>
                  <a:pt x="76721" y="263410"/>
                  <a:pt x="85308" y="277300"/>
                  <a:pt x="99192" y="287354"/>
                </a:cubicBezTo>
                <a:lnTo>
                  <a:pt x="111352" y="293291"/>
                </a:lnTo>
                <a:lnTo>
                  <a:pt x="127328" y="331862"/>
                </a:lnTo>
                <a:cubicBezTo>
                  <a:pt x="132703" y="337236"/>
                  <a:pt x="139102" y="341585"/>
                  <a:pt x="146208" y="344591"/>
                </a:cubicBezTo>
                <a:lnTo>
                  <a:pt x="167471" y="348883"/>
                </a:lnTo>
                <a:lnTo>
                  <a:pt x="174257" y="365266"/>
                </a:lnTo>
                <a:cubicBezTo>
                  <a:pt x="186460" y="377469"/>
                  <a:pt x="203318" y="385016"/>
                  <a:pt x="221939" y="385016"/>
                </a:cubicBezTo>
                <a:lnTo>
                  <a:pt x="344819" y="385016"/>
                </a:lnTo>
                <a:lnTo>
                  <a:pt x="1001614" y="385016"/>
                </a:lnTo>
                <a:lnTo>
                  <a:pt x="1124494" y="385016"/>
                </a:lnTo>
                <a:cubicBezTo>
                  <a:pt x="1143115" y="385016"/>
                  <a:pt x="1159973" y="377469"/>
                  <a:pt x="1172176" y="365266"/>
                </a:cubicBezTo>
                <a:lnTo>
                  <a:pt x="1178962" y="348883"/>
                </a:lnTo>
                <a:lnTo>
                  <a:pt x="1200225" y="344591"/>
                </a:lnTo>
                <a:cubicBezTo>
                  <a:pt x="1207331" y="341585"/>
                  <a:pt x="1213730" y="337236"/>
                  <a:pt x="1219105" y="331862"/>
                </a:cubicBezTo>
                <a:lnTo>
                  <a:pt x="1235081" y="293291"/>
                </a:lnTo>
                <a:lnTo>
                  <a:pt x="1247241" y="287354"/>
                </a:lnTo>
                <a:cubicBezTo>
                  <a:pt x="1261125" y="277300"/>
                  <a:pt x="1269712" y="263410"/>
                  <a:pt x="1269712" y="248068"/>
                </a:cubicBezTo>
                <a:lnTo>
                  <a:pt x="1269712" y="248067"/>
                </a:lnTo>
                <a:cubicBezTo>
                  <a:pt x="1269712" y="217383"/>
                  <a:pt x="1304061" y="192509"/>
                  <a:pt x="1346433" y="192509"/>
                </a:cubicBezTo>
                <a:cubicBezTo>
                  <a:pt x="1304061" y="192509"/>
                  <a:pt x="1269712" y="167635"/>
                  <a:pt x="1269712" y="136951"/>
                </a:cubicBezTo>
                <a:lnTo>
                  <a:pt x="1269712" y="136949"/>
                </a:lnTo>
                <a:cubicBezTo>
                  <a:pt x="1269712" y="121607"/>
                  <a:pt x="1261125" y="107718"/>
                  <a:pt x="1247241" y="97664"/>
                </a:cubicBezTo>
                <a:lnTo>
                  <a:pt x="1235081" y="91727"/>
                </a:lnTo>
                <a:lnTo>
                  <a:pt x="1219105" y="53155"/>
                </a:lnTo>
                <a:cubicBezTo>
                  <a:pt x="1213730" y="47781"/>
                  <a:pt x="1207331" y="43431"/>
                  <a:pt x="1200225" y="40426"/>
                </a:cubicBezTo>
                <a:lnTo>
                  <a:pt x="1178962" y="36133"/>
                </a:lnTo>
                <a:lnTo>
                  <a:pt x="1172176" y="19751"/>
                </a:lnTo>
                <a:cubicBezTo>
                  <a:pt x="1159973" y="7548"/>
                  <a:pt x="1143115" y="0"/>
                  <a:pt x="1124494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8092" cap="sq">
            <a:solidFill>
              <a:schemeClr val="accent1">
                <a:lumMod val="75000"/>
              </a:schemeClr>
            </a:solidFill>
            <a:miter/>
          </a:ln>
          <a:effectLst>
            <a:outerShdw blurRad="152400" dist="76200" dir="540000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77670" tIns="38835" rIns="77670" bIns="38835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flipH="1">
            <a:off x="6122492" y="4965319"/>
            <a:ext cx="1935072" cy="464980"/>
          </a:xfrm>
          <a:custGeom>
            <a:avLst/>
            <a:gdLst>
              <a:gd name="connsiteX0" fmla="*/ 1124494 w 1346433"/>
              <a:gd name="connsiteY0" fmla="*/ 0 h 385016"/>
              <a:gd name="connsiteX1" fmla="*/ 1001614 w 1346433"/>
              <a:gd name="connsiteY1" fmla="*/ 0 h 385016"/>
              <a:gd name="connsiteX2" fmla="*/ 344819 w 1346433"/>
              <a:gd name="connsiteY2" fmla="*/ 0 h 385016"/>
              <a:gd name="connsiteX3" fmla="*/ 221939 w 1346433"/>
              <a:gd name="connsiteY3" fmla="*/ 0 h 385016"/>
              <a:gd name="connsiteX4" fmla="*/ 174257 w 1346433"/>
              <a:gd name="connsiteY4" fmla="*/ 19751 h 385016"/>
              <a:gd name="connsiteX5" fmla="*/ 167471 w 1346433"/>
              <a:gd name="connsiteY5" fmla="*/ 36133 h 385016"/>
              <a:gd name="connsiteX6" fmla="*/ 146208 w 1346433"/>
              <a:gd name="connsiteY6" fmla="*/ 40426 h 385016"/>
              <a:gd name="connsiteX7" fmla="*/ 127328 w 1346433"/>
              <a:gd name="connsiteY7" fmla="*/ 53155 h 385016"/>
              <a:gd name="connsiteX8" fmla="*/ 111352 w 1346433"/>
              <a:gd name="connsiteY8" fmla="*/ 91727 h 385016"/>
              <a:gd name="connsiteX9" fmla="*/ 99192 w 1346433"/>
              <a:gd name="connsiteY9" fmla="*/ 97664 h 385016"/>
              <a:gd name="connsiteX10" fmla="*/ 76721 w 1346433"/>
              <a:gd name="connsiteY10" fmla="*/ 136949 h 385016"/>
              <a:gd name="connsiteX11" fmla="*/ 76721 w 1346433"/>
              <a:gd name="connsiteY11" fmla="*/ 136951 h 385016"/>
              <a:gd name="connsiteX12" fmla="*/ 0 w 1346433"/>
              <a:gd name="connsiteY12" fmla="*/ 192509 h 385016"/>
              <a:gd name="connsiteX13" fmla="*/ 76721 w 1346433"/>
              <a:gd name="connsiteY13" fmla="*/ 248067 h 385016"/>
              <a:gd name="connsiteX14" fmla="*/ 76721 w 1346433"/>
              <a:gd name="connsiteY14" fmla="*/ 248068 h 385016"/>
              <a:gd name="connsiteX15" fmla="*/ 99192 w 1346433"/>
              <a:gd name="connsiteY15" fmla="*/ 287354 h 385016"/>
              <a:gd name="connsiteX16" fmla="*/ 111352 w 1346433"/>
              <a:gd name="connsiteY16" fmla="*/ 293291 h 385016"/>
              <a:gd name="connsiteX17" fmla="*/ 127328 w 1346433"/>
              <a:gd name="connsiteY17" fmla="*/ 331862 h 385016"/>
              <a:gd name="connsiteX18" fmla="*/ 146208 w 1346433"/>
              <a:gd name="connsiteY18" fmla="*/ 344591 h 385016"/>
              <a:gd name="connsiteX19" fmla="*/ 167471 w 1346433"/>
              <a:gd name="connsiteY19" fmla="*/ 348883 h 385016"/>
              <a:gd name="connsiteX20" fmla="*/ 174257 w 1346433"/>
              <a:gd name="connsiteY20" fmla="*/ 365266 h 385016"/>
              <a:gd name="connsiteX21" fmla="*/ 221939 w 1346433"/>
              <a:gd name="connsiteY21" fmla="*/ 385016 h 385016"/>
              <a:gd name="connsiteX22" fmla="*/ 344819 w 1346433"/>
              <a:gd name="connsiteY22" fmla="*/ 385016 h 385016"/>
              <a:gd name="connsiteX23" fmla="*/ 1001614 w 1346433"/>
              <a:gd name="connsiteY23" fmla="*/ 385016 h 385016"/>
              <a:gd name="connsiteX24" fmla="*/ 1124494 w 1346433"/>
              <a:gd name="connsiteY24" fmla="*/ 385016 h 385016"/>
              <a:gd name="connsiteX25" fmla="*/ 1172176 w 1346433"/>
              <a:gd name="connsiteY25" fmla="*/ 365266 h 385016"/>
              <a:gd name="connsiteX26" fmla="*/ 1178962 w 1346433"/>
              <a:gd name="connsiteY26" fmla="*/ 348883 h 385016"/>
              <a:gd name="connsiteX27" fmla="*/ 1200225 w 1346433"/>
              <a:gd name="connsiteY27" fmla="*/ 344591 h 385016"/>
              <a:gd name="connsiteX28" fmla="*/ 1219105 w 1346433"/>
              <a:gd name="connsiteY28" fmla="*/ 331862 h 385016"/>
              <a:gd name="connsiteX29" fmla="*/ 1235081 w 1346433"/>
              <a:gd name="connsiteY29" fmla="*/ 293291 h 385016"/>
              <a:gd name="connsiteX30" fmla="*/ 1247241 w 1346433"/>
              <a:gd name="connsiteY30" fmla="*/ 287354 h 385016"/>
              <a:gd name="connsiteX31" fmla="*/ 1269712 w 1346433"/>
              <a:gd name="connsiteY31" fmla="*/ 248068 h 385016"/>
              <a:gd name="connsiteX32" fmla="*/ 1269712 w 1346433"/>
              <a:gd name="connsiteY32" fmla="*/ 248067 h 385016"/>
              <a:gd name="connsiteX33" fmla="*/ 1346433 w 1346433"/>
              <a:gd name="connsiteY33" fmla="*/ 192509 h 385016"/>
              <a:gd name="connsiteX34" fmla="*/ 1269712 w 1346433"/>
              <a:gd name="connsiteY34" fmla="*/ 136951 h 385016"/>
              <a:gd name="connsiteX35" fmla="*/ 1269712 w 1346433"/>
              <a:gd name="connsiteY35" fmla="*/ 136949 h 385016"/>
              <a:gd name="connsiteX36" fmla="*/ 1247241 w 1346433"/>
              <a:gd name="connsiteY36" fmla="*/ 97664 h 385016"/>
              <a:gd name="connsiteX37" fmla="*/ 1235081 w 1346433"/>
              <a:gd name="connsiteY37" fmla="*/ 91727 h 385016"/>
              <a:gd name="connsiteX38" fmla="*/ 1219105 w 1346433"/>
              <a:gd name="connsiteY38" fmla="*/ 53155 h 385016"/>
              <a:gd name="connsiteX39" fmla="*/ 1200225 w 1346433"/>
              <a:gd name="connsiteY39" fmla="*/ 40426 h 385016"/>
              <a:gd name="connsiteX40" fmla="*/ 1178962 w 1346433"/>
              <a:gd name="connsiteY40" fmla="*/ 36133 h 385016"/>
              <a:gd name="connsiteX41" fmla="*/ 1172176 w 1346433"/>
              <a:gd name="connsiteY41" fmla="*/ 19751 h 385016"/>
              <a:gd name="connsiteX42" fmla="*/ 1124494 w 1346433"/>
              <a:gd name="connsiteY42" fmla="*/ 0 h 385016"/>
            </a:gdLst>
            <a:ahLst/>
            <a:cxnLst/>
            <a:rect l="l" t="t" r="r" b="b"/>
            <a:pathLst>
              <a:path w="1346433" h="385016">
                <a:moveTo>
                  <a:pt x="1124494" y="0"/>
                </a:moveTo>
                <a:lnTo>
                  <a:pt x="1001614" y="0"/>
                </a:lnTo>
                <a:lnTo>
                  <a:pt x="344819" y="0"/>
                </a:lnTo>
                <a:lnTo>
                  <a:pt x="221939" y="0"/>
                </a:lnTo>
                <a:cubicBezTo>
                  <a:pt x="203318" y="0"/>
                  <a:pt x="186460" y="7548"/>
                  <a:pt x="174257" y="19751"/>
                </a:cubicBezTo>
                <a:lnTo>
                  <a:pt x="167471" y="36133"/>
                </a:lnTo>
                <a:lnTo>
                  <a:pt x="146208" y="40426"/>
                </a:lnTo>
                <a:cubicBezTo>
                  <a:pt x="139102" y="43431"/>
                  <a:pt x="132703" y="47781"/>
                  <a:pt x="127328" y="53155"/>
                </a:cubicBezTo>
                <a:lnTo>
                  <a:pt x="111352" y="91727"/>
                </a:lnTo>
                <a:lnTo>
                  <a:pt x="99192" y="97664"/>
                </a:lnTo>
                <a:cubicBezTo>
                  <a:pt x="85308" y="107718"/>
                  <a:pt x="76721" y="121607"/>
                  <a:pt x="76721" y="136949"/>
                </a:cubicBezTo>
                <a:lnTo>
                  <a:pt x="76721" y="136951"/>
                </a:lnTo>
                <a:cubicBezTo>
                  <a:pt x="76721" y="167635"/>
                  <a:pt x="42372" y="192509"/>
                  <a:pt x="0" y="192509"/>
                </a:cubicBezTo>
                <a:cubicBezTo>
                  <a:pt x="42372" y="192509"/>
                  <a:pt x="76721" y="217383"/>
                  <a:pt x="76721" y="248067"/>
                </a:cubicBezTo>
                <a:lnTo>
                  <a:pt x="76721" y="248068"/>
                </a:lnTo>
                <a:cubicBezTo>
                  <a:pt x="76721" y="263410"/>
                  <a:pt x="85308" y="277300"/>
                  <a:pt x="99192" y="287354"/>
                </a:cubicBezTo>
                <a:lnTo>
                  <a:pt x="111352" y="293291"/>
                </a:lnTo>
                <a:lnTo>
                  <a:pt x="127328" y="331862"/>
                </a:lnTo>
                <a:cubicBezTo>
                  <a:pt x="132703" y="337236"/>
                  <a:pt x="139102" y="341585"/>
                  <a:pt x="146208" y="344591"/>
                </a:cubicBezTo>
                <a:lnTo>
                  <a:pt x="167471" y="348883"/>
                </a:lnTo>
                <a:lnTo>
                  <a:pt x="174257" y="365266"/>
                </a:lnTo>
                <a:cubicBezTo>
                  <a:pt x="186460" y="377469"/>
                  <a:pt x="203318" y="385016"/>
                  <a:pt x="221939" y="385016"/>
                </a:cubicBezTo>
                <a:lnTo>
                  <a:pt x="344819" y="385016"/>
                </a:lnTo>
                <a:lnTo>
                  <a:pt x="1001614" y="385016"/>
                </a:lnTo>
                <a:lnTo>
                  <a:pt x="1124494" y="385016"/>
                </a:lnTo>
                <a:cubicBezTo>
                  <a:pt x="1143115" y="385016"/>
                  <a:pt x="1159973" y="377469"/>
                  <a:pt x="1172176" y="365266"/>
                </a:cubicBezTo>
                <a:lnTo>
                  <a:pt x="1178962" y="348883"/>
                </a:lnTo>
                <a:lnTo>
                  <a:pt x="1200225" y="344591"/>
                </a:lnTo>
                <a:cubicBezTo>
                  <a:pt x="1207331" y="341585"/>
                  <a:pt x="1213730" y="337236"/>
                  <a:pt x="1219105" y="331862"/>
                </a:cubicBezTo>
                <a:lnTo>
                  <a:pt x="1235081" y="293291"/>
                </a:lnTo>
                <a:lnTo>
                  <a:pt x="1247241" y="287354"/>
                </a:lnTo>
                <a:cubicBezTo>
                  <a:pt x="1261125" y="277300"/>
                  <a:pt x="1269712" y="263410"/>
                  <a:pt x="1269712" y="248068"/>
                </a:cubicBezTo>
                <a:lnTo>
                  <a:pt x="1269712" y="248067"/>
                </a:lnTo>
                <a:cubicBezTo>
                  <a:pt x="1269712" y="217383"/>
                  <a:pt x="1304061" y="192509"/>
                  <a:pt x="1346433" y="192509"/>
                </a:cubicBezTo>
                <a:cubicBezTo>
                  <a:pt x="1304061" y="192509"/>
                  <a:pt x="1269712" y="167635"/>
                  <a:pt x="1269712" y="136951"/>
                </a:cubicBezTo>
                <a:lnTo>
                  <a:pt x="1269712" y="136949"/>
                </a:lnTo>
                <a:cubicBezTo>
                  <a:pt x="1269712" y="121607"/>
                  <a:pt x="1261125" y="107718"/>
                  <a:pt x="1247241" y="97664"/>
                </a:cubicBezTo>
                <a:lnTo>
                  <a:pt x="1235081" y="91727"/>
                </a:lnTo>
                <a:lnTo>
                  <a:pt x="1219105" y="53155"/>
                </a:lnTo>
                <a:cubicBezTo>
                  <a:pt x="1213730" y="47781"/>
                  <a:pt x="1207331" y="43431"/>
                  <a:pt x="1200225" y="40426"/>
                </a:cubicBezTo>
                <a:lnTo>
                  <a:pt x="1178962" y="36133"/>
                </a:lnTo>
                <a:lnTo>
                  <a:pt x="1172176" y="19751"/>
                </a:lnTo>
                <a:cubicBezTo>
                  <a:pt x="1159973" y="7548"/>
                  <a:pt x="1143115" y="0"/>
                  <a:pt x="1124494" y="0"/>
                </a:cubicBezTo>
                <a:close/>
              </a:path>
            </a:pathLst>
          </a:custGeom>
          <a:noFill/>
          <a:ln w="12700" cap="sq">
            <a:solidFill>
              <a:schemeClr val="accent1">
                <a:lumMod val="20000"/>
                <a:lumOff val="8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7054215" y="5043805"/>
            <a:ext cx="894080" cy="3079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2025.4.8</a:t>
            </a:r>
            <a:endParaRPr kumimoji="1" lang="en-US" altLang="zh-CN"/>
          </a:p>
        </p:txBody>
      </p:sp>
      <p:sp>
        <p:nvSpPr>
          <p:cNvPr id="23" name="标题 1"/>
          <p:cNvSpPr txBox="1"/>
          <p:nvPr/>
        </p:nvSpPr>
        <p:spPr>
          <a:xfrm>
            <a:off x="6183017" y="4999178"/>
            <a:ext cx="937777" cy="397262"/>
          </a:xfrm>
          <a:custGeom>
            <a:avLst/>
            <a:gdLst>
              <a:gd name="connsiteX0" fmla="*/ 265462 w 937777"/>
              <a:gd name="connsiteY0" fmla="*/ 0 h 397262"/>
              <a:gd name="connsiteX1" fmla="*/ 409397 w 937777"/>
              <a:gd name="connsiteY1" fmla="*/ 0 h 397262"/>
              <a:gd name="connsiteX2" fmla="*/ 412439 w 937777"/>
              <a:gd name="connsiteY2" fmla="*/ 0 h 397262"/>
              <a:gd name="connsiteX3" fmla="*/ 937777 w 937777"/>
              <a:gd name="connsiteY3" fmla="*/ 0 h 397262"/>
              <a:gd name="connsiteX4" fmla="*/ 937777 w 937777"/>
              <a:gd name="connsiteY4" fmla="*/ 397262 h 397262"/>
              <a:gd name="connsiteX5" fmla="*/ 412439 w 937777"/>
              <a:gd name="connsiteY5" fmla="*/ 397262 h 397262"/>
              <a:gd name="connsiteX6" fmla="*/ 409397 w 937777"/>
              <a:gd name="connsiteY6" fmla="*/ 397262 h 397262"/>
              <a:gd name="connsiteX7" fmla="*/ 265462 w 937777"/>
              <a:gd name="connsiteY7" fmla="*/ 397262 h 397262"/>
              <a:gd name="connsiteX8" fmla="*/ 208429 w 937777"/>
              <a:gd name="connsiteY8" fmla="*/ 376884 h 397262"/>
              <a:gd name="connsiteX9" fmla="*/ 200312 w 937777"/>
              <a:gd name="connsiteY9" fmla="*/ 359980 h 397262"/>
              <a:gd name="connsiteX10" fmla="*/ 174880 w 937777"/>
              <a:gd name="connsiteY10" fmla="*/ 355551 h 397262"/>
              <a:gd name="connsiteX11" fmla="*/ 152297 w 937777"/>
              <a:gd name="connsiteY11" fmla="*/ 342418 h 397262"/>
              <a:gd name="connsiteX12" fmla="*/ 133188 w 937777"/>
              <a:gd name="connsiteY12" fmla="*/ 302620 h 397262"/>
              <a:gd name="connsiteX13" fmla="*/ 118644 w 937777"/>
              <a:gd name="connsiteY13" fmla="*/ 296494 h 397262"/>
              <a:gd name="connsiteX14" fmla="*/ 91766 w 937777"/>
              <a:gd name="connsiteY14" fmla="*/ 255958 h 397262"/>
              <a:gd name="connsiteX15" fmla="*/ 91766 w 937777"/>
              <a:gd name="connsiteY15" fmla="*/ 255957 h 397262"/>
              <a:gd name="connsiteX16" fmla="*/ 0 w 937777"/>
              <a:gd name="connsiteY16" fmla="*/ 198632 h 397262"/>
              <a:gd name="connsiteX17" fmla="*/ 91766 w 937777"/>
              <a:gd name="connsiteY17" fmla="*/ 141307 h 397262"/>
              <a:gd name="connsiteX18" fmla="*/ 91766 w 937777"/>
              <a:gd name="connsiteY18" fmla="*/ 141305 h 397262"/>
              <a:gd name="connsiteX19" fmla="*/ 118644 w 937777"/>
              <a:gd name="connsiteY19" fmla="*/ 100771 h 397262"/>
              <a:gd name="connsiteX20" fmla="*/ 133188 w 937777"/>
              <a:gd name="connsiteY20" fmla="*/ 94645 h 397262"/>
              <a:gd name="connsiteX21" fmla="*/ 152297 w 937777"/>
              <a:gd name="connsiteY21" fmla="*/ 54846 h 397262"/>
              <a:gd name="connsiteX22" fmla="*/ 174880 w 937777"/>
              <a:gd name="connsiteY22" fmla="*/ 41712 h 397262"/>
              <a:gd name="connsiteX23" fmla="*/ 200312 w 937777"/>
              <a:gd name="connsiteY23" fmla="*/ 37283 h 397262"/>
              <a:gd name="connsiteX24" fmla="*/ 208429 w 937777"/>
              <a:gd name="connsiteY24" fmla="*/ 20379 h 397262"/>
              <a:gd name="connsiteX25" fmla="*/ 265462 w 937777"/>
              <a:gd name="connsiteY25" fmla="*/ 0 h 397262"/>
            </a:gdLst>
            <a:ahLst/>
            <a:cxnLst/>
            <a:rect l="l" t="t" r="r" b="b"/>
            <a:pathLst>
              <a:path w="937777" h="397262">
                <a:moveTo>
                  <a:pt x="265462" y="0"/>
                </a:moveTo>
                <a:lnTo>
                  <a:pt x="409397" y="0"/>
                </a:lnTo>
                <a:lnTo>
                  <a:pt x="412439" y="0"/>
                </a:lnTo>
                <a:lnTo>
                  <a:pt x="937777" y="0"/>
                </a:lnTo>
                <a:lnTo>
                  <a:pt x="937777" y="397262"/>
                </a:lnTo>
                <a:lnTo>
                  <a:pt x="412439" y="397262"/>
                </a:lnTo>
                <a:lnTo>
                  <a:pt x="409397" y="397262"/>
                </a:lnTo>
                <a:lnTo>
                  <a:pt x="265462" y="397262"/>
                </a:lnTo>
                <a:cubicBezTo>
                  <a:pt x="243189" y="397262"/>
                  <a:pt x="223025" y="389475"/>
                  <a:pt x="208429" y="376884"/>
                </a:cubicBezTo>
                <a:lnTo>
                  <a:pt x="200312" y="359980"/>
                </a:lnTo>
                <a:lnTo>
                  <a:pt x="174880" y="355551"/>
                </a:lnTo>
                <a:cubicBezTo>
                  <a:pt x="166380" y="352450"/>
                  <a:pt x="158726" y="347963"/>
                  <a:pt x="152297" y="342418"/>
                </a:cubicBezTo>
                <a:lnTo>
                  <a:pt x="133188" y="302620"/>
                </a:lnTo>
                <a:lnTo>
                  <a:pt x="118644" y="296494"/>
                </a:lnTo>
                <a:cubicBezTo>
                  <a:pt x="102037" y="286120"/>
                  <a:pt x="91766" y="271788"/>
                  <a:pt x="91766" y="255958"/>
                </a:cubicBezTo>
                <a:lnTo>
                  <a:pt x="91766" y="255957"/>
                </a:lnTo>
                <a:cubicBezTo>
                  <a:pt x="91766" y="224297"/>
                  <a:pt x="50681" y="198632"/>
                  <a:pt x="0" y="198632"/>
                </a:cubicBezTo>
                <a:cubicBezTo>
                  <a:pt x="50681" y="198632"/>
                  <a:pt x="91766" y="172967"/>
                  <a:pt x="91766" y="141307"/>
                </a:cubicBezTo>
                <a:lnTo>
                  <a:pt x="91766" y="141305"/>
                </a:lnTo>
                <a:cubicBezTo>
                  <a:pt x="91766" y="125475"/>
                  <a:pt x="102037" y="111144"/>
                  <a:pt x="118644" y="100771"/>
                </a:cubicBezTo>
                <a:lnTo>
                  <a:pt x="133188" y="94645"/>
                </a:lnTo>
                <a:lnTo>
                  <a:pt x="152297" y="54846"/>
                </a:lnTo>
                <a:cubicBezTo>
                  <a:pt x="158726" y="49301"/>
                  <a:pt x="166380" y="44813"/>
                  <a:pt x="174880" y="41712"/>
                </a:cubicBezTo>
                <a:lnTo>
                  <a:pt x="200312" y="37283"/>
                </a:lnTo>
                <a:lnTo>
                  <a:pt x="208429" y="20379"/>
                </a:lnTo>
                <a:cubicBezTo>
                  <a:pt x="223025" y="7788"/>
                  <a:pt x="243189" y="0"/>
                  <a:pt x="265462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49418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8900000" scaled="0"/>
          </a:gradFill>
          <a:ln w="8092" cap="sq">
            <a:solidFill>
              <a:schemeClr val="accent1">
                <a:lumMod val="75000"/>
              </a:schemeClr>
            </a:solidFill>
            <a:miter/>
          </a:ln>
          <a:effectLst>
            <a:outerShdw blurRad="139700" dist="63500" dir="5400000" algn="t" rotWithShape="0">
              <a:schemeClr val="accent1">
                <a:lumMod val="20000"/>
                <a:lumOff val="80000"/>
                <a:alpha val="12000"/>
              </a:schemeClr>
            </a:outerShdw>
          </a:effectLst>
        </p:spPr>
        <p:txBody>
          <a:bodyPr vert="horz" wrap="square" lIns="77670" tIns="38835" rIns="77670" bIns="38835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6243429" y="5049185"/>
            <a:ext cx="984332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汇报时间</a:t>
            </a:r>
            <a:endParaRPr kumimoji="1"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alphaModFix amt="100000"/>
          </a:blip>
          <a:srcRect/>
          <a:stretch>
            <a:fillRect/>
          </a:stretch>
        </p:blipFill>
        <p:spPr>
          <a:xfrm>
            <a:off x="-830647" y="3215020"/>
            <a:ext cx="4276802" cy="355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>
            <a:alphaModFix amt="100000"/>
          </a:blip>
          <a:srcRect/>
          <a:stretch>
            <a:fillRect/>
          </a:stretch>
        </p:blipFill>
        <p:spPr>
          <a:xfrm flipH="1">
            <a:off x="9004426" y="3215020"/>
            <a:ext cx="4276802" cy="355110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标题 1"/>
          <p:cNvSpPr txBox="1"/>
          <p:nvPr/>
        </p:nvSpPr>
        <p:spPr>
          <a:xfrm>
            <a:off x="4375150" y="4279900"/>
            <a:ext cx="3441700" cy="279400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CCCCCC">
                    <a:alpha val="100000"/>
                  </a:srgbClr>
                </a:solidFill>
                <a:latin typeface="Alibaba Sans" panose="020B0503020203040204"/>
                <a:ea typeface="Alibaba Sans" panose="020B0503020203040204"/>
                <a:cs typeface="Alibaba Sans" panose="020B0503020203040204"/>
              </a:rPr>
              <a:t>POWERPOINT  DESIGN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flipH="1">
            <a:off x="3839486" y="4329520"/>
            <a:ext cx="318274" cy="171278"/>
          </a:xfrm>
          <a:custGeom>
            <a:avLst/>
            <a:gdLst>
              <a:gd name="connsiteX0" fmla="*/ 339272 w 368449"/>
              <a:gd name="connsiteY0" fmla="*/ 73189 h 198280"/>
              <a:gd name="connsiteX1" fmla="*/ 229460 w 368449"/>
              <a:gd name="connsiteY1" fmla="*/ 10856 h 198280"/>
              <a:gd name="connsiteX2" fmla="*/ 191237 w 368449"/>
              <a:gd name="connsiteY2" fmla="*/ 50983 h 198280"/>
              <a:gd name="connsiteX3" fmla="*/ 60648 w 368449"/>
              <a:gd name="connsiteY3" fmla="*/ 81036 h 198280"/>
              <a:gd name="connsiteX4" fmla="*/ 212186 w 368449"/>
              <a:gd name="connsiteY4" fmla="*/ 95262 h 198280"/>
              <a:gd name="connsiteX5" fmla="*/ 239363 w 368449"/>
              <a:gd name="connsiteY5" fmla="*/ 54507 h 198280"/>
              <a:gd name="connsiteX6" fmla="*/ 225461 w 368449"/>
              <a:gd name="connsiteY6" fmla="*/ 64562 h 198280"/>
              <a:gd name="connsiteX7" fmla="*/ 242087 w 368449"/>
              <a:gd name="connsiteY7" fmla="*/ 73189 h 198280"/>
              <a:gd name="connsiteX8" fmla="*/ 215215 w 368449"/>
              <a:gd name="connsiteY8" fmla="*/ 73361 h 198280"/>
              <a:gd name="connsiteX9" fmla="*/ 223385 w 368449"/>
              <a:gd name="connsiteY9" fmla="*/ 50183 h 198280"/>
              <a:gd name="connsiteX10" fmla="*/ 261893 w 368449"/>
              <a:gd name="connsiteY10" fmla="*/ 75284 h 198280"/>
              <a:gd name="connsiteX11" fmla="*/ 187257 w 368449"/>
              <a:gd name="connsiteY11" fmla="*/ 101814 h 198280"/>
              <a:gd name="connsiteX12" fmla="*/ -105 w 368449"/>
              <a:gd name="connsiteY12" fmla="*/ 98005 h 198280"/>
              <a:gd name="connsiteX13" fmla="*/ 135931 w 368449"/>
              <a:gd name="connsiteY13" fmla="*/ 116383 h 198280"/>
              <a:gd name="connsiteX14" fmla="*/ 94224 w 368449"/>
              <a:gd name="connsiteY14" fmla="*/ 107260 h 198280"/>
              <a:gd name="connsiteX15" fmla="*/ 222585 w 368449"/>
              <a:gd name="connsiteY15" fmla="*/ 164014 h 198280"/>
              <a:gd name="connsiteX16" fmla="*/ 326798 w 368449"/>
              <a:gd name="connsiteY16" fmla="*/ 163385 h 198280"/>
              <a:gd name="connsiteX17" fmla="*/ 339272 w 368449"/>
              <a:gd name="connsiteY17" fmla="*/ 73208 h 198280"/>
            </a:gdLst>
            <a:ahLst/>
            <a:cxnLst/>
            <a:rect l="l" t="t" r="r" b="b"/>
            <a:pathLst>
              <a:path w="368449" h="198280">
                <a:moveTo>
                  <a:pt x="339272" y="73189"/>
                </a:moveTo>
                <a:cubicBezTo>
                  <a:pt x="330321" y="32110"/>
                  <a:pt x="293222" y="-24320"/>
                  <a:pt x="229460" y="10856"/>
                </a:cubicBezTo>
                <a:cubicBezTo>
                  <a:pt x="200360" y="27006"/>
                  <a:pt x="201160" y="45384"/>
                  <a:pt x="191237" y="50983"/>
                </a:cubicBezTo>
                <a:cubicBezTo>
                  <a:pt x="155605" y="70961"/>
                  <a:pt x="120772" y="47460"/>
                  <a:pt x="60648" y="81036"/>
                </a:cubicBezTo>
                <a:cubicBezTo>
                  <a:pt x="138503" y="61686"/>
                  <a:pt x="168384" y="90558"/>
                  <a:pt x="212186" y="95262"/>
                </a:cubicBezTo>
                <a:cubicBezTo>
                  <a:pt x="253913" y="99738"/>
                  <a:pt x="260941" y="60982"/>
                  <a:pt x="239363" y="54507"/>
                </a:cubicBezTo>
                <a:cubicBezTo>
                  <a:pt x="230736" y="53535"/>
                  <a:pt x="226032" y="59287"/>
                  <a:pt x="225461" y="64562"/>
                </a:cubicBezTo>
                <a:cubicBezTo>
                  <a:pt x="224661" y="71113"/>
                  <a:pt x="233764" y="78312"/>
                  <a:pt x="242087" y="73189"/>
                </a:cubicBezTo>
                <a:cubicBezTo>
                  <a:pt x="236011" y="85188"/>
                  <a:pt x="219385" y="82712"/>
                  <a:pt x="215215" y="73361"/>
                </a:cubicBezTo>
                <a:cubicBezTo>
                  <a:pt x="211539" y="65057"/>
                  <a:pt x="215215" y="56887"/>
                  <a:pt x="223385" y="50183"/>
                </a:cubicBezTo>
                <a:cubicBezTo>
                  <a:pt x="235535" y="40109"/>
                  <a:pt x="261741" y="44470"/>
                  <a:pt x="261893" y="75284"/>
                </a:cubicBezTo>
                <a:cubicBezTo>
                  <a:pt x="262065" y="90939"/>
                  <a:pt x="243191" y="123563"/>
                  <a:pt x="187257" y="101814"/>
                </a:cubicBezTo>
                <a:cubicBezTo>
                  <a:pt x="133532" y="80864"/>
                  <a:pt x="104774" y="75437"/>
                  <a:pt x="-105" y="98005"/>
                </a:cubicBezTo>
                <a:cubicBezTo>
                  <a:pt x="76626" y="87930"/>
                  <a:pt x="104127" y="86330"/>
                  <a:pt x="135931" y="116383"/>
                </a:cubicBezTo>
                <a:cubicBezTo>
                  <a:pt x="108755" y="103756"/>
                  <a:pt x="147606" y="126781"/>
                  <a:pt x="94224" y="107260"/>
                </a:cubicBezTo>
                <a:cubicBezTo>
                  <a:pt x="151358" y="146588"/>
                  <a:pt x="160880" y="180011"/>
                  <a:pt x="222585" y="164014"/>
                </a:cubicBezTo>
                <a:cubicBezTo>
                  <a:pt x="244486" y="217091"/>
                  <a:pt x="308286" y="201265"/>
                  <a:pt x="326798" y="163385"/>
                </a:cubicBezTo>
                <a:cubicBezTo>
                  <a:pt x="386903" y="147711"/>
                  <a:pt x="373324" y="79588"/>
                  <a:pt x="339272" y="732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7729083" y="4329520"/>
            <a:ext cx="318274" cy="171278"/>
          </a:xfrm>
          <a:custGeom>
            <a:avLst/>
            <a:gdLst>
              <a:gd name="connsiteX0" fmla="*/ 339272 w 368449"/>
              <a:gd name="connsiteY0" fmla="*/ 73189 h 198280"/>
              <a:gd name="connsiteX1" fmla="*/ 229460 w 368449"/>
              <a:gd name="connsiteY1" fmla="*/ 10856 h 198280"/>
              <a:gd name="connsiteX2" fmla="*/ 191237 w 368449"/>
              <a:gd name="connsiteY2" fmla="*/ 50983 h 198280"/>
              <a:gd name="connsiteX3" fmla="*/ 60648 w 368449"/>
              <a:gd name="connsiteY3" fmla="*/ 81036 h 198280"/>
              <a:gd name="connsiteX4" fmla="*/ 212186 w 368449"/>
              <a:gd name="connsiteY4" fmla="*/ 95262 h 198280"/>
              <a:gd name="connsiteX5" fmla="*/ 239363 w 368449"/>
              <a:gd name="connsiteY5" fmla="*/ 54507 h 198280"/>
              <a:gd name="connsiteX6" fmla="*/ 225461 w 368449"/>
              <a:gd name="connsiteY6" fmla="*/ 64562 h 198280"/>
              <a:gd name="connsiteX7" fmla="*/ 242087 w 368449"/>
              <a:gd name="connsiteY7" fmla="*/ 73189 h 198280"/>
              <a:gd name="connsiteX8" fmla="*/ 215215 w 368449"/>
              <a:gd name="connsiteY8" fmla="*/ 73361 h 198280"/>
              <a:gd name="connsiteX9" fmla="*/ 223385 w 368449"/>
              <a:gd name="connsiteY9" fmla="*/ 50183 h 198280"/>
              <a:gd name="connsiteX10" fmla="*/ 261893 w 368449"/>
              <a:gd name="connsiteY10" fmla="*/ 75284 h 198280"/>
              <a:gd name="connsiteX11" fmla="*/ 187257 w 368449"/>
              <a:gd name="connsiteY11" fmla="*/ 101814 h 198280"/>
              <a:gd name="connsiteX12" fmla="*/ -105 w 368449"/>
              <a:gd name="connsiteY12" fmla="*/ 98005 h 198280"/>
              <a:gd name="connsiteX13" fmla="*/ 135931 w 368449"/>
              <a:gd name="connsiteY13" fmla="*/ 116383 h 198280"/>
              <a:gd name="connsiteX14" fmla="*/ 94224 w 368449"/>
              <a:gd name="connsiteY14" fmla="*/ 107260 h 198280"/>
              <a:gd name="connsiteX15" fmla="*/ 222585 w 368449"/>
              <a:gd name="connsiteY15" fmla="*/ 164014 h 198280"/>
              <a:gd name="connsiteX16" fmla="*/ 326798 w 368449"/>
              <a:gd name="connsiteY16" fmla="*/ 163385 h 198280"/>
              <a:gd name="connsiteX17" fmla="*/ 339272 w 368449"/>
              <a:gd name="connsiteY17" fmla="*/ 73208 h 198280"/>
            </a:gdLst>
            <a:ahLst/>
            <a:cxnLst/>
            <a:rect l="l" t="t" r="r" b="b"/>
            <a:pathLst>
              <a:path w="368449" h="198280">
                <a:moveTo>
                  <a:pt x="339272" y="73189"/>
                </a:moveTo>
                <a:cubicBezTo>
                  <a:pt x="330321" y="32110"/>
                  <a:pt x="293222" y="-24320"/>
                  <a:pt x="229460" y="10856"/>
                </a:cubicBezTo>
                <a:cubicBezTo>
                  <a:pt x="200360" y="27006"/>
                  <a:pt x="201160" y="45384"/>
                  <a:pt x="191237" y="50983"/>
                </a:cubicBezTo>
                <a:cubicBezTo>
                  <a:pt x="155605" y="70961"/>
                  <a:pt x="120772" y="47460"/>
                  <a:pt x="60648" y="81036"/>
                </a:cubicBezTo>
                <a:cubicBezTo>
                  <a:pt x="138503" y="61686"/>
                  <a:pt x="168384" y="90558"/>
                  <a:pt x="212186" y="95262"/>
                </a:cubicBezTo>
                <a:cubicBezTo>
                  <a:pt x="253913" y="99738"/>
                  <a:pt x="260941" y="60982"/>
                  <a:pt x="239363" y="54507"/>
                </a:cubicBezTo>
                <a:cubicBezTo>
                  <a:pt x="230736" y="53535"/>
                  <a:pt x="226032" y="59287"/>
                  <a:pt x="225461" y="64562"/>
                </a:cubicBezTo>
                <a:cubicBezTo>
                  <a:pt x="224661" y="71113"/>
                  <a:pt x="233764" y="78312"/>
                  <a:pt x="242087" y="73189"/>
                </a:cubicBezTo>
                <a:cubicBezTo>
                  <a:pt x="236011" y="85188"/>
                  <a:pt x="219385" y="82712"/>
                  <a:pt x="215215" y="73361"/>
                </a:cubicBezTo>
                <a:cubicBezTo>
                  <a:pt x="211539" y="65057"/>
                  <a:pt x="215215" y="56887"/>
                  <a:pt x="223385" y="50183"/>
                </a:cubicBezTo>
                <a:cubicBezTo>
                  <a:pt x="235535" y="40109"/>
                  <a:pt x="261741" y="44470"/>
                  <a:pt x="261893" y="75284"/>
                </a:cubicBezTo>
                <a:cubicBezTo>
                  <a:pt x="262065" y="90939"/>
                  <a:pt x="243191" y="123563"/>
                  <a:pt x="187257" y="101814"/>
                </a:cubicBezTo>
                <a:cubicBezTo>
                  <a:pt x="133532" y="80864"/>
                  <a:pt x="104774" y="75437"/>
                  <a:pt x="-105" y="98005"/>
                </a:cubicBezTo>
                <a:cubicBezTo>
                  <a:pt x="76626" y="87930"/>
                  <a:pt x="104127" y="86330"/>
                  <a:pt x="135931" y="116383"/>
                </a:cubicBezTo>
                <a:cubicBezTo>
                  <a:pt x="108755" y="103756"/>
                  <a:pt x="147606" y="126781"/>
                  <a:pt x="94224" y="107260"/>
                </a:cubicBezTo>
                <a:cubicBezTo>
                  <a:pt x="151358" y="146588"/>
                  <a:pt x="160880" y="180011"/>
                  <a:pt x="222585" y="164014"/>
                </a:cubicBezTo>
                <a:cubicBezTo>
                  <a:pt x="244486" y="217091"/>
                  <a:pt x="308286" y="201265"/>
                  <a:pt x="326798" y="163385"/>
                </a:cubicBezTo>
                <a:cubicBezTo>
                  <a:pt x="386903" y="147711"/>
                  <a:pt x="373324" y="79588"/>
                  <a:pt x="339272" y="732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0379075" y="1377565"/>
            <a:ext cx="3143250" cy="314325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762000" dist="254000" dir="54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4" name="标题 1"/>
          <p:cNvCxnSpPr/>
          <p:nvPr/>
        </p:nvCxnSpPr>
        <p:spPr>
          <a:xfrm>
            <a:off x="10914380" y="2949190"/>
            <a:ext cx="363220" cy="0"/>
          </a:xfrm>
          <a:prstGeom prst="straightConnector1">
            <a:avLst/>
          </a:prstGeom>
          <a:noFill/>
          <a:ln w="57150" cap="sq">
            <a:solidFill>
              <a:srgbClr val="FFFFFF">
                <a:alpha val="100000"/>
              </a:srgbClr>
            </a:solidFill>
            <a:miter/>
            <a:tailEnd type="triangle"/>
          </a:ln>
        </p:spPr>
      </p:cxnSp>
      <p:cxnSp>
        <p:nvCxnSpPr>
          <p:cNvPr id="5" name="标题 1"/>
          <p:cNvCxnSpPr/>
          <p:nvPr/>
        </p:nvCxnSpPr>
        <p:spPr>
          <a:xfrm>
            <a:off x="1118785" y="2949190"/>
            <a:ext cx="4816471" cy="1"/>
          </a:xfrm>
          <a:prstGeom prst="line">
            <a:avLst/>
          </a:prstGeom>
          <a:noFill/>
          <a:ln w="10477" cap="sq">
            <a:solidFill>
              <a:schemeClr val="bg1">
                <a:lumMod val="85000"/>
              </a:schemeClr>
            </a:solidFill>
            <a:miter/>
          </a:ln>
        </p:spPr>
      </p:cxnSp>
      <p:sp>
        <p:nvSpPr>
          <p:cNvPr id="6" name="标题 1"/>
          <p:cNvSpPr txBox="1"/>
          <p:nvPr/>
        </p:nvSpPr>
        <p:spPr>
          <a:xfrm>
            <a:off x="1042349" y="2895817"/>
            <a:ext cx="106747" cy="106747"/>
          </a:xfrm>
          <a:prstGeom prst="ellipse">
            <a:avLst/>
          </a:prstGeom>
          <a:solidFill>
            <a:schemeClr val="bg1"/>
          </a:solidFill>
          <a:ln w="13970" cap="sq">
            <a:solidFill>
              <a:schemeClr val="accent1"/>
            </a:solidFill>
            <a:miter/>
          </a:ln>
          <a:effectLst>
            <a:outerShdw blurRad="88900" dist="38100" dir="5400000" algn="t" rotWithShape="0">
              <a:srgbClr val="000000">
                <a:alpha val="11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828509" y="2895817"/>
            <a:ext cx="106747" cy="106747"/>
          </a:xfrm>
          <a:prstGeom prst="ellipse">
            <a:avLst/>
          </a:prstGeom>
          <a:solidFill>
            <a:schemeClr val="bg1"/>
          </a:solidFill>
          <a:ln w="13970" cap="sq">
            <a:solidFill>
              <a:schemeClr val="accent1"/>
            </a:solidFill>
            <a:miter/>
          </a:ln>
          <a:effectLst>
            <a:outerShdw blurRad="88900" dist="38100" dir="5400000" algn="t" rotWithShape="0">
              <a:srgbClr val="000000">
                <a:alpha val="11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985248" y="3335625"/>
            <a:ext cx="458868" cy="497065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12700" cap="sq">
            <a:noFill/>
            <a:miter/>
          </a:ln>
        </p:spPr>
        <p:txBody>
          <a:bodyPr vert="horz" wrap="square" lIns="38100" tIns="38100" rIns="38100" bIns="3810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5807188" y="3335625"/>
            <a:ext cx="435245" cy="497065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ahLst/>
            <a:cxnLst/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12700" cap="sq">
            <a:noFill/>
            <a:miter/>
          </a:ln>
        </p:spPr>
        <p:txBody>
          <a:bodyPr vert="horz" wrap="square" lIns="38100" tIns="38100" rIns="38100" bIns="3810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966149" y="4011217"/>
            <a:ext cx="4023055" cy="16521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216000" bIns="3600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85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绿豆汤具有清热解毒的功效，但并非人人适合。绿豆性寒，脾胃虚寒、体质虚弱者不宜多喝，否则可能导致腹胀、腹泻等症状。此外，一些养生谣言如“每天喝八杯水”“多吃水果有益健康”等也需根据个人体质和实际情况进行调整，不能一概而论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5776278" y="4011216"/>
            <a:ext cx="3946855" cy="16521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216000" bIns="3600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辨析养生谣言，避免盲目跟风，根据个人实际情况选择适合自己的养生方法，是科学养生的重要环节。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028700" y="1270873"/>
            <a:ext cx="8941164" cy="12196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常见养生谣言辨析（如“人人适合喝绿豆汤”等）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299070" y="320879"/>
            <a:ext cx="4495800" cy="56515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592800" y="399245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误区澄清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5400000">
            <a:off x="-457200" y="114300"/>
            <a:ext cx="914400" cy="914400"/>
          </a:xfrm>
          <a:prstGeom prst="blockArc">
            <a:avLst>
              <a:gd name="adj1" fmla="val 10800000"/>
              <a:gd name="adj2" fmla="val 0"/>
              <a:gd name="adj3" fmla="val 28546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873475" y="5567667"/>
            <a:ext cx="11318525" cy="1290333"/>
          </a:xfrm>
          <a:custGeom>
            <a:avLst/>
            <a:gdLst>
              <a:gd name="connsiteX0" fmla="*/ 1732564 w 11318525"/>
              <a:gd name="connsiteY0" fmla="*/ 13 h 1290333"/>
              <a:gd name="connsiteX1" fmla="*/ 4769497 w 11318525"/>
              <a:gd name="connsiteY1" fmla="*/ 439433 h 1290333"/>
              <a:gd name="connsiteX2" fmla="*/ 7681607 w 11318525"/>
              <a:gd name="connsiteY2" fmla="*/ 9448 h 1290333"/>
              <a:gd name="connsiteX3" fmla="*/ 10594261 w 11318525"/>
              <a:gd name="connsiteY3" fmla="*/ 276511 h 1290333"/>
              <a:gd name="connsiteX4" fmla="*/ 10994368 w 11318525"/>
              <a:gd name="connsiteY4" fmla="*/ 250588 h 1290333"/>
              <a:gd name="connsiteX5" fmla="*/ 11318525 w 11318525"/>
              <a:gd name="connsiteY5" fmla="*/ 210126 h 1290333"/>
              <a:gd name="connsiteX6" fmla="*/ 11318525 w 11318525"/>
              <a:gd name="connsiteY6" fmla="*/ 1290333 h 1290333"/>
              <a:gd name="connsiteX7" fmla="*/ 238905 w 11318525"/>
              <a:gd name="connsiteY7" fmla="*/ 1290333 h 1290333"/>
              <a:gd name="connsiteX8" fmla="*/ 276469 w 11318525"/>
              <a:gd name="connsiteY8" fmla="*/ 1211395 h 1290333"/>
              <a:gd name="connsiteX9" fmla="*/ 386364 w 11318525"/>
              <a:gd name="connsiteY9" fmla="*/ 939813 h 1290333"/>
              <a:gd name="connsiteX10" fmla="*/ 56164 w 11318525"/>
              <a:gd name="connsiteY10" fmla="*/ 426733 h 1290333"/>
              <a:gd name="connsiteX11" fmla="*/ 1732564 w 11318525"/>
              <a:gd name="connsiteY11" fmla="*/ 13 h 1290333"/>
            </a:gdLst>
            <a:ahLst/>
            <a:cxnLst/>
            <a:rect l="l" t="t" r="r" b="b"/>
            <a:pathLst>
              <a:path w="11318525" h="1290333">
                <a:moveTo>
                  <a:pt x="1732564" y="13"/>
                </a:moveTo>
                <a:cubicBezTo>
                  <a:pt x="2518119" y="2130"/>
                  <a:pt x="3777990" y="437861"/>
                  <a:pt x="4769497" y="439433"/>
                </a:cubicBezTo>
                <a:cubicBezTo>
                  <a:pt x="5761004" y="441005"/>
                  <a:pt x="6488896" y="-1438"/>
                  <a:pt x="7681607" y="9448"/>
                </a:cubicBezTo>
                <a:cubicBezTo>
                  <a:pt x="8776347" y="-28652"/>
                  <a:pt x="9574481" y="300248"/>
                  <a:pt x="10594261" y="276511"/>
                </a:cubicBezTo>
                <a:cubicBezTo>
                  <a:pt x="10721733" y="273544"/>
                  <a:pt x="10855836" y="264344"/>
                  <a:pt x="10994368" y="250588"/>
                </a:cubicBezTo>
                <a:lnTo>
                  <a:pt x="11318525" y="210126"/>
                </a:lnTo>
                <a:lnTo>
                  <a:pt x="11318525" y="1290333"/>
                </a:lnTo>
                <a:lnTo>
                  <a:pt x="238905" y="1290333"/>
                </a:lnTo>
                <a:lnTo>
                  <a:pt x="276469" y="1211395"/>
                </a:lnTo>
                <a:cubicBezTo>
                  <a:pt x="327309" y="1109676"/>
                  <a:pt x="423082" y="1070590"/>
                  <a:pt x="386364" y="939813"/>
                </a:cubicBezTo>
                <a:cubicBezTo>
                  <a:pt x="349647" y="809036"/>
                  <a:pt x="-168203" y="583366"/>
                  <a:pt x="56164" y="426733"/>
                </a:cubicBezTo>
                <a:cubicBezTo>
                  <a:pt x="280531" y="270100"/>
                  <a:pt x="947009" y="-2104"/>
                  <a:pt x="1732564" y="13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0" y="5435872"/>
            <a:ext cx="12192001" cy="1422128"/>
          </a:xfrm>
          <a:custGeom>
            <a:avLst/>
            <a:gdLst>
              <a:gd name="connsiteX0" fmla="*/ 12192001 w 12192001"/>
              <a:gd name="connsiteY0" fmla="*/ 0 h 1422128"/>
              <a:gd name="connsiteX1" fmla="*/ 12192001 w 12192001"/>
              <a:gd name="connsiteY1" fmla="*/ 1422128 h 1422128"/>
              <a:gd name="connsiteX2" fmla="*/ 0 w 12192001"/>
              <a:gd name="connsiteY2" fmla="*/ 1422128 h 1422128"/>
              <a:gd name="connsiteX3" fmla="*/ 0 w 12192001"/>
              <a:gd name="connsiteY3" fmla="*/ 142354 h 1422128"/>
              <a:gd name="connsiteX4" fmla="*/ 44261 w 12192001"/>
              <a:gd name="connsiteY4" fmla="*/ 139014 h 1422128"/>
              <a:gd name="connsiteX5" fmla="*/ 228601 w 12192001"/>
              <a:gd name="connsiteY5" fmla="*/ 141968 h 1422128"/>
              <a:gd name="connsiteX6" fmla="*/ 2503534 w 12192001"/>
              <a:gd name="connsiteY6" fmla="*/ 591548 h 1422128"/>
              <a:gd name="connsiteX7" fmla="*/ 5639164 w 12192001"/>
              <a:gd name="connsiteY7" fmla="*/ 70123 h 1422128"/>
              <a:gd name="connsiteX8" fmla="*/ 9080138 w 12192001"/>
              <a:gd name="connsiteY8" fmla="*/ 509906 h 1422128"/>
              <a:gd name="connsiteX9" fmla="*/ 12120453 w 12192001"/>
              <a:gd name="connsiteY9" fmla="*/ 1141 h 1422128"/>
              <a:gd name="connsiteX10" fmla="*/ 12192001 w 12192001"/>
              <a:gd name="connsiteY10" fmla="*/ 0 h 1422128"/>
            </a:gdLst>
            <a:ahLst/>
            <a:cxnLst/>
            <a:rect l="l" t="t" r="r" b="b"/>
            <a:pathLst>
              <a:path w="12192001" h="1422128">
                <a:moveTo>
                  <a:pt x="12192001" y="0"/>
                </a:moveTo>
                <a:lnTo>
                  <a:pt x="12192001" y="1422128"/>
                </a:lnTo>
                <a:lnTo>
                  <a:pt x="0" y="1422128"/>
                </a:lnTo>
                <a:lnTo>
                  <a:pt x="0" y="142354"/>
                </a:lnTo>
                <a:lnTo>
                  <a:pt x="44261" y="139014"/>
                </a:lnTo>
                <a:cubicBezTo>
                  <a:pt x="100563" y="137444"/>
                  <a:pt x="161733" y="138317"/>
                  <a:pt x="228601" y="141968"/>
                </a:cubicBezTo>
                <a:cubicBezTo>
                  <a:pt x="763543" y="171178"/>
                  <a:pt x="1601774" y="603522"/>
                  <a:pt x="2503534" y="591548"/>
                </a:cubicBezTo>
                <a:cubicBezTo>
                  <a:pt x="3405294" y="579574"/>
                  <a:pt x="4446453" y="59237"/>
                  <a:pt x="5639164" y="70123"/>
                </a:cubicBezTo>
                <a:cubicBezTo>
                  <a:pt x="6733904" y="32023"/>
                  <a:pt x="7975692" y="521790"/>
                  <a:pt x="9080138" y="509906"/>
                </a:cubicBezTo>
                <a:cubicBezTo>
                  <a:pt x="10115556" y="498765"/>
                  <a:pt x="11360186" y="41777"/>
                  <a:pt x="12120453" y="1141"/>
                </a:cubicBezTo>
                <a:lnTo>
                  <a:pt x="12192001" y="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60400" y="1805940"/>
            <a:ext cx="3518535" cy="183959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  <a:alpha val="82000"/>
                </a:schemeClr>
              </a:gs>
            </a:gsLst>
            <a:lin ang="54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3638550" y="4076700"/>
            <a:ext cx="5212080" cy="131127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  <a:alpha val="82000"/>
                </a:schemeClr>
              </a:gs>
            </a:gsLst>
            <a:lin ang="54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8000365" y="1805940"/>
            <a:ext cx="3518535" cy="174815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  <a:alpha val="82000"/>
                </a:schemeClr>
              </a:gs>
            </a:gsLst>
            <a:lin ang="54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592309" y="1935287"/>
            <a:ext cx="396240" cy="39624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5592581" y="3140517"/>
            <a:ext cx="396240" cy="39624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5400000">
            <a:off x="4162151" y="4242001"/>
            <a:ext cx="197998" cy="170688"/>
          </a:xfrm>
          <a:prstGeom prst="triangl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5400000">
            <a:off x="5691957" y="3260291"/>
            <a:ext cx="197998" cy="170688"/>
          </a:xfrm>
          <a:prstGeom prst="triangl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221480" y="1196340"/>
            <a:ext cx="3212465" cy="386715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>
              <a:lnSpc>
                <a:spcPct val="150000"/>
              </a:lnSpc>
            </a:pPr>
            <a:r>
              <a:rPr kumimoji="1" lang="en-US" altLang="zh-CN" sz="990">
                <a:ln w="12700">
                  <a:noFill/>
                </a:ln>
                <a:solidFill>
                  <a:srgbClr val="592F13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世界卫生组织“健康四大基石”与中医养生对应关系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955675" y="2408555"/>
            <a:ext cx="2927985" cy="103632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        世界卫生组织提出“合理膳食、适量运动、戒烟限酒、心理平衡”四大健康基石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299070" y="320879"/>
            <a:ext cx="4495800" cy="56515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592800" y="399245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中医“上工治未病”理念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5400000">
            <a:off x="-457200" y="114300"/>
            <a:ext cx="914400" cy="914400"/>
          </a:xfrm>
          <a:prstGeom prst="blockArc">
            <a:avLst>
              <a:gd name="adj1" fmla="val 10800000"/>
              <a:gd name="adj2" fmla="val 0"/>
              <a:gd name="adj3" fmla="val 28546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1"/>
            </p:custDataLst>
          </p:nvPr>
        </p:nvSpPr>
        <p:spPr>
          <a:xfrm>
            <a:off x="8173085" y="2339975"/>
            <a:ext cx="3114040" cy="104838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中医养生理念:中医强调“饮食有节、起居有常、不妄作劳、精神内守”</a:t>
            </a:r>
            <a:endParaRPr kumimoji="1"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3938270" y="4392930"/>
            <a:ext cx="4753610" cy="8921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二者</a:t>
            </a: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高度契合,</a:t>
            </a: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sym typeface="+mn-ea"/>
              </a:rPr>
              <a:t>都倡导通过日常生活的调养预防疾病。
中医养生注重整体观念，从饮食、起居、情志等多方面入手，与现代健康理念不谋而合，为现代人提供了全面的健康指导。</a:t>
            </a:r>
            <a:endParaRPr lang="zh-CN" altLang="en-US"/>
          </a:p>
        </p:txBody>
      </p:sp>
      <p:sp>
        <p:nvSpPr>
          <p:cNvPr id="23" name="标题 1"/>
          <p:cNvSpPr txBox="1"/>
          <p:nvPr>
            <p:custDataLst>
              <p:tags r:id="rId2"/>
            </p:custDataLst>
          </p:nvPr>
        </p:nvSpPr>
        <p:spPr>
          <a:xfrm rot="16380000">
            <a:off x="5691957" y="2049981"/>
            <a:ext cx="197998" cy="170688"/>
          </a:xfrm>
          <a:prstGeom prst="triangl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873475" y="5567667"/>
            <a:ext cx="11318525" cy="1290333"/>
          </a:xfrm>
          <a:custGeom>
            <a:avLst/>
            <a:gdLst>
              <a:gd name="connsiteX0" fmla="*/ 1732564 w 11318525"/>
              <a:gd name="connsiteY0" fmla="*/ 13 h 1290333"/>
              <a:gd name="connsiteX1" fmla="*/ 4769497 w 11318525"/>
              <a:gd name="connsiteY1" fmla="*/ 439433 h 1290333"/>
              <a:gd name="connsiteX2" fmla="*/ 7681607 w 11318525"/>
              <a:gd name="connsiteY2" fmla="*/ 9448 h 1290333"/>
              <a:gd name="connsiteX3" fmla="*/ 10594261 w 11318525"/>
              <a:gd name="connsiteY3" fmla="*/ 276511 h 1290333"/>
              <a:gd name="connsiteX4" fmla="*/ 10994368 w 11318525"/>
              <a:gd name="connsiteY4" fmla="*/ 250588 h 1290333"/>
              <a:gd name="connsiteX5" fmla="*/ 11318525 w 11318525"/>
              <a:gd name="connsiteY5" fmla="*/ 210126 h 1290333"/>
              <a:gd name="connsiteX6" fmla="*/ 11318525 w 11318525"/>
              <a:gd name="connsiteY6" fmla="*/ 1290333 h 1290333"/>
              <a:gd name="connsiteX7" fmla="*/ 238905 w 11318525"/>
              <a:gd name="connsiteY7" fmla="*/ 1290333 h 1290333"/>
              <a:gd name="connsiteX8" fmla="*/ 276469 w 11318525"/>
              <a:gd name="connsiteY8" fmla="*/ 1211395 h 1290333"/>
              <a:gd name="connsiteX9" fmla="*/ 386364 w 11318525"/>
              <a:gd name="connsiteY9" fmla="*/ 939813 h 1290333"/>
              <a:gd name="connsiteX10" fmla="*/ 56164 w 11318525"/>
              <a:gd name="connsiteY10" fmla="*/ 426733 h 1290333"/>
              <a:gd name="connsiteX11" fmla="*/ 1732564 w 11318525"/>
              <a:gd name="connsiteY11" fmla="*/ 13 h 1290333"/>
            </a:gdLst>
            <a:ahLst/>
            <a:cxnLst/>
            <a:rect l="l" t="t" r="r" b="b"/>
            <a:pathLst>
              <a:path w="11318525" h="1290333">
                <a:moveTo>
                  <a:pt x="1732564" y="13"/>
                </a:moveTo>
                <a:cubicBezTo>
                  <a:pt x="2518119" y="2130"/>
                  <a:pt x="3777990" y="437861"/>
                  <a:pt x="4769497" y="439433"/>
                </a:cubicBezTo>
                <a:cubicBezTo>
                  <a:pt x="5761004" y="441005"/>
                  <a:pt x="6488896" y="-1438"/>
                  <a:pt x="7681607" y="9448"/>
                </a:cubicBezTo>
                <a:cubicBezTo>
                  <a:pt x="8776347" y="-28652"/>
                  <a:pt x="9574481" y="300248"/>
                  <a:pt x="10594261" y="276511"/>
                </a:cubicBezTo>
                <a:cubicBezTo>
                  <a:pt x="10721733" y="273544"/>
                  <a:pt x="10855836" y="264344"/>
                  <a:pt x="10994368" y="250588"/>
                </a:cubicBezTo>
                <a:lnTo>
                  <a:pt x="11318525" y="210126"/>
                </a:lnTo>
                <a:lnTo>
                  <a:pt x="11318525" y="1290333"/>
                </a:lnTo>
                <a:lnTo>
                  <a:pt x="238905" y="1290333"/>
                </a:lnTo>
                <a:lnTo>
                  <a:pt x="276469" y="1211395"/>
                </a:lnTo>
                <a:cubicBezTo>
                  <a:pt x="327309" y="1109676"/>
                  <a:pt x="423082" y="1070590"/>
                  <a:pt x="386364" y="939813"/>
                </a:cubicBezTo>
                <a:cubicBezTo>
                  <a:pt x="349647" y="809036"/>
                  <a:pt x="-168203" y="583366"/>
                  <a:pt x="56164" y="426733"/>
                </a:cubicBezTo>
                <a:cubicBezTo>
                  <a:pt x="280531" y="270100"/>
                  <a:pt x="947009" y="-2104"/>
                  <a:pt x="1732564" y="13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0" y="5435872"/>
            <a:ext cx="12192001" cy="1422128"/>
          </a:xfrm>
          <a:custGeom>
            <a:avLst/>
            <a:gdLst>
              <a:gd name="connsiteX0" fmla="*/ 12192001 w 12192001"/>
              <a:gd name="connsiteY0" fmla="*/ 0 h 1422128"/>
              <a:gd name="connsiteX1" fmla="*/ 12192001 w 12192001"/>
              <a:gd name="connsiteY1" fmla="*/ 1422128 h 1422128"/>
              <a:gd name="connsiteX2" fmla="*/ 0 w 12192001"/>
              <a:gd name="connsiteY2" fmla="*/ 1422128 h 1422128"/>
              <a:gd name="connsiteX3" fmla="*/ 0 w 12192001"/>
              <a:gd name="connsiteY3" fmla="*/ 142354 h 1422128"/>
              <a:gd name="connsiteX4" fmla="*/ 44261 w 12192001"/>
              <a:gd name="connsiteY4" fmla="*/ 139014 h 1422128"/>
              <a:gd name="connsiteX5" fmla="*/ 228601 w 12192001"/>
              <a:gd name="connsiteY5" fmla="*/ 141968 h 1422128"/>
              <a:gd name="connsiteX6" fmla="*/ 2503534 w 12192001"/>
              <a:gd name="connsiteY6" fmla="*/ 591548 h 1422128"/>
              <a:gd name="connsiteX7" fmla="*/ 5639164 w 12192001"/>
              <a:gd name="connsiteY7" fmla="*/ 70123 h 1422128"/>
              <a:gd name="connsiteX8" fmla="*/ 9080138 w 12192001"/>
              <a:gd name="connsiteY8" fmla="*/ 509906 h 1422128"/>
              <a:gd name="connsiteX9" fmla="*/ 12120453 w 12192001"/>
              <a:gd name="connsiteY9" fmla="*/ 1141 h 1422128"/>
              <a:gd name="connsiteX10" fmla="*/ 12192001 w 12192001"/>
              <a:gd name="connsiteY10" fmla="*/ 0 h 1422128"/>
            </a:gdLst>
            <a:ahLst/>
            <a:cxnLst/>
            <a:rect l="l" t="t" r="r" b="b"/>
            <a:pathLst>
              <a:path w="12192001" h="1422128">
                <a:moveTo>
                  <a:pt x="12192001" y="0"/>
                </a:moveTo>
                <a:lnTo>
                  <a:pt x="12192001" y="1422128"/>
                </a:lnTo>
                <a:lnTo>
                  <a:pt x="0" y="1422128"/>
                </a:lnTo>
                <a:lnTo>
                  <a:pt x="0" y="142354"/>
                </a:lnTo>
                <a:lnTo>
                  <a:pt x="44261" y="139014"/>
                </a:lnTo>
                <a:cubicBezTo>
                  <a:pt x="100563" y="137444"/>
                  <a:pt x="161733" y="138317"/>
                  <a:pt x="228601" y="141968"/>
                </a:cubicBezTo>
                <a:cubicBezTo>
                  <a:pt x="763543" y="171178"/>
                  <a:pt x="1601774" y="603522"/>
                  <a:pt x="2503534" y="591548"/>
                </a:cubicBezTo>
                <a:cubicBezTo>
                  <a:pt x="3405294" y="579574"/>
                  <a:pt x="4446453" y="59237"/>
                  <a:pt x="5639164" y="70123"/>
                </a:cubicBezTo>
                <a:cubicBezTo>
                  <a:pt x="6733904" y="32023"/>
                  <a:pt x="7975692" y="521790"/>
                  <a:pt x="9080138" y="509906"/>
                </a:cubicBezTo>
                <a:cubicBezTo>
                  <a:pt x="10115556" y="498765"/>
                  <a:pt x="11360186" y="41777"/>
                  <a:pt x="12120453" y="1141"/>
                </a:cubicBezTo>
                <a:lnTo>
                  <a:pt x="12192001" y="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2068830" y="1805940"/>
            <a:ext cx="7228205" cy="321500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  <a:alpha val="82000"/>
                </a:schemeClr>
              </a:gs>
            </a:gsLst>
            <a:lin ang="54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3792220" y="1196340"/>
            <a:ext cx="3227705" cy="42672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>
              <a:lnSpc>
                <a:spcPct val="150000"/>
              </a:lnSpc>
            </a:pPr>
            <a:r>
              <a:rPr kumimoji="1" lang="zh-CN" altLang="en-US" sz="1600">
                <a:ln w="12700">
                  <a:noFill/>
                </a:ln>
                <a:solidFill>
                  <a:srgbClr val="592F13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养心在中医养生中的地位</a:t>
            </a:r>
            <a:endParaRPr kumimoji="1" lang="zh-CN" altLang="en-US" sz="1600">
              <a:ln w="12700">
                <a:noFill/>
              </a:ln>
              <a:solidFill>
                <a:srgbClr val="592F13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2406650" y="2393315"/>
            <a:ext cx="6654800" cy="227203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       现代人常处于亚健康状态，中医认为其多因气血失衡。</a:t>
            </a:r>
            <a:endParaRPr kumimoji="1" lang="en-US" altLang="zh-CN" sz="1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       气血是人体生命活动的基本物质，气血充盈、运行顺畅则身体康健；气血不足或运行不畅则会导致疲劳、失眠、免疫力下降等亚健康表现。
         在中医理论中， 心为君主之官， 主血脉、 主神志， </a:t>
            </a:r>
            <a:r>
              <a:rPr kumimoji="1" lang="en-US" altLang="zh-CN" sz="1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养心是养生的核心</a:t>
            </a: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。 只有心脏健康， 才能保证全身气血畅通、 神志清晰， 从而达到健康长寿的目的。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299070" y="320879"/>
            <a:ext cx="4495800" cy="56515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592800" y="399245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2800">
                <a:ln w="12700">
                  <a:noFill/>
                </a:ln>
                <a:solidFill>
                  <a:srgbClr val="592F13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养心在中医养生中的地位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5400000">
            <a:off x="-457200" y="114300"/>
            <a:ext cx="914400" cy="914400"/>
          </a:xfrm>
          <a:prstGeom prst="blockArc">
            <a:avLst>
              <a:gd name="adj1" fmla="val 10800000"/>
              <a:gd name="adj2" fmla="val 0"/>
              <a:gd name="adj3" fmla="val 28546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00000"/>
          </a:blip>
          <a:srcRect l="1509" t="2536" r="2109" b="5838"/>
          <a:stretch>
            <a:fillRect/>
          </a:stretch>
        </p:blipFill>
        <p:spPr>
          <a:xfrm>
            <a:off x="0" y="0"/>
            <a:ext cx="12166342" cy="6858000"/>
          </a:xfrm>
          <a:custGeom>
            <a:avLst/>
            <a:gdLst/>
            <a:ahLst/>
            <a:cxnLst/>
            <a:rect l="l" t="t" r="r" b="b"/>
            <a:pathLst>
              <a:path w="12166600" h="6858000">
                <a:moveTo>
                  <a:pt x="0" y="0"/>
                </a:moveTo>
                <a:lnTo>
                  <a:pt x="12166342" y="0"/>
                </a:lnTo>
                <a:lnTo>
                  <a:pt x="12166342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alphaModFix amt="95000"/>
          </a:blip>
          <a:srcRect l="5799" t="2448" r="1829" b="4841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>
            <a:off x="0" y="88900"/>
            <a:ext cx="12192000" cy="6769100"/>
          </a:xfrm>
          <a:custGeom>
            <a:avLst/>
            <a:gdLst>
              <a:gd name="connsiteX0" fmla="*/ 615801 w 616030"/>
              <a:gd name="connsiteY0" fmla="*/ 260652 h 521522"/>
              <a:gd name="connsiteX1" fmla="*/ 615801 w 616030"/>
              <a:gd name="connsiteY1" fmla="*/ 164081 h 521522"/>
              <a:gd name="connsiteX2" fmla="*/ 615801 w 616030"/>
              <a:gd name="connsiteY2" fmla="*/ 135284 h 521522"/>
              <a:gd name="connsiteX3" fmla="*/ 549600 w 616030"/>
              <a:gd name="connsiteY3" fmla="*/ 69048 h 521522"/>
              <a:gd name="connsiteX4" fmla="*/ 470244 w 616030"/>
              <a:gd name="connsiteY4" fmla="*/ 69048 h 521522"/>
              <a:gd name="connsiteX5" fmla="*/ 336373 w 616030"/>
              <a:gd name="connsiteY5" fmla="*/ 40217 h 521522"/>
              <a:gd name="connsiteX6" fmla="*/ 307716 w 616030"/>
              <a:gd name="connsiteY6" fmla="*/ -22 h 521522"/>
              <a:gd name="connsiteX7" fmla="*/ 279059 w 616030"/>
              <a:gd name="connsiteY7" fmla="*/ 40217 h 521522"/>
              <a:gd name="connsiteX8" fmla="*/ 145188 w 616030"/>
              <a:gd name="connsiteY8" fmla="*/ 69048 h 521522"/>
              <a:gd name="connsiteX9" fmla="*/ 65831 w 616030"/>
              <a:gd name="connsiteY9" fmla="*/ 69048 h 521522"/>
              <a:gd name="connsiteX10" fmla="*/ -19 w 616030"/>
              <a:gd name="connsiteY10" fmla="*/ 135284 h 521522"/>
              <a:gd name="connsiteX11" fmla="*/ -19 w 616030"/>
              <a:gd name="connsiteY11" fmla="*/ 164081 h 521522"/>
              <a:gd name="connsiteX12" fmla="*/ -19 w 616030"/>
              <a:gd name="connsiteY12" fmla="*/ 260652 h 521522"/>
              <a:gd name="connsiteX13" fmla="*/ -19 w 616030"/>
              <a:gd name="connsiteY13" fmla="*/ 357259 h 521522"/>
              <a:gd name="connsiteX14" fmla="*/ -19 w 616030"/>
              <a:gd name="connsiteY14" fmla="*/ 386056 h 521522"/>
              <a:gd name="connsiteX15" fmla="*/ 66006 w 616030"/>
              <a:gd name="connsiteY15" fmla="*/ 452432 h 521522"/>
              <a:gd name="connsiteX16" fmla="*/ 66041 w 616030"/>
              <a:gd name="connsiteY16" fmla="*/ 452432 h 521522"/>
              <a:gd name="connsiteX17" fmla="*/ 145398 w 616030"/>
              <a:gd name="connsiteY17" fmla="*/ 452432 h 521522"/>
              <a:gd name="connsiteX18" fmla="*/ 279269 w 616030"/>
              <a:gd name="connsiteY18" fmla="*/ 481263 h 521522"/>
              <a:gd name="connsiteX19" fmla="*/ 307926 w 616030"/>
              <a:gd name="connsiteY19" fmla="*/ 521501 h 521522"/>
              <a:gd name="connsiteX20" fmla="*/ 336582 w 616030"/>
              <a:gd name="connsiteY20" fmla="*/ 481263 h 521522"/>
              <a:gd name="connsiteX21" fmla="*/ 470453 w 616030"/>
              <a:gd name="connsiteY21" fmla="*/ 452432 h 521522"/>
              <a:gd name="connsiteX22" fmla="*/ 549810 w 616030"/>
              <a:gd name="connsiteY22" fmla="*/ 452432 h 521522"/>
              <a:gd name="connsiteX23" fmla="*/ 616011 w 616030"/>
              <a:gd name="connsiteY23" fmla="*/ 386161 h 521522"/>
              <a:gd name="connsiteX24" fmla="*/ 616011 w 616030"/>
              <a:gd name="connsiteY24" fmla="*/ 385951 h 521522"/>
              <a:gd name="connsiteX25" fmla="*/ 616011 w 616030"/>
              <a:gd name="connsiteY25" fmla="*/ 357154 h 521522"/>
              <a:gd name="connsiteX26" fmla="*/ 615801 w 616030"/>
              <a:gd name="connsiteY26" fmla="*/ 260652 h 521522"/>
            </a:gdLst>
            <a:ahLst/>
            <a:cxnLst/>
            <a:rect l="l" t="t" r="r" b="b"/>
            <a:pathLst>
              <a:path w="616030" h="521522">
                <a:moveTo>
                  <a:pt x="615801" y="260652"/>
                </a:moveTo>
                <a:cubicBezTo>
                  <a:pt x="615801" y="228462"/>
                  <a:pt x="615801" y="196271"/>
                  <a:pt x="615801" y="164081"/>
                </a:cubicBezTo>
                <a:cubicBezTo>
                  <a:pt x="615801" y="154493"/>
                  <a:pt x="615801" y="144871"/>
                  <a:pt x="615801" y="135284"/>
                </a:cubicBezTo>
                <a:cubicBezTo>
                  <a:pt x="615801" y="98716"/>
                  <a:pt x="586165" y="69066"/>
                  <a:pt x="549600" y="69048"/>
                </a:cubicBezTo>
                <a:lnTo>
                  <a:pt x="470244" y="69048"/>
                </a:lnTo>
                <a:cubicBezTo>
                  <a:pt x="420068" y="69048"/>
                  <a:pt x="377626" y="75451"/>
                  <a:pt x="336373" y="40217"/>
                </a:cubicBezTo>
                <a:cubicBezTo>
                  <a:pt x="323706" y="29317"/>
                  <a:pt x="313874" y="15511"/>
                  <a:pt x="307716" y="-22"/>
                </a:cubicBezTo>
                <a:cubicBezTo>
                  <a:pt x="301558" y="15511"/>
                  <a:pt x="291726" y="29317"/>
                  <a:pt x="279059" y="40217"/>
                </a:cubicBezTo>
                <a:cubicBezTo>
                  <a:pt x="237771" y="75451"/>
                  <a:pt x="195399" y="69013"/>
                  <a:pt x="145188" y="69048"/>
                </a:cubicBezTo>
                <a:lnTo>
                  <a:pt x="65831" y="69048"/>
                </a:lnTo>
                <a:cubicBezTo>
                  <a:pt x="29407" y="69241"/>
                  <a:pt x="-54" y="98846"/>
                  <a:pt x="-19" y="135284"/>
                </a:cubicBezTo>
                <a:cubicBezTo>
                  <a:pt x="-19" y="144871"/>
                  <a:pt x="-19" y="154493"/>
                  <a:pt x="-19" y="164081"/>
                </a:cubicBezTo>
                <a:cubicBezTo>
                  <a:pt x="-19" y="196271"/>
                  <a:pt x="-19" y="228462"/>
                  <a:pt x="-19" y="260652"/>
                </a:cubicBezTo>
                <a:cubicBezTo>
                  <a:pt x="-19" y="292843"/>
                  <a:pt x="-19" y="325044"/>
                  <a:pt x="-19" y="357259"/>
                </a:cubicBezTo>
                <a:cubicBezTo>
                  <a:pt x="-19" y="366846"/>
                  <a:pt x="-19" y="376469"/>
                  <a:pt x="-19" y="386056"/>
                </a:cubicBezTo>
                <a:cubicBezTo>
                  <a:pt x="-124" y="422617"/>
                  <a:pt x="29442" y="452333"/>
                  <a:pt x="66006" y="452432"/>
                </a:cubicBezTo>
                <a:cubicBezTo>
                  <a:pt x="66006" y="452432"/>
                  <a:pt x="66041" y="452432"/>
                  <a:pt x="66041" y="452432"/>
                </a:cubicBezTo>
                <a:lnTo>
                  <a:pt x="145398" y="452432"/>
                </a:lnTo>
                <a:cubicBezTo>
                  <a:pt x="195609" y="452432"/>
                  <a:pt x="237981" y="445993"/>
                  <a:pt x="279269" y="481263"/>
                </a:cubicBezTo>
                <a:cubicBezTo>
                  <a:pt x="291935" y="492156"/>
                  <a:pt x="301768" y="505962"/>
                  <a:pt x="307926" y="521501"/>
                </a:cubicBezTo>
                <a:cubicBezTo>
                  <a:pt x="314084" y="505962"/>
                  <a:pt x="323916" y="492156"/>
                  <a:pt x="336582" y="481263"/>
                </a:cubicBezTo>
                <a:cubicBezTo>
                  <a:pt x="377835" y="445993"/>
                  <a:pt x="420278" y="452432"/>
                  <a:pt x="470453" y="452432"/>
                </a:cubicBezTo>
                <a:lnTo>
                  <a:pt x="549810" y="452432"/>
                </a:lnTo>
                <a:cubicBezTo>
                  <a:pt x="586375" y="452414"/>
                  <a:pt x="616046" y="422743"/>
                  <a:pt x="616011" y="386161"/>
                </a:cubicBezTo>
                <a:cubicBezTo>
                  <a:pt x="616011" y="386091"/>
                  <a:pt x="616011" y="386021"/>
                  <a:pt x="616011" y="385951"/>
                </a:cubicBezTo>
                <a:cubicBezTo>
                  <a:pt x="616011" y="376364"/>
                  <a:pt x="616011" y="366742"/>
                  <a:pt x="616011" y="357154"/>
                </a:cubicBezTo>
                <a:cubicBezTo>
                  <a:pt x="615871" y="325034"/>
                  <a:pt x="615801" y="292867"/>
                  <a:pt x="615801" y="260652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45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8092" cap="sq">
            <a:noFill/>
            <a:miter/>
          </a:ln>
          <a:effectLst>
            <a:outerShdw blurRad="139700" dist="127000" dir="5400000" algn="t" rotWithShape="0">
              <a:schemeClr val="accent1">
                <a:lumMod val="50000"/>
                <a:alpha val="17000"/>
              </a:schemeClr>
            </a:outerShdw>
          </a:effectLst>
        </p:spPr>
        <p:txBody>
          <a:bodyPr vert="horz" wrap="square" lIns="77670" tIns="38835" rIns="77670" bIns="38835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alphaModFix amt="5000"/>
          </a:blip>
          <a:srcRect l="1464" t="1045" r="4625" b="251"/>
          <a:stretch>
            <a:fillRect/>
          </a:stretch>
        </p:blipFill>
        <p:spPr>
          <a:xfrm>
            <a:off x="-6" y="88900"/>
            <a:ext cx="12192006" cy="6769113"/>
          </a:xfrm>
          <a:custGeom>
            <a:avLst/>
            <a:gdLst/>
            <a:ahLst/>
            <a:cxnLst/>
            <a:rect l="l" t="t" r="r" b="b"/>
            <a:pathLst>
              <a:path w="12192000" h="6769100">
                <a:moveTo>
                  <a:pt x="6090465" y="0"/>
                </a:moveTo>
                <a:cubicBezTo>
                  <a:pt x="6212339" y="201610"/>
                  <a:pt x="6406927" y="380805"/>
                  <a:pt x="6657622" y="522282"/>
                </a:cubicBezTo>
                <a:cubicBezTo>
                  <a:pt x="7474071" y="979602"/>
                  <a:pt x="8314051" y="896494"/>
                  <a:pt x="9307096" y="896494"/>
                </a:cubicBezTo>
                <a:lnTo>
                  <a:pt x="10877650" y="896494"/>
                </a:lnTo>
                <a:cubicBezTo>
                  <a:pt x="11601316" y="896728"/>
                  <a:pt x="12187850" y="1281570"/>
                  <a:pt x="12187850" y="1756205"/>
                </a:cubicBezTo>
                <a:cubicBezTo>
                  <a:pt x="12187850" y="1880640"/>
                  <a:pt x="12187850" y="2005529"/>
                  <a:pt x="12187850" y="2129976"/>
                </a:cubicBezTo>
                <a:cubicBezTo>
                  <a:pt x="12187850" y="2547787"/>
                  <a:pt x="12187850" y="2965610"/>
                  <a:pt x="12187850" y="3383420"/>
                </a:cubicBezTo>
                <a:cubicBezTo>
                  <a:pt x="12187850" y="3801555"/>
                  <a:pt x="12189235" y="4219067"/>
                  <a:pt x="12192006" y="4635969"/>
                </a:cubicBezTo>
                <a:cubicBezTo>
                  <a:pt x="12192006" y="4760417"/>
                  <a:pt x="12192006" y="4885306"/>
                  <a:pt x="12192006" y="5009740"/>
                </a:cubicBezTo>
                <a:cubicBezTo>
                  <a:pt x="12192006" y="5010649"/>
                  <a:pt x="12192006" y="5011557"/>
                  <a:pt x="12192006" y="5012466"/>
                </a:cubicBezTo>
                <a:cubicBezTo>
                  <a:pt x="12192699" y="5487282"/>
                  <a:pt x="11605473" y="5872397"/>
                  <a:pt x="10881806" y="5872631"/>
                </a:cubicBezTo>
                <a:lnTo>
                  <a:pt x="9311232" y="5872631"/>
                </a:lnTo>
                <a:cubicBezTo>
                  <a:pt x="8318207" y="5872631"/>
                  <a:pt x="7478207" y="5789056"/>
                  <a:pt x="6661759" y="6246843"/>
                </a:cubicBezTo>
                <a:cubicBezTo>
                  <a:pt x="6411083" y="6388229"/>
                  <a:pt x="6216495" y="6567424"/>
                  <a:pt x="6094621" y="6769113"/>
                </a:cubicBezTo>
                <a:cubicBezTo>
                  <a:pt x="5972746" y="6567424"/>
                  <a:pt x="5778139" y="6388229"/>
                  <a:pt x="5527463" y="6246843"/>
                </a:cubicBezTo>
                <a:cubicBezTo>
                  <a:pt x="4710322" y="5789056"/>
                  <a:pt x="3871728" y="5872631"/>
                  <a:pt x="2877989" y="5872631"/>
                </a:cubicBezTo>
                <a:lnTo>
                  <a:pt x="1307416" y="5872631"/>
                </a:lnTo>
                <a:cubicBezTo>
                  <a:pt x="1307416" y="5872631"/>
                  <a:pt x="1306723" y="5872631"/>
                  <a:pt x="1306723" y="5872631"/>
                </a:cubicBezTo>
                <a:cubicBezTo>
                  <a:pt x="583076" y="5871346"/>
                  <a:pt x="-2072" y="5485647"/>
                  <a:pt x="6" y="5011103"/>
                </a:cubicBezTo>
                <a:cubicBezTo>
                  <a:pt x="6" y="4886668"/>
                  <a:pt x="6" y="4761767"/>
                  <a:pt x="6" y="4637332"/>
                </a:cubicBezTo>
                <a:cubicBezTo>
                  <a:pt x="6" y="4219197"/>
                  <a:pt x="6" y="3801244"/>
                  <a:pt x="6" y="3383420"/>
                </a:cubicBezTo>
                <a:cubicBezTo>
                  <a:pt x="6" y="2965610"/>
                  <a:pt x="6" y="2547787"/>
                  <a:pt x="6" y="2129976"/>
                </a:cubicBezTo>
                <a:cubicBezTo>
                  <a:pt x="6" y="2005529"/>
                  <a:pt x="6" y="1880640"/>
                  <a:pt x="6" y="1756205"/>
                </a:cubicBezTo>
                <a:cubicBezTo>
                  <a:pt x="-687" y="1283258"/>
                  <a:pt x="582383" y="898999"/>
                  <a:pt x="1303260" y="896494"/>
                </a:cubicBezTo>
                <a:lnTo>
                  <a:pt x="2873833" y="896494"/>
                </a:lnTo>
                <a:cubicBezTo>
                  <a:pt x="3867572" y="896040"/>
                  <a:pt x="4706166" y="979602"/>
                  <a:pt x="5523307" y="522282"/>
                </a:cubicBezTo>
                <a:cubicBezTo>
                  <a:pt x="5774003" y="380805"/>
                  <a:pt x="5968590" y="201610"/>
                  <a:pt x="6090465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6" name="标题 1"/>
          <p:cNvSpPr txBox="1"/>
          <p:nvPr/>
        </p:nvSpPr>
        <p:spPr>
          <a:xfrm>
            <a:off x="190500" y="269679"/>
            <a:ext cx="11811000" cy="6407542"/>
          </a:xfrm>
          <a:custGeom>
            <a:avLst/>
            <a:gdLst>
              <a:gd name="connsiteX0" fmla="*/ 615801 w 616030"/>
              <a:gd name="connsiteY0" fmla="*/ 260652 h 521522"/>
              <a:gd name="connsiteX1" fmla="*/ 615801 w 616030"/>
              <a:gd name="connsiteY1" fmla="*/ 164081 h 521522"/>
              <a:gd name="connsiteX2" fmla="*/ 615801 w 616030"/>
              <a:gd name="connsiteY2" fmla="*/ 135284 h 521522"/>
              <a:gd name="connsiteX3" fmla="*/ 549600 w 616030"/>
              <a:gd name="connsiteY3" fmla="*/ 69048 h 521522"/>
              <a:gd name="connsiteX4" fmla="*/ 470244 w 616030"/>
              <a:gd name="connsiteY4" fmla="*/ 69048 h 521522"/>
              <a:gd name="connsiteX5" fmla="*/ 336373 w 616030"/>
              <a:gd name="connsiteY5" fmla="*/ 40217 h 521522"/>
              <a:gd name="connsiteX6" fmla="*/ 307716 w 616030"/>
              <a:gd name="connsiteY6" fmla="*/ -22 h 521522"/>
              <a:gd name="connsiteX7" fmla="*/ 279059 w 616030"/>
              <a:gd name="connsiteY7" fmla="*/ 40217 h 521522"/>
              <a:gd name="connsiteX8" fmla="*/ 145188 w 616030"/>
              <a:gd name="connsiteY8" fmla="*/ 69048 h 521522"/>
              <a:gd name="connsiteX9" fmla="*/ 65831 w 616030"/>
              <a:gd name="connsiteY9" fmla="*/ 69048 h 521522"/>
              <a:gd name="connsiteX10" fmla="*/ -19 w 616030"/>
              <a:gd name="connsiteY10" fmla="*/ 135284 h 521522"/>
              <a:gd name="connsiteX11" fmla="*/ -19 w 616030"/>
              <a:gd name="connsiteY11" fmla="*/ 164081 h 521522"/>
              <a:gd name="connsiteX12" fmla="*/ -19 w 616030"/>
              <a:gd name="connsiteY12" fmla="*/ 260652 h 521522"/>
              <a:gd name="connsiteX13" fmla="*/ -19 w 616030"/>
              <a:gd name="connsiteY13" fmla="*/ 357259 h 521522"/>
              <a:gd name="connsiteX14" fmla="*/ -19 w 616030"/>
              <a:gd name="connsiteY14" fmla="*/ 386056 h 521522"/>
              <a:gd name="connsiteX15" fmla="*/ 66006 w 616030"/>
              <a:gd name="connsiteY15" fmla="*/ 452432 h 521522"/>
              <a:gd name="connsiteX16" fmla="*/ 66041 w 616030"/>
              <a:gd name="connsiteY16" fmla="*/ 452432 h 521522"/>
              <a:gd name="connsiteX17" fmla="*/ 145398 w 616030"/>
              <a:gd name="connsiteY17" fmla="*/ 452432 h 521522"/>
              <a:gd name="connsiteX18" fmla="*/ 279269 w 616030"/>
              <a:gd name="connsiteY18" fmla="*/ 481263 h 521522"/>
              <a:gd name="connsiteX19" fmla="*/ 307926 w 616030"/>
              <a:gd name="connsiteY19" fmla="*/ 521501 h 521522"/>
              <a:gd name="connsiteX20" fmla="*/ 336582 w 616030"/>
              <a:gd name="connsiteY20" fmla="*/ 481263 h 521522"/>
              <a:gd name="connsiteX21" fmla="*/ 470453 w 616030"/>
              <a:gd name="connsiteY21" fmla="*/ 452432 h 521522"/>
              <a:gd name="connsiteX22" fmla="*/ 549810 w 616030"/>
              <a:gd name="connsiteY22" fmla="*/ 452432 h 521522"/>
              <a:gd name="connsiteX23" fmla="*/ 616011 w 616030"/>
              <a:gd name="connsiteY23" fmla="*/ 386161 h 521522"/>
              <a:gd name="connsiteX24" fmla="*/ 616011 w 616030"/>
              <a:gd name="connsiteY24" fmla="*/ 385951 h 521522"/>
              <a:gd name="connsiteX25" fmla="*/ 616011 w 616030"/>
              <a:gd name="connsiteY25" fmla="*/ 357154 h 521522"/>
              <a:gd name="connsiteX26" fmla="*/ 615801 w 616030"/>
              <a:gd name="connsiteY26" fmla="*/ 260652 h 521522"/>
            </a:gdLst>
            <a:ahLst/>
            <a:cxnLst/>
            <a:rect l="l" t="t" r="r" b="b"/>
            <a:pathLst>
              <a:path w="616030" h="521522">
                <a:moveTo>
                  <a:pt x="615801" y="260652"/>
                </a:moveTo>
                <a:cubicBezTo>
                  <a:pt x="615801" y="228462"/>
                  <a:pt x="615801" y="196271"/>
                  <a:pt x="615801" y="164081"/>
                </a:cubicBezTo>
                <a:cubicBezTo>
                  <a:pt x="615801" y="154493"/>
                  <a:pt x="615801" y="144871"/>
                  <a:pt x="615801" y="135284"/>
                </a:cubicBezTo>
                <a:cubicBezTo>
                  <a:pt x="615801" y="98716"/>
                  <a:pt x="586165" y="69066"/>
                  <a:pt x="549600" y="69048"/>
                </a:cubicBezTo>
                <a:lnTo>
                  <a:pt x="470244" y="69048"/>
                </a:lnTo>
                <a:cubicBezTo>
                  <a:pt x="420068" y="69048"/>
                  <a:pt x="377626" y="75451"/>
                  <a:pt x="336373" y="40217"/>
                </a:cubicBezTo>
                <a:cubicBezTo>
                  <a:pt x="323706" y="29317"/>
                  <a:pt x="313874" y="15511"/>
                  <a:pt x="307716" y="-22"/>
                </a:cubicBezTo>
                <a:cubicBezTo>
                  <a:pt x="301558" y="15511"/>
                  <a:pt x="291726" y="29317"/>
                  <a:pt x="279059" y="40217"/>
                </a:cubicBezTo>
                <a:cubicBezTo>
                  <a:pt x="237771" y="75451"/>
                  <a:pt x="195399" y="69013"/>
                  <a:pt x="145188" y="69048"/>
                </a:cubicBezTo>
                <a:lnTo>
                  <a:pt x="65831" y="69048"/>
                </a:lnTo>
                <a:cubicBezTo>
                  <a:pt x="29407" y="69241"/>
                  <a:pt x="-54" y="98846"/>
                  <a:pt x="-19" y="135284"/>
                </a:cubicBezTo>
                <a:cubicBezTo>
                  <a:pt x="-19" y="144871"/>
                  <a:pt x="-19" y="154493"/>
                  <a:pt x="-19" y="164081"/>
                </a:cubicBezTo>
                <a:cubicBezTo>
                  <a:pt x="-19" y="196271"/>
                  <a:pt x="-19" y="228462"/>
                  <a:pt x="-19" y="260652"/>
                </a:cubicBezTo>
                <a:cubicBezTo>
                  <a:pt x="-19" y="292843"/>
                  <a:pt x="-19" y="325044"/>
                  <a:pt x="-19" y="357259"/>
                </a:cubicBezTo>
                <a:cubicBezTo>
                  <a:pt x="-19" y="366846"/>
                  <a:pt x="-19" y="376469"/>
                  <a:pt x="-19" y="386056"/>
                </a:cubicBezTo>
                <a:cubicBezTo>
                  <a:pt x="-124" y="422617"/>
                  <a:pt x="29442" y="452333"/>
                  <a:pt x="66006" y="452432"/>
                </a:cubicBezTo>
                <a:cubicBezTo>
                  <a:pt x="66006" y="452432"/>
                  <a:pt x="66041" y="452432"/>
                  <a:pt x="66041" y="452432"/>
                </a:cubicBezTo>
                <a:lnTo>
                  <a:pt x="145398" y="452432"/>
                </a:lnTo>
                <a:cubicBezTo>
                  <a:pt x="195609" y="452432"/>
                  <a:pt x="237981" y="445993"/>
                  <a:pt x="279269" y="481263"/>
                </a:cubicBezTo>
                <a:cubicBezTo>
                  <a:pt x="291935" y="492156"/>
                  <a:pt x="301768" y="505962"/>
                  <a:pt x="307926" y="521501"/>
                </a:cubicBezTo>
                <a:cubicBezTo>
                  <a:pt x="314084" y="505962"/>
                  <a:pt x="323916" y="492156"/>
                  <a:pt x="336582" y="481263"/>
                </a:cubicBezTo>
                <a:cubicBezTo>
                  <a:pt x="377835" y="445993"/>
                  <a:pt x="420278" y="452432"/>
                  <a:pt x="470453" y="452432"/>
                </a:cubicBezTo>
                <a:lnTo>
                  <a:pt x="549810" y="452432"/>
                </a:lnTo>
                <a:cubicBezTo>
                  <a:pt x="586375" y="452414"/>
                  <a:pt x="616046" y="422743"/>
                  <a:pt x="616011" y="386161"/>
                </a:cubicBezTo>
                <a:cubicBezTo>
                  <a:pt x="616011" y="386091"/>
                  <a:pt x="616011" y="386021"/>
                  <a:pt x="616011" y="385951"/>
                </a:cubicBezTo>
                <a:cubicBezTo>
                  <a:pt x="616011" y="376364"/>
                  <a:pt x="616011" y="366742"/>
                  <a:pt x="616011" y="357154"/>
                </a:cubicBezTo>
                <a:cubicBezTo>
                  <a:pt x="615871" y="325034"/>
                  <a:pt x="615801" y="292867"/>
                  <a:pt x="615801" y="260652"/>
                </a:cubicBezTo>
                <a:close/>
              </a:path>
            </a:pathLst>
          </a:custGeom>
          <a:noFill/>
          <a:ln w="9525" cap="sq">
            <a:solidFill>
              <a:schemeClr val="accent1">
                <a:lumMod val="20000"/>
                <a:lumOff val="80000"/>
              </a:schemeClr>
            </a:solidFill>
            <a:miter/>
          </a:ln>
          <a:effectLst>
            <a:outerShdw blurRad="139700" dist="63500" dir="5400000" algn="t" rotWithShape="0">
              <a:schemeClr val="accent1">
                <a:lumMod val="40000"/>
                <a:lumOff val="60000"/>
                <a:alpha val="12000"/>
              </a:schemeClr>
            </a:outerShdw>
          </a:effectLst>
        </p:spPr>
        <p:txBody>
          <a:bodyPr vert="horz" wrap="square" lIns="77670" tIns="38835" rIns="77670" bIns="38835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405922" y="1552916"/>
            <a:ext cx="1380156" cy="171386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6735515">
            <a:off x="2932484" y="3026898"/>
            <a:ext cx="1430588" cy="1280196"/>
          </a:xfrm>
          <a:custGeom>
            <a:avLst/>
            <a:gdLst>
              <a:gd name="connsiteX0" fmla="*/ 3751527 w 7658181"/>
              <a:gd name="connsiteY0" fmla="*/ 6838920 h 6853090"/>
              <a:gd name="connsiteX1" fmla="*/ 3746127 w 7658181"/>
              <a:gd name="connsiteY1" fmla="*/ 6856593 h 6853090"/>
              <a:gd name="connsiteX2" fmla="*/ 3736309 w 7658181"/>
              <a:gd name="connsiteY2" fmla="*/ 6857575 h 6853090"/>
              <a:gd name="connsiteX3" fmla="*/ 3724527 w 7658181"/>
              <a:gd name="connsiteY3" fmla="*/ 6806520 h 6853090"/>
              <a:gd name="connsiteX4" fmla="*/ 3695564 w 7658181"/>
              <a:gd name="connsiteY4" fmla="*/ 6827629 h 6853090"/>
              <a:gd name="connsiteX5" fmla="*/ 3662673 w 7658181"/>
              <a:gd name="connsiteY5" fmla="*/ 6840884 h 6853090"/>
              <a:gd name="connsiteX6" fmla="*/ 3541418 w 7658181"/>
              <a:gd name="connsiteY6" fmla="*/ 6835484 h 6853090"/>
              <a:gd name="connsiteX7" fmla="*/ 3462382 w 7658181"/>
              <a:gd name="connsiteY7" fmla="*/ 6842357 h 6853090"/>
              <a:gd name="connsiteX8" fmla="*/ 3407891 w 7658181"/>
              <a:gd name="connsiteY8" fmla="*/ 6830084 h 6853090"/>
              <a:gd name="connsiteX9" fmla="*/ 3301855 w 7658181"/>
              <a:gd name="connsiteY9" fmla="*/ 6833520 h 6853090"/>
              <a:gd name="connsiteX10" fmla="*/ 3265527 w 7658181"/>
              <a:gd name="connsiteY10" fmla="*/ 6802102 h 6853090"/>
              <a:gd name="connsiteX11" fmla="*/ 3171764 w 7658181"/>
              <a:gd name="connsiteY11" fmla="*/ 6833029 h 6853090"/>
              <a:gd name="connsiteX12" fmla="*/ 3110891 w 7658181"/>
              <a:gd name="connsiteY12" fmla="*/ 6832048 h 6853090"/>
              <a:gd name="connsiteX13" fmla="*/ 3099600 w 7658181"/>
              <a:gd name="connsiteY13" fmla="*/ 6831556 h 6853090"/>
              <a:gd name="connsiteX14" fmla="*/ 2988164 w 7658181"/>
              <a:gd name="connsiteY14" fmla="*/ 6813393 h 6853090"/>
              <a:gd name="connsiteX15" fmla="*/ 3015164 w 7658181"/>
              <a:gd name="connsiteY15" fmla="*/ 6768720 h 6853090"/>
              <a:gd name="connsiteX16" fmla="*/ 2890964 w 7658181"/>
              <a:gd name="connsiteY16" fmla="*/ 6763321 h 6853090"/>
              <a:gd name="connsiteX17" fmla="*/ 2686255 w 7658181"/>
              <a:gd name="connsiteY17" fmla="*/ 6704902 h 6853090"/>
              <a:gd name="connsiteX18" fmla="*/ 2624891 w 7658181"/>
              <a:gd name="connsiteY18" fmla="*/ 6693120 h 6853090"/>
              <a:gd name="connsiteX19" fmla="*/ 2570400 w 7658181"/>
              <a:gd name="connsiteY19" fmla="*/ 6676429 h 6853090"/>
              <a:gd name="connsiteX20" fmla="*/ 2433437 w 7658181"/>
              <a:gd name="connsiteY20" fmla="*/ 6630284 h 6853090"/>
              <a:gd name="connsiteX21" fmla="*/ 2296473 w 7658181"/>
              <a:gd name="connsiteY21" fmla="*/ 6579720 h 6853090"/>
              <a:gd name="connsiteX22" fmla="*/ 2244928 w 7658181"/>
              <a:gd name="connsiteY22" fmla="*/ 6570884 h 6853090"/>
              <a:gd name="connsiteX23" fmla="*/ 2210073 w 7658181"/>
              <a:gd name="connsiteY23" fmla="*/ 6541920 h 6853090"/>
              <a:gd name="connsiteX24" fmla="*/ 2169818 w 7658181"/>
              <a:gd name="connsiteY24" fmla="*/ 6518357 h 6853090"/>
              <a:gd name="connsiteX25" fmla="*/ 2123673 w 7658181"/>
              <a:gd name="connsiteY25" fmla="*/ 6469757 h 6853090"/>
              <a:gd name="connsiteX26" fmla="*/ 2040218 w 7658181"/>
              <a:gd name="connsiteY26" fmla="*/ 6459938 h 6853090"/>
              <a:gd name="connsiteX27" fmla="*/ 2017636 w 7658181"/>
              <a:gd name="connsiteY27" fmla="*/ 6450611 h 6853090"/>
              <a:gd name="connsiteX28" fmla="*/ 1919946 w 7658181"/>
              <a:gd name="connsiteY28" fmla="*/ 6407902 h 6853090"/>
              <a:gd name="connsiteX29" fmla="*/ 1822746 w 7658181"/>
              <a:gd name="connsiteY29" fmla="*/ 6359302 h 6853090"/>
              <a:gd name="connsiteX30" fmla="*/ 1794273 w 7658181"/>
              <a:gd name="connsiteY30" fmla="*/ 6320029 h 6853090"/>
              <a:gd name="connsiteX31" fmla="*/ 1772673 w 7658181"/>
              <a:gd name="connsiteY31" fmla="*/ 6333284 h 6853090"/>
              <a:gd name="connsiteX32" fmla="*/ 1693145 w 7658181"/>
              <a:gd name="connsiteY32" fmla="*/ 6282230 h 6853090"/>
              <a:gd name="connsiteX33" fmla="*/ 1600855 w 7658181"/>
              <a:gd name="connsiteY33" fmla="*/ 6232647 h 6853090"/>
              <a:gd name="connsiteX34" fmla="*/ 1524273 w 7658181"/>
              <a:gd name="connsiteY34" fmla="*/ 6160975 h 6853090"/>
              <a:gd name="connsiteX35" fmla="*/ 1498255 w 7658181"/>
              <a:gd name="connsiteY35" fmla="*/ 6124647 h 6853090"/>
              <a:gd name="connsiteX36" fmla="*/ 1460946 w 7658181"/>
              <a:gd name="connsiteY36" fmla="*/ 6133484 h 6853090"/>
              <a:gd name="connsiteX37" fmla="*/ 1342636 w 7658181"/>
              <a:gd name="connsiteY37" fmla="*/ 6013211 h 6853090"/>
              <a:gd name="connsiteX38" fmla="*/ 1321036 w 7658181"/>
              <a:gd name="connsiteY38" fmla="*/ 6041193 h 6853090"/>
              <a:gd name="connsiteX39" fmla="*/ 1287655 w 7658181"/>
              <a:gd name="connsiteY39" fmla="*/ 5994066 h 6853090"/>
              <a:gd name="connsiteX40" fmla="*/ 1236600 w 7658181"/>
              <a:gd name="connsiteY40" fmla="*/ 5937611 h 6853090"/>
              <a:gd name="connsiteX41" fmla="*/ 1203218 w 7658181"/>
              <a:gd name="connsiteY41" fmla="*/ 5867411 h 6853090"/>
              <a:gd name="connsiteX42" fmla="*/ 1143327 w 7658181"/>
              <a:gd name="connsiteY42" fmla="*/ 5809975 h 6853090"/>
              <a:gd name="connsiteX43" fmla="*/ 1086382 w 7658181"/>
              <a:gd name="connsiteY43" fmla="*/ 5773647 h 6853090"/>
              <a:gd name="connsiteX44" fmla="*/ 1019127 w 7658181"/>
              <a:gd name="connsiteY44" fmla="*/ 5717193 h 6853090"/>
              <a:gd name="connsiteX45" fmla="*/ 987218 w 7658181"/>
              <a:gd name="connsiteY45" fmla="*/ 5667120 h 6853090"/>
              <a:gd name="connsiteX46" fmla="*/ 948436 w 7658181"/>
              <a:gd name="connsiteY46" fmla="*/ 5648957 h 6853090"/>
              <a:gd name="connsiteX47" fmla="*/ 916527 w 7658181"/>
              <a:gd name="connsiteY47" fmla="*/ 5622448 h 6853090"/>
              <a:gd name="connsiteX48" fmla="*/ 905236 w 7658181"/>
              <a:gd name="connsiteY48" fmla="*/ 5600357 h 6853090"/>
              <a:gd name="connsiteX49" fmla="*/ 840436 w 7658181"/>
              <a:gd name="connsiteY49" fmla="*/ 5535556 h 6853090"/>
              <a:gd name="connsiteX50" fmla="*/ 781036 w 7658181"/>
              <a:gd name="connsiteY50" fmla="*/ 5480084 h 6853090"/>
              <a:gd name="connsiteX51" fmla="*/ 762873 w 7658181"/>
              <a:gd name="connsiteY51" fmla="*/ 5448175 h 6853090"/>
              <a:gd name="connsiteX52" fmla="*/ 726055 w 7658181"/>
              <a:gd name="connsiteY52" fmla="*/ 5383866 h 6853090"/>
              <a:gd name="connsiteX53" fmla="*/ 709364 w 7658181"/>
              <a:gd name="connsiteY53" fmla="*/ 5357357 h 6853090"/>
              <a:gd name="connsiteX54" fmla="*/ 668618 w 7658181"/>
              <a:gd name="connsiteY54" fmla="*/ 5313175 h 6853090"/>
              <a:gd name="connsiteX55" fmla="*/ 615109 w 7658181"/>
              <a:gd name="connsiteY55" fmla="*/ 5227266 h 6853090"/>
              <a:gd name="connsiteX56" fmla="*/ 487473 w 7658181"/>
              <a:gd name="connsiteY56" fmla="*/ 5098157 h 6853090"/>
              <a:gd name="connsiteX57" fmla="*/ 492382 w 7658181"/>
              <a:gd name="connsiteY57" fmla="*/ 5095702 h 6853090"/>
              <a:gd name="connsiteX58" fmla="*/ 438382 w 7658181"/>
              <a:gd name="connsiteY58" fmla="*/ 5011266 h 6853090"/>
              <a:gd name="connsiteX59" fmla="*/ 424145 w 7658181"/>
              <a:gd name="connsiteY59" fmla="*/ 4993102 h 6853090"/>
              <a:gd name="connsiteX60" fmla="*/ 341182 w 7658181"/>
              <a:gd name="connsiteY60" fmla="*/ 4850739 h 6853090"/>
              <a:gd name="connsiteX61" fmla="*/ 357382 w 7658181"/>
              <a:gd name="connsiteY61" fmla="*/ 4831593 h 6853090"/>
              <a:gd name="connsiteX62" fmla="*/ 340200 w 7658181"/>
              <a:gd name="connsiteY62" fmla="*/ 4807047 h 6853090"/>
              <a:gd name="connsiteX63" fmla="*/ 284236 w 7658181"/>
              <a:gd name="connsiteY63" fmla="*/ 4679902 h 6853090"/>
              <a:gd name="connsiteX64" fmla="*/ 263127 w 7658181"/>
              <a:gd name="connsiteY64" fmla="*/ 4614120 h 6853090"/>
              <a:gd name="connsiteX65" fmla="*/ 240545 w 7658181"/>
              <a:gd name="connsiteY65" fmla="*/ 4567484 h 6853090"/>
              <a:gd name="connsiteX66" fmla="*/ 200291 w 7658181"/>
              <a:gd name="connsiteY66" fmla="*/ 4475684 h 6853090"/>
              <a:gd name="connsiteX67" fmla="*/ 211582 w 7658181"/>
              <a:gd name="connsiteY67" fmla="*/ 4402539 h 6853090"/>
              <a:gd name="connsiteX68" fmla="*/ 185564 w 7658181"/>
              <a:gd name="connsiteY68" fmla="*/ 4380938 h 6853090"/>
              <a:gd name="connsiteX69" fmla="*/ 217473 w 7658181"/>
              <a:gd name="connsiteY69" fmla="*/ 4355411 h 6853090"/>
              <a:gd name="connsiteX70" fmla="*/ 178691 w 7658181"/>
              <a:gd name="connsiteY70" fmla="*/ 4326938 h 6853090"/>
              <a:gd name="connsiteX71" fmla="*/ 217473 w 7658181"/>
              <a:gd name="connsiteY71" fmla="*/ 4306320 h 6853090"/>
              <a:gd name="connsiteX72" fmla="*/ 169364 w 7658181"/>
              <a:gd name="connsiteY72" fmla="*/ 4298466 h 6853090"/>
              <a:gd name="connsiteX73" fmla="*/ 143836 w 7658181"/>
              <a:gd name="connsiteY73" fmla="*/ 4232193 h 6853090"/>
              <a:gd name="connsiteX74" fmla="*/ 142855 w 7658181"/>
              <a:gd name="connsiteY74" fmla="*/ 4149229 h 6853090"/>
              <a:gd name="connsiteX75" fmla="*/ 114873 w 7658181"/>
              <a:gd name="connsiteY75" fmla="*/ 4050065 h 6853090"/>
              <a:gd name="connsiteX76" fmla="*/ 83945 w 7658181"/>
              <a:gd name="connsiteY76" fmla="*/ 3953847 h 6853090"/>
              <a:gd name="connsiteX77" fmla="*/ 119291 w 7658181"/>
              <a:gd name="connsiteY77" fmla="*/ 3943047 h 6853090"/>
              <a:gd name="connsiteX78" fmla="*/ 114873 w 7658181"/>
              <a:gd name="connsiteY78" fmla="*/ 3929793 h 6853090"/>
              <a:gd name="connsiteX79" fmla="*/ 66273 w 7658181"/>
              <a:gd name="connsiteY79" fmla="*/ 3882175 h 6853090"/>
              <a:gd name="connsiteX80" fmla="*/ 68236 w 7658181"/>
              <a:gd name="connsiteY80" fmla="*/ 3823757 h 6853090"/>
              <a:gd name="connsiteX81" fmla="*/ 44673 w 7658181"/>
              <a:gd name="connsiteY81" fmla="*/ 3769266 h 6853090"/>
              <a:gd name="connsiteX82" fmla="*/ 15709 w 7658181"/>
              <a:gd name="connsiteY82" fmla="*/ 3702502 h 6853090"/>
              <a:gd name="connsiteX83" fmla="*/ 35836 w 7658181"/>
              <a:gd name="connsiteY83" fmla="*/ 3639175 h 6853090"/>
              <a:gd name="connsiteX84" fmla="*/ 6873 w 7658181"/>
              <a:gd name="connsiteY84" fmla="*/ 3631320 h 6853090"/>
              <a:gd name="connsiteX85" fmla="*/ 47618 w 7658181"/>
              <a:gd name="connsiteY85" fmla="*/ 3610211 h 6853090"/>
              <a:gd name="connsiteX86" fmla="*/ 1473 w 7658181"/>
              <a:gd name="connsiteY86" fmla="*/ 3438393 h 6853090"/>
              <a:gd name="connsiteX87" fmla="*/ 22582 w 7658181"/>
              <a:gd name="connsiteY87" fmla="*/ 3441829 h 6853090"/>
              <a:gd name="connsiteX88" fmla="*/ 11782 w 7658181"/>
              <a:gd name="connsiteY88" fmla="*/ 3345120 h 6853090"/>
              <a:gd name="connsiteX89" fmla="*/ 36818 w 7658181"/>
              <a:gd name="connsiteY89" fmla="*/ 3328920 h 6853090"/>
              <a:gd name="connsiteX90" fmla="*/ 0 w 7658181"/>
              <a:gd name="connsiteY90" fmla="*/ 3296029 h 6853090"/>
              <a:gd name="connsiteX91" fmla="*/ 25036 w 7658181"/>
              <a:gd name="connsiteY91" fmla="*/ 3269029 h 6853090"/>
              <a:gd name="connsiteX92" fmla="*/ 34855 w 7658181"/>
              <a:gd name="connsiteY92" fmla="*/ 3249884 h 6853090"/>
              <a:gd name="connsiteX93" fmla="*/ 59400 w 7658181"/>
              <a:gd name="connsiteY93" fmla="*/ 3177229 h 6853090"/>
              <a:gd name="connsiteX94" fmla="*/ 25036 w 7658181"/>
              <a:gd name="connsiteY94" fmla="*/ 3152193 h 6853090"/>
              <a:gd name="connsiteX95" fmla="*/ 65782 w 7658181"/>
              <a:gd name="connsiteY95" fmla="*/ 3073156 h 6853090"/>
              <a:gd name="connsiteX96" fmla="*/ 27982 w 7658181"/>
              <a:gd name="connsiteY96" fmla="*/ 3058429 h 6853090"/>
              <a:gd name="connsiteX97" fmla="*/ 56455 w 7658181"/>
              <a:gd name="connsiteY97" fmla="*/ 3038302 h 6853090"/>
              <a:gd name="connsiteX98" fmla="*/ 77564 w 7658181"/>
              <a:gd name="connsiteY98" fmla="*/ 2985775 h 6853090"/>
              <a:gd name="connsiteX99" fmla="*/ 36327 w 7658181"/>
              <a:gd name="connsiteY99" fmla="*/ 2855684 h 6853090"/>
              <a:gd name="connsiteX100" fmla="*/ 73636 w 7658181"/>
              <a:gd name="connsiteY100" fmla="*/ 2787448 h 6853090"/>
              <a:gd name="connsiteX101" fmla="*/ 93764 w 7658181"/>
              <a:gd name="connsiteY101" fmla="*/ 2705466 h 6853090"/>
              <a:gd name="connsiteX102" fmla="*/ 131073 w 7658181"/>
              <a:gd name="connsiteY102" fmla="*/ 2638702 h 6853090"/>
              <a:gd name="connsiteX103" fmla="*/ 108000 w 7658181"/>
              <a:gd name="connsiteY103" fmla="*/ 2572920 h 6853090"/>
              <a:gd name="connsiteX104" fmla="*/ 137455 w 7658181"/>
              <a:gd name="connsiteY104" fmla="*/ 2550829 h 6853090"/>
              <a:gd name="connsiteX105" fmla="*/ 114873 w 7658181"/>
              <a:gd name="connsiteY105" fmla="*/ 2516466 h 6853090"/>
              <a:gd name="connsiteX106" fmla="*/ 122727 w 7658181"/>
              <a:gd name="connsiteY106" fmla="*/ 2515975 h 6853090"/>
              <a:gd name="connsiteX107" fmla="*/ 122727 w 7658181"/>
              <a:gd name="connsiteY107" fmla="*/ 2442338 h 6853090"/>
              <a:gd name="connsiteX108" fmla="*/ 150218 w 7658181"/>
              <a:gd name="connsiteY108" fmla="*/ 2386375 h 6853090"/>
              <a:gd name="connsiteX109" fmla="*/ 153164 w 7658181"/>
              <a:gd name="connsiteY109" fmla="*/ 2354466 h 6853090"/>
              <a:gd name="connsiteX110" fmla="*/ 174273 w 7658181"/>
              <a:gd name="connsiteY110" fmla="*/ 2268557 h 6853090"/>
              <a:gd name="connsiteX111" fmla="*/ 191945 w 7658181"/>
              <a:gd name="connsiteY111" fmla="*/ 2215047 h 6853090"/>
              <a:gd name="connsiteX112" fmla="*/ 214036 w 7658181"/>
              <a:gd name="connsiteY112" fmla="*/ 2142884 h 6853090"/>
              <a:gd name="connsiteX113" fmla="*/ 234164 w 7658181"/>
              <a:gd name="connsiteY113" fmla="*/ 2058447 h 6853090"/>
              <a:gd name="connsiteX114" fmla="*/ 242509 w 7658181"/>
              <a:gd name="connsiteY114" fmla="*/ 1989229 h 6853090"/>
              <a:gd name="connsiteX115" fmla="*/ 330382 w 7658181"/>
              <a:gd name="connsiteY115" fmla="*/ 1866993 h 6853090"/>
              <a:gd name="connsiteX116" fmla="*/ 400582 w 7658181"/>
              <a:gd name="connsiteY116" fmla="*/ 1812011 h 6853090"/>
              <a:gd name="connsiteX117" fmla="*/ 402545 w 7658181"/>
              <a:gd name="connsiteY117" fmla="*/ 1746720 h 6853090"/>
              <a:gd name="connsiteX118" fmla="*/ 446727 w 7658181"/>
              <a:gd name="connsiteY118" fmla="*/ 1678484 h 6853090"/>
              <a:gd name="connsiteX119" fmla="*/ 449182 w 7658181"/>
              <a:gd name="connsiteY119" fmla="*/ 1663266 h 6853090"/>
              <a:gd name="connsiteX120" fmla="*/ 455564 w 7658181"/>
              <a:gd name="connsiteY120" fmla="*/ 1642156 h 6853090"/>
              <a:gd name="connsiteX121" fmla="*/ 504655 w 7658181"/>
              <a:gd name="connsiteY121" fmla="*/ 1613684 h 6853090"/>
              <a:gd name="connsiteX122" fmla="*/ 468327 w 7658181"/>
              <a:gd name="connsiteY122" fmla="*/ 1583247 h 6853090"/>
              <a:gd name="connsiteX123" fmla="*/ 543927 w 7658181"/>
              <a:gd name="connsiteY123" fmla="*/ 1550847 h 6853090"/>
              <a:gd name="connsiteX124" fmla="*/ 556691 w 7658181"/>
              <a:gd name="connsiteY124" fmla="*/ 1482611 h 6853090"/>
              <a:gd name="connsiteX125" fmla="*/ 562091 w 7658181"/>
              <a:gd name="connsiteY125" fmla="*/ 1487029 h 6853090"/>
              <a:gd name="connsiteX126" fmla="*/ 623946 w 7658181"/>
              <a:gd name="connsiteY126" fmla="*/ 1381975 h 6853090"/>
              <a:gd name="connsiteX127" fmla="*/ 676964 w 7658181"/>
              <a:gd name="connsiteY127" fmla="*/ 1316684 h 6853090"/>
              <a:gd name="connsiteX128" fmla="*/ 724582 w 7658181"/>
              <a:gd name="connsiteY128" fmla="*/ 1250902 h 6853090"/>
              <a:gd name="connsiteX129" fmla="*/ 733418 w 7658181"/>
              <a:gd name="connsiteY129" fmla="*/ 1210647 h 6853090"/>
              <a:gd name="connsiteX130" fmla="*/ 785946 w 7658181"/>
              <a:gd name="connsiteY130" fmla="*/ 1193466 h 6853090"/>
              <a:gd name="connsiteX131" fmla="*/ 776127 w 7658181"/>
              <a:gd name="connsiteY131" fmla="*/ 1187575 h 6853090"/>
              <a:gd name="connsiteX132" fmla="*/ 815400 w 7658181"/>
              <a:gd name="connsiteY132" fmla="*/ 1117866 h 6853090"/>
              <a:gd name="connsiteX133" fmla="*/ 954818 w 7658181"/>
              <a:gd name="connsiteY133" fmla="*/ 958811 h 6853090"/>
              <a:gd name="connsiteX134" fmla="*/ 993109 w 7658181"/>
              <a:gd name="connsiteY134" fmla="*/ 939175 h 6853090"/>
              <a:gd name="connsiteX135" fmla="*/ 1021582 w 7658181"/>
              <a:gd name="connsiteY135" fmla="*/ 866520 h 6853090"/>
              <a:gd name="connsiteX136" fmla="*/ 1053000 w 7658181"/>
              <a:gd name="connsiteY136" fmla="*/ 820375 h 6853090"/>
              <a:gd name="connsiteX137" fmla="*/ 1074109 w 7658181"/>
              <a:gd name="connsiteY137" fmla="*/ 803193 h 6853090"/>
              <a:gd name="connsiteX138" fmla="*/ 1119273 w 7658181"/>
              <a:gd name="connsiteY138" fmla="*/ 748211 h 6853090"/>
              <a:gd name="connsiteX139" fmla="*/ 1130073 w 7658181"/>
              <a:gd name="connsiteY139" fmla="*/ 732502 h 6853090"/>
              <a:gd name="connsiteX140" fmla="*/ 1260164 w 7658181"/>
              <a:gd name="connsiteY140" fmla="*/ 610756 h 6853090"/>
              <a:gd name="connsiteX141" fmla="*/ 1315636 w 7658181"/>
              <a:gd name="connsiteY141" fmla="*/ 588175 h 6853090"/>
              <a:gd name="connsiteX142" fmla="*/ 1427073 w 7658181"/>
              <a:gd name="connsiteY142" fmla="*/ 495884 h 6853090"/>
              <a:gd name="connsiteX143" fmla="*/ 1457509 w 7658181"/>
              <a:gd name="connsiteY143" fmla="*/ 516993 h 6853090"/>
              <a:gd name="connsiteX144" fmla="*/ 1462418 w 7658181"/>
              <a:gd name="connsiteY144" fmla="*/ 508156 h 6853090"/>
              <a:gd name="connsiteX145" fmla="*/ 1489418 w 7658181"/>
              <a:gd name="connsiteY145" fmla="*/ 453665 h 6853090"/>
              <a:gd name="connsiteX146" fmla="*/ 1645527 w 7658181"/>
              <a:gd name="connsiteY146" fmla="*/ 408993 h 6853090"/>
              <a:gd name="connsiteX147" fmla="*/ 1654855 w 7658181"/>
              <a:gd name="connsiteY147" fmla="*/ 361866 h 6853090"/>
              <a:gd name="connsiteX148" fmla="*/ 1756964 w 7658181"/>
              <a:gd name="connsiteY148" fmla="*/ 291175 h 6853090"/>
              <a:gd name="connsiteX149" fmla="*/ 1773164 w 7658181"/>
              <a:gd name="connsiteY149" fmla="*/ 280865 h 6853090"/>
              <a:gd name="connsiteX150" fmla="*/ 1835018 w 7658181"/>
              <a:gd name="connsiteY150" fmla="*/ 245520 h 6853090"/>
              <a:gd name="connsiteX151" fmla="*/ 1974437 w 7658181"/>
              <a:gd name="connsiteY151" fmla="*/ 184647 h 6853090"/>
              <a:gd name="connsiteX152" fmla="*/ 2052000 w 7658181"/>
              <a:gd name="connsiteY152" fmla="*/ 145865 h 6853090"/>
              <a:gd name="connsiteX153" fmla="*/ 2064273 w 7658181"/>
              <a:gd name="connsiteY153" fmla="*/ 137029 h 6853090"/>
              <a:gd name="connsiteX154" fmla="*/ 2223327 w 7658181"/>
              <a:gd name="connsiteY154" fmla="*/ 104629 h 6853090"/>
              <a:gd name="connsiteX155" fmla="*/ 2261127 w 7658181"/>
              <a:gd name="connsiteY155" fmla="*/ 82047 h 6853090"/>
              <a:gd name="connsiteX156" fmla="*/ 2374037 w 7658181"/>
              <a:gd name="connsiteY156" fmla="*/ 57993 h 6853090"/>
              <a:gd name="connsiteX157" fmla="*/ 2439818 w 7658181"/>
              <a:gd name="connsiteY157" fmla="*/ 43265 h 6853090"/>
              <a:gd name="connsiteX158" fmla="*/ 2540946 w 7658181"/>
              <a:gd name="connsiteY158" fmla="*/ 22156 h 6853090"/>
              <a:gd name="connsiteX159" fmla="*/ 2710800 w 7658181"/>
              <a:gd name="connsiteY159" fmla="*/ 556 h 6853090"/>
              <a:gd name="connsiteX160" fmla="*/ 2780509 w 7658181"/>
              <a:gd name="connsiteY160" fmla="*/ 13811 h 6853090"/>
              <a:gd name="connsiteX161" fmla="*/ 2641582 w 7658181"/>
              <a:gd name="connsiteY161" fmla="*/ 53084 h 6853090"/>
              <a:gd name="connsiteX162" fmla="*/ 2427055 w 7658181"/>
              <a:gd name="connsiteY162" fmla="*/ 200847 h 6853090"/>
              <a:gd name="connsiteX163" fmla="*/ 2405946 w 7658181"/>
              <a:gd name="connsiteY163" fmla="*/ 218029 h 6853090"/>
              <a:gd name="connsiteX164" fmla="*/ 2323964 w 7658181"/>
              <a:gd name="connsiteY164" fmla="*/ 290193 h 6853090"/>
              <a:gd name="connsiteX165" fmla="*/ 2315618 w 7658181"/>
              <a:gd name="connsiteY165" fmla="*/ 298047 h 6853090"/>
              <a:gd name="connsiteX166" fmla="*/ 2237564 w 7658181"/>
              <a:gd name="connsiteY166" fmla="*/ 367756 h 6853090"/>
              <a:gd name="connsiteX167" fmla="*/ 2128091 w 7658181"/>
              <a:gd name="connsiteY167" fmla="*/ 448266 h 6853090"/>
              <a:gd name="connsiteX168" fmla="*/ 2111400 w 7658181"/>
              <a:gd name="connsiteY168" fmla="*/ 462993 h 6853090"/>
              <a:gd name="connsiteX169" fmla="*/ 2027946 w 7658181"/>
              <a:gd name="connsiteY169" fmla="*/ 569520 h 6853090"/>
              <a:gd name="connsiteX170" fmla="*/ 1868400 w 7658181"/>
              <a:gd name="connsiteY170" fmla="*/ 681447 h 6853090"/>
              <a:gd name="connsiteX171" fmla="*/ 1763346 w 7658181"/>
              <a:gd name="connsiteY171" fmla="*/ 743302 h 6853090"/>
              <a:gd name="connsiteX172" fmla="*/ 1690200 w 7658181"/>
              <a:gd name="connsiteY172" fmla="*/ 819393 h 6853090"/>
              <a:gd name="connsiteX173" fmla="*/ 1621964 w 7658181"/>
              <a:gd name="connsiteY173" fmla="*/ 944084 h 6853090"/>
              <a:gd name="connsiteX174" fmla="*/ 1619018 w 7658181"/>
              <a:gd name="connsiteY174" fmla="*/ 951447 h 6853090"/>
              <a:gd name="connsiteX175" fmla="*/ 1541455 w 7658181"/>
              <a:gd name="connsiteY175" fmla="*/ 1025575 h 6853090"/>
              <a:gd name="connsiteX176" fmla="*/ 1439346 w 7658181"/>
              <a:gd name="connsiteY176" fmla="*/ 1112956 h 6853090"/>
              <a:gd name="connsiteX177" fmla="*/ 1390746 w 7658181"/>
              <a:gd name="connsiteY177" fmla="*/ 1191502 h 6853090"/>
              <a:gd name="connsiteX178" fmla="*/ 1374055 w 7658181"/>
              <a:gd name="connsiteY178" fmla="*/ 1218011 h 6853090"/>
              <a:gd name="connsiteX179" fmla="*/ 1319564 w 7658181"/>
              <a:gd name="connsiteY179" fmla="*/ 1301956 h 6853090"/>
              <a:gd name="connsiteX180" fmla="*/ 1257709 w 7658181"/>
              <a:gd name="connsiteY180" fmla="*/ 1395720 h 6853090"/>
              <a:gd name="connsiteX181" fmla="*/ 1152164 w 7658181"/>
              <a:gd name="connsiteY181" fmla="*/ 1550356 h 6853090"/>
              <a:gd name="connsiteX182" fmla="*/ 1106509 w 7658181"/>
              <a:gd name="connsiteY182" fmla="*/ 1623011 h 6853090"/>
              <a:gd name="connsiteX183" fmla="*/ 1082946 w 7658181"/>
              <a:gd name="connsiteY183" fmla="*/ 1723647 h 6853090"/>
              <a:gd name="connsiteX184" fmla="*/ 1037782 w 7658181"/>
              <a:gd name="connsiteY184" fmla="*/ 1832629 h 6853090"/>
              <a:gd name="connsiteX185" fmla="*/ 1011764 w 7658181"/>
              <a:gd name="connsiteY185" fmla="*/ 1894975 h 6853090"/>
              <a:gd name="connsiteX186" fmla="*/ 879218 w 7658181"/>
              <a:gd name="connsiteY186" fmla="*/ 2157120 h 6853090"/>
              <a:gd name="connsiteX187" fmla="*/ 880691 w 7658181"/>
              <a:gd name="connsiteY187" fmla="*/ 2196393 h 6853090"/>
              <a:gd name="connsiteX188" fmla="*/ 885600 w 7658181"/>
              <a:gd name="connsiteY188" fmla="*/ 2249411 h 6853090"/>
              <a:gd name="connsiteX189" fmla="*/ 859582 w 7658181"/>
              <a:gd name="connsiteY189" fmla="*/ 2316175 h 6853090"/>
              <a:gd name="connsiteX190" fmla="*/ 826691 w 7658181"/>
              <a:gd name="connsiteY190" fmla="*/ 2401102 h 6853090"/>
              <a:gd name="connsiteX191" fmla="*/ 825709 w 7658181"/>
              <a:gd name="connsiteY191" fmla="*/ 2486029 h 6853090"/>
              <a:gd name="connsiteX192" fmla="*/ 803618 w 7658181"/>
              <a:gd name="connsiteY192" fmla="*/ 2499284 h 6853090"/>
              <a:gd name="connsiteX193" fmla="*/ 784964 w 7658181"/>
              <a:gd name="connsiteY193" fmla="*/ 2556720 h 6853090"/>
              <a:gd name="connsiteX194" fmla="*/ 778582 w 7658181"/>
              <a:gd name="connsiteY194" fmla="*/ 2601393 h 6853090"/>
              <a:gd name="connsiteX195" fmla="*/ 763364 w 7658181"/>
              <a:gd name="connsiteY195" fmla="*/ 2671593 h 6853090"/>
              <a:gd name="connsiteX196" fmla="*/ 770236 w 7658181"/>
              <a:gd name="connsiteY196" fmla="*/ 2751120 h 6853090"/>
              <a:gd name="connsiteX197" fmla="*/ 727527 w 7658181"/>
              <a:gd name="connsiteY197" fmla="*/ 2869429 h 6853090"/>
              <a:gd name="connsiteX198" fmla="*/ 756000 w 7658181"/>
              <a:gd name="connsiteY198" fmla="*/ 3177720 h 6853090"/>
              <a:gd name="connsiteX199" fmla="*/ 761400 w 7658181"/>
              <a:gd name="connsiteY199" fmla="*/ 3311247 h 6853090"/>
              <a:gd name="connsiteX200" fmla="*/ 732927 w 7658181"/>
              <a:gd name="connsiteY200" fmla="*/ 3461956 h 6853090"/>
              <a:gd name="connsiteX201" fmla="*/ 744709 w 7658181"/>
              <a:gd name="connsiteY201" fmla="*/ 3525775 h 6853090"/>
              <a:gd name="connsiteX202" fmla="*/ 764346 w 7658181"/>
              <a:gd name="connsiteY202" fmla="*/ 3595975 h 6853090"/>
              <a:gd name="connsiteX203" fmla="*/ 790364 w 7658181"/>
              <a:gd name="connsiteY203" fmla="*/ 3650466 h 6853090"/>
              <a:gd name="connsiteX204" fmla="*/ 774655 w 7658181"/>
              <a:gd name="connsiteY204" fmla="*/ 3711338 h 6853090"/>
              <a:gd name="connsiteX205" fmla="*/ 758946 w 7658181"/>
              <a:gd name="connsiteY205" fmla="*/ 3751102 h 6853090"/>
              <a:gd name="connsiteX206" fmla="*/ 775636 w 7658181"/>
              <a:gd name="connsiteY206" fmla="*/ 3815902 h 6853090"/>
              <a:gd name="connsiteX207" fmla="*/ 824727 w 7658181"/>
              <a:gd name="connsiteY207" fmla="*/ 3930284 h 6853090"/>
              <a:gd name="connsiteX208" fmla="*/ 847800 w 7658181"/>
              <a:gd name="connsiteY208" fmla="*/ 4004902 h 6853090"/>
              <a:gd name="connsiteX209" fmla="*/ 882655 w 7658181"/>
              <a:gd name="connsiteY209" fmla="*/ 4099647 h 6853090"/>
              <a:gd name="connsiteX210" fmla="*/ 918491 w 7658181"/>
              <a:gd name="connsiteY210" fmla="*/ 4274411 h 6853090"/>
              <a:gd name="connsiteX211" fmla="*/ 918000 w 7658181"/>
              <a:gd name="connsiteY211" fmla="*/ 4289629 h 6853090"/>
              <a:gd name="connsiteX212" fmla="*/ 995564 w 7658181"/>
              <a:gd name="connsiteY212" fmla="*/ 4424138 h 6853090"/>
              <a:gd name="connsiteX213" fmla="*/ 1082455 w 7658181"/>
              <a:gd name="connsiteY213" fmla="*/ 4583684 h 6853090"/>
              <a:gd name="connsiteX214" fmla="*/ 1100618 w 7658181"/>
              <a:gd name="connsiteY214" fmla="*/ 4601848 h 6853090"/>
              <a:gd name="connsiteX215" fmla="*/ 1148236 w 7658181"/>
              <a:gd name="connsiteY215" fmla="*/ 4687266 h 6853090"/>
              <a:gd name="connsiteX216" fmla="*/ 1156091 w 7658181"/>
              <a:gd name="connsiteY216" fmla="*/ 4708375 h 6853090"/>
              <a:gd name="connsiteX217" fmla="*/ 1211564 w 7658181"/>
              <a:gd name="connsiteY217" fmla="*/ 4782011 h 6853090"/>
              <a:gd name="connsiteX218" fmla="*/ 1209600 w 7658181"/>
              <a:gd name="connsiteY218" fmla="*/ 4832084 h 6853090"/>
              <a:gd name="connsiteX219" fmla="*/ 1264091 w 7658181"/>
              <a:gd name="connsiteY219" fmla="*/ 4850247 h 6853090"/>
              <a:gd name="connsiteX220" fmla="*/ 1276364 w 7658181"/>
              <a:gd name="connsiteY220" fmla="*/ 4900320 h 6853090"/>
              <a:gd name="connsiteX221" fmla="*/ 1339691 w 7658181"/>
              <a:gd name="connsiteY221" fmla="*/ 4997029 h 6853090"/>
              <a:gd name="connsiteX222" fmla="*/ 1352946 w 7658181"/>
              <a:gd name="connsiteY222" fmla="*/ 5027957 h 6853090"/>
              <a:gd name="connsiteX223" fmla="*/ 1449164 w 7658181"/>
              <a:gd name="connsiteY223" fmla="*/ 5123193 h 6853090"/>
              <a:gd name="connsiteX224" fmla="*/ 1492855 w 7658181"/>
              <a:gd name="connsiteY224" fmla="*/ 5242975 h 6853090"/>
              <a:gd name="connsiteX225" fmla="*/ 1535564 w 7658181"/>
              <a:gd name="connsiteY225" fmla="*/ 5292556 h 6853090"/>
              <a:gd name="connsiteX226" fmla="*/ 1592509 w 7658181"/>
              <a:gd name="connsiteY226" fmla="*/ 5356866 h 6853090"/>
              <a:gd name="connsiteX227" fmla="*/ 1646509 w 7658181"/>
              <a:gd name="connsiteY227" fmla="*/ 5411848 h 6853090"/>
              <a:gd name="connsiteX228" fmla="*/ 1758436 w 7658181"/>
              <a:gd name="connsiteY228" fmla="*/ 5483520 h 6853090"/>
              <a:gd name="connsiteX229" fmla="*/ 1800655 w 7658181"/>
              <a:gd name="connsiteY229" fmla="*/ 5555193 h 6853090"/>
              <a:gd name="connsiteX230" fmla="*/ 1855146 w 7658181"/>
              <a:gd name="connsiteY230" fmla="*/ 5600357 h 6853090"/>
              <a:gd name="connsiteX231" fmla="*/ 1944491 w 7658181"/>
              <a:gd name="connsiteY231" fmla="*/ 5698048 h 6853090"/>
              <a:gd name="connsiteX232" fmla="*/ 1955291 w 7658181"/>
              <a:gd name="connsiteY232" fmla="*/ 5702465 h 6853090"/>
              <a:gd name="connsiteX233" fmla="*/ 2047091 w 7658181"/>
              <a:gd name="connsiteY233" fmla="*/ 5754011 h 6853090"/>
              <a:gd name="connsiteX234" fmla="*/ 2162455 w 7658181"/>
              <a:gd name="connsiteY234" fmla="*/ 5807520 h 6853090"/>
              <a:gd name="connsiteX235" fmla="*/ 2191418 w 7658181"/>
              <a:gd name="connsiteY235" fmla="*/ 5835993 h 6853090"/>
              <a:gd name="connsiteX236" fmla="*/ 2233637 w 7658181"/>
              <a:gd name="connsiteY236" fmla="*/ 5880666 h 6853090"/>
              <a:gd name="connsiteX237" fmla="*/ 2337709 w 7658181"/>
              <a:gd name="connsiteY237" fmla="*/ 5904720 h 6853090"/>
              <a:gd name="connsiteX238" fmla="*/ 2365200 w 7658181"/>
              <a:gd name="connsiteY238" fmla="*/ 5919938 h 6853090"/>
              <a:gd name="connsiteX239" fmla="*/ 2458964 w 7658181"/>
              <a:gd name="connsiteY239" fmla="*/ 5950375 h 6853090"/>
              <a:gd name="connsiteX240" fmla="*/ 2531618 w 7658181"/>
              <a:gd name="connsiteY240" fmla="*/ 5983266 h 6853090"/>
              <a:gd name="connsiteX241" fmla="*/ 2731909 w 7658181"/>
              <a:gd name="connsiteY241" fmla="*/ 6066720 h 6853090"/>
              <a:gd name="connsiteX242" fmla="*/ 2888018 w 7658181"/>
              <a:gd name="connsiteY242" fmla="*/ 6108938 h 6853090"/>
              <a:gd name="connsiteX243" fmla="*/ 3030873 w 7658181"/>
              <a:gd name="connsiteY243" fmla="*/ 6161465 h 6853090"/>
              <a:gd name="connsiteX244" fmla="*/ 3086346 w 7658181"/>
              <a:gd name="connsiteY244" fmla="*/ 6160975 h 6853090"/>
              <a:gd name="connsiteX245" fmla="*/ 3121200 w 7658181"/>
              <a:gd name="connsiteY245" fmla="*/ 6155575 h 6853090"/>
              <a:gd name="connsiteX246" fmla="*/ 3371564 w 7658181"/>
              <a:gd name="connsiteY246" fmla="*/ 6186011 h 6853090"/>
              <a:gd name="connsiteX247" fmla="*/ 3474164 w 7658181"/>
              <a:gd name="connsiteY247" fmla="*/ 6212520 h 6853090"/>
              <a:gd name="connsiteX248" fmla="*/ 3632237 w 7658181"/>
              <a:gd name="connsiteY248" fmla="*/ 6213993 h 6853090"/>
              <a:gd name="connsiteX249" fmla="*/ 3663164 w 7658181"/>
              <a:gd name="connsiteY249" fmla="*/ 6217429 h 6853090"/>
              <a:gd name="connsiteX250" fmla="*/ 3796691 w 7658181"/>
              <a:gd name="connsiteY250" fmla="*/ 6222338 h 6853090"/>
              <a:gd name="connsiteX251" fmla="*/ 3827127 w 7658181"/>
              <a:gd name="connsiteY251" fmla="*/ 6218411 h 6853090"/>
              <a:gd name="connsiteX252" fmla="*/ 3932182 w 7658181"/>
              <a:gd name="connsiteY252" fmla="*/ 6213502 h 6853090"/>
              <a:gd name="connsiteX253" fmla="*/ 4049509 w 7658181"/>
              <a:gd name="connsiteY253" fmla="*/ 6208593 h 6853090"/>
              <a:gd name="connsiteX254" fmla="*/ 4115291 w 7658181"/>
              <a:gd name="connsiteY254" fmla="*/ 6182575 h 6853090"/>
              <a:gd name="connsiteX255" fmla="*/ 4179600 w 7658181"/>
              <a:gd name="connsiteY255" fmla="*/ 6157048 h 6853090"/>
              <a:gd name="connsiteX256" fmla="*/ 4234091 w 7658181"/>
              <a:gd name="connsiteY256" fmla="*/ 6138393 h 6853090"/>
              <a:gd name="connsiteX257" fmla="*/ 4281709 w 7658181"/>
              <a:gd name="connsiteY257" fmla="*/ 6118757 h 6853090"/>
              <a:gd name="connsiteX258" fmla="*/ 4563000 w 7658181"/>
              <a:gd name="connsiteY258" fmla="*/ 6067211 h 6853090"/>
              <a:gd name="connsiteX259" fmla="*/ 4700455 w 7658181"/>
              <a:gd name="connsiteY259" fmla="*/ 6013702 h 6853090"/>
              <a:gd name="connsiteX260" fmla="*/ 4742182 w 7658181"/>
              <a:gd name="connsiteY260" fmla="*/ 5999957 h 6853090"/>
              <a:gd name="connsiteX261" fmla="*/ 4897309 w 7658181"/>
              <a:gd name="connsiteY261" fmla="*/ 5970011 h 6853090"/>
              <a:gd name="connsiteX262" fmla="*/ 4976346 w 7658181"/>
              <a:gd name="connsiteY262" fmla="*/ 5931720 h 6853090"/>
              <a:gd name="connsiteX263" fmla="*/ 5087782 w 7658181"/>
              <a:gd name="connsiteY263" fmla="*/ 5903247 h 6853090"/>
              <a:gd name="connsiteX264" fmla="*/ 5184000 w 7658181"/>
              <a:gd name="connsiteY264" fmla="*/ 5843848 h 6853090"/>
              <a:gd name="connsiteX265" fmla="*/ 5270400 w 7658181"/>
              <a:gd name="connsiteY265" fmla="*/ 5789848 h 6853090"/>
              <a:gd name="connsiteX266" fmla="*/ 5362692 w 7658181"/>
              <a:gd name="connsiteY266" fmla="*/ 5648957 h 6853090"/>
              <a:gd name="connsiteX267" fmla="*/ 5475601 w 7658181"/>
              <a:gd name="connsiteY267" fmla="*/ 5576302 h 6853090"/>
              <a:gd name="connsiteX268" fmla="*/ 5566419 w 7658181"/>
              <a:gd name="connsiteY268" fmla="*/ 5530647 h 6853090"/>
              <a:gd name="connsiteX269" fmla="*/ 5680309 w 7658181"/>
              <a:gd name="connsiteY269" fmla="*/ 5439829 h 6853090"/>
              <a:gd name="connsiteX270" fmla="*/ 5824637 w 7658181"/>
              <a:gd name="connsiteY270" fmla="*/ 5273902 h 6853090"/>
              <a:gd name="connsiteX271" fmla="*/ 5846728 w 7658181"/>
              <a:gd name="connsiteY271" fmla="*/ 5228247 h 6853090"/>
              <a:gd name="connsiteX272" fmla="*/ 5861946 w 7658181"/>
              <a:gd name="connsiteY272" fmla="*/ 5228247 h 6853090"/>
              <a:gd name="connsiteX273" fmla="*/ 5935582 w 7658181"/>
              <a:gd name="connsiteY273" fmla="*/ 5167866 h 6853090"/>
              <a:gd name="connsiteX274" fmla="*/ 5937055 w 7658181"/>
              <a:gd name="connsiteY274" fmla="*/ 5152647 h 6853090"/>
              <a:gd name="connsiteX275" fmla="*/ 6037692 w 7658181"/>
              <a:gd name="connsiteY275" fmla="*/ 5089321 h 6853090"/>
              <a:gd name="connsiteX276" fmla="*/ 6072055 w 7658181"/>
              <a:gd name="connsiteY276" fmla="*/ 5060848 h 6853090"/>
              <a:gd name="connsiteX277" fmla="*/ 6099546 w 7658181"/>
              <a:gd name="connsiteY277" fmla="*/ 4961193 h 6853090"/>
              <a:gd name="connsiteX278" fmla="*/ 6186437 w 7658181"/>
              <a:gd name="connsiteY278" fmla="*/ 4843866 h 6853090"/>
              <a:gd name="connsiteX279" fmla="*/ 6201655 w 7658181"/>
              <a:gd name="connsiteY279" fmla="*/ 4799684 h 6853090"/>
              <a:gd name="connsiteX280" fmla="*/ 6281673 w 7658181"/>
              <a:gd name="connsiteY280" fmla="*/ 4701011 h 6853090"/>
              <a:gd name="connsiteX281" fmla="*/ 6291982 w 7658181"/>
              <a:gd name="connsiteY281" fmla="*/ 4645047 h 6853090"/>
              <a:gd name="connsiteX282" fmla="*/ 6336164 w 7658181"/>
              <a:gd name="connsiteY282" fmla="*/ 4618539 h 6853090"/>
              <a:gd name="connsiteX283" fmla="*/ 6356291 w 7658181"/>
              <a:gd name="connsiteY283" fmla="*/ 4551775 h 6853090"/>
              <a:gd name="connsiteX284" fmla="*/ 6396055 w 7658181"/>
              <a:gd name="connsiteY284" fmla="*/ 4478629 h 6853090"/>
              <a:gd name="connsiteX285" fmla="*/ 6406364 w 7658181"/>
              <a:gd name="connsiteY285" fmla="*/ 4353448 h 6853090"/>
              <a:gd name="connsiteX286" fmla="*/ 6483927 w 7658181"/>
              <a:gd name="connsiteY286" fmla="*/ 4194884 h 6853090"/>
              <a:gd name="connsiteX287" fmla="*/ 6489328 w 7658181"/>
              <a:gd name="connsiteY287" fmla="*/ 4114866 h 6853090"/>
              <a:gd name="connsiteX288" fmla="*/ 6498655 w 7658181"/>
              <a:gd name="connsiteY288" fmla="*/ 4053011 h 6853090"/>
              <a:gd name="connsiteX289" fmla="*/ 6553146 w 7658181"/>
              <a:gd name="connsiteY289" fmla="*/ 3909175 h 6853090"/>
              <a:gd name="connsiteX290" fmla="*/ 6596346 w 7658181"/>
              <a:gd name="connsiteY290" fmla="*/ 3871866 h 6853090"/>
              <a:gd name="connsiteX291" fmla="*/ 6538910 w 7658181"/>
              <a:gd name="connsiteY291" fmla="*/ 3713302 h 6853090"/>
              <a:gd name="connsiteX292" fmla="*/ 6635618 w 7658181"/>
              <a:gd name="connsiteY292" fmla="*/ 3561611 h 6853090"/>
              <a:gd name="connsiteX293" fmla="*/ 6649364 w 7658181"/>
              <a:gd name="connsiteY293" fmla="*/ 3452629 h 6853090"/>
              <a:gd name="connsiteX294" fmla="*/ 6647891 w 7658181"/>
              <a:gd name="connsiteY294" fmla="*/ 3348557 h 6853090"/>
              <a:gd name="connsiteX295" fmla="*/ 6688146 w 7658181"/>
              <a:gd name="connsiteY295" fmla="*/ 3249393 h 6853090"/>
              <a:gd name="connsiteX296" fmla="*/ 6666546 w 7658181"/>
              <a:gd name="connsiteY296" fmla="*/ 3101629 h 6853090"/>
              <a:gd name="connsiteX297" fmla="*/ 6655746 w 7658181"/>
              <a:gd name="connsiteY297" fmla="*/ 2999029 h 6853090"/>
              <a:gd name="connsiteX298" fmla="*/ 6647400 w 7658181"/>
              <a:gd name="connsiteY298" fmla="*/ 2911647 h 6853090"/>
              <a:gd name="connsiteX299" fmla="*/ 6646419 w 7658181"/>
              <a:gd name="connsiteY299" fmla="*/ 2865011 h 6853090"/>
              <a:gd name="connsiteX300" fmla="*/ 6625309 w 7658181"/>
              <a:gd name="connsiteY300" fmla="*/ 2789902 h 6853090"/>
              <a:gd name="connsiteX301" fmla="*/ 6610091 w 7658181"/>
              <a:gd name="connsiteY301" fmla="*/ 2778120 h 6853090"/>
              <a:gd name="connsiteX302" fmla="*/ 6598309 w 7658181"/>
              <a:gd name="connsiteY302" fmla="*/ 2648029 h 6853090"/>
              <a:gd name="connsiteX303" fmla="*/ 6632673 w 7658181"/>
              <a:gd name="connsiteY303" fmla="*/ 2540029 h 6853090"/>
              <a:gd name="connsiteX304" fmla="*/ 6595364 w 7658181"/>
              <a:gd name="connsiteY304" fmla="*/ 2390793 h 6853090"/>
              <a:gd name="connsiteX305" fmla="*/ 6567873 w 7658181"/>
              <a:gd name="connsiteY305" fmla="*/ 2337284 h 6853090"/>
              <a:gd name="connsiteX306" fmla="*/ 6552164 w 7658181"/>
              <a:gd name="connsiteY306" fmla="*/ 2274938 h 6853090"/>
              <a:gd name="connsiteX307" fmla="*/ 6491782 w 7658181"/>
              <a:gd name="connsiteY307" fmla="*/ 2202775 h 6853090"/>
              <a:gd name="connsiteX308" fmla="*/ 6453491 w 7658181"/>
              <a:gd name="connsiteY308" fmla="*/ 2125702 h 6853090"/>
              <a:gd name="connsiteX309" fmla="*/ 6475091 w 7658181"/>
              <a:gd name="connsiteY309" fmla="*/ 2095266 h 6853090"/>
              <a:gd name="connsiteX310" fmla="*/ 6383782 w 7658181"/>
              <a:gd name="connsiteY310" fmla="*/ 2015247 h 6853090"/>
              <a:gd name="connsiteX311" fmla="*/ 6376910 w 7658181"/>
              <a:gd name="connsiteY311" fmla="*/ 2011320 h 6853090"/>
              <a:gd name="connsiteX312" fmla="*/ 6219328 w 7658181"/>
              <a:gd name="connsiteY312" fmla="*/ 1964193 h 6853090"/>
              <a:gd name="connsiteX313" fmla="*/ 6148637 w 7658181"/>
              <a:gd name="connsiteY313" fmla="*/ 1926884 h 6853090"/>
              <a:gd name="connsiteX314" fmla="*/ 6101018 w 7658181"/>
              <a:gd name="connsiteY314" fmla="*/ 1921975 h 6853090"/>
              <a:gd name="connsiteX315" fmla="*/ 6034255 w 7658181"/>
              <a:gd name="connsiteY315" fmla="*/ 1897429 h 6853090"/>
              <a:gd name="connsiteX316" fmla="*/ 5993018 w 7658181"/>
              <a:gd name="connsiteY316" fmla="*/ 1858156 h 6853090"/>
              <a:gd name="connsiteX317" fmla="*/ 5962091 w 7658181"/>
              <a:gd name="connsiteY317" fmla="*/ 1834593 h 6853090"/>
              <a:gd name="connsiteX318" fmla="*/ 5901709 w 7658181"/>
              <a:gd name="connsiteY318" fmla="*/ 1767338 h 6853090"/>
              <a:gd name="connsiteX319" fmla="*/ 5893855 w 7658181"/>
              <a:gd name="connsiteY319" fmla="*/ 1758993 h 6853090"/>
              <a:gd name="connsiteX320" fmla="*/ 5809419 w 7658181"/>
              <a:gd name="connsiteY320" fmla="*/ 1702538 h 6853090"/>
              <a:gd name="connsiteX321" fmla="*/ 5821200 w 7658181"/>
              <a:gd name="connsiteY321" fmla="*/ 1609756 h 6853090"/>
              <a:gd name="connsiteX322" fmla="*/ 5816291 w 7658181"/>
              <a:gd name="connsiteY322" fmla="*/ 1591102 h 6853090"/>
              <a:gd name="connsiteX323" fmla="*/ 5766709 w 7658181"/>
              <a:gd name="connsiteY323" fmla="*/ 1499793 h 6853090"/>
              <a:gd name="connsiteX324" fmla="*/ 5736273 w 7658181"/>
              <a:gd name="connsiteY324" fmla="*/ 1451193 h 6853090"/>
              <a:gd name="connsiteX325" fmla="*/ 5762782 w 7658181"/>
              <a:gd name="connsiteY325" fmla="*/ 1433029 h 6853090"/>
              <a:gd name="connsiteX326" fmla="*/ 5755910 w 7658181"/>
              <a:gd name="connsiteY326" fmla="*/ 1418302 h 6853090"/>
              <a:gd name="connsiteX327" fmla="*/ 5747564 w 7658181"/>
              <a:gd name="connsiteY327" fmla="*/ 1372647 h 6853090"/>
              <a:gd name="connsiteX328" fmla="*/ 5732346 w 7658181"/>
              <a:gd name="connsiteY328" fmla="*/ 1304411 h 6853090"/>
              <a:gd name="connsiteX329" fmla="*/ 5768182 w 7658181"/>
              <a:gd name="connsiteY329" fmla="*/ 1226847 h 6853090"/>
              <a:gd name="connsiteX330" fmla="*/ 5834455 w 7658181"/>
              <a:gd name="connsiteY330" fmla="*/ 1123266 h 6853090"/>
              <a:gd name="connsiteX331" fmla="*/ 5823655 w 7658181"/>
              <a:gd name="connsiteY331" fmla="*/ 1098720 h 6853090"/>
              <a:gd name="connsiteX332" fmla="*/ 5908582 w 7658181"/>
              <a:gd name="connsiteY332" fmla="*/ 925920 h 6853090"/>
              <a:gd name="connsiteX333" fmla="*/ 6004309 w 7658181"/>
              <a:gd name="connsiteY333" fmla="*/ 906284 h 6853090"/>
              <a:gd name="connsiteX334" fmla="*/ 6124582 w 7658181"/>
              <a:gd name="connsiteY334" fmla="*/ 878793 h 6853090"/>
              <a:gd name="connsiteX335" fmla="*/ 6182018 w 7658181"/>
              <a:gd name="connsiteY335" fmla="*/ 816447 h 6853090"/>
              <a:gd name="connsiteX336" fmla="*/ 6216873 w 7658181"/>
              <a:gd name="connsiteY336" fmla="*/ 827247 h 6853090"/>
              <a:gd name="connsiteX337" fmla="*/ 6344018 w 7658181"/>
              <a:gd name="connsiteY337" fmla="*/ 758520 h 6853090"/>
              <a:gd name="connsiteX338" fmla="*/ 6464291 w 7658181"/>
              <a:gd name="connsiteY338" fmla="*/ 747720 h 6853090"/>
              <a:gd name="connsiteX339" fmla="*/ 6597328 w 7658181"/>
              <a:gd name="connsiteY339" fmla="*/ 720720 h 6853090"/>
              <a:gd name="connsiteX340" fmla="*/ 6705819 w 7658181"/>
              <a:gd name="connsiteY340" fmla="*/ 755575 h 6853090"/>
              <a:gd name="connsiteX341" fmla="*/ 6738219 w 7658181"/>
              <a:gd name="connsiteY341" fmla="*/ 759011 h 6853090"/>
              <a:gd name="connsiteX342" fmla="*/ 6781419 w 7658181"/>
              <a:gd name="connsiteY342" fmla="*/ 770302 h 6853090"/>
              <a:gd name="connsiteX343" fmla="*/ 6828546 w 7658181"/>
              <a:gd name="connsiteY343" fmla="*/ 786502 h 6853090"/>
              <a:gd name="connsiteX344" fmla="*/ 6873219 w 7658181"/>
              <a:gd name="connsiteY344" fmla="*/ 788465 h 6853090"/>
              <a:gd name="connsiteX345" fmla="*/ 6930164 w 7658181"/>
              <a:gd name="connsiteY345" fmla="*/ 832156 h 6853090"/>
              <a:gd name="connsiteX346" fmla="*/ 6978273 w 7658181"/>
              <a:gd name="connsiteY346" fmla="*/ 860629 h 6853090"/>
              <a:gd name="connsiteX347" fmla="*/ 7038164 w 7658181"/>
              <a:gd name="connsiteY347" fmla="*/ 868975 h 6853090"/>
              <a:gd name="connsiteX348" fmla="*/ 7010673 w 7658181"/>
              <a:gd name="connsiteY348" fmla="*/ 879284 h 6853090"/>
              <a:gd name="connsiteX349" fmla="*/ 7016073 w 7658181"/>
              <a:gd name="connsiteY349" fmla="*/ 923465 h 6853090"/>
              <a:gd name="connsiteX350" fmla="*/ 7099528 w 7658181"/>
              <a:gd name="connsiteY350" fmla="*/ 909229 h 6853090"/>
              <a:gd name="connsiteX351" fmla="*/ 7160891 w 7658181"/>
              <a:gd name="connsiteY351" fmla="*/ 983356 h 6853090"/>
              <a:gd name="connsiteX352" fmla="*/ 7231091 w 7658181"/>
              <a:gd name="connsiteY352" fmla="*/ 1038829 h 6853090"/>
              <a:gd name="connsiteX353" fmla="*/ 7239927 w 7658181"/>
              <a:gd name="connsiteY353" fmla="*/ 1045702 h 6853090"/>
              <a:gd name="connsiteX354" fmla="*/ 7284601 w 7658181"/>
              <a:gd name="connsiteY354" fmla="*/ 1086447 h 6853090"/>
              <a:gd name="connsiteX355" fmla="*/ 7335164 w 7658181"/>
              <a:gd name="connsiteY355" fmla="*/ 1153702 h 6853090"/>
              <a:gd name="connsiteX356" fmla="*/ 7357746 w 7658181"/>
              <a:gd name="connsiteY356" fmla="*/ 1212120 h 6853090"/>
              <a:gd name="connsiteX357" fmla="*/ 7371001 w 7658181"/>
              <a:gd name="connsiteY357" fmla="*/ 1234702 h 6853090"/>
              <a:gd name="connsiteX358" fmla="*/ 7375910 w 7658181"/>
              <a:gd name="connsiteY358" fmla="*/ 1313247 h 6853090"/>
              <a:gd name="connsiteX359" fmla="*/ 7360692 w 7658181"/>
              <a:gd name="connsiteY359" fmla="*/ 1331411 h 6853090"/>
              <a:gd name="connsiteX360" fmla="*/ 7379837 w 7658181"/>
              <a:gd name="connsiteY360" fmla="*/ 1430084 h 6853090"/>
              <a:gd name="connsiteX361" fmla="*/ 7366582 w 7658181"/>
              <a:gd name="connsiteY361" fmla="*/ 1494393 h 6853090"/>
              <a:gd name="connsiteX362" fmla="*/ 7425982 w 7658181"/>
              <a:gd name="connsiteY362" fmla="*/ 1650502 h 6853090"/>
              <a:gd name="connsiteX363" fmla="*/ 7448564 w 7658181"/>
              <a:gd name="connsiteY363" fmla="*/ 1706466 h 6853090"/>
              <a:gd name="connsiteX364" fmla="*/ 7466728 w 7658181"/>
              <a:gd name="connsiteY364" fmla="*/ 1799738 h 6853090"/>
              <a:gd name="connsiteX365" fmla="*/ 7466728 w 7658181"/>
              <a:gd name="connsiteY365" fmla="*/ 1815447 h 6853090"/>
              <a:gd name="connsiteX366" fmla="*/ 7490291 w 7658181"/>
              <a:gd name="connsiteY366" fmla="*/ 1888102 h 6853090"/>
              <a:gd name="connsiteX367" fmla="*/ 7499618 w 7658181"/>
              <a:gd name="connsiteY367" fmla="*/ 1931302 h 6853090"/>
              <a:gd name="connsiteX368" fmla="*/ 7485873 w 7658181"/>
              <a:gd name="connsiteY368" fmla="*/ 1936702 h 6853090"/>
              <a:gd name="connsiteX369" fmla="*/ 7520728 w 7658181"/>
              <a:gd name="connsiteY369" fmla="*/ 1967138 h 6853090"/>
              <a:gd name="connsiteX370" fmla="*/ 7525637 w 7658181"/>
              <a:gd name="connsiteY370" fmla="*/ 2040775 h 6853090"/>
              <a:gd name="connsiteX371" fmla="*/ 7510910 w 7658181"/>
              <a:gd name="connsiteY371" fmla="*/ 2109993 h 6853090"/>
              <a:gd name="connsiteX372" fmla="*/ 7524655 w 7658181"/>
              <a:gd name="connsiteY372" fmla="*/ 2175775 h 6853090"/>
              <a:gd name="connsiteX373" fmla="*/ 7552637 w 7658181"/>
              <a:gd name="connsiteY373" fmla="*/ 2220938 h 6853090"/>
              <a:gd name="connsiteX374" fmla="*/ 7565400 w 7658181"/>
              <a:gd name="connsiteY374" fmla="*/ 2214066 h 6853090"/>
              <a:gd name="connsiteX375" fmla="*/ 7542328 w 7658181"/>
              <a:gd name="connsiteY375" fmla="*/ 2243029 h 6853090"/>
              <a:gd name="connsiteX376" fmla="*/ 7552637 w 7658181"/>
              <a:gd name="connsiteY376" fmla="*/ 2243029 h 6853090"/>
              <a:gd name="connsiteX377" fmla="*/ 7557055 w 7658181"/>
              <a:gd name="connsiteY377" fmla="*/ 2285738 h 6853090"/>
              <a:gd name="connsiteX378" fmla="*/ 7564419 w 7658181"/>
              <a:gd name="connsiteY378" fmla="*/ 2361829 h 6853090"/>
              <a:gd name="connsiteX379" fmla="*/ 7572273 w 7658181"/>
              <a:gd name="connsiteY379" fmla="*/ 2472284 h 6853090"/>
              <a:gd name="connsiteX380" fmla="*/ 7614982 w 7658181"/>
              <a:gd name="connsiteY380" fmla="*/ 2583229 h 6853090"/>
              <a:gd name="connsiteX381" fmla="*/ 7628237 w 7658181"/>
              <a:gd name="connsiteY381" fmla="*/ 2581266 h 6853090"/>
              <a:gd name="connsiteX382" fmla="*/ 7593873 w 7658181"/>
              <a:gd name="connsiteY382" fmla="*/ 2646065 h 6853090"/>
              <a:gd name="connsiteX383" fmla="*/ 7619400 w 7658181"/>
              <a:gd name="connsiteY383" fmla="*/ 2656866 h 6853090"/>
              <a:gd name="connsiteX384" fmla="*/ 7591419 w 7658181"/>
              <a:gd name="connsiteY384" fmla="*/ 2696138 h 6853090"/>
              <a:gd name="connsiteX385" fmla="*/ 7595346 w 7658181"/>
              <a:gd name="connsiteY385" fmla="*/ 2796775 h 6853090"/>
              <a:gd name="connsiteX386" fmla="*/ 7585528 w 7658181"/>
              <a:gd name="connsiteY386" fmla="*/ 2867466 h 6853090"/>
              <a:gd name="connsiteX387" fmla="*/ 7622837 w 7658181"/>
              <a:gd name="connsiteY387" fmla="*/ 2959266 h 6853090"/>
              <a:gd name="connsiteX388" fmla="*/ 7603692 w 7658181"/>
              <a:gd name="connsiteY388" fmla="*/ 2973502 h 6853090"/>
              <a:gd name="connsiteX389" fmla="*/ 7603692 w 7658181"/>
              <a:gd name="connsiteY389" fmla="*/ 3091811 h 6853090"/>
              <a:gd name="connsiteX390" fmla="*/ 7650328 w 7658181"/>
              <a:gd name="connsiteY390" fmla="*/ 3135502 h 6853090"/>
              <a:gd name="connsiteX391" fmla="*/ 7620873 w 7658181"/>
              <a:gd name="connsiteY391" fmla="*/ 3242520 h 6853090"/>
              <a:gd name="connsiteX392" fmla="*/ 7631673 w 7658181"/>
              <a:gd name="connsiteY392" fmla="*/ 3300938 h 6853090"/>
              <a:gd name="connsiteX393" fmla="*/ 7629219 w 7658181"/>
              <a:gd name="connsiteY393" fmla="*/ 3332357 h 6853090"/>
              <a:gd name="connsiteX394" fmla="*/ 7599764 w 7658181"/>
              <a:gd name="connsiteY394" fmla="*/ 3366720 h 6853090"/>
              <a:gd name="connsiteX395" fmla="*/ 7638546 w 7658181"/>
              <a:gd name="connsiteY395" fmla="*/ 3359847 h 6853090"/>
              <a:gd name="connsiteX396" fmla="*/ 7637564 w 7658181"/>
              <a:gd name="connsiteY396" fmla="*/ 3473247 h 6853090"/>
              <a:gd name="connsiteX397" fmla="*/ 7642964 w 7658181"/>
              <a:gd name="connsiteY397" fmla="*/ 3488466 h 6853090"/>
              <a:gd name="connsiteX398" fmla="*/ 7639528 w 7658181"/>
              <a:gd name="connsiteY398" fmla="*/ 3565047 h 6853090"/>
              <a:gd name="connsiteX399" fmla="*/ 7620873 w 7658181"/>
              <a:gd name="connsiteY399" fmla="*/ 3608738 h 6853090"/>
              <a:gd name="connsiteX400" fmla="*/ 7609091 w 7658181"/>
              <a:gd name="connsiteY400" fmla="*/ 3627884 h 6853090"/>
              <a:gd name="connsiteX401" fmla="*/ 7624800 w 7658181"/>
              <a:gd name="connsiteY401" fmla="*/ 3689247 h 6853090"/>
              <a:gd name="connsiteX402" fmla="*/ 7583073 w 7658181"/>
              <a:gd name="connsiteY402" fmla="*/ 3720175 h 6853090"/>
              <a:gd name="connsiteX403" fmla="*/ 7606146 w 7658181"/>
              <a:gd name="connsiteY403" fmla="*/ 3744229 h 6853090"/>
              <a:gd name="connsiteX404" fmla="*/ 7584546 w 7658181"/>
              <a:gd name="connsiteY404" fmla="*/ 3775156 h 6853090"/>
              <a:gd name="connsiteX405" fmla="*/ 7522200 w 7658181"/>
              <a:gd name="connsiteY405" fmla="*/ 3894448 h 6853090"/>
              <a:gd name="connsiteX406" fmla="*/ 7519255 w 7658181"/>
              <a:gd name="connsiteY406" fmla="*/ 4064302 h 6853090"/>
              <a:gd name="connsiteX407" fmla="*/ 7539382 w 7658181"/>
              <a:gd name="connsiteY407" fmla="*/ 4071666 h 6853090"/>
              <a:gd name="connsiteX408" fmla="*/ 7514346 w 7658181"/>
              <a:gd name="connsiteY408" fmla="*/ 4153647 h 6853090"/>
              <a:gd name="connsiteX409" fmla="*/ 7523182 w 7658181"/>
              <a:gd name="connsiteY409" fmla="*/ 4156102 h 6853090"/>
              <a:gd name="connsiteX410" fmla="*/ 7477037 w 7658181"/>
              <a:gd name="connsiteY410" fmla="*/ 4187520 h 6853090"/>
              <a:gd name="connsiteX411" fmla="*/ 7503055 w 7658181"/>
              <a:gd name="connsiteY411" fmla="*/ 4228757 h 6853090"/>
              <a:gd name="connsiteX412" fmla="*/ 7476055 w 7658181"/>
              <a:gd name="connsiteY412" fmla="*/ 4222866 h 6853090"/>
              <a:gd name="connsiteX413" fmla="*/ 7480473 w 7658181"/>
              <a:gd name="connsiteY413" fmla="*/ 4231211 h 6853090"/>
              <a:gd name="connsiteX414" fmla="*/ 7400946 w 7658181"/>
              <a:gd name="connsiteY414" fmla="*/ 4279811 h 6853090"/>
              <a:gd name="connsiteX415" fmla="*/ 7423037 w 7658181"/>
              <a:gd name="connsiteY415" fmla="*/ 4298466 h 6853090"/>
              <a:gd name="connsiteX416" fmla="*/ 7368055 w 7658181"/>
              <a:gd name="connsiteY416" fmla="*/ 4440338 h 6853090"/>
              <a:gd name="connsiteX417" fmla="*/ 7347437 w 7658181"/>
              <a:gd name="connsiteY417" fmla="*/ 4466357 h 6853090"/>
              <a:gd name="connsiteX418" fmla="*/ 7316018 w 7658181"/>
              <a:gd name="connsiteY418" fmla="*/ 4613138 h 6853090"/>
              <a:gd name="connsiteX419" fmla="*/ 7300800 w 7658181"/>
              <a:gd name="connsiteY419" fmla="*/ 4662229 h 6853090"/>
              <a:gd name="connsiteX420" fmla="*/ 7247291 w 7658181"/>
              <a:gd name="connsiteY420" fmla="*/ 4737829 h 6853090"/>
              <a:gd name="connsiteX421" fmla="*/ 7155982 w 7658181"/>
              <a:gd name="connsiteY421" fmla="*/ 4875775 h 6853090"/>
              <a:gd name="connsiteX422" fmla="*/ 7150582 w 7658181"/>
              <a:gd name="connsiteY422" fmla="*/ 4886575 h 6853090"/>
              <a:gd name="connsiteX423" fmla="*/ 7134382 w 7658181"/>
              <a:gd name="connsiteY423" fmla="*/ 4978866 h 6853090"/>
              <a:gd name="connsiteX424" fmla="*/ 7096091 w 7658181"/>
              <a:gd name="connsiteY424" fmla="*/ 4971502 h 6853090"/>
              <a:gd name="connsiteX425" fmla="*/ 7090692 w 7658181"/>
              <a:gd name="connsiteY425" fmla="*/ 4976902 h 6853090"/>
              <a:gd name="connsiteX426" fmla="*/ 7117200 w 7658181"/>
              <a:gd name="connsiteY426" fmla="*/ 4980829 h 6853090"/>
              <a:gd name="connsiteX427" fmla="*/ 7041109 w 7658181"/>
              <a:gd name="connsiteY427" fmla="*/ 5108465 h 6853090"/>
              <a:gd name="connsiteX428" fmla="*/ 7012637 w 7658181"/>
              <a:gd name="connsiteY428" fmla="*/ 5156575 h 6853090"/>
              <a:gd name="connsiteX429" fmla="*/ 6992510 w 7658181"/>
              <a:gd name="connsiteY429" fmla="*/ 5220884 h 6853090"/>
              <a:gd name="connsiteX430" fmla="*/ 6924273 w 7658181"/>
              <a:gd name="connsiteY430" fmla="*/ 5250829 h 6853090"/>
              <a:gd name="connsiteX431" fmla="*/ 6859964 w 7658181"/>
              <a:gd name="connsiteY431" fmla="*/ 5329866 h 6853090"/>
              <a:gd name="connsiteX432" fmla="*/ 6831001 w 7658181"/>
              <a:gd name="connsiteY432" fmla="*/ 5354902 h 6853090"/>
              <a:gd name="connsiteX433" fmla="*/ 6770128 w 7658181"/>
              <a:gd name="connsiteY433" fmla="*/ 5382393 h 6853090"/>
              <a:gd name="connsiteX434" fmla="*/ 6760800 w 7658181"/>
              <a:gd name="connsiteY434" fmla="*/ 5405957 h 6853090"/>
              <a:gd name="connsiteX435" fmla="*/ 6731837 w 7658181"/>
              <a:gd name="connsiteY435" fmla="*/ 5463393 h 6853090"/>
              <a:gd name="connsiteX436" fmla="*/ 6664582 w 7658181"/>
              <a:gd name="connsiteY436" fmla="*/ 5544393 h 6853090"/>
              <a:gd name="connsiteX437" fmla="*/ 6555109 w 7658181"/>
              <a:gd name="connsiteY437" fmla="*/ 5646502 h 6853090"/>
              <a:gd name="connsiteX438" fmla="*/ 6516819 w 7658181"/>
              <a:gd name="connsiteY438" fmla="*/ 5662211 h 6853090"/>
              <a:gd name="connsiteX439" fmla="*/ 6530564 w 7658181"/>
              <a:gd name="connsiteY439" fmla="*/ 5684793 h 6853090"/>
              <a:gd name="connsiteX440" fmla="*/ 6522709 w 7658181"/>
              <a:gd name="connsiteY440" fmla="*/ 5691666 h 6853090"/>
              <a:gd name="connsiteX441" fmla="*/ 6466746 w 7658181"/>
              <a:gd name="connsiteY441" fmla="*/ 5723575 h 6853090"/>
              <a:gd name="connsiteX442" fmla="*/ 6367582 w 7658181"/>
              <a:gd name="connsiteY442" fmla="*/ 5838448 h 6853090"/>
              <a:gd name="connsiteX443" fmla="*/ 6243873 w 7658181"/>
              <a:gd name="connsiteY443" fmla="*/ 5930247 h 6853090"/>
              <a:gd name="connsiteX444" fmla="*/ 6127037 w 7658181"/>
              <a:gd name="connsiteY444" fmla="*/ 5998484 h 6853090"/>
              <a:gd name="connsiteX445" fmla="*/ 6104455 w 7658181"/>
              <a:gd name="connsiteY445" fmla="*/ 6035302 h 6853090"/>
              <a:gd name="connsiteX446" fmla="*/ 6094146 w 7658181"/>
              <a:gd name="connsiteY446" fmla="*/ 6068684 h 6853090"/>
              <a:gd name="connsiteX447" fmla="*/ 6084328 w 7658181"/>
              <a:gd name="connsiteY447" fmla="*/ 6068193 h 6853090"/>
              <a:gd name="connsiteX448" fmla="*/ 6081382 w 7658181"/>
              <a:gd name="connsiteY448" fmla="*/ 6024993 h 6853090"/>
              <a:gd name="connsiteX449" fmla="*/ 5970437 w 7658181"/>
              <a:gd name="connsiteY449" fmla="*/ 6110902 h 6853090"/>
              <a:gd name="connsiteX450" fmla="*/ 5945891 w 7658181"/>
              <a:gd name="connsiteY450" fmla="*/ 6134957 h 6853090"/>
              <a:gd name="connsiteX451" fmla="*/ 5872255 w 7658181"/>
              <a:gd name="connsiteY451" fmla="*/ 6138393 h 6853090"/>
              <a:gd name="connsiteX452" fmla="*/ 5835437 w 7658181"/>
              <a:gd name="connsiteY452" fmla="*/ 6201720 h 6853090"/>
              <a:gd name="connsiteX453" fmla="*/ 5709764 w 7658181"/>
              <a:gd name="connsiteY453" fmla="*/ 6252284 h 6853090"/>
              <a:gd name="connsiteX454" fmla="*/ 5669018 w 7658181"/>
              <a:gd name="connsiteY454" fmla="*/ 6235593 h 6853090"/>
              <a:gd name="connsiteX455" fmla="*/ 5622873 w 7658181"/>
              <a:gd name="connsiteY455" fmla="*/ 6328866 h 6853090"/>
              <a:gd name="connsiteX456" fmla="*/ 5596855 w 7658181"/>
              <a:gd name="connsiteY456" fmla="*/ 6362247 h 6853090"/>
              <a:gd name="connsiteX457" fmla="*/ 5516837 w 7658181"/>
              <a:gd name="connsiteY457" fmla="*/ 6411829 h 6853090"/>
              <a:gd name="connsiteX458" fmla="*/ 5469709 w 7658181"/>
              <a:gd name="connsiteY458" fmla="*/ 6436866 h 6853090"/>
              <a:gd name="connsiteX459" fmla="*/ 5433873 w 7658181"/>
              <a:gd name="connsiteY459" fmla="*/ 6477120 h 6853090"/>
              <a:gd name="connsiteX460" fmla="*/ 5416692 w 7658181"/>
              <a:gd name="connsiteY460" fmla="*/ 6484975 h 6853090"/>
              <a:gd name="connsiteX461" fmla="*/ 5324891 w 7658181"/>
              <a:gd name="connsiteY461" fmla="*/ 6499702 h 6853090"/>
              <a:gd name="connsiteX462" fmla="*/ 5263528 w 7658181"/>
              <a:gd name="connsiteY462" fmla="*/ 6518848 h 6853090"/>
              <a:gd name="connsiteX463" fmla="*/ 5220819 w 7658181"/>
              <a:gd name="connsiteY463" fmla="*/ 6540938 h 6853090"/>
              <a:gd name="connsiteX464" fmla="*/ 5094164 w 7658181"/>
              <a:gd name="connsiteY464" fmla="*/ 6578738 h 6853090"/>
              <a:gd name="connsiteX465" fmla="*/ 5056364 w 7658181"/>
              <a:gd name="connsiteY465" fmla="*/ 6575302 h 6853090"/>
              <a:gd name="connsiteX466" fmla="*/ 5054891 w 7658181"/>
              <a:gd name="connsiteY466" fmla="*/ 6582175 h 6853090"/>
              <a:gd name="connsiteX467" fmla="*/ 4927746 w 7658181"/>
              <a:gd name="connsiteY467" fmla="*/ 6634702 h 6853090"/>
              <a:gd name="connsiteX468" fmla="*/ 4786364 w 7658181"/>
              <a:gd name="connsiteY468" fmla="*/ 6662193 h 6853090"/>
              <a:gd name="connsiteX469" fmla="*/ 4698982 w 7658181"/>
              <a:gd name="connsiteY469" fmla="*/ 6717175 h 6853090"/>
              <a:gd name="connsiteX470" fmla="*/ 4617982 w 7658181"/>
              <a:gd name="connsiteY470" fmla="*/ 6729938 h 6853090"/>
              <a:gd name="connsiteX471" fmla="*/ 4479546 w 7658181"/>
              <a:gd name="connsiteY471" fmla="*/ 6762829 h 6853090"/>
              <a:gd name="connsiteX472" fmla="*/ 4449110 w 7658181"/>
              <a:gd name="connsiteY472" fmla="*/ 6765775 h 6853090"/>
              <a:gd name="connsiteX473" fmla="*/ 4361237 w 7658181"/>
              <a:gd name="connsiteY473" fmla="*/ 6814866 h 6853090"/>
              <a:gd name="connsiteX474" fmla="*/ 4329328 w 7658181"/>
              <a:gd name="connsiteY474" fmla="*/ 6813884 h 6853090"/>
              <a:gd name="connsiteX475" fmla="*/ 4285637 w 7658181"/>
              <a:gd name="connsiteY475" fmla="*/ 6812411 h 6853090"/>
              <a:gd name="connsiteX476" fmla="*/ 3960164 w 7658181"/>
              <a:gd name="connsiteY476" fmla="*/ 6834011 h 6853090"/>
              <a:gd name="connsiteX477" fmla="*/ 3833509 w 7658181"/>
              <a:gd name="connsiteY477" fmla="*/ 6848738 h 6853090"/>
              <a:gd name="connsiteX478" fmla="*/ 3751527 w 7658181"/>
              <a:gd name="connsiteY478" fmla="*/ 6838920 h 6853090"/>
            </a:gdLst>
            <a:ahLst/>
            <a:cxnLst/>
            <a:rect l="l" t="t" r="r" b="b"/>
            <a:pathLst>
              <a:path w="7658181" h="6853090">
                <a:moveTo>
                  <a:pt x="3751527" y="6838920"/>
                </a:moveTo>
                <a:cubicBezTo>
                  <a:pt x="3751527" y="6838920"/>
                  <a:pt x="3748582" y="6847757"/>
                  <a:pt x="3746127" y="6856593"/>
                </a:cubicBezTo>
                <a:cubicBezTo>
                  <a:pt x="3742691" y="6857084"/>
                  <a:pt x="3739746" y="6857575"/>
                  <a:pt x="3736309" y="6857575"/>
                </a:cubicBezTo>
                <a:cubicBezTo>
                  <a:pt x="3732873" y="6843829"/>
                  <a:pt x="3729928" y="6829593"/>
                  <a:pt x="3724527" y="6806520"/>
                </a:cubicBezTo>
                <a:cubicBezTo>
                  <a:pt x="3713237" y="6814866"/>
                  <a:pt x="3705382" y="6822230"/>
                  <a:pt x="3695564" y="6827629"/>
                </a:cubicBezTo>
                <a:cubicBezTo>
                  <a:pt x="3685255" y="6833520"/>
                  <a:pt x="3673473" y="6840884"/>
                  <a:pt x="3662673" y="6840884"/>
                </a:cubicBezTo>
                <a:cubicBezTo>
                  <a:pt x="3622418" y="6840393"/>
                  <a:pt x="3581673" y="6835975"/>
                  <a:pt x="3541418" y="6835484"/>
                </a:cubicBezTo>
                <a:cubicBezTo>
                  <a:pt x="3515891" y="6834993"/>
                  <a:pt x="3490855" y="6839411"/>
                  <a:pt x="3462382" y="6842357"/>
                </a:cubicBezTo>
                <a:cubicBezTo>
                  <a:pt x="3453055" y="6813393"/>
                  <a:pt x="3432928" y="6813884"/>
                  <a:pt x="3407891" y="6830084"/>
                </a:cubicBezTo>
                <a:cubicBezTo>
                  <a:pt x="3373527" y="6852666"/>
                  <a:pt x="3336709" y="6844811"/>
                  <a:pt x="3301855" y="6833520"/>
                </a:cubicBezTo>
                <a:cubicBezTo>
                  <a:pt x="3289091" y="6829593"/>
                  <a:pt x="3279273" y="6814375"/>
                  <a:pt x="3265527" y="6802102"/>
                </a:cubicBezTo>
                <a:cubicBezTo>
                  <a:pt x="3246382" y="6843829"/>
                  <a:pt x="3211037" y="6840884"/>
                  <a:pt x="3171764" y="6833029"/>
                </a:cubicBezTo>
                <a:cubicBezTo>
                  <a:pt x="3152127" y="6829102"/>
                  <a:pt x="3131018" y="6832048"/>
                  <a:pt x="3110891" y="6832048"/>
                </a:cubicBezTo>
                <a:cubicBezTo>
                  <a:pt x="3106964" y="6832048"/>
                  <a:pt x="3100582" y="6833520"/>
                  <a:pt x="3099600" y="6831556"/>
                </a:cubicBezTo>
                <a:cubicBezTo>
                  <a:pt x="3072109" y="6782465"/>
                  <a:pt x="3029400" y="6814866"/>
                  <a:pt x="2988164" y="6813393"/>
                </a:cubicBezTo>
                <a:cubicBezTo>
                  <a:pt x="2996509" y="6799157"/>
                  <a:pt x="3003382" y="6788357"/>
                  <a:pt x="3015164" y="6768720"/>
                </a:cubicBezTo>
                <a:cubicBezTo>
                  <a:pt x="2965091" y="6787866"/>
                  <a:pt x="2921400" y="6811429"/>
                  <a:pt x="2890964" y="6763321"/>
                </a:cubicBezTo>
                <a:cubicBezTo>
                  <a:pt x="2821746" y="6743684"/>
                  <a:pt x="2754491" y="6723556"/>
                  <a:pt x="2686255" y="6704902"/>
                </a:cubicBezTo>
                <a:cubicBezTo>
                  <a:pt x="2666127" y="6699502"/>
                  <a:pt x="2645018" y="6698029"/>
                  <a:pt x="2624891" y="6693120"/>
                </a:cubicBezTo>
                <a:cubicBezTo>
                  <a:pt x="2606728" y="6688702"/>
                  <a:pt x="2588564" y="6682321"/>
                  <a:pt x="2570400" y="6676429"/>
                </a:cubicBezTo>
                <a:cubicBezTo>
                  <a:pt x="2524746" y="6661211"/>
                  <a:pt x="2478600" y="6646484"/>
                  <a:pt x="2433437" y="6630284"/>
                </a:cubicBezTo>
                <a:cubicBezTo>
                  <a:pt x="2387782" y="6614084"/>
                  <a:pt x="2342618" y="6595429"/>
                  <a:pt x="2296473" y="6579720"/>
                </a:cubicBezTo>
                <a:cubicBezTo>
                  <a:pt x="2280273" y="6573829"/>
                  <a:pt x="2262109" y="6570393"/>
                  <a:pt x="2244928" y="6570884"/>
                </a:cubicBezTo>
                <a:cubicBezTo>
                  <a:pt x="2222837" y="6571375"/>
                  <a:pt x="2213018" y="6564502"/>
                  <a:pt x="2210073" y="6541920"/>
                </a:cubicBezTo>
                <a:cubicBezTo>
                  <a:pt x="2207127" y="6519829"/>
                  <a:pt x="2194364" y="6510993"/>
                  <a:pt x="2169818" y="6518357"/>
                </a:cubicBezTo>
                <a:cubicBezTo>
                  <a:pt x="2135455" y="6528666"/>
                  <a:pt x="2121709" y="6515902"/>
                  <a:pt x="2123673" y="6469757"/>
                </a:cubicBezTo>
                <a:cubicBezTo>
                  <a:pt x="2096182" y="6466811"/>
                  <a:pt x="2068200" y="6463866"/>
                  <a:pt x="2040218" y="6459938"/>
                </a:cubicBezTo>
                <a:cubicBezTo>
                  <a:pt x="2032364" y="6458957"/>
                  <a:pt x="2025000" y="6454539"/>
                  <a:pt x="2017636" y="6450611"/>
                </a:cubicBezTo>
                <a:cubicBezTo>
                  <a:pt x="1986218" y="6434902"/>
                  <a:pt x="1961182" y="6410357"/>
                  <a:pt x="1919946" y="6407902"/>
                </a:cubicBezTo>
                <a:cubicBezTo>
                  <a:pt x="1886564" y="6405938"/>
                  <a:pt x="1853673" y="6378448"/>
                  <a:pt x="1822746" y="6359302"/>
                </a:cubicBezTo>
                <a:cubicBezTo>
                  <a:pt x="1810964" y="6351938"/>
                  <a:pt x="1805073" y="6335738"/>
                  <a:pt x="1794273" y="6320029"/>
                </a:cubicBezTo>
                <a:cubicBezTo>
                  <a:pt x="1792309" y="6321011"/>
                  <a:pt x="1783964" y="6326411"/>
                  <a:pt x="1772673" y="6333284"/>
                </a:cubicBezTo>
                <a:cubicBezTo>
                  <a:pt x="1761873" y="6290575"/>
                  <a:pt x="1688236" y="6344084"/>
                  <a:pt x="1693145" y="6282230"/>
                </a:cubicBezTo>
                <a:cubicBezTo>
                  <a:pt x="1663691" y="6257193"/>
                  <a:pt x="1610673" y="6288611"/>
                  <a:pt x="1600855" y="6232647"/>
                </a:cubicBezTo>
                <a:cubicBezTo>
                  <a:pt x="1549800" y="6235102"/>
                  <a:pt x="1547346" y="6187975"/>
                  <a:pt x="1524273" y="6160975"/>
                </a:cubicBezTo>
                <a:cubicBezTo>
                  <a:pt x="1513964" y="6149193"/>
                  <a:pt x="1499236" y="6142811"/>
                  <a:pt x="1498255" y="6124647"/>
                </a:cubicBezTo>
                <a:cubicBezTo>
                  <a:pt x="1485000" y="6127593"/>
                  <a:pt x="1471746" y="6131029"/>
                  <a:pt x="1460946" y="6133484"/>
                </a:cubicBezTo>
                <a:cubicBezTo>
                  <a:pt x="1422164" y="6094211"/>
                  <a:pt x="1382891" y="6053957"/>
                  <a:pt x="1342636" y="6013211"/>
                </a:cubicBezTo>
                <a:cubicBezTo>
                  <a:pt x="1332818" y="6025975"/>
                  <a:pt x="1327418" y="6032357"/>
                  <a:pt x="1321036" y="6041193"/>
                </a:cubicBezTo>
                <a:cubicBezTo>
                  <a:pt x="1308764" y="6023520"/>
                  <a:pt x="1298946" y="6007811"/>
                  <a:pt x="1287655" y="5994066"/>
                </a:cubicBezTo>
                <a:cubicBezTo>
                  <a:pt x="1271455" y="5974429"/>
                  <a:pt x="1257218" y="5950866"/>
                  <a:pt x="1236600" y="5937611"/>
                </a:cubicBezTo>
                <a:cubicBezTo>
                  <a:pt x="1208618" y="5919448"/>
                  <a:pt x="1199782" y="5902757"/>
                  <a:pt x="1203218" y="5867411"/>
                </a:cubicBezTo>
                <a:cubicBezTo>
                  <a:pt x="1206655" y="5836975"/>
                  <a:pt x="1167382" y="5825684"/>
                  <a:pt x="1143327" y="5809975"/>
                </a:cubicBezTo>
                <a:cubicBezTo>
                  <a:pt x="1124182" y="5797702"/>
                  <a:pt x="1104055" y="5787393"/>
                  <a:pt x="1086382" y="5773647"/>
                </a:cubicBezTo>
                <a:cubicBezTo>
                  <a:pt x="1063309" y="5755975"/>
                  <a:pt x="1042691" y="5734375"/>
                  <a:pt x="1019127" y="5717193"/>
                </a:cubicBezTo>
                <a:cubicBezTo>
                  <a:pt x="1001455" y="5704429"/>
                  <a:pt x="973473" y="5700993"/>
                  <a:pt x="987218" y="5667120"/>
                </a:cubicBezTo>
                <a:cubicBezTo>
                  <a:pt x="987709" y="5666139"/>
                  <a:pt x="959727" y="5646011"/>
                  <a:pt x="948436" y="5648957"/>
                </a:cubicBezTo>
                <a:cubicBezTo>
                  <a:pt x="920946" y="5655338"/>
                  <a:pt x="906709" y="5657302"/>
                  <a:pt x="916527" y="5622448"/>
                </a:cubicBezTo>
                <a:cubicBezTo>
                  <a:pt x="918000" y="5616556"/>
                  <a:pt x="911127" y="5606247"/>
                  <a:pt x="905236" y="5600357"/>
                </a:cubicBezTo>
                <a:cubicBezTo>
                  <a:pt x="884127" y="5578266"/>
                  <a:pt x="862527" y="5556666"/>
                  <a:pt x="840436" y="5535556"/>
                </a:cubicBezTo>
                <a:cubicBezTo>
                  <a:pt x="820800" y="5516902"/>
                  <a:pt x="799691" y="5499720"/>
                  <a:pt x="781036" y="5480084"/>
                </a:cubicBezTo>
                <a:cubicBezTo>
                  <a:pt x="772691" y="5471247"/>
                  <a:pt x="760909" y="5457011"/>
                  <a:pt x="762873" y="5448175"/>
                </a:cubicBezTo>
                <a:cubicBezTo>
                  <a:pt x="771218" y="5413321"/>
                  <a:pt x="747655" y="5400556"/>
                  <a:pt x="726055" y="5383866"/>
                </a:cubicBezTo>
                <a:cubicBezTo>
                  <a:pt x="718200" y="5377975"/>
                  <a:pt x="713782" y="5366684"/>
                  <a:pt x="709364" y="5357357"/>
                </a:cubicBezTo>
                <a:cubicBezTo>
                  <a:pt x="700527" y="5338211"/>
                  <a:pt x="694636" y="5321029"/>
                  <a:pt x="668618" y="5313175"/>
                </a:cubicBezTo>
                <a:cubicBezTo>
                  <a:pt x="632782" y="5302375"/>
                  <a:pt x="606273" y="5245920"/>
                  <a:pt x="615109" y="5227266"/>
                </a:cubicBezTo>
                <a:cubicBezTo>
                  <a:pt x="571418" y="5182593"/>
                  <a:pt x="529200" y="5140375"/>
                  <a:pt x="487473" y="5098157"/>
                </a:cubicBezTo>
                <a:cubicBezTo>
                  <a:pt x="488945" y="5097175"/>
                  <a:pt x="490418" y="5096684"/>
                  <a:pt x="492382" y="5095702"/>
                </a:cubicBezTo>
                <a:cubicBezTo>
                  <a:pt x="474709" y="5067720"/>
                  <a:pt x="456545" y="5039247"/>
                  <a:pt x="438382" y="5011266"/>
                </a:cubicBezTo>
                <a:cubicBezTo>
                  <a:pt x="433964" y="5004884"/>
                  <a:pt x="423655" y="4998993"/>
                  <a:pt x="424145" y="4993102"/>
                </a:cubicBezTo>
                <a:cubicBezTo>
                  <a:pt x="427582" y="4927811"/>
                  <a:pt x="376036" y="4894920"/>
                  <a:pt x="341182" y="4850739"/>
                </a:cubicBezTo>
                <a:cubicBezTo>
                  <a:pt x="348055" y="4842393"/>
                  <a:pt x="355418" y="4834047"/>
                  <a:pt x="357382" y="4831593"/>
                </a:cubicBezTo>
                <a:cubicBezTo>
                  <a:pt x="349527" y="4820302"/>
                  <a:pt x="343145" y="4814411"/>
                  <a:pt x="340200" y="4807047"/>
                </a:cubicBezTo>
                <a:cubicBezTo>
                  <a:pt x="322036" y="4764338"/>
                  <a:pt x="304855" y="4721138"/>
                  <a:pt x="284236" y="4679902"/>
                </a:cubicBezTo>
                <a:cubicBezTo>
                  <a:pt x="277364" y="4657811"/>
                  <a:pt x="271473" y="4635229"/>
                  <a:pt x="263127" y="4614120"/>
                </a:cubicBezTo>
                <a:cubicBezTo>
                  <a:pt x="256745" y="4597920"/>
                  <a:pt x="243491" y="4583684"/>
                  <a:pt x="240545" y="4567484"/>
                </a:cubicBezTo>
                <a:cubicBezTo>
                  <a:pt x="234164" y="4533120"/>
                  <a:pt x="227782" y="4502684"/>
                  <a:pt x="200291" y="4475684"/>
                </a:cubicBezTo>
                <a:cubicBezTo>
                  <a:pt x="190473" y="4466357"/>
                  <a:pt x="206673" y="4430520"/>
                  <a:pt x="211582" y="4402539"/>
                </a:cubicBezTo>
                <a:cubicBezTo>
                  <a:pt x="206673" y="4398611"/>
                  <a:pt x="197836" y="4390757"/>
                  <a:pt x="185564" y="4380938"/>
                </a:cubicBezTo>
                <a:cubicBezTo>
                  <a:pt x="196364" y="4372102"/>
                  <a:pt x="206182" y="4364247"/>
                  <a:pt x="217473" y="4355411"/>
                </a:cubicBezTo>
                <a:cubicBezTo>
                  <a:pt x="204709" y="4346084"/>
                  <a:pt x="192436" y="4336757"/>
                  <a:pt x="178691" y="4326938"/>
                </a:cubicBezTo>
                <a:cubicBezTo>
                  <a:pt x="189982" y="4321047"/>
                  <a:pt x="198327" y="4316138"/>
                  <a:pt x="217473" y="4306320"/>
                </a:cubicBezTo>
                <a:cubicBezTo>
                  <a:pt x="190473" y="4301902"/>
                  <a:pt x="176727" y="4299938"/>
                  <a:pt x="169364" y="4298466"/>
                </a:cubicBezTo>
                <a:cubicBezTo>
                  <a:pt x="160036" y="4274411"/>
                  <a:pt x="152673" y="4255266"/>
                  <a:pt x="143836" y="4232193"/>
                </a:cubicBezTo>
                <a:cubicBezTo>
                  <a:pt x="143836" y="4209120"/>
                  <a:pt x="147764" y="4178684"/>
                  <a:pt x="142855" y="4149229"/>
                </a:cubicBezTo>
                <a:cubicBezTo>
                  <a:pt x="137455" y="4115357"/>
                  <a:pt x="125182" y="4082956"/>
                  <a:pt x="114873" y="4050065"/>
                </a:cubicBezTo>
                <a:cubicBezTo>
                  <a:pt x="105055" y="4018156"/>
                  <a:pt x="94255" y="3986247"/>
                  <a:pt x="83945" y="3953847"/>
                </a:cubicBezTo>
                <a:cubicBezTo>
                  <a:pt x="98673" y="3949429"/>
                  <a:pt x="108491" y="3946484"/>
                  <a:pt x="119291" y="3943047"/>
                </a:cubicBezTo>
                <a:cubicBezTo>
                  <a:pt x="117327" y="3936666"/>
                  <a:pt x="117327" y="3932247"/>
                  <a:pt x="114873" y="3929793"/>
                </a:cubicBezTo>
                <a:cubicBezTo>
                  <a:pt x="98673" y="3914084"/>
                  <a:pt x="77564" y="3901320"/>
                  <a:pt x="66273" y="3882175"/>
                </a:cubicBezTo>
                <a:cubicBezTo>
                  <a:pt x="59400" y="3870393"/>
                  <a:pt x="66764" y="3849775"/>
                  <a:pt x="68236" y="3823757"/>
                </a:cubicBezTo>
                <a:cubicBezTo>
                  <a:pt x="56455" y="3813938"/>
                  <a:pt x="7364" y="3805593"/>
                  <a:pt x="44673" y="3769266"/>
                </a:cubicBezTo>
                <a:cubicBezTo>
                  <a:pt x="33382" y="3744720"/>
                  <a:pt x="17182" y="3724102"/>
                  <a:pt x="15709" y="3702502"/>
                </a:cubicBezTo>
                <a:cubicBezTo>
                  <a:pt x="14236" y="3682866"/>
                  <a:pt x="27982" y="3661757"/>
                  <a:pt x="35836" y="3639175"/>
                </a:cubicBezTo>
                <a:cubicBezTo>
                  <a:pt x="32400" y="3638193"/>
                  <a:pt x="23073" y="3635738"/>
                  <a:pt x="6873" y="3631320"/>
                </a:cubicBezTo>
                <a:cubicBezTo>
                  <a:pt x="22091" y="3623466"/>
                  <a:pt x="30927" y="3619047"/>
                  <a:pt x="47618" y="3610211"/>
                </a:cubicBezTo>
                <a:cubicBezTo>
                  <a:pt x="-28473" y="3566029"/>
                  <a:pt x="15709" y="3497793"/>
                  <a:pt x="1473" y="3438393"/>
                </a:cubicBezTo>
                <a:cubicBezTo>
                  <a:pt x="10800" y="3439866"/>
                  <a:pt x="17182" y="3440847"/>
                  <a:pt x="22582" y="3441829"/>
                </a:cubicBezTo>
                <a:cubicBezTo>
                  <a:pt x="19145" y="3411393"/>
                  <a:pt x="15709" y="3380956"/>
                  <a:pt x="11782" y="3345120"/>
                </a:cubicBezTo>
                <a:cubicBezTo>
                  <a:pt x="14236" y="3343647"/>
                  <a:pt x="24055" y="3337266"/>
                  <a:pt x="36818" y="3328920"/>
                </a:cubicBezTo>
                <a:cubicBezTo>
                  <a:pt x="20618" y="3314684"/>
                  <a:pt x="11782" y="3306829"/>
                  <a:pt x="0" y="3296029"/>
                </a:cubicBezTo>
                <a:cubicBezTo>
                  <a:pt x="8345" y="3287684"/>
                  <a:pt x="17182" y="3278847"/>
                  <a:pt x="25036" y="3269029"/>
                </a:cubicBezTo>
                <a:cubicBezTo>
                  <a:pt x="29455" y="3263138"/>
                  <a:pt x="36818" y="3252338"/>
                  <a:pt x="34855" y="3249884"/>
                </a:cubicBezTo>
                <a:cubicBezTo>
                  <a:pt x="6873" y="3211102"/>
                  <a:pt x="25527" y="3189502"/>
                  <a:pt x="59400" y="3177229"/>
                </a:cubicBezTo>
                <a:cubicBezTo>
                  <a:pt x="46636" y="3167902"/>
                  <a:pt x="24055" y="3154156"/>
                  <a:pt x="25036" y="3152193"/>
                </a:cubicBezTo>
                <a:cubicBezTo>
                  <a:pt x="37800" y="3126666"/>
                  <a:pt x="8345" y="3079047"/>
                  <a:pt x="65782" y="3073156"/>
                </a:cubicBezTo>
                <a:cubicBezTo>
                  <a:pt x="54000" y="3068738"/>
                  <a:pt x="43691" y="3064811"/>
                  <a:pt x="27982" y="3058429"/>
                </a:cubicBezTo>
                <a:cubicBezTo>
                  <a:pt x="39764" y="3050084"/>
                  <a:pt x="47127" y="3044684"/>
                  <a:pt x="56455" y="3038302"/>
                </a:cubicBezTo>
                <a:cubicBezTo>
                  <a:pt x="44673" y="3018666"/>
                  <a:pt x="26018" y="2994611"/>
                  <a:pt x="77564" y="2985775"/>
                </a:cubicBezTo>
                <a:cubicBezTo>
                  <a:pt x="26509" y="2950429"/>
                  <a:pt x="34364" y="2899866"/>
                  <a:pt x="36327" y="2855684"/>
                </a:cubicBezTo>
                <a:cubicBezTo>
                  <a:pt x="37309" y="2832120"/>
                  <a:pt x="57436" y="2807575"/>
                  <a:pt x="73636" y="2787448"/>
                </a:cubicBezTo>
                <a:cubicBezTo>
                  <a:pt x="93764" y="2762411"/>
                  <a:pt x="119782" y="2742775"/>
                  <a:pt x="93764" y="2705466"/>
                </a:cubicBezTo>
                <a:cubicBezTo>
                  <a:pt x="80509" y="2685829"/>
                  <a:pt x="105055" y="2646557"/>
                  <a:pt x="131073" y="2638702"/>
                </a:cubicBezTo>
                <a:cubicBezTo>
                  <a:pt x="123709" y="2618084"/>
                  <a:pt x="116345" y="2597466"/>
                  <a:pt x="108000" y="2572920"/>
                </a:cubicBezTo>
                <a:cubicBezTo>
                  <a:pt x="115855" y="2567029"/>
                  <a:pt x="125673" y="2559666"/>
                  <a:pt x="137455" y="2550829"/>
                </a:cubicBezTo>
                <a:cubicBezTo>
                  <a:pt x="129600" y="2538557"/>
                  <a:pt x="122236" y="2527266"/>
                  <a:pt x="114873" y="2516466"/>
                </a:cubicBezTo>
                <a:cubicBezTo>
                  <a:pt x="117327" y="2516466"/>
                  <a:pt x="120273" y="2516466"/>
                  <a:pt x="122727" y="2515975"/>
                </a:cubicBezTo>
                <a:cubicBezTo>
                  <a:pt x="122727" y="2491920"/>
                  <a:pt x="122727" y="2467375"/>
                  <a:pt x="122727" y="2442338"/>
                </a:cubicBezTo>
                <a:cubicBezTo>
                  <a:pt x="139909" y="2439884"/>
                  <a:pt x="157582" y="2407975"/>
                  <a:pt x="150218" y="2386375"/>
                </a:cubicBezTo>
                <a:cubicBezTo>
                  <a:pt x="147273" y="2377047"/>
                  <a:pt x="150709" y="2364775"/>
                  <a:pt x="153164" y="2354466"/>
                </a:cubicBezTo>
                <a:cubicBezTo>
                  <a:pt x="159545" y="2325993"/>
                  <a:pt x="166418" y="2297029"/>
                  <a:pt x="174273" y="2268557"/>
                </a:cubicBezTo>
                <a:cubicBezTo>
                  <a:pt x="179182" y="2250393"/>
                  <a:pt x="186545" y="2232720"/>
                  <a:pt x="191945" y="2215047"/>
                </a:cubicBezTo>
                <a:cubicBezTo>
                  <a:pt x="199800" y="2190993"/>
                  <a:pt x="208636" y="2167429"/>
                  <a:pt x="214036" y="2142884"/>
                </a:cubicBezTo>
                <a:cubicBezTo>
                  <a:pt x="219927" y="2114902"/>
                  <a:pt x="207164" y="2084956"/>
                  <a:pt x="234164" y="2058447"/>
                </a:cubicBezTo>
                <a:cubicBezTo>
                  <a:pt x="246436" y="2046666"/>
                  <a:pt x="240055" y="2016229"/>
                  <a:pt x="242509" y="1989229"/>
                </a:cubicBezTo>
                <a:cubicBezTo>
                  <a:pt x="286200" y="1966156"/>
                  <a:pt x="303382" y="1913138"/>
                  <a:pt x="330382" y="1866993"/>
                </a:cubicBezTo>
                <a:cubicBezTo>
                  <a:pt x="346582" y="1839502"/>
                  <a:pt x="365236" y="1812993"/>
                  <a:pt x="400582" y="1812011"/>
                </a:cubicBezTo>
                <a:cubicBezTo>
                  <a:pt x="400582" y="1790411"/>
                  <a:pt x="391255" y="1759484"/>
                  <a:pt x="402545" y="1746720"/>
                </a:cubicBezTo>
                <a:cubicBezTo>
                  <a:pt x="421200" y="1725611"/>
                  <a:pt x="405000" y="1682902"/>
                  <a:pt x="446727" y="1678484"/>
                </a:cubicBezTo>
                <a:cubicBezTo>
                  <a:pt x="448200" y="1678484"/>
                  <a:pt x="448200" y="1668175"/>
                  <a:pt x="449182" y="1663266"/>
                </a:cubicBezTo>
                <a:cubicBezTo>
                  <a:pt x="450655" y="1655902"/>
                  <a:pt x="450655" y="1645593"/>
                  <a:pt x="455564" y="1642156"/>
                </a:cubicBezTo>
                <a:cubicBezTo>
                  <a:pt x="470291" y="1631847"/>
                  <a:pt x="486491" y="1623993"/>
                  <a:pt x="504655" y="1613684"/>
                </a:cubicBezTo>
                <a:cubicBezTo>
                  <a:pt x="490418" y="1601411"/>
                  <a:pt x="481091" y="1594047"/>
                  <a:pt x="468327" y="1583247"/>
                </a:cubicBezTo>
                <a:cubicBezTo>
                  <a:pt x="497291" y="1570484"/>
                  <a:pt x="521345" y="1560175"/>
                  <a:pt x="543927" y="1550847"/>
                </a:cubicBezTo>
                <a:cubicBezTo>
                  <a:pt x="547855" y="1528266"/>
                  <a:pt x="552273" y="1505193"/>
                  <a:pt x="556691" y="1482611"/>
                </a:cubicBezTo>
                <a:cubicBezTo>
                  <a:pt x="558655" y="1484084"/>
                  <a:pt x="560618" y="1485557"/>
                  <a:pt x="562091" y="1487029"/>
                </a:cubicBezTo>
                <a:cubicBezTo>
                  <a:pt x="582709" y="1451684"/>
                  <a:pt x="601364" y="1415847"/>
                  <a:pt x="623946" y="1381975"/>
                </a:cubicBezTo>
                <a:cubicBezTo>
                  <a:pt x="639164" y="1358902"/>
                  <a:pt x="659782" y="1338775"/>
                  <a:pt x="676964" y="1316684"/>
                </a:cubicBezTo>
                <a:cubicBezTo>
                  <a:pt x="693655" y="1295575"/>
                  <a:pt x="709364" y="1273484"/>
                  <a:pt x="724582" y="1250902"/>
                </a:cubicBezTo>
                <a:cubicBezTo>
                  <a:pt x="731455" y="1240593"/>
                  <a:pt x="735382" y="1228320"/>
                  <a:pt x="733418" y="1210647"/>
                </a:cubicBezTo>
                <a:cubicBezTo>
                  <a:pt x="751091" y="1204756"/>
                  <a:pt x="768273" y="1199356"/>
                  <a:pt x="785946" y="1193466"/>
                </a:cubicBezTo>
                <a:cubicBezTo>
                  <a:pt x="782509" y="1191502"/>
                  <a:pt x="779073" y="1189538"/>
                  <a:pt x="776127" y="1187575"/>
                </a:cubicBezTo>
                <a:cubicBezTo>
                  <a:pt x="788891" y="1164011"/>
                  <a:pt x="798709" y="1137993"/>
                  <a:pt x="815400" y="1117866"/>
                </a:cubicBezTo>
                <a:cubicBezTo>
                  <a:pt x="860073" y="1063375"/>
                  <a:pt x="907200" y="1010847"/>
                  <a:pt x="954818" y="958811"/>
                </a:cubicBezTo>
                <a:cubicBezTo>
                  <a:pt x="963164" y="949484"/>
                  <a:pt x="978382" y="946538"/>
                  <a:pt x="993109" y="939175"/>
                </a:cubicBezTo>
                <a:cubicBezTo>
                  <a:pt x="977400" y="905302"/>
                  <a:pt x="984273" y="882229"/>
                  <a:pt x="1021582" y="866520"/>
                </a:cubicBezTo>
                <a:cubicBezTo>
                  <a:pt x="1033855" y="861611"/>
                  <a:pt x="1060855" y="848847"/>
                  <a:pt x="1053000" y="820375"/>
                </a:cubicBezTo>
                <a:cubicBezTo>
                  <a:pt x="1052018" y="816938"/>
                  <a:pt x="1065764" y="807611"/>
                  <a:pt x="1074109" y="803193"/>
                </a:cubicBezTo>
                <a:cubicBezTo>
                  <a:pt x="1096200" y="790429"/>
                  <a:pt x="1118291" y="779138"/>
                  <a:pt x="1119273" y="748211"/>
                </a:cubicBezTo>
                <a:cubicBezTo>
                  <a:pt x="1119273" y="742811"/>
                  <a:pt x="1125164" y="733975"/>
                  <a:pt x="1130073" y="732502"/>
                </a:cubicBezTo>
                <a:cubicBezTo>
                  <a:pt x="1191436" y="710902"/>
                  <a:pt x="1216964" y="651502"/>
                  <a:pt x="1260164" y="610756"/>
                </a:cubicBezTo>
                <a:cubicBezTo>
                  <a:pt x="1273909" y="597993"/>
                  <a:pt x="1299927" y="599956"/>
                  <a:pt x="1315636" y="588175"/>
                </a:cubicBezTo>
                <a:cubicBezTo>
                  <a:pt x="1353927" y="559702"/>
                  <a:pt x="1389273" y="527793"/>
                  <a:pt x="1427073" y="495884"/>
                </a:cubicBezTo>
                <a:cubicBezTo>
                  <a:pt x="1438855" y="504229"/>
                  <a:pt x="1448182" y="510611"/>
                  <a:pt x="1457509" y="516993"/>
                </a:cubicBezTo>
                <a:cubicBezTo>
                  <a:pt x="1459964" y="512575"/>
                  <a:pt x="1462909" y="509629"/>
                  <a:pt x="1462418" y="508156"/>
                </a:cubicBezTo>
                <a:cubicBezTo>
                  <a:pt x="1452600" y="480665"/>
                  <a:pt x="1452600" y="461520"/>
                  <a:pt x="1489418" y="453665"/>
                </a:cubicBezTo>
                <a:cubicBezTo>
                  <a:pt x="1542436" y="442375"/>
                  <a:pt x="1594473" y="426665"/>
                  <a:pt x="1645527" y="408993"/>
                </a:cubicBezTo>
                <a:cubicBezTo>
                  <a:pt x="1652400" y="406538"/>
                  <a:pt x="1651418" y="381011"/>
                  <a:pt x="1654855" y="361866"/>
                </a:cubicBezTo>
                <a:cubicBezTo>
                  <a:pt x="1695109" y="355975"/>
                  <a:pt x="1735855" y="338302"/>
                  <a:pt x="1756964" y="291175"/>
                </a:cubicBezTo>
                <a:cubicBezTo>
                  <a:pt x="1759418" y="286266"/>
                  <a:pt x="1767764" y="284302"/>
                  <a:pt x="1773164" y="280865"/>
                </a:cubicBezTo>
                <a:cubicBezTo>
                  <a:pt x="1793782" y="269084"/>
                  <a:pt x="1813418" y="255829"/>
                  <a:pt x="1835018" y="245520"/>
                </a:cubicBezTo>
                <a:cubicBezTo>
                  <a:pt x="1880673" y="223429"/>
                  <a:pt x="1925837" y="196429"/>
                  <a:pt x="1974437" y="184647"/>
                </a:cubicBezTo>
                <a:cubicBezTo>
                  <a:pt x="2005364" y="177284"/>
                  <a:pt x="2031873" y="171393"/>
                  <a:pt x="2052000" y="145865"/>
                </a:cubicBezTo>
                <a:cubicBezTo>
                  <a:pt x="2054946" y="141938"/>
                  <a:pt x="2059855" y="138011"/>
                  <a:pt x="2064273" y="137029"/>
                </a:cubicBezTo>
                <a:cubicBezTo>
                  <a:pt x="2117291" y="126229"/>
                  <a:pt x="2170800" y="116902"/>
                  <a:pt x="2223327" y="104629"/>
                </a:cubicBezTo>
                <a:cubicBezTo>
                  <a:pt x="2237073" y="101684"/>
                  <a:pt x="2247382" y="87447"/>
                  <a:pt x="2261127" y="82047"/>
                </a:cubicBezTo>
                <a:cubicBezTo>
                  <a:pt x="2296964" y="67320"/>
                  <a:pt x="2328382" y="39338"/>
                  <a:pt x="2374037" y="57993"/>
                </a:cubicBezTo>
                <a:cubicBezTo>
                  <a:pt x="2391709" y="64865"/>
                  <a:pt x="2423618" y="56520"/>
                  <a:pt x="2439818" y="43265"/>
                </a:cubicBezTo>
                <a:cubicBezTo>
                  <a:pt x="2472218" y="17738"/>
                  <a:pt x="2505600" y="24120"/>
                  <a:pt x="2540946" y="22156"/>
                </a:cubicBezTo>
                <a:cubicBezTo>
                  <a:pt x="2597891" y="19211"/>
                  <a:pt x="2653855" y="5956"/>
                  <a:pt x="2710800" y="556"/>
                </a:cubicBezTo>
                <a:cubicBezTo>
                  <a:pt x="2733382" y="-1898"/>
                  <a:pt x="2756946" y="3993"/>
                  <a:pt x="2780509" y="13811"/>
                </a:cubicBezTo>
                <a:cubicBezTo>
                  <a:pt x="2733873" y="26575"/>
                  <a:pt x="2686746" y="37375"/>
                  <a:pt x="2641582" y="53084"/>
                </a:cubicBezTo>
                <a:cubicBezTo>
                  <a:pt x="2557146" y="83029"/>
                  <a:pt x="2484982" y="131629"/>
                  <a:pt x="2427055" y="200847"/>
                </a:cubicBezTo>
                <a:cubicBezTo>
                  <a:pt x="2421164" y="207720"/>
                  <a:pt x="2413309" y="213120"/>
                  <a:pt x="2405946" y="218029"/>
                </a:cubicBezTo>
                <a:cubicBezTo>
                  <a:pt x="2375018" y="238156"/>
                  <a:pt x="2338200" y="251411"/>
                  <a:pt x="2323964" y="290193"/>
                </a:cubicBezTo>
                <a:cubicBezTo>
                  <a:pt x="2322491" y="293629"/>
                  <a:pt x="2318564" y="298538"/>
                  <a:pt x="2315618" y="298047"/>
                </a:cubicBezTo>
                <a:cubicBezTo>
                  <a:pt x="2268000" y="297065"/>
                  <a:pt x="2258673" y="341247"/>
                  <a:pt x="2237564" y="367756"/>
                </a:cubicBezTo>
                <a:cubicBezTo>
                  <a:pt x="2207618" y="405556"/>
                  <a:pt x="2175709" y="435502"/>
                  <a:pt x="2128091" y="448266"/>
                </a:cubicBezTo>
                <a:cubicBezTo>
                  <a:pt x="2121709" y="450229"/>
                  <a:pt x="2114346" y="456611"/>
                  <a:pt x="2111400" y="462993"/>
                </a:cubicBezTo>
                <a:cubicBezTo>
                  <a:pt x="2093236" y="506684"/>
                  <a:pt x="2057400" y="534666"/>
                  <a:pt x="2027946" y="569520"/>
                </a:cubicBezTo>
                <a:cubicBezTo>
                  <a:pt x="1982782" y="622047"/>
                  <a:pt x="1921418" y="644138"/>
                  <a:pt x="1868400" y="681447"/>
                </a:cubicBezTo>
                <a:cubicBezTo>
                  <a:pt x="1835018" y="705011"/>
                  <a:pt x="1805564" y="730538"/>
                  <a:pt x="1763346" y="743302"/>
                </a:cubicBezTo>
                <a:cubicBezTo>
                  <a:pt x="1733891" y="752138"/>
                  <a:pt x="1709837" y="789938"/>
                  <a:pt x="1690200" y="819393"/>
                </a:cubicBezTo>
                <a:cubicBezTo>
                  <a:pt x="1664182" y="858666"/>
                  <a:pt x="1644546" y="902356"/>
                  <a:pt x="1621964" y="944084"/>
                </a:cubicBezTo>
                <a:cubicBezTo>
                  <a:pt x="1620491" y="946538"/>
                  <a:pt x="1620982" y="949975"/>
                  <a:pt x="1619018" y="951447"/>
                </a:cubicBezTo>
                <a:cubicBezTo>
                  <a:pt x="1590055" y="973047"/>
                  <a:pt x="1565509" y="998084"/>
                  <a:pt x="1541455" y="1025575"/>
                </a:cubicBezTo>
                <a:cubicBezTo>
                  <a:pt x="1512000" y="1058466"/>
                  <a:pt x="1470273" y="1081047"/>
                  <a:pt x="1439346" y="1112956"/>
                </a:cubicBezTo>
                <a:cubicBezTo>
                  <a:pt x="1418236" y="1134556"/>
                  <a:pt x="1406946" y="1164993"/>
                  <a:pt x="1390746" y="1191502"/>
                </a:cubicBezTo>
                <a:cubicBezTo>
                  <a:pt x="1385346" y="1200338"/>
                  <a:pt x="1379455" y="1209175"/>
                  <a:pt x="1374055" y="1218011"/>
                </a:cubicBezTo>
                <a:cubicBezTo>
                  <a:pt x="1356382" y="1245502"/>
                  <a:pt x="1323491" y="1258266"/>
                  <a:pt x="1319564" y="1301956"/>
                </a:cubicBezTo>
                <a:cubicBezTo>
                  <a:pt x="1316618" y="1334847"/>
                  <a:pt x="1278327" y="1363811"/>
                  <a:pt x="1257709" y="1395720"/>
                </a:cubicBezTo>
                <a:cubicBezTo>
                  <a:pt x="1224818" y="1448247"/>
                  <a:pt x="1161000" y="1478684"/>
                  <a:pt x="1152164" y="1550356"/>
                </a:cubicBezTo>
                <a:cubicBezTo>
                  <a:pt x="1148727" y="1575884"/>
                  <a:pt x="1117309" y="1596502"/>
                  <a:pt x="1106509" y="1623011"/>
                </a:cubicBezTo>
                <a:cubicBezTo>
                  <a:pt x="1093746" y="1654429"/>
                  <a:pt x="1085891" y="1689284"/>
                  <a:pt x="1082946" y="1723647"/>
                </a:cubicBezTo>
                <a:cubicBezTo>
                  <a:pt x="1079509" y="1765865"/>
                  <a:pt x="1063309" y="1799738"/>
                  <a:pt x="1037782" y="1832629"/>
                </a:cubicBezTo>
                <a:cubicBezTo>
                  <a:pt x="1024527" y="1849811"/>
                  <a:pt x="1013727" y="1873375"/>
                  <a:pt x="1011764" y="1894975"/>
                </a:cubicBezTo>
                <a:cubicBezTo>
                  <a:pt x="1001455" y="2000029"/>
                  <a:pt x="949418" y="2083484"/>
                  <a:pt x="879218" y="2157120"/>
                </a:cubicBezTo>
                <a:cubicBezTo>
                  <a:pt x="863509" y="2173320"/>
                  <a:pt x="864000" y="2183138"/>
                  <a:pt x="880691" y="2196393"/>
                </a:cubicBezTo>
                <a:cubicBezTo>
                  <a:pt x="899836" y="2211611"/>
                  <a:pt x="899836" y="2227811"/>
                  <a:pt x="885600" y="2249411"/>
                </a:cubicBezTo>
                <a:cubicBezTo>
                  <a:pt x="872836" y="2269047"/>
                  <a:pt x="868418" y="2293593"/>
                  <a:pt x="859582" y="2316175"/>
                </a:cubicBezTo>
                <a:cubicBezTo>
                  <a:pt x="848782" y="2344647"/>
                  <a:pt x="833564" y="2371647"/>
                  <a:pt x="826691" y="2401102"/>
                </a:cubicBezTo>
                <a:cubicBezTo>
                  <a:pt x="821291" y="2426138"/>
                  <a:pt x="825709" y="2453138"/>
                  <a:pt x="825709" y="2486029"/>
                </a:cubicBezTo>
                <a:cubicBezTo>
                  <a:pt x="820800" y="2488975"/>
                  <a:pt x="807055" y="2497320"/>
                  <a:pt x="803618" y="2499284"/>
                </a:cubicBezTo>
                <a:cubicBezTo>
                  <a:pt x="795273" y="2524811"/>
                  <a:pt x="790364" y="2540520"/>
                  <a:pt x="784964" y="2556720"/>
                </a:cubicBezTo>
                <a:cubicBezTo>
                  <a:pt x="779073" y="2568993"/>
                  <a:pt x="817855" y="2579302"/>
                  <a:pt x="778582" y="2601393"/>
                </a:cubicBezTo>
                <a:cubicBezTo>
                  <a:pt x="764346" y="2609247"/>
                  <a:pt x="764346" y="2647047"/>
                  <a:pt x="763364" y="2671593"/>
                </a:cubicBezTo>
                <a:cubicBezTo>
                  <a:pt x="761891" y="2697611"/>
                  <a:pt x="756982" y="2720193"/>
                  <a:pt x="770236" y="2751120"/>
                </a:cubicBezTo>
                <a:cubicBezTo>
                  <a:pt x="783982" y="2784502"/>
                  <a:pt x="784473" y="2846357"/>
                  <a:pt x="727527" y="2869429"/>
                </a:cubicBezTo>
                <a:cubicBezTo>
                  <a:pt x="778091" y="2951902"/>
                  <a:pt x="790855" y="3143847"/>
                  <a:pt x="756000" y="3177720"/>
                </a:cubicBezTo>
                <a:cubicBezTo>
                  <a:pt x="757964" y="3225829"/>
                  <a:pt x="762873" y="3268538"/>
                  <a:pt x="761400" y="3311247"/>
                </a:cubicBezTo>
                <a:cubicBezTo>
                  <a:pt x="759436" y="3362302"/>
                  <a:pt x="756982" y="3413357"/>
                  <a:pt x="732927" y="3461956"/>
                </a:cubicBezTo>
                <a:cubicBezTo>
                  <a:pt x="725073" y="3477666"/>
                  <a:pt x="739309" y="3504175"/>
                  <a:pt x="744709" y="3525775"/>
                </a:cubicBezTo>
                <a:cubicBezTo>
                  <a:pt x="750600" y="3549338"/>
                  <a:pt x="756000" y="3573393"/>
                  <a:pt x="764346" y="3595975"/>
                </a:cubicBezTo>
                <a:cubicBezTo>
                  <a:pt x="770236" y="3613156"/>
                  <a:pt x="780055" y="3629357"/>
                  <a:pt x="790364" y="3650466"/>
                </a:cubicBezTo>
                <a:cubicBezTo>
                  <a:pt x="758946" y="3663229"/>
                  <a:pt x="751091" y="3681884"/>
                  <a:pt x="774655" y="3711338"/>
                </a:cubicBezTo>
                <a:cubicBezTo>
                  <a:pt x="779073" y="3716738"/>
                  <a:pt x="764346" y="3737847"/>
                  <a:pt x="758946" y="3751102"/>
                </a:cubicBezTo>
                <a:cubicBezTo>
                  <a:pt x="764346" y="3770247"/>
                  <a:pt x="774164" y="3792829"/>
                  <a:pt x="775636" y="3815902"/>
                </a:cubicBezTo>
                <a:cubicBezTo>
                  <a:pt x="778582" y="3860575"/>
                  <a:pt x="784473" y="3899357"/>
                  <a:pt x="824727" y="3930284"/>
                </a:cubicBezTo>
                <a:cubicBezTo>
                  <a:pt x="841909" y="3943538"/>
                  <a:pt x="850745" y="3980357"/>
                  <a:pt x="847800" y="4004902"/>
                </a:cubicBezTo>
                <a:cubicBezTo>
                  <a:pt x="843382" y="4044666"/>
                  <a:pt x="873818" y="4067247"/>
                  <a:pt x="882655" y="4099647"/>
                </a:cubicBezTo>
                <a:cubicBezTo>
                  <a:pt x="897873" y="4157084"/>
                  <a:pt x="964636" y="4203720"/>
                  <a:pt x="918491" y="4274411"/>
                </a:cubicBezTo>
                <a:cubicBezTo>
                  <a:pt x="916036" y="4278338"/>
                  <a:pt x="915545" y="4286193"/>
                  <a:pt x="918000" y="4289629"/>
                </a:cubicBezTo>
                <a:cubicBezTo>
                  <a:pt x="945000" y="4334793"/>
                  <a:pt x="989673" y="4377011"/>
                  <a:pt x="995564" y="4424138"/>
                </a:cubicBezTo>
                <a:cubicBezTo>
                  <a:pt x="1003909" y="4493357"/>
                  <a:pt x="1083436" y="4514957"/>
                  <a:pt x="1082455" y="4583684"/>
                </a:cubicBezTo>
                <a:cubicBezTo>
                  <a:pt x="1082455" y="4589575"/>
                  <a:pt x="1093255" y="4596938"/>
                  <a:pt x="1100618" y="4601848"/>
                </a:cubicBezTo>
                <a:cubicBezTo>
                  <a:pt x="1131055" y="4622466"/>
                  <a:pt x="1156582" y="4644557"/>
                  <a:pt x="1148236" y="4687266"/>
                </a:cubicBezTo>
                <a:cubicBezTo>
                  <a:pt x="1146764" y="4693648"/>
                  <a:pt x="1151673" y="4702484"/>
                  <a:pt x="1156091" y="4708375"/>
                </a:cubicBezTo>
                <a:cubicBezTo>
                  <a:pt x="1174746" y="4732920"/>
                  <a:pt x="1196836" y="4755502"/>
                  <a:pt x="1211564" y="4782011"/>
                </a:cubicBezTo>
                <a:cubicBezTo>
                  <a:pt x="1218436" y="4793793"/>
                  <a:pt x="1211073" y="4813429"/>
                  <a:pt x="1209600" y="4832084"/>
                </a:cubicBezTo>
                <a:cubicBezTo>
                  <a:pt x="1226291" y="4837484"/>
                  <a:pt x="1243473" y="4843375"/>
                  <a:pt x="1264091" y="4850247"/>
                </a:cubicBezTo>
                <a:cubicBezTo>
                  <a:pt x="1253291" y="4871848"/>
                  <a:pt x="1242982" y="4891975"/>
                  <a:pt x="1276364" y="4900320"/>
                </a:cubicBezTo>
                <a:cubicBezTo>
                  <a:pt x="1306309" y="4907684"/>
                  <a:pt x="1340673" y="4966102"/>
                  <a:pt x="1339691" y="4997029"/>
                </a:cubicBezTo>
                <a:cubicBezTo>
                  <a:pt x="1339200" y="5007338"/>
                  <a:pt x="1345582" y="5020102"/>
                  <a:pt x="1352946" y="5027957"/>
                </a:cubicBezTo>
                <a:cubicBezTo>
                  <a:pt x="1384855" y="5060357"/>
                  <a:pt x="1425109" y="5086375"/>
                  <a:pt x="1449164" y="5123193"/>
                </a:cubicBezTo>
                <a:cubicBezTo>
                  <a:pt x="1471746" y="5157556"/>
                  <a:pt x="1475673" y="5204193"/>
                  <a:pt x="1492855" y="5242975"/>
                </a:cubicBezTo>
                <a:cubicBezTo>
                  <a:pt x="1501200" y="5262120"/>
                  <a:pt x="1520837" y="5276357"/>
                  <a:pt x="1535564" y="5292556"/>
                </a:cubicBezTo>
                <a:cubicBezTo>
                  <a:pt x="1555200" y="5313666"/>
                  <a:pt x="1582200" y="5331829"/>
                  <a:pt x="1592509" y="5356866"/>
                </a:cubicBezTo>
                <a:cubicBezTo>
                  <a:pt x="1604291" y="5384848"/>
                  <a:pt x="1622455" y="5398593"/>
                  <a:pt x="1646509" y="5411848"/>
                </a:cubicBezTo>
                <a:cubicBezTo>
                  <a:pt x="1685291" y="5433448"/>
                  <a:pt x="1724073" y="5456029"/>
                  <a:pt x="1758436" y="5483520"/>
                </a:cubicBezTo>
                <a:cubicBezTo>
                  <a:pt x="1775618" y="5497757"/>
                  <a:pt x="1782982" y="5523775"/>
                  <a:pt x="1800655" y="5555193"/>
                </a:cubicBezTo>
                <a:cubicBezTo>
                  <a:pt x="1811946" y="5564520"/>
                  <a:pt x="1835509" y="5580720"/>
                  <a:pt x="1855146" y="5600357"/>
                </a:cubicBezTo>
                <a:cubicBezTo>
                  <a:pt x="1886073" y="5631775"/>
                  <a:pt x="1914546" y="5665647"/>
                  <a:pt x="1944491" y="5698048"/>
                </a:cubicBezTo>
                <a:cubicBezTo>
                  <a:pt x="1946946" y="5700502"/>
                  <a:pt x="1952346" y="5702957"/>
                  <a:pt x="1955291" y="5702465"/>
                </a:cubicBezTo>
                <a:cubicBezTo>
                  <a:pt x="2002909" y="5688720"/>
                  <a:pt x="2022546" y="5729957"/>
                  <a:pt x="2047091" y="5754011"/>
                </a:cubicBezTo>
                <a:cubicBezTo>
                  <a:pt x="2080473" y="5786411"/>
                  <a:pt x="2120236" y="5796720"/>
                  <a:pt x="2162455" y="5807520"/>
                </a:cubicBezTo>
                <a:cubicBezTo>
                  <a:pt x="2174236" y="5810465"/>
                  <a:pt x="2189455" y="5825193"/>
                  <a:pt x="2191418" y="5835993"/>
                </a:cubicBezTo>
                <a:cubicBezTo>
                  <a:pt x="2195837" y="5862502"/>
                  <a:pt x="2206146" y="5878702"/>
                  <a:pt x="2233637" y="5880666"/>
                </a:cubicBezTo>
                <a:cubicBezTo>
                  <a:pt x="2269473" y="5883611"/>
                  <a:pt x="2296964" y="5919448"/>
                  <a:pt x="2337709" y="5904720"/>
                </a:cubicBezTo>
                <a:cubicBezTo>
                  <a:pt x="2344091" y="5902266"/>
                  <a:pt x="2356855" y="5913556"/>
                  <a:pt x="2365200" y="5919938"/>
                </a:cubicBezTo>
                <a:cubicBezTo>
                  <a:pt x="2393182" y="5940556"/>
                  <a:pt x="2422146" y="5949884"/>
                  <a:pt x="2458964" y="5950375"/>
                </a:cubicBezTo>
                <a:cubicBezTo>
                  <a:pt x="2483509" y="5950866"/>
                  <a:pt x="2507073" y="5972957"/>
                  <a:pt x="2531618" y="5983266"/>
                </a:cubicBezTo>
                <a:cubicBezTo>
                  <a:pt x="2598382" y="6011247"/>
                  <a:pt x="2667109" y="6034811"/>
                  <a:pt x="2731909" y="6066720"/>
                </a:cubicBezTo>
                <a:cubicBezTo>
                  <a:pt x="2782473" y="6091266"/>
                  <a:pt x="2834018" y="6099611"/>
                  <a:pt x="2888018" y="6108938"/>
                </a:cubicBezTo>
                <a:cubicBezTo>
                  <a:pt x="2937109" y="6117284"/>
                  <a:pt x="2982764" y="6145757"/>
                  <a:pt x="3030873" y="6161465"/>
                </a:cubicBezTo>
                <a:cubicBezTo>
                  <a:pt x="3047564" y="6166866"/>
                  <a:pt x="3067691" y="6162448"/>
                  <a:pt x="3086346" y="6160975"/>
                </a:cubicBezTo>
                <a:cubicBezTo>
                  <a:pt x="3098127" y="6159993"/>
                  <a:pt x="3112364" y="6151647"/>
                  <a:pt x="3121200" y="6155575"/>
                </a:cubicBezTo>
                <a:cubicBezTo>
                  <a:pt x="3202200" y="6190920"/>
                  <a:pt x="3288109" y="6175702"/>
                  <a:pt x="3371564" y="6186011"/>
                </a:cubicBezTo>
                <a:cubicBezTo>
                  <a:pt x="3406418" y="6190429"/>
                  <a:pt x="3439800" y="6209084"/>
                  <a:pt x="3474164" y="6212520"/>
                </a:cubicBezTo>
                <a:cubicBezTo>
                  <a:pt x="3526200" y="6217429"/>
                  <a:pt x="3579218" y="6242957"/>
                  <a:pt x="3632237" y="6213993"/>
                </a:cubicBezTo>
                <a:cubicBezTo>
                  <a:pt x="3640091" y="6210066"/>
                  <a:pt x="3656291" y="6211539"/>
                  <a:pt x="3663164" y="6217429"/>
                </a:cubicBezTo>
                <a:cubicBezTo>
                  <a:pt x="3706855" y="6254738"/>
                  <a:pt x="3751527" y="6234611"/>
                  <a:pt x="3796691" y="6222338"/>
                </a:cubicBezTo>
                <a:cubicBezTo>
                  <a:pt x="3806509" y="6219884"/>
                  <a:pt x="3817800" y="6215957"/>
                  <a:pt x="3827127" y="6218411"/>
                </a:cubicBezTo>
                <a:cubicBezTo>
                  <a:pt x="3862964" y="6229211"/>
                  <a:pt x="3896837" y="6220375"/>
                  <a:pt x="3932182" y="6213502"/>
                </a:cubicBezTo>
                <a:cubicBezTo>
                  <a:pt x="3969982" y="6206139"/>
                  <a:pt x="4007782" y="6193866"/>
                  <a:pt x="4049509" y="6208593"/>
                </a:cubicBezTo>
                <a:cubicBezTo>
                  <a:pt x="4066691" y="6214484"/>
                  <a:pt x="4095655" y="6195829"/>
                  <a:pt x="4115291" y="6182575"/>
                </a:cubicBezTo>
                <a:cubicBezTo>
                  <a:pt x="4135418" y="6168829"/>
                  <a:pt x="4151618" y="6154593"/>
                  <a:pt x="4179600" y="6157048"/>
                </a:cubicBezTo>
                <a:cubicBezTo>
                  <a:pt x="4197273" y="6158520"/>
                  <a:pt x="4215928" y="6145266"/>
                  <a:pt x="4234091" y="6138393"/>
                </a:cubicBezTo>
                <a:cubicBezTo>
                  <a:pt x="4250291" y="6132011"/>
                  <a:pt x="4265509" y="6118757"/>
                  <a:pt x="4281709" y="6118757"/>
                </a:cubicBezTo>
                <a:cubicBezTo>
                  <a:pt x="4378910" y="6119247"/>
                  <a:pt x="4468746" y="6078993"/>
                  <a:pt x="4563000" y="6067211"/>
                </a:cubicBezTo>
                <a:cubicBezTo>
                  <a:pt x="4615528" y="6060829"/>
                  <a:pt x="4660691" y="6048556"/>
                  <a:pt x="4700455" y="6013702"/>
                </a:cubicBezTo>
                <a:cubicBezTo>
                  <a:pt x="4710764" y="6004866"/>
                  <a:pt x="4727946" y="6002902"/>
                  <a:pt x="4742182" y="5999957"/>
                </a:cubicBezTo>
                <a:cubicBezTo>
                  <a:pt x="4793728" y="5989647"/>
                  <a:pt x="4846746" y="5983757"/>
                  <a:pt x="4897309" y="5970011"/>
                </a:cubicBezTo>
                <a:cubicBezTo>
                  <a:pt x="4925291" y="5962647"/>
                  <a:pt x="4948855" y="5941048"/>
                  <a:pt x="4976346" y="5931720"/>
                </a:cubicBezTo>
                <a:cubicBezTo>
                  <a:pt x="5012673" y="5919448"/>
                  <a:pt x="5052927" y="5917484"/>
                  <a:pt x="5087782" y="5903247"/>
                </a:cubicBezTo>
                <a:cubicBezTo>
                  <a:pt x="5123128" y="5889011"/>
                  <a:pt x="5176637" y="5870357"/>
                  <a:pt x="5184000" y="5843848"/>
                </a:cubicBezTo>
                <a:cubicBezTo>
                  <a:pt x="5198728" y="5787884"/>
                  <a:pt x="5239964" y="5803593"/>
                  <a:pt x="5270400" y="5789848"/>
                </a:cubicBezTo>
                <a:cubicBezTo>
                  <a:pt x="5267455" y="5752539"/>
                  <a:pt x="5323910" y="5670556"/>
                  <a:pt x="5362692" y="5648957"/>
                </a:cubicBezTo>
                <a:cubicBezTo>
                  <a:pt x="5401964" y="5627357"/>
                  <a:pt x="5436819" y="5598884"/>
                  <a:pt x="5475601" y="5576302"/>
                </a:cubicBezTo>
                <a:cubicBezTo>
                  <a:pt x="5504564" y="5559120"/>
                  <a:pt x="5538927" y="5549793"/>
                  <a:pt x="5566419" y="5530647"/>
                </a:cubicBezTo>
                <a:cubicBezTo>
                  <a:pt x="5606673" y="5503647"/>
                  <a:pt x="5646927" y="5474193"/>
                  <a:pt x="5680309" y="5439829"/>
                </a:cubicBezTo>
                <a:cubicBezTo>
                  <a:pt x="5731364" y="5387302"/>
                  <a:pt x="5777510" y="5329866"/>
                  <a:pt x="5824637" y="5273902"/>
                </a:cubicBezTo>
                <a:cubicBezTo>
                  <a:pt x="5833473" y="5263102"/>
                  <a:pt x="5837400" y="5248375"/>
                  <a:pt x="5846728" y="5228247"/>
                </a:cubicBezTo>
                <a:cubicBezTo>
                  <a:pt x="5844273" y="5228247"/>
                  <a:pt x="5853109" y="5227757"/>
                  <a:pt x="5861946" y="5228247"/>
                </a:cubicBezTo>
                <a:cubicBezTo>
                  <a:pt x="5912018" y="5232175"/>
                  <a:pt x="5930673" y="5216957"/>
                  <a:pt x="5935582" y="5167866"/>
                </a:cubicBezTo>
                <a:cubicBezTo>
                  <a:pt x="5936073" y="5162465"/>
                  <a:pt x="5935091" y="5157066"/>
                  <a:pt x="5937055" y="5152647"/>
                </a:cubicBezTo>
                <a:cubicBezTo>
                  <a:pt x="5945400" y="5131539"/>
                  <a:pt x="6014128" y="5087848"/>
                  <a:pt x="6037692" y="5089321"/>
                </a:cubicBezTo>
                <a:cubicBezTo>
                  <a:pt x="6059291" y="5090793"/>
                  <a:pt x="6080400" y="5087848"/>
                  <a:pt x="6072055" y="5060848"/>
                </a:cubicBezTo>
                <a:cubicBezTo>
                  <a:pt x="6059782" y="5020102"/>
                  <a:pt x="6080400" y="4990648"/>
                  <a:pt x="6099546" y="4961193"/>
                </a:cubicBezTo>
                <a:cubicBezTo>
                  <a:pt x="6126055" y="4920448"/>
                  <a:pt x="6158455" y="4883629"/>
                  <a:pt x="6186437" y="4843866"/>
                </a:cubicBezTo>
                <a:cubicBezTo>
                  <a:pt x="6195273" y="4831593"/>
                  <a:pt x="6201655" y="4814411"/>
                  <a:pt x="6201655" y="4799684"/>
                </a:cubicBezTo>
                <a:cubicBezTo>
                  <a:pt x="6201655" y="4763357"/>
                  <a:pt x="6236018" y="4717211"/>
                  <a:pt x="6281673" y="4701011"/>
                </a:cubicBezTo>
                <a:cubicBezTo>
                  <a:pt x="6248291" y="4674993"/>
                  <a:pt x="6269891" y="4659775"/>
                  <a:pt x="6291982" y="4645047"/>
                </a:cubicBezTo>
                <a:cubicBezTo>
                  <a:pt x="6306219" y="4635720"/>
                  <a:pt x="6320946" y="4626884"/>
                  <a:pt x="6336164" y="4618539"/>
                </a:cubicBezTo>
                <a:cubicBezTo>
                  <a:pt x="6365618" y="4602338"/>
                  <a:pt x="6349419" y="4573866"/>
                  <a:pt x="6356291" y="4551775"/>
                </a:cubicBezTo>
                <a:cubicBezTo>
                  <a:pt x="6363164" y="4528211"/>
                  <a:pt x="6379364" y="4507593"/>
                  <a:pt x="6396055" y="4478629"/>
                </a:cubicBezTo>
                <a:cubicBezTo>
                  <a:pt x="6367582" y="4443284"/>
                  <a:pt x="6377400" y="4400575"/>
                  <a:pt x="6406364" y="4353448"/>
                </a:cubicBezTo>
                <a:cubicBezTo>
                  <a:pt x="6437291" y="4303375"/>
                  <a:pt x="6462328" y="4249375"/>
                  <a:pt x="6483927" y="4194884"/>
                </a:cubicBezTo>
                <a:cubicBezTo>
                  <a:pt x="6493255" y="4171320"/>
                  <a:pt x="6487364" y="4141375"/>
                  <a:pt x="6489328" y="4114866"/>
                </a:cubicBezTo>
                <a:cubicBezTo>
                  <a:pt x="6491291" y="4094247"/>
                  <a:pt x="6492273" y="4072647"/>
                  <a:pt x="6498655" y="4053011"/>
                </a:cubicBezTo>
                <a:cubicBezTo>
                  <a:pt x="6514855" y="4004411"/>
                  <a:pt x="6532037" y="3955811"/>
                  <a:pt x="6553146" y="3909175"/>
                </a:cubicBezTo>
                <a:cubicBezTo>
                  <a:pt x="6560018" y="3894448"/>
                  <a:pt x="6579655" y="3885611"/>
                  <a:pt x="6596346" y="3871866"/>
                </a:cubicBezTo>
                <a:cubicBezTo>
                  <a:pt x="6561001" y="3826702"/>
                  <a:pt x="6536455" y="3777120"/>
                  <a:pt x="6538910" y="3713302"/>
                </a:cubicBezTo>
                <a:cubicBezTo>
                  <a:pt x="6541855" y="3641629"/>
                  <a:pt x="6579655" y="3598920"/>
                  <a:pt x="6635618" y="3561611"/>
                </a:cubicBezTo>
                <a:cubicBezTo>
                  <a:pt x="6574746" y="3511047"/>
                  <a:pt x="6673419" y="3501229"/>
                  <a:pt x="6649364" y="3452629"/>
                </a:cubicBezTo>
                <a:cubicBezTo>
                  <a:pt x="6605673" y="3422193"/>
                  <a:pt x="6597819" y="3383411"/>
                  <a:pt x="6647891" y="3348557"/>
                </a:cubicBezTo>
                <a:cubicBezTo>
                  <a:pt x="6687655" y="3321065"/>
                  <a:pt x="6673419" y="3281302"/>
                  <a:pt x="6688146" y="3249393"/>
                </a:cubicBezTo>
                <a:cubicBezTo>
                  <a:pt x="6713673" y="3193920"/>
                  <a:pt x="6694037" y="3139920"/>
                  <a:pt x="6666546" y="3101629"/>
                </a:cubicBezTo>
                <a:cubicBezTo>
                  <a:pt x="6638073" y="3062357"/>
                  <a:pt x="6652309" y="3034866"/>
                  <a:pt x="6655746" y="2999029"/>
                </a:cubicBezTo>
                <a:cubicBezTo>
                  <a:pt x="6658692" y="2970557"/>
                  <a:pt x="6649855" y="2941102"/>
                  <a:pt x="6647400" y="2911647"/>
                </a:cubicBezTo>
                <a:cubicBezTo>
                  <a:pt x="6645927" y="2895938"/>
                  <a:pt x="6638564" y="2872375"/>
                  <a:pt x="6646419" y="2865011"/>
                </a:cubicBezTo>
                <a:cubicBezTo>
                  <a:pt x="6689128" y="2823775"/>
                  <a:pt x="6643473" y="2811011"/>
                  <a:pt x="6625309" y="2789902"/>
                </a:cubicBezTo>
                <a:cubicBezTo>
                  <a:pt x="6620891" y="2784993"/>
                  <a:pt x="6615001" y="2782047"/>
                  <a:pt x="6610091" y="2778120"/>
                </a:cubicBezTo>
                <a:cubicBezTo>
                  <a:pt x="6627273" y="2731975"/>
                  <a:pt x="6629728" y="2688775"/>
                  <a:pt x="6598309" y="2648029"/>
                </a:cubicBezTo>
                <a:cubicBezTo>
                  <a:pt x="6624819" y="2617102"/>
                  <a:pt x="6567382" y="2563593"/>
                  <a:pt x="6632673" y="2540029"/>
                </a:cubicBezTo>
                <a:cubicBezTo>
                  <a:pt x="6569837" y="2497811"/>
                  <a:pt x="6593400" y="2439884"/>
                  <a:pt x="6595364" y="2390793"/>
                </a:cubicBezTo>
                <a:cubicBezTo>
                  <a:pt x="6596837" y="2360847"/>
                  <a:pt x="6588491" y="2349557"/>
                  <a:pt x="6567873" y="2337284"/>
                </a:cubicBezTo>
                <a:cubicBezTo>
                  <a:pt x="6531546" y="2315193"/>
                  <a:pt x="6531546" y="2315193"/>
                  <a:pt x="6552164" y="2274938"/>
                </a:cubicBezTo>
                <a:cubicBezTo>
                  <a:pt x="6532037" y="2251375"/>
                  <a:pt x="6509455" y="2228793"/>
                  <a:pt x="6491782" y="2202775"/>
                </a:cubicBezTo>
                <a:cubicBezTo>
                  <a:pt x="6475582" y="2179211"/>
                  <a:pt x="6464291" y="2152211"/>
                  <a:pt x="6453491" y="2125702"/>
                </a:cubicBezTo>
                <a:cubicBezTo>
                  <a:pt x="6451528" y="2120793"/>
                  <a:pt x="6464291" y="2109993"/>
                  <a:pt x="6475091" y="2095266"/>
                </a:cubicBezTo>
                <a:cubicBezTo>
                  <a:pt x="6446618" y="2070229"/>
                  <a:pt x="6415200" y="2042738"/>
                  <a:pt x="6383782" y="2015247"/>
                </a:cubicBezTo>
                <a:cubicBezTo>
                  <a:pt x="6381819" y="2013284"/>
                  <a:pt x="6378873" y="2010829"/>
                  <a:pt x="6376910" y="2011320"/>
                </a:cubicBezTo>
                <a:cubicBezTo>
                  <a:pt x="6315055" y="2028502"/>
                  <a:pt x="6274309" y="1972538"/>
                  <a:pt x="6219328" y="1964193"/>
                </a:cubicBezTo>
                <a:cubicBezTo>
                  <a:pt x="6194291" y="1960266"/>
                  <a:pt x="6173182" y="1937193"/>
                  <a:pt x="6148637" y="1926884"/>
                </a:cubicBezTo>
                <a:cubicBezTo>
                  <a:pt x="6134400" y="1920993"/>
                  <a:pt x="6116237" y="1918538"/>
                  <a:pt x="6101018" y="1921975"/>
                </a:cubicBezTo>
                <a:cubicBezTo>
                  <a:pt x="6061255" y="1930811"/>
                  <a:pt x="6035237" y="1917557"/>
                  <a:pt x="6034255" y="1897429"/>
                </a:cubicBezTo>
                <a:cubicBezTo>
                  <a:pt x="6015109" y="1879266"/>
                  <a:pt x="6004309" y="1868466"/>
                  <a:pt x="5993018" y="1858156"/>
                </a:cubicBezTo>
                <a:cubicBezTo>
                  <a:pt x="5983200" y="1849811"/>
                  <a:pt x="5973873" y="1839502"/>
                  <a:pt x="5962091" y="1834593"/>
                </a:cubicBezTo>
                <a:cubicBezTo>
                  <a:pt x="5930673" y="1821338"/>
                  <a:pt x="5901219" y="1808575"/>
                  <a:pt x="5901709" y="1767338"/>
                </a:cubicBezTo>
                <a:cubicBezTo>
                  <a:pt x="5901709" y="1764393"/>
                  <a:pt x="5896800" y="1760956"/>
                  <a:pt x="5893855" y="1758993"/>
                </a:cubicBezTo>
                <a:cubicBezTo>
                  <a:pt x="5862437" y="1737884"/>
                  <a:pt x="5831018" y="1717266"/>
                  <a:pt x="5809419" y="1702538"/>
                </a:cubicBezTo>
                <a:cubicBezTo>
                  <a:pt x="5814328" y="1666211"/>
                  <a:pt x="5818255" y="1638229"/>
                  <a:pt x="5821200" y="1609756"/>
                </a:cubicBezTo>
                <a:cubicBezTo>
                  <a:pt x="5821692" y="1603375"/>
                  <a:pt x="5820219" y="1593066"/>
                  <a:pt x="5816291" y="1591102"/>
                </a:cubicBezTo>
                <a:cubicBezTo>
                  <a:pt x="5778491" y="1571466"/>
                  <a:pt x="5778491" y="1532684"/>
                  <a:pt x="5766709" y="1499793"/>
                </a:cubicBezTo>
                <a:cubicBezTo>
                  <a:pt x="5760819" y="1483102"/>
                  <a:pt x="5747564" y="1468375"/>
                  <a:pt x="5736273" y="1451193"/>
                </a:cubicBezTo>
                <a:cubicBezTo>
                  <a:pt x="5744618" y="1445302"/>
                  <a:pt x="5753455" y="1439411"/>
                  <a:pt x="5762782" y="1433029"/>
                </a:cubicBezTo>
                <a:cubicBezTo>
                  <a:pt x="5760328" y="1427629"/>
                  <a:pt x="5759346" y="1421738"/>
                  <a:pt x="5755910" y="1418302"/>
                </a:cubicBezTo>
                <a:cubicBezTo>
                  <a:pt x="5743146" y="1404557"/>
                  <a:pt x="5736764" y="1394738"/>
                  <a:pt x="5747564" y="1372647"/>
                </a:cubicBezTo>
                <a:cubicBezTo>
                  <a:pt x="5754437" y="1358411"/>
                  <a:pt x="5739709" y="1333375"/>
                  <a:pt x="5732346" y="1304411"/>
                </a:cubicBezTo>
                <a:cubicBezTo>
                  <a:pt x="5750510" y="1291647"/>
                  <a:pt x="5781927" y="1270047"/>
                  <a:pt x="5768182" y="1226847"/>
                </a:cubicBezTo>
                <a:cubicBezTo>
                  <a:pt x="5813837" y="1205738"/>
                  <a:pt x="5796655" y="1144866"/>
                  <a:pt x="5834455" y="1123266"/>
                </a:cubicBezTo>
                <a:cubicBezTo>
                  <a:pt x="5830037" y="1113447"/>
                  <a:pt x="5822182" y="1105102"/>
                  <a:pt x="5823655" y="1098720"/>
                </a:cubicBezTo>
                <a:cubicBezTo>
                  <a:pt x="5836910" y="1033429"/>
                  <a:pt x="5856055" y="968138"/>
                  <a:pt x="5908582" y="925920"/>
                </a:cubicBezTo>
                <a:cubicBezTo>
                  <a:pt x="5931164" y="907756"/>
                  <a:pt x="5971910" y="912666"/>
                  <a:pt x="6004309" y="906284"/>
                </a:cubicBezTo>
                <a:cubicBezTo>
                  <a:pt x="6044564" y="898429"/>
                  <a:pt x="6087273" y="894011"/>
                  <a:pt x="6124582" y="878793"/>
                </a:cubicBezTo>
                <a:cubicBezTo>
                  <a:pt x="6146182" y="869956"/>
                  <a:pt x="6159927" y="841975"/>
                  <a:pt x="6182018" y="816447"/>
                </a:cubicBezTo>
                <a:cubicBezTo>
                  <a:pt x="6187910" y="818411"/>
                  <a:pt x="6202146" y="822829"/>
                  <a:pt x="6216873" y="827247"/>
                </a:cubicBezTo>
                <a:cubicBezTo>
                  <a:pt x="6228164" y="791411"/>
                  <a:pt x="6293946" y="758520"/>
                  <a:pt x="6344018" y="758520"/>
                </a:cubicBezTo>
                <a:cubicBezTo>
                  <a:pt x="6384764" y="759011"/>
                  <a:pt x="6437291" y="768829"/>
                  <a:pt x="6464291" y="747720"/>
                </a:cubicBezTo>
                <a:cubicBezTo>
                  <a:pt x="6507982" y="713356"/>
                  <a:pt x="6554128" y="725629"/>
                  <a:pt x="6597328" y="720720"/>
                </a:cubicBezTo>
                <a:cubicBezTo>
                  <a:pt x="6631200" y="716793"/>
                  <a:pt x="6677346" y="717775"/>
                  <a:pt x="6705819" y="755575"/>
                </a:cubicBezTo>
                <a:cubicBezTo>
                  <a:pt x="6710237" y="761465"/>
                  <a:pt x="6728400" y="762447"/>
                  <a:pt x="6738219" y="759011"/>
                </a:cubicBezTo>
                <a:cubicBezTo>
                  <a:pt x="6756382" y="752629"/>
                  <a:pt x="6773073" y="731520"/>
                  <a:pt x="6781419" y="770302"/>
                </a:cubicBezTo>
                <a:cubicBezTo>
                  <a:pt x="6783382" y="778647"/>
                  <a:pt x="6811855" y="783066"/>
                  <a:pt x="6828546" y="786502"/>
                </a:cubicBezTo>
                <a:cubicBezTo>
                  <a:pt x="6842782" y="789447"/>
                  <a:pt x="6858001" y="788956"/>
                  <a:pt x="6873219" y="788465"/>
                </a:cubicBezTo>
                <a:cubicBezTo>
                  <a:pt x="6903655" y="787975"/>
                  <a:pt x="6924764" y="797793"/>
                  <a:pt x="6930164" y="832156"/>
                </a:cubicBezTo>
                <a:cubicBezTo>
                  <a:pt x="6934091" y="859647"/>
                  <a:pt x="6950291" y="867502"/>
                  <a:pt x="6978273" y="860629"/>
                </a:cubicBezTo>
                <a:cubicBezTo>
                  <a:pt x="6996437" y="856211"/>
                  <a:pt x="7017055" y="859647"/>
                  <a:pt x="7038164" y="868975"/>
                </a:cubicBezTo>
                <a:cubicBezTo>
                  <a:pt x="7026873" y="873393"/>
                  <a:pt x="7015091" y="877320"/>
                  <a:pt x="7010673" y="879284"/>
                </a:cubicBezTo>
                <a:cubicBezTo>
                  <a:pt x="7012637" y="897447"/>
                  <a:pt x="7015091" y="914629"/>
                  <a:pt x="7016073" y="923465"/>
                </a:cubicBezTo>
                <a:cubicBezTo>
                  <a:pt x="7044055" y="917575"/>
                  <a:pt x="7076455" y="900884"/>
                  <a:pt x="7099528" y="909229"/>
                </a:cubicBezTo>
                <a:cubicBezTo>
                  <a:pt x="7122601" y="917575"/>
                  <a:pt x="7136346" y="951447"/>
                  <a:pt x="7160891" y="983356"/>
                </a:cubicBezTo>
                <a:cubicBezTo>
                  <a:pt x="7182001" y="989738"/>
                  <a:pt x="7215382" y="1001520"/>
                  <a:pt x="7231091" y="1038829"/>
                </a:cubicBezTo>
                <a:cubicBezTo>
                  <a:pt x="7232564" y="1041775"/>
                  <a:pt x="7237473" y="1046193"/>
                  <a:pt x="7239927" y="1045702"/>
                </a:cubicBezTo>
                <a:cubicBezTo>
                  <a:pt x="7272328" y="1041284"/>
                  <a:pt x="7273310" y="1066320"/>
                  <a:pt x="7284601" y="1086447"/>
                </a:cubicBezTo>
                <a:cubicBezTo>
                  <a:pt x="7297855" y="1110011"/>
                  <a:pt x="7296382" y="1144375"/>
                  <a:pt x="7335164" y="1153702"/>
                </a:cubicBezTo>
                <a:cubicBezTo>
                  <a:pt x="7346946" y="1156647"/>
                  <a:pt x="7349891" y="1191993"/>
                  <a:pt x="7357746" y="1212120"/>
                </a:cubicBezTo>
                <a:cubicBezTo>
                  <a:pt x="7360692" y="1220466"/>
                  <a:pt x="7364618" y="1229302"/>
                  <a:pt x="7371001" y="1234702"/>
                </a:cubicBezTo>
                <a:cubicBezTo>
                  <a:pt x="7411255" y="1270047"/>
                  <a:pt x="7411746" y="1271520"/>
                  <a:pt x="7375910" y="1313247"/>
                </a:cubicBezTo>
                <a:cubicBezTo>
                  <a:pt x="7371001" y="1319138"/>
                  <a:pt x="7365601" y="1325029"/>
                  <a:pt x="7360692" y="1331411"/>
                </a:cubicBezTo>
                <a:cubicBezTo>
                  <a:pt x="7399473" y="1363320"/>
                  <a:pt x="7401927" y="1385902"/>
                  <a:pt x="7379837" y="1430084"/>
                </a:cubicBezTo>
                <a:cubicBezTo>
                  <a:pt x="7370018" y="1449229"/>
                  <a:pt x="7362164" y="1474756"/>
                  <a:pt x="7366582" y="1494393"/>
                </a:cubicBezTo>
                <a:cubicBezTo>
                  <a:pt x="7379837" y="1547902"/>
                  <a:pt x="7360692" y="1614175"/>
                  <a:pt x="7425982" y="1650502"/>
                </a:cubicBezTo>
                <a:cubicBezTo>
                  <a:pt x="7439728" y="1658356"/>
                  <a:pt x="7444637" y="1686338"/>
                  <a:pt x="7448564" y="1706466"/>
                </a:cubicBezTo>
                <a:cubicBezTo>
                  <a:pt x="7454455" y="1737393"/>
                  <a:pt x="7440709" y="1772247"/>
                  <a:pt x="7466728" y="1799738"/>
                </a:cubicBezTo>
                <a:cubicBezTo>
                  <a:pt x="7469673" y="1802684"/>
                  <a:pt x="7469182" y="1811029"/>
                  <a:pt x="7466728" y="1815447"/>
                </a:cubicBezTo>
                <a:cubicBezTo>
                  <a:pt x="7450037" y="1848338"/>
                  <a:pt x="7472618" y="1866011"/>
                  <a:pt x="7490291" y="1888102"/>
                </a:cubicBezTo>
                <a:cubicBezTo>
                  <a:pt x="7498637" y="1898411"/>
                  <a:pt x="7496673" y="1916575"/>
                  <a:pt x="7499618" y="1931302"/>
                </a:cubicBezTo>
                <a:cubicBezTo>
                  <a:pt x="7495200" y="1933266"/>
                  <a:pt x="7490291" y="1934738"/>
                  <a:pt x="7485873" y="1936702"/>
                </a:cubicBezTo>
                <a:cubicBezTo>
                  <a:pt x="7499128" y="1948484"/>
                  <a:pt x="7512873" y="1960266"/>
                  <a:pt x="7520728" y="1967138"/>
                </a:cubicBezTo>
                <a:cubicBezTo>
                  <a:pt x="7522692" y="1994138"/>
                  <a:pt x="7527109" y="2017702"/>
                  <a:pt x="7525637" y="2040775"/>
                </a:cubicBezTo>
                <a:cubicBezTo>
                  <a:pt x="7524164" y="2064338"/>
                  <a:pt x="7521709" y="2090356"/>
                  <a:pt x="7510910" y="2109993"/>
                </a:cubicBezTo>
                <a:cubicBezTo>
                  <a:pt x="7495200" y="2138956"/>
                  <a:pt x="7513364" y="2155647"/>
                  <a:pt x="7524655" y="2175775"/>
                </a:cubicBezTo>
                <a:cubicBezTo>
                  <a:pt x="7533001" y="2190993"/>
                  <a:pt x="7543310" y="2205720"/>
                  <a:pt x="7552637" y="2220938"/>
                </a:cubicBezTo>
                <a:cubicBezTo>
                  <a:pt x="7557055" y="2218484"/>
                  <a:pt x="7560982" y="2216520"/>
                  <a:pt x="7565400" y="2214066"/>
                </a:cubicBezTo>
                <a:cubicBezTo>
                  <a:pt x="7557546" y="2223884"/>
                  <a:pt x="7550182" y="2233211"/>
                  <a:pt x="7542328" y="2243029"/>
                </a:cubicBezTo>
                <a:cubicBezTo>
                  <a:pt x="7545764" y="2243029"/>
                  <a:pt x="7549200" y="2243029"/>
                  <a:pt x="7552637" y="2243029"/>
                </a:cubicBezTo>
                <a:cubicBezTo>
                  <a:pt x="7554109" y="2257266"/>
                  <a:pt x="7555582" y="2271502"/>
                  <a:pt x="7557055" y="2285738"/>
                </a:cubicBezTo>
                <a:cubicBezTo>
                  <a:pt x="7559510" y="2311266"/>
                  <a:pt x="7560491" y="2336793"/>
                  <a:pt x="7564419" y="2361829"/>
                </a:cubicBezTo>
                <a:cubicBezTo>
                  <a:pt x="7569819" y="2398157"/>
                  <a:pt x="7576200" y="2433011"/>
                  <a:pt x="7572273" y="2472284"/>
                </a:cubicBezTo>
                <a:cubicBezTo>
                  <a:pt x="7568837" y="2507629"/>
                  <a:pt x="7599273" y="2545920"/>
                  <a:pt x="7614982" y="2583229"/>
                </a:cubicBezTo>
                <a:cubicBezTo>
                  <a:pt x="7619400" y="2582738"/>
                  <a:pt x="7623819" y="2582247"/>
                  <a:pt x="7628237" y="2581266"/>
                </a:cubicBezTo>
                <a:cubicBezTo>
                  <a:pt x="7618419" y="2599920"/>
                  <a:pt x="7608109" y="2618575"/>
                  <a:pt x="7593873" y="2646065"/>
                </a:cubicBezTo>
                <a:cubicBezTo>
                  <a:pt x="7598291" y="2648029"/>
                  <a:pt x="7608109" y="2651956"/>
                  <a:pt x="7619400" y="2656866"/>
                </a:cubicBezTo>
                <a:cubicBezTo>
                  <a:pt x="7608109" y="2673065"/>
                  <a:pt x="7599764" y="2684847"/>
                  <a:pt x="7591419" y="2696138"/>
                </a:cubicBezTo>
                <a:cubicBezTo>
                  <a:pt x="7633637" y="2733938"/>
                  <a:pt x="7631182" y="2766829"/>
                  <a:pt x="7595346" y="2796775"/>
                </a:cubicBezTo>
                <a:cubicBezTo>
                  <a:pt x="7591419" y="2824757"/>
                  <a:pt x="7588964" y="2842920"/>
                  <a:pt x="7585528" y="2867466"/>
                </a:cubicBezTo>
                <a:cubicBezTo>
                  <a:pt x="7595346" y="2891520"/>
                  <a:pt x="7608601" y="2924902"/>
                  <a:pt x="7622837" y="2959266"/>
                </a:cubicBezTo>
                <a:cubicBezTo>
                  <a:pt x="7618419" y="2962702"/>
                  <a:pt x="7611546" y="2967611"/>
                  <a:pt x="7603692" y="2973502"/>
                </a:cubicBezTo>
                <a:cubicBezTo>
                  <a:pt x="7640018" y="2992647"/>
                  <a:pt x="7639528" y="3040266"/>
                  <a:pt x="7603692" y="3091811"/>
                </a:cubicBezTo>
                <a:cubicBezTo>
                  <a:pt x="7618910" y="3106047"/>
                  <a:pt x="7634128" y="3120284"/>
                  <a:pt x="7650328" y="3135502"/>
                </a:cubicBezTo>
                <a:cubicBezTo>
                  <a:pt x="7640018" y="3170847"/>
                  <a:pt x="7626764" y="3206193"/>
                  <a:pt x="7620873" y="3242520"/>
                </a:cubicBezTo>
                <a:cubicBezTo>
                  <a:pt x="7617927" y="3260684"/>
                  <a:pt x="7628728" y="3281302"/>
                  <a:pt x="7631673" y="3300938"/>
                </a:cubicBezTo>
                <a:cubicBezTo>
                  <a:pt x="7633146" y="3311247"/>
                  <a:pt x="7633637" y="3323520"/>
                  <a:pt x="7629219" y="3332357"/>
                </a:cubicBezTo>
                <a:cubicBezTo>
                  <a:pt x="7624800" y="3342666"/>
                  <a:pt x="7614491" y="3350029"/>
                  <a:pt x="7599764" y="3366720"/>
                </a:cubicBezTo>
                <a:cubicBezTo>
                  <a:pt x="7619400" y="3363284"/>
                  <a:pt x="7629219" y="3361320"/>
                  <a:pt x="7638546" y="3359847"/>
                </a:cubicBezTo>
                <a:cubicBezTo>
                  <a:pt x="7660637" y="3398138"/>
                  <a:pt x="7651310" y="3435448"/>
                  <a:pt x="7637564" y="3473247"/>
                </a:cubicBezTo>
                <a:cubicBezTo>
                  <a:pt x="7636091" y="3477175"/>
                  <a:pt x="7640018" y="3484538"/>
                  <a:pt x="7642964" y="3488466"/>
                </a:cubicBezTo>
                <a:cubicBezTo>
                  <a:pt x="7664564" y="3515466"/>
                  <a:pt x="7664073" y="3539520"/>
                  <a:pt x="7639528" y="3565047"/>
                </a:cubicBezTo>
                <a:cubicBezTo>
                  <a:pt x="7629219" y="3575847"/>
                  <a:pt x="7602709" y="3582229"/>
                  <a:pt x="7620873" y="3608738"/>
                </a:cubicBezTo>
                <a:cubicBezTo>
                  <a:pt x="7623328" y="3612175"/>
                  <a:pt x="7609582" y="3627393"/>
                  <a:pt x="7609091" y="3627884"/>
                </a:cubicBezTo>
                <a:cubicBezTo>
                  <a:pt x="7616455" y="3653411"/>
                  <a:pt x="7628728" y="3673538"/>
                  <a:pt x="7624800" y="3689247"/>
                </a:cubicBezTo>
                <a:cubicBezTo>
                  <a:pt x="7621855" y="3702011"/>
                  <a:pt x="7598291" y="3709375"/>
                  <a:pt x="7583073" y="3720175"/>
                </a:cubicBezTo>
                <a:cubicBezTo>
                  <a:pt x="7588473" y="3725084"/>
                  <a:pt x="7603200" y="3732938"/>
                  <a:pt x="7606146" y="3744229"/>
                </a:cubicBezTo>
                <a:cubicBezTo>
                  <a:pt x="7608109" y="3751593"/>
                  <a:pt x="7593382" y="3763375"/>
                  <a:pt x="7584546" y="3775156"/>
                </a:cubicBezTo>
                <a:cubicBezTo>
                  <a:pt x="7603200" y="3811975"/>
                  <a:pt x="7572273" y="3880702"/>
                  <a:pt x="7522200" y="3894448"/>
                </a:cubicBezTo>
                <a:cubicBezTo>
                  <a:pt x="7547728" y="3951393"/>
                  <a:pt x="7557546" y="4008829"/>
                  <a:pt x="7519255" y="4064302"/>
                </a:cubicBezTo>
                <a:cubicBezTo>
                  <a:pt x="7529564" y="4068229"/>
                  <a:pt x="7536927" y="4070684"/>
                  <a:pt x="7539382" y="4071666"/>
                </a:cubicBezTo>
                <a:cubicBezTo>
                  <a:pt x="7530546" y="4100629"/>
                  <a:pt x="7522200" y="4127138"/>
                  <a:pt x="7514346" y="4153647"/>
                </a:cubicBezTo>
                <a:cubicBezTo>
                  <a:pt x="7517291" y="4154629"/>
                  <a:pt x="7520237" y="4155120"/>
                  <a:pt x="7523182" y="4156102"/>
                </a:cubicBezTo>
                <a:cubicBezTo>
                  <a:pt x="7507964" y="4166411"/>
                  <a:pt x="7492255" y="4177211"/>
                  <a:pt x="7477037" y="4187520"/>
                </a:cubicBezTo>
                <a:cubicBezTo>
                  <a:pt x="7485382" y="4200284"/>
                  <a:pt x="7492255" y="4211575"/>
                  <a:pt x="7503055" y="4228757"/>
                </a:cubicBezTo>
                <a:cubicBezTo>
                  <a:pt x="7490291" y="4226302"/>
                  <a:pt x="7483419" y="4224338"/>
                  <a:pt x="7476055" y="4222866"/>
                </a:cubicBezTo>
                <a:cubicBezTo>
                  <a:pt x="7477528" y="4225811"/>
                  <a:pt x="7479001" y="4228266"/>
                  <a:pt x="7480473" y="4231211"/>
                </a:cubicBezTo>
                <a:cubicBezTo>
                  <a:pt x="7454455" y="4246920"/>
                  <a:pt x="7428927" y="4262629"/>
                  <a:pt x="7400946" y="4279811"/>
                </a:cubicBezTo>
                <a:cubicBezTo>
                  <a:pt x="7410273" y="4287666"/>
                  <a:pt x="7419109" y="4295029"/>
                  <a:pt x="7423037" y="4298466"/>
                </a:cubicBezTo>
                <a:cubicBezTo>
                  <a:pt x="7404382" y="4347557"/>
                  <a:pt x="7386709" y="4394684"/>
                  <a:pt x="7368055" y="4440338"/>
                </a:cubicBezTo>
                <a:cubicBezTo>
                  <a:pt x="7364128" y="4449666"/>
                  <a:pt x="7355291" y="4456539"/>
                  <a:pt x="7347437" y="4466357"/>
                </a:cubicBezTo>
                <a:cubicBezTo>
                  <a:pt x="7370018" y="4521338"/>
                  <a:pt x="7358728" y="4570429"/>
                  <a:pt x="7316018" y="4613138"/>
                </a:cubicBezTo>
                <a:cubicBezTo>
                  <a:pt x="7306200" y="4622957"/>
                  <a:pt x="7306200" y="4642593"/>
                  <a:pt x="7300800" y="4662229"/>
                </a:cubicBezTo>
                <a:cubicBezTo>
                  <a:pt x="7285091" y="4683829"/>
                  <a:pt x="7265455" y="4710338"/>
                  <a:pt x="7247291" y="4737829"/>
                </a:cubicBezTo>
                <a:cubicBezTo>
                  <a:pt x="7216364" y="4783484"/>
                  <a:pt x="7186419" y="4829629"/>
                  <a:pt x="7155982" y="4875775"/>
                </a:cubicBezTo>
                <a:cubicBezTo>
                  <a:pt x="7154018" y="4879211"/>
                  <a:pt x="7151073" y="4882648"/>
                  <a:pt x="7150582" y="4886575"/>
                </a:cubicBezTo>
                <a:cubicBezTo>
                  <a:pt x="7145182" y="4916520"/>
                  <a:pt x="7140273" y="4945975"/>
                  <a:pt x="7134382" y="4978866"/>
                </a:cubicBezTo>
                <a:cubicBezTo>
                  <a:pt x="7118673" y="4975920"/>
                  <a:pt x="7107382" y="4973466"/>
                  <a:pt x="7096091" y="4971502"/>
                </a:cubicBezTo>
                <a:cubicBezTo>
                  <a:pt x="7094128" y="4973466"/>
                  <a:pt x="7092655" y="4974938"/>
                  <a:pt x="7090692" y="4976902"/>
                </a:cubicBezTo>
                <a:cubicBezTo>
                  <a:pt x="7101001" y="4978375"/>
                  <a:pt x="7111310" y="4979848"/>
                  <a:pt x="7117200" y="4980829"/>
                </a:cubicBezTo>
                <a:cubicBezTo>
                  <a:pt x="7087746" y="5030902"/>
                  <a:pt x="7064182" y="5069684"/>
                  <a:pt x="7041109" y="5108465"/>
                </a:cubicBezTo>
                <a:cubicBezTo>
                  <a:pt x="7031782" y="5124666"/>
                  <a:pt x="7024419" y="5142829"/>
                  <a:pt x="7012637" y="5156575"/>
                </a:cubicBezTo>
                <a:cubicBezTo>
                  <a:pt x="6985146" y="5188975"/>
                  <a:pt x="6984164" y="5188484"/>
                  <a:pt x="6992510" y="5220884"/>
                </a:cubicBezTo>
                <a:cubicBezTo>
                  <a:pt x="6969927" y="5231193"/>
                  <a:pt x="6947837" y="5244448"/>
                  <a:pt x="6924273" y="5250829"/>
                </a:cubicBezTo>
                <a:cubicBezTo>
                  <a:pt x="6883037" y="5262611"/>
                  <a:pt x="6869291" y="5292556"/>
                  <a:pt x="6859964" y="5329866"/>
                </a:cubicBezTo>
                <a:cubicBezTo>
                  <a:pt x="6857510" y="5340175"/>
                  <a:pt x="6842291" y="5349011"/>
                  <a:pt x="6831001" y="5354902"/>
                </a:cubicBezTo>
                <a:cubicBezTo>
                  <a:pt x="6811364" y="5365211"/>
                  <a:pt x="6789273" y="5371593"/>
                  <a:pt x="6770128" y="5382393"/>
                </a:cubicBezTo>
                <a:cubicBezTo>
                  <a:pt x="6764237" y="5385338"/>
                  <a:pt x="6764728" y="5398102"/>
                  <a:pt x="6760800" y="5405957"/>
                </a:cubicBezTo>
                <a:cubicBezTo>
                  <a:pt x="6751473" y="5425593"/>
                  <a:pt x="6744601" y="5447193"/>
                  <a:pt x="6731837" y="5463393"/>
                </a:cubicBezTo>
                <a:cubicBezTo>
                  <a:pt x="6710237" y="5490884"/>
                  <a:pt x="6684709" y="5514938"/>
                  <a:pt x="6664582" y="5544393"/>
                </a:cubicBezTo>
                <a:cubicBezTo>
                  <a:pt x="6613037" y="5564029"/>
                  <a:pt x="6556091" y="5612139"/>
                  <a:pt x="6555109" y="5646502"/>
                </a:cubicBezTo>
                <a:cubicBezTo>
                  <a:pt x="6542837" y="5651411"/>
                  <a:pt x="6531055" y="5656321"/>
                  <a:pt x="6516819" y="5662211"/>
                </a:cubicBezTo>
                <a:cubicBezTo>
                  <a:pt x="6522219" y="5671048"/>
                  <a:pt x="6526637" y="5677920"/>
                  <a:pt x="6530564" y="5684793"/>
                </a:cubicBezTo>
                <a:cubicBezTo>
                  <a:pt x="6526637" y="5688720"/>
                  <a:pt x="6524673" y="5691666"/>
                  <a:pt x="6522709" y="5691666"/>
                </a:cubicBezTo>
                <a:cubicBezTo>
                  <a:pt x="6499146" y="5695102"/>
                  <a:pt x="6485400" y="5710321"/>
                  <a:pt x="6466746" y="5723575"/>
                </a:cubicBezTo>
                <a:cubicBezTo>
                  <a:pt x="6423546" y="5755975"/>
                  <a:pt x="6401946" y="5801629"/>
                  <a:pt x="6367582" y="5838448"/>
                </a:cubicBezTo>
                <a:cubicBezTo>
                  <a:pt x="6333219" y="5875266"/>
                  <a:pt x="6278237" y="5893429"/>
                  <a:pt x="6243873" y="5930247"/>
                </a:cubicBezTo>
                <a:cubicBezTo>
                  <a:pt x="6210001" y="5967066"/>
                  <a:pt x="6166800" y="5977375"/>
                  <a:pt x="6127037" y="5998484"/>
                </a:cubicBezTo>
                <a:cubicBezTo>
                  <a:pt x="6116237" y="6004375"/>
                  <a:pt x="6110346" y="6022048"/>
                  <a:pt x="6104455" y="6035302"/>
                </a:cubicBezTo>
                <a:cubicBezTo>
                  <a:pt x="6099546" y="6045611"/>
                  <a:pt x="6097582" y="6057393"/>
                  <a:pt x="6094146" y="6068684"/>
                </a:cubicBezTo>
                <a:cubicBezTo>
                  <a:pt x="6090709" y="6068684"/>
                  <a:pt x="6087273" y="6068193"/>
                  <a:pt x="6084328" y="6068193"/>
                </a:cubicBezTo>
                <a:cubicBezTo>
                  <a:pt x="6083346" y="6053957"/>
                  <a:pt x="6082364" y="6039230"/>
                  <a:pt x="6081382" y="6024993"/>
                </a:cubicBezTo>
                <a:cubicBezTo>
                  <a:pt x="6075982" y="6097157"/>
                  <a:pt x="6017564" y="6096666"/>
                  <a:pt x="5970437" y="6110902"/>
                </a:cubicBezTo>
                <a:cubicBezTo>
                  <a:pt x="5963073" y="6113357"/>
                  <a:pt x="5957673" y="6123175"/>
                  <a:pt x="5945891" y="6134957"/>
                </a:cubicBezTo>
                <a:cubicBezTo>
                  <a:pt x="5928709" y="6135938"/>
                  <a:pt x="5900728" y="6136920"/>
                  <a:pt x="5872255" y="6138393"/>
                </a:cubicBezTo>
                <a:cubicBezTo>
                  <a:pt x="5894837" y="6181102"/>
                  <a:pt x="5885018" y="6199757"/>
                  <a:pt x="5835437" y="6201720"/>
                </a:cubicBezTo>
                <a:cubicBezTo>
                  <a:pt x="5787328" y="6203684"/>
                  <a:pt x="5749528" y="6225775"/>
                  <a:pt x="5709764" y="6252284"/>
                </a:cubicBezTo>
                <a:cubicBezTo>
                  <a:pt x="5699946" y="6248357"/>
                  <a:pt x="5686200" y="6242465"/>
                  <a:pt x="5669018" y="6235593"/>
                </a:cubicBezTo>
                <a:cubicBezTo>
                  <a:pt x="5678346" y="6272411"/>
                  <a:pt x="5652328" y="6315120"/>
                  <a:pt x="5622873" y="6328866"/>
                </a:cubicBezTo>
                <a:cubicBezTo>
                  <a:pt x="5611582" y="6334266"/>
                  <a:pt x="5608146" y="6354393"/>
                  <a:pt x="5596855" y="6362247"/>
                </a:cubicBezTo>
                <a:cubicBezTo>
                  <a:pt x="5571328" y="6380411"/>
                  <a:pt x="5543837" y="6395629"/>
                  <a:pt x="5516837" y="6411829"/>
                </a:cubicBezTo>
                <a:cubicBezTo>
                  <a:pt x="5501618" y="6421157"/>
                  <a:pt x="5486400" y="6434902"/>
                  <a:pt x="5469709" y="6436866"/>
                </a:cubicBezTo>
                <a:cubicBezTo>
                  <a:pt x="5443200" y="6440302"/>
                  <a:pt x="5430437" y="6449629"/>
                  <a:pt x="5433873" y="6477120"/>
                </a:cubicBezTo>
                <a:cubicBezTo>
                  <a:pt x="5433873" y="6479084"/>
                  <a:pt x="5423073" y="6483502"/>
                  <a:pt x="5416692" y="6484975"/>
                </a:cubicBezTo>
                <a:cubicBezTo>
                  <a:pt x="5386255" y="6490866"/>
                  <a:pt x="5355328" y="6501175"/>
                  <a:pt x="5324891" y="6499702"/>
                </a:cubicBezTo>
                <a:cubicBezTo>
                  <a:pt x="5299364" y="6498230"/>
                  <a:pt x="5282182" y="6503139"/>
                  <a:pt x="5263528" y="6518848"/>
                </a:cubicBezTo>
                <a:cubicBezTo>
                  <a:pt x="5251746" y="6529157"/>
                  <a:pt x="5236037" y="6536029"/>
                  <a:pt x="5220819" y="6540938"/>
                </a:cubicBezTo>
                <a:cubicBezTo>
                  <a:pt x="5179091" y="6554684"/>
                  <a:pt x="5136873" y="6567448"/>
                  <a:pt x="5094164" y="6578738"/>
                </a:cubicBezTo>
                <a:cubicBezTo>
                  <a:pt x="5083855" y="6581684"/>
                  <a:pt x="5071582" y="6576775"/>
                  <a:pt x="5056364" y="6575302"/>
                </a:cubicBezTo>
                <a:cubicBezTo>
                  <a:pt x="5055382" y="6579230"/>
                  <a:pt x="5054400" y="6586593"/>
                  <a:pt x="5054891" y="6582175"/>
                </a:cubicBezTo>
                <a:cubicBezTo>
                  <a:pt x="5008255" y="6600338"/>
                  <a:pt x="4959164" y="6607211"/>
                  <a:pt x="4927746" y="6634702"/>
                </a:cubicBezTo>
                <a:cubicBezTo>
                  <a:pt x="4881600" y="6674957"/>
                  <a:pt x="4834964" y="6659247"/>
                  <a:pt x="4786364" y="6662193"/>
                </a:cubicBezTo>
                <a:cubicBezTo>
                  <a:pt x="4785382" y="6699993"/>
                  <a:pt x="4741200" y="6725029"/>
                  <a:pt x="4698982" y="6717175"/>
                </a:cubicBezTo>
                <a:cubicBezTo>
                  <a:pt x="4673455" y="6712266"/>
                  <a:pt x="4641546" y="6717666"/>
                  <a:pt x="4617982" y="6729938"/>
                </a:cubicBezTo>
                <a:cubicBezTo>
                  <a:pt x="4573800" y="6752520"/>
                  <a:pt x="4527655" y="6760866"/>
                  <a:pt x="4479546" y="6762829"/>
                </a:cubicBezTo>
                <a:cubicBezTo>
                  <a:pt x="4469237" y="6763321"/>
                  <a:pt x="4457455" y="6761848"/>
                  <a:pt x="4449110" y="6765775"/>
                </a:cubicBezTo>
                <a:cubicBezTo>
                  <a:pt x="4419164" y="6781484"/>
                  <a:pt x="4391182" y="6800139"/>
                  <a:pt x="4361237" y="6814866"/>
                </a:cubicBezTo>
                <a:cubicBezTo>
                  <a:pt x="4352891" y="6819284"/>
                  <a:pt x="4340128" y="6814375"/>
                  <a:pt x="4329328" y="6813884"/>
                </a:cubicBezTo>
                <a:cubicBezTo>
                  <a:pt x="4314600" y="6813393"/>
                  <a:pt x="4298891" y="6808484"/>
                  <a:pt x="4285637" y="6812411"/>
                </a:cubicBezTo>
                <a:cubicBezTo>
                  <a:pt x="4178618" y="6844321"/>
                  <a:pt x="4068655" y="6827629"/>
                  <a:pt x="3960164" y="6834011"/>
                </a:cubicBezTo>
                <a:cubicBezTo>
                  <a:pt x="3917946" y="6836465"/>
                  <a:pt x="3875728" y="6847266"/>
                  <a:pt x="3833509" y="6848738"/>
                </a:cubicBezTo>
                <a:cubicBezTo>
                  <a:pt x="3807491" y="6854629"/>
                  <a:pt x="3781473" y="6844811"/>
                  <a:pt x="3751527" y="683892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69000">
                <a:schemeClr val="accent1">
                  <a:lumMod val="40000"/>
                  <a:lumOff val="60000"/>
                  <a:alpha val="0"/>
                </a:schemeClr>
              </a:gs>
            </a:gsLst>
            <a:lin ang="18900000" scaled="0"/>
          </a:gradFill>
          <a:ln w="12700" cap="sq">
            <a:noFill/>
            <a:miter/>
          </a:ln>
          <a:effectLst/>
        </p:spPr>
        <p:txBody>
          <a:bodyPr vert="horz" wrap="square" lIns="106985" tIns="53492" rIns="106985" bIns="53492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402838" y="3123680"/>
            <a:ext cx="7386325" cy="16813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5000">
                <a:ln w="12700">
                  <a:noFill/>
                </a:ln>
                <a:solidFill>
                  <a:schemeClr val="bg1">
                    <a:alpha val="100000"/>
                  </a:scheme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“心”的双重含义</a:t>
            </a:r>
            <a:endParaRPr kumimoji="1" lang="en-US" altLang="zh-CN" sz="5000">
              <a:ln w="12700">
                <a:noFill/>
              </a:ln>
              <a:solidFill>
                <a:schemeClr val="bg1">
                  <a:alpha val="100000"/>
                </a:scheme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  <a:sym typeface="+mn-ea"/>
            </a:endParaRPr>
          </a:p>
        </p:txBody>
      </p:sp>
      <p:sp>
        <p:nvSpPr>
          <p:cNvPr id="10" name="标题 1"/>
          <p:cNvSpPr txBox="1"/>
          <p:nvPr/>
        </p:nvSpPr>
        <p:spPr>
          <a:xfrm flipH="1">
            <a:off x="4828528" y="2299255"/>
            <a:ext cx="2534945" cy="609124"/>
          </a:xfrm>
          <a:custGeom>
            <a:avLst/>
            <a:gdLst>
              <a:gd name="connsiteX0" fmla="*/ 1124494 w 1346433"/>
              <a:gd name="connsiteY0" fmla="*/ 0 h 385016"/>
              <a:gd name="connsiteX1" fmla="*/ 1001614 w 1346433"/>
              <a:gd name="connsiteY1" fmla="*/ 0 h 385016"/>
              <a:gd name="connsiteX2" fmla="*/ 344819 w 1346433"/>
              <a:gd name="connsiteY2" fmla="*/ 0 h 385016"/>
              <a:gd name="connsiteX3" fmla="*/ 221939 w 1346433"/>
              <a:gd name="connsiteY3" fmla="*/ 0 h 385016"/>
              <a:gd name="connsiteX4" fmla="*/ 174257 w 1346433"/>
              <a:gd name="connsiteY4" fmla="*/ 19751 h 385016"/>
              <a:gd name="connsiteX5" fmla="*/ 167471 w 1346433"/>
              <a:gd name="connsiteY5" fmla="*/ 36133 h 385016"/>
              <a:gd name="connsiteX6" fmla="*/ 146208 w 1346433"/>
              <a:gd name="connsiteY6" fmla="*/ 40426 h 385016"/>
              <a:gd name="connsiteX7" fmla="*/ 127328 w 1346433"/>
              <a:gd name="connsiteY7" fmla="*/ 53155 h 385016"/>
              <a:gd name="connsiteX8" fmla="*/ 111352 w 1346433"/>
              <a:gd name="connsiteY8" fmla="*/ 91727 h 385016"/>
              <a:gd name="connsiteX9" fmla="*/ 99192 w 1346433"/>
              <a:gd name="connsiteY9" fmla="*/ 97664 h 385016"/>
              <a:gd name="connsiteX10" fmla="*/ 76721 w 1346433"/>
              <a:gd name="connsiteY10" fmla="*/ 136949 h 385016"/>
              <a:gd name="connsiteX11" fmla="*/ 76721 w 1346433"/>
              <a:gd name="connsiteY11" fmla="*/ 136951 h 385016"/>
              <a:gd name="connsiteX12" fmla="*/ 0 w 1346433"/>
              <a:gd name="connsiteY12" fmla="*/ 192509 h 385016"/>
              <a:gd name="connsiteX13" fmla="*/ 76721 w 1346433"/>
              <a:gd name="connsiteY13" fmla="*/ 248067 h 385016"/>
              <a:gd name="connsiteX14" fmla="*/ 76721 w 1346433"/>
              <a:gd name="connsiteY14" fmla="*/ 248068 h 385016"/>
              <a:gd name="connsiteX15" fmla="*/ 99192 w 1346433"/>
              <a:gd name="connsiteY15" fmla="*/ 287354 h 385016"/>
              <a:gd name="connsiteX16" fmla="*/ 111352 w 1346433"/>
              <a:gd name="connsiteY16" fmla="*/ 293291 h 385016"/>
              <a:gd name="connsiteX17" fmla="*/ 127328 w 1346433"/>
              <a:gd name="connsiteY17" fmla="*/ 331862 h 385016"/>
              <a:gd name="connsiteX18" fmla="*/ 146208 w 1346433"/>
              <a:gd name="connsiteY18" fmla="*/ 344591 h 385016"/>
              <a:gd name="connsiteX19" fmla="*/ 167471 w 1346433"/>
              <a:gd name="connsiteY19" fmla="*/ 348883 h 385016"/>
              <a:gd name="connsiteX20" fmla="*/ 174257 w 1346433"/>
              <a:gd name="connsiteY20" fmla="*/ 365266 h 385016"/>
              <a:gd name="connsiteX21" fmla="*/ 221939 w 1346433"/>
              <a:gd name="connsiteY21" fmla="*/ 385016 h 385016"/>
              <a:gd name="connsiteX22" fmla="*/ 344819 w 1346433"/>
              <a:gd name="connsiteY22" fmla="*/ 385016 h 385016"/>
              <a:gd name="connsiteX23" fmla="*/ 1001614 w 1346433"/>
              <a:gd name="connsiteY23" fmla="*/ 385016 h 385016"/>
              <a:gd name="connsiteX24" fmla="*/ 1124494 w 1346433"/>
              <a:gd name="connsiteY24" fmla="*/ 385016 h 385016"/>
              <a:gd name="connsiteX25" fmla="*/ 1172176 w 1346433"/>
              <a:gd name="connsiteY25" fmla="*/ 365266 h 385016"/>
              <a:gd name="connsiteX26" fmla="*/ 1178962 w 1346433"/>
              <a:gd name="connsiteY26" fmla="*/ 348883 h 385016"/>
              <a:gd name="connsiteX27" fmla="*/ 1200225 w 1346433"/>
              <a:gd name="connsiteY27" fmla="*/ 344591 h 385016"/>
              <a:gd name="connsiteX28" fmla="*/ 1219105 w 1346433"/>
              <a:gd name="connsiteY28" fmla="*/ 331862 h 385016"/>
              <a:gd name="connsiteX29" fmla="*/ 1235081 w 1346433"/>
              <a:gd name="connsiteY29" fmla="*/ 293291 h 385016"/>
              <a:gd name="connsiteX30" fmla="*/ 1247241 w 1346433"/>
              <a:gd name="connsiteY30" fmla="*/ 287354 h 385016"/>
              <a:gd name="connsiteX31" fmla="*/ 1269712 w 1346433"/>
              <a:gd name="connsiteY31" fmla="*/ 248068 h 385016"/>
              <a:gd name="connsiteX32" fmla="*/ 1269712 w 1346433"/>
              <a:gd name="connsiteY32" fmla="*/ 248067 h 385016"/>
              <a:gd name="connsiteX33" fmla="*/ 1346433 w 1346433"/>
              <a:gd name="connsiteY33" fmla="*/ 192509 h 385016"/>
              <a:gd name="connsiteX34" fmla="*/ 1269712 w 1346433"/>
              <a:gd name="connsiteY34" fmla="*/ 136951 h 385016"/>
              <a:gd name="connsiteX35" fmla="*/ 1269712 w 1346433"/>
              <a:gd name="connsiteY35" fmla="*/ 136949 h 385016"/>
              <a:gd name="connsiteX36" fmla="*/ 1247241 w 1346433"/>
              <a:gd name="connsiteY36" fmla="*/ 97664 h 385016"/>
              <a:gd name="connsiteX37" fmla="*/ 1235081 w 1346433"/>
              <a:gd name="connsiteY37" fmla="*/ 91727 h 385016"/>
              <a:gd name="connsiteX38" fmla="*/ 1219105 w 1346433"/>
              <a:gd name="connsiteY38" fmla="*/ 53155 h 385016"/>
              <a:gd name="connsiteX39" fmla="*/ 1200225 w 1346433"/>
              <a:gd name="connsiteY39" fmla="*/ 40426 h 385016"/>
              <a:gd name="connsiteX40" fmla="*/ 1178962 w 1346433"/>
              <a:gd name="connsiteY40" fmla="*/ 36133 h 385016"/>
              <a:gd name="connsiteX41" fmla="*/ 1172176 w 1346433"/>
              <a:gd name="connsiteY41" fmla="*/ 19751 h 385016"/>
              <a:gd name="connsiteX42" fmla="*/ 1124494 w 1346433"/>
              <a:gd name="connsiteY42" fmla="*/ 0 h 385016"/>
            </a:gdLst>
            <a:ahLst/>
            <a:cxnLst/>
            <a:rect l="l" t="t" r="r" b="b"/>
            <a:pathLst>
              <a:path w="1346433" h="385016">
                <a:moveTo>
                  <a:pt x="1124494" y="0"/>
                </a:moveTo>
                <a:lnTo>
                  <a:pt x="1001614" y="0"/>
                </a:lnTo>
                <a:lnTo>
                  <a:pt x="344819" y="0"/>
                </a:lnTo>
                <a:lnTo>
                  <a:pt x="221939" y="0"/>
                </a:lnTo>
                <a:cubicBezTo>
                  <a:pt x="203318" y="0"/>
                  <a:pt x="186460" y="7548"/>
                  <a:pt x="174257" y="19751"/>
                </a:cubicBezTo>
                <a:lnTo>
                  <a:pt x="167471" y="36133"/>
                </a:lnTo>
                <a:lnTo>
                  <a:pt x="146208" y="40426"/>
                </a:lnTo>
                <a:cubicBezTo>
                  <a:pt x="139102" y="43431"/>
                  <a:pt x="132703" y="47781"/>
                  <a:pt x="127328" y="53155"/>
                </a:cubicBezTo>
                <a:lnTo>
                  <a:pt x="111352" y="91727"/>
                </a:lnTo>
                <a:lnTo>
                  <a:pt x="99192" y="97664"/>
                </a:lnTo>
                <a:cubicBezTo>
                  <a:pt x="85308" y="107718"/>
                  <a:pt x="76721" y="121607"/>
                  <a:pt x="76721" y="136949"/>
                </a:cubicBezTo>
                <a:lnTo>
                  <a:pt x="76721" y="136951"/>
                </a:lnTo>
                <a:cubicBezTo>
                  <a:pt x="76721" y="167635"/>
                  <a:pt x="42372" y="192509"/>
                  <a:pt x="0" y="192509"/>
                </a:cubicBezTo>
                <a:cubicBezTo>
                  <a:pt x="42372" y="192509"/>
                  <a:pt x="76721" y="217383"/>
                  <a:pt x="76721" y="248067"/>
                </a:cubicBezTo>
                <a:lnTo>
                  <a:pt x="76721" y="248068"/>
                </a:lnTo>
                <a:cubicBezTo>
                  <a:pt x="76721" y="263410"/>
                  <a:pt x="85308" y="277300"/>
                  <a:pt x="99192" y="287354"/>
                </a:cubicBezTo>
                <a:lnTo>
                  <a:pt x="111352" y="293291"/>
                </a:lnTo>
                <a:lnTo>
                  <a:pt x="127328" y="331862"/>
                </a:lnTo>
                <a:cubicBezTo>
                  <a:pt x="132703" y="337236"/>
                  <a:pt x="139102" y="341585"/>
                  <a:pt x="146208" y="344591"/>
                </a:cubicBezTo>
                <a:lnTo>
                  <a:pt x="167471" y="348883"/>
                </a:lnTo>
                <a:lnTo>
                  <a:pt x="174257" y="365266"/>
                </a:lnTo>
                <a:cubicBezTo>
                  <a:pt x="186460" y="377469"/>
                  <a:pt x="203318" y="385016"/>
                  <a:pt x="221939" y="385016"/>
                </a:cubicBezTo>
                <a:lnTo>
                  <a:pt x="344819" y="385016"/>
                </a:lnTo>
                <a:lnTo>
                  <a:pt x="1001614" y="385016"/>
                </a:lnTo>
                <a:lnTo>
                  <a:pt x="1124494" y="385016"/>
                </a:lnTo>
                <a:cubicBezTo>
                  <a:pt x="1143115" y="385016"/>
                  <a:pt x="1159973" y="377469"/>
                  <a:pt x="1172176" y="365266"/>
                </a:cubicBezTo>
                <a:lnTo>
                  <a:pt x="1178962" y="348883"/>
                </a:lnTo>
                <a:lnTo>
                  <a:pt x="1200225" y="344591"/>
                </a:lnTo>
                <a:cubicBezTo>
                  <a:pt x="1207331" y="341585"/>
                  <a:pt x="1213730" y="337236"/>
                  <a:pt x="1219105" y="331862"/>
                </a:cubicBezTo>
                <a:lnTo>
                  <a:pt x="1235081" y="293291"/>
                </a:lnTo>
                <a:lnTo>
                  <a:pt x="1247241" y="287354"/>
                </a:lnTo>
                <a:cubicBezTo>
                  <a:pt x="1261125" y="277300"/>
                  <a:pt x="1269712" y="263410"/>
                  <a:pt x="1269712" y="248068"/>
                </a:cubicBezTo>
                <a:lnTo>
                  <a:pt x="1269712" y="248067"/>
                </a:lnTo>
                <a:cubicBezTo>
                  <a:pt x="1269712" y="217383"/>
                  <a:pt x="1304061" y="192509"/>
                  <a:pt x="1346433" y="192509"/>
                </a:cubicBezTo>
                <a:cubicBezTo>
                  <a:pt x="1304061" y="192509"/>
                  <a:pt x="1269712" y="167635"/>
                  <a:pt x="1269712" y="136951"/>
                </a:cubicBezTo>
                <a:lnTo>
                  <a:pt x="1269712" y="136949"/>
                </a:lnTo>
                <a:cubicBezTo>
                  <a:pt x="1269712" y="121607"/>
                  <a:pt x="1261125" y="107718"/>
                  <a:pt x="1247241" y="97664"/>
                </a:cubicBezTo>
                <a:lnTo>
                  <a:pt x="1235081" y="91727"/>
                </a:lnTo>
                <a:lnTo>
                  <a:pt x="1219105" y="53155"/>
                </a:lnTo>
                <a:cubicBezTo>
                  <a:pt x="1213730" y="47781"/>
                  <a:pt x="1207331" y="43431"/>
                  <a:pt x="1200225" y="40426"/>
                </a:cubicBezTo>
                <a:lnTo>
                  <a:pt x="1178962" y="36133"/>
                </a:lnTo>
                <a:lnTo>
                  <a:pt x="1172176" y="19751"/>
                </a:lnTo>
                <a:cubicBezTo>
                  <a:pt x="1159973" y="7548"/>
                  <a:pt x="1143115" y="0"/>
                  <a:pt x="1124494" y="0"/>
                </a:cubicBezTo>
                <a:close/>
              </a:path>
            </a:pathLst>
          </a:custGeom>
          <a:noFill/>
          <a:ln w="16637" cap="sq">
            <a:solidFill>
              <a:schemeClr val="accent1">
                <a:lumMod val="20000"/>
                <a:lumOff val="80000"/>
              </a:schemeClr>
            </a:solidFill>
            <a:miter/>
          </a:ln>
          <a:effectLst/>
        </p:spPr>
        <p:txBody>
          <a:bodyPr vert="horz" wrap="square" lIns="119786" tIns="59893" rIns="119786" bIns="59893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H="1">
            <a:off x="4907817" y="2343611"/>
            <a:ext cx="2357727" cy="520413"/>
          </a:xfrm>
          <a:custGeom>
            <a:avLst/>
            <a:gdLst>
              <a:gd name="connsiteX0" fmla="*/ 1124494 w 1346433"/>
              <a:gd name="connsiteY0" fmla="*/ 0 h 385016"/>
              <a:gd name="connsiteX1" fmla="*/ 1001614 w 1346433"/>
              <a:gd name="connsiteY1" fmla="*/ 0 h 385016"/>
              <a:gd name="connsiteX2" fmla="*/ 344819 w 1346433"/>
              <a:gd name="connsiteY2" fmla="*/ 0 h 385016"/>
              <a:gd name="connsiteX3" fmla="*/ 221939 w 1346433"/>
              <a:gd name="connsiteY3" fmla="*/ 0 h 385016"/>
              <a:gd name="connsiteX4" fmla="*/ 174257 w 1346433"/>
              <a:gd name="connsiteY4" fmla="*/ 19751 h 385016"/>
              <a:gd name="connsiteX5" fmla="*/ 167471 w 1346433"/>
              <a:gd name="connsiteY5" fmla="*/ 36133 h 385016"/>
              <a:gd name="connsiteX6" fmla="*/ 146208 w 1346433"/>
              <a:gd name="connsiteY6" fmla="*/ 40426 h 385016"/>
              <a:gd name="connsiteX7" fmla="*/ 127328 w 1346433"/>
              <a:gd name="connsiteY7" fmla="*/ 53155 h 385016"/>
              <a:gd name="connsiteX8" fmla="*/ 111352 w 1346433"/>
              <a:gd name="connsiteY8" fmla="*/ 91727 h 385016"/>
              <a:gd name="connsiteX9" fmla="*/ 99192 w 1346433"/>
              <a:gd name="connsiteY9" fmla="*/ 97664 h 385016"/>
              <a:gd name="connsiteX10" fmla="*/ 76721 w 1346433"/>
              <a:gd name="connsiteY10" fmla="*/ 136949 h 385016"/>
              <a:gd name="connsiteX11" fmla="*/ 76721 w 1346433"/>
              <a:gd name="connsiteY11" fmla="*/ 136951 h 385016"/>
              <a:gd name="connsiteX12" fmla="*/ 0 w 1346433"/>
              <a:gd name="connsiteY12" fmla="*/ 192509 h 385016"/>
              <a:gd name="connsiteX13" fmla="*/ 76721 w 1346433"/>
              <a:gd name="connsiteY13" fmla="*/ 248067 h 385016"/>
              <a:gd name="connsiteX14" fmla="*/ 76721 w 1346433"/>
              <a:gd name="connsiteY14" fmla="*/ 248068 h 385016"/>
              <a:gd name="connsiteX15" fmla="*/ 99192 w 1346433"/>
              <a:gd name="connsiteY15" fmla="*/ 287354 h 385016"/>
              <a:gd name="connsiteX16" fmla="*/ 111352 w 1346433"/>
              <a:gd name="connsiteY16" fmla="*/ 293291 h 385016"/>
              <a:gd name="connsiteX17" fmla="*/ 127328 w 1346433"/>
              <a:gd name="connsiteY17" fmla="*/ 331862 h 385016"/>
              <a:gd name="connsiteX18" fmla="*/ 146208 w 1346433"/>
              <a:gd name="connsiteY18" fmla="*/ 344591 h 385016"/>
              <a:gd name="connsiteX19" fmla="*/ 167471 w 1346433"/>
              <a:gd name="connsiteY19" fmla="*/ 348883 h 385016"/>
              <a:gd name="connsiteX20" fmla="*/ 174257 w 1346433"/>
              <a:gd name="connsiteY20" fmla="*/ 365266 h 385016"/>
              <a:gd name="connsiteX21" fmla="*/ 221939 w 1346433"/>
              <a:gd name="connsiteY21" fmla="*/ 385016 h 385016"/>
              <a:gd name="connsiteX22" fmla="*/ 344819 w 1346433"/>
              <a:gd name="connsiteY22" fmla="*/ 385016 h 385016"/>
              <a:gd name="connsiteX23" fmla="*/ 1001614 w 1346433"/>
              <a:gd name="connsiteY23" fmla="*/ 385016 h 385016"/>
              <a:gd name="connsiteX24" fmla="*/ 1124494 w 1346433"/>
              <a:gd name="connsiteY24" fmla="*/ 385016 h 385016"/>
              <a:gd name="connsiteX25" fmla="*/ 1172176 w 1346433"/>
              <a:gd name="connsiteY25" fmla="*/ 365266 h 385016"/>
              <a:gd name="connsiteX26" fmla="*/ 1178962 w 1346433"/>
              <a:gd name="connsiteY26" fmla="*/ 348883 h 385016"/>
              <a:gd name="connsiteX27" fmla="*/ 1200225 w 1346433"/>
              <a:gd name="connsiteY27" fmla="*/ 344591 h 385016"/>
              <a:gd name="connsiteX28" fmla="*/ 1219105 w 1346433"/>
              <a:gd name="connsiteY28" fmla="*/ 331862 h 385016"/>
              <a:gd name="connsiteX29" fmla="*/ 1235081 w 1346433"/>
              <a:gd name="connsiteY29" fmla="*/ 293291 h 385016"/>
              <a:gd name="connsiteX30" fmla="*/ 1247241 w 1346433"/>
              <a:gd name="connsiteY30" fmla="*/ 287354 h 385016"/>
              <a:gd name="connsiteX31" fmla="*/ 1269712 w 1346433"/>
              <a:gd name="connsiteY31" fmla="*/ 248068 h 385016"/>
              <a:gd name="connsiteX32" fmla="*/ 1269712 w 1346433"/>
              <a:gd name="connsiteY32" fmla="*/ 248067 h 385016"/>
              <a:gd name="connsiteX33" fmla="*/ 1346433 w 1346433"/>
              <a:gd name="connsiteY33" fmla="*/ 192509 h 385016"/>
              <a:gd name="connsiteX34" fmla="*/ 1269712 w 1346433"/>
              <a:gd name="connsiteY34" fmla="*/ 136951 h 385016"/>
              <a:gd name="connsiteX35" fmla="*/ 1269712 w 1346433"/>
              <a:gd name="connsiteY35" fmla="*/ 136949 h 385016"/>
              <a:gd name="connsiteX36" fmla="*/ 1247241 w 1346433"/>
              <a:gd name="connsiteY36" fmla="*/ 97664 h 385016"/>
              <a:gd name="connsiteX37" fmla="*/ 1235081 w 1346433"/>
              <a:gd name="connsiteY37" fmla="*/ 91727 h 385016"/>
              <a:gd name="connsiteX38" fmla="*/ 1219105 w 1346433"/>
              <a:gd name="connsiteY38" fmla="*/ 53155 h 385016"/>
              <a:gd name="connsiteX39" fmla="*/ 1200225 w 1346433"/>
              <a:gd name="connsiteY39" fmla="*/ 40426 h 385016"/>
              <a:gd name="connsiteX40" fmla="*/ 1178962 w 1346433"/>
              <a:gd name="connsiteY40" fmla="*/ 36133 h 385016"/>
              <a:gd name="connsiteX41" fmla="*/ 1172176 w 1346433"/>
              <a:gd name="connsiteY41" fmla="*/ 19751 h 385016"/>
              <a:gd name="connsiteX42" fmla="*/ 1124494 w 1346433"/>
              <a:gd name="connsiteY42" fmla="*/ 0 h 385016"/>
            </a:gdLst>
            <a:ahLst/>
            <a:cxnLst/>
            <a:rect l="l" t="t" r="r" b="b"/>
            <a:pathLst>
              <a:path w="1346433" h="385016">
                <a:moveTo>
                  <a:pt x="1124494" y="0"/>
                </a:moveTo>
                <a:lnTo>
                  <a:pt x="1001614" y="0"/>
                </a:lnTo>
                <a:lnTo>
                  <a:pt x="344819" y="0"/>
                </a:lnTo>
                <a:lnTo>
                  <a:pt x="221939" y="0"/>
                </a:lnTo>
                <a:cubicBezTo>
                  <a:pt x="203318" y="0"/>
                  <a:pt x="186460" y="7548"/>
                  <a:pt x="174257" y="19751"/>
                </a:cubicBezTo>
                <a:lnTo>
                  <a:pt x="167471" y="36133"/>
                </a:lnTo>
                <a:lnTo>
                  <a:pt x="146208" y="40426"/>
                </a:lnTo>
                <a:cubicBezTo>
                  <a:pt x="139102" y="43431"/>
                  <a:pt x="132703" y="47781"/>
                  <a:pt x="127328" y="53155"/>
                </a:cubicBezTo>
                <a:lnTo>
                  <a:pt x="111352" y="91727"/>
                </a:lnTo>
                <a:lnTo>
                  <a:pt x="99192" y="97664"/>
                </a:lnTo>
                <a:cubicBezTo>
                  <a:pt x="85308" y="107718"/>
                  <a:pt x="76721" y="121607"/>
                  <a:pt x="76721" y="136949"/>
                </a:cubicBezTo>
                <a:lnTo>
                  <a:pt x="76721" y="136951"/>
                </a:lnTo>
                <a:cubicBezTo>
                  <a:pt x="76721" y="167635"/>
                  <a:pt x="42372" y="192509"/>
                  <a:pt x="0" y="192509"/>
                </a:cubicBezTo>
                <a:cubicBezTo>
                  <a:pt x="42372" y="192509"/>
                  <a:pt x="76721" y="217383"/>
                  <a:pt x="76721" y="248067"/>
                </a:cubicBezTo>
                <a:lnTo>
                  <a:pt x="76721" y="248068"/>
                </a:lnTo>
                <a:cubicBezTo>
                  <a:pt x="76721" y="263410"/>
                  <a:pt x="85308" y="277300"/>
                  <a:pt x="99192" y="287354"/>
                </a:cubicBezTo>
                <a:lnTo>
                  <a:pt x="111352" y="293291"/>
                </a:lnTo>
                <a:lnTo>
                  <a:pt x="127328" y="331862"/>
                </a:lnTo>
                <a:cubicBezTo>
                  <a:pt x="132703" y="337236"/>
                  <a:pt x="139102" y="341585"/>
                  <a:pt x="146208" y="344591"/>
                </a:cubicBezTo>
                <a:lnTo>
                  <a:pt x="167471" y="348883"/>
                </a:lnTo>
                <a:lnTo>
                  <a:pt x="174257" y="365266"/>
                </a:lnTo>
                <a:cubicBezTo>
                  <a:pt x="186460" y="377469"/>
                  <a:pt x="203318" y="385016"/>
                  <a:pt x="221939" y="385016"/>
                </a:cubicBezTo>
                <a:lnTo>
                  <a:pt x="344819" y="385016"/>
                </a:lnTo>
                <a:lnTo>
                  <a:pt x="1001614" y="385016"/>
                </a:lnTo>
                <a:lnTo>
                  <a:pt x="1124494" y="385016"/>
                </a:lnTo>
                <a:cubicBezTo>
                  <a:pt x="1143115" y="385016"/>
                  <a:pt x="1159973" y="377469"/>
                  <a:pt x="1172176" y="365266"/>
                </a:cubicBezTo>
                <a:lnTo>
                  <a:pt x="1178962" y="348883"/>
                </a:lnTo>
                <a:lnTo>
                  <a:pt x="1200225" y="344591"/>
                </a:lnTo>
                <a:cubicBezTo>
                  <a:pt x="1207331" y="341585"/>
                  <a:pt x="1213730" y="337236"/>
                  <a:pt x="1219105" y="331862"/>
                </a:cubicBezTo>
                <a:lnTo>
                  <a:pt x="1235081" y="293291"/>
                </a:lnTo>
                <a:lnTo>
                  <a:pt x="1247241" y="287354"/>
                </a:lnTo>
                <a:cubicBezTo>
                  <a:pt x="1261125" y="277300"/>
                  <a:pt x="1269712" y="263410"/>
                  <a:pt x="1269712" y="248068"/>
                </a:cubicBezTo>
                <a:lnTo>
                  <a:pt x="1269712" y="248067"/>
                </a:lnTo>
                <a:cubicBezTo>
                  <a:pt x="1269712" y="217383"/>
                  <a:pt x="1304061" y="192509"/>
                  <a:pt x="1346433" y="192509"/>
                </a:cubicBezTo>
                <a:cubicBezTo>
                  <a:pt x="1304061" y="192509"/>
                  <a:pt x="1269712" y="167635"/>
                  <a:pt x="1269712" y="136951"/>
                </a:cubicBezTo>
                <a:lnTo>
                  <a:pt x="1269712" y="136949"/>
                </a:lnTo>
                <a:cubicBezTo>
                  <a:pt x="1269712" y="121607"/>
                  <a:pt x="1261125" y="107718"/>
                  <a:pt x="1247241" y="97664"/>
                </a:cubicBezTo>
                <a:lnTo>
                  <a:pt x="1235081" y="91727"/>
                </a:lnTo>
                <a:lnTo>
                  <a:pt x="1219105" y="53155"/>
                </a:lnTo>
                <a:cubicBezTo>
                  <a:pt x="1213730" y="47781"/>
                  <a:pt x="1207331" y="43431"/>
                  <a:pt x="1200225" y="40426"/>
                </a:cubicBezTo>
                <a:lnTo>
                  <a:pt x="1178962" y="36133"/>
                </a:lnTo>
                <a:lnTo>
                  <a:pt x="1172176" y="19751"/>
                </a:lnTo>
                <a:cubicBezTo>
                  <a:pt x="1159973" y="7548"/>
                  <a:pt x="1143115" y="0"/>
                  <a:pt x="1124494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0601" cap="sq">
            <a:solidFill>
              <a:schemeClr val="accent1">
                <a:lumMod val="75000"/>
                <a:alpha val="100000"/>
              </a:schemeClr>
            </a:solidFill>
            <a:miter/>
          </a:ln>
          <a:effectLst>
            <a:outerShdw blurRad="199644" dist="99822" dir="540000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101748" tIns="50874" rIns="101748" bIns="5087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760974" y="1634804"/>
            <a:ext cx="700274" cy="11242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02</a:t>
            </a:r>
            <a:endParaRPr kumimoji="1"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alphaModFix amt="100000"/>
          </a:blip>
          <a:srcRect/>
          <a:stretch>
            <a:fillRect/>
          </a:stretch>
        </p:blipFill>
        <p:spPr>
          <a:xfrm>
            <a:off x="-1155738" y="3525236"/>
            <a:ext cx="4276802" cy="355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alphaModFix amt="100000"/>
          </a:blip>
          <a:srcRect/>
          <a:stretch>
            <a:fillRect/>
          </a:stretch>
        </p:blipFill>
        <p:spPr>
          <a:xfrm flipH="1">
            <a:off x="7819760" y="-356877"/>
            <a:ext cx="4276802" cy="355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标题 1"/>
          <p:cNvSpPr txBox="1"/>
          <p:nvPr/>
        </p:nvSpPr>
        <p:spPr>
          <a:xfrm flipH="1">
            <a:off x="3991886" y="5066120"/>
            <a:ext cx="318274" cy="171278"/>
          </a:xfrm>
          <a:custGeom>
            <a:avLst/>
            <a:gdLst>
              <a:gd name="connsiteX0" fmla="*/ 339272 w 368449"/>
              <a:gd name="connsiteY0" fmla="*/ 73189 h 198280"/>
              <a:gd name="connsiteX1" fmla="*/ 229460 w 368449"/>
              <a:gd name="connsiteY1" fmla="*/ 10856 h 198280"/>
              <a:gd name="connsiteX2" fmla="*/ 191237 w 368449"/>
              <a:gd name="connsiteY2" fmla="*/ 50983 h 198280"/>
              <a:gd name="connsiteX3" fmla="*/ 60648 w 368449"/>
              <a:gd name="connsiteY3" fmla="*/ 81036 h 198280"/>
              <a:gd name="connsiteX4" fmla="*/ 212186 w 368449"/>
              <a:gd name="connsiteY4" fmla="*/ 95262 h 198280"/>
              <a:gd name="connsiteX5" fmla="*/ 239363 w 368449"/>
              <a:gd name="connsiteY5" fmla="*/ 54507 h 198280"/>
              <a:gd name="connsiteX6" fmla="*/ 225461 w 368449"/>
              <a:gd name="connsiteY6" fmla="*/ 64562 h 198280"/>
              <a:gd name="connsiteX7" fmla="*/ 242087 w 368449"/>
              <a:gd name="connsiteY7" fmla="*/ 73189 h 198280"/>
              <a:gd name="connsiteX8" fmla="*/ 215215 w 368449"/>
              <a:gd name="connsiteY8" fmla="*/ 73361 h 198280"/>
              <a:gd name="connsiteX9" fmla="*/ 223385 w 368449"/>
              <a:gd name="connsiteY9" fmla="*/ 50183 h 198280"/>
              <a:gd name="connsiteX10" fmla="*/ 261893 w 368449"/>
              <a:gd name="connsiteY10" fmla="*/ 75284 h 198280"/>
              <a:gd name="connsiteX11" fmla="*/ 187257 w 368449"/>
              <a:gd name="connsiteY11" fmla="*/ 101814 h 198280"/>
              <a:gd name="connsiteX12" fmla="*/ -105 w 368449"/>
              <a:gd name="connsiteY12" fmla="*/ 98005 h 198280"/>
              <a:gd name="connsiteX13" fmla="*/ 135931 w 368449"/>
              <a:gd name="connsiteY13" fmla="*/ 116383 h 198280"/>
              <a:gd name="connsiteX14" fmla="*/ 94224 w 368449"/>
              <a:gd name="connsiteY14" fmla="*/ 107260 h 198280"/>
              <a:gd name="connsiteX15" fmla="*/ 222585 w 368449"/>
              <a:gd name="connsiteY15" fmla="*/ 164014 h 198280"/>
              <a:gd name="connsiteX16" fmla="*/ 326798 w 368449"/>
              <a:gd name="connsiteY16" fmla="*/ 163385 h 198280"/>
              <a:gd name="connsiteX17" fmla="*/ 339272 w 368449"/>
              <a:gd name="connsiteY17" fmla="*/ 73208 h 198280"/>
            </a:gdLst>
            <a:ahLst/>
            <a:cxnLst/>
            <a:rect l="l" t="t" r="r" b="b"/>
            <a:pathLst>
              <a:path w="368449" h="198280">
                <a:moveTo>
                  <a:pt x="339272" y="73189"/>
                </a:moveTo>
                <a:cubicBezTo>
                  <a:pt x="330321" y="32110"/>
                  <a:pt x="293222" y="-24320"/>
                  <a:pt x="229460" y="10856"/>
                </a:cubicBezTo>
                <a:cubicBezTo>
                  <a:pt x="200360" y="27006"/>
                  <a:pt x="201160" y="45384"/>
                  <a:pt x="191237" y="50983"/>
                </a:cubicBezTo>
                <a:cubicBezTo>
                  <a:pt x="155605" y="70961"/>
                  <a:pt x="120772" y="47460"/>
                  <a:pt x="60648" y="81036"/>
                </a:cubicBezTo>
                <a:cubicBezTo>
                  <a:pt x="138503" y="61686"/>
                  <a:pt x="168384" y="90558"/>
                  <a:pt x="212186" y="95262"/>
                </a:cubicBezTo>
                <a:cubicBezTo>
                  <a:pt x="253913" y="99738"/>
                  <a:pt x="260941" y="60982"/>
                  <a:pt x="239363" y="54507"/>
                </a:cubicBezTo>
                <a:cubicBezTo>
                  <a:pt x="230736" y="53535"/>
                  <a:pt x="226032" y="59287"/>
                  <a:pt x="225461" y="64562"/>
                </a:cubicBezTo>
                <a:cubicBezTo>
                  <a:pt x="224661" y="71113"/>
                  <a:pt x="233764" y="78312"/>
                  <a:pt x="242087" y="73189"/>
                </a:cubicBezTo>
                <a:cubicBezTo>
                  <a:pt x="236011" y="85188"/>
                  <a:pt x="219385" y="82712"/>
                  <a:pt x="215215" y="73361"/>
                </a:cubicBezTo>
                <a:cubicBezTo>
                  <a:pt x="211539" y="65057"/>
                  <a:pt x="215215" y="56887"/>
                  <a:pt x="223385" y="50183"/>
                </a:cubicBezTo>
                <a:cubicBezTo>
                  <a:pt x="235535" y="40109"/>
                  <a:pt x="261741" y="44470"/>
                  <a:pt x="261893" y="75284"/>
                </a:cubicBezTo>
                <a:cubicBezTo>
                  <a:pt x="262065" y="90939"/>
                  <a:pt x="243191" y="123563"/>
                  <a:pt x="187257" y="101814"/>
                </a:cubicBezTo>
                <a:cubicBezTo>
                  <a:pt x="133532" y="80864"/>
                  <a:pt x="104774" y="75437"/>
                  <a:pt x="-105" y="98005"/>
                </a:cubicBezTo>
                <a:cubicBezTo>
                  <a:pt x="76626" y="87930"/>
                  <a:pt x="104127" y="86330"/>
                  <a:pt x="135931" y="116383"/>
                </a:cubicBezTo>
                <a:cubicBezTo>
                  <a:pt x="108755" y="103756"/>
                  <a:pt x="147606" y="126781"/>
                  <a:pt x="94224" y="107260"/>
                </a:cubicBezTo>
                <a:cubicBezTo>
                  <a:pt x="151358" y="146588"/>
                  <a:pt x="160880" y="180011"/>
                  <a:pt x="222585" y="164014"/>
                </a:cubicBezTo>
                <a:cubicBezTo>
                  <a:pt x="244486" y="217091"/>
                  <a:pt x="308286" y="201265"/>
                  <a:pt x="326798" y="163385"/>
                </a:cubicBezTo>
                <a:cubicBezTo>
                  <a:pt x="386903" y="147711"/>
                  <a:pt x="373324" y="79588"/>
                  <a:pt x="339272" y="732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4527550" y="5016500"/>
            <a:ext cx="3441700" cy="279400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CCCCCC">
                    <a:alpha val="100000"/>
                  </a:srgbClr>
                </a:solidFill>
                <a:latin typeface="Alibaba Sans" panose="020B0503020203040204"/>
                <a:ea typeface="Alibaba Sans" panose="020B0503020203040204"/>
                <a:cs typeface="Alibaba Sans" panose="020B0503020203040204"/>
              </a:rPr>
              <a:t>POWERPOINT  DESIGN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881483" y="5066120"/>
            <a:ext cx="318274" cy="171278"/>
          </a:xfrm>
          <a:custGeom>
            <a:avLst/>
            <a:gdLst>
              <a:gd name="connsiteX0" fmla="*/ 339272 w 368449"/>
              <a:gd name="connsiteY0" fmla="*/ 73189 h 198280"/>
              <a:gd name="connsiteX1" fmla="*/ 229460 w 368449"/>
              <a:gd name="connsiteY1" fmla="*/ 10856 h 198280"/>
              <a:gd name="connsiteX2" fmla="*/ 191237 w 368449"/>
              <a:gd name="connsiteY2" fmla="*/ 50983 h 198280"/>
              <a:gd name="connsiteX3" fmla="*/ 60648 w 368449"/>
              <a:gd name="connsiteY3" fmla="*/ 81036 h 198280"/>
              <a:gd name="connsiteX4" fmla="*/ 212186 w 368449"/>
              <a:gd name="connsiteY4" fmla="*/ 95262 h 198280"/>
              <a:gd name="connsiteX5" fmla="*/ 239363 w 368449"/>
              <a:gd name="connsiteY5" fmla="*/ 54507 h 198280"/>
              <a:gd name="connsiteX6" fmla="*/ 225461 w 368449"/>
              <a:gd name="connsiteY6" fmla="*/ 64562 h 198280"/>
              <a:gd name="connsiteX7" fmla="*/ 242087 w 368449"/>
              <a:gd name="connsiteY7" fmla="*/ 73189 h 198280"/>
              <a:gd name="connsiteX8" fmla="*/ 215215 w 368449"/>
              <a:gd name="connsiteY8" fmla="*/ 73361 h 198280"/>
              <a:gd name="connsiteX9" fmla="*/ 223385 w 368449"/>
              <a:gd name="connsiteY9" fmla="*/ 50183 h 198280"/>
              <a:gd name="connsiteX10" fmla="*/ 261893 w 368449"/>
              <a:gd name="connsiteY10" fmla="*/ 75284 h 198280"/>
              <a:gd name="connsiteX11" fmla="*/ 187257 w 368449"/>
              <a:gd name="connsiteY11" fmla="*/ 101814 h 198280"/>
              <a:gd name="connsiteX12" fmla="*/ -105 w 368449"/>
              <a:gd name="connsiteY12" fmla="*/ 98005 h 198280"/>
              <a:gd name="connsiteX13" fmla="*/ 135931 w 368449"/>
              <a:gd name="connsiteY13" fmla="*/ 116383 h 198280"/>
              <a:gd name="connsiteX14" fmla="*/ 94224 w 368449"/>
              <a:gd name="connsiteY14" fmla="*/ 107260 h 198280"/>
              <a:gd name="connsiteX15" fmla="*/ 222585 w 368449"/>
              <a:gd name="connsiteY15" fmla="*/ 164014 h 198280"/>
              <a:gd name="connsiteX16" fmla="*/ 326798 w 368449"/>
              <a:gd name="connsiteY16" fmla="*/ 163385 h 198280"/>
              <a:gd name="connsiteX17" fmla="*/ 339272 w 368449"/>
              <a:gd name="connsiteY17" fmla="*/ 73208 h 198280"/>
            </a:gdLst>
            <a:ahLst/>
            <a:cxnLst/>
            <a:rect l="l" t="t" r="r" b="b"/>
            <a:pathLst>
              <a:path w="368449" h="198280">
                <a:moveTo>
                  <a:pt x="339272" y="73189"/>
                </a:moveTo>
                <a:cubicBezTo>
                  <a:pt x="330321" y="32110"/>
                  <a:pt x="293222" y="-24320"/>
                  <a:pt x="229460" y="10856"/>
                </a:cubicBezTo>
                <a:cubicBezTo>
                  <a:pt x="200360" y="27006"/>
                  <a:pt x="201160" y="45384"/>
                  <a:pt x="191237" y="50983"/>
                </a:cubicBezTo>
                <a:cubicBezTo>
                  <a:pt x="155605" y="70961"/>
                  <a:pt x="120772" y="47460"/>
                  <a:pt x="60648" y="81036"/>
                </a:cubicBezTo>
                <a:cubicBezTo>
                  <a:pt x="138503" y="61686"/>
                  <a:pt x="168384" y="90558"/>
                  <a:pt x="212186" y="95262"/>
                </a:cubicBezTo>
                <a:cubicBezTo>
                  <a:pt x="253913" y="99738"/>
                  <a:pt x="260941" y="60982"/>
                  <a:pt x="239363" y="54507"/>
                </a:cubicBezTo>
                <a:cubicBezTo>
                  <a:pt x="230736" y="53535"/>
                  <a:pt x="226032" y="59287"/>
                  <a:pt x="225461" y="64562"/>
                </a:cubicBezTo>
                <a:cubicBezTo>
                  <a:pt x="224661" y="71113"/>
                  <a:pt x="233764" y="78312"/>
                  <a:pt x="242087" y="73189"/>
                </a:cubicBezTo>
                <a:cubicBezTo>
                  <a:pt x="236011" y="85188"/>
                  <a:pt x="219385" y="82712"/>
                  <a:pt x="215215" y="73361"/>
                </a:cubicBezTo>
                <a:cubicBezTo>
                  <a:pt x="211539" y="65057"/>
                  <a:pt x="215215" y="56887"/>
                  <a:pt x="223385" y="50183"/>
                </a:cubicBezTo>
                <a:cubicBezTo>
                  <a:pt x="235535" y="40109"/>
                  <a:pt x="261741" y="44470"/>
                  <a:pt x="261893" y="75284"/>
                </a:cubicBezTo>
                <a:cubicBezTo>
                  <a:pt x="262065" y="90939"/>
                  <a:pt x="243191" y="123563"/>
                  <a:pt x="187257" y="101814"/>
                </a:cubicBezTo>
                <a:cubicBezTo>
                  <a:pt x="133532" y="80864"/>
                  <a:pt x="104774" y="75437"/>
                  <a:pt x="-105" y="98005"/>
                </a:cubicBezTo>
                <a:cubicBezTo>
                  <a:pt x="76626" y="87930"/>
                  <a:pt x="104127" y="86330"/>
                  <a:pt x="135931" y="116383"/>
                </a:cubicBezTo>
                <a:cubicBezTo>
                  <a:pt x="108755" y="103756"/>
                  <a:pt x="147606" y="126781"/>
                  <a:pt x="94224" y="107260"/>
                </a:cubicBezTo>
                <a:cubicBezTo>
                  <a:pt x="151358" y="146588"/>
                  <a:pt x="160880" y="180011"/>
                  <a:pt x="222585" y="164014"/>
                </a:cubicBezTo>
                <a:cubicBezTo>
                  <a:pt x="244486" y="217091"/>
                  <a:pt x="308286" y="201265"/>
                  <a:pt x="326798" y="163385"/>
                </a:cubicBezTo>
                <a:cubicBezTo>
                  <a:pt x="386903" y="147711"/>
                  <a:pt x="373324" y="79588"/>
                  <a:pt x="339272" y="732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335915" y="4445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790051" y="1557020"/>
            <a:ext cx="675640" cy="455914"/>
          </a:xfrm>
          <a:prstGeom prst="triangle">
            <a:avLst/>
          </a:prstGeom>
          <a:solidFill>
            <a:schemeClr val="accent1">
              <a:lumMod val="5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510219" y="1351280"/>
            <a:ext cx="675640" cy="455914"/>
          </a:xfrm>
          <a:prstGeom prst="triangle">
            <a:avLst/>
          </a:prstGeom>
          <a:solidFill>
            <a:schemeClr val="accent1">
              <a:lumMod val="5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271905" y="1220470"/>
            <a:ext cx="6750050" cy="4305300"/>
          </a:xfrm>
          <a:prstGeom prst="roundRect">
            <a:avLst>
              <a:gd name="adj" fmla="val 4721"/>
            </a:avLst>
          </a:prstGeom>
          <a:gradFill>
            <a:gsLst>
              <a:gs pos="1000">
                <a:schemeClr val="accent1">
                  <a:lumMod val="75000"/>
                </a:schemeClr>
              </a:gs>
              <a:gs pos="82000">
                <a:schemeClr val="accent1"/>
              </a:gs>
            </a:gsLst>
            <a:lin ang="5400000" scaled="0"/>
          </a:gradFill>
          <a:ln w="12700" cap="sq">
            <a:noFill/>
            <a:miter/>
          </a:ln>
          <a:effectLst>
            <a:outerShdw blurRad="177800" dist="38100" dir="5400000" algn="t" rotWithShape="0">
              <a:srgbClr val="000000">
                <a:alpha val="8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60400" y="1776730"/>
            <a:ext cx="6685915" cy="4321810"/>
          </a:xfrm>
          <a:prstGeom prst="roundRect">
            <a:avLst>
              <a:gd name="adj" fmla="val 4946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77800" dist="38100" dir="5400000" algn="t" rotWithShape="0">
              <a:srgbClr val="000000">
                <a:alpha val="8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465530" y="1280382"/>
            <a:ext cx="2065032" cy="3826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345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心脏器官功能（西医视角）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465580" y="2057400"/>
            <a:ext cx="5567680" cy="27425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          心脏是人体的“泵”，负责将血液输送到全身各个器官和组织，维持生命活动。
         西医从解剖学和生理学角度，明确了心脏的结构和功能，为心血管疾病的诊断和治疗提供了基础。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794856" y="4869459"/>
            <a:ext cx="1103630" cy="354697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944110" y="4796790"/>
            <a:ext cx="796290" cy="431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592F13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01</a:t>
            </a:r>
            <a:endParaRPr kumimoji="1" lang="zh-CN" altLang="en-US"/>
          </a:p>
        </p:txBody>
      </p:sp>
      <p:sp>
        <p:nvSpPr>
          <p:cNvPr id="67" name="标题 1"/>
          <p:cNvSpPr txBox="1"/>
          <p:nvPr/>
        </p:nvSpPr>
        <p:spPr>
          <a:xfrm>
            <a:off x="299070" y="320879"/>
            <a:ext cx="4495800" cy="56515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8" name="标题 1"/>
          <p:cNvSpPr txBox="1"/>
          <p:nvPr/>
        </p:nvSpPr>
        <p:spPr>
          <a:xfrm>
            <a:off x="592800" y="399245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“心”的双重含义</a:t>
            </a:r>
            <a:endParaRPr kumimoji="1" lang="zh-CN" altLang="en-US"/>
          </a:p>
        </p:txBody>
      </p:sp>
      <p:sp>
        <p:nvSpPr>
          <p:cNvPr id="69" name="标题 1"/>
          <p:cNvSpPr txBox="1"/>
          <p:nvPr/>
        </p:nvSpPr>
        <p:spPr>
          <a:xfrm rot="5400000">
            <a:off x="-457200" y="114300"/>
            <a:ext cx="914400" cy="914400"/>
          </a:xfrm>
          <a:prstGeom prst="blockArc">
            <a:avLst>
              <a:gd name="adj1" fmla="val 10800000"/>
              <a:gd name="adj2" fmla="val 0"/>
              <a:gd name="adj3" fmla="val 28546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1" name="7d0dfc0858d2314ddc780fd9953c9ba8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999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077200" y="635"/>
            <a:ext cx="4373880" cy="683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919716" y="1252855"/>
            <a:ext cx="675640" cy="455914"/>
          </a:xfrm>
          <a:prstGeom prst="triangle">
            <a:avLst/>
          </a:prstGeom>
          <a:solidFill>
            <a:schemeClr val="accent1">
              <a:lumMod val="5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9624759" y="1268730"/>
            <a:ext cx="675640" cy="455914"/>
          </a:xfrm>
          <a:prstGeom prst="triangle">
            <a:avLst/>
          </a:prstGeom>
          <a:solidFill>
            <a:schemeClr val="accent1">
              <a:lumMod val="5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919605" y="1700530"/>
            <a:ext cx="9806305" cy="4191635"/>
          </a:xfrm>
          <a:prstGeom prst="roundRect">
            <a:avLst>
              <a:gd name="adj" fmla="val 4721"/>
            </a:avLst>
          </a:prstGeom>
          <a:gradFill>
            <a:gsLst>
              <a:gs pos="1000">
                <a:schemeClr val="accent1">
                  <a:lumMod val="75000"/>
                </a:schemeClr>
              </a:gs>
              <a:gs pos="82000">
                <a:schemeClr val="accent1"/>
              </a:gs>
            </a:gsLst>
            <a:lin ang="5400000" scaled="0"/>
          </a:gradFill>
          <a:ln w="12700" cap="sq">
            <a:noFill/>
            <a:miter/>
          </a:ln>
          <a:effectLst>
            <a:outerShdw blurRad="177800" dist="38100" dir="5400000" algn="t" rotWithShape="0">
              <a:srgbClr val="000000">
                <a:alpha val="8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919605" y="1864995"/>
            <a:ext cx="8146415" cy="4015740"/>
          </a:xfrm>
          <a:prstGeom prst="roundRect">
            <a:avLst>
              <a:gd name="adj" fmla="val 4946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77800" dist="38100" dir="5400000" algn="t" rotWithShape="0">
              <a:srgbClr val="000000">
                <a:alpha val="8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287980" y="867632"/>
            <a:ext cx="2065032" cy="3826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345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心脏器官功能（</a:t>
            </a:r>
            <a:r>
              <a:rPr kumimoji="1" lang="zh-CN" altLang="en-US" sz="1345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中</a:t>
            </a:r>
            <a:r>
              <a:rPr kumimoji="1" lang="en-US" altLang="zh-CN" sz="1345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医视角）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2136140" y="1844675"/>
            <a:ext cx="7629525" cy="41325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1</a:t>
            </a:r>
            <a:r>
              <a:rPr kumimoji="1" lang="zh-CN" altLang="en-US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、心主血脉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     包括主血和主脉两个方面,指心有推动血液在脉管中运行以营养全身的功能。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     1 ）心气的充沛</a:t>
            </a:r>
            <a:r>
              <a:rPr kumimoji="1" lang="zh-CN" altLang="en-US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；</a:t>
            </a: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2）心血的充盈</a:t>
            </a:r>
            <a:r>
              <a:rPr kumimoji="1" lang="zh-CN" altLang="en-US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；</a:t>
            </a: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3）脉管的通利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       心脏有规律的跳动， 与心脏相通的脉管亦随之产生有规律的搏动， 称之为“脉搏”。 中医通过触摸脉搏的跳动， 来了解全身气血的盛衰， 作为诊断疾病的依据之一， 称之为“脉诊”。在正常生理情况下， 心脏的功能正常， 气血运行通畅，全身的机能正常， 则脉搏节律调匀，和缓有力。否则，脉搏便会出现异常改变。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574511" y="6097549"/>
            <a:ext cx="1103630" cy="354697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728210" y="6021070"/>
            <a:ext cx="796290" cy="431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592F13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01</a:t>
            </a:r>
            <a:endParaRPr kumimoji="1" lang="zh-CN" altLang="en-US"/>
          </a:p>
        </p:txBody>
      </p:sp>
      <p:sp>
        <p:nvSpPr>
          <p:cNvPr id="67" name="标题 1"/>
          <p:cNvSpPr txBox="1"/>
          <p:nvPr/>
        </p:nvSpPr>
        <p:spPr>
          <a:xfrm>
            <a:off x="299070" y="320879"/>
            <a:ext cx="4495800" cy="56515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8" name="标题 1"/>
          <p:cNvSpPr txBox="1"/>
          <p:nvPr/>
        </p:nvSpPr>
        <p:spPr>
          <a:xfrm>
            <a:off x="592800" y="399245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“心”的双重含义--</a:t>
            </a: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中医</a:t>
            </a:r>
            <a:endParaRPr kumimoji="1" lang="zh-CN" altLang="en-US" sz="2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69" name="标题 1"/>
          <p:cNvSpPr txBox="1"/>
          <p:nvPr/>
        </p:nvSpPr>
        <p:spPr>
          <a:xfrm rot="5400000">
            <a:off x="-457200" y="114300"/>
            <a:ext cx="914400" cy="914400"/>
          </a:xfrm>
          <a:prstGeom prst="blockArc">
            <a:avLst>
              <a:gd name="adj1" fmla="val 10800000"/>
              <a:gd name="adj2" fmla="val 0"/>
              <a:gd name="adj3" fmla="val 28546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89721" y="1351280"/>
            <a:ext cx="675640" cy="455914"/>
          </a:xfrm>
          <a:prstGeom prst="triangle">
            <a:avLst/>
          </a:prstGeom>
          <a:solidFill>
            <a:schemeClr val="accent1">
              <a:lumMod val="5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9624759" y="1268730"/>
            <a:ext cx="675640" cy="455914"/>
          </a:xfrm>
          <a:prstGeom prst="triangle">
            <a:avLst/>
          </a:prstGeom>
          <a:solidFill>
            <a:schemeClr val="accent1">
              <a:lumMod val="5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67715" y="1700530"/>
            <a:ext cx="9806305" cy="4191635"/>
          </a:xfrm>
          <a:prstGeom prst="roundRect">
            <a:avLst>
              <a:gd name="adj" fmla="val 4721"/>
            </a:avLst>
          </a:prstGeom>
          <a:gradFill>
            <a:gsLst>
              <a:gs pos="1000">
                <a:schemeClr val="accent1">
                  <a:lumMod val="75000"/>
                </a:schemeClr>
              </a:gs>
              <a:gs pos="82000">
                <a:schemeClr val="accent1"/>
              </a:gs>
            </a:gsLst>
            <a:lin ang="5400000" scaled="0"/>
          </a:gradFill>
          <a:ln w="12700" cap="sq">
            <a:noFill/>
            <a:miter/>
          </a:ln>
          <a:effectLst>
            <a:outerShdw blurRad="177800" dist="38100" dir="5400000" algn="t" rotWithShape="0">
              <a:srgbClr val="000000">
                <a:alpha val="8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60400" y="1776730"/>
            <a:ext cx="8146415" cy="4015740"/>
          </a:xfrm>
          <a:prstGeom prst="roundRect">
            <a:avLst>
              <a:gd name="adj" fmla="val 4946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77800" dist="38100" dir="5400000" algn="t" rotWithShape="0">
              <a:srgbClr val="000000">
                <a:alpha val="8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287980" y="867632"/>
            <a:ext cx="2065032" cy="3826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345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心脏器官功能（</a:t>
            </a:r>
            <a:r>
              <a:rPr kumimoji="1" lang="zh-CN" altLang="en-US" sz="1345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中</a:t>
            </a:r>
            <a:r>
              <a:rPr kumimoji="1" lang="en-US" altLang="zh-CN" sz="1345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医视角）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983615" y="2174240"/>
            <a:ext cx="7629525" cy="299021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2</a:t>
            </a:r>
            <a:r>
              <a:rPr kumimoji="1" lang="zh-CN" altLang="en-US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、心为君主之官</a:t>
            </a:r>
            <a:endParaRPr kumimoji="1" lang="zh-CN" altLang="en-US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     中医视心脏为人体最重要的器官之一，主宰生命活动，为“君主之官” 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       五脏六腑必须在心的统一指挥下， 才能进行统一协调的正常的生命活动。 心为君主而脏腑百骸皆听命于心。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574511" y="6097549"/>
            <a:ext cx="1103630" cy="354697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728210" y="6021070"/>
            <a:ext cx="796290" cy="431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592F13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02</a:t>
            </a:r>
            <a:endParaRPr kumimoji="1" lang="zh-CN" altLang="en-US"/>
          </a:p>
        </p:txBody>
      </p:sp>
      <p:sp>
        <p:nvSpPr>
          <p:cNvPr id="67" name="标题 1"/>
          <p:cNvSpPr txBox="1"/>
          <p:nvPr/>
        </p:nvSpPr>
        <p:spPr>
          <a:xfrm>
            <a:off x="299070" y="320879"/>
            <a:ext cx="4495800" cy="56515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8" name="标题 1"/>
          <p:cNvSpPr txBox="1"/>
          <p:nvPr/>
        </p:nvSpPr>
        <p:spPr>
          <a:xfrm>
            <a:off x="592800" y="399245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“心”的双重含义--</a:t>
            </a: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中医</a:t>
            </a:r>
            <a:endParaRPr kumimoji="1" lang="zh-CN" altLang="en-US" sz="2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69" name="标题 1"/>
          <p:cNvSpPr txBox="1"/>
          <p:nvPr/>
        </p:nvSpPr>
        <p:spPr>
          <a:xfrm rot="5400000">
            <a:off x="-457200" y="114300"/>
            <a:ext cx="914400" cy="914400"/>
          </a:xfrm>
          <a:prstGeom prst="blockArc">
            <a:avLst>
              <a:gd name="adj1" fmla="val 10800000"/>
              <a:gd name="adj2" fmla="val 0"/>
              <a:gd name="adj3" fmla="val 28546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36.61259842519685,&quot;left&quot;:321.9487401574803,&quot;top&quot;:390.96999999999997,&quot;width&quot;:312.50511811023625}"/>
</p:tagLst>
</file>

<file path=ppt/tags/tag10.xml><?xml version="1.0" encoding="utf-8"?>
<p:tagLst xmlns:p="http://schemas.openxmlformats.org/presentationml/2006/main">
  <p:tag name="KSO_WM_DIAGRAM_VIRTUALLY_FRAME" val="{&quot;height&quot;:36.61259842519685,&quot;left&quot;:321.9487401574803,&quot;top&quot;:390.96999999999997,&quot;width&quot;:312.50511811023625}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359.78905511811024,&quot;left&quot;:52,&quot;top&quot;:95.32921259842519,&quot;width&quot;:855}"/>
</p:tagLst>
</file>

<file path=ppt/tags/tag14.xml><?xml version="1.0" encoding="utf-8"?>
<p:tagLst xmlns:p="http://schemas.openxmlformats.org/presentationml/2006/main">
  <p:tag name="KSO_WM_DIAGRAM_VIRTUALLY_FRAME" val="{&quot;height&quot;:359.78905511811024,&quot;left&quot;:52,&quot;top&quot;:95.32921259842519,&quot;width&quot;:855}"/>
</p:tagLst>
</file>

<file path=ppt/tags/tag15.xml><?xml version="1.0" encoding="utf-8"?>
<p:tagLst xmlns:p="http://schemas.openxmlformats.org/presentationml/2006/main">
  <p:tag name="KSO_WM_DIAGRAM_VIRTUALLY_FRAME" val="{&quot;height&quot;:359.78905511811024,&quot;left&quot;:52,&quot;top&quot;:95.32921259842519,&quot;width&quot;:855}"/>
</p:tagLst>
</file>

<file path=ppt/tags/tag16.xml><?xml version="1.0" encoding="utf-8"?>
<p:tagLst xmlns:p="http://schemas.openxmlformats.org/presentationml/2006/main">
  <p:tag name="KSO_WM_DIAGRAM_VIRTUALLY_FRAME" val="{&quot;height&quot;:359.78905511811024,&quot;left&quot;:52,&quot;top&quot;:95.32921259842519,&quot;width&quot;:855}"/>
</p:tagLst>
</file>

<file path=ppt/tags/tag17.xml><?xml version="1.0" encoding="utf-8"?>
<p:tagLst xmlns:p="http://schemas.openxmlformats.org/presentationml/2006/main">
  <p:tag name="KSO_WM_DIAGRAM_VIRTUALLY_FRAME" val="{&quot;height&quot;:359.78905511811024,&quot;left&quot;:52,&quot;top&quot;:95.32921259842519,&quot;width&quot;:855}"/>
</p:tagLst>
</file>

<file path=ppt/tags/tag18.xml><?xml version="1.0" encoding="utf-8"?>
<p:tagLst xmlns:p="http://schemas.openxmlformats.org/presentationml/2006/main">
  <p:tag name="KSO_WM_DIAGRAM_VIRTUALLY_FRAME" val="{&quot;height&quot;:359.78905511811024,&quot;left&quot;:52,&quot;top&quot;:95.32921259842519,&quot;width&quot;:855}"/>
</p:tagLst>
</file>

<file path=ppt/tags/tag19.xml><?xml version="1.0" encoding="utf-8"?>
<p:tagLst xmlns:p="http://schemas.openxmlformats.org/presentationml/2006/main">
  <p:tag name="KSO_WM_DIAGRAM_VIRTUALLY_FRAME" val="{&quot;height&quot;:359.78905511811024,&quot;left&quot;:52,&quot;top&quot;:95.32921259842519,&quot;width&quot;:855}"/>
</p:tagLst>
</file>

<file path=ppt/tags/tag2.xml><?xml version="1.0" encoding="utf-8"?>
<p:tagLst xmlns:p="http://schemas.openxmlformats.org/presentationml/2006/main">
  <p:tag name="KSO_WM_DIAGRAM_VIRTUALLY_FRAME" val="{&quot;height&quot;:36.61259842519685,&quot;left&quot;:321.9487401574803,&quot;top&quot;:390.96999999999997,&quot;width&quot;:312.50511811023625}"/>
</p:tagLst>
</file>

<file path=ppt/tags/tag20.xml><?xml version="1.0" encoding="utf-8"?>
<p:tagLst xmlns:p="http://schemas.openxmlformats.org/presentationml/2006/main">
  <p:tag name="KSO_WM_DIAGRAM_VIRTUALLY_FRAME" val="{&quot;height&quot;:359.78905511811024,&quot;left&quot;:52,&quot;top&quot;:95.32921259842519,&quot;width&quot;:855}"/>
</p:tagLst>
</file>

<file path=ppt/tags/tag21.xml><?xml version="1.0" encoding="utf-8"?>
<p:tagLst xmlns:p="http://schemas.openxmlformats.org/presentationml/2006/main">
  <p:tag name="KSO_WM_DIAGRAM_VIRTUALLY_FRAME" val="{&quot;height&quot;:359.78905511811024,&quot;left&quot;:52,&quot;top&quot;:95.32921259842519,&quot;width&quot;:855}"/>
</p:tagLst>
</file>

<file path=ppt/tags/tag22.xml><?xml version="1.0" encoding="utf-8"?>
<p:tagLst xmlns:p="http://schemas.openxmlformats.org/presentationml/2006/main">
  <p:tag name="KSO_WM_DIAGRAM_VIRTUALLY_FRAME" val="{&quot;height&quot;:359.78905511811024,&quot;left&quot;:52,&quot;top&quot;:95.32921259842519,&quot;width&quot;:855}"/>
</p:tagLst>
</file>

<file path=ppt/tags/tag23.xml><?xml version="1.0" encoding="utf-8"?>
<p:tagLst xmlns:p="http://schemas.openxmlformats.org/presentationml/2006/main">
  <p:tag name="KSO_WM_DIAGRAM_VIRTUALLY_FRAME" val="{&quot;height&quot;:375.0707874015748,&quot;left&quot;:52,&quot;top&quot;:95.32921259842519,&quot;width&quot;:855}"/>
</p:tagLst>
</file>

<file path=ppt/tags/tag24.xml><?xml version="1.0" encoding="utf-8"?>
<p:tagLst xmlns:p="http://schemas.openxmlformats.org/presentationml/2006/main">
  <p:tag name="KSO_WM_DIAGRAM_VIRTUALLY_FRAME" val="{&quot;height&quot;:375.0707874015748,&quot;left&quot;:52,&quot;top&quot;:95.32921259842519,&quot;width&quot;:855}"/>
</p:tagLst>
</file>

<file path=ppt/tags/tag25.xml><?xml version="1.0" encoding="utf-8"?>
<p:tagLst xmlns:p="http://schemas.openxmlformats.org/presentationml/2006/main">
  <p:tag name="KSO_WM_DIAGRAM_VIRTUALLY_FRAME" val="{&quot;height&quot;:375.0707874015748,&quot;left&quot;:52,&quot;top&quot;:95.32921259842519,&quot;width&quot;:855}"/>
</p:tagLst>
</file>

<file path=ppt/tags/tag26.xml><?xml version="1.0" encoding="utf-8"?>
<p:tagLst xmlns:p="http://schemas.openxmlformats.org/presentationml/2006/main">
  <p:tag name="KSO_WM_DIAGRAM_VIRTUALLY_FRAME" val="{&quot;height&quot;:375.0707874015748,&quot;left&quot;:52,&quot;top&quot;:95.32921259842519,&quot;width&quot;:855}"/>
</p:tagLst>
</file>

<file path=ppt/tags/tag27.xml><?xml version="1.0" encoding="utf-8"?>
<p:tagLst xmlns:p="http://schemas.openxmlformats.org/presentationml/2006/main">
  <p:tag name="KSO_WM_DIAGRAM_VIRTUALLY_FRAME" val="{&quot;height&quot;:375.0707874015748,&quot;left&quot;:52,&quot;top&quot;:95.32921259842519,&quot;width&quot;:855}"/>
</p:tagLst>
</file>

<file path=ppt/tags/tag28.xml><?xml version="1.0" encoding="utf-8"?>
<p:tagLst xmlns:p="http://schemas.openxmlformats.org/presentationml/2006/main">
  <p:tag name="KSO_WM_DIAGRAM_VIRTUALLY_FRAME" val="{&quot;height&quot;:375.0707874015748,&quot;left&quot;:52,&quot;top&quot;:95.32921259842519,&quot;width&quot;:855}"/>
</p:tagLst>
</file>

<file path=ppt/tags/tag29.xml><?xml version="1.0" encoding="utf-8"?>
<p:tagLst xmlns:p="http://schemas.openxmlformats.org/presentationml/2006/main">
  <p:tag name="KSO_WM_DIAGRAM_VIRTUALLY_FRAME" val="{&quot;height&quot;:375.0707874015748,&quot;left&quot;:52,&quot;top&quot;:95.32921259842519,&quot;width&quot;:855}"/>
</p:tagLst>
</file>

<file path=ppt/tags/tag3.xml><?xml version="1.0" encoding="utf-8"?>
<p:tagLst xmlns:p="http://schemas.openxmlformats.org/presentationml/2006/main">
  <p:tag name="KSO_WM_DIAGRAM_VIRTUALLY_FRAME" val="{&quot;height&quot;:36.61259842519685,&quot;left&quot;:321.9487401574803,&quot;top&quot;:390.96999999999997,&quot;width&quot;:312.50511811023625}"/>
</p:tagLst>
</file>

<file path=ppt/tags/tag30.xml><?xml version="1.0" encoding="utf-8"?>
<p:tagLst xmlns:p="http://schemas.openxmlformats.org/presentationml/2006/main">
  <p:tag name="KSO_WM_DIAGRAM_VIRTUALLY_FRAME" val="{&quot;height&quot;:375.0707874015748,&quot;left&quot;:52,&quot;top&quot;:95.32921259842519,&quot;width&quot;:855}"/>
</p:tagLst>
</file>

<file path=ppt/tags/tag31.xml><?xml version="1.0" encoding="utf-8"?>
<p:tagLst xmlns:p="http://schemas.openxmlformats.org/presentationml/2006/main">
  <p:tag name="KSO_WM_DIAGRAM_VIRTUALLY_FRAME" val="{&quot;height&quot;:375.0707874015748,&quot;left&quot;:52,&quot;top&quot;:95.32921259842519,&quot;width&quot;:855}"/>
</p:tagLst>
</file>

<file path=ppt/tags/tag32.xml><?xml version="1.0" encoding="utf-8"?>
<p:tagLst xmlns:p="http://schemas.openxmlformats.org/presentationml/2006/main">
  <p:tag name="KSO_WM_DIAGRAM_VIRTUALLY_FRAME" val="{&quot;height&quot;:375.0707874015748,&quot;left&quot;:52,&quot;top&quot;:95.32921259842519,&quot;width&quot;:855}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DIAGRAM_VIRTUALLY_FRAME" val="{&quot;height&quot;:241.55,&quot;left&quot;:66.1,&quot;top&quot;:201.95,&quot;width&quot;:358}"/>
</p:tagLst>
</file>

<file path=ppt/tags/tag36.xml><?xml version="1.0" encoding="utf-8"?>
<p:tagLst xmlns:p="http://schemas.openxmlformats.org/presentationml/2006/main">
  <p:tag name="KSO_WM_DIAGRAM_VIRTUALLY_FRAME" val="{&quot;height&quot;:241.55,&quot;left&quot;:66.1,&quot;top&quot;:201.95,&quot;width&quot;:358}"/>
</p:tagLst>
</file>

<file path=ppt/tags/tag37.xml><?xml version="1.0" encoding="utf-8"?>
<p:tagLst xmlns:p="http://schemas.openxmlformats.org/presentationml/2006/main">
  <p:tag name="KSO_WM_DIAGRAM_VIRTUALLY_FRAME" val="{&quot;height&quot;:241.55,&quot;left&quot;:66.1,&quot;top&quot;:201.95,&quot;width&quot;:358}"/>
</p:tagLst>
</file>

<file path=ppt/tags/tag38.xml><?xml version="1.0" encoding="utf-8"?>
<p:tagLst xmlns:p="http://schemas.openxmlformats.org/presentationml/2006/main">
  <p:tag name="KSO_WM_DIAGRAM_VIRTUALLY_FRAME" val="{&quot;height&quot;:241.55,&quot;left&quot;:66.1,&quot;top&quot;:201.95,&quot;width&quot;:358}"/>
</p:tagLst>
</file>

<file path=ppt/tags/tag39.xml><?xml version="1.0" encoding="utf-8"?>
<p:tagLst xmlns:p="http://schemas.openxmlformats.org/presentationml/2006/main">
  <p:tag name="KSO_WM_DIAGRAM_VIRTUALLY_FRAME" val="{&quot;height&quot;:142.95,&quot;left&quot;:66.1,&quot;top&quot;:201.95,&quot;width&quot;:358}"/>
</p:tagLst>
</file>

<file path=ppt/tags/tag4.xml><?xml version="1.0" encoding="utf-8"?>
<p:tagLst xmlns:p="http://schemas.openxmlformats.org/presentationml/2006/main">
  <p:tag name="KSO_WM_DIAGRAM_VIRTUALLY_FRAME" val="{&quot;height&quot;:36.61259842519685,&quot;left&quot;:321.9487401574803,&quot;top&quot;:390.96999999999997,&quot;width&quot;:312.50511811023625}"/>
</p:tagLst>
</file>

<file path=ppt/tags/tag40.xml><?xml version="1.0" encoding="utf-8"?>
<p:tagLst xmlns:p="http://schemas.openxmlformats.org/presentationml/2006/main">
  <p:tag name="KSO_WM_DIAGRAM_VIRTUALLY_FRAME" val="{&quot;height&quot;:142.95,&quot;left&quot;:66.1,&quot;top&quot;:201.95,&quot;width&quot;:358}"/>
</p:tagLst>
</file>

<file path=ppt/tags/tag41.xml><?xml version="1.0" encoding="utf-8"?>
<p:tagLst xmlns:p="http://schemas.openxmlformats.org/presentationml/2006/main">
  <p:tag name="KSO_WM_DIAGRAM_VIRTUALLY_FRAME" val="{&quot;height&quot;:241.55,&quot;left&quot;:66.1,&quot;top&quot;:201.95,&quot;width&quot;:358}"/>
</p:tagLst>
</file>

<file path=ppt/tags/tag42.xml><?xml version="1.0" encoding="utf-8"?>
<p:tagLst xmlns:p="http://schemas.openxmlformats.org/presentationml/2006/main">
  <p:tag name="KSO_WM_DIAGRAM_VIRTUALLY_FRAME" val="{&quot;height&quot;:241.55,&quot;left&quot;:66.1,&quot;top&quot;:201.95,&quot;width&quot;:358}"/>
</p:tagLst>
</file>

<file path=ppt/tags/tag43.xml><?xml version="1.0" encoding="utf-8"?>
<p:tagLst xmlns:p="http://schemas.openxmlformats.org/presentationml/2006/main">
  <p:tag name="KSO_WM_DIAGRAM_VIRTUALLY_FRAME" val="{&quot;height&quot;:241.55,&quot;left&quot;:66.1,&quot;top&quot;:201.95,&quot;width&quot;:358}"/>
</p:tagLst>
</file>

<file path=ppt/tags/tag44.xml><?xml version="1.0" encoding="utf-8"?>
<p:tagLst xmlns:p="http://schemas.openxmlformats.org/presentationml/2006/main">
  <p:tag name="KSO_WM_DIAGRAM_VIRTUALLY_FRAME" val="{&quot;height&quot;:241.55,&quot;left&quot;:66.1,&quot;top&quot;:201.95,&quot;width&quot;:358}"/>
</p:tagLst>
</file>

<file path=ppt/tags/tag45.xml><?xml version="1.0" encoding="utf-8"?>
<p:tagLst xmlns:p="http://schemas.openxmlformats.org/presentationml/2006/main">
  <p:tag name="KSO_WM_DIAGRAM_VIRTUALLY_FRAME" val="{&quot;height&quot;:142.95,&quot;left&quot;:66.1,&quot;top&quot;:201.95,&quot;width&quot;:358}"/>
</p:tagLst>
</file>

<file path=ppt/tags/tag46.xml><?xml version="1.0" encoding="utf-8"?>
<p:tagLst xmlns:p="http://schemas.openxmlformats.org/presentationml/2006/main">
  <p:tag name="KSO_WM_DIAGRAM_VIRTUALLY_FRAME" val="{&quot;height&quot;:142.95,&quot;left&quot;:66.1,&quot;top&quot;:201.95,&quot;width&quot;:358}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36.61259842519685,&quot;left&quot;:321.9487401574803,&quot;top&quot;:390.96999999999997,&quot;width&quot;:312.50511811023625}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COMMONDATA" val="eyJoZGlkIjoiMjExODVkYzUzODc3ZGJlMzE3ZDdmYmQwNTAxYzQ4ZjUifQ=="/>
</p:tagLst>
</file>

<file path=ppt/tags/tag6.xml><?xml version="1.0" encoding="utf-8"?>
<p:tagLst xmlns:p="http://schemas.openxmlformats.org/presentationml/2006/main">
  <p:tag name="KSO_WM_DIAGRAM_VIRTUALLY_FRAME" val="{&quot;height&quot;:36.61259842519685,&quot;left&quot;:321.9487401574803,&quot;top&quot;:390.96999999999997,&quot;width&quot;:312.50511811023625}"/>
</p:tagLst>
</file>

<file path=ppt/tags/tag7.xml><?xml version="1.0" encoding="utf-8"?>
<p:tagLst xmlns:p="http://schemas.openxmlformats.org/presentationml/2006/main">
  <p:tag name="KSO_WM_DIAGRAM_VIRTUALLY_FRAME" val="{&quot;height&quot;:36.61259842519685,&quot;left&quot;:321.9487401574803,&quot;top&quot;:390.96999999999997,&quot;width&quot;:312.50511811023625}"/>
</p:tagLst>
</file>

<file path=ppt/tags/tag8.xml><?xml version="1.0" encoding="utf-8"?>
<p:tagLst xmlns:p="http://schemas.openxmlformats.org/presentationml/2006/main">
  <p:tag name="KSO_WM_DIAGRAM_VIRTUALLY_FRAME" val="{&quot;height&quot;:36.61259842519685,&quot;left&quot;:321.9487401574803,&quot;top&quot;:390.96999999999997,&quot;width&quot;:312.50511811023625}"/>
</p:tagLst>
</file>

<file path=ppt/tags/tag9.xml><?xml version="1.0" encoding="utf-8"?>
<p:tagLst xmlns:p="http://schemas.openxmlformats.org/presentationml/2006/main">
  <p:tag name="KSO_WM_DIAGRAM_VIRTUALLY_FRAME" val="{&quot;height&quot;:36.61259842519685,&quot;left&quot;:321.9487401574803,&quot;top&quot;:390.96999999999997,&quot;width&quot;:312.50511811023625}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92F13"/>
      </a:accent1>
      <a:accent2>
        <a:srgbClr val="912B1E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92F13"/>
      </a:accent1>
      <a:accent2>
        <a:srgbClr val="912B1E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4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92F13"/>
      </a:accent1>
      <a:accent2>
        <a:srgbClr val="912B1E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5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92F13"/>
      </a:accent1>
      <a:accent2>
        <a:srgbClr val="912B1E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7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92F13"/>
      </a:accent1>
      <a:accent2>
        <a:srgbClr val="912B1E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92F13"/>
      </a:accent1>
      <a:accent2>
        <a:srgbClr val="912B1E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6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92F13"/>
      </a:accent1>
      <a:accent2>
        <a:srgbClr val="912B1E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8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92F13"/>
      </a:accent1>
      <a:accent2>
        <a:srgbClr val="912B1E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2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92F13"/>
      </a:accent1>
      <a:accent2>
        <a:srgbClr val="912B1E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23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92F13"/>
      </a:accent1>
      <a:accent2>
        <a:srgbClr val="912B1E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24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92F13"/>
      </a:accent1>
      <a:accent2>
        <a:srgbClr val="912B1E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92F13"/>
      </a:accent1>
      <a:accent2>
        <a:srgbClr val="912B1E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9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92F13"/>
      </a:accent1>
      <a:accent2>
        <a:srgbClr val="912B1E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3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92F13"/>
      </a:accent1>
      <a:accent2>
        <a:srgbClr val="912B1E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92F13"/>
      </a:accent1>
      <a:accent2>
        <a:srgbClr val="912B1E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92F13"/>
      </a:accent1>
      <a:accent2>
        <a:srgbClr val="912B1E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92F13"/>
      </a:accent1>
      <a:accent2>
        <a:srgbClr val="912B1E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92F13"/>
      </a:accent1>
      <a:accent2>
        <a:srgbClr val="912B1E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92F13"/>
      </a:accent1>
      <a:accent2>
        <a:srgbClr val="912B1E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92F13"/>
      </a:accent1>
      <a:accent2>
        <a:srgbClr val="912B1E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92F13"/>
      </a:accent1>
      <a:accent2>
        <a:srgbClr val="912B1E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92F13"/>
      </a:accent1>
      <a:accent2>
        <a:srgbClr val="912B1E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5520</Words>
  <Application>WPS 演示</Application>
  <PresentationFormat/>
  <Paragraphs>351</Paragraphs>
  <Slides>33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22</vt:i4>
      </vt:variant>
      <vt:variant>
        <vt:lpstr>幻灯片标题</vt:lpstr>
      </vt:variant>
      <vt:variant>
        <vt:i4>33</vt:i4>
      </vt:variant>
    </vt:vector>
  </HeadingPairs>
  <TitlesOfParts>
    <vt:vector size="68" baseType="lpstr">
      <vt:lpstr>Arial</vt:lpstr>
      <vt:lpstr>宋体</vt:lpstr>
      <vt:lpstr>Wingdings</vt:lpstr>
      <vt:lpstr>Source Han Serif SC Bold</vt:lpstr>
      <vt:lpstr>OPPOSans R</vt:lpstr>
      <vt:lpstr>Alibaba Sans</vt:lpstr>
      <vt:lpstr>Source Han Sans</vt:lpstr>
      <vt:lpstr>Source Han Sans CN Bold</vt:lpstr>
      <vt:lpstr>等线</vt:lpstr>
      <vt:lpstr>微软雅黑</vt:lpstr>
      <vt:lpstr>Arial Unicode MS</vt:lpstr>
      <vt:lpstr>Calibri</vt:lpstr>
      <vt:lpstr>OPPOSans H</vt:lpstr>
      <vt:lpstr>Office 主题​​</vt:lpstr>
      <vt:lpstr>1_Office 主题​​</vt:lpstr>
      <vt:lpstr>4_Office 主题​​</vt:lpstr>
      <vt:lpstr>5_Office 主题​​</vt:lpstr>
      <vt:lpstr>6_Office 主题​​</vt:lpstr>
      <vt:lpstr>7_Office 主题​​</vt:lpstr>
      <vt:lpstr>8_Office 主题​​</vt:lpstr>
      <vt:lpstr>9_Office 主题​​</vt:lpstr>
      <vt:lpstr>10_Office 主题​​</vt:lpstr>
      <vt:lpstr>11_Office 主题​​</vt:lpstr>
      <vt:lpstr>14_Office 主题​​</vt:lpstr>
      <vt:lpstr>15_Office 主题​​</vt:lpstr>
      <vt:lpstr>17_Office 主题​​</vt:lpstr>
      <vt:lpstr>2_Office 主题​​</vt:lpstr>
      <vt:lpstr>16_Office 主题​​</vt:lpstr>
      <vt:lpstr>18_Office 主题​​</vt:lpstr>
      <vt:lpstr>12_Office 主题​​</vt:lpstr>
      <vt:lpstr>23_Office 主题​​</vt:lpstr>
      <vt:lpstr>24_Office 主题​​</vt:lpstr>
      <vt:lpstr>19_Office 主题​​</vt:lpstr>
      <vt:lpstr>13_Office 主题​​</vt:lpstr>
      <vt:lpstr>3_Office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、One  day。</cp:lastModifiedBy>
  <cp:revision>43</cp:revision>
  <dcterms:created xsi:type="dcterms:W3CDTF">2025-04-03T05:19:00Z</dcterms:created>
  <dcterms:modified xsi:type="dcterms:W3CDTF">2025-04-04T09:00:37Z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AD96A6551F96456E9B683BFD570913F3_12</vt:lpwstr>
  </property>
  <property fmtid="{D5CDD505-2E9C-101B-9397-08002B2CF9AE}" pid="3" name="KSOProductBuildVer">
    <vt:lpwstr>2052-12.1.0.20784</vt:lpwstr>
  </property>
</Properties>
</file>