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4.svg" ContentType="image/svg+xml"/>
  <Override PartName="/ppt/media/image16.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 id="2147483700" r:id="rId6"/>
    <p:sldMasterId id="2147483713" r:id="rId7"/>
    <p:sldMasterId id="2147483726" r:id="rId8"/>
  </p:sldMasterIdLst>
  <p:notesMasterIdLst>
    <p:notesMasterId r:id="rId29"/>
  </p:notesMasterIdLst>
  <p:handoutMasterIdLst>
    <p:handoutMasterId r:id="rId30"/>
  </p:handoutMasterIdLst>
  <p:sldIdLst>
    <p:sldId id="9938" r:id="rId9"/>
    <p:sldId id="9950" r:id="rId10"/>
    <p:sldId id="9975" r:id="rId11"/>
    <p:sldId id="9976" r:id="rId12"/>
    <p:sldId id="9910" r:id="rId13"/>
    <p:sldId id="9944" r:id="rId14"/>
    <p:sldId id="9949" r:id="rId15"/>
    <p:sldId id="9945" r:id="rId16"/>
    <p:sldId id="9947" r:id="rId17"/>
    <p:sldId id="9948" r:id="rId18"/>
    <p:sldId id="9952" r:id="rId19"/>
    <p:sldId id="9946" r:id="rId20"/>
    <p:sldId id="9958" r:id="rId21"/>
    <p:sldId id="9955" r:id="rId22"/>
    <p:sldId id="9954" r:id="rId23"/>
    <p:sldId id="9943" r:id="rId24"/>
    <p:sldId id="9977" r:id="rId25"/>
    <p:sldId id="9942" r:id="rId26"/>
    <p:sldId id="9966" r:id="rId27"/>
    <p:sldId id="9937" r:id="rId28"/>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0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6178" initials="1" lastIdx="1" clrIdx="0"/>
  <p:cmAuthor id="2" name="罗 文雅" initials="罗" lastIdx="2" clrIdx="1"/>
  <p:cmAuthor id="3" name="zhaos" initials="z" lastIdx="3" clrIdx="2"/>
  <p:cmAuthor id="4" name="a" initials="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E8E8"/>
    <a:srgbClr val="49899A"/>
    <a:srgbClr val="F5879D"/>
    <a:srgbClr val="F7829B"/>
    <a:srgbClr val="FC7D9A"/>
    <a:srgbClr val="C5D9F1"/>
    <a:srgbClr val="FF9999"/>
    <a:srgbClr val="FFCCCC"/>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79391" autoAdjust="0"/>
  </p:normalViewPr>
  <p:slideViewPr>
    <p:cSldViewPr showGuides="1">
      <p:cViewPr varScale="1">
        <p:scale>
          <a:sx n="114" d="100"/>
          <a:sy n="114" d="100"/>
        </p:scale>
        <p:origin x="1410" y="84"/>
      </p:cViewPr>
      <p:guideLst>
        <p:guide orient="horz" pos="1620"/>
        <p:guide pos="3016"/>
      </p:guideLst>
    </p:cSldViewPr>
  </p:slideViewPr>
  <p:notesTextViewPr>
    <p:cViewPr>
      <p:scale>
        <a:sx n="100" d="100"/>
        <a:sy n="100" d="100"/>
      </p:scale>
      <p:origin x="0" y="0"/>
    </p:cViewPr>
  </p:notesTextViewPr>
  <p:sorterViewPr>
    <p:cViewPr>
      <p:scale>
        <a:sx n="180" d="100"/>
        <a:sy n="180" d="100"/>
      </p:scale>
      <p:origin x="0" y="160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5" Type="http://schemas.openxmlformats.org/officeDocument/2006/relationships/tags" Target="tags/tag63.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0F6B3-06B7-4ACF-8929-CB46E71472D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D5330-883B-406C-885E-F3619E786BD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9"/>
            <a:ext cx="7772400" cy="1102712"/>
          </a:xfr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r>
              <a:rPr lang="zh-CN" altLang="en-US" dirty="0"/>
              <a:t>单击此处编辑母版副标题样式</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1DD298A-981F-4860-AA0C-F006F28B0E07}"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solidFill>
                <a:srgbClr val="000000"/>
              </a:solidFill>
            </a:endParaRPr>
          </a:p>
        </p:txBody>
      </p:sp>
      <p:sp>
        <p:nvSpPr>
          <p:cNvPr id="4" name="页脚占位符 3"/>
          <p:cNvSpPr>
            <a:spLocks noGrp="1"/>
          </p:cNvSpPr>
          <p:nvPr>
            <p:ph type="ftr" sz="quarter" idx="11"/>
          </p:nvPr>
        </p:nvSpPr>
        <p:spPr/>
        <p:txBody>
          <a:bodyPr/>
          <a:lstStyle/>
          <a:p>
            <a:pPr>
              <a:defRPr/>
            </a:pPr>
            <a:endParaRPr lang="en-US" dirty="0">
              <a:solidFill>
                <a:srgbClr val="000000"/>
              </a:solidFill>
            </a:endParaRPr>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solidFill>
                  <a:srgbClr val="000000"/>
                </a:solidFill>
              </a:rPr>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solidFill>
                <a:srgbClr val="000000"/>
              </a:solidFill>
            </a:endParaRPr>
          </a:p>
        </p:txBody>
      </p:sp>
      <p:sp>
        <p:nvSpPr>
          <p:cNvPr id="4" name="页脚占位符 3"/>
          <p:cNvSpPr>
            <a:spLocks noGrp="1"/>
          </p:cNvSpPr>
          <p:nvPr>
            <p:ph type="ftr" sz="quarter" idx="11"/>
          </p:nvPr>
        </p:nvSpPr>
        <p:spPr/>
        <p:txBody>
          <a:bodyPr/>
          <a:lstStyle/>
          <a:p>
            <a:pPr>
              <a:defRPr/>
            </a:pPr>
            <a:endParaRPr lang="en-US" dirty="0">
              <a:solidFill>
                <a:srgbClr val="000000"/>
              </a:solidFill>
            </a:endParaRPr>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solidFill>
                  <a:srgbClr val="000000"/>
                </a:solidFill>
              </a:rPr>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solidFill>
                <a:srgbClr val="000000"/>
              </a:solidFill>
            </a:endParaRPr>
          </a:p>
        </p:txBody>
      </p:sp>
      <p:sp>
        <p:nvSpPr>
          <p:cNvPr id="4" name="页脚占位符 3"/>
          <p:cNvSpPr>
            <a:spLocks noGrp="1"/>
          </p:cNvSpPr>
          <p:nvPr>
            <p:ph type="ftr" sz="quarter" idx="11"/>
          </p:nvPr>
        </p:nvSpPr>
        <p:spPr/>
        <p:txBody>
          <a:bodyPr/>
          <a:lstStyle/>
          <a:p>
            <a:pPr>
              <a:defRPr/>
            </a:pPr>
            <a:endParaRPr lang="en-US" dirty="0">
              <a:solidFill>
                <a:srgbClr val="000000"/>
              </a:solidFill>
            </a:endParaRPr>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solidFill>
                  <a:srgbClr val="000000"/>
                </a:solidFill>
              </a:rPr>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9"/>
            <a:ext cx="7772400" cy="1102712"/>
          </a:xfr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r>
              <a:rPr lang="zh-CN" altLang="en-US" dirty="0"/>
              <a:t>单击此处编辑母版副标题样式</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1DD298A-981F-4860-AA0C-F006F28B0E07}"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300">
                <a:solidFill>
                  <a:srgbClr val="0070C0"/>
                </a:solidFill>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marL="257175" indent="-257175">
              <a:buFont typeface="Wingdings" panose="05000000000000000000" pitchFamily="2" charset="2"/>
              <a:buChar char="n"/>
              <a:defRPr sz="1800">
                <a:solidFill>
                  <a:srgbClr val="0070C0"/>
                </a:solidFill>
              </a:defRPr>
            </a:lvl1pPr>
            <a:lvl2pPr marL="600075" indent="-257175">
              <a:buFont typeface="Arial" panose="020B0604020202020204" pitchFamily="34" charset="0"/>
              <a:buChar char="•"/>
              <a:defRPr sz="1800">
                <a:solidFill>
                  <a:srgbClr val="0070C0"/>
                </a:solidFill>
              </a:defRPr>
            </a:lvl2pPr>
            <a:lvl3pPr>
              <a:defRPr sz="1800">
                <a:solidFill>
                  <a:srgbClr val="0070C0"/>
                </a:solidFill>
              </a:defRPr>
            </a:lvl3pPr>
            <a:lvl4pPr>
              <a:defRPr sz="1800">
                <a:solidFill>
                  <a:srgbClr val="0070C0"/>
                </a:solidFill>
              </a:defRPr>
            </a:lvl4pPr>
            <a:lvl5pPr>
              <a:defRPr sz="1800">
                <a:solidFill>
                  <a:srgbClr val="0070C0"/>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4E7457C-B32E-4B95-8639-50F4574B6176}"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4"/>
            <a:ext cx="7772400" cy="1021735"/>
          </a:xfrm>
        </p:spPr>
        <p:txBody>
          <a:bodyPr anchor="t"/>
          <a:lstStyle>
            <a:lvl1pPr algn="l">
              <a:defRPr sz="3000" b="1" cap="all"/>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B94AC9A-4D96-4F1A-BFE9-550698CC1790}"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950913" y="1200361"/>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41913" y="1200361"/>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1BEEF27-5778-447A-A2A8-4C6287DEDF59}"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4"/>
            <a:ext cx="8229600" cy="857400"/>
          </a:xfrm>
        </p:spPr>
        <p:txBody>
          <a:bodyPr/>
          <a:lstStyle>
            <a:lvl1pPr>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57200" y="1151536"/>
            <a:ext cx="4040188" cy="479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536"/>
            <a:ext cx="4041775" cy="479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90F4666-BD46-4A51-8C7F-262CB9E06500}"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E3FA477-AF4A-459C-8739-82DE4AC29673}"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 1"/>
          <p:cNvSpPr>
            <a:spLocks noGrp="1"/>
          </p:cNvSpPr>
          <p:nvPr>
            <p:ph type="title"/>
          </p:nvPr>
        </p:nvSpPr>
        <p:spPr>
          <a:xfrm>
            <a:off x="1187624" y="141505"/>
            <a:ext cx="7056784" cy="857400"/>
          </a:xfrm>
        </p:spPr>
        <p:txBody>
          <a:bodyPr/>
          <a:lstStyle>
            <a:lvl1pPr>
              <a:defRPr sz="3000"/>
            </a:lvl1pPr>
          </a:lstStyle>
          <a:p>
            <a:r>
              <a:rPr lang="zh-CN" altLang="en-US" dirty="0"/>
              <a:t>单击此处编辑母版标题样式</a:t>
            </a:r>
            <a:endParaRPr lang="zh-CN" altLang="en-US" dirty="0"/>
          </a:p>
        </p:txBody>
      </p:sp>
      <p:sp>
        <p:nvSpPr>
          <p:cNvPr id="6" name="竖排文字占位符 2"/>
          <p:cNvSpPr>
            <a:spLocks noGrp="1"/>
          </p:cNvSpPr>
          <p:nvPr>
            <p:ph type="body" orient="vert" idx="1"/>
          </p:nvPr>
        </p:nvSpPr>
        <p:spPr>
          <a:xfrm>
            <a:off x="755576" y="1200361"/>
            <a:ext cx="7848871" cy="3395066"/>
          </a:xfrm>
        </p:spPr>
        <p:txBody>
          <a:bodyPr vert="horz"/>
          <a:lstStyle>
            <a:lvl1pPr marL="257175" indent="-257175">
              <a:buFont typeface="Wingdings" panose="05000000000000000000" pitchFamily="2" charset="2"/>
              <a:buChar char="l"/>
              <a:defRPr/>
            </a:lvl1pPr>
            <a:lvl2pPr marL="600075" indent="-257175">
              <a:buFont typeface="微软雅黑" panose="020B0503020204020204" pitchFamily="34" charset="-122"/>
              <a:buChar char="−"/>
              <a:defRPr sz="1650"/>
            </a:lvl2pPr>
            <a:lvl3pPr marL="857250" indent="-171450">
              <a:buFont typeface="Wingdings" panose="05000000000000000000" pitchFamily="2" charset="2"/>
              <a:buChar char="Ø"/>
              <a:defRPr sz="1500"/>
            </a:lvl3pPr>
            <a:lvl4pPr marL="1200150" indent="-171450">
              <a:buFont typeface="微软雅黑" panose="020B0503020204020204" pitchFamily="34" charset="-122"/>
              <a:buChar char="−"/>
              <a:defRPr sz="1350"/>
            </a:lvl4pPr>
            <a:lvl5pPr marL="1543050" indent="-171450">
              <a:buFont typeface="Wingdings" panose="05000000000000000000" pitchFamily="2" charset="2"/>
              <a:buChar char="Ø"/>
              <a:defRPr sz="12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300">
                <a:solidFill>
                  <a:srgbClr val="0070C0"/>
                </a:solidFill>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marL="257175" indent="-257175">
              <a:buFont typeface="Wingdings" panose="05000000000000000000" pitchFamily="2" charset="2"/>
              <a:buChar char="n"/>
              <a:defRPr sz="1800">
                <a:solidFill>
                  <a:srgbClr val="0070C0"/>
                </a:solidFill>
              </a:defRPr>
            </a:lvl1pPr>
            <a:lvl2pPr marL="600075" indent="-257175">
              <a:buFont typeface="Arial" panose="020B0604020202020204" pitchFamily="34" charset="0"/>
              <a:buChar char="•"/>
              <a:defRPr sz="1800">
                <a:solidFill>
                  <a:srgbClr val="0070C0"/>
                </a:solidFill>
              </a:defRPr>
            </a:lvl2pPr>
            <a:lvl3pPr>
              <a:defRPr sz="1800">
                <a:solidFill>
                  <a:srgbClr val="0070C0"/>
                </a:solidFill>
              </a:defRPr>
            </a:lvl3pPr>
            <a:lvl4pPr>
              <a:defRPr sz="1800">
                <a:solidFill>
                  <a:srgbClr val="0070C0"/>
                </a:solidFill>
              </a:defRPr>
            </a:lvl4pPr>
            <a:lvl5pPr>
              <a:defRPr sz="1800">
                <a:solidFill>
                  <a:srgbClr val="0070C0"/>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4E7457C-B32E-4B95-8639-50F4574B6176}" type="slidenum">
              <a:rPr lang="en-US">
                <a:solidFill>
                  <a:srgbClr val="000000"/>
                </a:solidFill>
              </a:rPr>
            </a:fld>
            <a:endParaRPr lang="en-US" dirty="0">
              <a:solidFill>
                <a:srgbClr val="000000"/>
              </a:solidFill>
            </a:endParaRPr>
          </a:p>
        </p:txBody>
      </p:sp>
      <p:pic>
        <p:nvPicPr>
          <p:cNvPr id="7" name="Picture 2"/>
          <p:cNvPicPr>
            <a:picLocks noChangeAspect="1" noChangeArrowheads="1"/>
          </p:cNvPicPr>
          <p:nvPr userDrawn="1"/>
        </p:nvPicPr>
        <p:blipFill>
          <a:blip r:embed="rId2"/>
          <a:srcRect/>
          <a:stretch>
            <a:fillRect/>
          </a:stretch>
        </p:blipFill>
        <p:spPr bwMode="auto">
          <a:xfrm>
            <a:off x="6670017" y="4661905"/>
            <a:ext cx="2510495" cy="535833"/>
          </a:xfrm>
          <a:prstGeom prst="rect">
            <a:avLst/>
          </a:prstGeom>
          <a:ln>
            <a:noFill/>
          </a:ln>
          <a:effectLst>
            <a:softEdge rad="112500"/>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23"/>
            <a:ext cx="3008313" cy="871691"/>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25"/>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515"/>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1E66A05-2D9E-455A-947E-FEC0781AF064}"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9"/>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662"/>
            <a:ext cx="5486400"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lvl="0"/>
            <a:endParaRPr lang="zh-CN" altLang="en-US" noProof="0"/>
          </a:p>
        </p:txBody>
      </p:sp>
      <p:sp>
        <p:nvSpPr>
          <p:cNvPr id="4" name="文本占位符 3"/>
          <p:cNvSpPr>
            <a:spLocks noGrp="1"/>
          </p:cNvSpPr>
          <p:nvPr>
            <p:ph type="body" sz="half" idx="2"/>
          </p:nvPr>
        </p:nvSpPr>
        <p:spPr>
          <a:xfrm>
            <a:off x="1792288" y="4026208"/>
            <a:ext cx="5486400" cy="60375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B560A77-639B-4AAC-93FD-9A3A2A736D6D}"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solidFill>
                <a:srgbClr val="000000"/>
              </a:solidFill>
            </a:endParaRPr>
          </a:p>
        </p:txBody>
      </p:sp>
      <p:sp>
        <p:nvSpPr>
          <p:cNvPr id="4" name="页脚占位符 3"/>
          <p:cNvSpPr>
            <a:spLocks noGrp="1"/>
          </p:cNvSpPr>
          <p:nvPr>
            <p:ph type="ftr" sz="quarter" idx="11"/>
          </p:nvPr>
        </p:nvSpPr>
        <p:spPr/>
        <p:txBody>
          <a:bodyPr/>
          <a:lstStyle/>
          <a:p>
            <a:pPr>
              <a:defRPr/>
            </a:pPr>
            <a:endParaRPr lang="en-US" dirty="0">
              <a:solidFill>
                <a:srgbClr val="000000"/>
              </a:solidFill>
            </a:endParaRPr>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solidFill>
                  <a:srgbClr val="000000"/>
                </a:solidFill>
              </a:rPr>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solidFill>
                <a:srgbClr val="000000"/>
              </a:solidFill>
            </a:endParaRPr>
          </a:p>
        </p:txBody>
      </p:sp>
      <p:sp>
        <p:nvSpPr>
          <p:cNvPr id="4" name="页脚占位符 3"/>
          <p:cNvSpPr>
            <a:spLocks noGrp="1"/>
          </p:cNvSpPr>
          <p:nvPr>
            <p:ph type="ftr" sz="quarter" idx="11"/>
          </p:nvPr>
        </p:nvSpPr>
        <p:spPr/>
        <p:txBody>
          <a:bodyPr/>
          <a:lstStyle/>
          <a:p>
            <a:pPr>
              <a:defRPr/>
            </a:pPr>
            <a:endParaRPr lang="en-US" dirty="0">
              <a:solidFill>
                <a:srgbClr val="000000"/>
              </a:solidFill>
            </a:endParaRPr>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solidFill>
                  <a:srgbClr val="000000"/>
                </a:solidFill>
              </a:rPr>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solidFill>
                <a:srgbClr val="000000"/>
              </a:solidFill>
            </a:endParaRPr>
          </a:p>
        </p:txBody>
      </p:sp>
      <p:sp>
        <p:nvSpPr>
          <p:cNvPr id="4" name="页脚占位符 3"/>
          <p:cNvSpPr>
            <a:spLocks noGrp="1"/>
          </p:cNvSpPr>
          <p:nvPr>
            <p:ph type="ftr" sz="quarter" idx="11"/>
          </p:nvPr>
        </p:nvSpPr>
        <p:spPr/>
        <p:txBody>
          <a:bodyPr/>
          <a:lstStyle/>
          <a:p>
            <a:pPr>
              <a:defRPr/>
            </a:pPr>
            <a:endParaRPr lang="en-US" dirty="0">
              <a:solidFill>
                <a:srgbClr val="000000"/>
              </a:solidFill>
            </a:endParaRPr>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solidFill>
                  <a:srgbClr val="000000"/>
                </a:solidFill>
              </a:rPr>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9"/>
            <a:ext cx="7772400" cy="1102712"/>
          </a:xfr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r>
              <a:rPr lang="zh-CN" altLang="en-US" dirty="0"/>
              <a:t>单击此处编辑母版副标题样式</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1DD298A-981F-4860-AA0C-F006F28B0E07}"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300">
                <a:solidFill>
                  <a:srgbClr val="0070C0"/>
                </a:solidFill>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marL="257175" indent="-257175">
              <a:buFont typeface="Wingdings" panose="05000000000000000000" pitchFamily="2" charset="2"/>
              <a:buChar char="n"/>
              <a:defRPr sz="1800">
                <a:solidFill>
                  <a:srgbClr val="0070C0"/>
                </a:solidFill>
              </a:defRPr>
            </a:lvl1pPr>
            <a:lvl2pPr marL="600075" indent="-257175">
              <a:buFont typeface="Arial" panose="020B0604020202020204" pitchFamily="34" charset="0"/>
              <a:buChar char="•"/>
              <a:defRPr sz="1800">
                <a:solidFill>
                  <a:srgbClr val="0070C0"/>
                </a:solidFill>
              </a:defRPr>
            </a:lvl2pPr>
            <a:lvl3pPr>
              <a:defRPr sz="1800">
                <a:solidFill>
                  <a:srgbClr val="0070C0"/>
                </a:solidFill>
              </a:defRPr>
            </a:lvl3pPr>
            <a:lvl4pPr>
              <a:defRPr sz="1800">
                <a:solidFill>
                  <a:srgbClr val="0070C0"/>
                </a:solidFill>
              </a:defRPr>
            </a:lvl4pPr>
            <a:lvl5pPr>
              <a:defRPr sz="1800">
                <a:solidFill>
                  <a:srgbClr val="0070C0"/>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4E7457C-B32E-4B95-8639-50F4574B6176}"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4"/>
            <a:ext cx="7772400" cy="1021735"/>
          </a:xfrm>
        </p:spPr>
        <p:txBody>
          <a:bodyPr anchor="t"/>
          <a:lstStyle>
            <a:lvl1pPr algn="l">
              <a:defRPr sz="3000" b="1" cap="all"/>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B94AC9A-4D96-4F1A-BFE9-550698CC1790}"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950913" y="1200361"/>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41913" y="1200361"/>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1BEEF27-5778-447A-A2A8-4C6287DEDF59}"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4"/>
            <a:ext cx="8229600" cy="857400"/>
          </a:xfrm>
        </p:spPr>
        <p:txBody>
          <a:bodyPr/>
          <a:lstStyle>
            <a:lvl1pPr>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57200" y="1151536"/>
            <a:ext cx="4040188" cy="479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536"/>
            <a:ext cx="4041775" cy="479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90F4666-BD46-4A51-8C7F-262CB9E06500}"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4"/>
            <a:ext cx="7772400" cy="1021735"/>
          </a:xfrm>
        </p:spPr>
        <p:txBody>
          <a:bodyPr anchor="t"/>
          <a:lstStyle>
            <a:lvl1pPr algn="l">
              <a:defRPr sz="3000" b="1" cap="all"/>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B94AC9A-4D96-4F1A-BFE9-550698CC1790}"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E3FA477-AF4A-459C-8739-82DE4AC29673}"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 1"/>
          <p:cNvSpPr>
            <a:spLocks noGrp="1"/>
          </p:cNvSpPr>
          <p:nvPr>
            <p:ph type="title"/>
          </p:nvPr>
        </p:nvSpPr>
        <p:spPr>
          <a:xfrm>
            <a:off x="1187624" y="141505"/>
            <a:ext cx="7056784" cy="857400"/>
          </a:xfrm>
        </p:spPr>
        <p:txBody>
          <a:bodyPr/>
          <a:lstStyle>
            <a:lvl1pPr>
              <a:defRPr sz="3000"/>
            </a:lvl1pPr>
          </a:lstStyle>
          <a:p>
            <a:r>
              <a:rPr lang="zh-CN" altLang="en-US" dirty="0"/>
              <a:t>单击此处编辑母版标题样式</a:t>
            </a:r>
            <a:endParaRPr lang="zh-CN" altLang="en-US" dirty="0"/>
          </a:p>
        </p:txBody>
      </p:sp>
      <p:sp>
        <p:nvSpPr>
          <p:cNvPr id="6" name="竖排文字占位符 2"/>
          <p:cNvSpPr>
            <a:spLocks noGrp="1"/>
          </p:cNvSpPr>
          <p:nvPr>
            <p:ph type="body" orient="vert" idx="1"/>
          </p:nvPr>
        </p:nvSpPr>
        <p:spPr>
          <a:xfrm>
            <a:off x="755576" y="1200361"/>
            <a:ext cx="7848871" cy="3395066"/>
          </a:xfrm>
        </p:spPr>
        <p:txBody>
          <a:bodyPr vert="horz"/>
          <a:lstStyle>
            <a:lvl1pPr marL="257175" indent="-257175">
              <a:buFont typeface="Wingdings" panose="05000000000000000000" pitchFamily="2" charset="2"/>
              <a:buChar char="l"/>
              <a:defRPr/>
            </a:lvl1pPr>
            <a:lvl2pPr marL="600075" indent="-257175">
              <a:buFont typeface="微软雅黑" panose="020B0503020204020204" pitchFamily="34" charset="-122"/>
              <a:buChar char="−"/>
              <a:defRPr sz="1650"/>
            </a:lvl2pPr>
            <a:lvl3pPr marL="857250" indent="-171450">
              <a:buFont typeface="Wingdings" panose="05000000000000000000" pitchFamily="2" charset="2"/>
              <a:buChar char="Ø"/>
              <a:defRPr sz="1500"/>
            </a:lvl3pPr>
            <a:lvl4pPr marL="1200150" indent="-171450">
              <a:buFont typeface="微软雅黑" panose="020B0503020204020204" pitchFamily="34" charset="-122"/>
              <a:buChar char="−"/>
              <a:defRPr sz="1350"/>
            </a:lvl4pPr>
            <a:lvl5pPr marL="1543050" indent="-171450">
              <a:buFont typeface="Wingdings" panose="05000000000000000000" pitchFamily="2" charset="2"/>
              <a:buChar char="Ø"/>
              <a:defRPr sz="12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23"/>
            <a:ext cx="3008313" cy="871691"/>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25"/>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515"/>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1E66A05-2D9E-455A-947E-FEC0781AF064}"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9"/>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662"/>
            <a:ext cx="5486400"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lvl="0"/>
            <a:endParaRPr lang="zh-CN" altLang="en-US" noProof="0"/>
          </a:p>
        </p:txBody>
      </p:sp>
      <p:sp>
        <p:nvSpPr>
          <p:cNvPr id="4" name="文本占位符 3"/>
          <p:cNvSpPr>
            <a:spLocks noGrp="1"/>
          </p:cNvSpPr>
          <p:nvPr>
            <p:ph type="body" sz="half" idx="2"/>
          </p:nvPr>
        </p:nvSpPr>
        <p:spPr>
          <a:xfrm>
            <a:off x="1792288" y="4026208"/>
            <a:ext cx="5486400" cy="60375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B560A77-639B-4AAC-93FD-9A3A2A736D6D}"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solidFill>
                <a:srgbClr val="000000"/>
              </a:solidFill>
            </a:endParaRPr>
          </a:p>
        </p:txBody>
      </p:sp>
      <p:sp>
        <p:nvSpPr>
          <p:cNvPr id="4" name="页脚占位符 3"/>
          <p:cNvSpPr>
            <a:spLocks noGrp="1"/>
          </p:cNvSpPr>
          <p:nvPr>
            <p:ph type="ftr" sz="quarter" idx="11"/>
          </p:nvPr>
        </p:nvSpPr>
        <p:spPr/>
        <p:txBody>
          <a:bodyPr/>
          <a:lstStyle/>
          <a:p>
            <a:pPr>
              <a:defRPr/>
            </a:pPr>
            <a:endParaRPr lang="en-US" dirty="0">
              <a:solidFill>
                <a:srgbClr val="000000"/>
              </a:solidFill>
            </a:endParaRPr>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solidFill>
                  <a:srgbClr val="000000"/>
                </a:solidFill>
              </a:rPr>
            </a:fld>
            <a:endParaRPr lang="en-US"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solidFill>
                <a:srgbClr val="000000"/>
              </a:solidFill>
            </a:endParaRPr>
          </a:p>
        </p:txBody>
      </p:sp>
      <p:sp>
        <p:nvSpPr>
          <p:cNvPr id="4" name="页脚占位符 3"/>
          <p:cNvSpPr>
            <a:spLocks noGrp="1"/>
          </p:cNvSpPr>
          <p:nvPr>
            <p:ph type="ftr" sz="quarter" idx="11"/>
          </p:nvPr>
        </p:nvSpPr>
        <p:spPr/>
        <p:txBody>
          <a:bodyPr/>
          <a:lstStyle/>
          <a:p>
            <a:pPr>
              <a:defRPr/>
            </a:pPr>
            <a:endParaRPr lang="en-US" dirty="0">
              <a:solidFill>
                <a:srgbClr val="000000"/>
              </a:solidFill>
            </a:endParaRPr>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solidFill>
                  <a:srgbClr val="000000"/>
                </a:solidFill>
              </a:rPr>
            </a:fld>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solidFill>
                <a:srgbClr val="000000"/>
              </a:solidFill>
            </a:endParaRPr>
          </a:p>
        </p:txBody>
      </p:sp>
      <p:sp>
        <p:nvSpPr>
          <p:cNvPr id="4" name="页脚占位符 3"/>
          <p:cNvSpPr>
            <a:spLocks noGrp="1"/>
          </p:cNvSpPr>
          <p:nvPr>
            <p:ph type="ftr" sz="quarter" idx="11"/>
          </p:nvPr>
        </p:nvSpPr>
        <p:spPr/>
        <p:txBody>
          <a:bodyPr/>
          <a:lstStyle/>
          <a:p>
            <a:pPr>
              <a:defRPr/>
            </a:pPr>
            <a:endParaRPr lang="en-US" dirty="0">
              <a:solidFill>
                <a:srgbClr val="000000"/>
              </a:solidFill>
            </a:endParaRPr>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solidFill>
                  <a:srgbClr val="000000"/>
                </a:solidFill>
              </a:rPr>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9"/>
            <a:ext cx="7772400" cy="1102712"/>
          </a:xfr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r>
              <a:rPr lang="zh-CN" altLang="en-US" dirty="0"/>
              <a:t>单击此处编辑母版副标题样式</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1DD298A-981F-4860-AA0C-F006F28B0E07}" type="slidenum">
              <a:rPr lang="en-US"/>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300">
                <a:solidFill>
                  <a:srgbClr val="0070C0"/>
                </a:solidFill>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marL="257175" indent="-257175">
              <a:buFont typeface="Wingdings" panose="05000000000000000000" pitchFamily="2" charset="2"/>
              <a:buChar char="n"/>
              <a:defRPr sz="1800">
                <a:solidFill>
                  <a:srgbClr val="0070C0"/>
                </a:solidFill>
              </a:defRPr>
            </a:lvl1pPr>
            <a:lvl2pPr marL="600075" indent="-257175">
              <a:buFont typeface="Arial" panose="020B0604020202020204" pitchFamily="34" charset="0"/>
              <a:buChar char="•"/>
              <a:defRPr sz="1800">
                <a:solidFill>
                  <a:srgbClr val="0070C0"/>
                </a:solidFill>
              </a:defRPr>
            </a:lvl2pPr>
            <a:lvl3pPr>
              <a:defRPr sz="1800">
                <a:solidFill>
                  <a:srgbClr val="0070C0"/>
                </a:solidFill>
              </a:defRPr>
            </a:lvl3pPr>
            <a:lvl4pPr>
              <a:defRPr sz="1800">
                <a:solidFill>
                  <a:srgbClr val="0070C0"/>
                </a:solidFill>
              </a:defRPr>
            </a:lvl4pPr>
            <a:lvl5pPr>
              <a:defRPr sz="1800">
                <a:solidFill>
                  <a:srgbClr val="0070C0"/>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F4E7457C-B32E-4B95-8639-50F4574B6176}" type="slidenum">
              <a:rPr lang="en-US"/>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4"/>
            <a:ext cx="7772400" cy="1021735"/>
          </a:xfrm>
        </p:spPr>
        <p:txBody>
          <a:bodyPr anchor="t"/>
          <a:lstStyle>
            <a:lvl1pPr algn="l">
              <a:defRPr sz="3000" b="1" cap="all"/>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7B94AC9A-4D96-4F1A-BFE9-550698CC1790}" type="slidenum">
              <a:rPr lang="en-US"/>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950913" y="1200361"/>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41913" y="1200361"/>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1BEEF27-5778-447A-A2A8-4C6287DEDF59}"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950913" y="1200361"/>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41913" y="1200361"/>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91BEEF27-5778-447A-A2A8-4C6287DEDF59}" type="slidenum">
              <a:rPr lang="en-US"/>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4"/>
            <a:ext cx="8229600" cy="857400"/>
          </a:xfrm>
        </p:spPr>
        <p:txBody>
          <a:bodyPr/>
          <a:lstStyle>
            <a:lvl1pPr>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57200" y="1151536"/>
            <a:ext cx="4040188" cy="479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536"/>
            <a:ext cx="4041775" cy="479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F90F4666-BD46-4A51-8C7F-262CB9E06500}" type="slidenum">
              <a:rPr lang="en-US"/>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2E3FA477-AF4A-459C-8739-82DE4AC29673}" type="slidenum">
              <a:rPr lang="en-US"/>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 1"/>
          <p:cNvSpPr>
            <a:spLocks noGrp="1"/>
          </p:cNvSpPr>
          <p:nvPr>
            <p:ph type="title"/>
          </p:nvPr>
        </p:nvSpPr>
        <p:spPr>
          <a:xfrm>
            <a:off x="1187624" y="141505"/>
            <a:ext cx="7056784" cy="857400"/>
          </a:xfrm>
        </p:spPr>
        <p:txBody>
          <a:bodyPr/>
          <a:lstStyle>
            <a:lvl1pPr>
              <a:defRPr sz="3000"/>
            </a:lvl1pPr>
          </a:lstStyle>
          <a:p>
            <a:r>
              <a:rPr lang="zh-CN" altLang="en-US" dirty="0"/>
              <a:t>单击此处编辑母版标题样式</a:t>
            </a:r>
            <a:endParaRPr lang="zh-CN" altLang="en-US" dirty="0"/>
          </a:p>
        </p:txBody>
      </p:sp>
      <p:sp>
        <p:nvSpPr>
          <p:cNvPr id="6" name="竖排文字占位符 2"/>
          <p:cNvSpPr>
            <a:spLocks noGrp="1"/>
          </p:cNvSpPr>
          <p:nvPr>
            <p:ph type="body" orient="vert" idx="1"/>
          </p:nvPr>
        </p:nvSpPr>
        <p:spPr>
          <a:xfrm>
            <a:off x="755576" y="1200361"/>
            <a:ext cx="7848871" cy="3395066"/>
          </a:xfrm>
        </p:spPr>
        <p:txBody>
          <a:bodyPr vert="horz"/>
          <a:lstStyle>
            <a:lvl1pPr marL="257175" indent="-257175">
              <a:buFont typeface="Wingdings" panose="05000000000000000000" pitchFamily="2" charset="2"/>
              <a:buChar char="l"/>
              <a:defRPr/>
            </a:lvl1pPr>
            <a:lvl2pPr marL="600075" indent="-257175">
              <a:buFont typeface="微软雅黑" panose="020B0503020204020204" pitchFamily="34" charset="-122"/>
              <a:buChar char="−"/>
              <a:defRPr sz="1650"/>
            </a:lvl2pPr>
            <a:lvl3pPr marL="857250" indent="-171450">
              <a:buFont typeface="Wingdings" panose="05000000000000000000" pitchFamily="2" charset="2"/>
              <a:buChar char="Ø"/>
              <a:defRPr sz="1500"/>
            </a:lvl3pPr>
            <a:lvl4pPr marL="1200150" indent="-171450">
              <a:buFont typeface="微软雅黑" panose="020B0503020204020204" pitchFamily="34" charset="-122"/>
              <a:buChar char="−"/>
              <a:defRPr sz="1350"/>
            </a:lvl4pPr>
            <a:lvl5pPr marL="1543050" indent="-171450">
              <a:buFont typeface="Wingdings" panose="05000000000000000000" pitchFamily="2" charset="2"/>
              <a:buChar char="Ø"/>
              <a:defRPr sz="12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23"/>
            <a:ext cx="3008313" cy="871691"/>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25"/>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515"/>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51E66A05-2D9E-455A-947E-FEC0781AF064}" type="slidenum">
              <a:rPr lang="en-US"/>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9"/>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662"/>
            <a:ext cx="5486400"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lvl="0"/>
            <a:endParaRPr lang="zh-CN" altLang="en-US" noProof="0"/>
          </a:p>
        </p:txBody>
      </p:sp>
      <p:sp>
        <p:nvSpPr>
          <p:cNvPr id="4" name="文本占位符 3"/>
          <p:cNvSpPr>
            <a:spLocks noGrp="1"/>
          </p:cNvSpPr>
          <p:nvPr>
            <p:ph type="body" sz="half" idx="2"/>
          </p:nvPr>
        </p:nvSpPr>
        <p:spPr>
          <a:xfrm>
            <a:off x="1792288" y="4026208"/>
            <a:ext cx="5486400" cy="60375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AB560A77-639B-4AAC-93FD-9A3A2A736D6D}" type="slidenum">
              <a:rPr lang="en-US"/>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p>
        </p:txBody>
      </p:sp>
      <p:sp>
        <p:nvSpPr>
          <p:cNvPr id="4" name="页脚占位符 3"/>
          <p:cNvSpPr>
            <a:spLocks noGrp="1"/>
          </p:cNvSpPr>
          <p:nvPr>
            <p:ph type="ftr" sz="quarter" idx="11"/>
          </p:nvPr>
        </p:nvSpPr>
        <p:spPr/>
        <p:txBody>
          <a:bodyPr/>
          <a:lstStyle/>
          <a:p>
            <a:pPr>
              <a:defRPr/>
            </a:pPr>
            <a:endParaRPr lang="en-US" dirty="0"/>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p>
        </p:txBody>
      </p:sp>
      <p:sp>
        <p:nvSpPr>
          <p:cNvPr id="4" name="页脚占位符 3"/>
          <p:cNvSpPr>
            <a:spLocks noGrp="1"/>
          </p:cNvSpPr>
          <p:nvPr>
            <p:ph type="ftr" sz="quarter" idx="11"/>
          </p:nvPr>
        </p:nvSpPr>
        <p:spPr/>
        <p:txBody>
          <a:bodyPr/>
          <a:lstStyle/>
          <a:p>
            <a:pPr>
              <a:defRPr/>
            </a:pPr>
            <a:endParaRPr lang="en-US" dirty="0"/>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p>
        </p:txBody>
      </p:sp>
      <p:sp>
        <p:nvSpPr>
          <p:cNvPr id="4" name="页脚占位符 3"/>
          <p:cNvSpPr>
            <a:spLocks noGrp="1"/>
          </p:cNvSpPr>
          <p:nvPr>
            <p:ph type="ftr" sz="quarter" idx="11"/>
          </p:nvPr>
        </p:nvSpPr>
        <p:spPr/>
        <p:txBody>
          <a:bodyPr/>
          <a:lstStyle/>
          <a:p>
            <a:pPr>
              <a:defRPr/>
            </a:pPr>
            <a:endParaRPr lang="en-US" dirty="0"/>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9"/>
            <a:ext cx="7772400" cy="1102712"/>
          </a:xfr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r>
              <a:rPr lang="zh-CN" altLang="en-US" dirty="0"/>
              <a:t>单击此处编辑母版副标题样式</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1DD298A-981F-4860-AA0C-F006F28B0E07}" type="slidenum">
              <a:rPr lang="en-US"/>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4"/>
            <a:ext cx="8229600" cy="857400"/>
          </a:xfrm>
        </p:spPr>
        <p:txBody>
          <a:bodyPr/>
          <a:lstStyle>
            <a:lvl1pPr>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57200" y="1151536"/>
            <a:ext cx="4040188" cy="479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536"/>
            <a:ext cx="4041775" cy="479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90F4666-BD46-4A51-8C7F-262CB9E06500}"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300">
                <a:solidFill>
                  <a:srgbClr val="0070C0"/>
                </a:solidFill>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marL="257175" indent="-257175">
              <a:buFont typeface="Wingdings" panose="05000000000000000000" pitchFamily="2" charset="2"/>
              <a:buChar char="n"/>
              <a:defRPr sz="1800">
                <a:solidFill>
                  <a:srgbClr val="0070C0"/>
                </a:solidFill>
              </a:defRPr>
            </a:lvl1pPr>
            <a:lvl2pPr marL="600075" indent="-257175">
              <a:buFont typeface="Arial" panose="020B0604020202020204" pitchFamily="34" charset="0"/>
              <a:buChar char="•"/>
              <a:defRPr sz="1800">
                <a:solidFill>
                  <a:srgbClr val="0070C0"/>
                </a:solidFill>
              </a:defRPr>
            </a:lvl2pPr>
            <a:lvl3pPr>
              <a:defRPr sz="1800">
                <a:solidFill>
                  <a:srgbClr val="0070C0"/>
                </a:solidFill>
              </a:defRPr>
            </a:lvl3pPr>
            <a:lvl4pPr>
              <a:defRPr sz="1800">
                <a:solidFill>
                  <a:srgbClr val="0070C0"/>
                </a:solidFill>
              </a:defRPr>
            </a:lvl4pPr>
            <a:lvl5pPr>
              <a:defRPr sz="1800">
                <a:solidFill>
                  <a:srgbClr val="0070C0"/>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F4E7457C-B32E-4B95-8639-50F4574B6176}" type="slidenum">
              <a:rPr lang="en-US"/>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4"/>
            <a:ext cx="7772400" cy="1021735"/>
          </a:xfrm>
        </p:spPr>
        <p:txBody>
          <a:bodyPr anchor="t"/>
          <a:lstStyle>
            <a:lvl1pPr algn="l">
              <a:defRPr sz="3000" b="1" cap="all"/>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7B94AC9A-4D96-4F1A-BFE9-550698CC1790}" type="slidenum">
              <a:rPr lang="en-US"/>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950913" y="1200361"/>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41913" y="1200361"/>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91BEEF27-5778-447A-A2A8-4C6287DEDF59}" type="slidenum">
              <a:rPr lang="en-US"/>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4"/>
            <a:ext cx="8229600" cy="857400"/>
          </a:xfrm>
        </p:spPr>
        <p:txBody>
          <a:bodyPr/>
          <a:lstStyle>
            <a:lvl1pPr>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57200" y="1151536"/>
            <a:ext cx="4040188" cy="479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536"/>
            <a:ext cx="4041775" cy="479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F90F4666-BD46-4A51-8C7F-262CB9E06500}" type="slidenum">
              <a:rPr lang="en-US"/>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2E3FA477-AF4A-459C-8739-82DE4AC29673}" type="slidenum">
              <a:rPr lang="en-US"/>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 1"/>
          <p:cNvSpPr>
            <a:spLocks noGrp="1"/>
          </p:cNvSpPr>
          <p:nvPr>
            <p:ph type="title"/>
          </p:nvPr>
        </p:nvSpPr>
        <p:spPr>
          <a:xfrm>
            <a:off x="1187624" y="141505"/>
            <a:ext cx="7056784" cy="857400"/>
          </a:xfrm>
        </p:spPr>
        <p:txBody>
          <a:bodyPr/>
          <a:lstStyle>
            <a:lvl1pPr>
              <a:defRPr sz="3000"/>
            </a:lvl1pPr>
          </a:lstStyle>
          <a:p>
            <a:r>
              <a:rPr lang="zh-CN" altLang="en-US" dirty="0"/>
              <a:t>单击此处编辑母版标题样式</a:t>
            </a:r>
            <a:endParaRPr lang="zh-CN" altLang="en-US" dirty="0"/>
          </a:p>
        </p:txBody>
      </p:sp>
      <p:sp>
        <p:nvSpPr>
          <p:cNvPr id="6" name="竖排文字占位符 2"/>
          <p:cNvSpPr>
            <a:spLocks noGrp="1"/>
          </p:cNvSpPr>
          <p:nvPr>
            <p:ph type="body" orient="vert" idx="1"/>
          </p:nvPr>
        </p:nvSpPr>
        <p:spPr>
          <a:xfrm>
            <a:off x="755576" y="1200361"/>
            <a:ext cx="7848871" cy="3395066"/>
          </a:xfrm>
        </p:spPr>
        <p:txBody>
          <a:bodyPr vert="horz"/>
          <a:lstStyle>
            <a:lvl1pPr marL="257175" indent="-257175">
              <a:buFont typeface="Wingdings" panose="05000000000000000000" pitchFamily="2" charset="2"/>
              <a:buChar char="l"/>
              <a:defRPr/>
            </a:lvl1pPr>
            <a:lvl2pPr marL="600075" indent="-257175">
              <a:buFont typeface="微软雅黑" panose="020B0503020204020204" pitchFamily="34" charset="-122"/>
              <a:buChar char="−"/>
              <a:defRPr sz="1650"/>
            </a:lvl2pPr>
            <a:lvl3pPr marL="857250" indent="-171450">
              <a:buFont typeface="Wingdings" panose="05000000000000000000" pitchFamily="2" charset="2"/>
              <a:buChar char="Ø"/>
              <a:defRPr sz="1500"/>
            </a:lvl3pPr>
            <a:lvl4pPr marL="1200150" indent="-171450">
              <a:buFont typeface="微软雅黑" panose="020B0503020204020204" pitchFamily="34" charset="-122"/>
              <a:buChar char="−"/>
              <a:defRPr sz="1350"/>
            </a:lvl4pPr>
            <a:lvl5pPr marL="1543050" indent="-171450">
              <a:buFont typeface="Wingdings" panose="05000000000000000000" pitchFamily="2" charset="2"/>
              <a:buChar char="Ø"/>
              <a:defRPr sz="12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23"/>
            <a:ext cx="3008313" cy="871691"/>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25"/>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515"/>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51E66A05-2D9E-455A-947E-FEC0781AF064}" type="slidenum">
              <a:rPr lang="en-US"/>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9"/>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662"/>
            <a:ext cx="5486400"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lvl="0"/>
            <a:endParaRPr lang="zh-CN" altLang="en-US" noProof="0"/>
          </a:p>
        </p:txBody>
      </p:sp>
      <p:sp>
        <p:nvSpPr>
          <p:cNvPr id="4" name="文本占位符 3"/>
          <p:cNvSpPr>
            <a:spLocks noGrp="1"/>
          </p:cNvSpPr>
          <p:nvPr>
            <p:ph type="body" sz="half" idx="2"/>
          </p:nvPr>
        </p:nvSpPr>
        <p:spPr>
          <a:xfrm>
            <a:off x="1792288" y="4026208"/>
            <a:ext cx="5486400" cy="60375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AB560A77-639B-4AAC-93FD-9A3A2A736D6D}" type="slidenum">
              <a:rPr lang="en-US"/>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p>
        </p:txBody>
      </p:sp>
      <p:sp>
        <p:nvSpPr>
          <p:cNvPr id="4" name="页脚占位符 3"/>
          <p:cNvSpPr>
            <a:spLocks noGrp="1"/>
          </p:cNvSpPr>
          <p:nvPr>
            <p:ph type="ftr" sz="quarter" idx="11"/>
          </p:nvPr>
        </p:nvSpPr>
        <p:spPr/>
        <p:txBody>
          <a:bodyPr/>
          <a:lstStyle/>
          <a:p>
            <a:pPr>
              <a:defRPr/>
            </a:pPr>
            <a:endParaRPr lang="en-US" dirty="0"/>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p>
        </p:txBody>
      </p:sp>
      <p:sp>
        <p:nvSpPr>
          <p:cNvPr id="4" name="页脚占位符 3"/>
          <p:cNvSpPr>
            <a:spLocks noGrp="1"/>
          </p:cNvSpPr>
          <p:nvPr>
            <p:ph type="ftr" sz="quarter" idx="11"/>
          </p:nvPr>
        </p:nvSpPr>
        <p:spPr/>
        <p:txBody>
          <a:bodyPr/>
          <a:lstStyle/>
          <a:p>
            <a:pPr>
              <a:defRPr/>
            </a:pPr>
            <a:endParaRPr lang="en-US" dirty="0"/>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E3FA477-AF4A-459C-8739-82DE4AC29673}"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7624" y="141505"/>
            <a:ext cx="7056784" cy="8574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dirty="0"/>
          </a:p>
        </p:txBody>
      </p:sp>
      <p:sp>
        <p:nvSpPr>
          <p:cNvPr id="4" name="页脚占位符 3"/>
          <p:cNvSpPr>
            <a:spLocks noGrp="1"/>
          </p:cNvSpPr>
          <p:nvPr>
            <p:ph type="ftr" sz="quarter" idx="11"/>
          </p:nvPr>
        </p:nvSpPr>
        <p:spPr/>
        <p:txBody>
          <a:bodyPr/>
          <a:lstStyle/>
          <a:p>
            <a:pPr>
              <a:defRPr/>
            </a:pPr>
            <a:endParaRPr lang="en-US" dirty="0"/>
          </a:p>
        </p:txBody>
      </p:sp>
      <p:sp>
        <p:nvSpPr>
          <p:cNvPr id="5" name="灯片编号占位符 4"/>
          <p:cNvSpPr>
            <a:spLocks noGrp="1"/>
          </p:cNvSpPr>
          <p:nvPr>
            <p:ph type="sldNum" sz="quarter" idx="12"/>
          </p:nvPr>
        </p:nvSpPr>
        <p:spPr/>
        <p:txBody>
          <a:bodyPr/>
          <a:lstStyle/>
          <a:p>
            <a:pPr>
              <a:defRPr/>
            </a:pPr>
            <a:fld id="{A1559BDB-0E8A-4DC3-83AA-F6AFEF01282A}" type="slidenum">
              <a:rPr lang="en-US" smtClean="0"/>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5264AD4-2B1C-407A-9302-6E63A3CB71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3CA2A-6A1A-45D4-9348-4072B0AAAC8D}"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5264AD4-2B1C-407A-9302-6E63A3CB71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3CA2A-6A1A-45D4-9348-4072B0AAAC8D}"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5264AD4-2B1C-407A-9302-6E63A3CB71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3CA2A-6A1A-45D4-9348-4072B0AAAC8D}"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5264AD4-2B1C-407A-9302-6E63A3CB71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3CA2A-6A1A-45D4-9348-4072B0AAAC8D}"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1" y="1261028"/>
            <a:ext cx="3868340" cy="6180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1" y="1879038"/>
            <a:ext cx="3868340" cy="276378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261028"/>
            <a:ext cx="3887391" cy="6180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038"/>
            <a:ext cx="3887391" cy="276378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5264AD4-2B1C-407A-9302-6E63A3CB71E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C3CA2A-6A1A-45D4-9348-4072B0AAAC8D}"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264AD4-2B1C-407A-9302-6E63A3CB71E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C3CA2A-6A1A-45D4-9348-4072B0AAAC8D}"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264AD4-2B1C-407A-9302-6E63A3CB71E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C3CA2A-6A1A-45D4-9348-4072B0AAAC8D}" type="slidenum">
              <a:rPr lang="zh-CN" altLang="en-US" smtClean="0"/>
            </a:fld>
            <a:endParaRPr lang="zh-CN" altLang="en-US"/>
          </a:p>
        </p:txBody>
      </p:sp>
      <p:pic>
        <p:nvPicPr>
          <p:cNvPr id="8" name="图片 7"/>
          <p:cNvPicPr>
            <a:picLocks noChangeAspect="1"/>
          </p:cNvPicPr>
          <p:nvPr userDrawn="1"/>
        </p:nvPicPr>
        <p:blipFill>
          <a:blip r:embed="rId2"/>
          <a:stretch>
            <a:fillRect/>
          </a:stretch>
        </p:blipFill>
        <p:spPr>
          <a:xfrm>
            <a:off x="320675" y="135255"/>
            <a:ext cx="883920" cy="77343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2949178" cy="1200298"/>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660"/>
            <a:ext cx="4629150" cy="365567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29841" y="1543241"/>
            <a:ext cx="2949178" cy="28590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5264AD4-2B1C-407A-9302-6E63A3CB71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3CA2A-6A1A-45D4-9348-4072B0AAAC8D}"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2949178"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660"/>
            <a:ext cx="4629150" cy="365567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1"/>
            <a:ext cx="2949178" cy="28590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5264AD4-2B1C-407A-9302-6E63A3CB71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3CA2A-6A1A-45D4-9348-4072B0AAAC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 1"/>
          <p:cNvSpPr>
            <a:spLocks noGrp="1"/>
          </p:cNvSpPr>
          <p:nvPr>
            <p:ph type="title"/>
          </p:nvPr>
        </p:nvSpPr>
        <p:spPr>
          <a:xfrm>
            <a:off x="1187624" y="141505"/>
            <a:ext cx="7056784" cy="857400"/>
          </a:xfrm>
        </p:spPr>
        <p:txBody>
          <a:bodyPr/>
          <a:lstStyle>
            <a:lvl1pPr>
              <a:defRPr sz="3000"/>
            </a:lvl1pPr>
          </a:lstStyle>
          <a:p>
            <a:r>
              <a:rPr lang="zh-CN" altLang="en-US" dirty="0"/>
              <a:t>单击此处编辑母版标题样式</a:t>
            </a:r>
            <a:endParaRPr lang="zh-CN" altLang="en-US" dirty="0"/>
          </a:p>
        </p:txBody>
      </p:sp>
      <p:sp>
        <p:nvSpPr>
          <p:cNvPr id="6" name="竖排文字占位符 2"/>
          <p:cNvSpPr>
            <a:spLocks noGrp="1"/>
          </p:cNvSpPr>
          <p:nvPr>
            <p:ph type="body" orient="vert" idx="1"/>
          </p:nvPr>
        </p:nvSpPr>
        <p:spPr>
          <a:xfrm>
            <a:off x="755576" y="1200361"/>
            <a:ext cx="7848871" cy="3395066"/>
          </a:xfrm>
        </p:spPr>
        <p:txBody>
          <a:bodyPr vert="horz"/>
          <a:lstStyle>
            <a:lvl1pPr marL="257175" indent="-257175">
              <a:buFont typeface="Wingdings" panose="05000000000000000000" pitchFamily="2" charset="2"/>
              <a:buChar char="l"/>
              <a:defRPr/>
            </a:lvl1pPr>
            <a:lvl2pPr marL="600075" indent="-257175">
              <a:buFont typeface="微软雅黑" panose="020B0503020204020204" pitchFamily="34" charset="-122"/>
              <a:buChar char="−"/>
              <a:defRPr sz="1650"/>
            </a:lvl2pPr>
            <a:lvl3pPr marL="857250" indent="-171450">
              <a:buFont typeface="Wingdings" panose="05000000000000000000" pitchFamily="2" charset="2"/>
              <a:buChar char="Ø"/>
              <a:defRPr sz="1500"/>
            </a:lvl3pPr>
            <a:lvl4pPr marL="1200150" indent="-171450">
              <a:buFont typeface="微软雅黑" panose="020B0503020204020204" pitchFamily="34" charset="-122"/>
              <a:buChar char="−"/>
              <a:defRPr sz="1350"/>
            </a:lvl4pPr>
            <a:lvl5pPr marL="1543050" indent="-171450">
              <a:buFont typeface="Wingdings" panose="05000000000000000000" pitchFamily="2" charset="2"/>
              <a:buChar char="Ø"/>
              <a:defRPr sz="12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5264AD4-2B1C-407A-9302-6E63A3CB71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3CA2A-6A1A-45D4-9348-4072B0AAAC8D}"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5264AD4-2B1C-407A-9302-6E63A3CB71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3CA2A-6A1A-45D4-9348-4072B0AAAC8D}"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4572000" y="1043279"/>
            <a:ext cx="2710543" cy="3577382"/>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Portfolio">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0" y="2572068"/>
            <a:ext cx="4572000" cy="2572068"/>
          </a:xfrm>
          <a:prstGeom prst="rect">
            <a:avLst/>
          </a:prstGeom>
          <a:solidFill>
            <a:schemeClr val="bg1">
              <a:lumMod val="85000"/>
            </a:schemeClr>
          </a:solidFill>
        </p:spPr>
        <p:txBody>
          <a:bodyPr/>
          <a:lstStyle/>
          <a:p>
            <a:endParaRPr lang="en-US"/>
          </a:p>
        </p:txBody>
      </p:sp>
      <p:sp>
        <p:nvSpPr>
          <p:cNvPr id="18" name="Picture Placeholder 17"/>
          <p:cNvSpPr>
            <a:spLocks noGrp="1"/>
          </p:cNvSpPr>
          <p:nvPr>
            <p:ph type="pic" sz="quarter" idx="10"/>
          </p:nvPr>
        </p:nvSpPr>
        <p:spPr>
          <a:xfrm>
            <a:off x="2512220" y="0"/>
            <a:ext cx="3436144" cy="2572068"/>
          </a:xfrm>
          <a:prstGeom prst="rect">
            <a:avLst/>
          </a:prstGeom>
          <a:solidFill>
            <a:schemeClr val="bg1">
              <a:lumMod val="85000"/>
            </a:schemeClr>
          </a:solidFill>
        </p:spPr>
        <p:txBody>
          <a:bodyPr/>
          <a:lstStyle/>
          <a:p>
            <a:endParaRPr lang="en-US"/>
          </a:p>
        </p:txBody>
      </p:sp>
      <p:sp>
        <p:nvSpPr>
          <p:cNvPr id="20" name="Picture Placeholder 19"/>
          <p:cNvSpPr>
            <a:spLocks noGrp="1"/>
          </p:cNvSpPr>
          <p:nvPr>
            <p:ph type="pic" sz="quarter" idx="11"/>
          </p:nvPr>
        </p:nvSpPr>
        <p:spPr>
          <a:xfrm>
            <a:off x="5948363" y="0"/>
            <a:ext cx="3195637" cy="2572068"/>
          </a:xfrm>
          <a:prstGeom prst="rect">
            <a:avLst/>
          </a:prstGeom>
          <a:solidFill>
            <a:schemeClr val="bg1">
              <a:lumMod val="85000"/>
            </a:schemeClr>
          </a:solidFill>
        </p:spPr>
        <p:txBody>
          <a:bodyPr/>
          <a:lstStyle/>
          <a:p>
            <a:endParaRPr lang="en-US"/>
          </a:p>
        </p:txBody>
      </p:sp>
      <p:sp>
        <p:nvSpPr>
          <p:cNvPr id="24" name="Picture Placeholder 23"/>
          <p:cNvSpPr>
            <a:spLocks noGrp="1"/>
          </p:cNvSpPr>
          <p:nvPr>
            <p:ph type="pic" sz="quarter" idx="13"/>
          </p:nvPr>
        </p:nvSpPr>
        <p:spPr>
          <a:xfrm>
            <a:off x="6631782" y="2572068"/>
            <a:ext cx="2512219" cy="2572068"/>
          </a:xfrm>
          <a:prstGeom prst="rect">
            <a:avLst/>
          </a:prstGeom>
          <a:solidFill>
            <a:schemeClr val="bg1">
              <a:lumMod val="85000"/>
            </a:schemeClr>
          </a:solidFill>
        </p:spPr>
        <p:txBody>
          <a:body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23"/>
            <a:ext cx="3008313" cy="871691"/>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25"/>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515"/>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1E66A05-2D9E-455A-947E-FEC0781AF064}" type="slidenum">
              <a:rPr lang="en-US">
                <a:solidFill>
                  <a:srgbClr val="000000"/>
                </a:solidFill>
              </a:rPr>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9"/>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662"/>
            <a:ext cx="5486400"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lvl="0"/>
            <a:endParaRPr lang="zh-CN" altLang="en-US" noProof="0"/>
          </a:p>
        </p:txBody>
      </p:sp>
      <p:sp>
        <p:nvSpPr>
          <p:cNvPr id="4" name="文本占位符 3"/>
          <p:cNvSpPr>
            <a:spLocks noGrp="1"/>
          </p:cNvSpPr>
          <p:nvPr>
            <p:ph type="body" sz="half" idx="2"/>
          </p:nvPr>
        </p:nvSpPr>
        <p:spPr>
          <a:xfrm>
            <a:off x="1792288" y="4026208"/>
            <a:ext cx="5486400" cy="60375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B560A77-639B-4AAC-93FD-9A3A2A736D6D}" type="slidenum">
              <a:rPr lang="en-US">
                <a:solidFill>
                  <a:srgbClr val="000000"/>
                </a:solidFill>
              </a:rPr>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image" Target="../media/image2.png"/><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4" Type="http://schemas.openxmlformats.org/officeDocument/2006/relationships/theme" Target="../theme/theme4.xml"/><Relationship Id="rId13" Type="http://schemas.openxmlformats.org/officeDocument/2006/relationships/image" Target="../media/image2.png"/><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4" Type="http://schemas.openxmlformats.org/officeDocument/2006/relationships/theme" Target="../theme/theme5.xml"/><Relationship Id="rId13" Type="http://schemas.openxmlformats.org/officeDocument/2006/relationships/image" Target="../media/image2.png"/><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4" Type="http://schemas.openxmlformats.org/officeDocument/2006/relationships/theme" Target="../theme/theme6.xml"/><Relationship Id="rId13" Type="http://schemas.openxmlformats.org/officeDocument/2006/relationships/image" Target="../media/image1.png"/><Relationship Id="rId12" Type="http://schemas.openxmlformats.org/officeDocument/2006/relationships/slideLayout" Target="../slideLayouts/slideLayout7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5" Type="http://schemas.openxmlformats.org/officeDocument/2006/relationships/theme" Target="../theme/theme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9632" y="141505"/>
            <a:ext cx="7056784"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zh-CN" altLang="en-US" dirty="0"/>
          </a:p>
        </p:txBody>
      </p:sp>
      <p:sp>
        <p:nvSpPr>
          <p:cNvPr id="1027" name="Rectangle 3"/>
          <p:cNvSpPr>
            <a:spLocks noGrp="1" noChangeArrowheads="1"/>
          </p:cNvSpPr>
          <p:nvPr>
            <p:ph type="body" idx="1"/>
          </p:nvPr>
        </p:nvSpPr>
        <p:spPr bwMode="auto">
          <a:xfrm>
            <a:off x="755576" y="1200361"/>
            <a:ext cx="7848871" cy="339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38"/>
            <a:ext cx="2133600" cy="357251"/>
          </a:xfrm>
          <a:prstGeom prst="rect">
            <a:avLst/>
          </a:prstGeom>
          <a:noFill/>
          <a:ln>
            <a:noFill/>
          </a:ln>
        </p:spPr>
        <p:txBody>
          <a:bodyPr vert="horz" wrap="square" lIns="91440" tIns="45720" rIns="91440" bIns="45720" numCol="1" anchor="t" anchorCtr="0" compatLnSpc="1"/>
          <a:lstStyle>
            <a:lvl1pPr algn="l">
              <a:defRPr sz="1050">
                <a:ea typeface="宋体" panose="02010600030101010101" pitchFamily="2" charset="-122"/>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4684738"/>
            <a:ext cx="2895600" cy="357251"/>
          </a:xfrm>
          <a:prstGeom prst="rect">
            <a:avLst/>
          </a:prstGeom>
          <a:noFill/>
          <a:ln>
            <a:noFill/>
          </a:ln>
        </p:spPr>
        <p:txBody>
          <a:bodyPr vert="horz" wrap="square" lIns="91440" tIns="45720" rIns="91440" bIns="45720" numCol="1" anchor="t" anchorCtr="0" compatLnSpc="1"/>
          <a:lstStyle>
            <a:lvl1pPr>
              <a:defRPr sz="1050">
                <a:ea typeface="宋体" panose="02010600030101010101" pitchFamily="2" charset="-122"/>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4684738"/>
            <a:ext cx="2133600" cy="357251"/>
          </a:xfrm>
          <a:prstGeom prst="rect">
            <a:avLst/>
          </a:prstGeom>
          <a:noFill/>
          <a:ln>
            <a:noFill/>
          </a:ln>
        </p:spPr>
        <p:txBody>
          <a:bodyPr vert="horz" wrap="square" lIns="91440" tIns="45720" rIns="91440" bIns="45720" numCol="1" anchor="t" anchorCtr="0" compatLnSpc="1"/>
          <a:lstStyle>
            <a:lvl1pPr algn="r">
              <a:defRPr sz="1050">
                <a:ea typeface="宋体" panose="02010600030101010101" pitchFamily="2" charset="-122"/>
              </a:defRPr>
            </a:lvl1pPr>
          </a:lstStyle>
          <a:p>
            <a:pPr>
              <a:defRPr/>
            </a:pPr>
            <a:fld id="{A1559BDB-0E8A-4DC3-83AA-F6AFEF01282A}" type="slidenum">
              <a:rPr lang="en-US">
                <a:solidFill>
                  <a:srgbClr val="000000"/>
                </a:solidFill>
              </a:rPr>
            </a:fld>
            <a:endParaRPr lang="en-US" dirty="0">
              <a:solidFill>
                <a:srgbClr val="000000"/>
              </a:solidFill>
            </a:endParaRPr>
          </a:p>
        </p:txBody>
      </p:sp>
      <p:pic>
        <p:nvPicPr>
          <p:cNvPr id="8" name="图片 7"/>
          <p:cNvPicPr>
            <a:picLocks noChangeAspect="1"/>
          </p:cNvPicPr>
          <p:nvPr userDrawn="1"/>
        </p:nvPicPr>
        <p:blipFill>
          <a:blip r:embed="rId13"/>
          <a:stretch>
            <a:fillRect/>
          </a:stretch>
        </p:blipFill>
        <p:spPr>
          <a:xfrm>
            <a:off x="320675" y="135255"/>
            <a:ext cx="883920" cy="773430"/>
          </a:xfrm>
          <a:prstGeom prst="rect">
            <a:avLst/>
          </a:prstGeom>
        </p:spPr>
      </p:pic>
      <p:pic>
        <p:nvPicPr>
          <p:cNvPr id="9" name="Picture 2"/>
          <p:cNvPicPr>
            <a:picLocks noChangeAspect="1" noChangeArrowheads="1"/>
          </p:cNvPicPr>
          <p:nvPr userDrawn="1"/>
        </p:nvPicPr>
        <p:blipFill>
          <a:blip r:embed="rId14"/>
          <a:srcRect/>
          <a:stretch>
            <a:fillRect/>
          </a:stretch>
        </p:blipFill>
        <p:spPr bwMode="auto">
          <a:xfrm>
            <a:off x="6670017" y="4661905"/>
            <a:ext cx="2510495" cy="535833"/>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300" b="1">
          <a:solidFill>
            <a:srgbClr val="0070C0"/>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5pPr>
      <a:lvl6pPr marL="4572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6pPr>
      <a:lvl7pPr marL="9144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7pPr>
      <a:lvl8pPr marL="13716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8pPr>
      <a:lvl9pPr marL="18288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9pPr>
    </p:titleStyle>
    <p:bodyStyle>
      <a:lvl1pPr marL="257175" indent="-257175" algn="l" rtl="0" eaLnBrk="0" fontAlgn="base" hangingPunct="0">
        <a:lnSpc>
          <a:spcPct val="150000"/>
        </a:lnSpc>
        <a:spcBef>
          <a:spcPts val="90"/>
        </a:spcBef>
        <a:spcAft>
          <a:spcPct val="0"/>
        </a:spcAft>
        <a:buFont typeface="Wingdings" panose="05000000000000000000" pitchFamily="2" charset="2"/>
        <a:buChar char="n"/>
        <a:defRPr sz="1800" b="1">
          <a:solidFill>
            <a:srgbClr val="0070C0"/>
          </a:solidFill>
          <a:latin typeface="微软雅黑" panose="020B0503020204020204" pitchFamily="34" charset="-122"/>
          <a:ea typeface="微软雅黑" panose="020B0503020204020204" pitchFamily="34" charset="-122"/>
          <a:cs typeface="+mn-cs"/>
        </a:defRPr>
      </a:lvl1pPr>
      <a:lvl2pPr marL="600075" indent="-257175" algn="l" rtl="0" eaLnBrk="0" fontAlgn="base" hangingPunct="0">
        <a:lnSpc>
          <a:spcPct val="150000"/>
        </a:lnSpc>
        <a:spcBef>
          <a:spcPts val="90"/>
        </a:spcBef>
        <a:spcAft>
          <a:spcPct val="0"/>
        </a:spcAft>
        <a:buSzPct val="80000"/>
        <a:buFont typeface="Arial" panose="020B0604020202020204" pitchFamily="34" charset="0"/>
        <a:buChar char="•"/>
        <a:defRPr sz="1800" b="1">
          <a:solidFill>
            <a:srgbClr val="0070C0"/>
          </a:solidFill>
          <a:latin typeface="微软雅黑" panose="020B0503020204020204" pitchFamily="34" charset="-122"/>
          <a:ea typeface="微软雅黑" panose="020B0503020204020204" pitchFamily="34" charset="-122"/>
        </a:defRPr>
      </a:lvl2pPr>
      <a:lvl3pPr marL="8572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3pPr>
      <a:lvl4pPr marL="12001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4pPr>
      <a:lvl5pPr marL="15430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5pPr>
      <a:lvl6pPr marL="18865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6pPr>
      <a:lvl7pPr marL="22294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7pPr>
      <a:lvl8pPr marL="25723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8pPr>
      <a:lvl9pPr marL="29152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9632" y="141505"/>
            <a:ext cx="7056784"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zh-CN" altLang="en-US" dirty="0"/>
          </a:p>
        </p:txBody>
      </p:sp>
      <p:sp>
        <p:nvSpPr>
          <p:cNvPr id="1027" name="Rectangle 3"/>
          <p:cNvSpPr>
            <a:spLocks noGrp="1" noChangeArrowheads="1"/>
          </p:cNvSpPr>
          <p:nvPr>
            <p:ph type="body" idx="1"/>
          </p:nvPr>
        </p:nvSpPr>
        <p:spPr bwMode="auto">
          <a:xfrm>
            <a:off x="755576" y="1200361"/>
            <a:ext cx="7848871" cy="339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38"/>
            <a:ext cx="2133600" cy="357251"/>
          </a:xfrm>
          <a:prstGeom prst="rect">
            <a:avLst/>
          </a:prstGeom>
          <a:noFill/>
          <a:ln>
            <a:noFill/>
          </a:ln>
        </p:spPr>
        <p:txBody>
          <a:bodyPr vert="horz" wrap="square" lIns="91440" tIns="45720" rIns="91440" bIns="45720" numCol="1" anchor="t" anchorCtr="0" compatLnSpc="1"/>
          <a:lstStyle>
            <a:lvl1pPr algn="l">
              <a:defRPr sz="1050">
                <a:ea typeface="宋体" panose="02010600030101010101" pitchFamily="2" charset="-122"/>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4684738"/>
            <a:ext cx="2895600" cy="357251"/>
          </a:xfrm>
          <a:prstGeom prst="rect">
            <a:avLst/>
          </a:prstGeom>
          <a:noFill/>
          <a:ln>
            <a:noFill/>
          </a:ln>
        </p:spPr>
        <p:txBody>
          <a:bodyPr vert="horz" wrap="square" lIns="91440" tIns="45720" rIns="91440" bIns="45720" numCol="1" anchor="t" anchorCtr="0" compatLnSpc="1"/>
          <a:lstStyle>
            <a:lvl1pPr>
              <a:defRPr sz="1050">
                <a:ea typeface="宋体" panose="02010600030101010101" pitchFamily="2" charset="-122"/>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4684738"/>
            <a:ext cx="2133600" cy="357251"/>
          </a:xfrm>
          <a:prstGeom prst="rect">
            <a:avLst/>
          </a:prstGeom>
          <a:noFill/>
          <a:ln>
            <a:noFill/>
          </a:ln>
        </p:spPr>
        <p:txBody>
          <a:bodyPr vert="horz" wrap="square" lIns="91440" tIns="45720" rIns="91440" bIns="45720" numCol="1" anchor="t" anchorCtr="0" compatLnSpc="1"/>
          <a:lstStyle>
            <a:lvl1pPr algn="r">
              <a:defRPr sz="1050">
                <a:ea typeface="宋体" panose="02010600030101010101" pitchFamily="2" charset="-122"/>
              </a:defRPr>
            </a:lvl1pPr>
          </a:lstStyle>
          <a:p>
            <a:pPr>
              <a:defRPr/>
            </a:pPr>
            <a:fld id="{A1559BDB-0E8A-4DC3-83AA-F6AFEF01282A}" type="slidenum">
              <a:rPr lang="en-US">
                <a:solidFill>
                  <a:srgbClr val="000000"/>
                </a:solidFill>
              </a:rPr>
            </a:fld>
            <a:endParaRPr lang="en-US" dirty="0">
              <a:solidFill>
                <a:srgbClr val="000000"/>
              </a:solidFill>
            </a:endParaRPr>
          </a:p>
        </p:txBody>
      </p:sp>
      <p:pic>
        <p:nvPicPr>
          <p:cNvPr id="8" name="图片 7"/>
          <p:cNvPicPr>
            <a:picLocks noChangeAspect="1"/>
          </p:cNvPicPr>
          <p:nvPr userDrawn="1"/>
        </p:nvPicPr>
        <p:blipFill>
          <a:blip r:embed="rId13"/>
          <a:stretch>
            <a:fillRect/>
          </a:stretch>
        </p:blipFill>
        <p:spPr>
          <a:xfrm>
            <a:off x="320675" y="135255"/>
            <a:ext cx="883920" cy="77343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3300" b="1">
          <a:solidFill>
            <a:srgbClr val="0070C0"/>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5pPr>
      <a:lvl6pPr marL="4572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6pPr>
      <a:lvl7pPr marL="9144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7pPr>
      <a:lvl8pPr marL="13716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8pPr>
      <a:lvl9pPr marL="18288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9pPr>
    </p:titleStyle>
    <p:bodyStyle>
      <a:lvl1pPr marL="257175" indent="-257175" algn="l" rtl="0" eaLnBrk="0" fontAlgn="base" hangingPunct="0">
        <a:lnSpc>
          <a:spcPct val="150000"/>
        </a:lnSpc>
        <a:spcBef>
          <a:spcPts val="90"/>
        </a:spcBef>
        <a:spcAft>
          <a:spcPct val="0"/>
        </a:spcAft>
        <a:buFont typeface="Wingdings" panose="05000000000000000000" pitchFamily="2" charset="2"/>
        <a:buChar char="n"/>
        <a:defRPr sz="1800" b="1">
          <a:solidFill>
            <a:srgbClr val="0070C0"/>
          </a:solidFill>
          <a:latin typeface="微软雅黑" panose="020B0503020204020204" pitchFamily="34" charset="-122"/>
          <a:ea typeface="微软雅黑" panose="020B0503020204020204" pitchFamily="34" charset="-122"/>
          <a:cs typeface="+mn-cs"/>
        </a:defRPr>
      </a:lvl1pPr>
      <a:lvl2pPr marL="600075" indent="-257175" algn="l" rtl="0" eaLnBrk="0" fontAlgn="base" hangingPunct="0">
        <a:lnSpc>
          <a:spcPct val="150000"/>
        </a:lnSpc>
        <a:spcBef>
          <a:spcPts val="90"/>
        </a:spcBef>
        <a:spcAft>
          <a:spcPct val="0"/>
        </a:spcAft>
        <a:buSzPct val="80000"/>
        <a:buFont typeface="Arial" panose="020B0604020202020204" pitchFamily="34" charset="0"/>
        <a:buChar char="•"/>
        <a:defRPr sz="1800" b="1">
          <a:solidFill>
            <a:srgbClr val="0070C0"/>
          </a:solidFill>
          <a:latin typeface="微软雅黑" panose="020B0503020204020204" pitchFamily="34" charset="-122"/>
          <a:ea typeface="微软雅黑" panose="020B0503020204020204" pitchFamily="34" charset="-122"/>
        </a:defRPr>
      </a:lvl2pPr>
      <a:lvl3pPr marL="8572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3pPr>
      <a:lvl4pPr marL="12001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4pPr>
      <a:lvl5pPr marL="15430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5pPr>
      <a:lvl6pPr marL="18865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6pPr>
      <a:lvl7pPr marL="22294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7pPr>
      <a:lvl8pPr marL="25723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8pPr>
      <a:lvl9pPr marL="29152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9632" y="141505"/>
            <a:ext cx="7056784"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zh-CN" altLang="en-US" dirty="0"/>
          </a:p>
        </p:txBody>
      </p:sp>
      <p:sp>
        <p:nvSpPr>
          <p:cNvPr id="1027" name="Rectangle 3"/>
          <p:cNvSpPr>
            <a:spLocks noGrp="1" noChangeArrowheads="1"/>
          </p:cNvSpPr>
          <p:nvPr>
            <p:ph type="body" idx="1"/>
          </p:nvPr>
        </p:nvSpPr>
        <p:spPr bwMode="auto">
          <a:xfrm>
            <a:off x="755576" y="1200361"/>
            <a:ext cx="7848871" cy="339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38"/>
            <a:ext cx="2133600" cy="357251"/>
          </a:xfrm>
          <a:prstGeom prst="rect">
            <a:avLst/>
          </a:prstGeom>
          <a:noFill/>
          <a:ln>
            <a:noFill/>
          </a:ln>
        </p:spPr>
        <p:txBody>
          <a:bodyPr vert="horz" wrap="square" lIns="91440" tIns="45720" rIns="91440" bIns="45720" numCol="1" anchor="t" anchorCtr="0" compatLnSpc="1"/>
          <a:lstStyle>
            <a:lvl1pPr algn="l">
              <a:defRPr sz="1050">
                <a:ea typeface="宋体" panose="02010600030101010101" pitchFamily="2" charset="-122"/>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4684738"/>
            <a:ext cx="2895600" cy="357251"/>
          </a:xfrm>
          <a:prstGeom prst="rect">
            <a:avLst/>
          </a:prstGeom>
          <a:noFill/>
          <a:ln>
            <a:noFill/>
          </a:ln>
        </p:spPr>
        <p:txBody>
          <a:bodyPr vert="horz" wrap="square" lIns="91440" tIns="45720" rIns="91440" bIns="45720" numCol="1" anchor="t" anchorCtr="0" compatLnSpc="1"/>
          <a:lstStyle>
            <a:lvl1pPr>
              <a:defRPr sz="1050">
                <a:ea typeface="宋体" panose="02010600030101010101" pitchFamily="2" charset="-122"/>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4684738"/>
            <a:ext cx="2133600" cy="357251"/>
          </a:xfrm>
          <a:prstGeom prst="rect">
            <a:avLst/>
          </a:prstGeom>
          <a:noFill/>
          <a:ln>
            <a:noFill/>
          </a:ln>
        </p:spPr>
        <p:txBody>
          <a:bodyPr vert="horz" wrap="square" lIns="91440" tIns="45720" rIns="91440" bIns="45720" numCol="1" anchor="t" anchorCtr="0" compatLnSpc="1"/>
          <a:lstStyle>
            <a:lvl1pPr algn="r">
              <a:defRPr sz="1050">
                <a:ea typeface="宋体" panose="02010600030101010101" pitchFamily="2" charset="-122"/>
              </a:defRPr>
            </a:lvl1pPr>
          </a:lstStyle>
          <a:p>
            <a:pPr>
              <a:defRPr/>
            </a:pPr>
            <a:fld id="{A1559BDB-0E8A-4DC3-83AA-F6AFEF01282A}" type="slidenum">
              <a:rPr lang="en-US">
                <a:solidFill>
                  <a:srgbClr val="000000"/>
                </a:solidFill>
              </a:rPr>
            </a:fld>
            <a:endParaRPr lang="en-US" dirty="0">
              <a:solidFill>
                <a:srgbClr val="000000"/>
              </a:solidFill>
            </a:endParaRPr>
          </a:p>
        </p:txBody>
      </p:sp>
      <p:pic>
        <p:nvPicPr>
          <p:cNvPr id="8" name="图片 7"/>
          <p:cNvPicPr>
            <a:picLocks noChangeAspect="1"/>
          </p:cNvPicPr>
          <p:nvPr userDrawn="1"/>
        </p:nvPicPr>
        <p:blipFill>
          <a:blip r:embed="rId13"/>
          <a:stretch>
            <a:fillRect/>
          </a:stretch>
        </p:blipFill>
        <p:spPr>
          <a:xfrm>
            <a:off x="320675" y="135255"/>
            <a:ext cx="883920" cy="77343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3300" b="1">
          <a:solidFill>
            <a:srgbClr val="0070C0"/>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5pPr>
      <a:lvl6pPr marL="4572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6pPr>
      <a:lvl7pPr marL="9144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7pPr>
      <a:lvl8pPr marL="13716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8pPr>
      <a:lvl9pPr marL="18288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9pPr>
    </p:titleStyle>
    <p:bodyStyle>
      <a:lvl1pPr marL="257175" indent="-257175" algn="l" rtl="0" eaLnBrk="0" fontAlgn="base" hangingPunct="0">
        <a:lnSpc>
          <a:spcPct val="150000"/>
        </a:lnSpc>
        <a:spcBef>
          <a:spcPts val="90"/>
        </a:spcBef>
        <a:spcAft>
          <a:spcPct val="0"/>
        </a:spcAft>
        <a:buFont typeface="Wingdings" panose="05000000000000000000" pitchFamily="2" charset="2"/>
        <a:buChar char="n"/>
        <a:defRPr sz="1800" b="1">
          <a:solidFill>
            <a:srgbClr val="0070C0"/>
          </a:solidFill>
          <a:latin typeface="微软雅黑" panose="020B0503020204020204" pitchFamily="34" charset="-122"/>
          <a:ea typeface="微软雅黑" panose="020B0503020204020204" pitchFamily="34" charset="-122"/>
          <a:cs typeface="+mn-cs"/>
        </a:defRPr>
      </a:lvl1pPr>
      <a:lvl2pPr marL="600075" indent="-257175" algn="l" rtl="0" eaLnBrk="0" fontAlgn="base" hangingPunct="0">
        <a:lnSpc>
          <a:spcPct val="150000"/>
        </a:lnSpc>
        <a:spcBef>
          <a:spcPts val="90"/>
        </a:spcBef>
        <a:spcAft>
          <a:spcPct val="0"/>
        </a:spcAft>
        <a:buSzPct val="80000"/>
        <a:buFont typeface="Arial" panose="020B0604020202020204" pitchFamily="34" charset="0"/>
        <a:buChar char="•"/>
        <a:defRPr sz="1800" b="1">
          <a:solidFill>
            <a:srgbClr val="0070C0"/>
          </a:solidFill>
          <a:latin typeface="微软雅黑" panose="020B0503020204020204" pitchFamily="34" charset="-122"/>
          <a:ea typeface="微软雅黑" panose="020B0503020204020204" pitchFamily="34" charset="-122"/>
        </a:defRPr>
      </a:lvl2pPr>
      <a:lvl3pPr marL="8572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3pPr>
      <a:lvl4pPr marL="12001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4pPr>
      <a:lvl5pPr marL="15430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5pPr>
      <a:lvl6pPr marL="18865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6pPr>
      <a:lvl7pPr marL="22294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7pPr>
      <a:lvl8pPr marL="25723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8pPr>
      <a:lvl9pPr marL="29152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9632" y="141505"/>
            <a:ext cx="7056784"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zh-CN" altLang="en-US" dirty="0"/>
          </a:p>
        </p:txBody>
      </p:sp>
      <p:sp>
        <p:nvSpPr>
          <p:cNvPr id="1027" name="Rectangle 3"/>
          <p:cNvSpPr>
            <a:spLocks noGrp="1" noChangeArrowheads="1"/>
          </p:cNvSpPr>
          <p:nvPr>
            <p:ph type="body" idx="1"/>
          </p:nvPr>
        </p:nvSpPr>
        <p:spPr bwMode="auto">
          <a:xfrm>
            <a:off x="755576" y="1200361"/>
            <a:ext cx="7848871" cy="339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38"/>
            <a:ext cx="2133600" cy="357251"/>
          </a:xfrm>
          <a:prstGeom prst="rect">
            <a:avLst/>
          </a:prstGeom>
          <a:noFill/>
          <a:ln>
            <a:noFill/>
          </a:ln>
        </p:spPr>
        <p:txBody>
          <a:bodyPr vert="horz" wrap="square" lIns="91440" tIns="45720" rIns="91440" bIns="45720" numCol="1" anchor="t" anchorCtr="0" compatLnSpc="1"/>
          <a:lstStyle>
            <a:lvl1pPr algn="l">
              <a:defRPr sz="1050">
                <a:ea typeface="宋体" panose="02010600030101010101" pitchFamily="2" charset="-122"/>
              </a:defRPr>
            </a:lvl1pPr>
          </a:lstStyle>
          <a:p>
            <a:pPr>
              <a:defRPr/>
            </a:pPr>
            <a:endParaRPr lang="en-US" dirty="0"/>
          </a:p>
        </p:txBody>
      </p:sp>
      <p:sp>
        <p:nvSpPr>
          <p:cNvPr id="1029" name="Rectangle 5"/>
          <p:cNvSpPr>
            <a:spLocks noGrp="1" noChangeArrowheads="1"/>
          </p:cNvSpPr>
          <p:nvPr>
            <p:ph type="ftr" sz="quarter" idx="3"/>
          </p:nvPr>
        </p:nvSpPr>
        <p:spPr bwMode="auto">
          <a:xfrm>
            <a:off x="3124200" y="4684738"/>
            <a:ext cx="2895600" cy="357251"/>
          </a:xfrm>
          <a:prstGeom prst="rect">
            <a:avLst/>
          </a:prstGeom>
          <a:noFill/>
          <a:ln>
            <a:noFill/>
          </a:ln>
        </p:spPr>
        <p:txBody>
          <a:bodyPr vert="horz" wrap="square" lIns="91440" tIns="45720" rIns="91440" bIns="45720" numCol="1" anchor="t" anchorCtr="0" compatLnSpc="1"/>
          <a:lstStyle>
            <a:lvl1pPr>
              <a:defRPr sz="1050">
                <a:ea typeface="宋体" panose="02010600030101010101" pitchFamily="2" charset="-122"/>
              </a:defRPr>
            </a:lvl1pPr>
          </a:lstStyle>
          <a:p>
            <a:pPr>
              <a:defRPr/>
            </a:pPr>
            <a:endParaRPr lang="en-US" dirty="0"/>
          </a:p>
        </p:txBody>
      </p:sp>
      <p:sp>
        <p:nvSpPr>
          <p:cNvPr id="1030" name="Rectangle 6"/>
          <p:cNvSpPr>
            <a:spLocks noGrp="1" noChangeArrowheads="1"/>
          </p:cNvSpPr>
          <p:nvPr>
            <p:ph type="sldNum" sz="quarter" idx="4"/>
          </p:nvPr>
        </p:nvSpPr>
        <p:spPr bwMode="auto">
          <a:xfrm>
            <a:off x="6553200" y="4684738"/>
            <a:ext cx="2133600" cy="357251"/>
          </a:xfrm>
          <a:prstGeom prst="rect">
            <a:avLst/>
          </a:prstGeom>
          <a:noFill/>
          <a:ln>
            <a:noFill/>
          </a:ln>
        </p:spPr>
        <p:txBody>
          <a:bodyPr vert="horz" wrap="square" lIns="91440" tIns="45720" rIns="91440" bIns="45720" numCol="1" anchor="t" anchorCtr="0" compatLnSpc="1"/>
          <a:lstStyle>
            <a:lvl1pPr algn="r">
              <a:defRPr sz="1050">
                <a:ea typeface="宋体" panose="02010600030101010101" pitchFamily="2" charset="-122"/>
              </a:defRPr>
            </a:lvl1pPr>
          </a:lstStyle>
          <a:p>
            <a:pPr>
              <a:defRPr/>
            </a:pPr>
            <a:fld id="{A1559BDB-0E8A-4DC3-83AA-F6AFEF01282A}" type="slidenum">
              <a:rPr lang="en-US"/>
            </a:fld>
            <a:endParaRPr lang="en-US" dirty="0"/>
          </a:p>
        </p:txBody>
      </p:sp>
      <p:pic>
        <p:nvPicPr>
          <p:cNvPr id="8" name="图片 7"/>
          <p:cNvPicPr>
            <a:picLocks noChangeAspect="1"/>
          </p:cNvPicPr>
          <p:nvPr userDrawn="1"/>
        </p:nvPicPr>
        <p:blipFill>
          <a:blip r:embed="rId13"/>
          <a:stretch>
            <a:fillRect/>
          </a:stretch>
        </p:blipFill>
        <p:spPr>
          <a:xfrm>
            <a:off x="320675" y="135255"/>
            <a:ext cx="883920" cy="773430"/>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3300" b="1">
          <a:solidFill>
            <a:srgbClr val="0070C0"/>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5pPr>
      <a:lvl6pPr marL="4572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6pPr>
      <a:lvl7pPr marL="9144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7pPr>
      <a:lvl8pPr marL="13716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8pPr>
      <a:lvl9pPr marL="18288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9pPr>
    </p:titleStyle>
    <p:bodyStyle>
      <a:lvl1pPr marL="257175" indent="-257175" algn="l" rtl="0" eaLnBrk="0" fontAlgn="base" hangingPunct="0">
        <a:lnSpc>
          <a:spcPct val="150000"/>
        </a:lnSpc>
        <a:spcBef>
          <a:spcPts val="90"/>
        </a:spcBef>
        <a:spcAft>
          <a:spcPct val="0"/>
        </a:spcAft>
        <a:buFont typeface="Wingdings" panose="05000000000000000000" pitchFamily="2" charset="2"/>
        <a:buChar char="n"/>
        <a:defRPr sz="1800" b="1">
          <a:solidFill>
            <a:srgbClr val="0070C0"/>
          </a:solidFill>
          <a:latin typeface="微软雅黑" panose="020B0503020204020204" pitchFamily="34" charset="-122"/>
          <a:ea typeface="微软雅黑" panose="020B0503020204020204" pitchFamily="34" charset="-122"/>
          <a:cs typeface="+mn-cs"/>
        </a:defRPr>
      </a:lvl1pPr>
      <a:lvl2pPr marL="600075" indent="-257175" algn="l" rtl="0" eaLnBrk="0" fontAlgn="base" hangingPunct="0">
        <a:lnSpc>
          <a:spcPct val="150000"/>
        </a:lnSpc>
        <a:spcBef>
          <a:spcPts val="90"/>
        </a:spcBef>
        <a:spcAft>
          <a:spcPct val="0"/>
        </a:spcAft>
        <a:buSzPct val="80000"/>
        <a:buFont typeface="Arial" panose="020B0604020202020204" pitchFamily="34" charset="0"/>
        <a:buChar char="•"/>
        <a:defRPr sz="1800" b="1">
          <a:solidFill>
            <a:srgbClr val="0070C0"/>
          </a:solidFill>
          <a:latin typeface="微软雅黑" panose="020B0503020204020204" pitchFamily="34" charset="-122"/>
          <a:ea typeface="微软雅黑" panose="020B0503020204020204" pitchFamily="34" charset="-122"/>
        </a:defRPr>
      </a:lvl2pPr>
      <a:lvl3pPr marL="8572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3pPr>
      <a:lvl4pPr marL="12001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4pPr>
      <a:lvl5pPr marL="15430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5pPr>
      <a:lvl6pPr marL="18865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6pPr>
      <a:lvl7pPr marL="22294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7pPr>
      <a:lvl8pPr marL="25723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8pPr>
      <a:lvl9pPr marL="29152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9632" y="141505"/>
            <a:ext cx="7056784"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zh-CN" altLang="en-US" dirty="0"/>
          </a:p>
        </p:txBody>
      </p:sp>
      <p:sp>
        <p:nvSpPr>
          <p:cNvPr id="1027" name="Rectangle 3"/>
          <p:cNvSpPr>
            <a:spLocks noGrp="1" noChangeArrowheads="1"/>
          </p:cNvSpPr>
          <p:nvPr>
            <p:ph type="body" idx="1"/>
          </p:nvPr>
        </p:nvSpPr>
        <p:spPr bwMode="auto">
          <a:xfrm>
            <a:off x="755576" y="1200361"/>
            <a:ext cx="7848871" cy="339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38"/>
            <a:ext cx="2133600" cy="357251"/>
          </a:xfrm>
          <a:prstGeom prst="rect">
            <a:avLst/>
          </a:prstGeom>
          <a:noFill/>
          <a:ln>
            <a:noFill/>
          </a:ln>
        </p:spPr>
        <p:txBody>
          <a:bodyPr vert="horz" wrap="square" lIns="91440" tIns="45720" rIns="91440" bIns="45720" numCol="1" anchor="t" anchorCtr="0" compatLnSpc="1"/>
          <a:lstStyle>
            <a:lvl1pPr algn="l">
              <a:defRPr sz="1050">
                <a:ea typeface="宋体" panose="02010600030101010101" pitchFamily="2" charset="-122"/>
              </a:defRPr>
            </a:lvl1pPr>
          </a:lstStyle>
          <a:p>
            <a:pPr>
              <a:defRPr/>
            </a:pPr>
            <a:endParaRPr lang="en-US" dirty="0"/>
          </a:p>
        </p:txBody>
      </p:sp>
      <p:sp>
        <p:nvSpPr>
          <p:cNvPr id="1029" name="Rectangle 5"/>
          <p:cNvSpPr>
            <a:spLocks noGrp="1" noChangeArrowheads="1"/>
          </p:cNvSpPr>
          <p:nvPr>
            <p:ph type="ftr" sz="quarter" idx="3"/>
          </p:nvPr>
        </p:nvSpPr>
        <p:spPr bwMode="auto">
          <a:xfrm>
            <a:off x="3124200" y="4684738"/>
            <a:ext cx="2895600" cy="357251"/>
          </a:xfrm>
          <a:prstGeom prst="rect">
            <a:avLst/>
          </a:prstGeom>
          <a:noFill/>
          <a:ln>
            <a:noFill/>
          </a:ln>
        </p:spPr>
        <p:txBody>
          <a:bodyPr vert="horz" wrap="square" lIns="91440" tIns="45720" rIns="91440" bIns="45720" numCol="1" anchor="t" anchorCtr="0" compatLnSpc="1"/>
          <a:lstStyle>
            <a:lvl1pPr>
              <a:defRPr sz="1050">
                <a:ea typeface="宋体" panose="02010600030101010101" pitchFamily="2" charset="-122"/>
              </a:defRPr>
            </a:lvl1pPr>
          </a:lstStyle>
          <a:p>
            <a:pPr>
              <a:defRPr/>
            </a:pPr>
            <a:endParaRPr lang="en-US" dirty="0"/>
          </a:p>
        </p:txBody>
      </p:sp>
      <p:sp>
        <p:nvSpPr>
          <p:cNvPr id="1030" name="Rectangle 6"/>
          <p:cNvSpPr>
            <a:spLocks noGrp="1" noChangeArrowheads="1"/>
          </p:cNvSpPr>
          <p:nvPr>
            <p:ph type="sldNum" sz="quarter" idx="4"/>
          </p:nvPr>
        </p:nvSpPr>
        <p:spPr bwMode="auto">
          <a:xfrm>
            <a:off x="6553200" y="4684738"/>
            <a:ext cx="2133600" cy="357251"/>
          </a:xfrm>
          <a:prstGeom prst="rect">
            <a:avLst/>
          </a:prstGeom>
          <a:noFill/>
          <a:ln>
            <a:noFill/>
          </a:ln>
        </p:spPr>
        <p:txBody>
          <a:bodyPr vert="horz" wrap="square" lIns="91440" tIns="45720" rIns="91440" bIns="45720" numCol="1" anchor="t" anchorCtr="0" compatLnSpc="1"/>
          <a:lstStyle>
            <a:lvl1pPr algn="r">
              <a:defRPr sz="1050">
                <a:ea typeface="宋体" panose="02010600030101010101" pitchFamily="2" charset="-122"/>
              </a:defRPr>
            </a:lvl1pPr>
          </a:lstStyle>
          <a:p>
            <a:pPr>
              <a:defRPr/>
            </a:pPr>
            <a:fld id="{A1559BDB-0E8A-4DC3-83AA-F6AFEF01282A}" type="slidenum">
              <a:rPr lang="en-US"/>
            </a:fld>
            <a:endParaRPr lang="en-US" dirty="0"/>
          </a:p>
        </p:txBody>
      </p:sp>
      <p:pic>
        <p:nvPicPr>
          <p:cNvPr id="8" name="图片 7"/>
          <p:cNvPicPr>
            <a:picLocks noChangeAspect="1"/>
          </p:cNvPicPr>
          <p:nvPr userDrawn="1"/>
        </p:nvPicPr>
        <p:blipFill>
          <a:blip r:embed="rId13"/>
          <a:stretch>
            <a:fillRect/>
          </a:stretch>
        </p:blipFill>
        <p:spPr>
          <a:xfrm>
            <a:off x="320675" y="135255"/>
            <a:ext cx="883920" cy="773430"/>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3300" b="1">
          <a:solidFill>
            <a:srgbClr val="0070C0"/>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5pPr>
      <a:lvl6pPr marL="4572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6pPr>
      <a:lvl7pPr marL="9144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7pPr>
      <a:lvl8pPr marL="13716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8pPr>
      <a:lvl9pPr marL="1828800" algn="ctr" rtl="0" eaLnBrk="0" fontAlgn="base" hangingPunct="0">
        <a:spcBef>
          <a:spcPct val="0"/>
        </a:spcBef>
        <a:spcAft>
          <a:spcPct val="0"/>
        </a:spcAft>
        <a:defRPr sz="5400" b="1">
          <a:solidFill>
            <a:srgbClr val="000099"/>
          </a:solidFill>
          <a:latin typeface="Arial" panose="020B0604020202020204" pitchFamily="34" charset="0"/>
          <a:ea typeface="隶书" panose="02010509060101010101" pitchFamily="49" charset="-122"/>
        </a:defRPr>
      </a:lvl9pPr>
    </p:titleStyle>
    <p:bodyStyle>
      <a:lvl1pPr marL="257175" indent="-257175" algn="l" rtl="0" eaLnBrk="0" fontAlgn="base" hangingPunct="0">
        <a:lnSpc>
          <a:spcPct val="150000"/>
        </a:lnSpc>
        <a:spcBef>
          <a:spcPts val="90"/>
        </a:spcBef>
        <a:spcAft>
          <a:spcPct val="0"/>
        </a:spcAft>
        <a:buFont typeface="Wingdings" panose="05000000000000000000" pitchFamily="2" charset="2"/>
        <a:buChar char="n"/>
        <a:defRPr sz="1800" b="1">
          <a:solidFill>
            <a:srgbClr val="0070C0"/>
          </a:solidFill>
          <a:latin typeface="微软雅黑" panose="020B0503020204020204" pitchFamily="34" charset="-122"/>
          <a:ea typeface="微软雅黑" panose="020B0503020204020204" pitchFamily="34" charset="-122"/>
          <a:cs typeface="+mn-cs"/>
        </a:defRPr>
      </a:lvl1pPr>
      <a:lvl2pPr marL="600075" indent="-257175" algn="l" rtl="0" eaLnBrk="0" fontAlgn="base" hangingPunct="0">
        <a:lnSpc>
          <a:spcPct val="150000"/>
        </a:lnSpc>
        <a:spcBef>
          <a:spcPts val="90"/>
        </a:spcBef>
        <a:spcAft>
          <a:spcPct val="0"/>
        </a:spcAft>
        <a:buSzPct val="80000"/>
        <a:buFont typeface="Arial" panose="020B0604020202020204" pitchFamily="34" charset="0"/>
        <a:buChar char="•"/>
        <a:defRPr sz="1800" b="1">
          <a:solidFill>
            <a:srgbClr val="0070C0"/>
          </a:solidFill>
          <a:latin typeface="微软雅黑" panose="020B0503020204020204" pitchFamily="34" charset="-122"/>
          <a:ea typeface="微软雅黑" panose="020B0503020204020204" pitchFamily="34" charset="-122"/>
        </a:defRPr>
      </a:lvl2pPr>
      <a:lvl3pPr marL="8572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3pPr>
      <a:lvl4pPr marL="12001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4pPr>
      <a:lvl5pPr marL="1543050" indent="-171450" algn="l" rtl="0" eaLnBrk="0" fontAlgn="base" hangingPunct="0">
        <a:lnSpc>
          <a:spcPct val="150000"/>
        </a:lnSpc>
        <a:spcBef>
          <a:spcPts val="90"/>
        </a:spcBef>
        <a:spcAft>
          <a:spcPct val="0"/>
        </a:spcAft>
        <a:buSzPct val="80000"/>
        <a:buFont typeface="Wingdings" panose="05000000000000000000" pitchFamily="2" charset="2"/>
        <a:buChar char="»"/>
        <a:defRPr sz="1800" b="1">
          <a:solidFill>
            <a:srgbClr val="0070C0"/>
          </a:solidFill>
          <a:latin typeface="微软雅黑" panose="020B0503020204020204" pitchFamily="34" charset="-122"/>
          <a:ea typeface="微软雅黑" panose="020B0503020204020204" pitchFamily="34" charset="-122"/>
        </a:defRPr>
      </a:lvl5pPr>
      <a:lvl6pPr marL="18865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6pPr>
      <a:lvl7pPr marL="22294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7pPr>
      <a:lvl8pPr marL="25723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8pPr>
      <a:lvl9pPr marL="2915285" indent="-171450" algn="l" rtl="0" eaLnBrk="0" fontAlgn="base" hangingPunct="0">
        <a:spcBef>
          <a:spcPts val="90"/>
        </a:spcBef>
        <a:spcAft>
          <a:spcPct val="0"/>
        </a:spcAft>
        <a:buSzPct val="80000"/>
        <a:buFont typeface="Wingdings" panose="05000000000000000000" pitchFamily="2" charset="2"/>
        <a:buChar char="»"/>
        <a:defRPr sz="1500" b="1">
          <a:solidFill>
            <a:srgbClr val="0000CC"/>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78"/>
            <a:ext cx="7886700" cy="99429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388"/>
            <a:ext cx="7886700" cy="326390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628650" y="4767851"/>
            <a:ext cx="2057400" cy="273878"/>
          </a:xfrm>
          <a:prstGeom prst="rect">
            <a:avLst/>
          </a:prstGeom>
        </p:spPr>
        <p:txBody>
          <a:bodyPr vert="horz" lIns="91440" tIns="45720" rIns="91440" bIns="45720" rtlCol="0" anchor="ctr"/>
          <a:lstStyle>
            <a:lvl1pPr algn="l">
              <a:defRPr sz="900">
                <a:solidFill>
                  <a:schemeClr val="tx1">
                    <a:tint val="75000"/>
                  </a:schemeClr>
                </a:solidFill>
              </a:defRPr>
            </a:lvl1pPr>
          </a:lstStyle>
          <a:p>
            <a:fld id="{35264AD4-2B1C-407A-9302-6E63A3CB71EE}" type="datetimeFigureOut">
              <a:rPr lang="zh-CN" altLang="en-US" smtClean="0"/>
            </a:fld>
            <a:endParaRPr lang="zh-CN" altLang="en-US"/>
          </a:p>
        </p:txBody>
      </p:sp>
      <p:sp>
        <p:nvSpPr>
          <p:cNvPr id="5" name="页脚占位符 4"/>
          <p:cNvSpPr>
            <a:spLocks noGrp="1"/>
          </p:cNvSpPr>
          <p:nvPr>
            <p:ph type="ftr" sz="quarter" idx="3"/>
          </p:nvPr>
        </p:nvSpPr>
        <p:spPr>
          <a:xfrm>
            <a:off x="3028950" y="4767851"/>
            <a:ext cx="3086100" cy="27387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851"/>
            <a:ext cx="2057400" cy="273878"/>
          </a:xfrm>
          <a:prstGeom prst="rect">
            <a:avLst/>
          </a:prstGeom>
        </p:spPr>
        <p:txBody>
          <a:bodyPr vert="horz" lIns="91440" tIns="45720" rIns="91440" bIns="45720" rtlCol="0" anchor="ctr"/>
          <a:lstStyle>
            <a:lvl1pPr algn="r">
              <a:defRPr sz="900">
                <a:solidFill>
                  <a:schemeClr val="tx1">
                    <a:tint val="75000"/>
                  </a:schemeClr>
                </a:solidFill>
              </a:defRPr>
            </a:lvl1pPr>
          </a:lstStyle>
          <a:p>
            <a:fld id="{00C3CA2A-6A1A-45D4-9348-4072B0AAAC8D}" type="slidenum">
              <a:rPr lang="zh-CN" altLang="en-US" smtClean="0"/>
            </a:fld>
            <a:endParaRPr lang="zh-CN" altLang="en-US"/>
          </a:p>
        </p:txBody>
      </p:sp>
      <p:pic>
        <p:nvPicPr>
          <p:cNvPr id="46" name="Picture 2"/>
          <p:cNvPicPr>
            <a:picLocks noChangeAspect="1" noChangeArrowheads="1"/>
          </p:cNvPicPr>
          <p:nvPr userDrawn="1"/>
        </p:nvPicPr>
        <p:blipFill>
          <a:blip r:embed="rId13"/>
          <a:srcRect/>
          <a:stretch>
            <a:fillRect/>
          </a:stretch>
        </p:blipFill>
        <p:spPr bwMode="auto">
          <a:xfrm>
            <a:off x="6501077" y="4661905"/>
            <a:ext cx="2510495" cy="535833"/>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1" y="274369"/>
            <a:ext cx="7886418" cy="99359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791" y="1369587"/>
            <a:ext cx="7886418" cy="326419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791" y="4768148"/>
            <a:ext cx="2056836" cy="273240"/>
          </a:xfrm>
          <a:prstGeom prst="rect">
            <a:avLst/>
          </a:prstGeom>
        </p:spPr>
        <p:txBody>
          <a:bodyPr vert="horz" lIns="91440" tIns="45720" rIns="91440" bIns="45720" rtlCol="0" anchor="ctr"/>
          <a:lstStyle>
            <a:lvl1pPr algn="l">
              <a:defRPr sz="855">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3028809" y="4768148"/>
            <a:ext cx="3086382" cy="273240"/>
          </a:xfrm>
          <a:prstGeom prst="rect">
            <a:avLst/>
          </a:prstGeom>
        </p:spPr>
        <p:txBody>
          <a:bodyPr vert="horz" lIns="91440" tIns="45720" rIns="91440" bIns="45720" rtlCol="0" anchor="ctr"/>
          <a:lstStyle>
            <a:lvl1pPr algn="ctr">
              <a:defRPr sz="85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8374" y="4768148"/>
            <a:ext cx="2056836" cy="273240"/>
          </a:xfrm>
          <a:prstGeom prst="rect">
            <a:avLst/>
          </a:prstGeom>
        </p:spPr>
        <p:txBody>
          <a:bodyPr vert="horz" lIns="91440" tIns="45720" rIns="91440" bIns="45720" rtlCol="0" anchor="ctr"/>
          <a:lstStyle>
            <a:lvl1pPr algn="r">
              <a:defRPr sz="855">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xStyles>
    <p:titleStyle>
      <a:lvl1pPr algn="l" defTabSz="650240" rtl="0" eaLnBrk="1" latinLnBrk="0" hangingPunct="1">
        <a:lnSpc>
          <a:spcPct val="90000"/>
        </a:lnSpc>
        <a:spcBef>
          <a:spcPct val="0"/>
        </a:spcBef>
        <a:buNone/>
        <a:defRPr sz="313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199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5"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2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8pPr>
      <a:lvl9pPr marL="27635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40" rtl="0" eaLnBrk="1" latinLnBrk="0" hangingPunct="1">
        <a:defRPr sz="1280" kern="1200">
          <a:solidFill>
            <a:schemeClr val="tx1"/>
          </a:solidFill>
          <a:latin typeface="+mn-lt"/>
          <a:ea typeface="+mn-ea"/>
          <a:cs typeface="+mn-cs"/>
        </a:defRPr>
      </a:lvl1pPr>
      <a:lvl2pPr marL="325120" algn="l" defTabSz="650240" rtl="0" eaLnBrk="1" latinLnBrk="0" hangingPunct="1">
        <a:defRPr sz="1280" kern="1200">
          <a:solidFill>
            <a:schemeClr val="tx1"/>
          </a:solidFill>
          <a:latin typeface="+mn-lt"/>
          <a:ea typeface="+mn-ea"/>
          <a:cs typeface="+mn-cs"/>
        </a:defRPr>
      </a:lvl2pPr>
      <a:lvl3pPr marL="650240" algn="l" defTabSz="650240" rtl="0" eaLnBrk="1" latinLnBrk="0" hangingPunct="1">
        <a:defRPr sz="1280" kern="1200">
          <a:solidFill>
            <a:schemeClr val="tx1"/>
          </a:solidFill>
          <a:latin typeface="+mn-lt"/>
          <a:ea typeface="+mn-ea"/>
          <a:cs typeface="+mn-cs"/>
        </a:defRPr>
      </a:lvl3pPr>
      <a:lvl4pPr marL="975360" algn="l" defTabSz="650240" rtl="0" eaLnBrk="1" latinLnBrk="0" hangingPunct="1">
        <a:defRPr sz="1280" kern="1200">
          <a:solidFill>
            <a:schemeClr val="tx1"/>
          </a:solidFill>
          <a:latin typeface="+mn-lt"/>
          <a:ea typeface="+mn-ea"/>
          <a:cs typeface="+mn-cs"/>
        </a:defRPr>
      </a:lvl4pPr>
      <a:lvl5pPr marL="1300480" algn="l" defTabSz="650240" rtl="0" eaLnBrk="1" latinLnBrk="0" hangingPunct="1">
        <a:defRPr sz="1280" kern="1200">
          <a:solidFill>
            <a:schemeClr val="tx1"/>
          </a:solidFill>
          <a:latin typeface="+mn-lt"/>
          <a:ea typeface="+mn-ea"/>
          <a:cs typeface="+mn-cs"/>
        </a:defRPr>
      </a:lvl5pPr>
      <a:lvl6pPr marL="1625600" algn="l" defTabSz="650240" rtl="0" eaLnBrk="1" latinLnBrk="0" hangingPunct="1">
        <a:defRPr sz="1280" kern="1200">
          <a:solidFill>
            <a:schemeClr val="tx1"/>
          </a:solidFill>
          <a:latin typeface="+mn-lt"/>
          <a:ea typeface="+mn-ea"/>
          <a:cs typeface="+mn-cs"/>
        </a:defRPr>
      </a:lvl6pPr>
      <a:lvl7pPr marL="1950720" algn="l" defTabSz="650240" rtl="0" eaLnBrk="1" latinLnBrk="0" hangingPunct="1">
        <a:defRPr sz="1280" kern="1200">
          <a:solidFill>
            <a:schemeClr val="tx1"/>
          </a:solidFill>
          <a:latin typeface="+mn-lt"/>
          <a:ea typeface="+mn-ea"/>
          <a:cs typeface="+mn-cs"/>
        </a:defRPr>
      </a:lvl7pPr>
      <a:lvl8pPr marL="2275840" algn="l" defTabSz="650240" rtl="0" eaLnBrk="1" latinLnBrk="0" hangingPunct="1">
        <a:defRPr sz="1280" kern="1200">
          <a:solidFill>
            <a:schemeClr val="tx1"/>
          </a:solidFill>
          <a:latin typeface="+mn-lt"/>
          <a:ea typeface="+mn-ea"/>
          <a:cs typeface="+mn-cs"/>
        </a:defRPr>
      </a:lvl8pPr>
      <a:lvl9pPr marL="2600960" algn="l" defTabSz="650240"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tags" Target="../tags/tag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image" Target="../media/image14.svg"/><Relationship Id="rId3" Type="http://schemas.openxmlformats.org/officeDocument/2006/relationships/image" Target="../media/image13.png"/><Relationship Id="rId2" Type="http://schemas.openxmlformats.org/officeDocument/2006/relationships/tags" Target="../tags/tag21.xml"/><Relationship Id="rId14" Type="http://schemas.openxmlformats.org/officeDocument/2006/relationships/slideLayout" Target="../slideLayouts/slideLayout2.xml"/><Relationship Id="rId13" Type="http://schemas.openxmlformats.org/officeDocument/2006/relationships/image" Target="../media/image17.png"/><Relationship Id="rId12" Type="http://schemas.openxmlformats.org/officeDocument/2006/relationships/image" Target="../media/image16.svg"/><Relationship Id="rId11" Type="http://schemas.openxmlformats.org/officeDocument/2006/relationships/image" Target="../media/image15.png"/><Relationship Id="rId10" Type="http://schemas.openxmlformats.org/officeDocument/2006/relationships/tags" Target="../tags/tag27.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tags" Target="../tags/tag29.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1" Type="http://schemas.openxmlformats.org/officeDocument/2006/relationships/slideLayout" Target="../slideLayouts/slideLayout2.xml"/><Relationship Id="rId10" Type="http://schemas.openxmlformats.org/officeDocument/2006/relationships/image" Target="../media/image18.png"/><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3" Type="http://schemas.openxmlformats.org/officeDocument/2006/relationships/slideLayout" Target="../slideLayouts/slideLayout2.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tags" Target="../tags/tag39.xml"/></Relationships>
</file>

<file path=ppt/slides/_rels/slide18.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3" Type="http://schemas.openxmlformats.org/officeDocument/2006/relationships/slideLayout" Target="../slideLayouts/slideLayout2.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tags" Target="../tags/tag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tags" Target="../tags/tag8.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tags" Target="../tags/tag10.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1"/>
          <a:stretch>
            <a:fillRect/>
          </a:stretch>
        </p:blipFill>
        <p:spPr>
          <a:xfrm>
            <a:off x="251460" y="2281555"/>
            <a:ext cx="8628380" cy="2538095"/>
          </a:xfrm>
          <a:prstGeom prst="rect">
            <a:avLst/>
          </a:prstGeom>
        </p:spPr>
      </p:pic>
      <p:sp>
        <p:nvSpPr>
          <p:cNvPr id="2" name="TextBox 1"/>
          <p:cNvSpPr txBox="1">
            <a:spLocks noChangeArrowheads="1"/>
          </p:cNvSpPr>
          <p:nvPr>
            <p:custDataLst>
              <p:tags r:id="rId2"/>
            </p:custDataLst>
          </p:nvPr>
        </p:nvSpPr>
        <p:spPr bwMode="auto">
          <a:xfrm>
            <a:off x="0" y="898525"/>
            <a:ext cx="9144000" cy="1405890"/>
          </a:xfrm>
          <a:prstGeom prst="rect">
            <a:avLst/>
          </a:prstGeom>
          <a:noFill/>
          <a:ln w="9525">
            <a:noFill/>
            <a:miter lim="800000"/>
          </a:ln>
        </p:spPr>
        <p:txBody>
          <a:bodyPr wrap="square">
            <a:noAutofit/>
          </a:bodyPr>
          <a:lstStyle/>
          <a:p>
            <a:pPr algn="ctr">
              <a:spcBef>
                <a:spcPts val="1800"/>
              </a:spcBef>
              <a:buFont typeface="Arial" panose="020B0604020202020204" pitchFamily="34" charset="0"/>
              <a:buNone/>
              <a:defRPr/>
            </a:pPr>
            <a:r>
              <a:rPr lang="zh-CN" altLang="en-US" sz="3600" b="1" dirty="0">
                <a:solidFill>
                  <a:srgbClr val="C00000"/>
                </a:solidFill>
                <a:latin typeface="微软雅黑" panose="020B0503020204020204" pitchFamily="34" charset="-122"/>
                <a:ea typeface="微软雅黑" panose="020B0503020204020204" pitchFamily="34" charset="-122"/>
              </a:rPr>
              <a:t>【健康科普】国家喊你做免费无创啦</a:t>
            </a:r>
            <a:endParaRPr lang="zh-CN" altLang="en-US" sz="3600" b="1" dirty="0">
              <a:solidFill>
                <a:srgbClr val="C00000"/>
              </a:solidFill>
              <a:latin typeface="微软雅黑" panose="020B0503020204020204" pitchFamily="34" charset="-122"/>
              <a:ea typeface="微软雅黑" panose="020B0503020204020204" pitchFamily="34" charset="-122"/>
            </a:endParaRPr>
          </a:p>
          <a:p>
            <a:pPr algn="ctr">
              <a:spcBef>
                <a:spcPts val="1800"/>
              </a:spcBef>
              <a:buFont typeface="Arial" panose="020B0604020202020204" pitchFamily="34" charset="0"/>
              <a:buNone/>
              <a:defRPr/>
            </a:pPr>
            <a:r>
              <a:rPr lang="zh-CN" altLang="en-US" sz="2400" b="1" u="sng" dirty="0">
                <a:solidFill>
                  <a:srgbClr val="C00000"/>
                </a:solidFill>
                <a:latin typeface="微软雅黑" panose="020B0503020204020204" pitchFamily="34" charset="-122"/>
                <a:ea typeface="微软雅黑" panose="020B0503020204020204" pitchFamily="34" charset="-122"/>
              </a:rPr>
              <a:t>无创产前基因检测（</a:t>
            </a:r>
            <a:r>
              <a:rPr lang="en-US" altLang="zh-CN" sz="2400" b="1" u="sng" dirty="0">
                <a:solidFill>
                  <a:srgbClr val="C00000"/>
                </a:solidFill>
                <a:latin typeface="微软雅黑" panose="020B0503020204020204" pitchFamily="34" charset="-122"/>
                <a:ea typeface="微软雅黑" panose="020B0503020204020204" pitchFamily="34" charset="-122"/>
              </a:rPr>
              <a:t>NIPT</a:t>
            </a:r>
            <a:r>
              <a:rPr lang="zh-CN" altLang="en-US" sz="2400" b="1" u="sng" dirty="0">
                <a:solidFill>
                  <a:srgbClr val="C00000"/>
                </a:solidFill>
                <a:latin typeface="微软雅黑" panose="020B0503020204020204" pitchFamily="34" charset="-122"/>
                <a:ea typeface="微软雅黑" panose="020B0503020204020204" pitchFamily="34" charset="-122"/>
              </a:rPr>
              <a:t>）：安全、精准的宝宝健康</a:t>
            </a:r>
            <a:r>
              <a:rPr lang="en-US" altLang="zh-CN" sz="2400" b="1" u="sng" dirty="0">
                <a:solidFill>
                  <a:srgbClr val="C00000"/>
                </a:solidFill>
                <a:latin typeface="微软雅黑" panose="020B0503020204020204" pitchFamily="34" charset="-122"/>
                <a:ea typeface="微软雅黑" panose="020B0503020204020204" pitchFamily="34" charset="-122"/>
              </a:rPr>
              <a:t>"</a:t>
            </a:r>
            <a:r>
              <a:rPr lang="zh-CN" altLang="en-US" sz="2400" b="1" u="sng" dirty="0">
                <a:solidFill>
                  <a:srgbClr val="C00000"/>
                </a:solidFill>
                <a:latin typeface="微软雅黑" panose="020B0503020204020204" pitchFamily="34" charset="-122"/>
                <a:ea typeface="微软雅黑" panose="020B0503020204020204" pitchFamily="34" charset="-122"/>
              </a:rPr>
              <a:t>守护者</a:t>
            </a:r>
            <a:r>
              <a:rPr lang="en-US" altLang="zh-CN" sz="2400" b="1" u="sng" dirty="0">
                <a:solidFill>
                  <a:srgbClr val="C00000"/>
                </a:solidFill>
                <a:latin typeface="微软雅黑" panose="020B0503020204020204" pitchFamily="34" charset="-122"/>
                <a:ea typeface="微软雅黑" panose="020B0503020204020204" pitchFamily="34" charset="-122"/>
              </a:rPr>
              <a:t>"</a:t>
            </a:r>
            <a:endParaRPr lang="en-US" altLang="zh-CN" sz="2400" b="1" u="sng" dirty="0">
              <a:solidFill>
                <a:srgbClr val="C00000"/>
              </a:solidFill>
              <a:latin typeface="微软雅黑" panose="020B0503020204020204" pitchFamily="34" charset="-122"/>
              <a:ea typeface="微软雅黑" panose="020B0503020204020204" pitchFamily="34" charset="-122"/>
            </a:endParaRPr>
          </a:p>
        </p:txBody>
      </p:sp>
      <p:sp>
        <p:nvSpPr>
          <p:cNvPr id="4" name="TextBox 1"/>
          <p:cNvSpPr txBox="1"/>
          <p:nvPr>
            <p:custDataLst>
              <p:tags r:id="rId3"/>
            </p:custDataLst>
          </p:nvPr>
        </p:nvSpPr>
        <p:spPr>
          <a:xfrm>
            <a:off x="0" y="2643592"/>
            <a:ext cx="9143999" cy="553085"/>
          </a:xfrm>
          <a:prstGeom prst="rect">
            <a:avLst/>
          </a:prstGeom>
          <a:noFill/>
        </p:spPr>
        <p:txBody>
          <a:bodyPr wrap="square">
            <a:spAutoFit/>
          </a:bodyPr>
          <a:lstStyle/>
          <a:p>
            <a:pPr algn="ctr">
              <a:lnSpc>
                <a:spcPct val="150000"/>
              </a:lnSpc>
              <a:defRPr/>
            </a:pPr>
            <a:r>
              <a:rPr lang="zh-CN" altLang="en-US" sz="2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武汉大学人民医院   东院临产室</a:t>
            </a:r>
            <a:r>
              <a:rPr lang="en-US" altLang="zh-CN" sz="2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刘珊汕</a:t>
            </a:r>
            <a:endParaRPr lang="zh-CN" altLang="en-US" sz="2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a:sym typeface="+mn-ea"/>
              </a:rPr>
              <a:t>【早期发现，科学干预】</a:t>
            </a:r>
            <a:endParaRPr lang="zh-CN" altLang="en-US" dirty="0"/>
          </a:p>
        </p:txBody>
      </p:sp>
      <p:sp>
        <p:nvSpPr>
          <p:cNvPr id="3" name="内容占位符 2"/>
          <p:cNvSpPr>
            <a:spLocks noGrp="1"/>
          </p:cNvSpPr>
          <p:nvPr>
            <p:ph idx="1"/>
          </p:nvPr>
        </p:nvSpPr>
        <p:spPr>
          <a:xfrm>
            <a:off x="760095" y="1263650"/>
            <a:ext cx="7653655" cy="3331845"/>
          </a:xfrm>
        </p:spPr>
        <p:txBody>
          <a:bodyPr/>
          <a:lstStyle/>
          <a:p>
            <a:pPr marL="0" indent="0" latinLnBrk="0">
              <a:lnSpc>
                <a:spcPct val="200000"/>
              </a:lnSpc>
              <a:spcBef>
                <a:spcPts val="0"/>
              </a:spcBef>
              <a:buNone/>
            </a:pPr>
            <a:r>
              <a:rPr lang="zh-CN" altLang="en-US" sz="1200"/>
              <a:t>孕</a:t>
            </a:r>
            <a:r>
              <a:rPr lang="en-US" altLang="zh-CN" sz="1200"/>
              <a:t>12</a:t>
            </a:r>
            <a:r>
              <a:rPr lang="zh-CN" altLang="en-US" sz="1200"/>
              <a:t>周即可检测，可以及早发现胎儿染色体异常和一些常见的基因突变，有助于早期诊断和治疗，为家庭预留更充分的咨询和决策时间</a:t>
            </a:r>
            <a:endParaRPr lang="zh-CN" altLang="en-US" sz="1200"/>
          </a:p>
        </p:txBody>
      </p:sp>
      <p:pic>
        <p:nvPicPr>
          <p:cNvPr id="4" name="图片 3"/>
          <p:cNvPicPr>
            <a:picLocks noChangeAspect="1"/>
          </p:cNvPicPr>
          <p:nvPr/>
        </p:nvPicPr>
        <p:blipFill>
          <a:blip r:embed="rId1"/>
          <a:stretch>
            <a:fillRect/>
          </a:stretch>
        </p:blipFill>
        <p:spPr>
          <a:xfrm>
            <a:off x="1331595" y="2571750"/>
            <a:ext cx="2729865" cy="2047240"/>
          </a:xfrm>
          <a:prstGeom prst="rect">
            <a:avLst/>
          </a:prstGeom>
        </p:spPr>
      </p:pic>
      <p:pic>
        <p:nvPicPr>
          <p:cNvPr id="6" name="图片 5"/>
          <p:cNvPicPr>
            <a:picLocks noChangeAspect="1"/>
          </p:cNvPicPr>
          <p:nvPr/>
        </p:nvPicPr>
        <p:blipFill>
          <a:blip r:embed="rId2"/>
          <a:stretch>
            <a:fillRect/>
          </a:stretch>
        </p:blipFill>
        <p:spPr>
          <a:xfrm>
            <a:off x="5363845" y="2491105"/>
            <a:ext cx="2324735" cy="21278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bwMode="auto">
          <a:xfrm>
            <a:off x="0" y="1368425"/>
            <a:ext cx="2763520" cy="2243455"/>
          </a:xfrm>
          <a:custGeom>
            <a:avLst/>
            <a:gdLst>
              <a:gd name="connsiteX0" fmla="*/ 0 w 7112227"/>
              <a:gd name="connsiteY0" fmla="*/ 0 h 4261259"/>
              <a:gd name="connsiteX1" fmla="*/ 4629551 w 7112227"/>
              <a:gd name="connsiteY1" fmla="*/ 0 h 4261259"/>
              <a:gd name="connsiteX2" fmla="*/ 7112227 w 7112227"/>
              <a:gd name="connsiteY2" fmla="*/ 4261259 h 4261259"/>
              <a:gd name="connsiteX3" fmla="*/ 0 w 7112227"/>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7112227" h="4261259">
                <a:moveTo>
                  <a:pt x="0" y="0"/>
                </a:moveTo>
                <a:lnTo>
                  <a:pt x="4629551" y="0"/>
                </a:lnTo>
                <a:lnTo>
                  <a:pt x="7112227" y="4261259"/>
                </a:lnTo>
                <a:lnTo>
                  <a:pt x="0" y="4261259"/>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91434" tIns="45717" rIns="91434" bIns="45717" numCol="1" anchor="t" anchorCtr="0" compatLnSpc="1">
            <a:noAutofit/>
          </a:bodyPr>
          <a:lstStyle/>
          <a:p>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21" name="MH_Entry_1"/>
          <p:cNvSpPr/>
          <p:nvPr>
            <p:custDataLst>
              <p:tags r:id="rId1"/>
            </p:custDataLst>
          </p:nvPr>
        </p:nvSpPr>
        <p:spPr>
          <a:xfrm>
            <a:off x="2673350" y="2088515"/>
            <a:ext cx="6303010" cy="5537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3600" b="1" dirty="0">
                <a:solidFill>
                  <a:schemeClr val="accent1"/>
                </a:solidFill>
                <a:latin typeface="微软雅黑" panose="020B0503020204020204" pitchFamily="34" charset="-122"/>
                <a:ea typeface="微软雅黑" panose="020B0503020204020204" pitchFamily="34" charset="-122"/>
                <a:sym typeface="+mn-ea"/>
              </a:rPr>
              <a:t>武汉市的惠民政策：免费NIPT</a:t>
            </a:r>
            <a:endParaRPr lang="zh-CN" altLang="en-US" sz="3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MH_Others_1"/>
          <p:cNvSpPr txBox="1"/>
          <p:nvPr>
            <p:custDataLst>
              <p:tags r:id="rId2"/>
            </p:custDataLst>
          </p:nvPr>
        </p:nvSpPr>
        <p:spPr>
          <a:xfrm>
            <a:off x="311785" y="1620520"/>
            <a:ext cx="1422400" cy="1738630"/>
          </a:xfrm>
          <a:prstGeom prst="rect">
            <a:avLst/>
          </a:prstGeom>
          <a:noFill/>
        </p:spPr>
        <p:txBody>
          <a:bodyPr wrap="square" lIns="0" tIns="0" rIns="0" bIns="0" rtlCol="0" anchor="ctr" anchorCtr="0">
            <a:noAutofit/>
          </a:bodyPr>
          <a:lstStyle/>
          <a:p>
            <a:pPr algn="ctr"/>
            <a:r>
              <a:rPr lang="en-US" altLang="zh-CN" sz="60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altLang="zh-CN" sz="6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9840" y="141605"/>
            <a:ext cx="6086475" cy="857250"/>
          </a:xfrm>
        </p:spPr>
        <p:txBody>
          <a:bodyPr/>
          <a:lstStyle/>
          <a:p>
            <a:pPr algn="l"/>
            <a:r>
              <a:rPr lang="zh-CN" altLang="en-US" dirty="0"/>
              <a:t>武汉市的惠民政策：免费</a:t>
            </a:r>
            <a:r>
              <a:rPr lang="en-US" altLang="zh-CN" dirty="0"/>
              <a:t>NIPT</a:t>
            </a:r>
            <a:endParaRPr lang="en-US" altLang="zh-CN" dirty="0"/>
          </a:p>
        </p:txBody>
      </p:sp>
      <p:sp>
        <p:nvSpPr>
          <p:cNvPr id="16" name="圆角矩形 3"/>
          <p:cNvSpPr/>
          <p:nvPr>
            <p:custDataLst>
              <p:tags r:id="rId1"/>
            </p:custDataLst>
          </p:nvPr>
        </p:nvSpPr>
        <p:spPr>
          <a:xfrm>
            <a:off x="1134745" y="1498600"/>
            <a:ext cx="2996565" cy="2997200"/>
          </a:xfrm>
          <a:custGeom>
            <a:avLst/>
            <a:gdLst>
              <a:gd name="adj" fmla="val 662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239" h="6687">
                <a:moveTo>
                  <a:pt x="5035" y="0"/>
                </a:moveTo>
                <a:lnTo>
                  <a:pt x="5041" y="3"/>
                </a:lnTo>
                <a:cubicBezTo>
                  <a:pt x="5158" y="59"/>
                  <a:pt x="5239" y="179"/>
                  <a:pt x="5239" y="318"/>
                </a:cubicBezTo>
                <a:lnTo>
                  <a:pt x="5239" y="6337"/>
                </a:lnTo>
                <a:cubicBezTo>
                  <a:pt x="5239" y="6531"/>
                  <a:pt x="5083" y="6687"/>
                  <a:pt x="4889" y="6687"/>
                </a:cubicBezTo>
                <a:lnTo>
                  <a:pt x="307" y="6687"/>
                </a:lnTo>
                <a:cubicBezTo>
                  <a:pt x="180" y="6687"/>
                  <a:pt x="69" y="6620"/>
                  <a:pt x="8" y="6519"/>
                </a:cubicBezTo>
                <a:lnTo>
                  <a:pt x="0" y="6505"/>
                </a:lnTo>
                <a:lnTo>
                  <a:pt x="10" y="6510"/>
                </a:lnTo>
                <a:cubicBezTo>
                  <a:pt x="52" y="6527"/>
                  <a:pt x="98" y="6537"/>
                  <a:pt x="146" y="6537"/>
                </a:cubicBezTo>
                <a:lnTo>
                  <a:pt x="4728" y="6537"/>
                </a:lnTo>
                <a:cubicBezTo>
                  <a:pt x="4922" y="6537"/>
                  <a:pt x="5078" y="6381"/>
                  <a:pt x="5078" y="6187"/>
                </a:cubicBezTo>
                <a:lnTo>
                  <a:pt x="5078" y="168"/>
                </a:lnTo>
                <a:cubicBezTo>
                  <a:pt x="5078" y="107"/>
                  <a:pt x="5063" y="51"/>
                  <a:pt x="5036" y="1"/>
                </a:cubicBezTo>
                <a:lnTo>
                  <a:pt x="5035"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72891" tIns="181927" rIns="151427" bIns="588589" numCol="1" spcCol="0" rtlCol="0" fromWordArt="0" anchor="t" anchorCtr="0" forceAA="0" compatLnSpc="1">
            <a:noAutofit/>
          </a:bodyPr>
          <a:p>
            <a:pPr lvl="0" algn="l">
              <a:lnSpc>
                <a:spcPct val="140000"/>
              </a:lnSpc>
              <a:buClrTx/>
              <a:buSzTx/>
              <a:buFontTx/>
            </a:pPr>
            <a:endParaRPr lang="zh-CN" altLang="zh-CN" sz="1180" dirty="0">
              <a:solidFill>
                <a:srgbClr val="262626"/>
              </a:solidFill>
              <a:latin typeface="+mn-ea"/>
              <a:cs typeface="+mn-ea"/>
              <a:sym typeface="+mn-ea"/>
            </a:endParaRPr>
          </a:p>
        </p:txBody>
      </p:sp>
      <p:sp>
        <p:nvSpPr>
          <p:cNvPr id="17" name="圆角矩形 3"/>
          <p:cNvSpPr/>
          <p:nvPr>
            <p:custDataLst>
              <p:tags r:id="rId2"/>
            </p:custDataLst>
          </p:nvPr>
        </p:nvSpPr>
        <p:spPr>
          <a:xfrm>
            <a:off x="1043305" y="1416685"/>
            <a:ext cx="2995295" cy="3011170"/>
          </a:xfrm>
          <a:prstGeom prst="roundRect">
            <a:avLst>
              <a:gd name="adj" fmla="val 6621"/>
            </a:avLst>
          </a:prstGeom>
          <a:solidFill>
            <a:schemeClr val="lt1">
              <a:lumMod val="100000"/>
              <a:alpha val="1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42926" tIns="212427" rIns="242926" bIns="588589" numCol="1" spcCol="0" rtlCol="0" fromWordArt="0" anchor="t" anchorCtr="0" forceAA="0" compatLnSpc="1">
            <a:noAutofit/>
          </a:bodyPr>
          <a:p>
            <a:pPr indent="0" fontAlgn="auto">
              <a:lnSpc>
                <a:spcPct val="200000"/>
              </a:lnSpc>
              <a:buFont typeface="Wingdings" panose="05000000000000000000" charset="0"/>
              <a:buNone/>
            </a:pPr>
            <a:r>
              <a:rPr lang="zh-CN" altLang="en-US" sz="1200" b="1" u="sng" kern="0" spc="100">
                <a:solidFill>
                  <a:srgbClr val="0070C0"/>
                </a:solidFill>
                <a:uFillTx/>
                <a:latin typeface="微软雅黑" panose="020B0503020204020204" pitchFamily="34" charset="-122"/>
                <a:ea typeface="微软雅黑" panose="020B0503020204020204" pitchFamily="34" charset="-122"/>
                <a:sym typeface="+mn-ea"/>
              </a:rPr>
              <a:t>目的</a:t>
            </a:r>
            <a:r>
              <a:rPr lang="zh-CN" altLang="en-US" sz="1200" b="1" kern="0" spc="100">
                <a:solidFill>
                  <a:srgbClr val="0070C0"/>
                </a:solidFill>
                <a:uFillTx/>
                <a:latin typeface="微软雅黑" panose="020B0503020204020204" pitchFamily="34" charset="-122"/>
                <a:ea typeface="微软雅黑" panose="020B0503020204020204" pitchFamily="34" charset="-122"/>
                <a:sym typeface="+mn-ea"/>
              </a:rPr>
              <a:t>：为全市孕妇提供免费无创产前基因检测及诊断服务，以评估胎儿是否有染色体异常性疾病和遗传性疾病的可能，降低出生缺陷发生率</a:t>
            </a:r>
            <a:endParaRPr lang="zh-CN" altLang="zh-CN" sz="1200" dirty="0">
              <a:solidFill>
                <a:schemeClr val="tx1">
                  <a:lumMod val="85000"/>
                  <a:lumOff val="15000"/>
                </a:schemeClr>
              </a:solidFill>
              <a:latin typeface="+mn-ea"/>
              <a:cs typeface="+mn-ea"/>
              <a:sym typeface="+mn-ea"/>
            </a:endParaRPr>
          </a:p>
        </p:txBody>
      </p:sp>
      <p:sp>
        <p:nvSpPr>
          <p:cNvPr id="18" name="圆角矩形 16"/>
          <p:cNvSpPr/>
          <p:nvPr>
            <p:custDataLst>
              <p:tags r:id="rId3"/>
            </p:custDataLst>
          </p:nvPr>
        </p:nvSpPr>
        <p:spPr>
          <a:xfrm>
            <a:off x="1331508" y="3948169"/>
            <a:ext cx="346458" cy="348251"/>
          </a:xfrm>
          <a:prstGeom prst="roundRect">
            <a:avLst>
              <a:gd name="adj" fmla="val 2376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a:bodyPr>
          <a:p>
            <a:pPr lvl="0" algn="ctr">
              <a:buClrTx/>
              <a:buSzTx/>
              <a:buFontTx/>
            </a:pPr>
            <a:r>
              <a:rPr lang="en-US" altLang="zh-CN" sz="1180" b="1">
                <a:solidFill>
                  <a:srgbClr val="FFFFFF"/>
                </a:solidFill>
                <a:latin typeface="+mn-ea"/>
                <a:cs typeface="+mn-ea"/>
                <a:sym typeface="+mn-ea"/>
              </a:rPr>
              <a:t>01</a:t>
            </a:r>
            <a:endParaRPr lang="en-US" altLang="zh-CN" sz="1180" b="1">
              <a:solidFill>
                <a:srgbClr val="FFFFFF"/>
              </a:solidFill>
              <a:latin typeface="+mn-ea"/>
              <a:cs typeface="+mn-ea"/>
              <a:sym typeface="+mn-ea"/>
            </a:endParaRPr>
          </a:p>
        </p:txBody>
      </p:sp>
      <p:sp>
        <p:nvSpPr>
          <p:cNvPr id="19" name="圆角矩形 3"/>
          <p:cNvSpPr/>
          <p:nvPr>
            <p:custDataLst>
              <p:tags r:id="rId4"/>
            </p:custDataLst>
          </p:nvPr>
        </p:nvSpPr>
        <p:spPr>
          <a:xfrm>
            <a:off x="5274945" y="1504315"/>
            <a:ext cx="2758440" cy="2997200"/>
          </a:xfrm>
          <a:custGeom>
            <a:avLst/>
            <a:gdLst>
              <a:gd name="adj" fmla="val 662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239" h="6687">
                <a:moveTo>
                  <a:pt x="5035" y="0"/>
                </a:moveTo>
                <a:lnTo>
                  <a:pt x="5041" y="3"/>
                </a:lnTo>
                <a:cubicBezTo>
                  <a:pt x="5158" y="59"/>
                  <a:pt x="5239" y="179"/>
                  <a:pt x="5239" y="318"/>
                </a:cubicBezTo>
                <a:lnTo>
                  <a:pt x="5239" y="6337"/>
                </a:lnTo>
                <a:cubicBezTo>
                  <a:pt x="5239" y="6531"/>
                  <a:pt x="5083" y="6687"/>
                  <a:pt x="4889" y="6687"/>
                </a:cubicBezTo>
                <a:lnTo>
                  <a:pt x="307" y="6687"/>
                </a:lnTo>
                <a:cubicBezTo>
                  <a:pt x="180" y="6687"/>
                  <a:pt x="69" y="6620"/>
                  <a:pt x="8" y="6519"/>
                </a:cubicBezTo>
                <a:lnTo>
                  <a:pt x="0" y="6505"/>
                </a:lnTo>
                <a:lnTo>
                  <a:pt x="10" y="6510"/>
                </a:lnTo>
                <a:cubicBezTo>
                  <a:pt x="52" y="6527"/>
                  <a:pt x="98" y="6537"/>
                  <a:pt x="146" y="6537"/>
                </a:cubicBezTo>
                <a:lnTo>
                  <a:pt x="4728" y="6537"/>
                </a:lnTo>
                <a:cubicBezTo>
                  <a:pt x="4922" y="6537"/>
                  <a:pt x="5078" y="6381"/>
                  <a:pt x="5078" y="6187"/>
                </a:cubicBezTo>
                <a:lnTo>
                  <a:pt x="5078" y="168"/>
                </a:lnTo>
                <a:cubicBezTo>
                  <a:pt x="5078" y="107"/>
                  <a:pt x="5063" y="51"/>
                  <a:pt x="5036" y="1"/>
                </a:cubicBezTo>
                <a:lnTo>
                  <a:pt x="5035"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72891" tIns="181927" rIns="151427" bIns="588589" numCol="1" spcCol="0" rtlCol="0" fromWordArt="0" anchor="t" anchorCtr="0" forceAA="0" compatLnSpc="1">
            <a:noAutofit/>
          </a:bodyPr>
          <a:p>
            <a:pPr lvl="0" algn="l">
              <a:lnSpc>
                <a:spcPct val="140000"/>
              </a:lnSpc>
              <a:buClrTx/>
              <a:buSzTx/>
              <a:buFontTx/>
            </a:pPr>
            <a:endParaRPr lang="zh-CN" altLang="zh-CN" sz="1180" dirty="0">
              <a:solidFill>
                <a:srgbClr val="262626"/>
              </a:solidFill>
              <a:latin typeface="+mn-ea"/>
              <a:cs typeface="+mn-ea"/>
              <a:sym typeface="+mn-ea"/>
            </a:endParaRPr>
          </a:p>
        </p:txBody>
      </p:sp>
      <p:sp useBgFill="1">
        <p:nvSpPr>
          <p:cNvPr id="20" name="圆角矩形 3"/>
          <p:cNvSpPr/>
          <p:nvPr>
            <p:custDataLst>
              <p:tags r:id="rId5"/>
            </p:custDataLst>
          </p:nvPr>
        </p:nvSpPr>
        <p:spPr>
          <a:xfrm>
            <a:off x="5125085" y="1432560"/>
            <a:ext cx="2835910" cy="3011170"/>
          </a:xfrm>
          <a:prstGeom prst="roundRect">
            <a:avLst>
              <a:gd name="adj" fmla="val 6621"/>
            </a:avLst>
          </a:prstGeom>
          <a:solidFill>
            <a:schemeClr val="lt1">
              <a:lumMod val="100000"/>
              <a:alpha val="10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42926" tIns="212427" rIns="242926" bIns="588589" numCol="1" spcCol="0" rtlCol="0" fromWordArt="0" anchor="t" anchorCtr="0" forceAA="0" compatLnSpc="1">
            <a:noAutofit/>
          </a:bodyPr>
          <a:p>
            <a:pPr lvl="0" indent="0" algn="l" fontAlgn="auto">
              <a:lnSpc>
                <a:spcPct val="200000"/>
              </a:lnSpc>
              <a:buClrTx/>
              <a:buSzTx/>
              <a:buFontTx/>
            </a:pPr>
            <a:r>
              <a:rPr lang="zh-CN" altLang="en-US" sz="1200" b="1" u="sng" kern="0" spc="100">
                <a:solidFill>
                  <a:srgbClr val="0070C0"/>
                </a:solidFill>
                <a:uFillTx/>
                <a:latin typeface="微软雅黑" panose="020B0503020204020204" pitchFamily="34" charset="-122"/>
                <a:ea typeface="微软雅黑" panose="020B0503020204020204" pitchFamily="34" charset="-122"/>
                <a:sym typeface="+mn-ea"/>
              </a:rPr>
              <a:t>免费服务对象</a:t>
            </a:r>
            <a:r>
              <a:rPr lang="zh-CN" altLang="en-US" sz="1200" b="1" kern="0" spc="100">
                <a:solidFill>
                  <a:srgbClr val="0070C0"/>
                </a:solidFill>
                <a:uFillTx/>
                <a:latin typeface="微软雅黑" panose="020B0503020204020204" pitchFamily="34" charset="-122"/>
                <a:ea typeface="微软雅黑" panose="020B0503020204020204" pitchFamily="34" charset="-122"/>
                <a:sym typeface="+mn-ea"/>
              </a:rPr>
              <a:t>：孕妇本人或配偶为武汉市户籍或常住人口，符合项目检测规范要求、自愿接受检测的孕妇</a:t>
            </a:r>
            <a:endParaRPr lang="zh-CN" altLang="en-US" sz="1200" b="1" kern="0" spc="100">
              <a:solidFill>
                <a:srgbClr val="0070C0"/>
              </a:solidFill>
              <a:uFillTx/>
              <a:latin typeface="微软雅黑" panose="020B0503020204020204" pitchFamily="34" charset="-122"/>
              <a:ea typeface="微软雅黑" panose="020B0503020204020204" pitchFamily="34" charset="-122"/>
              <a:sym typeface="+mn-ea"/>
            </a:endParaRPr>
          </a:p>
          <a:p>
            <a:pPr lvl="0" indent="0" algn="l" fontAlgn="auto">
              <a:lnSpc>
                <a:spcPct val="200000"/>
              </a:lnSpc>
              <a:buClrTx/>
              <a:buSzTx/>
              <a:buFontTx/>
            </a:pPr>
            <a:r>
              <a:rPr lang="zh-CN" altLang="en-US" sz="1000" b="1" kern="0" spc="100">
                <a:solidFill>
                  <a:srgbClr val="0070C0"/>
                </a:solidFill>
                <a:uFillTx/>
                <a:latin typeface="微软雅黑" panose="020B0503020204020204" pitchFamily="34" charset="-122"/>
                <a:ea typeface="微软雅黑" panose="020B0503020204020204" pitchFamily="34" charset="-122"/>
                <a:sym typeface="+mn-ea"/>
              </a:rPr>
              <a:t>（非免费人群也可自费检测，价格约</a:t>
            </a:r>
            <a:r>
              <a:rPr lang="en-US" altLang="zh-CN" sz="1000" b="1" kern="0" spc="100">
                <a:solidFill>
                  <a:srgbClr val="0070C0"/>
                </a:solidFill>
                <a:uFillTx/>
                <a:latin typeface="微软雅黑" panose="020B0503020204020204" pitchFamily="34" charset="-122"/>
                <a:ea typeface="微软雅黑" panose="020B0503020204020204" pitchFamily="34" charset="-122"/>
                <a:sym typeface="+mn-ea"/>
              </a:rPr>
              <a:t>1000~2000</a:t>
            </a:r>
            <a:r>
              <a:rPr lang="zh-CN" altLang="en-US" sz="1000" b="1" kern="0" spc="100">
                <a:solidFill>
                  <a:srgbClr val="0070C0"/>
                </a:solidFill>
                <a:uFillTx/>
                <a:latin typeface="微软雅黑" panose="020B0503020204020204" pitchFamily="34" charset="-122"/>
                <a:ea typeface="微软雅黑" panose="020B0503020204020204" pitchFamily="34" charset="-122"/>
                <a:sym typeface="+mn-ea"/>
              </a:rPr>
              <a:t>元，具体咨询产检医院）</a:t>
            </a:r>
            <a:endParaRPr lang="zh-CN" altLang="en-US" sz="1000" b="1" kern="0" spc="100">
              <a:solidFill>
                <a:srgbClr val="0070C0"/>
              </a:solidFill>
              <a:uFillTx/>
              <a:latin typeface="微软雅黑" panose="020B0503020204020204" pitchFamily="34" charset="-122"/>
              <a:ea typeface="微软雅黑" panose="020B0503020204020204" pitchFamily="34" charset="-122"/>
              <a:sym typeface="+mn-ea"/>
            </a:endParaRPr>
          </a:p>
        </p:txBody>
      </p:sp>
      <p:sp>
        <p:nvSpPr>
          <p:cNvPr id="23" name="圆角矩形 16"/>
          <p:cNvSpPr/>
          <p:nvPr>
            <p:custDataLst>
              <p:tags r:id="rId6"/>
            </p:custDataLst>
          </p:nvPr>
        </p:nvSpPr>
        <p:spPr>
          <a:xfrm>
            <a:off x="5435715" y="4011669"/>
            <a:ext cx="346458" cy="348251"/>
          </a:xfrm>
          <a:prstGeom prst="roundRect">
            <a:avLst>
              <a:gd name="adj" fmla="val 2376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a:bodyPr>
          <a:p>
            <a:pPr lvl="0" algn="ctr">
              <a:buClrTx/>
              <a:buSzTx/>
              <a:buFontTx/>
            </a:pPr>
            <a:r>
              <a:rPr lang="en-US" altLang="zh-CN" sz="1180" b="1">
                <a:solidFill>
                  <a:srgbClr val="FFFFFF"/>
                </a:solidFill>
                <a:latin typeface="+mn-ea"/>
                <a:cs typeface="+mn-ea"/>
                <a:sym typeface="+mn-ea"/>
              </a:rPr>
              <a:t>02</a:t>
            </a:r>
            <a:endParaRPr lang="en-US" altLang="zh-CN" sz="1180" b="1">
              <a:solidFill>
                <a:srgbClr val="FFFFFF"/>
              </a:solidFill>
              <a:latin typeface="+mn-ea"/>
              <a:cs typeface="+mn-ea"/>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9840" y="141605"/>
            <a:ext cx="6086475" cy="857250"/>
          </a:xfrm>
        </p:spPr>
        <p:txBody>
          <a:bodyPr/>
          <a:lstStyle/>
          <a:p>
            <a:pPr algn="l"/>
            <a:r>
              <a:rPr lang="zh-CN" altLang="en-US" dirty="0"/>
              <a:t>免费</a:t>
            </a:r>
            <a:r>
              <a:rPr lang="en-US" altLang="zh-CN" dirty="0"/>
              <a:t>NIPT</a:t>
            </a:r>
            <a:r>
              <a:rPr lang="zh-CN" altLang="en-US" dirty="0"/>
              <a:t>资料准备</a:t>
            </a:r>
            <a:endParaRPr lang="zh-CN" altLang="en-US" dirty="0"/>
          </a:p>
        </p:txBody>
      </p:sp>
      <p:graphicFrame>
        <p:nvGraphicFramePr>
          <p:cNvPr id="3" name="表格 2"/>
          <p:cNvGraphicFramePr/>
          <p:nvPr>
            <p:custDataLst>
              <p:tags r:id="rId1"/>
            </p:custDataLst>
          </p:nvPr>
        </p:nvGraphicFramePr>
        <p:xfrm>
          <a:off x="762000" y="987425"/>
          <a:ext cx="7576820" cy="3448685"/>
        </p:xfrm>
        <a:graphic>
          <a:graphicData uri="http://schemas.openxmlformats.org/drawingml/2006/table">
            <a:tbl>
              <a:tblPr firstRow="1" bandRow="1">
                <a:tableStyleId>{5C22544A-7EE6-4342-B048-85BDC9FD1C3A}</a:tableStyleId>
              </a:tblPr>
              <a:tblGrid>
                <a:gridCol w="1071880"/>
                <a:gridCol w="6504940"/>
              </a:tblGrid>
              <a:tr h="506730">
                <a:tc>
                  <a:txBody>
                    <a:bodyPr/>
                    <a:p>
                      <a:pPr indent="0" algn="l" fontAlgn="auto">
                        <a:lnSpc>
                          <a:spcPct val="150000"/>
                        </a:lnSpc>
                        <a:buNone/>
                      </a:pPr>
                      <a:r>
                        <a:rPr lang="zh-CN" altLang="en-US" sz="1200" kern="0" spc="100">
                          <a:solidFill>
                            <a:srgbClr val="0070C0"/>
                          </a:solidFill>
                          <a:uFillTx/>
                          <a:latin typeface="微软雅黑" panose="020B0503020204020204" pitchFamily="34" charset="-122"/>
                          <a:ea typeface="微软雅黑" panose="020B0503020204020204" pitchFamily="34" charset="-122"/>
                        </a:rPr>
                        <a:t>孕周条件</a:t>
                      </a:r>
                      <a:endParaRPr lang="zh-CN" altLang="en-US" sz="1200" kern="0" spc="100">
                        <a:solidFill>
                          <a:srgbClr val="0070C0"/>
                        </a:solidFill>
                        <a:uFillTx/>
                        <a:latin typeface="微软雅黑" panose="020B0503020204020204" pitchFamily="34" charset="-122"/>
                        <a:ea typeface="微软雅黑" panose="020B0503020204020204" pitchFamily="34" charset="-122"/>
                      </a:endParaRPr>
                    </a:p>
                  </a:txBody>
                  <a:tcPr anchor="ctr" anchorCtr="0"/>
                </a:tc>
                <a:tc>
                  <a:txBody>
                    <a:bodyPr/>
                    <a:p>
                      <a:pPr indent="0" algn="l" fontAlgn="auto">
                        <a:lnSpc>
                          <a:spcPct val="150000"/>
                        </a:lnSpc>
                        <a:buNone/>
                      </a:pPr>
                      <a:r>
                        <a:rPr lang="zh-CN" altLang="en-US" sz="1200" kern="0" spc="100">
                          <a:solidFill>
                            <a:srgbClr val="0070C0"/>
                          </a:solidFill>
                          <a:uFillTx/>
                          <a:latin typeface="微软雅黑" panose="020B0503020204020204" pitchFamily="34" charset="-122"/>
                          <a:ea typeface="微软雅黑" panose="020B0503020204020204" pitchFamily="34" charset="-122"/>
                        </a:rPr>
                        <a:t>孕妇的孕周需要在12至22周+6天之间，并携带孕期所有检查结果</a:t>
                      </a:r>
                      <a:endParaRPr lang="zh-CN" altLang="en-US" sz="1200" kern="0" spc="100">
                        <a:solidFill>
                          <a:srgbClr val="0070C0"/>
                        </a:solidFill>
                        <a:uFillTx/>
                        <a:latin typeface="微软雅黑" panose="020B0503020204020204" pitchFamily="34" charset="-122"/>
                        <a:ea typeface="微软雅黑" panose="020B0503020204020204" pitchFamily="34" charset="-122"/>
                      </a:endParaRPr>
                    </a:p>
                  </a:txBody>
                  <a:tcPr anchor="ctr" anchorCtr="0"/>
                </a:tc>
              </a:tr>
              <a:tr h="500380">
                <a:tc>
                  <a:txBody>
                    <a:bodyPr/>
                    <a:p>
                      <a:pPr indent="0" algn="l" fontAlgn="auto">
                        <a:lnSpc>
                          <a:spcPct val="150000"/>
                        </a:lnSpc>
                        <a:buNone/>
                      </a:pPr>
                      <a:r>
                        <a:rPr lang="zh-CN" altLang="en-US" sz="1200" b="1" kern="0" spc="100">
                          <a:solidFill>
                            <a:srgbClr val="0070C0"/>
                          </a:solidFill>
                          <a:uFillTx/>
                          <a:latin typeface="微软雅黑" panose="020B0503020204020204" pitchFamily="34" charset="-122"/>
                          <a:ea typeface="微软雅黑" panose="020B0503020204020204" pitchFamily="34" charset="-122"/>
                        </a:rPr>
                        <a:t>建档要求</a:t>
                      </a:r>
                      <a:endParaRPr lang="zh-CN" altLang="en-US" sz="1200" b="1" kern="0" spc="100">
                        <a:solidFill>
                          <a:srgbClr val="0070C0"/>
                        </a:solidFill>
                        <a:uFillTx/>
                        <a:latin typeface="微软雅黑" panose="020B0503020204020204" pitchFamily="34" charset="-122"/>
                        <a:ea typeface="微软雅黑" panose="020B0503020204020204" pitchFamily="34" charset="-122"/>
                      </a:endParaRPr>
                    </a:p>
                  </a:txBody>
                  <a:tcPr anchor="ctr" anchorCtr="0"/>
                </a:tc>
                <a:tc>
                  <a:txBody>
                    <a:bodyPr/>
                    <a:p>
                      <a:pPr indent="0" algn="l" fontAlgn="auto">
                        <a:lnSpc>
                          <a:spcPct val="150000"/>
                        </a:lnSpc>
                        <a:buNone/>
                      </a:pPr>
                      <a:r>
                        <a:rPr lang="zh-CN" altLang="en-US" sz="1200" b="1" kern="0" spc="100">
                          <a:solidFill>
                            <a:srgbClr val="0070C0"/>
                          </a:solidFill>
                          <a:uFillTx/>
                          <a:latin typeface="微软雅黑" panose="020B0503020204020204" pitchFamily="34" charset="-122"/>
                          <a:ea typeface="微软雅黑" panose="020B0503020204020204" pitchFamily="34" charset="-122"/>
                        </a:rPr>
                        <a:t>孕妇需要在医疗机构建立《武汉市母子健康手册》</a:t>
                      </a:r>
                      <a:endParaRPr lang="zh-CN" altLang="en-US" sz="1200" b="1" kern="0" spc="100">
                        <a:solidFill>
                          <a:srgbClr val="0070C0"/>
                        </a:solidFill>
                        <a:uFillTx/>
                        <a:latin typeface="微软雅黑" panose="020B0503020204020204" pitchFamily="34" charset="-122"/>
                        <a:ea typeface="微软雅黑" panose="020B0503020204020204" pitchFamily="34" charset="-122"/>
                      </a:endParaRPr>
                    </a:p>
                  </a:txBody>
                  <a:tcPr anchor="ctr" anchorCtr="0"/>
                </a:tc>
              </a:tr>
              <a:tr h="421005">
                <a:tc rowSpan="4">
                  <a:txBody>
                    <a:bodyPr/>
                    <a:p>
                      <a:pPr indent="0" algn="l" fontAlgn="auto">
                        <a:lnSpc>
                          <a:spcPct val="150000"/>
                        </a:lnSpc>
                        <a:buNone/>
                      </a:pPr>
                      <a:r>
                        <a:rPr lang="zh-CN" altLang="en-US" sz="1200" b="1" kern="0" spc="100">
                          <a:solidFill>
                            <a:srgbClr val="0070C0"/>
                          </a:solidFill>
                          <a:uFillTx/>
                          <a:latin typeface="微软雅黑" panose="020B0503020204020204" pitchFamily="34" charset="-122"/>
                          <a:ea typeface="微软雅黑" panose="020B0503020204020204" pitchFamily="34" charset="-122"/>
                        </a:rPr>
                        <a:t>证件要求</a:t>
                      </a:r>
                      <a:r>
                        <a:rPr lang="zh-CN" altLang="en-US" sz="1000" b="1" kern="0" spc="100">
                          <a:solidFill>
                            <a:srgbClr val="0070C0"/>
                          </a:solidFill>
                          <a:uFillTx/>
                          <a:latin typeface="微软雅黑" panose="020B0503020204020204" pitchFamily="34" charset="-122"/>
                          <a:ea typeface="微软雅黑" panose="020B0503020204020204" pitchFamily="34" charset="-122"/>
                        </a:rPr>
                        <a:t>（均为原件，并在有效期内）</a:t>
                      </a:r>
                      <a:endParaRPr lang="zh-CN" altLang="en-US" sz="1000" b="1" kern="0" spc="100">
                        <a:solidFill>
                          <a:srgbClr val="0070C0"/>
                        </a:solidFill>
                        <a:uFillTx/>
                        <a:latin typeface="微软雅黑" panose="020B0503020204020204" pitchFamily="34" charset="-122"/>
                        <a:ea typeface="微软雅黑" panose="020B0503020204020204" pitchFamily="34" charset="-122"/>
                      </a:endParaRPr>
                    </a:p>
                  </a:txBody>
                  <a:tcPr anchor="ctr" anchorCtr="0"/>
                </a:tc>
                <a:tc>
                  <a:txBody>
                    <a:bodyPr/>
                    <a:p>
                      <a:pPr indent="0" algn="l" fontAlgn="auto">
                        <a:lnSpc>
                          <a:spcPct val="150000"/>
                        </a:lnSpc>
                        <a:buNone/>
                      </a:pPr>
                      <a:r>
                        <a:rPr lang="en-US" altLang="zh-CN" sz="1200" b="1" kern="0" spc="100">
                          <a:solidFill>
                            <a:srgbClr val="0070C0"/>
                          </a:solidFill>
                          <a:uFillTx/>
                          <a:latin typeface="微软雅黑" panose="020B0503020204020204" pitchFamily="34" charset="-122"/>
                          <a:ea typeface="微软雅黑" panose="020B0503020204020204" pitchFamily="34" charset="-122"/>
                        </a:rPr>
                        <a:t>1</a:t>
                      </a:r>
                      <a:r>
                        <a:rPr lang="zh-CN" altLang="en-US" sz="1200" b="1" kern="0" spc="100">
                          <a:solidFill>
                            <a:srgbClr val="0070C0"/>
                          </a:solidFill>
                          <a:uFillTx/>
                          <a:latin typeface="微软雅黑" panose="020B0503020204020204" pitchFamily="34" charset="-122"/>
                          <a:ea typeface="微软雅黑" panose="020B0503020204020204" pitchFamily="34" charset="-122"/>
                        </a:rPr>
                        <a:t>）孕妇为武汉市户籍：孕妇本人身份证及户口本</a:t>
                      </a:r>
                      <a:endParaRPr lang="zh-CN" altLang="en-US" sz="1200" b="1" kern="0" spc="100">
                        <a:solidFill>
                          <a:srgbClr val="0070C0"/>
                        </a:solidFill>
                        <a:uFillTx/>
                        <a:latin typeface="微软雅黑" panose="020B0503020204020204" pitchFamily="34" charset="-122"/>
                        <a:ea typeface="微软雅黑" panose="020B0503020204020204" pitchFamily="34" charset="-122"/>
                      </a:endParaRPr>
                    </a:p>
                  </a:txBody>
                  <a:tcPr anchor="ctr" anchorCtr="0"/>
                </a:tc>
              </a:tr>
              <a:tr h="673735">
                <a:tc vMerge="1">
                  <a:tcPr/>
                </a:tc>
                <a:tc>
                  <a:txBody>
                    <a:bodyPr/>
                    <a:p>
                      <a:pPr indent="0" algn="l" fontAlgn="auto">
                        <a:lnSpc>
                          <a:spcPct val="150000"/>
                        </a:lnSpc>
                        <a:buNone/>
                      </a:pPr>
                      <a:r>
                        <a:rPr lang="en-US" altLang="zh-CN" sz="1200" b="1" kern="0" spc="100">
                          <a:solidFill>
                            <a:srgbClr val="0070C0"/>
                          </a:solidFill>
                          <a:uFillTx/>
                          <a:latin typeface="微软雅黑" panose="020B0503020204020204" pitchFamily="34" charset="-122"/>
                          <a:ea typeface="微软雅黑" panose="020B0503020204020204" pitchFamily="34" charset="-122"/>
                        </a:rPr>
                        <a:t>2</a:t>
                      </a:r>
                      <a:r>
                        <a:rPr lang="zh-CN" altLang="en-US" sz="1200" b="1" kern="0" spc="100">
                          <a:solidFill>
                            <a:srgbClr val="0070C0"/>
                          </a:solidFill>
                          <a:uFillTx/>
                          <a:latin typeface="微软雅黑" panose="020B0503020204020204" pitchFamily="34" charset="-122"/>
                          <a:ea typeface="微软雅黑" panose="020B0503020204020204" pitchFamily="34" charset="-122"/>
                        </a:rPr>
                        <a:t>）孕妇为非武汉市户籍，但配偶为武汉市户籍：孕妇本人身份证、结婚证和其配偶的户口本及身份证</a:t>
                      </a:r>
                      <a:endParaRPr lang="zh-CN" altLang="en-US" sz="1200" b="1" kern="0" spc="100">
                        <a:solidFill>
                          <a:srgbClr val="0070C0"/>
                        </a:solidFill>
                        <a:uFillTx/>
                        <a:latin typeface="微软雅黑" panose="020B0503020204020204" pitchFamily="34" charset="-122"/>
                        <a:ea typeface="微软雅黑" panose="020B0503020204020204" pitchFamily="34" charset="-122"/>
                      </a:endParaRPr>
                    </a:p>
                  </a:txBody>
                  <a:tcPr anchor="ctr" anchorCtr="0"/>
                </a:tc>
              </a:tr>
              <a:tr h="673735">
                <a:tc vMerge="1">
                  <a:tcPr/>
                </a:tc>
                <a:tc>
                  <a:txBody>
                    <a:bodyPr/>
                    <a:p>
                      <a:pPr indent="0" algn="l" fontAlgn="auto">
                        <a:lnSpc>
                          <a:spcPct val="150000"/>
                        </a:lnSpc>
                        <a:buNone/>
                      </a:pPr>
                      <a:r>
                        <a:rPr lang="en-US" altLang="zh-CN" sz="1200" b="1" kern="0" spc="100">
                          <a:solidFill>
                            <a:srgbClr val="0070C0"/>
                          </a:solidFill>
                          <a:uFillTx/>
                          <a:latin typeface="微软雅黑" panose="020B0503020204020204" pitchFamily="34" charset="-122"/>
                          <a:ea typeface="微软雅黑" panose="020B0503020204020204" pitchFamily="34" charset="-122"/>
                        </a:rPr>
                        <a:t>3</a:t>
                      </a:r>
                      <a:r>
                        <a:rPr lang="zh-CN" altLang="en-US" sz="1200" b="1" kern="0" spc="100">
                          <a:solidFill>
                            <a:srgbClr val="0070C0"/>
                          </a:solidFill>
                          <a:uFillTx/>
                          <a:latin typeface="微软雅黑" panose="020B0503020204020204" pitchFamily="34" charset="-122"/>
                          <a:ea typeface="微软雅黑" panose="020B0503020204020204" pitchFamily="34" charset="-122"/>
                        </a:rPr>
                        <a:t>）夫妻双方均为非武汉市户籍，但孕妇为武汉市常住人口：孕妇本人身份证和公安部门颁发的有效居住证</a:t>
                      </a:r>
                      <a:endParaRPr lang="zh-CN" altLang="en-US" sz="1200" b="1" kern="0" spc="100">
                        <a:solidFill>
                          <a:srgbClr val="0070C0"/>
                        </a:solidFill>
                        <a:uFillTx/>
                        <a:latin typeface="微软雅黑" panose="020B0503020204020204" pitchFamily="34" charset="-122"/>
                        <a:ea typeface="微软雅黑" panose="020B0503020204020204" pitchFamily="34" charset="-122"/>
                      </a:endParaRPr>
                    </a:p>
                  </a:txBody>
                  <a:tcPr anchor="ctr" anchorCtr="0"/>
                </a:tc>
              </a:tr>
              <a:tr h="673100">
                <a:tc vMerge="1">
                  <a:tcPr/>
                </a:tc>
                <a:tc>
                  <a:txBody>
                    <a:bodyPr/>
                    <a:p>
                      <a:pPr indent="0" algn="l" fontAlgn="auto">
                        <a:lnSpc>
                          <a:spcPct val="150000"/>
                        </a:lnSpc>
                        <a:buNone/>
                      </a:pPr>
                      <a:r>
                        <a:rPr lang="en-US" altLang="zh-CN" sz="1200" b="1" kern="0" spc="100">
                          <a:solidFill>
                            <a:srgbClr val="0070C0"/>
                          </a:solidFill>
                          <a:uFillTx/>
                          <a:latin typeface="微软雅黑" panose="020B0503020204020204" pitchFamily="34" charset="-122"/>
                          <a:ea typeface="微软雅黑" panose="020B0503020204020204" pitchFamily="34" charset="-122"/>
                        </a:rPr>
                        <a:t>4</a:t>
                      </a:r>
                      <a:r>
                        <a:rPr lang="zh-CN" altLang="en-US" sz="1200" b="1" kern="0" spc="100">
                          <a:solidFill>
                            <a:srgbClr val="0070C0"/>
                          </a:solidFill>
                          <a:uFillTx/>
                          <a:latin typeface="微软雅黑" panose="020B0503020204020204" pitchFamily="34" charset="-122"/>
                          <a:ea typeface="微软雅黑" panose="020B0503020204020204" pitchFamily="34" charset="-122"/>
                        </a:rPr>
                        <a:t>）夫妻双方均为非武汉市户籍，孕妇为非武汉市常住人口但其配偶为武汉市常住人口：孕妇本人身份证、结婚证和公安部门为其配偶颁发的有效居住证及身份证</a:t>
                      </a:r>
                      <a:endParaRPr lang="zh-CN" altLang="en-US" sz="1200" b="1" kern="0" spc="100">
                        <a:solidFill>
                          <a:srgbClr val="0070C0"/>
                        </a:solidFill>
                        <a:uFillTx/>
                        <a:latin typeface="微软雅黑" panose="020B0503020204020204" pitchFamily="34" charset="-122"/>
                        <a:ea typeface="微软雅黑" panose="020B0503020204020204" pitchFamily="34" charset="-122"/>
                      </a:endParaRPr>
                    </a:p>
                  </a:txBody>
                  <a:tcPr anchor="ctr" anchorCtr="0"/>
                </a:tc>
              </a:tr>
            </a:tbl>
          </a:graphicData>
        </a:graphic>
      </p:graphicFrame>
      <p:sp>
        <p:nvSpPr>
          <p:cNvPr id="5" name="内容占位符 4"/>
          <p:cNvSpPr>
            <a:spLocks noGrp="1"/>
          </p:cNvSpPr>
          <p:nvPr>
            <p:ph idx="1"/>
          </p:nvPr>
        </p:nvSpPr>
        <p:spPr>
          <a:xfrm>
            <a:off x="1185545" y="4436110"/>
            <a:ext cx="7063105" cy="377825"/>
          </a:xfrm>
        </p:spPr>
        <p:txBody>
          <a:bodyPr/>
          <a:p>
            <a:pPr marL="0" indent="0" latinLnBrk="0">
              <a:lnSpc>
                <a:spcPct val="200000"/>
              </a:lnSpc>
              <a:spcBef>
                <a:spcPts val="0"/>
              </a:spcBef>
              <a:buNone/>
            </a:pPr>
            <a:r>
              <a:rPr lang="zh-CN" altLang="en-US" sz="1200" u="sng">
                <a:sym typeface="+mn-ea"/>
              </a:rPr>
              <a:t>检测机构：武汉市各区域指定对口的妇幼保健院、各区指定的公立三甲医院（如湖北省人民医院等）</a:t>
            </a:r>
            <a:endParaRPr lang="zh-CN" altLang="en-US" sz="1200" u="sng" spc="100">
              <a:solidFill>
                <a:srgbClr val="0070C0"/>
              </a:solidFill>
              <a:uFillTx/>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接连接符 79"/>
          <p:cNvCxnSpPr/>
          <p:nvPr>
            <p:custDataLst>
              <p:tags r:id="rId1"/>
            </p:custDataLst>
          </p:nvPr>
        </p:nvCxnSpPr>
        <p:spPr>
          <a:xfrm>
            <a:off x="936625" y="2454235"/>
            <a:ext cx="298352" cy="0"/>
          </a:xfrm>
          <a:prstGeom prst="line">
            <a:avLst/>
          </a:prstGeom>
          <a:ln w="12700">
            <a:solidFill>
              <a:srgbClr val="FFFFFF">
                <a:alpha val="50000"/>
              </a:srgbClr>
            </a:solidFill>
          </a:ln>
        </p:spPr>
        <p:style>
          <a:lnRef idx="1">
            <a:schemeClr val="accent1"/>
          </a:lnRef>
          <a:fillRef idx="0">
            <a:schemeClr val="accent1"/>
          </a:fillRef>
          <a:effectRef idx="0">
            <a:schemeClr val="accent1"/>
          </a:effectRef>
          <a:fontRef idx="minor">
            <a:schemeClr val="tx1"/>
          </a:fontRef>
        </p:style>
      </p:cxnSp>
      <p:pic>
        <p:nvPicPr>
          <p:cNvPr id="16" name="图片 16" descr="343439383331313b343532303033323bd3a6d3c3b9dcc0ed"/>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959468" y="1366181"/>
            <a:ext cx="264289" cy="264289"/>
          </a:xfrm>
          <a:prstGeom prst="rect">
            <a:avLst/>
          </a:prstGeom>
        </p:spPr>
      </p:pic>
      <p:sp>
        <p:nvSpPr>
          <p:cNvPr id="18" name="Shape 497"/>
          <p:cNvSpPr/>
          <p:nvPr>
            <p:custDataLst>
              <p:tags r:id="rId5"/>
            </p:custDataLst>
          </p:nvPr>
        </p:nvSpPr>
        <p:spPr>
          <a:xfrm>
            <a:off x="3435985" y="1365885"/>
            <a:ext cx="4011295" cy="2912745"/>
          </a:xfrm>
          <a:custGeom>
            <a:avLst/>
            <a:gdLst>
              <a:gd name="adj" fmla="val 9122"/>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il" t="il" r="ir" b="ib"/>
            <a:pathLst>
              <a:path w="8484" h="4337">
                <a:moveTo>
                  <a:pt x="292" y="0"/>
                </a:moveTo>
                <a:lnTo>
                  <a:pt x="705" y="0"/>
                </a:lnTo>
                <a:lnTo>
                  <a:pt x="873" y="0"/>
                </a:lnTo>
                <a:lnTo>
                  <a:pt x="2330" y="0"/>
                </a:lnTo>
                <a:lnTo>
                  <a:pt x="2911" y="0"/>
                </a:lnTo>
                <a:lnTo>
                  <a:pt x="2932" y="0"/>
                </a:lnTo>
                <a:lnTo>
                  <a:pt x="3125" y="0"/>
                </a:lnTo>
                <a:lnTo>
                  <a:pt x="3513" y="0"/>
                </a:lnTo>
                <a:lnTo>
                  <a:pt x="3512" y="18"/>
                </a:lnTo>
                <a:cubicBezTo>
                  <a:pt x="3512" y="421"/>
                  <a:pt x="3839" y="747"/>
                  <a:pt x="4242" y="747"/>
                </a:cubicBezTo>
                <a:cubicBezTo>
                  <a:pt x="4644" y="747"/>
                  <a:pt x="4971" y="421"/>
                  <a:pt x="4971" y="18"/>
                </a:cubicBezTo>
                <a:lnTo>
                  <a:pt x="4970" y="0"/>
                </a:lnTo>
                <a:lnTo>
                  <a:pt x="5551" y="0"/>
                </a:lnTo>
                <a:lnTo>
                  <a:pt x="5562" y="0"/>
                </a:lnTo>
                <a:lnTo>
                  <a:pt x="5573" y="0"/>
                </a:lnTo>
                <a:lnTo>
                  <a:pt x="5626" y="0"/>
                </a:lnTo>
                <a:lnTo>
                  <a:pt x="6154" y="0"/>
                </a:lnTo>
                <a:lnTo>
                  <a:pt x="7611" y="0"/>
                </a:lnTo>
                <a:lnTo>
                  <a:pt x="8046" y="0"/>
                </a:lnTo>
                <a:lnTo>
                  <a:pt x="8192" y="0"/>
                </a:lnTo>
                <a:cubicBezTo>
                  <a:pt x="8354" y="0"/>
                  <a:pt x="8484" y="130"/>
                  <a:pt x="8484" y="292"/>
                </a:cubicBezTo>
                <a:lnTo>
                  <a:pt x="8484" y="4045"/>
                </a:lnTo>
                <a:cubicBezTo>
                  <a:pt x="8484" y="4207"/>
                  <a:pt x="8354" y="4337"/>
                  <a:pt x="8192" y="4337"/>
                </a:cubicBezTo>
                <a:lnTo>
                  <a:pt x="5573" y="4337"/>
                </a:lnTo>
                <a:lnTo>
                  <a:pt x="5562" y="4337"/>
                </a:lnTo>
                <a:lnTo>
                  <a:pt x="5551" y="4337"/>
                </a:lnTo>
                <a:lnTo>
                  <a:pt x="2932" y="4337"/>
                </a:lnTo>
                <a:lnTo>
                  <a:pt x="2922" y="4337"/>
                </a:lnTo>
                <a:lnTo>
                  <a:pt x="2911" y="4337"/>
                </a:lnTo>
                <a:lnTo>
                  <a:pt x="292" y="4337"/>
                </a:lnTo>
                <a:cubicBezTo>
                  <a:pt x="130" y="4337"/>
                  <a:pt x="0" y="4207"/>
                  <a:pt x="0" y="4045"/>
                </a:cubicBezTo>
                <a:lnTo>
                  <a:pt x="0" y="292"/>
                </a:lnTo>
                <a:cubicBezTo>
                  <a:pt x="0" y="130"/>
                  <a:pt x="130" y="0"/>
                  <a:pt x="292" y="0"/>
                </a:cubicBezTo>
                <a:close/>
              </a:path>
            </a:pathLst>
          </a:custGeom>
          <a:gradFill>
            <a:gsLst>
              <a:gs pos="0">
                <a:schemeClr val="accent1">
                  <a:lumMod val="90000"/>
                  <a:lumOff val="10000"/>
                  <a:alpha val="100000"/>
                </a:schemeClr>
              </a:gs>
              <a:gs pos="100000">
                <a:schemeClr val="accent1">
                  <a:alpha val="100000"/>
                </a:schemeClr>
              </a:gs>
            </a:gsLst>
            <a:lin ang="2700000" scaled="0"/>
          </a:gradFill>
          <a:ln w="12700">
            <a:miter lim="400000"/>
          </a:ln>
          <a:effectLst>
            <a:innerShdw blurRad="317500" dist="50800" dir="16200000">
              <a:schemeClr val="accent1">
                <a:lumMod val="20000"/>
                <a:lumOff val="80000"/>
                <a:alpha val="30000"/>
              </a:schemeClr>
            </a:innerShdw>
          </a:effectLst>
        </p:spPr>
        <p:txBody>
          <a:bodyPr wrap="square" lIns="57500" tIns="57500" rIns="57500" bIns="57500" anchor="ctr">
            <a:noAutofit/>
          </a:bodyPr>
          <a:p>
            <a:pPr lvl="0" algn="l">
              <a:buClrTx/>
              <a:buSzTx/>
              <a:buFontTx/>
            </a:pPr>
            <a:endParaRPr sz="2255" u="sng" dirty="0">
              <a:solidFill>
                <a:schemeClr val="tx1"/>
              </a:solidFill>
              <a:latin typeface="+mj-lt"/>
              <a:ea typeface="微软雅黑" panose="020B0503020204020204" pitchFamily="34" charset="-122"/>
              <a:cs typeface="微软雅黑" panose="020B0503020204020204" pitchFamily="34" charset="-122"/>
              <a:sym typeface="+mn-ea"/>
            </a:endParaRPr>
          </a:p>
        </p:txBody>
      </p:sp>
      <p:sp>
        <p:nvSpPr>
          <p:cNvPr id="71" name="Shape 501"/>
          <p:cNvSpPr/>
          <p:nvPr>
            <p:custDataLst>
              <p:tags r:id="rId6"/>
            </p:custDataLst>
          </p:nvPr>
        </p:nvSpPr>
        <p:spPr>
          <a:xfrm>
            <a:off x="5185817" y="1208614"/>
            <a:ext cx="567336" cy="567802"/>
          </a:xfrm>
          <a:prstGeom prst="ellipse">
            <a:avLst/>
          </a:prstGeom>
          <a:gradFill>
            <a:gsLst>
              <a:gs pos="0">
                <a:schemeClr val="accent1">
                  <a:lumMod val="90000"/>
                  <a:lumOff val="10000"/>
                  <a:alpha val="100000"/>
                </a:schemeClr>
              </a:gs>
              <a:gs pos="100000">
                <a:schemeClr val="accent1">
                  <a:alpha val="100000"/>
                </a:schemeClr>
              </a:gs>
            </a:gsLst>
            <a:lin ang="2700000" scaled="0"/>
          </a:gradFill>
          <a:ln w="12700">
            <a:miter lim="400000"/>
          </a:ln>
          <a:effectLst>
            <a:innerShdw blurRad="317500" dist="50800" dir="16200000">
              <a:schemeClr val="accent1">
                <a:lumMod val="20000"/>
                <a:lumOff val="80000"/>
                <a:alpha val="30000"/>
              </a:schemeClr>
            </a:innerShdw>
          </a:effectLst>
        </p:spPr>
        <p:txBody>
          <a:bodyPr lIns="57500" tIns="57500" rIns="57500" bIns="57500" anchor="ctr">
            <a:noAutofit/>
          </a:bodyPr>
          <a:p>
            <a:pPr lvl="0" algn="l">
              <a:buClrTx/>
              <a:buSzTx/>
              <a:buFontTx/>
            </a:pPr>
            <a:endParaRPr sz="2255" u="sng" dirty="0">
              <a:solidFill>
                <a:schemeClr val="tx1"/>
              </a:solidFill>
              <a:latin typeface="+mj-lt"/>
              <a:ea typeface="微软雅黑" panose="020B0503020204020204" pitchFamily="34" charset="-122"/>
              <a:cs typeface="微软雅黑" panose="020B0503020204020204" pitchFamily="34" charset="-122"/>
              <a:sym typeface="微软雅黑" panose="020B0503020204020204" pitchFamily="34" charset="-122"/>
            </a:endParaRPr>
          </a:p>
        </p:txBody>
      </p:sp>
      <p:cxnSp>
        <p:nvCxnSpPr>
          <p:cNvPr id="73" name="直接连接符 72"/>
          <p:cNvCxnSpPr/>
          <p:nvPr>
            <p:custDataLst>
              <p:tags r:id="rId7"/>
            </p:custDataLst>
          </p:nvPr>
        </p:nvCxnSpPr>
        <p:spPr>
          <a:xfrm>
            <a:off x="5320076" y="2454702"/>
            <a:ext cx="298352" cy="0"/>
          </a:xfrm>
          <a:prstGeom prst="line">
            <a:avLst/>
          </a:prstGeom>
          <a:ln w="12700">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8" name="矩形 7"/>
          <p:cNvSpPr/>
          <p:nvPr>
            <p:custDataLst>
              <p:tags r:id="rId8"/>
            </p:custDataLst>
          </p:nvPr>
        </p:nvSpPr>
        <p:spPr>
          <a:xfrm>
            <a:off x="3658870" y="2561590"/>
            <a:ext cx="3622675" cy="1411605"/>
          </a:xfrm>
          <a:prstGeom prst="rect">
            <a:avLst/>
          </a:prstGeom>
          <a:noFill/>
        </p:spPr>
        <p:txBody>
          <a:bodyPr wrap="square" lIns="0" tIns="0" rIns="0" bIns="0" rtlCol="0" anchor="t" anchorCtr="0">
            <a:noAutofit/>
          </a:bodyPr>
          <a:p>
            <a:pPr algn="ctr">
              <a:lnSpc>
                <a:spcPct val="130000"/>
              </a:lnSpc>
              <a:spcBef>
                <a:spcPct val="0"/>
              </a:spcBef>
              <a:spcAft>
                <a:spcPct val="0"/>
              </a:spcAft>
            </a:pPr>
            <a:r>
              <a:rPr lang="zh-CN" altLang="en-US" sz="2000">
                <a:solidFill>
                  <a:srgbClr val="FFFFFF"/>
                </a:solidFill>
                <a:latin typeface="+mn-ea"/>
                <a:cs typeface="+mn-ea"/>
              </a:rPr>
              <a:t>湖北省人民医院东院无区域限制，凡达到要求并资料齐全者，均可在我院行</a:t>
            </a:r>
            <a:r>
              <a:rPr lang="zh-CN" altLang="en-US" sz="2000">
                <a:solidFill>
                  <a:srgbClr val="FFFFFF"/>
                </a:solidFill>
                <a:latin typeface="+mn-ea"/>
                <a:cs typeface="+mn-ea"/>
                <a:sym typeface="+mn-ea"/>
              </a:rPr>
              <a:t>无创产前基因检测</a:t>
            </a:r>
            <a:r>
              <a:rPr lang="zh-CN" altLang="en-US" sz="2000">
                <a:solidFill>
                  <a:srgbClr val="FFFFFF"/>
                </a:solidFill>
                <a:latin typeface="+mn-ea"/>
                <a:cs typeface="+mn-ea"/>
              </a:rPr>
              <a:t>检查</a:t>
            </a:r>
            <a:endParaRPr lang="zh-CN" altLang="en-US" sz="2000">
              <a:solidFill>
                <a:srgbClr val="FFFFFF"/>
              </a:solidFill>
              <a:latin typeface="+mn-ea"/>
              <a:cs typeface="+mn-ea"/>
            </a:endParaRPr>
          </a:p>
        </p:txBody>
      </p:sp>
      <p:sp>
        <p:nvSpPr>
          <p:cNvPr id="9" name="矩形 8"/>
          <p:cNvSpPr/>
          <p:nvPr>
            <p:custDataLst>
              <p:tags r:id="rId9"/>
            </p:custDataLst>
          </p:nvPr>
        </p:nvSpPr>
        <p:spPr>
          <a:xfrm>
            <a:off x="3745800" y="1882237"/>
            <a:ext cx="3447837" cy="475499"/>
          </a:xfrm>
          <a:prstGeom prst="rect">
            <a:avLst/>
          </a:prstGeom>
          <a:noFill/>
        </p:spPr>
        <p:txBody>
          <a:bodyPr wrap="square" lIns="0" tIns="0" rIns="0" bIns="0" rtlCol="0" anchor="b">
            <a:noAutofit/>
          </a:bodyPr>
          <a:p>
            <a:pPr algn="ctr">
              <a:spcBef>
                <a:spcPct val="0"/>
              </a:spcBef>
              <a:spcAft>
                <a:spcPct val="0"/>
              </a:spcAft>
            </a:pPr>
            <a:r>
              <a:rPr lang="zh-CN" altLang="en-US" sz="2000" b="1">
                <a:solidFill>
                  <a:srgbClr val="FFFFFF"/>
                </a:solidFill>
                <a:latin typeface="+mn-ea"/>
                <a:cs typeface="+mn-ea"/>
              </a:rPr>
              <a:t>温馨提示</a:t>
            </a:r>
            <a:endParaRPr lang="zh-CN" altLang="en-US" sz="2000" b="1">
              <a:solidFill>
                <a:srgbClr val="FFFFFF"/>
              </a:solidFill>
              <a:latin typeface="+mn-ea"/>
              <a:cs typeface="+mn-ea"/>
            </a:endParaRPr>
          </a:p>
        </p:txBody>
      </p:sp>
      <p:pic>
        <p:nvPicPr>
          <p:cNvPr id="15" name="图片 3" descr="343439383331313b343532303031393bd2b5bca8b9dcc0ed"/>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5337324" y="1360588"/>
            <a:ext cx="264289" cy="264289"/>
          </a:xfrm>
          <a:prstGeom prst="rect">
            <a:avLst/>
          </a:prstGeom>
        </p:spPr>
      </p:pic>
      <p:pic>
        <p:nvPicPr>
          <p:cNvPr id="13" name="图片 12"/>
          <p:cNvPicPr>
            <a:picLocks noChangeAspect="1"/>
          </p:cNvPicPr>
          <p:nvPr/>
        </p:nvPicPr>
        <p:blipFill>
          <a:blip r:embed="rId13"/>
          <a:srcRect t="11872" b="11827"/>
          <a:stretch>
            <a:fillRect/>
          </a:stretch>
        </p:blipFill>
        <p:spPr>
          <a:xfrm>
            <a:off x="971550" y="1218565"/>
            <a:ext cx="1910080" cy="32404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bwMode="auto">
          <a:xfrm>
            <a:off x="0" y="1368425"/>
            <a:ext cx="2763520" cy="2243455"/>
          </a:xfrm>
          <a:custGeom>
            <a:avLst/>
            <a:gdLst>
              <a:gd name="connsiteX0" fmla="*/ 0 w 7112227"/>
              <a:gd name="connsiteY0" fmla="*/ 0 h 4261259"/>
              <a:gd name="connsiteX1" fmla="*/ 4629551 w 7112227"/>
              <a:gd name="connsiteY1" fmla="*/ 0 h 4261259"/>
              <a:gd name="connsiteX2" fmla="*/ 7112227 w 7112227"/>
              <a:gd name="connsiteY2" fmla="*/ 4261259 h 4261259"/>
              <a:gd name="connsiteX3" fmla="*/ 0 w 7112227"/>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7112227" h="4261259">
                <a:moveTo>
                  <a:pt x="0" y="0"/>
                </a:moveTo>
                <a:lnTo>
                  <a:pt x="4629551" y="0"/>
                </a:lnTo>
                <a:lnTo>
                  <a:pt x="7112227" y="4261259"/>
                </a:lnTo>
                <a:lnTo>
                  <a:pt x="0" y="4261259"/>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91434" tIns="45717" rIns="91434" bIns="45717" numCol="1" anchor="t" anchorCtr="0" compatLnSpc="1">
            <a:noAutofit/>
          </a:bodyPr>
          <a:lstStyle/>
          <a:p>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21" name="MH_Entry_1"/>
          <p:cNvSpPr/>
          <p:nvPr>
            <p:custDataLst>
              <p:tags r:id="rId1"/>
            </p:custDataLst>
          </p:nvPr>
        </p:nvSpPr>
        <p:spPr>
          <a:xfrm>
            <a:off x="3396615" y="1811655"/>
            <a:ext cx="5172075" cy="110744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3600" b="1" dirty="0">
                <a:solidFill>
                  <a:schemeClr val="accent1"/>
                </a:solidFill>
                <a:latin typeface="微软雅黑" panose="020B0503020204020204" pitchFamily="34" charset="-122"/>
                <a:ea typeface="微软雅黑" panose="020B0503020204020204" pitchFamily="34" charset="-122"/>
                <a:sym typeface="+mn-ea"/>
              </a:rPr>
              <a:t>NIPT适用人群</a:t>
            </a:r>
            <a:endParaRPr lang="zh-CN" altLang="en-US" sz="3600" b="1" dirty="0">
              <a:solidFill>
                <a:schemeClr val="accent1"/>
              </a:solidFill>
              <a:latin typeface="微软雅黑" panose="020B0503020204020204" pitchFamily="34" charset="-122"/>
              <a:ea typeface="微软雅黑" panose="020B0503020204020204" pitchFamily="34" charset="-122"/>
            </a:endParaRPr>
          </a:p>
          <a:p>
            <a:endParaRPr lang="zh-CN" altLang="en-US" sz="3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MH_Others_1"/>
          <p:cNvSpPr txBox="1"/>
          <p:nvPr>
            <p:custDataLst>
              <p:tags r:id="rId2"/>
            </p:custDataLst>
          </p:nvPr>
        </p:nvSpPr>
        <p:spPr>
          <a:xfrm>
            <a:off x="311785" y="1620520"/>
            <a:ext cx="1422400" cy="1738630"/>
          </a:xfrm>
          <a:prstGeom prst="rect">
            <a:avLst/>
          </a:prstGeom>
          <a:noFill/>
        </p:spPr>
        <p:txBody>
          <a:bodyPr wrap="square" lIns="0" tIns="0" rIns="0" bIns="0" rtlCol="0" anchor="ctr" anchorCtr="0">
            <a:noAutofit/>
          </a:bodyPr>
          <a:lstStyle/>
          <a:p>
            <a:pPr algn="ctr"/>
            <a:r>
              <a:rPr lang="en-US" altLang="zh-CN" sz="60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altLang="zh-CN" sz="6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a:t>【适用人群】</a:t>
            </a:r>
            <a:endParaRPr lang="zh-CN" altLang="en-US" dirty="0"/>
          </a:p>
        </p:txBody>
      </p:sp>
      <p:sp>
        <p:nvSpPr>
          <p:cNvPr id="5" name="燕尾形箭头 4"/>
          <p:cNvSpPr/>
          <p:nvPr>
            <p:custDataLst>
              <p:tags r:id="rId1"/>
            </p:custDataLst>
          </p:nvPr>
        </p:nvSpPr>
        <p:spPr>
          <a:xfrm>
            <a:off x="626886" y="2461540"/>
            <a:ext cx="1657305" cy="978953"/>
          </a:xfrm>
          <a:prstGeom prst="notchedRightArrow">
            <a:avLst/>
          </a:prstGeom>
          <a:gradFill>
            <a:gsLst>
              <a:gs pos="16000">
                <a:schemeClr val="accent1">
                  <a:lumMod val="60000"/>
                  <a:lumOff val="40000"/>
                  <a:alpha val="100000"/>
                </a:schemeClr>
              </a:gs>
              <a:gs pos="100000">
                <a:schemeClr val="accent1">
                  <a:alpha val="100000"/>
                </a:schemeClr>
              </a:gs>
            </a:gsLst>
            <a:lin ang="2700000" scaled="0"/>
          </a:gradFill>
          <a:ln>
            <a:noFill/>
          </a:ln>
          <a:effectLst>
            <a:outerShdw blurRad="63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22691" tIns="61075" rIns="61075" bIns="30807"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700" b="1">
                <a:solidFill>
                  <a:srgbClr val="FFFFFF"/>
                </a:solidFill>
                <a:latin typeface="+mn-ea"/>
                <a:cs typeface="+mn-ea"/>
                <a:sym typeface="+mn-ea"/>
              </a:rPr>
              <a:t>01</a:t>
            </a:r>
            <a:endParaRPr lang="en-US" altLang="zh-CN" sz="1700" b="1">
              <a:solidFill>
                <a:srgbClr val="FFFFFF"/>
              </a:solidFill>
              <a:latin typeface="+mn-ea"/>
              <a:cs typeface="+mn-ea"/>
              <a:sym typeface="+mn-ea"/>
            </a:endParaRPr>
          </a:p>
        </p:txBody>
      </p:sp>
      <p:sp>
        <p:nvSpPr>
          <p:cNvPr id="6" name="燕尾形箭头 5"/>
          <p:cNvSpPr/>
          <p:nvPr>
            <p:custDataLst>
              <p:tags r:id="rId2"/>
            </p:custDataLst>
          </p:nvPr>
        </p:nvSpPr>
        <p:spPr>
          <a:xfrm>
            <a:off x="2254084" y="2461540"/>
            <a:ext cx="1657305" cy="978953"/>
          </a:xfrm>
          <a:prstGeom prst="notchedRightArrow">
            <a:avLst/>
          </a:prstGeom>
          <a:gradFill>
            <a:gsLst>
              <a:gs pos="16000">
                <a:schemeClr val="accent2">
                  <a:lumMod val="60000"/>
                  <a:lumOff val="40000"/>
                  <a:alpha val="100000"/>
                </a:schemeClr>
              </a:gs>
              <a:gs pos="100000">
                <a:schemeClr val="accent2">
                  <a:alpha val="100000"/>
                </a:schemeClr>
              </a:gs>
            </a:gsLst>
            <a:lin ang="2700000" scaled="0"/>
          </a:gradFill>
          <a:ln>
            <a:noFill/>
          </a:ln>
          <a:effectLst>
            <a:outerShdw blurRad="63500" dist="635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22691" tIns="61075" rIns="61075" bIns="30807"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700" b="1">
                <a:solidFill>
                  <a:srgbClr val="FFFFFF"/>
                </a:solidFill>
                <a:latin typeface="+mn-ea"/>
                <a:cs typeface="+mn-ea"/>
                <a:sym typeface="+mn-ea"/>
              </a:rPr>
              <a:t>02</a:t>
            </a:r>
            <a:endParaRPr lang="en-US" altLang="zh-CN" sz="1700" b="1">
              <a:solidFill>
                <a:srgbClr val="FFFFFF"/>
              </a:solidFill>
              <a:latin typeface="+mn-ea"/>
              <a:cs typeface="+mn-ea"/>
              <a:sym typeface="+mn-ea"/>
            </a:endParaRPr>
          </a:p>
        </p:txBody>
      </p:sp>
      <p:sp>
        <p:nvSpPr>
          <p:cNvPr id="16" name="矩形 15"/>
          <p:cNvSpPr/>
          <p:nvPr>
            <p:custDataLst>
              <p:tags r:id="rId3"/>
            </p:custDataLst>
          </p:nvPr>
        </p:nvSpPr>
        <p:spPr>
          <a:xfrm>
            <a:off x="870096" y="1739439"/>
            <a:ext cx="2548760" cy="693876"/>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唐氏筛查临界风险的孕妈妈</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7" name="燕尾形箭头 6"/>
          <p:cNvSpPr/>
          <p:nvPr>
            <p:custDataLst>
              <p:tags r:id="rId4"/>
            </p:custDataLst>
          </p:nvPr>
        </p:nvSpPr>
        <p:spPr>
          <a:xfrm>
            <a:off x="3869992" y="2461540"/>
            <a:ext cx="1657305" cy="978953"/>
          </a:xfrm>
          <a:prstGeom prst="notchedRightArrow">
            <a:avLst/>
          </a:prstGeom>
          <a:gradFill>
            <a:gsLst>
              <a:gs pos="16000">
                <a:schemeClr val="accent1">
                  <a:lumMod val="60000"/>
                  <a:lumOff val="40000"/>
                  <a:alpha val="100000"/>
                </a:schemeClr>
              </a:gs>
              <a:gs pos="100000">
                <a:schemeClr val="accent1">
                  <a:alpha val="100000"/>
                </a:schemeClr>
              </a:gs>
            </a:gsLst>
            <a:lin ang="2700000" scaled="0"/>
          </a:gradFill>
          <a:ln>
            <a:noFill/>
          </a:ln>
          <a:effectLst>
            <a:outerShdw blurRad="63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22691" tIns="61075" rIns="61075" bIns="30807"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700" b="1">
                <a:solidFill>
                  <a:srgbClr val="FFFFFF"/>
                </a:solidFill>
                <a:latin typeface="+mn-ea"/>
                <a:cs typeface="+mn-ea"/>
                <a:sym typeface="+mn-ea"/>
              </a:rPr>
              <a:t>03</a:t>
            </a:r>
            <a:endParaRPr lang="en-US" altLang="zh-CN" sz="1700" b="1">
              <a:solidFill>
                <a:srgbClr val="FFFFFF"/>
              </a:solidFill>
              <a:latin typeface="+mn-ea"/>
              <a:cs typeface="+mn-ea"/>
              <a:sym typeface="+mn-ea"/>
            </a:endParaRPr>
          </a:p>
        </p:txBody>
      </p:sp>
      <p:cxnSp>
        <p:nvCxnSpPr>
          <p:cNvPr id="8" name="直接连接符 7"/>
          <p:cNvCxnSpPr/>
          <p:nvPr>
            <p:custDataLst>
              <p:tags r:id="rId5"/>
            </p:custDataLst>
          </p:nvPr>
        </p:nvCxnSpPr>
        <p:spPr>
          <a:xfrm>
            <a:off x="635825" y="1412965"/>
            <a:ext cx="0" cy="1293667"/>
          </a:xfrm>
          <a:prstGeom prst="line">
            <a:avLst/>
          </a:prstGeom>
          <a:ln w="3175">
            <a:solidFill>
              <a:schemeClr val="accent1"/>
            </a:solidFill>
            <a:headEnd type="oval" w="sm" len="sm"/>
            <a:tailEnd type="none" w="sm" len="sm"/>
          </a:ln>
        </p:spPr>
        <p:style>
          <a:lnRef idx="2">
            <a:schemeClr val="accent1"/>
          </a:lnRef>
          <a:fillRef idx="0">
            <a:srgbClr val="FFFFFF"/>
          </a:fillRef>
          <a:effectRef idx="0">
            <a:srgbClr val="FFFFFF"/>
          </a:effectRef>
          <a:fontRef idx="minor">
            <a:schemeClr val="tx1"/>
          </a:fontRef>
        </p:style>
      </p:cxnSp>
      <p:sp>
        <p:nvSpPr>
          <p:cNvPr id="18" name="矩形 17"/>
          <p:cNvSpPr/>
          <p:nvPr>
            <p:custDataLst>
              <p:tags r:id="rId6"/>
            </p:custDataLst>
          </p:nvPr>
        </p:nvSpPr>
        <p:spPr>
          <a:xfrm>
            <a:off x="2501528" y="4069922"/>
            <a:ext cx="2548760" cy="693876"/>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有介入性产前诊断禁忌症的孕妈妈</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cxnSp>
        <p:nvCxnSpPr>
          <p:cNvPr id="11" name="直接连接符 10"/>
          <p:cNvCxnSpPr/>
          <p:nvPr>
            <p:custDataLst>
              <p:tags r:id="rId7"/>
            </p:custDataLst>
          </p:nvPr>
        </p:nvCxnSpPr>
        <p:spPr>
          <a:xfrm>
            <a:off x="2267257" y="3184583"/>
            <a:ext cx="0" cy="1293667"/>
          </a:xfrm>
          <a:prstGeom prst="line">
            <a:avLst/>
          </a:prstGeom>
          <a:ln w="3175">
            <a:solidFill>
              <a:schemeClr val="accent2"/>
            </a:solidFill>
            <a:headEnd type="none" w="sm" len="sm"/>
            <a:tailEnd type="oval" w="sm" len="sm"/>
          </a:ln>
        </p:spPr>
        <p:style>
          <a:lnRef idx="2">
            <a:schemeClr val="accent1"/>
          </a:lnRef>
          <a:fillRef idx="0">
            <a:srgbClr val="FFFFFF"/>
          </a:fillRef>
          <a:effectRef idx="0">
            <a:srgbClr val="FFFFFF"/>
          </a:effectRef>
          <a:fontRef idx="minor">
            <a:schemeClr val="tx1"/>
          </a:fontRef>
        </p:style>
      </p:cxnSp>
      <p:sp>
        <p:nvSpPr>
          <p:cNvPr id="20" name="矩形 19"/>
          <p:cNvSpPr/>
          <p:nvPr>
            <p:custDataLst>
              <p:tags r:id="rId8"/>
            </p:custDataLst>
          </p:nvPr>
        </p:nvSpPr>
        <p:spPr>
          <a:xfrm>
            <a:off x="4107087" y="1739439"/>
            <a:ext cx="2548760" cy="693876"/>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孕妈妈错过唐氏筛查时间，但仍希望能降低21-三体、18-三体和13-三体综合征的风险</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cxnSp>
        <p:nvCxnSpPr>
          <p:cNvPr id="14" name="直接连接符 13"/>
          <p:cNvCxnSpPr/>
          <p:nvPr>
            <p:custDataLst>
              <p:tags r:id="rId9"/>
            </p:custDataLst>
          </p:nvPr>
        </p:nvCxnSpPr>
        <p:spPr>
          <a:xfrm>
            <a:off x="3872815" y="1412965"/>
            <a:ext cx="0" cy="1293667"/>
          </a:xfrm>
          <a:prstGeom prst="line">
            <a:avLst/>
          </a:prstGeom>
          <a:ln w="3175">
            <a:solidFill>
              <a:schemeClr val="accent1"/>
            </a:solidFill>
            <a:headEnd type="oval" w="sm" len="sm"/>
            <a:tailEnd type="none" w="sm" len="sm"/>
          </a:ln>
        </p:spPr>
        <p:style>
          <a:lnRef idx="2">
            <a:schemeClr val="accent1"/>
          </a:lnRef>
          <a:fillRef idx="0">
            <a:srgbClr val="FFFFFF"/>
          </a:fillRef>
          <a:effectRef idx="0">
            <a:srgbClr val="FFFFFF"/>
          </a:effectRef>
          <a:fontRef idx="minor">
            <a:schemeClr val="tx1"/>
          </a:fontRef>
        </p:style>
      </p:cxnSp>
      <p:pic>
        <p:nvPicPr>
          <p:cNvPr id="10" name="图片 9"/>
          <p:cNvPicPr>
            <a:picLocks noChangeAspect="1"/>
          </p:cNvPicPr>
          <p:nvPr/>
        </p:nvPicPr>
        <p:blipFill>
          <a:blip r:embed="rId10"/>
          <a:stretch>
            <a:fillRect/>
          </a:stretch>
        </p:blipFill>
        <p:spPr>
          <a:xfrm>
            <a:off x="5796280" y="2211705"/>
            <a:ext cx="3202940" cy="14179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a:t>【不适用人群】</a:t>
            </a:r>
            <a:endParaRPr lang="zh-CN" altLang="en-US" dirty="0"/>
          </a:p>
        </p:txBody>
      </p:sp>
      <p:sp>
        <p:nvSpPr>
          <p:cNvPr id="9" name="圆角矩形 8"/>
          <p:cNvSpPr/>
          <p:nvPr>
            <p:custDataLst>
              <p:tags r:id="rId1"/>
            </p:custDataLst>
          </p:nvPr>
        </p:nvSpPr>
        <p:spPr>
          <a:xfrm>
            <a:off x="1320105" y="1575325"/>
            <a:ext cx="3274149" cy="898664"/>
          </a:xfrm>
          <a:prstGeom prst="roundRect">
            <a:avLst>
              <a:gd name="adj" fmla="val 15204"/>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09635" tIns="0" rIns="152140" rtlCol="0" anchor="ctr"/>
          <a:p>
            <a:pPr indent="0" algn="l" fontAlgn="auto">
              <a:lnSpc>
                <a:spcPct val="130000"/>
              </a:lnSpc>
              <a:spcAft>
                <a:spcPts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有分娩过染色体异常胎儿的孕妈妈</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45" name="椭圆 44"/>
          <p:cNvSpPr>
            <a:spLocks noChangeAspect="1"/>
          </p:cNvSpPr>
          <p:nvPr>
            <p:custDataLst>
              <p:tags r:id="rId2"/>
            </p:custDataLst>
          </p:nvPr>
        </p:nvSpPr>
        <p:spPr>
          <a:xfrm>
            <a:off x="1438781" y="1890365"/>
            <a:ext cx="268584" cy="268584"/>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525" dirty="0">
                <a:solidFill>
                  <a:srgbClr val="FFFFFF"/>
                </a:solidFill>
                <a:sym typeface="+mn-ea"/>
              </a:rPr>
              <a:t>1</a:t>
            </a:r>
            <a:endParaRPr lang="en-US" altLang="zh-CN" sz="1525" dirty="0">
              <a:solidFill>
                <a:srgbClr val="FFFFFF"/>
              </a:solidFill>
              <a:sym typeface="+mn-ea"/>
            </a:endParaRPr>
          </a:p>
        </p:txBody>
      </p:sp>
      <p:sp>
        <p:nvSpPr>
          <p:cNvPr id="23" name="圆角矩形 22"/>
          <p:cNvSpPr/>
          <p:nvPr>
            <p:custDataLst>
              <p:tags r:id="rId3"/>
            </p:custDataLst>
          </p:nvPr>
        </p:nvSpPr>
        <p:spPr>
          <a:xfrm>
            <a:off x="1320105" y="2570023"/>
            <a:ext cx="3274149" cy="898664"/>
          </a:xfrm>
          <a:prstGeom prst="roundRect">
            <a:avLst>
              <a:gd name="adj" fmla="val 15204"/>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09635" tIns="0" rIns="152140" rtlCol="0" anchor="ctr"/>
          <a:p>
            <a:pPr indent="0" algn="l" fontAlgn="auto">
              <a:lnSpc>
                <a:spcPct val="130000"/>
              </a:lnSpc>
              <a:spcAft>
                <a:spcPts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1年</a:t>
            </a:r>
            <a:r>
              <a:rPr lang="zh-CN" altLang="en-US" sz="1200" b="1" kern="0">
                <a:solidFill>
                  <a:srgbClr val="0070C0"/>
                </a:solidFill>
                <a:latin typeface="微软雅黑" panose="020B0503020204020204" pitchFamily="34" charset="-122"/>
                <a:ea typeface="微软雅黑" panose="020B0503020204020204" pitchFamily="34" charset="-122"/>
                <a:sym typeface="+mn-ea"/>
              </a:rPr>
              <a:t>内接受过异体输血、移植手术、细胞治疗或免疫治疗的孕妈妈</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24" name="椭圆 23"/>
          <p:cNvSpPr>
            <a:spLocks noChangeAspect="1"/>
          </p:cNvSpPr>
          <p:nvPr>
            <p:custDataLst>
              <p:tags r:id="rId4"/>
            </p:custDataLst>
          </p:nvPr>
        </p:nvSpPr>
        <p:spPr>
          <a:xfrm>
            <a:off x="1438781" y="2885063"/>
            <a:ext cx="268584" cy="268584"/>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525" dirty="0">
                <a:solidFill>
                  <a:srgbClr val="FFFFFF"/>
                </a:solidFill>
                <a:sym typeface="+mn-ea"/>
              </a:rPr>
              <a:t>3</a:t>
            </a:r>
            <a:endParaRPr lang="en-US" altLang="zh-CN" sz="1525" dirty="0">
              <a:solidFill>
                <a:srgbClr val="FFFFFF"/>
              </a:solidFill>
              <a:sym typeface="+mn-ea"/>
            </a:endParaRPr>
          </a:p>
        </p:txBody>
      </p:sp>
      <p:sp>
        <p:nvSpPr>
          <p:cNvPr id="26" name="圆角矩形 25"/>
          <p:cNvSpPr/>
          <p:nvPr>
            <p:custDataLst>
              <p:tags r:id="rId5"/>
            </p:custDataLst>
          </p:nvPr>
        </p:nvSpPr>
        <p:spPr>
          <a:xfrm>
            <a:off x="1320105" y="3564721"/>
            <a:ext cx="3274149" cy="898664"/>
          </a:xfrm>
          <a:prstGeom prst="roundRect">
            <a:avLst>
              <a:gd name="adj" fmla="val 15204"/>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09635" tIns="0" rIns="152140" rtlCol="0" anchor="ctr"/>
          <a:p>
            <a:pPr marL="0" indent="0">
              <a:buNone/>
            </a:pPr>
            <a:r>
              <a:rPr lang="zh-CN" altLang="en-US" sz="1200" b="1" kern="0">
                <a:solidFill>
                  <a:srgbClr val="0070C0"/>
                </a:solidFill>
                <a:latin typeface="微软雅黑" panose="020B0503020204020204" pitchFamily="34" charset="-122"/>
                <a:ea typeface="微软雅黑" panose="020B0503020204020204" pitchFamily="34" charset="-122"/>
                <a:sym typeface="+mn-ea"/>
              </a:rPr>
              <a:t>各种基因病</a:t>
            </a:r>
            <a:r>
              <a:rPr lang="zh-CN" altLang="en-US" sz="1200" b="1" kern="0">
                <a:solidFill>
                  <a:srgbClr val="0070C0"/>
                </a:solidFill>
                <a:latin typeface="微软雅黑" panose="020B0503020204020204" pitchFamily="34" charset="-122"/>
                <a:ea typeface="微软雅黑" panose="020B0503020204020204" pitchFamily="34" charset="-122"/>
                <a:sym typeface="+mn-ea"/>
              </a:rPr>
              <a:t>的高风险人群</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27" name="椭圆 26"/>
          <p:cNvSpPr>
            <a:spLocks noChangeAspect="1"/>
          </p:cNvSpPr>
          <p:nvPr>
            <p:custDataLst>
              <p:tags r:id="rId6"/>
            </p:custDataLst>
          </p:nvPr>
        </p:nvSpPr>
        <p:spPr>
          <a:xfrm>
            <a:off x="1438781" y="3879761"/>
            <a:ext cx="268584" cy="268584"/>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525" dirty="0">
                <a:solidFill>
                  <a:srgbClr val="FFFFFF"/>
                </a:solidFill>
                <a:sym typeface="+mn-ea"/>
              </a:rPr>
              <a:t>5</a:t>
            </a:r>
            <a:endParaRPr lang="en-US" altLang="zh-CN" sz="1525" dirty="0">
              <a:solidFill>
                <a:srgbClr val="FFFFFF"/>
              </a:solidFill>
              <a:sym typeface="+mn-ea"/>
            </a:endParaRPr>
          </a:p>
        </p:txBody>
      </p:sp>
      <p:sp>
        <p:nvSpPr>
          <p:cNvPr id="38" name="圆角矩形 37"/>
          <p:cNvSpPr/>
          <p:nvPr>
            <p:custDataLst>
              <p:tags r:id="rId7"/>
            </p:custDataLst>
          </p:nvPr>
        </p:nvSpPr>
        <p:spPr>
          <a:xfrm>
            <a:off x="4685605" y="1575325"/>
            <a:ext cx="3274149" cy="898664"/>
          </a:xfrm>
          <a:prstGeom prst="roundRect">
            <a:avLst>
              <a:gd name="adj" fmla="val 15204"/>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09635" tIns="0" rIns="152140" rtlCol="0" anchor="ctr"/>
          <a:p>
            <a:pPr indent="0" algn="l" fontAlgn="auto">
              <a:lnSpc>
                <a:spcPct val="130000"/>
              </a:lnSpc>
              <a:spcAft>
                <a:spcPts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夫妻双方</a:t>
            </a:r>
            <a:r>
              <a:rPr lang="zh-CN" altLang="en-US" sz="1200" b="1" kern="0">
                <a:solidFill>
                  <a:srgbClr val="0070C0"/>
                </a:solidFill>
                <a:latin typeface="微软雅黑" panose="020B0503020204020204" pitchFamily="34" charset="-122"/>
                <a:ea typeface="微软雅黑" panose="020B0503020204020204" pitchFamily="34" charset="-122"/>
                <a:sym typeface="+mn-ea"/>
              </a:rPr>
              <a:t>或其中一方有明确的染色体异常</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39" name="椭圆 38"/>
          <p:cNvSpPr>
            <a:spLocks noChangeAspect="1"/>
          </p:cNvSpPr>
          <p:nvPr>
            <p:custDataLst>
              <p:tags r:id="rId8"/>
            </p:custDataLst>
          </p:nvPr>
        </p:nvSpPr>
        <p:spPr>
          <a:xfrm>
            <a:off x="4804280" y="1890365"/>
            <a:ext cx="268584" cy="268584"/>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525" dirty="0">
                <a:solidFill>
                  <a:srgbClr val="FFFFFF"/>
                </a:solidFill>
                <a:sym typeface="+mn-ea"/>
              </a:rPr>
              <a:t>2</a:t>
            </a:r>
            <a:endParaRPr lang="en-US" altLang="zh-CN" sz="1525" dirty="0">
              <a:solidFill>
                <a:srgbClr val="FFFFFF"/>
              </a:solidFill>
              <a:sym typeface="+mn-ea"/>
            </a:endParaRPr>
          </a:p>
        </p:txBody>
      </p:sp>
      <p:sp>
        <p:nvSpPr>
          <p:cNvPr id="41" name="圆角矩形 40"/>
          <p:cNvSpPr/>
          <p:nvPr>
            <p:custDataLst>
              <p:tags r:id="rId9"/>
            </p:custDataLst>
          </p:nvPr>
        </p:nvSpPr>
        <p:spPr>
          <a:xfrm>
            <a:off x="4685605" y="2570023"/>
            <a:ext cx="3274149" cy="898664"/>
          </a:xfrm>
          <a:prstGeom prst="roundRect">
            <a:avLst>
              <a:gd name="adj" fmla="val 15204"/>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09635" tIns="0" rIns="152140" rtlCol="0" anchor="ctr"/>
          <a:p>
            <a:pPr indent="0" algn="l" fontAlgn="auto">
              <a:lnSpc>
                <a:spcPct val="130000"/>
              </a:lnSpc>
              <a:spcAft>
                <a:spcPts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胎儿</a:t>
            </a:r>
            <a:r>
              <a:rPr lang="zh-CN" altLang="en-US" sz="1200" b="1" kern="0">
                <a:solidFill>
                  <a:srgbClr val="0070C0"/>
                </a:solidFill>
                <a:latin typeface="微软雅黑" panose="020B0503020204020204" pitchFamily="34" charset="-122"/>
                <a:ea typeface="微软雅黑" panose="020B0503020204020204" pitchFamily="34" charset="-122"/>
                <a:sym typeface="+mn-ea"/>
              </a:rPr>
              <a:t>影像学检查怀疑胎儿有微缺失微重复或有其他染色体异常可能性的孕妈妈</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42" name="椭圆 41"/>
          <p:cNvSpPr>
            <a:spLocks noChangeAspect="1"/>
          </p:cNvSpPr>
          <p:nvPr>
            <p:custDataLst>
              <p:tags r:id="rId10"/>
            </p:custDataLst>
          </p:nvPr>
        </p:nvSpPr>
        <p:spPr>
          <a:xfrm>
            <a:off x="4804280" y="2885063"/>
            <a:ext cx="268584" cy="268584"/>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525" dirty="0">
                <a:solidFill>
                  <a:srgbClr val="FFFFFF"/>
                </a:solidFill>
                <a:sym typeface="+mn-ea"/>
              </a:rPr>
              <a:t>4</a:t>
            </a:r>
            <a:endParaRPr lang="en-US" altLang="zh-CN" sz="1525" dirty="0">
              <a:solidFill>
                <a:srgbClr val="FFFFFF"/>
              </a:solidFill>
              <a:sym typeface="+mn-ea"/>
            </a:endParaRPr>
          </a:p>
        </p:txBody>
      </p:sp>
      <p:sp>
        <p:nvSpPr>
          <p:cNvPr id="44" name="圆角矩形 43"/>
          <p:cNvSpPr/>
          <p:nvPr>
            <p:custDataLst>
              <p:tags r:id="rId11"/>
            </p:custDataLst>
          </p:nvPr>
        </p:nvSpPr>
        <p:spPr>
          <a:xfrm>
            <a:off x="4685605" y="3564721"/>
            <a:ext cx="3274149" cy="898664"/>
          </a:xfrm>
          <a:prstGeom prst="roundRect">
            <a:avLst>
              <a:gd name="adj" fmla="val 15204"/>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09635" tIns="0" rIns="152140" rtlCol="0" anchor="ctr"/>
          <a:p>
            <a:pPr indent="0" algn="l" fontAlgn="auto">
              <a:lnSpc>
                <a:spcPct val="130000"/>
              </a:lnSpc>
              <a:spcAft>
                <a:spcPts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合并恶</a:t>
            </a:r>
            <a:r>
              <a:rPr lang="zh-CN" altLang="en-US" sz="1200" b="1" kern="0">
                <a:solidFill>
                  <a:srgbClr val="0070C0"/>
                </a:solidFill>
                <a:latin typeface="微软雅黑" panose="020B0503020204020204" pitchFamily="34" charset="-122"/>
                <a:ea typeface="微软雅黑" panose="020B0503020204020204" pitchFamily="34" charset="-122"/>
                <a:sym typeface="+mn-ea"/>
              </a:rPr>
              <a:t>性肿瘤的孕妈妈</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46" name="椭圆 45"/>
          <p:cNvSpPr>
            <a:spLocks noChangeAspect="1"/>
          </p:cNvSpPr>
          <p:nvPr>
            <p:custDataLst>
              <p:tags r:id="rId12"/>
            </p:custDataLst>
          </p:nvPr>
        </p:nvSpPr>
        <p:spPr>
          <a:xfrm>
            <a:off x="4804280" y="3879761"/>
            <a:ext cx="268584" cy="268584"/>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525" dirty="0">
                <a:solidFill>
                  <a:srgbClr val="FFFFFF"/>
                </a:solidFill>
                <a:sym typeface="+mn-ea"/>
              </a:rPr>
              <a:t>6</a:t>
            </a:r>
            <a:endParaRPr lang="en-US" altLang="zh-CN" sz="1525" dirty="0">
              <a:solidFill>
                <a:srgbClr val="FFFFFF"/>
              </a:solidFill>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a:t>【注意事项】</a:t>
            </a:r>
            <a:endParaRPr lang="zh-CN" altLang="en-US" dirty="0"/>
          </a:p>
        </p:txBody>
      </p:sp>
      <p:sp>
        <p:nvSpPr>
          <p:cNvPr id="6" name="矩形 5"/>
          <p:cNvSpPr/>
          <p:nvPr>
            <p:custDataLst>
              <p:tags r:id="rId1"/>
            </p:custDataLst>
          </p:nvPr>
        </p:nvSpPr>
        <p:spPr>
          <a:xfrm>
            <a:off x="1482090" y="3779520"/>
            <a:ext cx="1906905" cy="1194435"/>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抽血后10~15个工作日出结果。若结果高风险，需通过</a:t>
            </a:r>
            <a:r>
              <a:rPr lang="zh-CN" altLang="en-US" sz="1200" b="1" u="sng" kern="0">
                <a:solidFill>
                  <a:srgbClr val="0070C0"/>
                </a:solidFill>
                <a:latin typeface="微软雅黑" panose="020B0503020204020204" pitchFamily="34" charset="-122"/>
                <a:ea typeface="微软雅黑" panose="020B0503020204020204" pitchFamily="34" charset="-122"/>
                <a:sym typeface="+mn-ea"/>
              </a:rPr>
              <a:t>羊水穿刺</a:t>
            </a:r>
            <a:r>
              <a:rPr lang="zh-CN" altLang="en-US" sz="1200" b="1" kern="0">
                <a:solidFill>
                  <a:srgbClr val="0070C0"/>
                </a:solidFill>
                <a:latin typeface="微软雅黑" panose="020B0503020204020204" pitchFamily="34" charset="-122"/>
                <a:ea typeface="微软雅黑" panose="020B0503020204020204" pitchFamily="34" charset="-122"/>
                <a:sym typeface="+mn-ea"/>
              </a:rPr>
              <a:t>进一步确认</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7" name="矩形 6"/>
          <p:cNvSpPr/>
          <p:nvPr>
            <p:custDataLst>
              <p:tags r:id="rId2"/>
            </p:custDataLst>
          </p:nvPr>
        </p:nvSpPr>
        <p:spPr>
          <a:xfrm>
            <a:off x="1383665" y="3363595"/>
            <a:ext cx="2005330" cy="264795"/>
          </a:xfrm>
          <a:prstGeom prst="rect">
            <a:avLst/>
          </a:prstGeom>
          <a:noFill/>
          <a:ln>
            <a:solidFill>
              <a:schemeClr val="accent1"/>
            </a:solidFill>
          </a:ln>
        </p:spPr>
        <p:txBody>
          <a:bodyPr wrap="square" lIns="0" tIns="0" rIns="0" bIns="0" rtlCol="0" anchor="b">
            <a:noAutofit/>
          </a:bodyPr>
          <a:lstStyle/>
          <a:p>
            <a:pPr algn="ctr">
              <a:spcBef>
                <a:spcPct val="0"/>
              </a:spcBef>
              <a:spcAft>
                <a:spcPct val="0"/>
              </a:spcAft>
            </a:pPr>
            <a:r>
              <a:rPr lang="zh-CN" altLang="en-US" sz="1695" b="1" u="sng">
                <a:solidFill>
                  <a:schemeClr val="accent1"/>
                </a:solidFill>
                <a:latin typeface="+mn-ea"/>
                <a:cs typeface="+mn-ea"/>
                <a:sym typeface="+mn-ea"/>
              </a:rPr>
              <a:t>NIPT是筛查，非确诊</a:t>
            </a:r>
            <a:endParaRPr lang="zh-CN" altLang="en-US" sz="1695" b="1" u="sng">
              <a:solidFill>
                <a:schemeClr val="accent1"/>
              </a:solidFill>
              <a:latin typeface="+mn-ea"/>
              <a:cs typeface="+mn-ea"/>
            </a:endParaRPr>
          </a:p>
        </p:txBody>
      </p:sp>
      <p:sp>
        <p:nvSpPr>
          <p:cNvPr id="13" name="矩形 12"/>
          <p:cNvSpPr/>
          <p:nvPr>
            <p:custDataLst>
              <p:tags r:id="rId3"/>
            </p:custDataLst>
          </p:nvPr>
        </p:nvSpPr>
        <p:spPr>
          <a:xfrm>
            <a:off x="3775075" y="3779520"/>
            <a:ext cx="1906905" cy="1194435"/>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需结合NT超声、大排畸等全面评估胎儿健康</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14" name="矩形 13"/>
          <p:cNvSpPr/>
          <p:nvPr>
            <p:custDataLst>
              <p:tags r:id="rId4"/>
            </p:custDataLst>
          </p:nvPr>
        </p:nvSpPr>
        <p:spPr>
          <a:xfrm>
            <a:off x="6068060" y="3779520"/>
            <a:ext cx="1906905" cy="1194435"/>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双胎、试管婴儿孕妇需提前告知医生</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8" name="任意多边形: 形状 36"/>
          <p:cNvSpPr/>
          <p:nvPr>
            <p:custDataLst>
              <p:tags r:id="rId5"/>
            </p:custDataLst>
          </p:nvPr>
        </p:nvSpPr>
        <p:spPr>
          <a:xfrm>
            <a:off x="1715166" y="1320018"/>
            <a:ext cx="393506" cy="339230"/>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1"/>
          </a:solidFill>
          <a:ln>
            <a:noFill/>
          </a:ln>
          <a:effectLst>
            <a:outerShdw blurRad="50800" dist="63500" dir="8100000" algn="tr"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25">
              <a:solidFill>
                <a:schemeClr val="lt1"/>
              </a:solidFill>
            </a:endParaRPr>
          </a:p>
        </p:txBody>
      </p:sp>
      <p:sp>
        <p:nvSpPr>
          <p:cNvPr id="9" name="任意多边形: 形状 38"/>
          <p:cNvSpPr/>
          <p:nvPr>
            <p:custDataLst>
              <p:tags r:id="rId6"/>
            </p:custDataLst>
          </p:nvPr>
        </p:nvSpPr>
        <p:spPr>
          <a:xfrm>
            <a:off x="1899393" y="1319496"/>
            <a:ext cx="1256193" cy="1640305"/>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1">
                  <a:lumMod val="40000"/>
                  <a:lumOff val="60000"/>
                  <a:alpha val="100000"/>
                </a:schemeClr>
              </a:gs>
              <a:gs pos="90000">
                <a:schemeClr val="accent1">
                  <a:alpha val="100000"/>
                </a:schemeClr>
              </a:gs>
            </a:gsLst>
            <a:lin ang="8100000" scaled="0"/>
            <a:tileRect/>
          </a:gradFill>
          <a:ln>
            <a:noFill/>
          </a:ln>
          <a:effectLst>
            <a:outerShdw blurRad="50800" dist="63500" dir="8100000" algn="tr"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52238" tIns="60787" rIns="91450" bIns="244227"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035" b="1" dirty="0">
                <a:solidFill>
                  <a:srgbClr val="FFFFFF"/>
                </a:solidFill>
                <a:latin typeface="+mn-ea"/>
                <a:cs typeface="+mn-ea"/>
                <a:sym typeface="+mn-ea"/>
              </a:rPr>
              <a:t>01</a:t>
            </a:r>
            <a:endParaRPr lang="en-US" altLang="zh-CN" sz="2035" b="1" dirty="0">
              <a:solidFill>
                <a:srgbClr val="FFFFFF"/>
              </a:solidFill>
              <a:latin typeface="+mn-ea"/>
              <a:cs typeface="+mn-ea"/>
              <a:sym typeface="+mn-ea"/>
            </a:endParaRPr>
          </a:p>
        </p:txBody>
      </p:sp>
      <p:sp>
        <p:nvSpPr>
          <p:cNvPr id="10" name="任意多边形: 形状 36"/>
          <p:cNvSpPr/>
          <p:nvPr>
            <p:custDataLst>
              <p:tags r:id="rId7"/>
            </p:custDataLst>
          </p:nvPr>
        </p:nvSpPr>
        <p:spPr>
          <a:xfrm>
            <a:off x="4008357" y="1320018"/>
            <a:ext cx="393506" cy="339230"/>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2"/>
          </a:solidFill>
          <a:ln>
            <a:noFill/>
          </a:ln>
          <a:effectLst>
            <a:outerShdw blurRad="50800" dist="63500" dir="8100000" algn="tr" rotWithShape="0">
              <a:schemeClr val="accent2">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25">
              <a:solidFill>
                <a:schemeClr val="lt1"/>
              </a:solidFill>
            </a:endParaRPr>
          </a:p>
        </p:txBody>
      </p:sp>
      <p:sp>
        <p:nvSpPr>
          <p:cNvPr id="11" name="任意多边形: 形状 38"/>
          <p:cNvSpPr/>
          <p:nvPr>
            <p:custDataLst>
              <p:tags r:id="rId8"/>
            </p:custDataLst>
          </p:nvPr>
        </p:nvSpPr>
        <p:spPr>
          <a:xfrm>
            <a:off x="4192585" y="1319496"/>
            <a:ext cx="1256193" cy="1640305"/>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2">
                  <a:lumMod val="40000"/>
                  <a:lumOff val="60000"/>
                  <a:alpha val="100000"/>
                </a:schemeClr>
              </a:gs>
              <a:gs pos="90000">
                <a:schemeClr val="accent2">
                  <a:alpha val="100000"/>
                </a:schemeClr>
              </a:gs>
            </a:gsLst>
            <a:lin ang="8100000" scaled="0"/>
            <a:tileRect/>
          </a:gradFill>
          <a:ln>
            <a:noFill/>
          </a:ln>
          <a:effectLst>
            <a:outerShdw blurRad="50800" dist="63500" dir="8100000" algn="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52238" tIns="60787" rIns="91450" bIns="244227"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035" b="1">
                <a:solidFill>
                  <a:srgbClr val="FFFFFF"/>
                </a:solidFill>
                <a:latin typeface="+mn-ea"/>
                <a:cs typeface="+mn-ea"/>
                <a:sym typeface="+mn-ea"/>
              </a:rPr>
              <a:t>02</a:t>
            </a:r>
            <a:endParaRPr lang="en-US" altLang="zh-CN" sz="2035" b="1">
              <a:solidFill>
                <a:srgbClr val="FFFFFF"/>
              </a:solidFill>
              <a:latin typeface="+mn-ea"/>
              <a:cs typeface="+mn-ea"/>
              <a:sym typeface="+mn-ea"/>
            </a:endParaRPr>
          </a:p>
        </p:txBody>
      </p:sp>
      <p:sp>
        <p:nvSpPr>
          <p:cNvPr id="15" name="矩形 14"/>
          <p:cNvSpPr/>
          <p:nvPr>
            <p:custDataLst>
              <p:tags r:id="rId9"/>
            </p:custDataLst>
          </p:nvPr>
        </p:nvSpPr>
        <p:spPr>
          <a:xfrm>
            <a:off x="3775075" y="3363595"/>
            <a:ext cx="1906905" cy="264795"/>
          </a:xfrm>
          <a:prstGeom prst="rect">
            <a:avLst/>
          </a:prstGeom>
          <a:noFill/>
          <a:ln>
            <a:solidFill>
              <a:schemeClr val="accent2"/>
            </a:solidFill>
          </a:ln>
        </p:spPr>
        <p:txBody>
          <a:bodyPr wrap="square" lIns="0" tIns="0" rIns="0" bIns="0" rtlCol="0" anchor="b">
            <a:noAutofit/>
          </a:bodyPr>
          <a:lstStyle/>
          <a:p>
            <a:pPr algn="ctr">
              <a:spcBef>
                <a:spcPct val="0"/>
              </a:spcBef>
              <a:spcAft>
                <a:spcPct val="0"/>
              </a:spcAft>
            </a:pPr>
            <a:r>
              <a:rPr lang="zh-CN" altLang="en-US" sz="1695" b="1" u="sng">
                <a:solidFill>
                  <a:schemeClr val="accent2"/>
                </a:solidFill>
                <a:latin typeface="+mn-ea"/>
                <a:cs typeface="+mn-ea"/>
                <a:sym typeface="+mn-ea"/>
              </a:rPr>
              <a:t>不能替代超声检查</a:t>
            </a:r>
            <a:endParaRPr lang="zh-CN" altLang="en-US" sz="1695" b="1" u="sng">
              <a:solidFill>
                <a:schemeClr val="accent2"/>
              </a:solidFill>
              <a:latin typeface="+mn-ea"/>
              <a:cs typeface="+mn-ea"/>
              <a:sym typeface="+mn-ea"/>
            </a:endParaRPr>
          </a:p>
        </p:txBody>
      </p:sp>
      <p:sp>
        <p:nvSpPr>
          <p:cNvPr id="29" name="任意多边形: 形状 36"/>
          <p:cNvSpPr/>
          <p:nvPr>
            <p:custDataLst>
              <p:tags r:id="rId10"/>
            </p:custDataLst>
          </p:nvPr>
        </p:nvSpPr>
        <p:spPr>
          <a:xfrm>
            <a:off x="6301549" y="1320018"/>
            <a:ext cx="393506" cy="339230"/>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1"/>
          </a:solidFill>
          <a:ln>
            <a:noFill/>
          </a:ln>
          <a:effectLst>
            <a:outerShdw blurRad="50800" dist="63500" dir="8100000" algn="tr" rotWithShape="0">
              <a:schemeClr val="accent1">
                <a:lumMod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25">
              <a:solidFill>
                <a:schemeClr val="lt1"/>
              </a:solidFill>
            </a:endParaRPr>
          </a:p>
        </p:txBody>
      </p:sp>
      <p:sp>
        <p:nvSpPr>
          <p:cNvPr id="31" name="任意多边形: 形状 38"/>
          <p:cNvSpPr/>
          <p:nvPr>
            <p:custDataLst>
              <p:tags r:id="rId11"/>
            </p:custDataLst>
          </p:nvPr>
        </p:nvSpPr>
        <p:spPr>
          <a:xfrm>
            <a:off x="6485777" y="1319496"/>
            <a:ext cx="1256193" cy="1640305"/>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1">
                  <a:lumMod val="40000"/>
                  <a:lumOff val="60000"/>
                  <a:alpha val="100000"/>
                </a:schemeClr>
              </a:gs>
              <a:gs pos="80000">
                <a:schemeClr val="accent1">
                  <a:alpha val="100000"/>
                </a:schemeClr>
              </a:gs>
            </a:gsLst>
            <a:lin ang="8100000" scaled="0"/>
            <a:tileRect/>
          </a:gradFill>
          <a:ln>
            <a:noFill/>
          </a:ln>
          <a:effectLst>
            <a:outerShdw blurRad="50800" dist="63500" dir="8100000" algn="tr"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52238" tIns="60787" rIns="91450" bIns="244227"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035" b="1" dirty="0">
                <a:solidFill>
                  <a:srgbClr val="FFFFFF"/>
                </a:solidFill>
                <a:latin typeface="+mn-ea"/>
                <a:cs typeface="+mn-ea"/>
                <a:sym typeface="+mn-ea"/>
              </a:rPr>
              <a:t>03</a:t>
            </a:r>
            <a:endParaRPr lang="en-US" altLang="zh-CN" sz="2035" b="1" dirty="0">
              <a:solidFill>
                <a:srgbClr val="FFFFFF"/>
              </a:solidFill>
              <a:latin typeface="+mn-ea"/>
              <a:cs typeface="+mn-ea"/>
              <a:sym typeface="+mn-ea"/>
            </a:endParaRPr>
          </a:p>
        </p:txBody>
      </p:sp>
      <p:sp>
        <p:nvSpPr>
          <p:cNvPr id="16" name="矩形 15"/>
          <p:cNvSpPr/>
          <p:nvPr>
            <p:custDataLst>
              <p:tags r:id="rId12"/>
            </p:custDataLst>
          </p:nvPr>
        </p:nvSpPr>
        <p:spPr>
          <a:xfrm>
            <a:off x="6068060" y="3363595"/>
            <a:ext cx="1906905" cy="264795"/>
          </a:xfrm>
          <a:prstGeom prst="rect">
            <a:avLst/>
          </a:prstGeom>
          <a:noFill/>
          <a:ln>
            <a:solidFill>
              <a:schemeClr val="accent1"/>
            </a:solidFill>
          </a:ln>
        </p:spPr>
        <p:txBody>
          <a:bodyPr wrap="square" lIns="0" tIns="0" rIns="0" bIns="0" rtlCol="0" anchor="b">
            <a:noAutofit/>
          </a:bodyPr>
          <a:lstStyle/>
          <a:p>
            <a:pPr algn="ctr">
              <a:spcBef>
                <a:spcPct val="0"/>
              </a:spcBef>
              <a:spcAft>
                <a:spcPct val="0"/>
              </a:spcAft>
            </a:pPr>
            <a:r>
              <a:rPr lang="zh-CN" altLang="en-US" sz="1695" b="1" u="sng" dirty="0">
                <a:solidFill>
                  <a:schemeClr val="accent1"/>
                </a:solidFill>
                <a:latin typeface="+mn-ea"/>
                <a:cs typeface="+mn-ea"/>
                <a:sym typeface="+mn-ea"/>
              </a:rPr>
              <a:t>特殊人群</a:t>
            </a:r>
            <a:endParaRPr lang="zh-CN" altLang="en-US" sz="1695" b="1" u="sng" dirty="0">
              <a:solidFill>
                <a:schemeClr val="accent1"/>
              </a:solidFill>
              <a:latin typeface="+mn-ea"/>
              <a:cs typeface="+mn-ea"/>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259840" y="339090"/>
            <a:ext cx="6565265" cy="857250"/>
          </a:xfrm>
        </p:spPr>
        <p:txBody>
          <a:bodyPr/>
          <a:lstStyle/>
          <a:p>
            <a:pPr algn="ctr"/>
            <a:r>
              <a:rPr lang="zh-CN" altLang="en-US" dirty="0"/>
              <a:t>健康小贴士</a:t>
            </a:r>
            <a:endParaRPr lang="zh-CN" altLang="en-US" dirty="0"/>
          </a:p>
        </p:txBody>
      </p:sp>
      <p:sp>
        <p:nvSpPr>
          <p:cNvPr id="5" name="内容占位符 4"/>
          <p:cNvSpPr>
            <a:spLocks noGrp="1"/>
          </p:cNvSpPr>
          <p:nvPr>
            <p:ph idx="1"/>
          </p:nvPr>
        </p:nvSpPr>
        <p:spPr>
          <a:xfrm>
            <a:off x="539115" y="1572895"/>
            <a:ext cx="8058785" cy="2134870"/>
          </a:xfrm>
          <a:ln>
            <a:solidFill>
              <a:srgbClr val="0070C0"/>
            </a:solidFill>
            <a:prstDash val="lgDashDotDot"/>
          </a:ln>
        </p:spPr>
        <p:txBody>
          <a:bodyPr/>
          <a:lstStyle/>
          <a:p>
            <a:pPr marL="0" indent="0" latinLnBrk="0">
              <a:lnSpc>
                <a:spcPct val="200000"/>
              </a:lnSpc>
              <a:spcBef>
                <a:spcPts val="0"/>
              </a:spcBef>
              <a:buNone/>
            </a:pPr>
            <a:r>
              <a:rPr lang="en-US" altLang="zh-CN"/>
              <a:t>      </a:t>
            </a:r>
            <a:r>
              <a:rPr lang="zh-CN" altLang="en-US" sz="1200">
                <a:sym typeface="+mn-ea"/>
              </a:rPr>
              <a:t>总的来说，无创产前基因检测作为一种无创、高效的产前筛查技术，在预防出生缺陷方面发挥着重要作用。它</a:t>
            </a:r>
            <a:r>
              <a:rPr lang="zh-CN" altLang="en-US" sz="1200">
                <a:sym typeface="+mn-ea"/>
              </a:rPr>
              <a:t>是孕期健康管理的重要一环，但并非万能。</a:t>
            </a:r>
            <a:r>
              <a:rPr lang="zh-CN" altLang="en-US" sz="1200">
                <a:sym typeface="+mn-ea"/>
              </a:rPr>
              <a:t>不是每个孕妈妈都适用无创</a:t>
            </a:r>
            <a:r>
              <a:rPr lang="en-US" altLang="zh-CN" sz="1200">
                <a:sym typeface="+mn-ea"/>
              </a:rPr>
              <a:t>DNA</a:t>
            </a:r>
            <a:r>
              <a:rPr lang="zh-CN" altLang="en-US" sz="1200">
                <a:sym typeface="+mn-ea"/>
              </a:rPr>
              <a:t>检测，需要根据个人情况，充分考虑医生的意见，积极配合医生做此项检查。</a:t>
            </a:r>
            <a:r>
              <a:rPr lang="zh-CN" altLang="en-US" sz="1200">
                <a:sym typeface="+mn-ea"/>
              </a:rPr>
              <a:t>定期产检、均衡营养、保持愉悦心情，才是迎接健康宝宝的关键！</a:t>
            </a:r>
            <a:endParaRPr lang="zh-CN" altLang="en-US" sz="1200">
              <a:sym typeface="+mn-ea"/>
            </a:endParaRPr>
          </a:p>
          <a:p>
            <a:pPr marL="0" indent="0" latinLnBrk="0">
              <a:lnSpc>
                <a:spcPct val="200000"/>
              </a:lnSpc>
              <a:spcBef>
                <a:spcPts val="0"/>
              </a:spcBef>
              <a:buNone/>
            </a:pPr>
            <a:r>
              <a:rPr lang="en-US" altLang="zh-CN" sz="1200">
                <a:sym typeface="+mn-ea"/>
              </a:rPr>
              <a:t>      </a:t>
            </a:r>
            <a:r>
              <a:rPr lang="zh-CN" altLang="en-US" sz="1200">
                <a:sym typeface="+mn-ea"/>
              </a:rPr>
              <a:t>如有疑问，欢迎咨询我院产科门诊。工作座机电话</a:t>
            </a:r>
            <a:r>
              <a:rPr lang="en-US" altLang="zh-CN" sz="1200">
                <a:sym typeface="+mn-ea"/>
              </a:rPr>
              <a:t>88041911</a:t>
            </a:r>
            <a:r>
              <a:rPr lang="zh-CN" altLang="en-US" sz="1200">
                <a:sym typeface="+mn-ea"/>
              </a:rPr>
              <a:t>转</a:t>
            </a:r>
            <a:r>
              <a:rPr lang="en-US" altLang="zh-CN" sz="1200">
                <a:sym typeface="+mn-ea"/>
              </a:rPr>
              <a:t>83104</a:t>
            </a:r>
            <a:endParaRPr lang="en-US" altLang="zh-CN" sz="1200" u="sng" spc="10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259840" y="141605"/>
            <a:ext cx="6565265" cy="857250"/>
          </a:xfrm>
        </p:spPr>
        <p:txBody>
          <a:bodyPr/>
          <a:lstStyle/>
          <a:p>
            <a:pPr algn="ctr"/>
            <a:r>
              <a:rPr lang="zh-CN" altLang="en-US" dirty="0"/>
              <a:t>前言</a:t>
            </a:r>
            <a:endParaRPr lang="zh-CN" altLang="en-US" dirty="0"/>
          </a:p>
        </p:txBody>
      </p:sp>
      <p:sp>
        <p:nvSpPr>
          <p:cNvPr id="5" name="内容占位符 4"/>
          <p:cNvSpPr>
            <a:spLocks noGrp="1"/>
          </p:cNvSpPr>
          <p:nvPr>
            <p:ph idx="1"/>
          </p:nvPr>
        </p:nvSpPr>
        <p:spPr>
          <a:xfrm>
            <a:off x="611505" y="1347470"/>
            <a:ext cx="7972425" cy="2888615"/>
          </a:xfrm>
          <a:ln>
            <a:solidFill>
              <a:srgbClr val="0070C0"/>
            </a:solidFill>
            <a:prstDash val="lgDashDotDot"/>
          </a:ln>
        </p:spPr>
        <p:txBody>
          <a:bodyPr/>
          <a:lstStyle/>
          <a:p>
            <a:pPr marL="0" indent="0" latinLnBrk="0">
              <a:lnSpc>
                <a:spcPct val="300000"/>
              </a:lnSpc>
              <a:spcBef>
                <a:spcPts val="0"/>
              </a:spcBef>
              <a:buNone/>
            </a:pPr>
            <a:r>
              <a:rPr lang="en-US" altLang="zh-CN"/>
              <a:t>      </a:t>
            </a:r>
            <a:r>
              <a:rPr lang="en-US" altLang="zh-CN" sz="1200"/>
              <a:t> </a:t>
            </a:r>
            <a:r>
              <a:rPr lang="zh-CN" altLang="en-US" sz="1200" spc="100"/>
              <a:t>拥有一个健康的宝宝，是万千家庭最大的心愿。据《中国出生缺陷防治报告（</a:t>
            </a:r>
            <a:r>
              <a:rPr lang="en-US" altLang="zh-CN" sz="1200" spc="100"/>
              <a:t>2012</a:t>
            </a:r>
            <a:r>
              <a:rPr lang="zh-CN" altLang="en-US" sz="1200" spc="100"/>
              <a:t>）》统计，我国目前出生缺陷发生率在</a:t>
            </a:r>
            <a:r>
              <a:rPr lang="en-US" altLang="zh-CN" sz="1200" spc="100">
                <a:solidFill>
                  <a:srgbClr val="FF0000"/>
                </a:solidFill>
              </a:rPr>
              <a:t>5.6%</a:t>
            </a:r>
            <a:r>
              <a:rPr lang="zh-CN" altLang="en-US" sz="1200" spc="100"/>
              <a:t>左右，平均每</a:t>
            </a:r>
            <a:r>
              <a:rPr lang="en-US" altLang="zh-CN" sz="1200" spc="100">
                <a:solidFill>
                  <a:srgbClr val="FF0000"/>
                </a:solidFill>
              </a:rPr>
              <a:t>30</a:t>
            </a:r>
            <a:r>
              <a:rPr lang="zh-CN" altLang="en-US" sz="1200" spc="100">
                <a:solidFill>
                  <a:srgbClr val="FF0000"/>
                </a:solidFill>
              </a:rPr>
              <a:t>秒</a:t>
            </a:r>
            <a:r>
              <a:rPr lang="zh-CN" altLang="en-US" sz="1200" spc="100"/>
              <a:t>就会诞生一名缺陷患儿。出生缺陷患儿的生存和生活质量会受到严重影响，同时也给家庭和社会带来巨大的负担，因此通过</a:t>
            </a:r>
            <a:r>
              <a:rPr lang="zh-CN" altLang="en-US" sz="1200" u="sng" spc="100"/>
              <a:t>产前筛查和产前诊断技术预防出生缺陷至关重要，</a:t>
            </a:r>
            <a:r>
              <a:rPr lang="zh-CN" altLang="en-US" sz="1200" u="sng" spc="100">
                <a:sym typeface="+mn-ea"/>
              </a:rPr>
              <a:t>无创产前基因检测（NIPT）是目前应用最广泛的产前筛查技术</a:t>
            </a:r>
            <a:endParaRPr lang="zh-CN" altLang="en-US" sz="1200" u="sng" spc="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WordArt 5"/>
          <p:cNvSpPr>
            <a:spLocks noChangeArrowheads="1" noChangeShapeType="1" noTextEdit="1"/>
          </p:cNvSpPr>
          <p:nvPr/>
        </p:nvSpPr>
        <p:spPr bwMode="auto">
          <a:xfrm>
            <a:off x="3908584" y="3957876"/>
            <a:ext cx="4320779" cy="1035844"/>
          </a:xfrm>
          <a:prstGeom prst="rect">
            <a:avLst/>
          </a:prstGeom>
        </p:spPr>
        <p:txBody>
          <a:bodyPr wrap="none" fromWordArt="1">
            <a:prstTxWarp prst="textPlain">
              <a:avLst>
                <a:gd name="adj" fmla="val 50000"/>
              </a:avLst>
            </a:prstTxWarp>
          </a:bodyPr>
          <a:lstStyle/>
          <a:p>
            <a:pPr algn="ctr">
              <a:defRPr/>
            </a:pPr>
            <a:r>
              <a:rPr lang="en-US" altLang="zh-CN" sz="27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rebuchet MS" panose="020B0603020202020204"/>
              </a:rPr>
              <a:t>Thank you</a:t>
            </a:r>
            <a:r>
              <a:rPr lang="zh-CN" altLang="en-US" sz="27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rebuchet MS" panose="020B0603020202020204"/>
              </a:rPr>
              <a:t>！</a:t>
            </a:r>
            <a:endParaRPr lang="zh-CN" altLang="en-US" sz="27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rebuchet MS" panose="020B0603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羊水穿刺</a:t>
            </a:r>
            <a:r>
              <a:rPr lang="en-US" altLang="zh-CN"/>
              <a:t>VS</a:t>
            </a:r>
            <a:r>
              <a:rPr lang="zh-CN" altLang="en-US"/>
              <a:t>无创产前基因检测</a:t>
            </a:r>
            <a:endParaRPr lang="zh-CN" altLang="en-US"/>
          </a:p>
        </p:txBody>
      </p:sp>
      <p:sp>
        <p:nvSpPr>
          <p:cNvPr id="13" name="圆角矩形 12"/>
          <p:cNvSpPr/>
          <p:nvPr>
            <p:custDataLst>
              <p:tags r:id="rId1"/>
            </p:custDataLst>
          </p:nvPr>
        </p:nvSpPr>
        <p:spPr>
          <a:xfrm>
            <a:off x="581660" y="1455420"/>
            <a:ext cx="6653530" cy="1484630"/>
          </a:xfrm>
          <a:prstGeom prst="roundRect">
            <a:avLst>
              <a:gd name="adj" fmla="val 9706"/>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853167" tIns="0" rIns="152140" bIns="91391" rtlCol="0" anchor="ctr"/>
          <a:p>
            <a:pPr indent="0" algn="l" fontAlgn="auto">
              <a:lnSpc>
                <a:spcPct val="200000"/>
              </a:lnSpc>
              <a:spcAft>
                <a:spcPts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羊水穿刺是产前诊断胎儿染色体疾病的“</a:t>
            </a:r>
            <a:r>
              <a:rPr lang="zh-CN" altLang="en-US" sz="1200" b="1" kern="0">
                <a:solidFill>
                  <a:srgbClr val="FF0000"/>
                </a:solidFill>
                <a:latin typeface="微软雅黑" panose="020B0503020204020204" pitchFamily="34" charset="-122"/>
                <a:ea typeface="微软雅黑" panose="020B0503020204020204" pitchFamily="34" charset="-122"/>
                <a:sym typeface="+mn-ea"/>
              </a:rPr>
              <a:t>金标准</a:t>
            </a:r>
            <a:r>
              <a:rPr lang="zh-CN" altLang="en-US" sz="1200" b="1" kern="0">
                <a:solidFill>
                  <a:srgbClr val="0070C0"/>
                </a:solidFill>
                <a:latin typeface="微软雅黑" panose="020B0503020204020204" pitchFamily="34" charset="-122"/>
                <a:ea typeface="微软雅黑" panose="020B0503020204020204" pitchFamily="34" charset="-122"/>
                <a:sym typeface="+mn-ea"/>
              </a:rPr>
              <a:t>”,但存在一定局限性：①母体羊水量增多为15-22周,因此无法诊断妊娠早期胎儿染色体异常;②羊水穿刺存在并发症风险,由于穿刺针通过羊膜腔可能刺激子宫收缩,导致流产,且羊水穿刺依从性较低</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14" name="椭圆 13"/>
          <p:cNvSpPr>
            <a:spLocks noChangeAspect="1"/>
          </p:cNvSpPr>
          <p:nvPr>
            <p:custDataLst>
              <p:tags r:id="rId2"/>
            </p:custDataLst>
          </p:nvPr>
        </p:nvSpPr>
        <p:spPr>
          <a:xfrm>
            <a:off x="780964" y="2134607"/>
            <a:ext cx="298187" cy="298187"/>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rtlCol="0" anchor="ctr"/>
          <a:p>
            <a:pPr algn="ctr"/>
            <a:r>
              <a:rPr lang="en-US" altLang="zh-CN" sz="1865" dirty="0">
                <a:solidFill>
                  <a:srgbClr val="FFFFFF"/>
                </a:solidFill>
                <a:sym typeface="+mn-ea"/>
              </a:rPr>
              <a:t>1</a:t>
            </a:r>
            <a:endParaRPr lang="en-US" altLang="zh-CN" sz="1865" dirty="0">
              <a:solidFill>
                <a:srgbClr val="FFFFFF"/>
              </a:solidFill>
              <a:sym typeface="+mn-ea"/>
            </a:endParaRPr>
          </a:p>
        </p:txBody>
      </p:sp>
      <p:sp>
        <p:nvSpPr>
          <p:cNvPr id="15" name="圆角矩形 14"/>
          <p:cNvSpPr/>
          <p:nvPr>
            <p:custDataLst>
              <p:tags r:id="rId3"/>
            </p:custDataLst>
          </p:nvPr>
        </p:nvSpPr>
        <p:spPr>
          <a:xfrm>
            <a:off x="581660" y="3032760"/>
            <a:ext cx="6653530" cy="1428115"/>
          </a:xfrm>
          <a:prstGeom prst="roundRect">
            <a:avLst>
              <a:gd name="adj" fmla="val 9706"/>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853167" tIns="0" rIns="152140" bIns="91391" rtlCol="0" anchor="ctr"/>
          <a:p>
            <a:pPr indent="0" algn="l" fontAlgn="auto">
              <a:lnSpc>
                <a:spcPct val="200000"/>
              </a:lnSpc>
              <a:spcAft>
                <a:spcPts val="0"/>
              </a:spcAft>
            </a:pPr>
            <a:r>
              <a:rPr lang="zh-CN" altLang="en-US" sz="1200" b="1" kern="0">
                <a:solidFill>
                  <a:srgbClr val="0070C0"/>
                </a:solidFill>
                <a:latin typeface="微软雅黑" panose="020B0503020204020204" pitchFamily="34" charset="-122"/>
                <a:ea typeface="微软雅黑" panose="020B0503020204020204" pitchFamily="34" charset="-122"/>
                <a:sym typeface="+mn-ea"/>
              </a:rPr>
              <a:t>无创产前基因检测</a:t>
            </a:r>
            <a:r>
              <a:rPr lang="zh-CN" altLang="en-US" sz="1200" b="1" kern="0">
                <a:solidFill>
                  <a:srgbClr val="0070C0"/>
                </a:solidFill>
                <a:latin typeface="微软雅黑" panose="020B0503020204020204" pitchFamily="34" charset="-122"/>
                <a:ea typeface="微软雅黑" panose="020B0503020204020204" pitchFamily="34" charset="-122"/>
                <a:sym typeface="+mn-ea"/>
              </a:rPr>
              <a:t>是分离纯化孕妇血液中胎儿的DNA,利用二代测序技术比对筛查胎儿染色体是否倍数异常,排除非整倍体疾病。 与羊水穿刺比较,孕妇及其家属对无创产前基因检测接受程度更高,因此常作为妊娠早期筛查项目 </a:t>
            </a:r>
            <a:endParaRPr lang="zh-CN" altLang="en-US" sz="1200" b="1" kern="0">
              <a:solidFill>
                <a:srgbClr val="0070C0"/>
              </a:solidFill>
              <a:latin typeface="微软雅黑" panose="020B0503020204020204" pitchFamily="34" charset="-122"/>
              <a:ea typeface="微软雅黑" panose="020B0503020204020204" pitchFamily="34" charset="-122"/>
              <a:sym typeface="+mn-ea"/>
            </a:endParaRPr>
          </a:p>
        </p:txBody>
      </p:sp>
      <p:sp>
        <p:nvSpPr>
          <p:cNvPr id="16" name="椭圆 15"/>
          <p:cNvSpPr>
            <a:spLocks noChangeAspect="1"/>
          </p:cNvSpPr>
          <p:nvPr>
            <p:custDataLst>
              <p:tags r:id="rId4"/>
            </p:custDataLst>
          </p:nvPr>
        </p:nvSpPr>
        <p:spPr>
          <a:xfrm>
            <a:off x="780964" y="3540663"/>
            <a:ext cx="298187" cy="298187"/>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rtlCol="0" anchor="ctr"/>
          <a:p>
            <a:pPr algn="ctr"/>
            <a:r>
              <a:rPr lang="en-US" altLang="zh-CN" sz="1865" dirty="0">
                <a:solidFill>
                  <a:srgbClr val="FFFFFF"/>
                </a:solidFill>
                <a:sym typeface="+mn-ea"/>
              </a:rPr>
              <a:t>2</a:t>
            </a:r>
            <a:endParaRPr lang="en-US" altLang="zh-CN" sz="1865" dirty="0">
              <a:solidFill>
                <a:srgbClr val="FFFFFF"/>
              </a:solidFill>
              <a:sym typeface="+mn-ea"/>
            </a:endParaRPr>
          </a:p>
        </p:txBody>
      </p:sp>
      <p:pic>
        <p:nvPicPr>
          <p:cNvPr id="3" name="图片 2"/>
          <p:cNvPicPr>
            <a:picLocks noChangeAspect="1"/>
          </p:cNvPicPr>
          <p:nvPr/>
        </p:nvPicPr>
        <p:blipFill>
          <a:blip r:embed="rId5"/>
          <a:srcRect l="11177" r="4885"/>
          <a:stretch>
            <a:fillRect/>
          </a:stretch>
        </p:blipFill>
        <p:spPr>
          <a:xfrm>
            <a:off x="7396480" y="1779270"/>
            <a:ext cx="1419860" cy="972820"/>
          </a:xfrm>
          <a:prstGeom prst="rect">
            <a:avLst/>
          </a:prstGeom>
        </p:spPr>
      </p:pic>
      <p:pic>
        <p:nvPicPr>
          <p:cNvPr id="4" name="图片 3"/>
          <p:cNvPicPr>
            <a:picLocks noChangeAspect="1"/>
          </p:cNvPicPr>
          <p:nvPr/>
        </p:nvPicPr>
        <p:blipFill>
          <a:blip r:embed="rId6"/>
          <a:stretch>
            <a:fillRect/>
          </a:stretch>
        </p:blipFill>
        <p:spPr>
          <a:xfrm>
            <a:off x="7451725" y="3363595"/>
            <a:ext cx="1207135" cy="8051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27630" y="1281430"/>
            <a:ext cx="5833745" cy="2252980"/>
          </a:xfrm>
          <a:ln w="12700">
            <a:solidFill>
              <a:schemeClr val="tx1"/>
            </a:solidFill>
            <a:prstDash val="sysDot"/>
          </a:ln>
        </p:spPr>
        <p:txBody>
          <a:bodyPr/>
          <a:lstStyle/>
          <a:p>
            <a:pPr marL="0" indent="0" latinLnBrk="0">
              <a:lnSpc>
                <a:spcPct val="200000"/>
              </a:lnSpc>
              <a:spcBef>
                <a:spcPts val="0"/>
              </a:spcBef>
              <a:buNone/>
            </a:pPr>
            <a:r>
              <a:rPr lang="en-US" altLang="zh-CN"/>
              <a:t>        </a:t>
            </a:r>
            <a:r>
              <a:rPr lang="zh-CN" altLang="en-US" sz="1200" spc="100">
                <a:solidFill>
                  <a:srgbClr val="0070C0"/>
                </a:solidFill>
                <a:uFillTx/>
              </a:rPr>
              <a:t>羊</a:t>
            </a:r>
            <a:r>
              <a:rPr lang="zh-CN" altLang="en-US" sz="1200" spc="100">
                <a:solidFill>
                  <a:srgbClr val="0070C0"/>
                </a:solidFill>
                <a:uFillTx/>
              </a:rPr>
              <a:t>水穿刺和无创基因检测各有优劣，适用于不同的情况。如果孕妇有遗传病或染色体异常的家族史或其他特殊情况，医生可能会建议进行羊水穿刺以获得更准确的结果。如果孕妇只是希望有一个较为简单、无创的筛查方法，无创基因检测可能是一个更好的选择</a:t>
            </a:r>
            <a:endParaRPr lang="zh-CN" altLang="en-US" sz="1200" spc="100">
              <a:solidFill>
                <a:srgbClr val="0070C0"/>
              </a:solidFill>
              <a:uFillTx/>
            </a:endParaRPr>
          </a:p>
        </p:txBody>
      </p:sp>
      <p:pic>
        <p:nvPicPr>
          <p:cNvPr id="9" name="图片 8"/>
          <p:cNvPicPr>
            <a:picLocks noChangeAspect="1"/>
          </p:cNvPicPr>
          <p:nvPr/>
        </p:nvPicPr>
        <p:blipFill>
          <a:blip r:embed="rId1"/>
          <a:stretch>
            <a:fillRect/>
          </a:stretch>
        </p:blipFill>
        <p:spPr>
          <a:xfrm>
            <a:off x="394970" y="1419225"/>
            <a:ext cx="2281555" cy="19773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bwMode="auto">
          <a:xfrm>
            <a:off x="0" y="1368425"/>
            <a:ext cx="2763520" cy="2243455"/>
          </a:xfrm>
          <a:custGeom>
            <a:avLst/>
            <a:gdLst>
              <a:gd name="connsiteX0" fmla="*/ 0 w 7112227"/>
              <a:gd name="connsiteY0" fmla="*/ 0 h 4261259"/>
              <a:gd name="connsiteX1" fmla="*/ 4629551 w 7112227"/>
              <a:gd name="connsiteY1" fmla="*/ 0 h 4261259"/>
              <a:gd name="connsiteX2" fmla="*/ 7112227 w 7112227"/>
              <a:gd name="connsiteY2" fmla="*/ 4261259 h 4261259"/>
              <a:gd name="connsiteX3" fmla="*/ 0 w 7112227"/>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7112227" h="4261259">
                <a:moveTo>
                  <a:pt x="0" y="0"/>
                </a:moveTo>
                <a:lnTo>
                  <a:pt x="4629551" y="0"/>
                </a:lnTo>
                <a:lnTo>
                  <a:pt x="7112227" y="4261259"/>
                </a:lnTo>
                <a:lnTo>
                  <a:pt x="0" y="4261259"/>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91434" tIns="45717" rIns="91434" bIns="45717" numCol="1" anchor="t" anchorCtr="0" compatLnSpc="1">
            <a:noAutofit/>
          </a:bodyPr>
          <a:lstStyle/>
          <a:p>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21" name="MH_Entry_1"/>
          <p:cNvSpPr/>
          <p:nvPr>
            <p:custDataLst>
              <p:tags r:id="rId1"/>
            </p:custDataLst>
          </p:nvPr>
        </p:nvSpPr>
        <p:spPr>
          <a:xfrm>
            <a:off x="2503170" y="2105025"/>
            <a:ext cx="6585585" cy="5226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3400" b="1" dirty="0">
                <a:solidFill>
                  <a:schemeClr val="accent1"/>
                </a:solidFill>
                <a:latin typeface="微软雅黑" panose="020B0503020204020204" pitchFamily="34" charset="-122"/>
                <a:ea typeface="微软雅黑" panose="020B0503020204020204" pitchFamily="34" charset="-122"/>
                <a:sym typeface="+mn-ea"/>
              </a:rPr>
              <a:t>什么是无创产前基因检测</a:t>
            </a:r>
            <a:r>
              <a:rPr lang="en-US" altLang="zh-CN" sz="3400" b="1" dirty="0">
                <a:solidFill>
                  <a:schemeClr val="accent1"/>
                </a:solidFill>
                <a:latin typeface="微软雅黑" panose="020B0503020204020204" pitchFamily="34" charset="-122"/>
                <a:ea typeface="微软雅黑" panose="020B0503020204020204" pitchFamily="34" charset="-122"/>
                <a:sym typeface="+mn-ea"/>
              </a:rPr>
              <a:t>(</a:t>
            </a:r>
            <a:r>
              <a:rPr lang="zh-CN" altLang="en-US" sz="3400" b="1" dirty="0">
                <a:solidFill>
                  <a:schemeClr val="accent1"/>
                </a:solidFill>
                <a:latin typeface="微软雅黑" panose="020B0503020204020204" pitchFamily="34" charset="-122"/>
                <a:ea typeface="微软雅黑" panose="020B0503020204020204" pitchFamily="34" charset="-122"/>
                <a:sym typeface="+mn-ea"/>
              </a:rPr>
              <a:t>NIPT</a:t>
            </a:r>
            <a:r>
              <a:rPr lang="en-US" altLang="zh-CN" sz="3400" b="1" dirty="0">
                <a:solidFill>
                  <a:schemeClr val="accent1"/>
                </a:solidFill>
                <a:latin typeface="微软雅黑" panose="020B0503020204020204" pitchFamily="34" charset="-122"/>
                <a:ea typeface="微软雅黑" panose="020B0503020204020204" pitchFamily="34" charset="-122"/>
                <a:sym typeface="+mn-ea"/>
              </a:rPr>
              <a:t>)</a:t>
            </a:r>
            <a:endParaRPr lang="zh-CN" altLang="en-US" sz="3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MH_Others_1"/>
          <p:cNvSpPr txBox="1"/>
          <p:nvPr>
            <p:custDataLst>
              <p:tags r:id="rId2"/>
            </p:custDataLst>
          </p:nvPr>
        </p:nvSpPr>
        <p:spPr>
          <a:xfrm>
            <a:off x="311785" y="1620520"/>
            <a:ext cx="1422400" cy="1738630"/>
          </a:xfrm>
          <a:prstGeom prst="rect">
            <a:avLst/>
          </a:prstGeom>
          <a:noFill/>
        </p:spPr>
        <p:txBody>
          <a:bodyPr wrap="square" lIns="0" tIns="0" rIns="0" bIns="0" rtlCol="0" anchor="ctr" anchorCtr="0">
            <a:noAutofit/>
          </a:bodyPr>
          <a:lstStyle/>
          <a:p>
            <a:pPr algn="ctr"/>
            <a:r>
              <a:rPr lang="en-US" altLang="zh-CN" sz="60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altLang="zh-CN" sz="6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4970" y="1068070"/>
            <a:ext cx="8355330" cy="1800225"/>
          </a:xfrm>
        </p:spPr>
        <p:txBody>
          <a:bodyPr/>
          <a:lstStyle/>
          <a:p>
            <a:pPr marL="0" indent="0" latinLnBrk="0">
              <a:lnSpc>
                <a:spcPct val="200000"/>
              </a:lnSpc>
              <a:spcBef>
                <a:spcPts val="0"/>
              </a:spcBef>
              <a:buNone/>
            </a:pPr>
            <a:r>
              <a:rPr lang="en-US" altLang="zh-CN"/>
              <a:t>      </a:t>
            </a:r>
            <a:r>
              <a:rPr lang="zh-CN" altLang="en-US" sz="1200"/>
              <a:t>无创产前基因检测（</a:t>
            </a:r>
            <a:r>
              <a:rPr lang="en-US" altLang="zh-CN" sz="1200"/>
              <a:t>Non-Invasive Prenatal Testing</a:t>
            </a:r>
            <a:r>
              <a:rPr lang="zh-CN" altLang="en-US" sz="1200"/>
              <a:t>，简称</a:t>
            </a:r>
            <a:r>
              <a:rPr lang="en-US" altLang="zh-CN" sz="1200"/>
              <a:t>NIPT</a:t>
            </a:r>
            <a:r>
              <a:rPr lang="zh-CN" altLang="en-US" sz="1200"/>
              <a:t>）是一种通过抽取孕妇静脉血，分析胎儿游离</a:t>
            </a:r>
            <a:r>
              <a:rPr lang="en-US" altLang="zh-CN" sz="1200"/>
              <a:t>DNA</a:t>
            </a:r>
            <a:r>
              <a:rPr lang="zh-CN" altLang="en-US" sz="1200"/>
              <a:t>，筛查染色体异常（如唐氏综合征）的先进技术。与传统唐筛相比，</a:t>
            </a:r>
            <a:r>
              <a:rPr lang="en-US" altLang="zh-CN" sz="1200"/>
              <a:t>NIPT</a:t>
            </a:r>
            <a:r>
              <a:rPr lang="zh-CN" altLang="en-US" sz="1200"/>
              <a:t>准确率高达</a:t>
            </a:r>
            <a:r>
              <a:rPr lang="en-US" altLang="zh-CN" sz="1200" u="sng">
                <a:solidFill>
                  <a:srgbClr val="FF0000"/>
                </a:solidFill>
              </a:rPr>
              <a:t>95%</a:t>
            </a:r>
            <a:r>
              <a:rPr lang="zh-CN" altLang="en-US" sz="1200"/>
              <a:t>以上，且</a:t>
            </a:r>
            <a:r>
              <a:rPr lang="zh-CN" altLang="en-US" sz="1200" u="sng">
                <a:solidFill>
                  <a:srgbClr val="FF0000"/>
                </a:solidFill>
              </a:rPr>
              <a:t>零流产风险</a:t>
            </a:r>
            <a:r>
              <a:rPr lang="zh-CN" altLang="en-US" sz="1200"/>
              <a:t>，对</a:t>
            </a:r>
            <a:r>
              <a:rPr lang="zh-CN" altLang="en-US" sz="1200" u="sng">
                <a:solidFill>
                  <a:srgbClr val="FF0000"/>
                </a:solidFill>
              </a:rPr>
              <a:t>母婴更安全</a:t>
            </a:r>
            <a:r>
              <a:rPr lang="zh-CN" altLang="en-US" sz="1200"/>
              <a:t>，如孕妈妈没有合并高危因素，可作为一线筛查方案</a:t>
            </a:r>
            <a:endParaRPr lang="zh-CN" altLang="en-US" sz="1200"/>
          </a:p>
        </p:txBody>
      </p:sp>
      <p:pic>
        <p:nvPicPr>
          <p:cNvPr id="5" name="图片 4"/>
          <p:cNvPicPr>
            <a:picLocks noChangeAspect="1"/>
          </p:cNvPicPr>
          <p:nvPr/>
        </p:nvPicPr>
        <p:blipFill>
          <a:blip r:embed="rId1"/>
          <a:srcRect t="20218"/>
          <a:stretch>
            <a:fillRect/>
          </a:stretch>
        </p:blipFill>
        <p:spPr>
          <a:xfrm>
            <a:off x="1475105" y="2787650"/>
            <a:ext cx="2674620" cy="1905000"/>
          </a:xfrm>
          <a:prstGeom prst="rect">
            <a:avLst/>
          </a:prstGeom>
        </p:spPr>
      </p:pic>
      <p:sp>
        <p:nvSpPr>
          <p:cNvPr id="7" name="标题 6"/>
          <p:cNvSpPr>
            <a:spLocks noGrp="1"/>
          </p:cNvSpPr>
          <p:nvPr>
            <p:ph type="title"/>
          </p:nvPr>
        </p:nvSpPr>
        <p:spPr>
          <a:xfrm>
            <a:off x="1259840" y="141605"/>
            <a:ext cx="3608705" cy="857250"/>
          </a:xfrm>
          <a:ln>
            <a:noFill/>
          </a:ln>
        </p:spPr>
        <p:txBody>
          <a:bodyPr/>
          <a:p>
            <a:pPr algn="ctr"/>
            <a:r>
              <a:rPr lang="zh-CN" altLang="en-US" dirty="0"/>
              <a:t>无创产前基因检测</a:t>
            </a:r>
            <a:endParaRPr lang="zh-CN" altLang="en-US" dirty="0"/>
          </a:p>
        </p:txBody>
      </p:sp>
      <p:pic>
        <p:nvPicPr>
          <p:cNvPr id="8" name="图片 7"/>
          <p:cNvPicPr>
            <a:picLocks noChangeAspect="1"/>
          </p:cNvPicPr>
          <p:nvPr/>
        </p:nvPicPr>
        <p:blipFill>
          <a:blip r:embed="rId2"/>
          <a:stretch>
            <a:fillRect/>
          </a:stretch>
        </p:blipFill>
        <p:spPr>
          <a:xfrm>
            <a:off x="4932045" y="2868295"/>
            <a:ext cx="2683510" cy="17443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bwMode="auto">
          <a:xfrm>
            <a:off x="0" y="1368425"/>
            <a:ext cx="2763520" cy="2243455"/>
          </a:xfrm>
          <a:custGeom>
            <a:avLst/>
            <a:gdLst>
              <a:gd name="connsiteX0" fmla="*/ 0 w 7112227"/>
              <a:gd name="connsiteY0" fmla="*/ 0 h 4261259"/>
              <a:gd name="connsiteX1" fmla="*/ 4629551 w 7112227"/>
              <a:gd name="connsiteY1" fmla="*/ 0 h 4261259"/>
              <a:gd name="connsiteX2" fmla="*/ 7112227 w 7112227"/>
              <a:gd name="connsiteY2" fmla="*/ 4261259 h 4261259"/>
              <a:gd name="connsiteX3" fmla="*/ 0 w 7112227"/>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7112227" h="4261259">
                <a:moveTo>
                  <a:pt x="0" y="0"/>
                </a:moveTo>
                <a:lnTo>
                  <a:pt x="4629551" y="0"/>
                </a:lnTo>
                <a:lnTo>
                  <a:pt x="7112227" y="4261259"/>
                </a:lnTo>
                <a:lnTo>
                  <a:pt x="0" y="4261259"/>
                </a:lnTo>
                <a:close/>
              </a:path>
            </a:pathLst>
          </a:custGeom>
          <a:ln>
            <a:noFill/>
          </a:ln>
        </p:spPr>
        <p:style>
          <a:lnRef idx="1">
            <a:schemeClr val="accent5"/>
          </a:lnRef>
          <a:fillRef idx="2">
            <a:schemeClr val="accent5"/>
          </a:fillRef>
          <a:effectRef idx="1">
            <a:schemeClr val="accent5"/>
          </a:effectRef>
          <a:fontRef idx="minor">
            <a:schemeClr val="dk1"/>
          </a:fontRef>
        </p:style>
        <p:txBody>
          <a:bodyPr vert="horz" wrap="square" lIns="91434" tIns="45717" rIns="91434" bIns="45717" numCol="1" anchor="t" anchorCtr="0" compatLnSpc="1">
            <a:noAutofit/>
          </a:bodyPr>
          <a:lstStyle/>
          <a:p>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21" name="MH_Entry_1"/>
          <p:cNvSpPr/>
          <p:nvPr>
            <p:custDataLst>
              <p:tags r:id="rId1"/>
            </p:custDataLst>
          </p:nvPr>
        </p:nvSpPr>
        <p:spPr>
          <a:xfrm>
            <a:off x="3396615" y="2088515"/>
            <a:ext cx="4692015" cy="5537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3600" b="1" dirty="0">
                <a:solidFill>
                  <a:schemeClr val="accent1"/>
                </a:solidFill>
                <a:latin typeface="微软雅黑" panose="020B0503020204020204" pitchFamily="34" charset="-122"/>
                <a:ea typeface="微软雅黑" panose="020B0503020204020204" pitchFamily="34" charset="-122"/>
                <a:sym typeface="+mn-ea"/>
              </a:rPr>
              <a:t>NIPT的核心意义</a:t>
            </a:r>
            <a:endParaRPr lang="zh-CN" altLang="en-US" sz="3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MH_Others_1"/>
          <p:cNvSpPr txBox="1"/>
          <p:nvPr>
            <p:custDataLst>
              <p:tags r:id="rId2"/>
            </p:custDataLst>
          </p:nvPr>
        </p:nvSpPr>
        <p:spPr>
          <a:xfrm>
            <a:off x="311785" y="1620520"/>
            <a:ext cx="1422400" cy="1738630"/>
          </a:xfrm>
          <a:prstGeom prst="rect">
            <a:avLst/>
          </a:prstGeom>
          <a:noFill/>
        </p:spPr>
        <p:txBody>
          <a:bodyPr wrap="square" lIns="0" tIns="0" rIns="0" bIns="0" rtlCol="0" anchor="ctr" anchorCtr="0">
            <a:noAutofit/>
          </a:bodyPr>
          <a:lstStyle/>
          <a:p>
            <a:pPr algn="ctr"/>
            <a:r>
              <a:rPr lang="en-US" altLang="zh-CN" sz="60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altLang="zh-CN" sz="6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9840" y="141605"/>
            <a:ext cx="5727700" cy="857250"/>
          </a:xfrm>
        </p:spPr>
        <p:txBody>
          <a:bodyPr/>
          <a:lstStyle/>
          <a:p>
            <a:pPr algn="l"/>
            <a:r>
              <a:rPr lang="zh-CN" altLang="en-US" b="0">
                <a:sym typeface="+mn-ea"/>
              </a:rPr>
              <a:t>【</a:t>
            </a:r>
            <a:r>
              <a:rPr lang="zh-CN" altLang="en-US">
                <a:sym typeface="+mn-ea"/>
              </a:rPr>
              <a:t>筛查染色体疾病</a:t>
            </a:r>
            <a:r>
              <a:rPr lang="zh-CN" altLang="en-US" b="0">
                <a:sym typeface="+mn-ea"/>
              </a:rPr>
              <a:t>】</a:t>
            </a:r>
            <a:endParaRPr lang="zh-CN" altLang="en-US" b="0" dirty="0">
              <a:sym typeface="+mn-ea"/>
            </a:endParaRPr>
          </a:p>
        </p:txBody>
      </p:sp>
      <p:sp>
        <p:nvSpPr>
          <p:cNvPr id="3" name="内容占位符 2"/>
          <p:cNvSpPr>
            <a:spLocks noGrp="1"/>
          </p:cNvSpPr>
          <p:nvPr>
            <p:ph idx="1"/>
          </p:nvPr>
        </p:nvSpPr>
        <p:spPr>
          <a:xfrm>
            <a:off x="830580" y="1122045"/>
            <a:ext cx="7775575" cy="929640"/>
          </a:xfrm>
        </p:spPr>
        <p:txBody>
          <a:bodyPr/>
          <a:lstStyle/>
          <a:p>
            <a:pPr marL="0" indent="0" latinLnBrk="0">
              <a:lnSpc>
                <a:spcPct val="200000"/>
              </a:lnSpc>
              <a:spcBef>
                <a:spcPts val="0"/>
              </a:spcBef>
              <a:buNone/>
            </a:pPr>
            <a:r>
              <a:rPr lang="zh-CN" altLang="en-US" sz="1200" kern="300" spc="100">
                <a:solidFill>
                  <a:srgbClr val="0070C0"/>
                </a:solidFill>
                <a:uFillTx/>
              </a:rPr>
              <a:t>目前无创产前基因检测（</a:t>
            </a:r>
            <a:r>
              <a:rPr lang="en-US" altLang="zh-CN" sz="1200" kern="300" spc="100">
                <a:solidFill>
                  <a:srgbClr val="0070C0"/>
                </a:solidFill>
                <a:uFillTx/>
              </a:rPr>
              <a:t>NIPT</a:t>
            </a:r>
            <a:r>
              <a:rPr lang="zh-CN" altLang="en-US" sz="1200" kern="300" spc="100">
                <a:solidFill>
                  <a:srgbClr val="0070C0"/>
                </a:solidFill>
                <a:uFillTx/>
              </a:rPr>
              <a:t>）主要筛查的疾病有：</a:t>
            </a:r>
            <a:endParaRPr lang="en-US" altLang="zh-CN" sz="1200" kern="300" spc="100">
              <a:solidFill>
                <a:srgbClr val="0070C0"/>
              </a:solidFill>
              <a:uFillTx/>
            </a:endParaRPr>
          </a:p>
          <a:p>
            <a:pPr marL="0" indent="0" latinLnBrk="0">
              <a:lnSpc>
                <a:spcPct val="200000"/>
              </a:lnSpc>
              <a:spcBef>
                <a:spcPts val="0"/>
              </a:spcBef>
              <a:buNone/>
            </a:pPr>
            <a:endParaRPr lang="en-US" altLang="zh-CN" sz="1200" kern="300" spc="100">
              <a:solidFill>
                <a:srgbClr val="0070C0"/>
              </a:solidFill>
              <a:uFillTx/>
            </a:endParaRPr>
          </a:p>
        </p:txBody>
      </p:sp>
      <p:sp>
        <p:nvSpPr>
          <p:cNvPr id="4" name="圆角矩形 3"/>
          <p:cNvSpPr/>
          <p:nvPr/>
        </p:nvSpPr>
        <p:spPr>
          <a:xfrm>
            <a:off x="899160" y="1923415"/>
            <a:ext cx="5566410" cy="527050"/>
          </a:xfrm>
          <a:prstGeom prst="roundRect">
            <a:avLst/>
          </a:prstGeom>
          <a:solidFill>
            <a:schemeClr val="accent1"/>
          </a:solidFill>
          <a:ln w="38100" algn="ctr">
            <a:noFill/>
            <a:round/>
          </a:ln>
        </p:spPr>
        <p:txBody>
          <a:bodyPr wrap="square" rtlCol="0" anchor="ctr">
            <a:noAutofit/>
          </a:bodyPr>
          <a:p>
            <a:pPr algn="l">
              <a:buFontTx/>
              <a:buNone/>
            </a:pPr>
            <a:r>
              <a:rPr lang="en-US" altLang="zh-CN"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三体综合征：</a:t>
            </a:r>
            <a:r>
              <a:rPr lang="en-US" altLang="zh-CN"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Down</a:t>
            </a:r>
            <a:r>
              <a:rPr lang="zh-CN" altLang="en-US"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综合征，严重智力障碍合并多系统畸形</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a:xfrm>
            <a:off x="899160" y="2643505"/>
            <a:ext cx="5566410" cy="527050"/>
          </a:xfrm>
          <a:prstGeom prst="roundRect">
            <a:avLst/>
          </a:prstGeom>
          <a:solidFill>
            <a:srgbClr val="C5D9F1"/>
          </a:solidFill>
          <a:ln w="38100" algn="ctr">
            <a:noFill/>
            <a:round/>
          </a:ln>
        </p:spPr>
        <p:txBody>
          <a:bodyPr wrap="square" rtlCol="0" anchor="ctr">
            <a:noAutofit/>
          </a:bodyPr>
          <a:p>
            <a:pPr algn="l">
              <a:buFontTx/>
              <a:buNone/>
            </a:pPr>
            <a:r>
              <a:rPr lang="en-US" altLang="zh-CN"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三体综合征：</a:t>
            </a:r>
            <a:r>
              <a:rPr lang="en-US" altLang="zh-CN"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Edwards</a:t>
            </a:r>
            <a:r>
              <a:rPr lang="zh-CN" altLang="en-US"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综合征，严重智力障碍合并多发畸形，超声异常（草莓头、心脏畸形、脉络丛囊肿等）</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圆角矩形 5"/>
          <p:cNvSpPr/>
          <p:nvPr/>
        </p:nvSpPr>
        <p:spPr>
          <a:xfrm>
            <a:off x="899160" y="3375025"/>
            <a:ext cx="5566410" cy="527050"/>
          </a:xfrm>
          <a:prstGeom prst="roundRect">
            <a:avLst/>
          </a:prstGeom>
          <a:solidFill>
            <a:schemeClr val="accent5">
              <a:lumMod val="90000"/>
            </a:schemeClr>
          </a:solidFill>
          <a:ln w="38100" algn="ctr">
            <a:noFill/>
            <a:round/>
          </a:ln>
        </p:spPr>
        <p:txBody>
          <a:bodyPr wrap="square" rtlCol="0" anchor="ctr">
            <a:noAutofit/>
          </a:bodyPr>
          <a:p>
            <a:pPr algn="l">
              <a:buFontTx/>
              <a:buNone/>
            </a:pPr>
            <a:r>
              <a:rPr lang="en-US" altLang="zh-CN"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三体综合征：</a:t>
            </a:r>
            <a:r>
              <a:rPr lang="en-US" altLang="zh-CN"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Patau</a:t>
            </a:r>
            <a:r>
              <a:rPr lang="zh-CN" altLang="en-US" sz="1200" b="1" spc="100">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综合征，严重智力障碍合并超声异常（前脑无裂、小头、唇裂、心脏畸形等）</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1"/>
          <a:srcRect l="3660" t="22552" r="53382" b="58369"/>
          <a:stretch>
            <a:fillRect/>
          </a:stretch>
        </p:blipFill>
        <p:spPr>
          <a:xfrm>
            <a:off x="6659880" y="1995170"/>
            <a:ext cx="1691640" cy="17957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a:sym typeface="+mn-ea"/>
              </a:rPr>
              <a:t>【降低穿刺风险】</a:t>
            </a:r>
            <a:endParaRPr lang="zh-CN" altLang="en-US" dirty="0"/>
          </a:p>
        </p:txBody>
      </p:sp>
      <p:sp>
        <p:nvSpPr>
          <p:cNvPr id="3" name="内容占位符 2"/>
          <p:cNvSpPr>
            <a:spLocks noGrp="1"/>
          </p:cNvSpPr>
          <p:nvPr>
            <p:ph idx="1"/>
          </p:nvPr>
        </p:nvSpPr>
        <p:spPr>
          <a:xfrm>
            <a:off x="850900" y="988060"/>
            <a:ext cx="7809230" cy="3466465"/>
          </a:xfrm>
        </p:spPr>
        <p:txBody>
          <a:bodyPr/>
          <a:lstStyle/>
          <a:p>
            <a:pPr marL="0" indent="0" latinLnBrk="0">
              <a:lnSpc>
                <a:spcPct val="200000"/>
              </a:lnSpc>
              <a:spcBef>
                <a:spcPts val="0"/>
              </a:spcBef>
              <a:buNone/>
            </a:pPr>
            <a:r>
              <a:rPr lang="zh-CN" altLang="en-US" sz="1200"/>
              <a:t>传统羊水穿刺可能导致流产（约</a:t>
            </a:r>
            <a:r>
              <a:rPr lang="en-US" altLang="zh-CN" sz="1200"/>
              <a:t>0.5%</a:t>
            </a:r>
            <a:r>
              <a:rPr lang="zh-CN" altLang="en-US" sz="1200"/>
              <a:t>风险），</a:t>
            </a:r>
            <a:r>
              <a:rPr lang="en-US" altLang="zh-CN" sz="1200"/>
              <a:t>NIPT</a:t>
            </a:r>
            <a:r>
              <a:rPr lang="zh-CN" altLang="en-US" sz="1200"/>
              <a:t>无创、无痛，适合高风险孕妇初筛</a:t>
            </a:r>
            <a:r>
              <a:rPr lang="en-US" altLang="zh-CN" sz="1500"/>
              <a:t> </a:t>
            </a:r>
            <a:endParaRPr lang="en-US" altLang="zh-CN" sz="1500"/>
          </a:p>
          <a:p>
            <a:pPr marL="0" indent="0" latinLnBrk="0">
              <a:lnSpc>
                <a:spcPct val="200000"/>
              </a:lnSpc>
              <a:spcBef>
                <a:spcPts val="0"/>
              </a:spcBef>
              <a:buNone/>
            </a:pPr>
            <a:r>
              <a:rPr lang="zh-CN" altLang="en-US" sz="1200"/>
              <a:t>无创产前基因检测是一个筛查项目，它并不是确诊试验，如结果提示低风险，没有特殊情况不需要进一步检查。如果结果是高风险，医生会建议羊水穿刺来明确诊断</a:t>
            </a:r>
            <a:endParaRPr lang="zh-CN" altLang="en-US" sz="1200"/>
          </a:p>
        </p:txBody>
      </p:sp>
      <p:pic>
        <p:nvPicPr>
          <p:cNvPr id="4" name="图片 3"/>
          <p:cNvPicPr>
            <a:picLocks noChangeAspect="1"/>
          </p:cNvPicPr>
          <p:nvPr/>
        </p:nvPicPr>
        <p:blipFill>
          <a:blip r:embed="rId1"/>
          <a:stretch>
            <a:fillRect/>
          </a:stretch>
        </p:blipFill>
        <p:spPr>
          <a:xfrm>
            <a:off x="1948815" y="2283460"/>
            <a:ext cx="5245735" cy="251587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MH" val="20160830110146"/>
  <p:tag name="MH_LIBRARY" val="CONTENTS"/>
  <p:tag name="MH_TYPE" val="OTHERS"/>
  <p:tag name="ID" val="553512"/>
</p:tagLst>
</file>

<file path=ppt/tags/tag11.xml><?xml version="1.0" encoding="utf-8"?>
<p:tagLst xmlns:p="http://schemas.openxmlformats.org/presentationml/2006/main">
  <p:tag name="MH" val="20160830110146"/>
  <p:tag name="MH_LIBRARY" val="CONTENTS"/>
  <p:tag name="MH_TYPE" val="ENTRY"/>
  <p:tag name="ID" val="553512"/>
  <p:tag name="MH_ORDER" val="1"/>
</p:tagLst>
</file>

<file path=ppt/tags/tag12.xml><?xml version="1.0" encoding="utf-8"?>
<p:tagLst xmlns:p="http://schemas.openxmlformats.org/presentationml/2006/main">
  <p:tag name="MH" val="20160830110146"/>
  <p:tag name="MH_LIBRARY" val="CONTENTS"/>
  <p:tag name="MH_TYPE" val="OTHERS"/>
  <p:tag name="ID" val="553512"/>
</p:tagLst>
</file>

<file path=ppt/tags/tag1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7_2*l_h_i*1_1_2"/>
  <p:tag name="KSO_WM_TEMPLATE_CATEGORY" val="diagram"/>
  <p:tag name="KSO_WM_TEMPLATE_INDEX" val="20231307"/>
  <p:tag name="KSO_WM_UNIT_LAYERLEVEL" val="1_1_1"/>
  <p:tag name="KSO_WM_TAG_VERSION" val="3.0"/>
  <p:tag name="KSO_WM_DIAGRAM_MAX_ITEMCNT" val="4"/>
  <p:tag name="KSO_WM_DIAGRAM_MIN_ITEMCNT" val="2"/>
  <p:tag name="KSO_WM_DIAGRAM_VIRTUALLY_FRAME" val="{&quot;height&quot;:246.0114173228347,&quot;left&quot;:82.15,&quot;top&quot;:108.43858267716534,&quot;width&quot;:602.636377952756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4.xml><?xml version="1.0" encoding="utf-8"?>
<p:tagLst xmlns:p="http://schemas.openxmlformats.org/presentationml/2006/main">
  <p:tag name="KSO_WM_DIAGRAM_VIRTUALLY_FRAME" val="{&quot;height&quot;:246.0114173228347,&quot;left&quot;:82.15,&quot;top&quot;:108.43858267716534,&quot;width&quot;:602.6363779527562}"/>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7_2*l_h_f*1_1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的观点。"/>
  <p:tag name="KSO_WM_UNIT_FILL_TYPE" val="1"/>
  <p:tag name="KSO_WM_UNIT_FILL_FORE_SCHEMECOLOR_INDEX" val="2"/>
  <p:tag name="KSO_WM_UNIT_FILL_FORE_SCHEMECOLOR_INDEX_BRIGHTNESS" val="0"/>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15.xml><?xml version="1.0" encoding="utf-8"?>
<p:tagLst xmlns:p="http://schemas.openxmlformats.org/presentationml/2006/main">
  <p:tag name="KSO_WM_DIAGRAM_VIRTUALLY_FRAME" val="{&quot;height&quot;:246.0114173228347,&quot;left&quot;:82.15,&quot;top&quot;:108.43858267716534,&quot;width&quot;:602.6363779527562}"/>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07_2*l_h_i*1_1_1"/>
  <p:tag name="KSO_WM_TEMPLATE_CATEGORY" val="diagram"/>
  <p:tag name="KSO_WM_TEMPLATE_INDEX" val="20231307"/>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7_2*l_h_i*1_2_2"/>
  <p:tag name="KSO_WM_TEMPLATE_CATEGORY" val="diagram"/>
  <p:tag name="KSO_WM_TEMPLATE_INDEX" val="20231307"/>
  <p:tag name="KSO_WM_UNIT_LAYERLEVEL" val="1_1_1"/>
  <p:tag name="KSO_WM_TAG_VERSION" val="3.0"/>
  <p:tag name="KSO_WM_DIAGRAM_MAX_ITEMCNT" val="4"/>
  <p:tag name="KSO_WM_DIAGRAM_MIN_ITEMCNT" val="2"/>
  <p:tag name="KSO_WM_DIAGRAM_VIRTUALLY_FRAME" val="{&quot;height&quot;:246.0114173228347,&quot;left&quot;:82.15,&quot;top&quot;:108.43858267716534,&quot;width&quot;:602.6363779527562}"/>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8"/>
  <p:tag name="KSO_WM_UNIT_FILL_FORE_SCHEMECOLOR_INDEX_BRIGHTNESS" val="0"/>
  <p:tag name="KSO_WM_DIAGRAM_USE_COLOR_VALUE" val="{&quot;color_scheme&quot;:1,&quot;color_type&quot;:1,&quot;theme_color_indexes&quot;:[5,6,5,6,5,6]}"/>
</p:tagLst>
</file>

<file path=ppt/tags/tag17.xml><?xml version="1.0" encoding="utf-8"?>
<p:tagLst xmlns:p="http://schemas.openxmlformats.org/presentationml/2006/main">
  <p:tag name="KSO_WM_DIAGRAM_VIRTUALLY_FRAME" val="{&quot;height&quot;:246.0114173228347,&quot;left&quot;:82.15,&quot;top&quot;:108.43858267716534,&quot;width&quot;:602.6363779527562}"/>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7_2*l_h_f*1_2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以便观者准确地理解您传达的思想单击此处添加文本具体内容。"/>
  <p:tag name="KSO_WM_UNIT_LINE_FORE_SCHEMECOLOR_INDEX" val="8"/>
  <p:tag name="KSO_WM_DIAGRAM_USE_COLOR_VALUE" val="{&quot;color_scheme&quot;:1,&quot;color_type&quot;:1,&quot;theme_color_indexes&quot;:[5,6,5,6,5,6]}"/>
</p:tagLst>
</file>

<file path=ppt/tags/tag18.xml><?xml version="1.0" encoding="utf-8"?>
<p:tagLst xmlns:p="http://schemas.openxmlformats.org/presentationml/2006/main">
  <p:tag name="KSO_WM_DIAGRAM_VIRTUALLY_FRAME" val="{&quot;height&quot;:246.0114173228347,&quot;left&quot;:82.15,&quot;top&quot;:108.43858267716534,&quot;width&quot;:602.6363779527562}"/>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07_2*l_h_i*1_2_1"/>
  <p:tag name="KSO_WM_TEMPLATE_CATEGORY" val="diagram"/>
  <p:tag name="KSO_WM_TEMPLATE_INDEX" val="20231307"/>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8"/>
  <p:tag name="KSO_WM_UNIT_FILL_FORE_SCHEMECOLOR_INDEX_BRIGHTNESS" val="0"/>
  <p:tag name="KSO_WM_DIAGRAM_USE_COLOR_VALUE" val="{&quot;color_scheme&quot;:1,&quot;color_type&quot;:1,&quot;theme_color_indexes&quot;:[5,6,5,6,5,6]}"/>
</p:tagLst>
</file>

<file path=ppt/tags/tag19.xml><?xml version="1.0" encoding="utf-8"?>
<p:tagLst xmlns:p="http://schemas.openxmlformats.org/presentationml/2006/main">
  <p:tag name="TABLE_ENDDRAG_ORIGIN_RECT" val="596*260"/>
  <p:tag name="TABLE_ENDDRAG_RECT" val="60*77*596*260"/>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4_1*l_h_i*1_1_1"/>
  <p:tag name="KSO_WM_TEMPLATE_CATEGORY" val="diagram"/>
  <p:tag name="KSO_WM_TEMPLATE_INDEX" val="20230924"/>
  <p:tag name="KSO_WM_UNIT_LAYERLEVEL" val="1_1_1"/>
  <p:tag name="KSO_WM_TAG_VERSION" val="3.0"/>
  <p:tag name="KSO_WM_DIAGRAM_MAX_ITEMCNT" val="6"/>
  <p:tag name="KSO_WM_DIAGRAM_MIN_ITEMCNT" val="2"/>
  <p:tag name="KSO_WM_DIAGRAM_VIRTUALLY_FRAME" val="{&quot;height&quot;:307.4888773862015,&quot;left&quot;:73.75,&quot;top&quot;:58.80645678702954,&quot;width&quot;:513.2000000000004}"/>
  <p:tag name="KSO_WM_DIAGRAM_COLOR_MATCH_VALUE" val="{&quot;shape&quot;:{&quot;fill&quot;:{&quot;type&quot;:0},&quot;glow&quot;:{&quot;colorType&quot;:0},&quot;line&quot;:{&quot;solidLine&quot;:{&quot;brightness&quot;:0,&quot;colorType&quot;:2,&quot;rgb&quot;:&quot;#ffffff&quot;,&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5,5,5,5,5]}"/>
</p:tagLst>
</file>

<file path=ppt/tags/tag21.xml><?xml version="1.0" encoding="utf-8"?>
<p:tagLst xmlns:p="http://schemas.openxmlformats.org/presentationml/2006/main">
  <p:tag name="KSO_WM_DIAGRAM_VERSION" val="3"/>
  <p:tag name="KSO_WM_DIAGRAM_COLOR_TRICK" val="2"/>
  <p:tag name="KSO_WM_DIAGRAM_COLOR_TEXT_CAN_REMOVE" val="n"/>
  <p:tag name="KSO_WM_UNIT_VALUE" val="96*96"/>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0924_1*l_h_x*1_1_1"/>
  <p:tag name="KSO_WM_TEMPLATE_CATEGORY" val="diagram"/>
  <p:tag name="KSO_WM_TEMPLATE_INDEX" val="20230924"/>
  <p:tag name="KSO_WM_UNIT_LAYERLEVEL" val="1_1_1"/>
  <p:tag name="KSO_WM_TAG_VERSION" val="3.0"/>
  <p:tag name="KSO_WM_BEAUTIFY_FLAG" val="#wm#"/>
  <p:tag name="KSO_WM_DIAGRAM_MAX_ITEMCNT" val="6"/>
  <p:tag name="KSO_WM_DIAGRAM_MIN_ITEMCNT" val="2"/>
  <p:tag name="KSO_WM_DIAGRAM_VIRTUALLY_FRAME" val="{&quot;height&quot;:307.4888773862015,&quot;left&quot;:73.75,&quot;top&quot;:58.80645678702954,&quot;width&quot;:513.200000000000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5,5,5,5,5]}"/>
</p:tagLst>
</file>

<file path=ppt/tags/tag22.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924_1*l_h_i*1_2_3"/>
  <p:tag name="KSO_WM_TEMPLATE_CATEGORY" val="diagram"/>
  <p:tag name="KSO_WM_TEMPLATE_INDEX" val="20230924"/>
  <p:tag name="KSO_WM_UNIT_LAYERLEVEL" val="1_1_1"/>
  <p:tag name="KSO_WM_TAG_VERSION" val="3.0"/>
  <p:tag name="KSO_WM_DIAGRAM_MAX_ITEMCNT" val="6"/>
  <p:tag name="KSO_WM_DIAGRAM_MIN_ITEMCNT" val="2"/>
  <p:tag name="KSO_WM_DIAGRAM_VIRTUALLY_FRAME" val="{&quot;height&quot;:307.4888773862015,&quot;left&quot;:73.75,&quot;top&quot;:58.80645678702954,&quot;width&quot;:513.2000000000004}"/>
  <p:tag name="KSO_WM_DIAGRAM_COLOR_MATCH_VALUE" val="{&quot;shape&quot;:{&quot;fill&quot;:{&quot;gradient&quot;:[{&quot;brightness&quot;:0.10000000149011612,&quot;colorType&quot;:1,&quot;foreColorIndex&quot;:6,&quot;pos&quot;:0,&quot;transparency&quot;:0},{&quot;brightness&quot;:0,&quot;colorType&quot;:1,&quot;foreColorIndex&quot;:6,&quot;pos&quot;:1,&quot;transparency&quot;:0}],&quot;type&quot;:3},&quot;glow&quot;:{&quot;colorType&quot;:0},&quot;line&quot;:{&quot;type&quot;:0},&quot;shadow&quot;:{&quot;brightness&quot;:0.800000011920929,&quot;colorType&quot;:1,&quot;foreColorIndex&quot;:8,&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5,5,5,5,5]}"/>
</p:tagLst>
</file>

<file path=ppt/tags/tag23.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24_1*l_h_i*1_2_2"/>
  <p:tag name="KSO_WM_TEMPLATE_CATEGORY" val="diagram"/>
  <p:tag name="KSO_WM_TEMPLATE_INDEX" val="20230924"/>
  <p:tag name="KSO_WM_UNIT_LAYERLEVEL" val="1_1_1"/>
  <p:tag name="KSO_WM_TAG_VERSION" val="3.0"/>
  <p:tag name="KSO_WM_DIAGRAM_MAX_ITEMCNT" val="6"/>
  <p:tag name="KSO_WM_DIAGRAM_MIN_ITEMCNT" val="2"/>
  <p:tag name="KSO_WM_DIAGRAM_VIRTUALLY_FRAME" val="{&quot;height&quot;:307.4888773862015,&quot;left&quot;:73.75,&quot;top&quot;:58.80645678702954,&quot;width&quot;:513.2000000000004}"/>
  <p:tag name="KSO_WM_DIAGRAM_COLOR_MATCH_VALUE" val="{&quot;shape&quot;:{&quot;fill&quot;:{&quot;gradient&quot;:[{&quot;brightness&quot;:0.10000000149011612,&quot;colorType&quot;:1,&quot;foreColorIndex&quot;:6,&quot;pos&quot;:0,&quot;transparency&quot;:0},{&quot;brightness&quot;:0,&quot;colorType&quot;:1,&quot;foreColorIndex&quot;:6,&quot;pos&quot;:1,&quot;transparency&quot;:0}],&quot;type&quot;:3},&quot;glow&quot;:{&quot;colorType&quot;:0},&quot;line&quot;:{&quot;type&quot;:0},&quot;shadow&quot;:{&quot;brightness&quot;:0.800000011920929,&quot;colorType&quot;:1,&quot;foreColorIndex&quot;:8,&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5,5,5,5,5]}"/>
</p:tagLst>
</file>

<file path=ppt/tags/tag24.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4_1*l_h_i*1_2_1"/>
  <p:tag name="KSO_WM_TEMPLATE_CATEGORY" val="diagram"/>
  <p:tag name="KSO_WM_TEMPLATE_INDEX" val="20230924"/>
  <p:tag name="KSO_WM_UNIT_LAYERLEVEL" val="1_1_1"/>
  <p:tag name="KSO_WM_TAG_VERSION" val="3.0"/>
  <p:tag name="KSO_WM_DIAGRAM_MAX_ITEMCNT" val="6"/>
  <p:tag name="KSO_WM_DIAGRAM_MIN_ITEMCNT" val="2"/>
  <p:tag name="KSO_WM_DIAGRAM_VIRTUALLY_FRAME" val="{&quot;height&quot;:307.4888773862015,&quot;left&quot;:73.75,&quot;top&quot;:58.80645678702954,&quot;width&quot;:513.2000000000004}"/>
  <p:tag name="KSO_WM_DIAGRAM_COLOR_MATCH_VALUE" val="{&quot;shape&quot;:{&quot;fill&quot;:{&quot;type&quot;:0},&quot;glow&quot;:{&quot;colorType&quot;:0},&quot;line&quot;:{&quot;solidLine&quot;:{&quot;brightness&quot;:0,&quot;colorType&quot;:2,&quot;rgb&quot;:&quot;#ffffff&quot;,&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5,5,5,5,5]}"/>
</p:tagLst>
</file>

<file path=ppt/tags/tag2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24_1*l_h_f*1_2_1"/>
  <p:tag name="KSO_WM_TEMPLATE_CATEGORY" val="diagram"/>
  <p:tag name="KSO_WM_TEMPLATE_INDEX" val="20230924"/>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07.4888773862015,&quot;left&quot;:73.75,&quot;top&quot;:58.80645678702954,&quot;width&quot;:513.20000000000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文字是您思想的提炼，请尽量言简意赅的阐述你的观点"/>
  <p:tag name="KSO_WM_DIAGRAM_USE_COLOR_VALUE" val="{&quot;color_scheme&quot;:1,&quot;color_type&quot;:1,&quot;theme_color_indexes&quot;:[5,5,5,5,5,5]}"/>
</p:tagLst>
</file>

<file path=ppt/tags/tag2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4_1*l_h_a*1_2_1"/>
  <p:tag name="KSO_WM_TEMPLATE_CATEGORY" val="diagram"/>
  <p:tag name="KSO_WM_TEMPLATE_INDEX" val="20230924"/>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07.4888773862015,&quot;left&quot;:73.75,&quot;top&quot;:58.80645678702954,&quot;width&quot;:513.20000000000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项标题"/>
  <p:tag name="KSO_WM_DIAGRAM_USE_COLOR_VALUE" val="{&quot;color_scheme&quot;:1,&quot;color_type&quot;:1,&quot;theme_color_indexes&quot;:[5,5,5,5,5,5]}"/>
</p:tagLst>
</file>

<file path=ppt/tags/tag27.xml><?xml version="1.0" encoding="utf-8"?>
<p:tagLst xmlns:p="http://schemas.openxmlformats.org/presentationml/2006/main">
  <p:tag name="KSO_WM_DIAGRAM_VERSION" val="3"/>
  <p:tag name="KSO_WM_DIAGRAM_COLOR_TRICK" val="2"/>
  <p:tag name="KSO_WM_DIAGRAM_COLOR_TEXT_CAN_REMOVE" val="n"/>
  <p:tag name="KSO_WM_UNIT_VALUE" val="89*96"/>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0924_1*l_h_x*1_2_1"/>
  <p:tag name="KSO_WM_TEMPLATE_CATEGORY" val="diagram"/>
  <p:tag name="KSO_WM_TEMPLATE_INDEX" val="20230924"/>
  <p:tag name="KSO_WM_UNIT_LAYERLEVEL" val="1_1_1"/>
  <p:tag name="KSO_WM_TAG_VERSION" val="3.0"/>
  <p:tag name="KSO_WM_BEAUTIFY_FLAG" val="#wm#"/>
  <p:tag name="KSO_WM_DIAGRAM_MAX_ITEMCNT" val="6"/>
  <p:tag name="KSO_WM_DIAGRAM_MIN_ITEMCNT" val="2"/>
  <p:tag name="KSO_WM_DIAGRAM_VIRTUALLY_FRAME" val="{&quot;height&quot;:307.4888773862015,&quot;left&quot;:73.75,&quot;top&quot;:58.80645678702954,&quot;width&quot;:513.200000000000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5,5,5,5,5]}"/>
</p:tagLst>
</file>

<file path=ppt/tags/tag28.xml><?xml version="1.0" encoding="utf-8"?>
<p:tagLst xmlns:p="http://schemas.openxmlformats.org/presentationml/2006/main">
  <p:tag name="MH" val="20160830110146"/>
  <p:tag name="MH_LIBRARY" val="CONTENTS"/>
  <p:tag name="MH_TYPE" val="ENTRY"/>
  <p:tag name="ID" val="553512"/>
  <p:tag name="MH_ORDER" val="1"/>
</p:tagLst>
</file>

<file path=ppt/tags/tag29.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1_1*l_h_f*1_1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VIRTUALLY_FRAME" val="{&quot;height&quot;:276.4680744827334,&quot;left&quot;:44.8,&quot;top&quot;:96.04027197395956,&quot;width&quot;:524.9223622047248}"/>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5,5,5,5,5]}"/>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68_2*m_h_i*1_1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1_1"/>
  <p:tag name="KSO_WM_DIAGRAM_MAX_ITEMCNT" val="6"/>
  <p:tag name="KSO_WM_DIAGRAM_MIN_ITEMCNT" val="2"/>
  <p:tag name="KSO_WM_DIAGRAM_VIRTUALLY_FRAME" val="{&quot;height&quot;:287.7738582677165,&quot;left&quot;:49.35,&quot;top&quot;:87.32834645669291,&quot;width&quot;:548}"/>
  <p:tag name="KSO_WM_DIAGRAM_COLOR_MATCH_VALUE" val="{&quot;shape&quot;:{&quot;fill&quot;:{&quot;gradient&quot;:[{&quot;brightness&quot;:0.4000000059604645,&quot;colorType&quot;:1,&quot;foreColorIndex&quot;:5,&quot;pos&quot;:0.1599999964237213,&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6,5,6,5,6]}"/>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68_2*m_h_i*1_2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2_1"/>
  <p:tag name="KSO_WM_DIAGRAM_MAX_ITEMCNT" val="6"/>
  <p:tag name="KSO_WM_DIAGRAM_MIN_ITEMCNT" val="2"/>
  <p:tag name="KSO_WM_DIAGRAM_VIRTUALLY_FRAME" val="{&quot;height&quot;:287.7738582677165,&quot;left&quot;:49.35,&quot;top&quot;:87.32834645669291,&quot;width&quot;:548}"/>
  <p:tag name="KSO_WM_DIAGRAM_COLOR_MATCH_VALUE" val="{&quot;shape&quot;:{&quot;fill&quot;:{&quot;gradient&quot;:[{&quot;brightness&quot;:0.4000000059604645,&quot;colorType&quot;:1,&quot;foreColorIndex&quot;:8,&quot;pos&quot;:0.1599999964237213,&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6,5,6,5,6]}"/>
</p:tagLst>
</file>

<file path=ppt/tags/tag3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31068_2*m_h_f*1_1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VALUE" val="51"/>
  <p:tag name="KSO_WM_DIAGRAM_MAX_ITEMCNT" val="6"/>
  <p:tag name="KSO_WM_DIAGRAM_MIN_ITEMCNT" val="2"/>
  <p:tag name="KSO_WM_DIAGRAM_VIRTUALLY_FRAME" val="{&quot;height&quot;:287.7738582677165,&quot;left&quot;:49.35,&quot;top&quot;:87.32834645669291,&quot;width&quot;:54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10;你的智能图形项正文内容"/>
  <p:tag name="KSO_WM_UNIT_TEXT_FILL_FORE_SCHEMECOLOR_INDEX" val="1"/>
  <p:tag name="KSO_WM_UNIT_TEXT_FILL_TYPE" val="1"/>
  <p:tag name="KSO_WM_DIAGRAM_USE_COLOR_VALUE" val="{&quot;color_scheme&quot;:1,&quot;color_type&quot;:1,&quot;theme_color_indexes&quot;:[5,6,5,6,5,6]}"/>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68_2*m_h_i*1_3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SUBTYPE" val="d"/>
  <p:tag name="KSO_WM_UNIT_TYPE" val="m_h_i"/>
  <p:tag name="KSO_WM_UNIT_INDEX" val="1_3_1"/>
  <p:tag name="KSO_WM_DIAGRAM_MAX_ITEMCNT" val="6"/>
  <p:tag name="KSO_WM_DIAGRAM_MIN_ITEMCNT" val="2"/>
  <p:tag name="KSO_WM_DIAGRAM_VIRTUALLY_FRAME" val="{&quot;height&quot;:287.7738582677165,&quot;left&quot;:49.35,&quot;top&quot;:87.32834645669291,&quot;width&quot;:548}"/>
  <p:tag name="KSO_WM_DIAGRAM_COLOR_MATCH_VALUE" val="{&quot;shape&quot;:{&quot;fill&quot;:{&quot;gradient&quot;:[{&quot;brightness&quot;:0.4000000059604645,&quot;colorType&quot;:1,&quot;foreColorIndex&quot;:5,&quot;pos&quot;:0.1599999964237213,&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6,5,6,5,6]}"/>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68_2*m_h_i*1_1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1_2"/>
  <p:tag name="KSO_WM_DIAGRAM_MAX_ITEMCNT" val="6"/>
  <p:tag name="KSO_WM_DIAGRAM_MIN_ITEMCNT" val="2"/>
  <p:tag name="KSO_WM_DIAGRAM_VIRTUALLY_FRAME" val="{&quot;height&quot;:287.7738582677165,&quot;left&quot;:49.35,&quot;top&quot;:87.32834645669291,&quot;width&quot;:548}"/>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3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31068_2*m_h_f*1_2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287.7738582677165,&quot;left&quot;:49.35,&quot;top&quot;:87.32834645669291,&quot;width&quot;:54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10;你的智能图形项正文"/>
  <p:tag name="KSO_WM_UNIT_TEXT_FILL_FORE_SCHEMECOLOR_INDEX" val="1"/>
  <p:tag name="KSO_WM_UNIT_TEXT_FILL_TYPE" val="1"/>
  <p:tag name="KSO_WM_DIAGRAM_USE_COLOR_VALUE" val="{&quot;color_scheme&quot;:1,&quot;color_type&quot;:1,&quot;theme_color_indexes&quot;:[5,6,5,6,5,6]}"/>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68_2*m_h_i*1_2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2_2"/>
  <p:tag name="KSO_WM_DIAGRAM_MAX_ITEMCNT" val="6"/>
  <p:tag name="KSO_WM_DIAGRAM_MIN_ITEMCNT" val="2"/>
  <p:tag name="KSO_WM_DIAGRAM_VIRTUALLY_FRAME" val="{&quot;height&quot;:287.7738582677165,&quot;left&quot;:49.35,&quot;top&quot;:87.32834645669291,&quot;width&quot;:548}"/>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8"/>
  <p:tag name="KSO_WM_DIAGRAM_USE_COLOR_VALUE" val="{&quot;color_scheme&quot;:1,&quot;color_type&quot;:1,&quot;theme_color_indexes&quot;:[5,6,5,6,5,6]}"/>
</p:tagLst>
</file>

<file path=ppt/tags/tag3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31068_2*m_h_f*1_3_1"/>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287.7738582677165,&quot;left&quot;:49.35,&quot;top&quot;:87.32834645669291,&quot;width&quot;:54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10;你的智能图形项正文"/>
  <p:tag name="KSO_WM_UNIT_TEXT_FILL_FORE_SCHEMECOLOR_INDEX" val="1"/>
  <p:tag name="KSO_WM_UNIT_TEXT_FILL_TYPE" val="1"/>
  <p:tag name="KSO_WM_DIAGRAM_USE_COLOR_VALUE" val="{&quot;color_scheme&quot;:1,&quot;color_type&quot;:1,&quot;theme_color_indexes&quot;:[5,6,5,6,5,6]}"/>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68_2*m_h_i*1_3_2"/>
  <p:tag name="KSO_WM_TEMPLATE_CATEGORY" val="diagram"/>
  <p:tag name="KSO_WM_TEMPLATE_INDEX" val="20231068"/>
  <p:tag name="KSO_WM_UNIT_LAYERLEVEL" val="1_1_1"/>
  <p:tag name="KSO_WM_TAG_VERSION" val="3.0"/>
  <p:tag name="KSO_WM_DIAGRAM_VERSION" val="3"/>
  <p:tag name="KSO_WM_DIAGRAM_COLOR_TRICK" val="2"/>
  <p:tag name="KSO_WM_DIAGRAM_COLOR_TEXT_CAN_REMOVE" val="n"/>
  <p:tag name="KSO_WM_UNIT_TYPE" val="m_h_i"/>
  <p:tag name="KSO_WM_UNIT_INDEX" val="1_3_2"/>
  <p:tag name="KSO_WM_DIAGRAM_MAX_ITEMCNT" val="6"/>
  <p:tag name="KSO_WM_DIAGRAM_MIN_ITEMCNT" val="2"/>
  <p:tag name="KSO_WM_DIAGRAM_VIRTUALLY_FRAME" val="{&quot;height&quot;:287.7738582677165,&quot;left&quot;:49.35,&quot;top&quot;:87.32834645669291,&quot;width&quot;:548}"/>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39.xml><?xml version="1.0" encoding="utf-8"?>
<p:tagLst xmlns:p="http://schemas.openxmlformats.org/presentationml/2006/main">
  <p:tag name="KSO_WM_DIAGRAM_VIRTUALLY_FRAME" val="{&quot;height&quot;:227.4062992126,&quot;left&quot;:35.44362204724409,&quot;top&quot;:124.04133858267714,&quot;width&quot;:642.951653543307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1_5*l_h_f*1_1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1*l_h_i*1_1_1"/>
  <p:tag name="KSO_WM_TEMPLATE_CATEGORY" val="diagram"/>
  <p:tag name="KSO_WM_TEMPLATE_INDEX" val="20235151"/>
  <p:tag name="KSO_WM_UNIT_LAYERLEVEL" val="1_1_1"/>
  <p:tag name="KSO_WM_TAG_VERSION" val="3.0"/>
  <p:tag name="KSO_WM_BEAUTIFY_FLAG" val="#wm#"/>
  <p:tag name="KSO_WM_DIAGRAM_MAX_ITEMCNT" val="12"/>
  <p:tag name="KSO_WM_DIAGRAM_MIN_ITEMCNT" val="2"/>
  <p:tag name="KSO_WM_DIAGRAM_VIRTUALLY_FRAME" val="{&quot;height&quot;:276.4680744827334,&quot;left&quot;:44.8,&quot;top&quot;:96.04027197395956,&quot;width&quot;:524.922362204724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5,5,5,5,5]}"/>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5*l_h_i*1_1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227.4062992126,&quot;left&quot;:35.44362204724409,&quot;top&quot;:124.04133858267714,&quot;width&quot;:642.951653543307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41.xml><?xml version="1.0" encoding="utf-8"?>
<p:tagLst xmlns:p="http://schemas.openxmlformats.org/presentationml/2006/main">
  <p:tag name="KSO_WM_DIAGRAM_VIRTUALLY_FRAME" val="{&quot;height&quot;:227.4062992126,&quot;left&quot;:35.44362204724409,&quot;top&quot;:124.04133858267714,&quot;width&quot;:642.951653543307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51_5*l_h_f*1_3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5151_5*l_h_i*1_3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227.4062992126,&quot;left&quot;:35.44362204724409,&quot;top&quot;:124.04133858267714,&quot;width&quot;:642.951653543307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43.xml><?xml version="1.0" encoding="utf-8"?>
<p:tagLst xmlns:p="http://schemas.openxmlformats.org/presentationml/2006/main">
  <p:tag name="KSO_WM_DIAGRAM_VIRTUALLY_FRAME" val="{&quot;height&quot;:227.4062992126,&quot;left&quot;:35.44362204724409,&quot;top&quot;:124.04133858267714,&quot;width&quot;:642.951653543307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5151_5*l_h_f*1_5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35151_5*l_h_i*1_5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227.4062992126,&quot;left&quot;:35.44362204724409,&quot;top&quot;:124.04133858267714,&quot;width&quot;:642.951653543307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45.xml><?xml version="1.0" encoding="utf-8"?>
<p:tagLst xmlns:p="http://schemas.openxmlformats.org/presentationml/2006/main">
  <p:tag name="KSO_WM_DIAGRAM_VIRTUALLY_FRAME" val="{&quot;height&quot;:227.4062992126,&quot;left&quot;:35.44362204724409,&quot;top&quot;:124.04133858267714,&quot;width&quot;:642.951653543307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1_5*l_h_f*1_2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151_5*l_h_i*1_2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227.4062992126,&quot;left&quot;:35.44362204724409,&quot;top&quot;:124.04133858267714,&quot;width&quot;:642.951653543307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47.xml><?xml version="1.0" encoding="utf-8"?>
<p:tagLst xmlns:p="http://schemas.openxmlformats.org/presentationml/2006/main">
  <p:tag name="KSO_WM_DIAGRAM_VIRTUALLY_FRAME" val="{&quot;height&quot;:227.4062992126,&quot;left&quot;:35.44362204724409,&quot;top&quot;:124.04133858267714,&quot;width&quot;:642.951653543307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51_5*l_h_f*1_4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5151_5*l_h_i*1_4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227.4062992126,&quot;left&quot;:35.44362204724409,&quot;top&quot;:124.04133858267714,&quot;width&quot;:642.951653543307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49.xml><?xml version="1.0" encoding="utf-8"?>
<p:tagLst xmlns:p="http://schemas.openxmlformats.org/presentationml/2006/main">
  <p:tag name="KSO_WM_DIAGRAM_VIRTUALLY_FRAME" val="{&quot;height&quot;:227.4062992126,&quot;left&quot;:35.44362204724409,&quot;top&quot;:124.04133858267714,&quot;width&quot;:642.9516535433072}"/>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35151_5*l_h_f*1_6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5.xml><?xml version="1.0" encoding="utf-8"?>
<p:tagLst xmlns:p="http://schemas.openxmlformats.org/presentationml/2006/main">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1_1*l_h_f*1_2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VIRTUALLY_FRAME" val="{&quot;height&quot;:276.4680744827334,&quot;left&quot;:44.8,&quot;top&quot;:96.04027197395956,&quot;width&quot;:524.9223622047248}"/>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5,5,5,5,5]}"/>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235151_5*l_h_i*1_6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227.4062992126,&quot;left&quot;:35.44362204724409,&quot;top&quot;:124.04133858267714,&quot;width&quot;:642.951653543307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058_2*l_h_f*1_1_1"/>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DIAGRAM_GROUP_CODE" val="l1-1"/>
  <p:tag name="KSO_WM_UNIT_TEXT_FILL_FORE_SCHEMECOLOR_INDEX_BRIGHTNESS" val="0.35"/>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058_2*l_h_a*1_1_1"/>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DIAGRAM_GROUP_CODE" val="l1-1"/>
  <p:tag name="KSO_WM_UNIT_TEXT_FILL_FORE_SCHEMECOLOR_INDEX_BRIGHTNESS" val="0"/>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058_2*l_h_f*1_2_1"/>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DIAGRAM_GROUP_CODE" val="l1-1"/>
  <p:tag name="KSO_WM_UNIT_TEXT_FILL_FORE_SCHEMECOLOR_INDEX_BRIGHTNESS" val="0.35"/>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058_2*l_h_f*1_3_1"/>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DIAGRAM_GROUP_CODE" val="l1-1"/>
  <p:tag name="KSO_WM_UNIT_TEXT_FILL_FORE_SCHEMECOLOR_INDEX_BRIGHTNESS" val="0.35"/>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55.xml><?xml version="1.0" encoding="utf-8"?>
<p:tagLst xmlns:p="http://schemas.openxmlformats.org/presentationml/2006/main">
  <p:tag name="KSO_WM_UNIT_SHADOW_SCHEMECOLOR_INDEX_BRIGHTNESS" val="-0.25"/>
  <p:tag name="KSO_WM_UNIT_SHADOW_SCHEMECOLOR_INDEX" val="5"/>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l1-1"/>
  <p:tag name="KSO_WM_UNIT_ID" val="diagram20231058_2*l_h_i*1_1_2"/>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UNIT_TYPE" val="l_h_i"/>
  <p:tag name="KSO_WM_UNIT_INDEX" val="1_1_2"/>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56.xml><?xml version="1.0" encoding="utf-8"?>
<p:tagLst xmlns:p="http://schemas.openxmlformats.org/presentationml/2006/main">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5"/>
  <p:tag name="KSO_WM_UNIT_TEXT_FILL_FORE_SCHEMECOLOR_INDEX_BRIGHTNESS" val="0"/>
  <p:tag name="KSO_WM_UNIT_HIGHLIGHT" val="0"/>
  <p:tag name="KSO_WM_UNIT_COMPATIBLE" val="0"/>
  <p:tag name="KSO_WM_UNIT_DIAGRAM_ISNUMVISUAL" val="0"/>
  <p:tag name="KSO_WM_UNIT_DIAGRAM_ISREFERUNIT" val="0"/>
  <p:tag name="KSO_WM_DIAGRAM_GROUP_CODE" val="l1-1"/>
  <p:tag name="KSO_WM_UNIT_ID" val="diagram20231058_2*l_h_i*1_1_1"/>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UNIT_TYPE" val="l_h_i"/>
  <p:tag name="KSO_WM_UNIT_INDEX" val="1_1_1"/>
  <p:tag name="KSO_WM_UNIT_SUBTYPE" val="d"/>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gradient&quot;:[{&quot;brightness&quot;:0.6000000238418579,&quot;colorType&quot;:1,&quot;foreColorIndex&quot;:5,&quot;pos&quot;:0,&quot;transparency&quot;:0},{&quot;brightness&quot;:0,&quot;colorType&quot;:1,&quot;foreColorIndex&quot;:5,&quot;pos&quot;:0.899999976158142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6,5,6,5,6]}"/>
</p:tagLst>
</file>

<file path=ppt/tags/tag57.xml><?xml version="1.0" encoding="utf-8"?>
<p:tagLst xmlns:p="http://schemas.openxmlformats.org/presentationml/2006/main">
  <p:tag name="KSO_WM_UNIT_SHADOW_SCHEMECOLOR_INDEX_BRIGHTNESS" val="-0.25"/>
  <p:tag name="KSO_WM_UNIT_SHADOW_SCHEMECOLOR_INDEX" val="6"/>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l1-1"/>
  <p:tag name="KSO_WM_UNIT_ID" val="diagram20231058_2*l_h_i*1_2_2"/>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UNIT_TYPE" val="l_h_i"/>
  <p:tag name="KSO_WM_UNIT_INDEX" val="1_2_2"/>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6,&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58.xml><?xml version="1.0" encoding="utf-8"?>
<p:tagLst xmlns:p="http://schemas.openxmlformats.org/presentationml/2006/main">
  <p:tag name="KSO_WM_UNIT_FILL_FORE_SCHEMECOLOR_INDEX_1_BRIGHTNESS" val="0.4"/>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6"/>
  <p:tag name="KSO_WM_UNIT_TEXT_FILL_FORE_SCHEMECOLOR_INDEX_BRIGHTNESS" val="0"/>
  <p:tag name="KSO_WM_UNIT_HIGHLIGHT" val="0"/>
  <p:tag name="KSO_WM_UNIT_COMPATIBLE" val="0"/>
  <p:tag name="KSO_WM_UNIT_DIAGRAM_ISNUMVISUAL" val="0"/>
  <p:tag name="KSO_WM_UNIT_DIAGRAM_ISREFERUNIT" val="0"/>
  <p:tag name="KSO_WM_DIAGRAM_GROUP_CODE" val="l1-1"/>
  <p:tag name="KSO_WM_UNIT_ID" val="diagram20231058_2*l_h_i*1_2_1"/>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UNIT_TYPE" val="l_h_i"/>
  <p:tag name="KSO_WM_UNIT_INDEX" val="1_2_1"/>
  <p:tag name="KSO_WM_UNIT_SUBTYPE" val="d"/>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gradient&quot;:[{&quot;brightness&quot;:0.6000000238418579,&quot;colorType&quot;:1,&quot;foreColorIndex&quot;:6,&quot;pos&quot;:0,&quot;transparency&quot;:0},{&quot;brightness&quot;:0,&quot;colorType&quot;:1,&quot;foreColorIndex&quot;:6,&quot;pos&quot;:0.8999999761581421,&quot;transparency&quot;:0}],&quot;type&quot;:3},&quot;glow&quot;:{&quot;colorType&quot;:0},&quot;line&quot;:{&quot;type&quot;:0},&quot;shadow&quot;:{&quot;brightness&quot;:-0.25,&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6,5,6,5,6]}"/>
</p:tagLst>
</file>

<file path=ppt/tags/tag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058_2*l_h_a*1_2_1"/>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DIAGRAM_GROUP_CODE" val="l1-1"/>
  <p:tag name="KSO_WM_UNIT_TEXT_FILL_FORE_SCHEMECOLOR_INDEX_BRIGHTNESS" val="0"/>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151_1*l_h_i*1_2_1"/>
  <p:tag name="KSO_WM_TEMPLATE_CATEGORY" val="diagram"/>
  <p:tag name="KSO_WM_TEMPLATE_INDEX" val="20235151"/>
  <p:tag name="KSO_WM_UNIT_LAYERLEVEL" val="1_1_1"/>
  <p:tag name="KSO_WM_TAG_VERSION" val="3.0"/>
  <p:tag name="KSO_WM_BEAUTIFY_FLAG" val="#wm#"/>
  <p:tag name="KSO_WM_DIAGRAM_MAX_ITEMCNT" val="12"/>
  <p:tag name="KSO_WM_DIAGRAM_MIN_ITEMCNT" val="2"/>
  <p:tag name="KSO_WM_DIAGRAM_VIRTUALLY_FRAME" val="{&quot;height&quot;:276.4680744827334,&quot;left&quot;:44.8,&quot;top&quot;:96.04027197395956,&quot;width&quot;:524.922362204724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5,5,5,5,5]}"/>
</p:tagLst>
</file>

<file path=ppt/tags/tag60.xml><?xml version="1.0" encoding="utf-8"?>
<p:tagLst xmlns:p="http://schemas.openxmlformats.org/presentationml/2006/main">
  <p:tag name="KSO_WM_UNIT_SHADOW_SCHEMECOLOR_INDEX_BRIGHTNESS" val="-0.5"/>
  <p:tag name="KSO_WM_UNIT_SHADOW_SCHEMECOLOR_INDEX" val="7"/>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l1-1"/>
  <p:tag name="KSO_WM_UNIT_ID" val="diagram20231058_2*l_h_i*1_3_2"/>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UNIT_TYPE" val="l_h_i"/>
  <p:tag name="KSO_WM_UNIT_INDEX" val="1_3_2"/>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solid&quot;:{&quot;brightness&quot;:0,&quot;colorType&quot;:1,&quot;foreColorIndex&quot;:7,&quot;transparency&quot;:0},&quot;type&quot;:1},&quot;glow&quot;:{&quot;colorType&quot;:0},&quot;line&quot;:{&quot;type&quot;:0},&quot;shadow&quot;:{&quot;brightness&quot;:-0.5,&quot;colorType&quot;:1,&quot;foreColorIndex&quot;:7,&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61.xml><?xml version="1.0" encoding="utf-8"?>
<p:tagLst xmlns:p="http://schemas.openxmlformats.org/presentationml/2006/main">
  <p:tag name="KSO_WM_UNIT_FILL_FORE_SCHEMECOLOR_INDEX_1_BRIGHTNESS" val="0.4"/>
  <p:tag name="KSO_WM_UNIT_FILL_FORE_SCHEMECOLOR_INDEX_1" val="7"/>
  <p:tag name="KSO_WM_UNIT_FILL_FORE_SCHEMECOLOR_INDEX_1_POS" val="0"/>
  <p:tag name="KSO_WM_UNIT_FILL_FORE_SCHEMECOLOR_INDEX_1_TRANS" val="0"/>
  <p:tag name="KSO_WM_UNIT_FILL_FORE_SCHEMECOLOR_INDEX_2_BRIGHTNESS" val="0"/>
  <p:tag name="KSO_WM_UNIT_FILL_FORE_SCHEMECOLOR_INDEX_2" val="7"/>
  <p:tag name="KSO_WM_UNIT_FILL_FORE_SCHEMECOLOR_INDEX_2_POS" val="0.8"/>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7"/>
  <p:tag name="KSO_WM_UNIT_TEXT_FILL_FORE_SCHEMECOLOR_INDEX_BRIGHTNESS" val="0"/>
  <p:tag name="KSO_WM_UNIT_HIGHLIGHT" val="0"/>
  <p:tag name="KSO_WM_UNIT_COMPATIBLE" val="0"/>
  <p:tag name="KSO_WM_UNIT_DIAGRAM_ISNUMVISUAL" val="0"/>
  <p:tag name="KSO_WM_UNIT_DIAGRAM_ISREFERUNIT" val="0"/>
  <p:tag name="KSO_WM_DIAGRAM_GROUP_CODE" val="l1-1"/>
  <p:tag name="KSO_WM_UNIT_ID" val="diagram20231058_2*l_h_i*1_3_1"/>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UNIT_TYPE" val="l_h_i"/>
  <p:tag name="KSO_WM_UNIT_INDEX" val="1_3_1"/>
  <p:tag name="KSO_WM_UNIT_SUBTYPE" val="d"/>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gradient&quot;:[{&quot;brightness&quot;:0.6000000238418579,&quot;colorType&quot;:1,&quot;foreColorIndex&quot;:7,&quot;pos&quot;:0,&quot;transparency&quot;:0},{&quot;brightness&quot;:0,&quot;colorType&quot;:1,&quot;foreColorIndex&quot;:7,&quot;pos&quot;:0.800000011920929,&quot;transparency&quot;:0}],&quot;type&quot;:3},&quot;glow&quot;:{&quot;colorType&quot;:0},&quot;line&quot;:{&quot;type&quot;:0},&quot;shadow&quot;:{&quot;brightness&quot;:-0.25,&quot;colorType&quot;:1,&quot;foreColorIndex&quot;:7,&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6,5,6,5,6]}"/>
</p:tagLst>
</file>

<file path=ppt/tags/tag6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058_2*l_h_a*1_3_1"/>
  <p:tag name="KSO_WM_TEMPLATE_CATEGORY" val="diagram"/>
  <p:tag name="KSO_WM_TEMPLATE_INDEX" val="20231058"/>
  <p:tag name="KSO_WM_UNIT_LAYERLEVEL" val="1_1_1"/>
  <p:tag name="KSO_WM_TAG_VERSION" val="3.0"/>
  <p:tag name="KSO_WM_DIAGRAM_VERSION" val="3"/>
  <p:tag name="KSO_WM_DIAGRAM_COLOR_TRICK" val="4"/>
  <p:tag name="KSO_WM_DIAGRAM_COLOR_TEXT_CAN_REMOVE" val="n"/>
  <p:tag name="KSO_WM_DIAGRAM_GROUP_CODE" val="l1-1"/>
  <p:tag name="KSO_WM_UNIT_TEXT_FILL_FORE_SCHEMECOLOR_INDEX_BRIGHTNESS" val="0"/>
  <p:tag name="KSO_WM_DIAGRAM_MAX_ITEMCNT" val="6"/>
  <p:tag name="KSO_WM_DIAGRAM_MIN_ITEMCNT" val="2"/>
  <p:tag name="KSO_WM_DIAGRAM_VIRTUALLY_FRAME" val="{&quot;height&quot;:287.7526771653544,&quot;left&quot;:15.9,&quot;top&quot;:103.89732283464566,&quot;width&quot;:692.11968503937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63.xml><?xml version="1.0" encoding="utf-8"?>
<p:tagLst xmlns:p="http://schemas.openxmlformats.org/presentationml/2006/main">
  <p:tag name="KSO_WPP_MARK_KEY" val="891c1755-801e-4bc8-ae05-5d4fcebe6002"/>
  <p:tag name="COMMONDATA" val="eyJoZGlkIjoiZjYyNmQwZDBlNzdlNWY3NTVkNTNmZmJmYmRjYmIzYzEifQ=="/>
  <p:tag name="resource_record_key" val="{&quot;70&quot;:[3315857,3320069,3312215,3314167,3314056,3333427,3333435]}"/>
</p:tagLst>
</file>

<file path=ppt/tags/tag7.xml><?xml version="1.0" encoding="utf-8"?>
<p:tagLst xmlns:p="http://schemas.openxmlformats.org/presentationml/2006/main">
  <p:tag name="MH" val="20160830110146"/>
  <p:tag name="MH_LIBRARY" val="CONTENTS"/>
  <p:tag name="MH_TYPE" val="ENTRY"/>
  <p:tag name="ID" val="553512"/>
  <p:tag name="MH_ORDER" val="1"/>
</p:tagLst>
</file>

<file path=ppt/tags/tag8.xml><?xml version="1.0" encoding="utf-8"?>
<p:tagLst xmlns:p="http://schemas.openxmlformats.org/presentationml/2006/main">
  <p:tag name="MH" val="20160830110146"/>
  <p:tag name="MH_LIBRARY" val="CONTENTS"/>
  <p:tag name="MH_TYPE" val="OTHERS"/>
  <p:tag name="ID" val="553512"/>
</p:tagLst>
</file>

<file path=ppt/tags/tag9.xml><?xml version="1.0" encoding="utf-8"?>
<p:tagLst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隶书"/>
        <a:cs typeface=""/>
      </a:majorFont>
      <a:minorFont>
        <a:latin typeface="Arial"/>
        <a:ea typeface="隶书"/>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38100" algn="ctr">
          <a:solidFill>
            <a:srgbClr val="FF0000"/>
          </a:solidFill>
          <a:round/>
        </a:ln>
      </a:spPr>
      <a:bodyPr wrap="square" rtlCol="0" anchor="ctr">
        <a:spAutoFit/>
      </a:bodyPr>
      <a:lstStyle>
        <a:defPPr algn="ctr">
          <a:buFontTx/>
          <a:buNone/>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隶书"/>
        <a:cs typeface=""/>
      </a:majorFont>
      <a:minorFont>
        <a:latin typeface="Arial"/>
        <a:ea typeface="隶书"/>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38100" algn="ctr">
          <a:solidFill>
            <a:srgbClr val="FF0000"/>
          </a:solidFill>
          <a:round/>
        </a:ln>
      </a:spPr>
      <a:bodyPr wrap="square" rtlCol="0" anchor="ctr">
        <a:spAutoFit/>
      </a:bodyPr>
      <a:lstStyle>
        <a:defPPr algn="ctr">
          <a:buFontTx/>
          <a:buNone/>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隶书"/>
        <a:cs typeface=""/>
      </a:majorFont>
      <a:minorFont>
        <a:latin typeface="Arial"/>
        <a:ea typeface="隶书"/>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38100" algn="ctr">
          <a:solidFill>
            <a:srgbClr val="FF0000"/>
          </a:solidFill>
          <a:round/>
        </a:ln>
      </a:spPr>
      <a:bodyPr wrap="square" rtlCol="0" anchor="ctr">
        <a:spAutoFit/>
      </a:bodyPr>
      <a:lstStyle>
        <a:defPPr algn="ctr">
          <a:buFontTx/>
          <a:buNone/>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隶书"/>
        <a:cs typeface=""/>
      </a:majorFont>
      <a:minorFont>
        <a:latin typeface="Arial"/>
        <a:ea typeface="隶书"/>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38100" algn="ctr">
          <a:solidFill>
            <a:srgbClr val="FF0000"/>
          </a:solidFill>
          <a:round/>
        </a:ln>
      </a:spPr>
      <a:bodyPr wrap="square" rtlCol="0" anchor="ctr">
        <a:spAutoFit/>
      </a:bodyPr>
      <a:lstStyle>
        <a:defPPr algn="ctr">
          <a:buFontTx/>
          <a:buNone/>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隶书"/>
        <a:cs typeface=""/>
      </a:majorFont>
      <a:minorFont>
        <a:latin typeface="Arial"/>
        <a:ea typeface="隶书"/>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38100" algn="ctr">
          <a:solidFill>
            <a:srgbClr val="FF0000"/>
          </a:solidFill>
          <a:round/>
        </a:ln>
      </a:spPr>
      <a:bodyPr wrap="square" rtlCol="0" anchor="ctr">
        <a:spAutoFit/>
      </a:bodyPr>
      <a:lstStyle>
        <a:defPPr algn="ctr">
          <a:buFontTx/>
          <a:buNone/>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第一PPT，www.1ppt.com">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2285</Words>
  <Application>WPS 演示</Application>
  <PresentationFormat>全屏显示(16:9)</PresentationFormat>
  <Paragraphs>172</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7</vt:i4>
      </vt:variant>
      <vt:variant>
        <vt:lpstr>幻灯片标题</vt:lpstr>
      </vt:variant>
      <vt:variant>
        <vt:i4>20</vt:i4>
      </vt:variant>
    </vt:vector>
  </HeadingPairs>
  <TitlesOfParts>
    <vt:vector size="41" baseType="lpstr">
      <vt:lpstr>Arial</vt:lpstr>
      <vt:lpstr>宋体</vt:lpstr>
      <vt:lpstr>Wingdings</vt:lpstr>
      <vt:lpstr>黑体</vt:lpstr>
      <vt:lpstr>微软雅黑</vt:lpstr>
      <vt:lpstr>隶书</vt:lpstr>
      <vt:lpstr>Wingdings</vt:lpstr>
      <vt:lpstr>Trebuchet MS</vt:lpstr>
      <vt:lpstr>Arial Unicode MS</vt:lpstr>
      <vt:lpstr>Calibri</vt:lpstr>
      <vt:lpstr>等线 Light</vt:lpstr>
      <vt:lpstr>等线</vt:lpstr>
      <vt:lpstr>Calibri Light</vt:lpstr>
      <vt:lpstr>华文新魏</vt:lpstr>
      <vt:lpstr>1_默认设计模板</vt:lpstr>
      <vt:lpstr>2_默认设计模板</vt:lpstr>
      <vt:lpstr>3_默认设计模板</vt:lpstr>
      <vt:lpstr>4_默认设计模板</vt:lpstr>
      <vt:lpstr>5_默认设计模板</vt:lpstr>
      <vt:lpstr>Office 主题​​</vt:lpstr>
      <vt:lpstr>第一PPT，www.1ppt.com</vt:lpstr>
      <vt:lpstr>PowerPoint 演示文稿</vt:lpstr>
      <vt:lpstr>前言</vt:lpstr>
      <vt:lpstr>羊水穿刺VS无创基因产前检测</vt:lpstr>
      <vt:lpstr>无创产前基因检测</vt:lpstr>
      <vt:lpstr>PowerPoint 演示文稿</vt:lpstr>
      <vt:lpstr>无创产前基因检测</vt:lpstr>
      <vt:lpstr>PowerPoint 演示文稿</vt:lpstr>
      <vt:lpstr>【筛查染色体疾病】</vt:lpstr>
      <vt:lpstr>【降低穿刺风险】</vt:lpstr>
      <vt:lpstr>【早期发现，科学干预】</vt:lpstr>
      <vt:lpstr>PowerPoint 演示文稿</vt:lpstr>
      <vt:lpstr>武汉市的惠民政策：免费NIPT</vt:lpstr>
      <vt:lpstr>免费NIPT资料准备</vt:lpstr>
      <vt:lpstr>PowerPoint 演示文稿</vt:lpstr>
      <vt:lpstr>PowerPoint 演示文稿</vt:lpstr>
      <vt:lpstr>【适用人群】</vt:lpstr>
      <vt:lpstr>【适用人群】</vt:lpstr>
      <vt:lpstr>【注意事项】</vt:lpstr>
      <vt:lpstr>健康小贴士</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Shanshanヘ</cp:lastModifiedBy>
  <cp:revision>858</cp:revision>
  <dcterms:created xsi:type="dcterms:W3CDTF">2021-10-15T08:40:00Z</dcterms:created>
  <dcterms:modified xsi:type="dcterms:W3CDTF">2025-04-05T16:53:28Z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B96E2914292F4593A8488EA07B01806A_13</vt:lpwstr>
  </property>
  <property fmtid="{D5CDD505-2E9C-101B-9397-08002B2CF9AE}" pid="3" name="KSOProductBuildVer">
    <vt:lpwstr>2052-12.1.0.20784</vt:lpwstr>
  </property>
</Properties>
</file>