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6" r:id="rId2"/>
  </p:sldMasterIdLst>
  <p:notesMasterIdLst>
    <p:notesMasterId r:id="rId27"/>
  </p:notesMasterIdLst>
  <p:handoutMasterIdLst>
    <p:handoutMasterId r:id="rId28"/>
  </p:handoutMasterIdLst>
  <p:sldIdLst>
    <p:sldId id="4720" r:id="rId3"/>
    <p:sldId id="4724" r:id="rId4"/>
    <p:sldId id="4708" r:id="rId5"/>
    <p:sldId id="4681" r:id="rId6"/>
    <p:sldId id="4684" r:id="rId7"/>
    <p:sldId id="4725" r:id="rId8"/>
    <p:sldId id="4726" r:id="rId9"/>
    <p:sldId id="4728" r:id="rId10"/>
    <p:sldId id="4732" r:id="rId11"/>
    <p:sldId id="4689" r:id="rId12"/>
    <p:sldId id="4735" r:id="rId13"/>
    <p:sldId id="4688" r:id="rId14"/>
    <p:sldId id="4690" r:id="rId15"/>
    <p:sldId id="4738" r:id="rId16"/>
    <p:sldId id="4683" r:id="rId17"/>
    <p:sldId id="4740" r:id="rId18"/>
    <p:sldId id="4660" r:id="rId19"/>
    <p:sldId id="4741" r:id="rId20"/>
    <p:sldId id="4747" r:id="rId21"/>
    <p:sldId id="4758" r:id="rId22"/>
    <p:sldId id="4751" r:id="rId23"/>
    <p:sldId id="4628" r:id="rId24"/>
    <p:sldId id="4629" r:id="rId25"/>
    <p:sldId id="4375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37658001-2E51-4725-92B3-0B3748B4CE50}">
          <p14:sldIdLst>
            <p14:sldId id="4720"/>
            <p14:sldId id="4724"/>
            <p14:sldId id="4708"/>
            <p14:sldId id="4681"/>
            <p14:sldId id="4684"/>
            <p14:sldId id="4725"/>
            <p14:sldId id="4726"/>
            <p14:sldId id="4728"/>
            <p14:sldId id="4732"/>
            <p14:sldId id="4689"/>
            <p14:sldId id="4735"/>
            <p14:sldId id="4688"/>
            <p14:sldId id="4690"/>
            <p14:sldId id="4738"/>
            <p14:sldId id="4683"/>
            <p14:sldId id="4740"/>
            <p14:sldId id="4660"/>
            <p14:sldId id="4741"/>
            <p14:sldId id="4747"/>
            <p14:sldId id="4758"/>
            <p14:sldId id="4751"/>
            <p14:sldId id="4628"/>
            <p14:sldId id="4629"/>
            <p14:sldId id="4375"/>
          </p14:sldIdLst>
        </p14:section>
        <p14:section name="谢谢" id="{68D17BA0-B30F-4716-87D2-3EFF3DCDF2A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716" userDrawn="1">
          <p15:clr>
            <a:srgbClr val="A4A3A4"/>
          </p15:clr>
        </p15:guide>
        <p15:guide id="2" pos="39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翟宏帅" initials="翟宏帅/运营科技" lastIdx="1" clrIdx="0"/>
  <p:cmAuthor id="7" name="Edgar Hunter" initials="EH" lastIdx="3" clrIdx="6"/>
  <p:cmAuthor id="1" name="刘思蜀" initials="刘思蜀" lastIdx="1" clrIdx="0"/>
  <p:cmAuthor id="2" name="作者" initials="A" lastIdx="0" clrIdx="1"/>
  <p:cmAuthor id="3" name="Administrator" initials="A" lastIdx="1" clrIdx="2"/>
  <p:cmAuthor id="4" name="Hewlett-Packard Company" initials="H" lastIdx="1" clrIdx="0"/>
  <p:cmAuthor id="5" name="Matt Gully" initials="MG" lastIdx="8" clrIdx="4"/>
  <p:cmAuthor id="6" name="许欣" initials="许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CC"/>
    <a:srgbClr val="FF3300"/>
    <a:srgbClr val="FED555"/>
    <a:srgbClr val="FFCCFF"/>
    <a:srgbClr val="4D4D4D"/>
    <a:srgbClr val="FF0066"/>
    <a:srgbClr val="F3C75A"/>
    <a:srgbClr val="4F81BD"/>
    <a:srgbClr val="89ADD1"/>
    <a:srgbClr val="F7D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1704" autoAdjust="0"/>
  </p:normalViewPr>
  <p:slideViewPr>
    <p:cSldViewPr snapToGrid="0" showGuides="1">
      <p:cViewPr varScale="1">
        <p:scale>
          <a:sx n="105" d="100"/>
          <a:sy n="105" d="100"/>
        </p:scale>
        <p:origin x="930" y="96"/>
      </p:cViewPr>
      <p:guideLst>
        <p:guide orient="horz" pos="3716"/>
        <p:guide pos="391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2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59D6C-705E-49E0-95D7-B6A02A893979}" type="doc">
      <dgm:prSet loTypeId="urn:microsoft.com/office/officeart/2005/8/layout/arrow6#1" loCatId="process" qsTypeId="urn:microsoft.com/office/officeart/2005/8/quickstyle/simple1#1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115717E7-FC8F-456C-8BB4-A80221D1C57B}">
      <dgm:prSet phldrT="[文本]"/>
      <dgm:spPr/>
      <dgm:t>
        <a:bodyPr/>
        <a:lstStyle/>
        <a:p>
          <a:r>
            <a:rPr lang="zh-CN" altLang="en-US" dirty="0"/>
            <a:t>保守治疗</a:t>
          </a:r>
        </a:p>
      </dgm:t>
    </dgm:pt>
    <dgm:pt modelId="{C43468D0-DB5B-4BA7-9560-F4788FDD42E0}" type="parTrans" cxnId="{3AC56A31-C175-41B1-B671-69C84F1D9A69}">
      <dgm:prSet/>
      <dgm:spPr/>
      <dgm:t>
        <a:bodyPr/>
        <a:lstStyle/>
        <a:p>
          <a:endParaRPr lang="zh-CN" altLang="en-US"/>
        </a:p>
      </dgm:t>
    </dgm:pt>
    <dgm:pt modelId="{3A5F91CD-7C80-4109-B3F1-01FE5E8B2B01}" type="sibTrans" cxnId="{3AC56A31-C175-41B1-B671-69C84F1D9A69}">
      <dgm:prSet/>
      <dgm:spPr/>
      <dgm:t>
        <a:bodyPr/>
        <a:lstStyle/>
        <a:p>
          <a:endParaRPr lang="zh-CN" altLang="en-US"/>
        </a:p>
      </dgm:t>
    </dgm:pt>
    <dgm:pt modelId="{05D3AF3A-697A-436A-83B6-FFCF585B4634}">
      <dgm:prSet phldrT="[文本]"/>
      <dgm:spPr/>
      <dgm:t>
        <a:bodyPr/>
        <a:lstStyle/>
        <a:p>
          <a:r>
            <a:rPr lang="zh-CN" altLang="en-US" dirty="0"/>
            <a:t>手术治疗</a:t>
          </a:r>
        </a:p>
      </dgm:t>
    </dgm:pt>
    <dgm:pt modelId="{500D8B51-EA5F-4834-9336-52ED25E84352}" type="parTrans" cxnId="{76B8FDD4-DC40-46FD-AB37-AFE242A7B821}">
      <dgm:prSet/>
      <dgm:spPr/>
      <dgm:t>
        <a:bodyPr/>
        <a:lstStyle/>
        <a:p>
          <a:endParaRPr lang="zh-CN" altLang="en-US"/>
        </a:p>
      </dgm:t>
    </dgm:pt>
    <dgm:pt modelId="{6FF028CF-46D9-4BAB-B87F-BAEDA4F2657B}" type="sibTrans" cxnId="{76B8FDD4-DC40-46FD-AB37-AFE242A7B821}">
      <dgm:prSet/>
      <dgm:spPr/>
      <dgm:t>
        <a:bodyPr/>
        <a:lstStyle/>
        <a:p>
          <a:endParaRPr lang="zh-CN" altLang="en-US"/>
        </a:p>
      </dgm:t>
    </dgm:pt>
    <dgm:pt modelId="{FF35C796-2D4B-4366-B610-B2BDA8807AC5}" type="pres">
      <dgm:prSet presAssocID="{33A59D6C-705E-49E0-95D7-B6A02A893979}" presName="compositeShape" presStyleCnt="0">
        <dgm:presLayoutVars>
          <dgm:chMax val="2"/>
          <dgm:dir/>
          <dgm:resizeHandles val="exact"/>
        </dgm:presLayoutVars>
      </dgm:prSet>
      <dgm:spPr/>
    </dgm:pt>
    <dgm:pt modelId="{4EBE9982-A12A-4A72-94D8-737F22DE3792}" type="pres">
      <dgm:prSet presAssocID="{33A59D6C-705E-49E0-95D7-B6A02A893979}" presName="ribbon" presStyleLbl="node1" presStyleIdx="0" presStyleCnt="1" custLinFactNeighborX="199" custLinFactNeighborY="-6109"/>
      <dgm:spPr/>
    </dgm:pt>
    <dgm:pt modelId="{DD77C275-9FA3-46BA-8008-AEE2BA3C2632}" type="pres">
      <dgm:prSet presAssocID="{33A59D6C-705E-49E0-95D7-B6A02A893979}" presName="leftArrowText" presStyleLbl="node1" presStyleIdx="0" presStyleCnt="1" custLinFactNeighborX="1901" custLinFactNeighborY="-7613">
        <dgm:presLayoutVars>
          <dgm:chMax val="0"/>
          <dgm:bulletEnabled val="1"/>
        </dgm:presLayoutVars>
      </dgm:prSet>
      <dgm:spPr/>
    </dgm:pt>
    <dgm:pt modelId="{3CAB2B0D-7365-4B3C-8993-69C2360E3ABA}" type="pres">
      <dgm:prSet presAssocID="{33A59D6C-705E-49E0-95D7-B6A02A893979}" presName="rightArrowText" presStyleLbl="node1" presStyleIdx="0" presStyleCnt="1" custLinFactNeighborY="-5984">
        <dgm:presLayoutVars>
          <dgm:chMax val="0"/>
          <dgm:bulletEnabled val="1"/>
        </dgm:presLayoutVars>
      </dgm:prSet>
      <dgm:spPr/>
    </dgm:pt>
  </dgm:ptLst>
  <dgm:cxnLst>
    <dgm:cxn modelId="{3AC56A31-C175-41B1-B671-69C84F1D9A69}" srcId="{33A59D6C-705E-49E0-95D7-B6A02A893979}" destId="{115717E7-FC8F-456C-8BB4-A80221D1C57B}" srcOrd="0" destOrd="0" parTransId="{C43468D0-DB5B-4BA7-9560-F4788FDD42E0}" sibTransId="{3A5F91CD-7C80-4109-B3F1-01FE5E8B2B01}"/>
    <dgm:cxn modelId="{D9767156-3699-4B10-932F-E33393D9E442}" type="presOf" srcId="{05D3AF3A-697A-436A-83B6-FFCF585B4634}" destId="{3CAB2B0D-7365-4B3C-8993-69C2360E3ABA}" srcOrd="0" destOrd="0" presId="urn:microsoft.com/office/officeart/2005/8/layout/arrow6#1"/>
    <dgm:cxn modelId="{DAAC687E-7C23-4B05-AA95-C4624E95DFE3}" type="presOf" srcId="{33A59D6C-705E-49E0-95D7-B6A02A893979}" destId="{FF35C796-2D4B-4366-B610-B2BDA8807AC5}" srcOrd="0" destOrd="0" presId="urn:microsoft.com/office/officeart/2005/8/layout/arrow6#1"/>
    <dgm:cxn modelId="{76B8FDD4-DC40-46FD-AB37-AFE242A7B821}" srcId="{33A59D6C-705E-49E0-95D7-B6A02A893979}" destId="{05D3AF3A-697A-436A-83B6-FFCF585B4634}" srcOrd="1" destOrd="0" parTransId="{500D8B51-EA5F-4834-9336-52ED25E84352}" sibTransId="{6FF028CF-46D9-4BAB-B87F-BAEDA4F2657B}"/>
    <dgm:cxn modelId="{0292D4E1-88B0-4351-8B56-39ADA914E8F3}" type="presOf" srcId="{115717E7-FC8F-456C-8BB4-A80221D1C57B}" destId="{DD77C275-9FA3-46BA-8008-AEE2BA3C2632}" srcOrd="0" destOrd="0" presId="urn:microsoft.com/office/officeart/2005/8/layout/arrow6#1"/>
    <dgm:cxn modelId="{EE0DBCB3-CCB4-4732-9970-E2099078FB5E}" type="presParOf" srcId="{FF35C796-2D4B-4366-B610-B2BDA8807AC5}" destId="{4EBE9982-A12A-4A72-94D8-737F22DE3792}" srcOrd="0" destOrd="0" presId="urn:microsoft.com/office/officeart/2005/8/layout/arrow6#1"/>
    <dgm:cxn modelId="{31C62B59-D944-4FAB-98B6-0A2374B01637}" type="presParOf" srcId="{FF35C796-2D4B-4366-B610-B2BDA8807AC5}" destId="{DD77C275-9FA3-46BA-8008-AEE2BA3C2632}" srcOrd="1" destOrd="0" presId="urn:microsoft.com/office/officeart/2005/8/layout/arrow6#1"/>
    <dgm:cxn modelId="{8231EB61-E111-4EAB-AB2C-4FF5AF9880A3}" type="presParOf" srcId="{FF35C796-2D4B-4366-B610-B2BDA8807AC5}" destId="{3CAB2B0D-7365-4B3C-8993-69C2360E3ABA}" srcOrd="2" destOrd="0" presId="urn:microsoft.com/office/officeart/2005/8/layout/arrow6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E9982-A12A-4A72-94D8-737F22DE3792}">
      <dsp:nvSpPr>
        <dsp:cNvPr id="0" name=""/>
        <dsp:cNvSpPr/>
      </dsp:nvSpPr>
      <dsp:spPr>
        <a:xfrm>
          <a:off x="0" y="86592"/>
          <a:ext cx="8771255" cy="3508502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7C275-9FA3-46BA-8008-AEE2BA3C2632}">
      <dsp:nvSpPr>
        <dsp:cNvPr id="0" name=""/>
        <dsp:cNvSpPr/>
      </dsp:nvSpPr>
      <dsp:spPr bwMode="white">
        <a:xfrm>
          <a:off x="1107575" y="784034"/>
          <a:ext cx="2894514" cy="171916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9136" rIns="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600" kern="1200" dirty="0"/>
            <a:t>保守治疗</a:t>
          </a:r>
        </a:p>
      </dsp:txBody>
      <dsp:txXfrm>
        <a:off x="1107575" y="784034"/>
        <a:ext cx="2894514" cy="1719165"/>
      </dsp:txXfrm>
    </dsp:sp>
    <dsp:sp modelId="{3CAB2B0D-7365-4B3C-8993-69C2360E3ABA}">
      <dsp:nvSpPr>
        <dsp:cNvPr id="0" name=""/>
        <dsp:cNvSpPr/>
      </dsp:nvSpPr>
      <dsp:spPr bwMode="white">
        <a:xfrm>
          <a:off x="4385627" y="1373399"/>
          <a:ext cx="3420789" cy="171916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9136" rIns="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600" kern="1200" dirty="0"/>
            <a:t>手术治疗</a:t>
          </a:r>
        </a:p>
      </dsp:txBody>
      <dsp:txXfrm>
        <a:off x="4385627" y="1373399"/>
        <a:ext cx="3420789" cy="1719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#1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ar" val="2.5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8E0E4-DC06-4041-AFA7-BB6F527FFA3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B7432-8BB0-4EFA-A417-EFCDC17B28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B2B8F-188F-483F-BE26-9EA34999530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4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904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7D976-433A-4019-8322-8C0E34BCC9D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130299"/>
            <a:ext cx="10850563" cy="5006975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4D4D4D"/>
                </a:solidFill>
              </a:defRPr>
            </a:lvl1pPr>
            <a:lvl2pPr>
              <a:defRPr sz="2000" b="1">
                <a:solidFill>
                  <a:srgbClr val="4D4D4D"/>
                </a:solidFill>
              </a:defRPr>
            </a:lvl2pPr>
            <a:lvl3pPr>
              <a:defRPr sz="1800" b="1">
                <a:solidFill>
                  <a:srgbClr val="4D4D4D"/>
                </a:solidFill>
              </a:defRPr>
            </a:lvl3pPr>
            <a:lvl4pPr>
              <a:defRPr sz="1600" b="1">
                <a:solidFill>
                  <a:srgbClr val="4D4D4D"/>
                </a:solidFill>
              </a:defRPr>
            </a:lvl4pPr>
            <a:lvl5pPr>
              <a:defRPr sz="1600" b="1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698198" y="220886"/>
            <a:ext cx="793318" cy="7933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698198" y="220886"/>
            <a:ext cx="793318" cy="793318"/>
          </a:xfrm>
          <a:prstGeom prst="rect">
            <a:avLst/>
          </a:prstGeom>
        </p:spPr>
      </p:pic>
      <p:sp>
        <p:nvSpPr>
          <p:cNvPr id="3" name="标题 5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130299"/>
            <a:ext cx="10850563" cy="5006975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 b="1">
                <a:solidFill>
                  <a:srgbClr val="0070C0"/>
                </a:solidFill>
              </a:defRPr>
            </a:lvl1pPr>
            <a:lvl2pPr marL="685800" indent="-228600">
              <a:lnSpc>
                <a:spcPct val="150000"/>
              </a:lnSpc>
              <a:buFont typeface="微软雅黑" panose="020B0503020204020204" pitchFamily="34" charset="-122"/>
              <a:buChar char="-"/>
              <a:defRPr sz="2400" b="1">
                <a:solidFill>
                  <a:srgbClr val="4D4D4D"/>
                </a:solidFill>
              </a:defRPr>
            </a:lvl2pPr>
            <a:lvl3pPr marL="1143000" indent="-228600">
              <a:lnSpc>
                <a:spcPct val="150000"/>
              </a:lnSpc>
              <a:buFont typeface="微软雅黑" panose="020B0503020204020204" pitchFamily="34" charset="-122"/>
              <a:buChar char="-"/>
              <a:defRPr sz="2000" b="1">
                <a:solidFill>
                  <a:srgbClr val="4D4D4D"/>
                </a:solidFill>
              </a:defRPr>
            </a:lvl3pPr>
            <a:lvl4pPr marL="1600200" indent="-228600">
              <a:lnSpc>
                <a:spcPct val="150000"/>
              </a:lnSpc>
              <a:buFont typeface="微软雅黑" panose="020B0503020204020204" pitchFamily="34" charset="-122"/>
              <a:buChar char="-"/>
              <a:defRPr sz="1800" b="1">
                <a:solidFill>
                  <a:srgbClr val="4D4D4D"/>
                </a:solidFill>
              </a:defRPr>
            </a:lvl4pPr>
            <a:lvl5pPr marL="2057400" indent="-228600">
              <a:lnSpc>
                <a:spcPct val="150000"/>
              </a:lnSpc>
              <a:buFont typeface="微软雅黑" panose="020B0503020204020204" pitchFamily="34" charset="-122"/>
              <a:buChar char="-"/>
              <a:defRPr sz="1800" b="1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69924" y="1101270"/>
            <a:ext cx="10850563" cy="0"/>
          </a:xfrm>
          <a:prstGeom prst="line">
            <a:avLst/>
          </a:prstGeom>
          <a:ln w="34925" cmpd="sng">
            <a:solidFill>
              <a:schemeClr val="bg1">
                <a:lumMod val="85000"/>
              </a:schemeClr>
            </a:solidFill>
            <a:round/>
          </a:ln>
          <a:effec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698198" y="220886"/>
            <a:ext cx="793318" cy="7933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_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02" y="9258"/>
            <a:ext cx="4899572" cy="68487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266753" y="1196752"/>
            <a:ext cx="9658495" cy="0"/>
          </a:xfrm>
          <a:prstGeom prst="line">
            <a:avLst/>
          </a:prstGeom>
          <a:ln w="38100" cmpd="dbl">
            <a:gradFill>
              <a:gsLst>
                <a:gs pos="0">
                  <a:srgbClr val="0070C0"/>
                </a:gs>
                <a:gs pos="30000">
                  <a:schemeClr val="accent1">
                    <a:lumMod val="45000"/>
                    <a:lumOff val="5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C730-F263-4975-8DAA-77AEAA45FE8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69E5-CC6E-4467-A072-B281FD3E790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7"/>
          <p:cNvSpPr/>
          <p:nvPr>
            <p:custDataLst>
              <p:tags r:id="rId1"/>
            </p:custDataLst>
          </p:nvPr>
        </p:nvSpPr>
        <p:spPr>
          <a:xfrm>
            <a:off x="5881370" y="4941570"/>
            <a:ext cx="6301740" cy="1591310"/>
          </a:xfrm>
          <a:custGeom>
            <a:avLst/>
            <a:gdLst>
              <a:gd name="connsiteX0" fmla="*/ 2 w 9924"/>
              <a:gd name="connsiteY0" fmla="*/ 2235 h 2506"/>
              <a:gd name="connsiteX1" fmla="*/ 0 w 9924"/>
              <a:gd name="connsiteY1" fmla="*/ 230 h 2506"/>
              <a:gd name="connsiteX2" fmla="*/ 220 w 9924"/>
              <a:gd name="connsiteY2" fmla="*/ 0 h 2506"/>
              <a:gd name="connsiteX3" fmla="*/ 500 w 9924"/>
              <a:gd name="connsiteY3" fmla="*/ 0 h 2506"/>
              <a:gd name="connsiteX4" fmla="*/ 710 w 9924"/>
              <a:gd name="connsiteY4" fmla="*/ 220 h 2506"/>
              <a:gd name="connsiteX5" fmla="*/ 710 w 9924"/>
              <a:gd name="connsiteY5" fmla="*/ 2050 h 2506"/>
              <a:gd name="connsiteX6" fmla="*/ 500 w 9924"/>
              <a:gd name="connsiteY6" fmla="*/ 2050 h 2506"/>
              <a:gd name="connsiteX7" fmla="*/ 500 w 9924"/>
              <a:gd name="connsiteY7" fmla="*/ 980 h 2506"/>
              <a:gd name="connsiteX8" fmla="*/ 1153 w 9924"/>
              <a:gd name="connsiteY8" fmla="*/ 982 h 2506"/>
              <a:gd name="connsiteX9" fmla="*/ 1153 w 9924"/>
              <a:gd name="connsiteY9" fmla="*/ 1942 h 2506"/>
              <a:gd name="connsiteX10" fmla="*/ 1936 w 9924"/>
              <a:gd name="connsiteY10" fmla="*/ 1946 h 2506"/>
              <a:gd name="connsiteX11" fmla="*/ 1936 w 9924"/>
              <a:gd name="connsiteY11" fmla="*/ 2268 h 2506"/>
              <a:gd name="connsiteX12" fmla="*/ 2281 w 9924"/>
              <a:gd name="connsiteY12" fmla="*/ 2268 h 2506"/>
              <a:gd name="connsiteX13" fmla="*/ 2283 w 9924"/>
              <a:gd name="connsiteY13" fmla="*/ 2506 h 2506"/>
              <a:gd name="connsiteX14" fmla="*/ 9924 w 9924"/>
              <a:gd name="connsiteY14" fmla="*/ 2501 h 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924" h="2506">
                <a:moveTo>
                  <a:pt x="2" y="2235"/>
                </a:moveTo>
                <a:lnTo>
                  <a:pt x="0" y="230"/>
                </a:lnTo>
                <a:lnTo>
                  <a:pt x="220" y="0"/>
                </a:lnTo>
                <a:lnTo>
                  <a:pt x="500" y="0"/>
                </a:lnTo>
                <a:lnTo>
                  <a:pt x="710" y="220"/>
                </a:lnTo>
                <a:lnTo>
                  <a:pt x="710" y="2050"/>
                </a:lnTo>
                <a:lnTo>
                  <a:pt x="500" y="2050"/>
                </a:lnTo>
                <a:lnTo>
                  <a:pt x="500" y="980"/>
                </a:lnTo>
                <a:lnTo>
                  <a:pt x="1153" y="982"/>
                </a:lnTo>
                <a:lnTo>
                  <a:pt x="1153" y="1942"/>
                </a:lnTo>
                <a:lnTo>
                  <a:pt x="1936" y="1946"/>
                </a:lnTo>
                <a:lnTo>
                  <a:pt x="1936" y="2268"/>
                </a:lnTo>
                <a:lnTo>
                  <a:pt x="2281" y="2268"/>
                </a:lnTo>
                <a:lnTo>
                  <a:pt x="2283" y="2506"/>
                </a:lnTo>
                <a:lnTo>
                  <a:pt x="9924" y="2501"/>
                </a:lnTo>
              </a:path>
            </a:pathLst>
          </a:custGeom>
          <a:noFill/>
          <a:ln w="1905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任意多边形 8"/>
          <p:cNvSpPr/>
          <p:nvPr>
            <p:custDataLst>
              <p:tags r:id="rId2"/>
            </p:custDataLst>
          </p:nvPr>
        </p:nvSpPr>
        <p:spPr>
          <a:xfrm>
            <a:off x="0" y="5236845"/>
            <a:ext cx="5894705" cy="1302385"/>
          </a:xfrm>
          <a:custGeom>
            <a:avLst/>
            <a:gdLst>
              <a:gd name="connsiteX0" fmla="*/ 9283 w 9283"/>
              <a:gd name="connsiteY0" fmla="*/ 1758 h 2051"/>
              <a:gd name="connsiteX1" fmla="*/ 9062 w 9283"/>
              <a:gd name="connsiteY1" fmla="*/ 1755 h 2051"/>
              <a:gd name="connsiteX2" fmla="*/ 9062 w 9283"/>
              <a:gd name="connsiteY2" fmla="*/ 0 h 2051"/>
              <a:gd name="connsiteX3" fmla="*/ 8410 w 9283"/>
              <a:gd name="connsiteY3" fmla="*/ 547 h 2051"/>
              <a:gd name="connsiteX4" fmla="*/ 8410 w 9283"/>
              <a:gd name="connsiteY4" fmla="*/ 2028 h 2051"/>
              <a:gd name="connsiteX5" fmla="*/ 8710 w 9283"/>
              <a:gd name="connsiteY5" fmla="*/ 2028 h 2051"/>
              <a:gd name="connsiteX6" fmla="*/ 8710 w 9283"/>
              <a:gd name="connsiteY6" fmla="*/ 1158 h 2051"/>
              <a:gd name="connsiteX7" fmla="*/ 7675 w 9283"/>
              <a:gd name="connsiteY7" fmla="*/ 906 h 2051"/>
              <a:gd name="connsiteX8" fmla="*/ 7674 w 9283"/>
              <a:gd name="connsiteY8" fmla="*/ 1785 h 2051"/>
              <a:gd name="connsiteX9" fmla="*/ 7084 w 9283"/>
              <a:gd name="connsiteY9" fmla="*/ 1785 h 2051"/>
              <a:gd name="connsiteX10" fmla="*/ 7086 w 9283"/>
              <a:gd name="connsiteY10" fmla="*/ 2051 h 2051"/>
              <a:gd name="connsiteX11" fmla="*/ 0 w 9283"/>
              <a:gd name="connsiteY11" fmla="*/ 2047 h 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83" h="2051">
                <a:moveTo>
                  <a:pt x="9283" y="1758"/>
                </a:moveTo>
                <a:lnTo>
                  <a:pt x="9062" y="1755"/>
                </a:lnTo>
                <a:lnTo>
                  <a:pt x="9062" y="0"/>
                </a:lnTo>
                <a:lnTo>
                  <a:pt x="8410" y="547"/>
                </a:lnTo>
                <a:lnTo>
                  <a:pt x="8410" y="2028"/>
                </a:lnTo>
                <a:lnTo>
                  <a:pt x="8710" y="2028"/>
                </a:lnTo>
                <a:lnTo>
                  <a:pt x="8710" y="1158"/>
                </a:lnTo>
                <a:lnTo>
                  <a:pt x="7675" y="906"/>
                </a:lnTo>
                <a:lnTo>
                  <a:pt x="7674" y="1785"/>
                </a:lnTo>
                <a:lnTo>
                  <a:pt x="7084" y="1785"/>
                </a:lnTo>
                <a:lnTo>
                  <a:pt x="7086" y="2051"/>
                </a:lnTo>
                <a:lnTo>
                  <a:pt x="0" y="2047"/>
                </a:lnTo>
              </a:path>
            </a:pathLst>
          </a:custGeom>
          <a:noFill/>
          <a:ln w="1905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3"/>
            </p:custDataLst>
          </p:nvPr>
        </p:nvCxnSpPr>
        <p:spPr>
          <a:xfrm>
            <a:off x="6106795" y="4594225"/>
            <a:ext cx="0" cy="347345"/>
          </a:xfrm>
          <a:prstGeom prst="line">
            <a:avLst/>
          </a:prstGeom>
          <a:noFill/>
          <a:ln w="1905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4"/>
            </p:custDataLst>
          </p:nvPr>
        </p:nvSpPr>
        <p:spPr>
          <a:xfrm>
            <a:off x="2233477" y="3106297"/>
            <a:ext cx="7725045" cy="1159200"/>
          </a:xfrm>
        </p:spPr>
        <p:txBody>
          <a:bodyPr wrap="square" lIns="90000" tIns="46800" rIns="90000" bIns="46800" anchor="t">
            <a:normAutofit/>
          </a:bodyPr>
          <a:lstStyle>
            <a:lvl1pPr algn="ctr">
              <a:defRPr sz="5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单击编辑母版标题</a:t>
            </a:r>
          </a:p>
        </p:txBody>
      </p:sp>
      <p:sp>
        <p:nvSpPr>
          <p:cNvPr id="8" name="节编号 3"/>
          <p:cNvSpPr>
            <a:spLocks noGrp="1"/>
          </p:cNvSpPr>
          <p:nvPr userDrawn="1">
            <p:ph type="body" sz="quarter" idx="13" hasCustomPrompt="1"/>
            <p:custDataLst>
              <p:tags r:id="rId5"/>
            </p:custDataLst>
          </p:nvPr>
        </p:nvSpPr>
        <p:spPr>
          <a:xfrm>
            <a:off x="3513000" y="1376507"/>
            <a:ext cx="5166000" cy="1602000"/>
          </a:xfrm>
        </p:spPr>
        <p:txBody>
          <a:bodyPr wrap="none" lIns="90000" tIns="46800" rIns="90000" bIns="46800" anchor="b">
            <a:normAutofit/>
          </a:bodyPr>
          <a:lstStyle>
            <a:lvl1pPr marL="0" indent="0" algn="ctr">
              <a:buNone/>
              <a:defRPr sz="6000" b="1">
                <a:ln w="158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</a:defRPr>
            </a:lvl1pPr>
          </a:lstStyle>
          <a:p>
            <a:pPr lvl="0"/>
            <a:r>
              <a:rPr lang="zh-CN" altLang="en-US" dirty="0"/>
              <a:t>节编号</a:t>
            </a:r>
          </a:p>
        </p:txBody>
      </p:sp>
      <p:sp>
        <p:nvSpPr>
          <p:cNvPr id="4" name="日期占位符 4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请在插入菜单</a:t>
            </a:r>
            <a:r>
              <a:rPr lang="en-US" altLang="zh-CN"/>
              <a:t>—</a:t>
            </a:r>
            <a:r>
              <a:rPr lang="zh-CN" altLang="en-US"/>
              <a:t>页眉和页脚中修改此文本</a:t>
            </a:r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4D4D4D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D4D4D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D4D4D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4D4D4D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4D4D4D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5"/>
          <p:cNvSpPr>
            <a:spLocks noChangeAspect="1"/>
          </p:cNvSpPr>
          <p:nvPr userDrawn="1">
            <p:custDataLst>
              <p:tags r:id="rId3"/>
            </p:custDataLst>
          </p:nvPr>
        </p:nvSpPr>
        <p:spPr>
          <a:xfrm flipH="1">
            <a:off x="695960" y="185497"/>
            <a:ext cx="11491926" cy="1032510"/>
          </a:xfrm>
          <a:custGeom>
            <a:avLst/>
            <a:gdLst>
              <a:gd name="connsiteX0" fmla="*/ 0 w 17629"/>
              <a:gd name="connsiteY0" fmla="*/ 1621 h 1626"/>
              <a:gd name="connsiteX1" fmla="*/ 1899 w 17629"/>
              <a:gd name="connsiteY1" fmla="*/ 1621 h 1626"/>
              <a:gd name="connsiteX2" fmla="*/ 1899 w 17629"/>
              <a:gd name="connsiteY2" fmla="*/ 1378 h 1626"/>
              <a:gd name="connsiteX3" fmla="*/ 2246 w 17629"/>
              <a:gd name="connsiteY3" fmla="*/ 1378 h 1626"/>
              <a:gd name="connsiteX4" fmla="*/ 2244 w 17629"/>
              <a:gd name="connsiteY4" fmla="*/ 982 h 1626"/>
              <a:gd name="connsiteX5" fmla="*/ 2765 w 17629"/>
              <a:gd name="connsiteY5" fmla="*/ 975 h 1626"/>
              <a:gd name="connsiteX6" fmla="*/ 2765 w 17629"/>
              <a:gd name="connsiteY6" fmla="*/ 1290 h 1626"/>
              <a:gd name="connsiteX7" fmla="*/ 2617 w 17629"/>
              <a:gd name="connsiteY7" fmla="*/ 1291 h 1626"/>
              <a:gd name="connsiteX8" fmla="*/ 2617 w 17629"/>
              <a:gd name="connsiteY8" fmla="*/ 133 h 1626"/>
              <a:gd name="connsiteX9" fmla="*/ 3295 w 17629"/>
              <a:gd name="connsiteY9" fmla="*/ 0 h 1626"/>
              <a:gd name="connsiteX10" fmla="*/ 3294 w 17629"/>
              <a:gd name="connsiteY10" fmla="*/ 1533 h 1626"/>
              <a:gd name="connsiteX11" fmla="*/ 3015 w 17629"/>
              <a:gd name="connsiteY11" fmla="*/ 1535 h 1626"/>
              <a:gd name="connsiteX12" fmla="*/ 3015 w 17629"/>
              <a:gd name="connsiteY12" fmla="*/ 755 h 1626"/>
              <a:gd name="connsiteX13" fmla="*/ 3603 w 17629"/>
              <a:gd name="connsiteY13" fmla="*/ 637 h 1626"/>
              <a:gd name="connsiteX14" fmla="*/ 3602 w 17629"/>
              <a:gd name="connsiteY14" fmla="*/ 1177 h 1626"/>
              <a:gd name="connsiteX15" fmla="*/ 4024 w 17629"/>
              <a:gd name="connsiteY15" fmla="*/ 1176 h 1626"/>
              <a:gd name="connsiteX16" fmla="*/ 4024 w 17629"/>
              <a:gd name="connsiteY16" fmla="*/ 1626 h 1626"/>
              <a:gd name="connsiteX17" fmla="*/ 17629 w 17629"/>
              <a:gd name="connsiteY17" fmla="*/ 1621 h 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629" h="1626">
                <a:moveTo>
                  <a:pt x="0" y="1621"/>
                </a:moveTo>
                <a:lnTo>
                  <a:pt x="1899" y="1621"/>
                </a:lnTo>
                <a:lnTo>
                  <a:pt x="1899" y="1378"/>
                </a:lnTo>
                <a:lnTo>
                  <a:pt x="2246" y="1378"/>
                </a:lnTo>
                <a:lnTo>
                  <a:pt x="2244" y="982"/>
                </a:lnTo>
                <a:cubicBezTo>
                  <a:pt x="2417" y="980"/>
                  <a:pt x="2593" y="975"/>
                  <a:pt x="2765" y="975"/>
                </a:cubicBezTo>
                <a:lnTo>
                  <a:pt x="2765" y="1290"/>
                </a:lnTo>
                <a:lnTo>
                  <a:pt x="2617" y="1291"/>
                </a:lnTo>
                <a:lnTo>
                  <a:pt x="2617" y="133"/>
                </a:lnTo>
                <a:lnTo>
                  <a:pt x="3295" y="0"/>
                </a:lnTo>
                <a:cubicBezTo>
                  <a:pt x="3296" y="468"/>
                  <a:pt x="3298" y="1057"/>
                  <a:pt x="3294" y="1533"/>
                </a:cubicBezTo>
                <a:lnTo>
                  <a:pt x="3015" y="1535"/>
                </a:lnTo>
                <a:lnTo>
                  <a:pt x="3015" y="755"/>
                </a:lnTo>
                <a:lnTo>
                  <a:pt x="3603" y="637"/>
                </a:lnTo>
                <a:lnTo>
                  <a:pt x="3602" y="1177"/>
                </a:lnTo>
                <a:lnTo>
                  <a:pt x="4024" y="1176"/>
                </a:lnTo>
                <a:lnTo>
                  <a:pt x="4024" y="1626"/>
                </a:lnTo>
                <a:lnTo>
                  <a:pt x="17629" y="1621"/>
                </a:lnTo>
              </a:path>
            </a:pathLst>
          </a:custGeom>
          <a:noFill/>
          <a:ln w="1905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31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30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29.jpeg"/><Relationship Id="rId5" Type="http://schemas.openxmlformats.org/officeDocument/2006/relationships/tags" Target="../tags/tag51.xml"/><Relationship Id="rId10" Type="http://schemas.openxmlformats.org/officeDocument/2006/relationships/image" Target="../media/image28.jpeg"/><Relationship Id="rId4" Type="http://schemas.openxmlformats.org/officeDocument/2006/relationships/tags" Target="../tags/tag50.xml"/><Relationship Id="rId9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2" Type="http://schemas.openxmlformats.org/officeDocument/2006/relationships/tags" Target="../tags/tag56.xml"/><Relationship Id="rId16" Type="http://schemas.openxmlformats.org/officeDocument/2006/relationships/image" Target="../media/image34.png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5" Type="http://schemas.openxmlformats.org/officeDocument/2006/relationships/tags" Target="../tags/tag59.xml"/><Relationship Id="rId15" Type="http://schemas.openxmlformats.org/officeDocument/2006/relationships/image" Target="../media/image33.png"/><Relationship Id="rId10" Type="http://schemas.openxmlformats.org/officeDocument/2006/relationships/tags" Target="../tags/tag64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tags" Target="../tags/tag82.xml"/><Relationship Id="rId18" Type="http://schemas.openxmlformats.org/officeDocument/2006/relationships/image" Target="../media/image36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image" Target="../media/image35.png"/><Relationship Id="rId2" Type="http://schemas.openxmlformats.org/officeDocument/2006/relationships/tags" Target="../tags/tag71.xml"/><Relationship Id="rId16" Type="http://schemas.openxmlformats.org/officeDocument/2006/relationships/slideLayout" Target="../slideLayouts/slideLayout3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10" Type="http://schemas.openxmlformats.org/officeDocument/2006/relationships/tags" Target="../tags/tag79.xml"/><Relationship Id="rId19" Type="http://schemas.openxmlformats.org/officeDocument/2006/relationships/image" Target="../media/image37.png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26" Type="http://schemas.openxmlformats.org/officeDocument/2006/relationships/image" Target="../media/image38.jpeg"/><Relationship Id="rId3" Type="http://schemas.openxmlformats.org/officeDocument/2006/relationships/tags" Target="../tags/tag87.xml"/><Relationship Id="rId21" Type="http://schemas.openxmlformats.org/officeDocument/2006/relationships/tags" Target="../tags/tag105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5" Type="http://schemas.openxmlformats.org/officeDocument/2006/relationships/slideLayout" Target="../slideLayouts/slideLayout3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tags" Target="../tags/tag108.xml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tags" Target="../tags/tag107.xml"/><Relationship Id="rId28" Type="http://schemas.openxmlformats.org/officeDocument/2006/relationships/image" Target="../media/image40.jpe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tags" Target="../tags/tag106.xml"/><Relationship Id="rId27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tags" Target="../tags/tag24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4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552000" y="45000"/>
            <a:ext cx="2636948" cy="7455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70573"/>
            <a:ext cx="12192000" cy="24094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635000"/>
          </a:effectLst>
        </p:spPr>
      </p:pic>
      <p:sp>
        <p:nvSpPr>
          <p:cNvPr id="5" name="Text Box 198"/>
          <p:cNvSpPr txBox="1">
            <a:spLocks noChangeArrowheads="1"/>
          </p:cNvSpPr>
          <p:nvPr/>
        </p:nvSpPr>
        <p:spPr bwMode="ltGray">
          <a:xfrm>
            <a:off x="124" y="1700039"/>
            <a:ext cx="12191999" cy="168529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1250" tIns="30624" rIns="61250" bIns="30624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ClrTx/>
              <a:buSzTx/>
            </a:pPr>
            <a:r>
              <a:rPr lang="zh-CN" altLang="en-US" sz="4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脑出血</a:t>
            </a:r>
            <a:endParaRPr lang="en-US" altLang="zh-CN" sz="4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1" hangingPunct="1">
              <a:lnSpc>
                <a:spcPct val="110000"/>
              </a:lnSpc>
              <a:buClrTx/>
              <a:buSzTx/>
            </a:pPr>
            <a:r>
              <a:rPr lang="zh-CN" altLang="en-US" sz="48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+mn-ea"/>
              </a:rPr>
              <a:t>“头”等大事-护脑知多少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07408" y="3564255"/>
            <a:ext cx="4069080" cy="1141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武汉大学人民医院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光谷院区神经外科 张美芳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1780" y="416560"/>
            <a:ext cx="9108440" cy="6546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454963" y="93878"/>
            <a:ext cx="10641129" cy="936625"/>
            <a:chOff x="454963" y="93878"/>
            <a:chExt cx="10641129" cy="936625"/>
          </a:xfrm>
        </p:grpSpPr>
        <p:sp>
          <p:nvSpPr>
            <p:cNvPr id="13" name="AutoShape 13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1" name="AutoShape 21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6" name="AutoShape 26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7" name="AutoShape 27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9" name="AutoShape 29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0" name="AutoShape 30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1" name="AutoShape 31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2" name="AutoShape 32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94842" y="93878"/>
              <a:ext cx="10001250" cy="936625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32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病因与风险因素</a:t>
              </a:r>
              <a:endParaRPr lang="zh-CN" altLang="en-US" sz="32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398" t="1232"/>
          <a:stretch>
            <a:fillRect/>
          </a:stretch>
        </p:blipFill>
        <p:spPr>
          <a:xfrm>
            <a:off x="799465" y="1282065"/>
            <a:ext cx="10768330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57470" y="5782310"/>
            <a:ext cx="1689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</a:rPr>
              <a:t>  </a:t>
            </a:r>
            <a:r>
              <a:rPr lang="zh-CN" altLang="en-US" sz="2800" b="1">
                <a:solidFill>
                  <a:srgbClr val="C00000"/>
                </a:solidFill>
              </a:rPr>
              <a:t>脑出血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115" y="203835"/>
            <a:ext cx="913130" cy="832485"/>
          </a:xfrm>
          <a:prstGeom prst="rect">
            <a:avLst/>
          </a:prstGeom>
        </p:spPr>
      </p:pic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33477" y="3106297"/>
            <a:ext cx="7725045" cy="1159200"/>
          </a:xfrm>
        </p:spPr>
        <p:txBody>
          <a:bodyPr/>
          <a:lstStyle/>
          <a:p>
            <a:r>
              <a:rPr lang="zh-CN" altLang="en-US"/>
              <a:t>发病前有什么表现呢？</a:t>
            </a: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513000" y="1376507"/>
            <a:ext cx="5166000" cy="1602000"/>
          </a:xfrm>
        </p:spPr>
        <p:txBody>
          <a:bodyPr/>
          <a:lstStyle/>
          <a:p>
            <a:r>
              <a:rPr lang="en-US" altLang="zh-CN"/>
              <a:t>PART FOUR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454963" y="93878"/>
            <a:ext cx="10641129" cy="864789"/>
            <a:chOff x="454963" y="93878"/>
            <a:chExt cx="10641129" cy="864789"/>
          </a:xfrm>
        </p:grpSpPr>
        <p:sp>
          <p:nvSpPr>
            <p:cNvPr id="13" name="AutoShape 13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1" name="AutoShape 21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6" name="AutoShape 26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7" name="AutoShape 27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9" name="AutoShape 29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0" name="AutoShape 30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1" name="AutoShape 31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2" name="AutoShape 32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94842" y="93878"/>
              <a:ext cx="10001250" cy="864789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3200" b="1" dirty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脑出血的发病表现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88975" y="3308350"/>
            <a:ext cx="103320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突然叫不醒、鼾声大作        </a:t>
            </a: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突发头痛伴恶心呕吐         视物模糊 视物重影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05" y="1147445"/>
            <a:ext cx="3188970" cy="202565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415" y="1181735"/>
            <a:ext cx="2584450" cy="199136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405" y="1181735"/>
            <a:ext cx="2583815" cy="199136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70" y="3946525"/>
            <a:ext cx="3189605" cy="202565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097156" name="图片 4" descr="新建文件夹ea56ea04-3961-40a7-96e0-a731127e32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525" y="3975735"/>
            <a:ext cx="2560955" cy="1990725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7680" y="3975100"/>
            <a:ext cx="2538730" cy="199136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53415" y="6054725"/>
            <a:ext cx="10598150" cy="568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交谈途中突发失语        </a:t>
            </a:r>
            <a:r>
              <a:rPr lang="en-US" altLang="zh-CN" sz="24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头晕目眩，反应迟钝     </a:t>
            </a:r>
            <a:r>
              <a:rPr lang="en-US" altLang="zh-CN" sz="24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突发口角歪斜、肢体发麻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454963" y="93878"/>
            <a:ext cx="10641129" cy="864789"/>
            <a:chOff x="454963" y="93878"/>
            <a:chExt cx="10641129" cy="864789"/>
          </a:xfrm>
        </p:grpSpPr>
        <p:sp>
          <p:nvSpPr>
            <p:cNvPr id="13" name="AutoShape 13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1" name="AutoShape 21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6" name="AutoShape 26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7" name="AutoShape 27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9" name="AutoShape 29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0" name="AutoShape 30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1" name="AutoShape 31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2" name="AutoShape 32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94842" y="93878"/>
              <a:ext cx="10001250" cy="864789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3200" b="1" dirty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脑出血的发病表现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105"/>
          <a:stretch>
            <a:fillRect/>
          </a:stretch>
        </p:blipFill>
        <p:spPr>
          <a:xfrm>
            <a:off x="0" y="1116965"/>
            <a:ext cx="12192000" cy="5741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115" y="203835"/>
            <a:ext cx="913130" cy="832485"/>
          </a:xfrm>
          <a:prstGeom prst="rect">
            <a:avLst/>
          </a:prstGeom>
        </p:spPr>
      </p:pic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33477" y="3106297"/>
            <a:ext cx="7725045" cy="1159200"/>
          </a:xfrm>
        </p:spPr>
        <p:txBody>
          <a:bodyPr/>
          <a:lstStyle/>
          <a:p>
            <a:r>
              <a:rPr lang="zh-CN" altLang="en-US"/>
              <a:t>发病了怎么办呢？</a:t>
            </a: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513000" y="1376507"/>
            <a:ext cx="5166000" cy="1602000"/>
          </a:xfrm>
        </p:spPr>
        <p:txBody>
          <a:bodyPr/>
          <a:lstStyle/>
          <a:p>
            <a:r>
              <a:rPr lang="en-US" altLang="zh-CN"/>
              <a:t>PART FIVE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454963" y="93878"/>
            <a:ext cx="10641129" cy="936625"/>
            <a:chOff x="454963" y="93878"/>
            <a:chExt cx="10641129" cy="936625"/>
          </a:xfrm>
        </p:grpSpPr>
        <p:sp>
          <p:nvSpPr>
            <p:cNvPr id="13" name="AutoShape 13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1" name="AutoShape 21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6" name="AutoShape 26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7" name="AutoShape 27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9" name="AutoShape 29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0" name="AutoShape 30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1" name="AutoShape 31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2" name="AutoShape 32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94842" y="93878"/>
              <a:ext cx="10001250" cy="936625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32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脑出血的紧急处理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20" y="1030605"/>
            <a:ext cx="7761605" cy="38252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79295" y="5154295"/>
            <a:ext cx="7835265" cy="112458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 w="12700" cmpd="dbl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脑出血病情凶险，致残率和死亡率高，一定要早识别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早就医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115" y="203835"/>
            <a:ext cx="913130" cy="832485"/>
          </a:xfrm>
          <a:prstGeom prst="rect">
            <a:avLst/>
          </a:prstGeom>
        </p:spPr>
      </p:pic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33477" y="3106297"/>
            <a:ext cx="7725045" cy="1159200"/>
          </a:xfrm>
        </p:spPr>
        <p:txBody>
          <a:bodyPr/>
          <a:lstStyle/>
          <a:p>
            <a:r>
              <a:rPr lang="zh-CN" altLang="en-US"/>
              <a:t>治疗和预后</a:t>
            </a: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513000" y="1376507"/>
            <a:ext cx="5166000" cy="1602000"/>
          </a:xfrm>
        </p:spPr>
        <p:txBody>
          <a:bodyPr/>
          <a:lstStyle/>
          <a:p>
            <a:r>
              <a:rPr lang="en-US" altLang="zh-CN" dirty="0"/>
              <a:t>PART SIX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454963" y="93878"/>
            <a:ext cx="10641129" cy="936625"/>
            <a:chOff x="454963" y="93878"/>
            <a:chExt cx="10641129" cy="936625"/>
          </a:xfrm>
        </p:grpSpPr>
        <p:sp>
          <p:nvSpPr>
            <p:cNvPr id="21" name="AutoShape 21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6" name="AutoShape 26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7" name="AutoShape 27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9" name="AutoShape 29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0" name="AutoShape 30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1" name="AutoShape 31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32" name="AutoShape 32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3" name="AutoShape 33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4" name="AutoShape 34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5" name="AutoShape 35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6" name="AutoShape 36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37" name="AutoShape 37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8" name="AutoShape 38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9" name="AutoShape 39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40" name="AutoShape 40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094842" y="93878"/>
              <a:ext cx="10001250" cy="936625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32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脑出血治疗</a:t>
              </a:r>
            </a:p>
          </p:txBody>
        </p:sp>
      </p:grpSp>
      <p:graphicFrame>
        <p:nvGraphicFramePr>
          <p:cNvPr id="11" name="图示 10"/>
          <p:cNvGraphicFramePr/>
          <p:nvPr/>
        </p:nvGraphicFramePr>
        <p:xfrm>
          <a:off x="1393190" y="1668780"/>
          <a:ext cx="8771255" cy="4110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454963" y="93878"/>
            <a:ext cx="10641129" cy="864789"/>
            <a:chOff x="454963" y="93878"/>
            <a:chExt cx="10641129" cy="864789"/>
          </a:xfrm>
        </p:grpSpPr>
        <p:sp>
          <p:nvSpPr>
            <p:cNvPr id="21" name="AutoShape 21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6" name="AutoShape 26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7" name="AutoShape 27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9" name="AutoShape 29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0" name="AutoShape 30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1" name="AutoShape 31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32" name="AutoShape 32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3" name="AutoShape 33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4" name="AutoShape 34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5" name="AutoShape 35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6" name="AutoShape 36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37" name="AutoShape 37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8" name="AutoShape 38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9" name="AutoShape 39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40" name="AutoShape 40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094842" y="93878"/>
              <a:ext cx="10001250" cy="864789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3200" b="1" dirty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脑出血治疗</a:t>
              </a: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319" y="3923581"/>
            <a:ext cx="3911456" cy="2394509"/>
          </a:xfrm>
          <a:prstGeom prst="roundRect">
            <a:avLst/>
          </a:prstGeom>
          <a:ln>
            <a:solidFill>
              <a:srgbClr val="002060"/>
            </a:solidFill>
          </a:ln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319" y="1632247"/>
            <a:ext cx="3944773" cy="2291334"/>
          </a:xfrm>
          <a:prstGeom prst="roundRect">
            <a:avLst/>
          </a:prstGeom>
          <a:ln>
            <a:solidFill>
              <a:srgbClr val="002060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A04C7C2-854E-AEC7-B239-2AEA7B80109C}"/>
              </a:ext>
            </a:extLst>
          </p:cNvPr>
          <p:cNvSpPr txBox="1"/>
          <p:nvPr/>
        </p:nvSpPr>
        <p:spPr>
          <a:xfrm>
            <a:off x="7936992" y="958667"/>
            <a:ext cx="309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手术治疗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C074499-39DF-59D6-A3C9-F8A25B53F52D}"/>
              </a:ext>
            </a:extLst>
          </p:cNvPr>
          <p:cNvSpPr txBox="1"/>
          <p:nvPr/>
        </p:nvSpPr>
        <p:spPr>
          <a:xfrm>
            <a:off x="1886002" y="1219534"/>
            <a:ext cx="3090672" cy="304698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保守治疗</a:t>
            </a:r>
            <a:endParaRPr lang="en-US" altLang="zh-CN" sz="3200" b="1" dirty="0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b="1" dirty="0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药物控制：</a:t>
            </a:r>
            <a:endParaRPr lang="en-US" altLang="zh-CN" sz="3200" b="1" dirty="0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降压</a:t>
            </a:r>
            <a:endParaRPr lang="en-US" altLang="zh-CN" sz="3200" b="1" dirty="0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脱水</a:t>
            </a:r>
            <a:endParaRPr lang="en-US" altLang="zh-CN" sz="3200" b="1" dirty="0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营养神经等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601724" y="4315960"/>
            <a:ext cx="3052052" cy="160459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ts val="270"/>
              </a:spcBef>
              <a:defRPr/>
            </a:pP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恢复期较长，需要耐心护理和康复训练，部分患者可能留下后遗症</a:t>
            </a:r>
            <a:endParaRPr lang="en-US" sz="2000"/>
          </a:p>
        </p:txBody>
      </p:sp>
      <p:grpSp>
        <p:nvGrpSpPr>
          <p:cNvPr id="6" name="Group 6"/>
          <p:cNvGrpSpPr/>
          <p:nvPr/>
        </p:nvGrpSpPr>
        <p:grpSpPr>
          <a:xfrm>
            <a:off x="454963" y="93878"/>
            <a:ext cx="10641129" cy="936625"/>
            <a:chOff x="454963" y="93878"/>
            <a:chExt cx="10641129" cy="936625"/>
          </a:xfrm>
        </p:grpSpPr>
        <p:sp>
          <p:nvSpPr>
            <p:cNvPr id="7" name="AutoShape 7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10" name="AutoShape 10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12" name="AutoShape 12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3" name="AutoShape 13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1" name="AutoShape 21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6" name="AutoShape 26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094842" y="93878"/>
              <a:ext cx="10001250" cy="936625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32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病程与预后</a:t>
              </a:r>
            </a:p>
          </p:txBody>
        </p:sp>
      </p:grpSp>
      <p:sp>
        <p:nvSpPr>
          <p:cNvPr id="28" name="AutoShape 28"/>
          <p:cNvSpPr/>
          <p:nvPr/>
        </p:nvSpPr>
        <p:spPr>
          <a:xfrm>
            <a:off x="601724" y="3976765"/>
            <a:ext cx="2936423" cy="33919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just">
              <a:defRPr/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 后</a:t>
            </a:r>
            <a:endParaRPr lang="en-US" sz="2400"/>
          </a:p>
        </p:txBody>
      </p:sp>
      <p:sp>
        <p:nvSpPr>
          <p:cNvPr id="42" name="椭圆 4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06789" y="2139508"/>
            <a:ext cx="4235642" cy="4235642"/>
          </a:xfrm>
          <a:prstGeom prst="ellipse">
            <a:avLst/>
          </a:prstGeom>
          <a:noFill/>
          <a:ln w="1905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矩形 42"/>
          <p:cNvSpPr/>
          <p:nvPr>
            <p:custDataLst>
              <p:tags r:id="rId2"/>
            </p:custDataLst>
          </p:nvPr>
        </p:nvSpPr>
        <p:spPr>
          <a:xfrm>
            <a:off x="1538605" y="3268345"/>
            <a:ext cx="3397250" cy="16573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50000"/>
              </a:lnSpc>
              <a:spcBef>
                <a:spcPts val="270"/>
              </a:spcBef>
              <a:defRPr/>
            </a:pPr>
            <a:r>
              <a:rPr lang="en-US" sz="2400" b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出血量较大时</a:t>
            </a:r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病情可能迅速恶化</a:t>
            </a:r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，可能</a:t>
            </a: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危及生命</a:t>
            </a:r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，住院周期长；</a:t>
            </a:r>
            <a:r>
              <a:rPr lang="en-US" sz="2400" b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出血量较小时</a:t>
            </a: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，病情可能逐渐稳定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4" name="矩形 43"/>
          <p:cNvSpPr/>
          <p:nvPr>
            <p:custDataLst>
              <p:tags r:id="rId3"/>
            </p:custDataLst>
          </p:nvPr>
        </p:nvSpPr>
        <p:spPr>
          <a:xfrm>
            <a:off x="2428240" y="2576830"/>
            <a:ext cx="1367155" cy="5264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kern="0">
                <a:solidFill>
                  <a:schemeClr val="accent1"/>
                </a:solidFill>
                <a:latin typeface="+mn-ea"/>
                <a:cs typeface="+mn-ea"/>
              </a:rPr>
              <a:t>病</a:t>
            </a:r>
            <a:r>
              <a:rPr lang="en-US" altLang="zh-CN" sz="3200" b="1" kern="0">
                <a:solidFill>
                  <a:schemeClr val="accent1"/>
                </a:solidFill>
                <a:latin typeface="+mn-ea"/>
                <a:cs typeface="+mn-ea"/>
              </a:rPr>
              <a:t>  </a:t>
            </a:r>
            <a:r>
              <a:rPr lang="zh-CN" altLang="en-US" sz="3200" b="1" kern="0">
                <a:solidFill>
                  <a:schemeClr val="accent1"/>
                </a:solidFill>
                <a:latin typeface="+mn-ea"/>
                <a:cs typeface="+mn-ea"/>
              </a:rPr>
              <a:t>程</a:t>
            </a:r>
          </a:p>
        </p:txBody>
      </p:sp>
      <p:sp>
        <p:nvSpPr>
          <p:cNvPr id="45" name="椭圆 44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362708" y="2139508"/>
            <a:ext cx="4235642" cy="4235642"/>
          </a:xfrm>
          <a:prstGeom prst="ellipse">
            <a:avLst/>
          </a:prstGeom>
          <a:noFill/>
          <a:ln w="1905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6" name="矩形 45"/>
          <p:cNvSpPr/>
          <p:nvPr>
            <p:custDataLst>
              <p:tags r:id="rId5"/>
            </p:custDataLst>
          </p:nvPr>
        </p:nvSpPr>
        <p:spPr>
          <a:xfrm>
            <a:off x="6842672" y="3317738"/>
            <a:ext cx="3051852" cy="16571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50000"/>
              </a:lnSpc>
              <a:spcBef>
                <a:spcPts val="270"/>
              </a:spcBef>
              <a:defRPr/>
            </a:pPr>
            <a:r>
              <a:rPr lang="en-US" sz="2400" b="1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恢复期较长，需要耐心护理和康复训练，部分患者</a:t>
            </a:r>
            <a:r>
              <a:rPr lang="zh-CN" altLang="en-US" sz="2400" b="1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</a:t>
            </a:r>
            <a:r>
              <a:rPr lang="en-US" sz="2400" b="1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留下后遗症</a:t>
            </a:r>
            <a:endParaRPr lang="en-US" altLang="en-US" sz="2400" b="1" dirty="0">
              <a:solidFill>
                <a:schemeClr val="tx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7" name="矩形 46"/>
          <p:cNvSpPr/>
          <p:nvPr>
            <p:custDataLst>
              <p:tags r:id="rId6"/>
            </p:custDataLst>
          </p:nvPr>
        </p:nvSpPr>
        <p:spPr>
          <a:xfrm>
            <a:off x="7764780" y="2646680"/>
            <a:ext cx="1386205" cy="3867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kern="0">
                <a:solidFill>
                  <a:schemeClr val="accent2"/>
                </a:solidFill>
                <a:latin typeface="+mn-ea"/>
                <a:cs typeface="+mn-ea"/>
              </a:rPr>
              <a:t>预</a:t>
            </a:r>
            <a:r>
              <a:rPr lang="en-US" altLang="zh-CN" sz="3200" b="1" kern="0">
                <a:solidFill>
                  <a:schemeClr val="accent2"/>
                </a:solidFill>
                <a:latin typeface="+mn-ea"/>
                <a:cs typeface="+mn-ea"/>
              </a:rPr>
              <a:t>  </a:t>
            </a:r>
            <a:r>
              <a:rPr lang="zh-CN" altLang="en-US" sz="3200" b="1" kern="0">
                <a:solidFill>
                  <a:schemeClr val="accent2"/>
                </a:solidFill>
                <a:latin typeface="+mn-ea"/>
                <a:cs typeface="+mn-ea"/>
              </a:rPr>
              <a:t>后</a:t>
            </a:r>
          </a:p>
        </p:txBody>
      </p:sp>
      <p:pic>
        <p:nvPicPr>
          <p:cNvPr id="48" name="图片 47" descr="D:/视觉中国/VCG211366043557.jpgVCG21136604355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9151067" y="1415737"/>
            <a:ext cx="1781358" cy="1781358"/>
          </a:xfrm>
          <a:custGeom>
            <a:avLst/>
            <a:gdLst>
              <a:gd name="connsiteX0" fmla="*/ 847857 w 1695714"/>
              <a:gd name="connsiteY0" fmla="*/ 0 h 1695714"/>
              <a:gd name="connsiteX1" fmla="*/ 1695714 w 1695714"/>
              <a:gd name="connsiteY1" fmla="*/ 847857 h 1695714"/>
              <a:gd name="connsiteX2" fmla="*/ 847857 w 1695714"/>
              <a:gd name="connsiteY2" fmla="*/ 1695714 h 1695714"/>
              <a:gd name="connsiteX3" fmla="*/ 0 w 1695714"/>
              <a:gd name="connsiteY3" fmla="*/ 847857 h 1695714"/>
              <a:gd name="connsiteX4" fmla="*/ 847857 w 1695714"/>
              <a:gd name="connsiteY4" fmla="*/ 0 h 169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714" h="1695714">
                <a:moveTo>
                  <a:pt x="847857" y="0"/>
                </a:moveTo>
                <a:cubicBezTo>
                  <a:pt x="1316115" y="0"/>
                  <a:pt x="1695714" y="379599"/>
                  <a:pt x="1695714" y="847857"/>
                </a:cubicBezTo>
                <a:cubicBezTo>
                  <a:pt x="1695714" y="1316115"/>
                  <a:pt x="1316115" y="1695714"/>
                  <a:pt x="847857" y="1695714"/>
                </a:cubicBezTo>
                <a:cubicBezTo>
                  <a:pt x="379599" y="1695714"/>
                  <a:pt x="0" y="1316115"/>
                  <a:pt x="0" y="847857"/>
                </a:cubicBezTo>
                <a:cubicBezTo>
                  <a:pt x="0" y="379599"/>
                  <a:pt x="379599" y="0"/>
                  <a:pt x="847857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solidFill>
              <a:schemeClr val="accent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3795148" y="1415737"/>
            <a:ext cx="1781358" cy="1781358"/>
          </a:xfrm>
          <a:custGeom>
            <a:avLst/>
            <a:gdLst>
              <a:gd name="connsiteX0" fmla="*/ 847857 w 1695714"/>
              <a:gd name="connsiteY0" fmla="*/ 0 h 1695714"/>
              <a:gd name="connsiteX1" fmla="*/ 1695714 w 1695714"/>
              <a:gd name="connsiteY1" fmla="*/ 847857 h 1695714"/>
              <a:gd name="connsiteX2" fmla="*/ 847857 w 1695714"/>
              <a:gd name="connsiteY2" fmla="*/ 1695714 h 1695714"/>
              <a:gd name="connsiteX3" fmla="*/ 0 w 1695714"/>
              <a:gd name="connsiteY3" fmla="*/ 847857 h 1695714"/>
              <a:gd name="connsiteX4" fmla="*/ 847857 w 1695714"/>
              <a:gd name="connsiteY4" fmla="*/ 0 h 169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714" h="1695714">
                <a:moveTo>
                  <a:pt x="847857" y="0"/>
                </a:moveTo>
                <a:cubicBezTo>
                  <a:pt x="1316115" y="0"/>
                  <a:pt x="1695714" y="379599"/>
                  <a:pt x="1695714" y="847857"/>
                </a:cubicBezTo>
                <a:cubicBezTo>
                  <a:pt x="1695714" y="1316115"/>
                  <a:pt x="1316115" y="1695714"/>
                  <a:pt x="847857" y="1695714"/>
                </a:cubicBezTo>
                <a:cubicBezTo>
                  <a:pt x="379599" y="1695714"/>
                  <a:pt x="0" y="1316115"/>
                  <a:pt x="0" y="847857"/>
                </a:cubicBezTo>
                <a:cubicBezTo>
                  <a:pt x="0" y="379599"/>
                  <a:pt x="379599" y="0"/>
                  <a:pt x="847857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395" y="1416050"/>
            <a:ext cx="1781175" cy="1781175"/>
          </a:xfrm>
          <a:prstGeom prst="ellips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0985" y="1433830"/>
            <a:ext cx="1781175" cy="1762760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115" y="203835"/>
            <a:ext cx="913130" cy="832485"/>
          </a:xfrm>
          <a:prstGeom prst="rect">
            <a:avLst/>
          </a:prstGeom>
        </p:spPr>
      </p:pic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33477" y="3106297"/>
            <a:ext cx="7725045" cy="1159200"/>
          </a:xfrm>
        </p:spPr>
        <p:txBody>
          <a:bodyPr/>
          <a:lstStyle/>
          <a:p>
            <a:r>
              <a:rPr lang="zh-CN" altLang="en-US"/>
              <a:t>什么是脑出血呢？</a:t>
            </a: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513000" y="1376507"/>
            <a:ext cx="5166000" cy="1602000"/>
          </a:xfrm>
        </p:spPr>
        <p:txBody>
          <a:bodyPr/>
          <a:lstStyle/>
          <a:p>
            <a:r>
              <a:rPr lang="en-US" altLang="zh-CN"/>
              <a:t>PART ONE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6"/>
          <a:srcRect l="12500" r="12500"/>
          <a:stretch>
            <a:fillRect/>
          </a:stretch>
        </p:blipFill>
        <p:spPr>
          <a:xfrm>
            <a:off x="9280525" y="3548380"/>
            <a:ext cx="2911475" cy="2911475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0645" y="1685290"/>
            <a:ext cx="1868170" cy="1873885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9220" y="1708785"/>
            <a:ext cx="1946910" cy="1850390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06525" y="1708785"/>
            <a:ext cx="1847850" cy="1850390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grpSp>
        <p:nvGrpSpPr>
          <p:cNvPr id="8" name="Group 8"/>
          <p:cNvGrpSpPr/>
          <p:nvPr/>
        </p:nvGrpSpPr>
        <p:grpSpPr>
          <a:xfrm>
            <a:off x="3612771" y="3559447"/>
            <a:ext cx="702092" cy="584684"/>
            <a:chOff x="3612771" y="3559447"/>
            <a:chExt cx="702092" cy="584684"/>
          </a:xfrm>
        </p:grpSpPr>
        <p:sp>
          <p:nvSpPr>
            <p:cNvPr id="9" name="Freeform 9"/>
            <p:cNvSpPr/>
            <p:nvPr/>
          </p:nvSpPr>
          <p:spPr>
            <a:xfrm>
              <a:off x="3612771" y="4122895"/>
              <a:ext cx="702092" cy="21236"/>
            </a:xfrm>
            <a:custGeom>
              <a:avLst/>
              <a:gdLst/>
              <a:ahLst/>
              <a:cxnLst/>
              <a:rect l="l" t="t" r="r" b="b"/>
              <a:pathLst>
                <a:path w="76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6" y="0"/>
                    <a:pt x="76" y="1"/>
                  </a:cubicBezTo>
                  <a:cubicBezTo>
                    <a:pt x="76" y="2"/>
                    <a:pt x="75" y="2"/>
                    <a:pt x="75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3702447" y="3690774"/>
              <a:ext cx="101383" cy="37274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3850662" y="3559447"/>
              <a:ext cx="101383" cy="504071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3998877" y="3720392"/>
              <a:ext cx="101383" cy="34312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4147092" y="3830623"/>
              <a:ext cx="101383" cy="23303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54963" y="93878"/>
            <a:ext cx="10641129" cy="936625"/>
            <a:chOff x="454963" y="93878"/>
            <a:chExt cx="10641129" cy="936625"/>
          </a:xfrm>
        </p:grpSpPr>
        <p:sp>
          <p:nvSpPr>
            <p:cNvPr id="28" name="AutoShape 28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" name="AutoShape 29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0" name="AutoShape 30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" name="AutoShape 31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2" name="AutoShape 32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3" name="AutoShape 33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4" name="AutoShape 34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" name="AutoShape 35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6" name="AutoShape 36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7" name="AutoShape 37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8" name="AutoShape 38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" name="AutoShape 39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0" name="AutoShape 40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1" name="AutoShape 41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2" name="AutoShape 42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3" name="AutoShape 43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4" name="AutoShape 44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" name="AutoShape 45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6" name="AutoShape 46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7" name="AutoShape 47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094842" y="93878"/>
              <a:ext cx="10001250" cy="936625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2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脑出血</a:t>
              </a:r>
              <a:r>
                <a:rPr lang="zh-CN" altLang="en-US" sz="32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并发症</a:t>
              </a:r>
            </a:p>
          </p:txBody>
        </p:sp>
      </p:grpSp>
      <p:sp>
        <p:nvSpPr>
          <p:cNvPr id="49" name="圆角矩形 106"/>
          <p:cNvSpPr/>
          <p:nvPr>
            <p:custDataLst>
              <p:tags r:id="rId1"/>
            </p:custDataLst>
          </p:nvPr>
        </p:nvSpPr>
        <p:spPr>
          <a:xfrm>
            <a:off x="757555" y="2986088"/>
            <a:ext cx="3095386" cy="3253979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  <a:spcBef>
                <a:spcPts val="375"/>
              </a:spcBef>
              <a:defRPr/>
            </a:pPr>
            <a:endParaRPr lang="en-US" b="1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375"/>
              </a:spcBef>
              <a:defRPr/>
            </a:pPr>
            <a:endParaRPr lang="en-US" b="1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375"/>
              </a:spcBef>
              <a:defRPr/>
            </a:pPr>
            <a:endParaRPr lang="en-US" b="1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375"/>
              </a:spcBef>
              <a:defRPr/>
            </a:pPr>
            <a:r>
              <a:rPr lang="en-US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脑出血后，可能出现不同程度的运动障碍，如</a:t>
            </a:r>
            <a:r>
              <a:rPr lang="en-US" b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偏瘫、肢体无力</a:t>
            </a:r>
            <a:r>
              <a:rPr lang="en-US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等，影响患者的日常生活和活动能力</a:t>
            </a:r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50" name="圆角矩形 106"/>
          <p:cNvSpPr/>
          <p:nvPr>
            <p:custDataLst>
              <p:tags r:id="rId2"/>
            </p:custDataLst>
          </p:nvPr>
        </p:nvSpPr>
        <p:spPr>
          <a:xfrm>
            <a:off x="4539615" y="2986088"/>
            <a:ext cx="3095386" cy="3253979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  <a:spcBef>
                <a:spcPts val="375"/>
              </a:spcBef>
              <a:defRPr/>
            </a:pPr>
            <a:endParaRPr lang="en-US" b="1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375"/>
              </a:spcBef>
              <a:defRPr/>
            </a:pPr>
            <a:endParaRPr lang="en-US" b="1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375"/>
              </a:spcBef>
              <a:defRPr/>
            </a:pPr>
            <a:r>
              <a:rPr lang="en-US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部分患者可能出现认知障碍，如</a:t>
            </a:r>
            <a:r>
              <a:rPr lang="en-US" b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记忆力减退、思维迟缓等</a:t>
            </a:r>
            <a:r>
              <a:rPr lang="en-US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，影响患者的社交和工作能力</a:t>
            </a:r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51" name="圆角矩形 106"/>
          <p:cNvSpPr/>
          <p:nvPr>
            <p:custDataLst>
              <p:tags r:id="rId3"/>
            </p:custDataLst>
          </p:nvPr>
        </p:nvSpPr>
        <p:spPr>
          <a:xfrm>
            <a:off x="8321675" y="2986088"/>
            <a:ext cx="3095386" cy="3253979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  <a:spcBef>
                <a:spcPts val="375"/>
              </a:spcBef>
              <a:defRPr/>
            </a:pPr>
            <a:endParaRPr lang="en-US" b="1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375"/>
              </a:spcBef>
              <a:defRPr/>
            </a:pPr>
            <a:endParaRPr lang="en-US" b="1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375"/>
              </a:spcBef>
              <a:defRPr/>
            </a:pPr>
            <a:endParaRPr lang="en-US" b="1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375"/>
              </a:spcBef>
              <a:defRPr/>
            </a:pPr>
            <a:r>
              <a:rPr lang="en-US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脑出血还可能导致患者</a:t>
            </a:r>
            <a:r>
              <a:rPr lang="en-US" b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言语不清、吞咽困难</a:t>
            </a:r>
            <a:r>
              <a:rPr lang="en-US" b="1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等，进一步增加患者的生活和心理负担</a:t>
            </a:r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53" name="圆角矩形 52"/>
          <p:cNvSpPr/>
          <p:nvPr>
            <p:custDataLst>
              <p:tags r:id="rId4"/>
            </p:custDataLst>
          </p:nvPr>
        </p:nvSpPr>
        <p:spPr>
          <a:xfrm>
            <a:off x="2139315" y="3363913"/>
            <a:ext cx="404188" cy="40418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127000" dist="635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6" name="圆角矩形 55"/>
          <p:cNvSpPr/>
          <p:nvPr>
            <p:custDataLst>
              <p:tags r:id="rId5"/>
            </p:custDataLst>
          </p:nvPr>
        </p:nvSpPr>
        <p:spPr>
          <a:xfrm>
            <a:off x="5922010" y="3348673"/>
            <a:ext cx="403703" cy="40418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>
            <a:solidFill>
              <a:schemeClr val="lt1"/>
            </a:solidFill>
          </a:ln>
          <a:effectLst>
            <a:outerShdw blurRad="127000" dist="63500" dir="2700000" algn="tl" rotWithShape="0">
              <a:schemeClr val="accent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7" name="任意多边形 56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rot="8100000">
            <a:off x="5998845" y="3445193"/>
            <a:ext cx="249530" cy="14793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9" name="圆角矩形 58"/>
          <p:cNvSpPr/>
          <p:nvPr>
            <p:custDataLst>
              <p:tags r:id="rId7"/>
            </p:custDataLst>
          </p:nvPr>
        </p:nvSpPr>
        <p:spPr>
          <a:xfrm>
            <a:off x="9703435" y="3352483"/>
            <a:ext cx="403703" cy="40418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127000" dist="635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60" name="任意多边形 59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rot="8100000">
            <a:off x="9785985" y="3448368"/>
            <a:ext cx="249530" cy="14793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2" name="矩形 61"/>
          <p:cNvSpPr/>
          <p:nvPr>
            <p:custDataLst>
              <p:tags r:id="rId9"/>
            </p:custDataLst>
          </p:nvPr>
        </p:nvSpPr>
        <p:spPr>
          <a:xfrm>
            <a:off x="1052195" y="4472305"/>
            <a:ext cx="2650490" cy="2813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运动障碍</a:t>
            </a:r>
            <a:endParaRPr lang="zh-CN" altLang="en-US" sz="2800" b="1" dirty="0">
              <a:solidFill>
                <a:schemeClr val="accent1"/>
              </a:solidFill>
              <a:latin typeface="+mn-ea"/>
              <a:cs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28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4" name="矩形 63"/>
          <p:cNvSpPr/>
          <p:nvPr>
            <p:custDataLst>
              <p:tags r:id="rId10"/>
            </p:custDataLst>
          </p:nvPr>
        </p:nvSpPr>
        <p:spPr>
          <a:xfrm>
            <a:off x="4761865" y="3720148"/>
            <a:ext cx="2650735" cy="53335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accent2"/>
                </a:solidFill>
                <a:latin typeface="+mn-ea"/>
                <a:cs typeface="+mn-ea"/>
              </a:rPr>
              <a:t>认知障碍</a:t>
            </a:r>
          </a:p>
        </p:txBody>
      </p:sp>
      <p:sp>
        <p:nvSpPr>
          <p:cNvPr id="66" name="矩形 65"/>
          <p:cNvSpPr/>
          <p:nvPr>
            <p:custDataLst>
              <p:tags r:id="rId11"/>
            </p:custDataLst>
          </p:nvPr>
        </p:nvSpPr>
        <p:spPr>
          <a:xfrm>
            <a:off x="8646795" y="4063048"/>
            <a:ext cx="2650735" cy="53335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言语吞咽障碍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4" name="任意多边形 53"/>
          <p:cNvSpPr>
            <a:spLocks noChangeAspect="1"/>
          </p:cNvSpPr>
          <p:nvPr>
            <p:custDataLst>
              <p:tags r:id="rId12"/>
            </p:custDataLst>
          </p:nvPr>
        </p:nvSpPr>
        <p:spPr>
          <a:xfrm rot="8100000">
            <a:off x="2216785" y="3459798"/>
            <a:ext cx="249530" cy="14793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115" y="203835"/>
            <a:ext cx="913130" cy="832485"/>
          </a:xfrm>
          <a:prstGeom prst="rect">
            <a:avLst/>
          </a:prstGeom>
        </p:spPr>
      </p:pic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33477" y="3106297"/>
            <a:ext cx="7725045" cy="1159200"/>
          </a:xfrm>
        </p:spPr>
        <p:txBody>
          <a:bodyPr/>
          <a:lstStyle/>
          <a:p>
            <a:r>
              <a:rPr lang="zh-CN" altLang="en-US" dirty="0"/>
              <a:t>脑出血注意要点</a:t>
            </a: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513000" y="1376507"/>
            <a:ext cx="5166000" cy="1602000"/>
          </a:xfrm>
        </p:spPr>
        <p:txBody>
          <a:bodyPr/>
          <a:lstStyle/>
          <a:p>
            <a:r>
              <a:rPr lang="en-US" altLang="zh-CN" dirty="0"/>
              <a:t>PART SEVEN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454963" y="93878"/>
            <a:ext cx="10641129" cy="864789"/>
            <a:chOff x="454963" y="93878"/>
            <a:chExt cx="10641129" cy="864789"/>
          </a:xfrm>
        </p:grpSpPr>
        <p:sp>
          <p:nvSpPr>
            <p:cNvPr id="12" name="AutoShape 12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3" name="AutoShape 13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1" name="AutoShape 21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6" name="AutoShape 26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7" name="AutoShape 27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9" name="AutoShape 29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0" name="AutoShape 30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1" name="AutoShape 31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094842" y="93878"/>
              <a:ext cx="10001250" cy="864789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3200" b="1" dirty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预防再次脑出血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81837" y="1604867"/>
            <a:ext cx="3394996" cy="490334"/>
            <a:chOff x="981837" y="1604867"/>
            <a:chExt cx="3394996" cy="490334"/>
          </a:xfrm>
        </p:grpSpPr>
        <p:sp>
          <p:nvSpPr>
            <p:cNvPr id="34" name="TextBox 34"/>
            <p:cNvSpPr txBox="1"/>
            <p:nvPr/>
          </p:nvSpPr>
          <p:spPr>
            <a:xfrm>
              <a:off x="981837" y="1604867"/>
              <a:ext cx="3394996" cy="490334"/>
            </a:xfrm>
            <a:prstGeom prst="rect">
              <a:avLst/>
            </a:prstGeom>
          </p:spPr>
          <p:txBody>
            <a:bodyPr vert="horz" wrap="square" lIns="66008" tIns="33052" rIns="66008" bIns="33052" rtlCol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25" b="1">
                  <a:solidFill>
                    <a:srgbClr val="FFFDFD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定期监测血压、血糖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771733" y="1604867"/>
            <a:ext cx="3394996" cy="490334"/>
            <a:chOff x="7771733" y="1604867"/>
            <a:chExt cx="3394996" cy="490334"/>
          </a:xfrm>
        </p:grpSpPr>
        <p:sp>
          <p:nvSpPr>
            <p:cNvPr id="42" name="TextBox 42"/>
            <p:cNvSpPr txBox="1"/>
            <p:nvPr/>
          </p:nvSpPr>
          <p:spPr>
            <a:xfrm>
              <a:off x="7771733" y="1604867"/>
              <a:ext cx="3394996" cy="490334"/>
            </a:xfrm>
            <a:prstGeom prst="rect">
              <a:avLst/>
            </a:prstGeom>
          </p:spPr>
          <p:txBody>
            <a:bodyPr vert="horz" wrap="square" lIns="66008" tIns="33052" rIns="66008" bIns="33052" rtlCol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25" b="1">
                  <a:solidFill>
                    <a:srgbClr val="FFFDFD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避免剧烈运动和情绪波动</a:t>
              </a:r>
            </a:p>
          </p:txBody>
        </p:sp>
      </p:grpSp>
      <p:sp>
        <p:nvSpPr>
          <p:cNvPr id="65" name="@svg_07-3713&amp;2980"/>
          <p:cNvSpPr/>
          <p:nvPr>
            <p:custDataLst>
              <p:tags r:id="rId1"/>
            </p:custDataLst>
          </p:nvPr>
        </p:nvSpPr>
        <p:spPr>
          <a:xfrm>
            <a:off x="4743133" y="1326515"/>
            <a:ext cx="2707005" cy="2588895"/>
          </a:xfrm>
          <a:custGeom>
            <a:avLst/>
            <a:gdLst>
              <a:gd name="connsiteX0" fmla="*/ 2247629 w 2430338"/>
              <a:gd name="connsiteY0" fmla="*/ 356932 h 2324099"/>
              <a:gd name="connsiteX1" fmla="*/ 2320368 w 2430338"/>
              <a:gd name="connsiteY1" fmla="*/ 585897 h 2324099"/>
              <a:gd name="connsiteX2" fmla="*/ 2320267 w 2430338"/>
              <a:gd name="connsiteY2" fmla="*/ 586155 h 2324099"/>
              <a:gd name="connsiteX3" fmla="*/ 2332882 w 2430338"/>
              <a:gd name="connsiteY3" fmla="*/ 770791 h 2324099"/>
              <a:gd name="connsiteX4" fmla="*/ 2327722 w 2430338"/>
              <a:gd name="connsiteY4" fmla="*/ 969176 h 2324099"/>
              <a:gd name="connsiteX5" fmla="*/ 2326289 w 2430338"/>
              <a:gd name="connsiteY5" fmla="*/ 994005 h 2324099"/>
              <a:gd name="connsiteX6" fmla="*/ 2322460 w 2430338"/>
              <a:gd name="connsiteY6" fmla="*/ 1099848 h 2324099"/>
              <a:gd name="connsiteX7" fmla="*/ 2321053 w 2430338"/>
              <a:gd name="connsiteY7" fmla="*/ 1137971 h 2324099"/>
              <a:gd name="connsiteX8" fmla="*/ 2320267 w 2430338"/>
              <a:gd name="connsiteY8" fmla="*/ 1152271 h 2324099"/>
              <a:gd name="connsiteX9" fmla="*/ 2318936 w 2430338"/>
              <a:gd name="connsiteY9" fmla="*/ 1161908 h 2324099"/>
              <a:gd name="connsiteX10" fmla="*/ 2314625 w 2430338"/>
              <a:gd name="connsiteY10" fmla="*/ 1195315 h 2324099"/>
              <a:gd name="connsiteX11" fmla="*/ 2310517 w 2430338"/>
              <a:gd name="connsiteY11" fmla="*/ 1229492 h 2324099"/>
              <a:gd name="connsiteX12" fmla="*/ 2310897 w 2430338"/>
              <a:gd name="connsiteY12" fmla="*/ 1240286 h 2324099"/>
              <a:gd name="connsiteX13" fmla="*/ 2313217 w 2430338"/>
              <a:gd name="connsiteY13" fmla="*/ 1252501 h 2324099"/>
              <a:gd name="connsiteX14" fmla="*/ 2309084 w 2430338"/>
              <a:gd name="connsiteY14" fmla="*/ 1268938 h 2324099"/>
              <a:gd name="connsiteX15" fmla="*/ 2308792 w 2430338"/>
              <a:gd name="connsiteY15" fmla="*/ 1273048 h 2324099"/>
              <a:gd name="connsiteX16" fmla="*/ 2306586 w 2430338"/>
              <a:gd name="connsiteY16" fmla="*/ 1332471 h 2324099"/>
              <a:gd name="connsiteX17" fmla="*/ 2304875 w 2430338"/>
              <a:gd name="connsiteY17" fmla="*/ 1344232 h 2324099"/>
              <a:gd name="connsiteX18" fmla="*/ 2200501 w 2430338"/>
              <a:gd name="connsiteY18" fmla="*/ 1637309 h 2324099"/>
              <a:gd name="connsiteX19" fmla="*/ 2095456 w 2430338"/>
              <a:gd name="connsiteY19" fmla="*/ 1736890 h 2324099"/>
              <a:gd name="connsiteX20" fmla="*/ 1907629 w 2430338"/>
              <a:gd name="connsiteY20" fmla="*/ 1800619 h 2324099"/>
              <a:gd name="connsiteX21" fmla="*/ 1816341 w 2430338"/>
              <a:gd name="connsiteY21" fmla="*/ 1812950 h 2324099"/>
              <a:gd name="connsiteX22" fmla="*/ 1760528 w 2430338"/>
              <a:gd name="connsiteY22" fmla="*/ 1815274 h 2324099"/>
              <a:gd name="connsiteX23" fmla="*/ 1696194 w 2430338"/>
              <a:gd name="connsiteY23" fmla="*/ 1814246 h 2324099"/>
              <a:gd name="connsiteX24" fmla="*/ 1679750 w 2430338"/>
              <a:gd name="connsiteY24" fmla="*/ 1827606 h 2324099"/>
              <a:gd name="connsiteX25" fmla="*/ 1627855 w 2430338"/>
              <a:gd name="connsiteY25" fmla="*/ 1990522 h 2324099"/>
              <a:gd name="connsiteX26" fmla="*/ 1588563 w 2430338"/>
              <a:gd name="connsiteY26" fmla="*/ 2156790 h 2324099"/>
              <a:gd name="connsiteX27" fmla="*/ 1578179 w 2430338"/>
              <a:gd name="connsiteY27" fmla="*/ 2212353 h 2324099"/>
              <a:gd name="connsiteX28" fmla="*/ 1572891 w 2430338"/>
              <a:gd name="connsiteY28" fmla="*/ 2241982 h 2324099"/>
              <a:gd name="connsiteX29" fmla="*/ 1571383 w 2430338"/>
              <a:gd name="connsiteY29" fmla="*/ 2250389 h 2324099"/>
              <a:gd name="connsiteX30" fmla="*/ 1556548 w 2430338"/>
              <a:gd name="connsiteY30" fmla="*/ 2306091 h 2324099"/>
              <a:gd name="connsiteX31" fmla="*/ 1538379 w 2430338"/>
              <a:gd name="connsiteY31" fmla="*/ 2323567 h 2324099"/>
              <a:gd name="connsiteX32" fmla="*/ 1537517 w 2430338"/>
              <a:gd name="connsiteY32" fmla="*/ 2323833 h 2324099"/>
              <a:gd name="connsiteX33" fmla="*/ 1536274 w 2430338"/>
              <a:gd name="connsiteY33" fmla="*/ 2324075 h 2324099"/>
              <a:gd name="connsiteX34" fmla="*/ 1520274 w 2430338"/>
              <a:gd name="connsiteY34" fmla="*/ 2322195 h 2324099"/>
              <a:gd name="connsiteX35" fmla="*/ 1494992 w 2430338"/>
              <a:gd name="connsiteY35" fmla="*/ 2317140 h 2324099"/>
              <a:gd name="connsiteX36" fmla="*/ 1479980 w 2430338"/>
              <a:gd name="connsiteY36" fmla="*/ 2304288 h 2324099"/>
              <a:gd name="connsiteX37" fmla="*/ 1436871 w 2430338"/>
              <a:gd name="connsiteY37" fmla="*/ 2224367 h 2324099"/>
              <a:gd name="connsiteX38" fmla="*/ 1424167 w 2430338"/>
              <a:gd name="connsiteY38" fmla="*/ 2190394 h 2324099"/>
              <a:gd name="connsiteX39" fmla="*/ 1398543 w 2430338"/>
              <a:gd name="connsiteY39" fmla="*/ 2124926 h 2324099"/>
              <a:gd name="connsiteX40" fmla="*/ 1293776 w 2430338"/>
              <a:gd name="connsiteY40" fmla="*/ 1951469 h 2324099"/>
              <a:gd name="connsiteX41" fmla="*/ 1287754 w 2430338"/>
              <a:gd name="connsiteY41" fmla="*/ 1944586 h 2324099"/>
              <a:gd name="connsiteX42" fmla="*/ 1281744 w 2430338"/>
              <a:gd name="connsiteY42" fmla="*/ 1937715 h 2324099"/>
              <a:gd name="connsiteX43" fmla="*/ 1267209 w 2430338"/>
              <a:gd name="connsiteY43" fmla="*/ 1932838 h 2324099"/>
              <a:gd name="connsiteX44" fmla="*/ 1193225 w 2430338"/>
              <a:gd name="connsiteY44" fmla="*/ 1948637 h 2324099"/>
              <a:gd name="connsiteX45" fmla="*/ 1092097 w 2430338"/>
              <a:gd name="connsiteY45" fmla="*/ 1956473 h 2324099"/>
              <a:gd name="connsiteX46" fmla="*/ 1063859 w 2430338"/>
              <a:gd name="connsiteY46" fmla="*/ 1957807 h 2324099"/>
              <a:gd name="connsiteX47" fmla="*/ 1012092 w 2430338"/>
              <a:gd name="connsiteY47" fmla="*/ 1959432 h 2324099"/>
              <a:gd name="connsiteX48" fmla="*/ 1002795 w 2430338"/>
              <a:gd name="connsiteY48" fmla="*/ 1959420 h 2324099"/>
              <a:gd name="connsiteX49" fmla="*/ 976630 w 2430338"/>
              <a:gd name="connsiteY49" fmla="*/ 1958530 h 2324099"/>
              <a:gd name="connsiteX50" fmla="*/ 952317 w 2430338"/>
              <a:gd name="connsiteY50" fmla="*/ 1958238 h 2324099"/>
              <a:gd name="connsiteX51" fmla="*/ 942028 w 2430338"/>
              <a:gd name="connsiteY51" fmla="*/ 1958530 h 2324099"/>
              <a:gd name="connsiteX52" fmla="*/ 626025 w 2430338"/>
              <a:gd name="connsiteY52" fmla="*/ 1947608 h 2324099"/>
              <a:gd name="connsiteX53" fmla="*/ 469361 w 2430338"/>
              <a:gd name="connsiteY53" fmla="*/ 1917421 h 2324099"/>
              <a:gd name="connsiteX54" fmla="*/ 464569 w 2430338"/>
              <a:gd name="connsiteY54" fmla="*/ 1916138 h 2324099"/>
              <a:gd name="connsiteX55" fmla="*/ 364218 w 2430338"/>
              <a:gd name="connsiteY55" fmla="*/ 1886445 h 2324099"/>
              <a:gd name="connsiteX56" fmla="*/ 239096 w 2430338"/>
              <a:gd name="connsiteY56" fmla="*/ 1812442 h 2324099"/>
              <a:gd name="connsiteX57" fmla="*/ 221347 w 2430338"/>
              <a:gd name="connsiteY57" fmla="*/ 1798130 h 2324099"/>
              <a:gd name="connsiteX58" fmla="*/ 168937 w 2430338"/>
              <a:gd name="connsiteY58" fmla="*/ 1754746 h 2324099"/>
              <a:gd name="connsiteX59" fmla="*/ 59397 w 2430338"/>
              <a:gd name="connsiteY59" fmla="*/ 1561249 h 2324099"/>
              <a:gd name="connsiteX60" fmla="*/ 7686 w 2430338"/>
              <a:gd name="connsiteY60" fmla="*/ 1237459 h 2324099"/>
              <a:gd name="connsiteX61" fmla="*/ 39 w 2430338"/>
              <a:gd name="connsiteY61" fmla="*/ 1058990 h 2324099"/>
              <a:gd name="connsiteX62" fmla="*/ 15428 w 2430338"/>
              <a:gd name="connsiteY62" fmla="*/ 848911 h 2324099"/>
              <a:gd name="connsiteX63" fmla="*/ 63220 w 2430338"/>
              <a:gd name="connsiteY63" fmla="*/ 593221 h 2324099"/>
              <a:gd name="connsiteX64" fmla="*/ 113307 w 2430338"/>
              <a:gd name="connsiteY64" fmla="*/ 458180 h 2324099"/>
              <a:gd name="connsiteX65" fmla="*/ 167025 w 2430338"/>
              <a:gd name="connsiteY65" fmla="*/ 386227 h 2324099"/>
              <a:gd name="connsiteX66" fmla="*/ 312506 w 2430338"/>
              <a:gd name="connsiteY66" fmla="*/ 247717 h 2324099"/>
              <a:gd name="connsiteX67" fmla="*/ 488765 w 2430338"/>
              <a:gd name="connsiteY67" fmla="*/ 142871 h 2324099"/>
              <a:gd name="connsiteX68" fmla="*/ 722565 w 2430338"/>
              <a:gd name="connsiteY68" fmla="*/ 61796 h 2324099"/>
              <a:gd name="connsiteX69" fmla="*/ 849407 w 2430338"/>
              <a:gd name="connsiteY69" fmla="*/ 43422 h 2324099"/>
              <a:gd name="connsiteX70" fmla="*/ 1023849 w 2430338"/>
              <a:gd name="connsiteY70" fmla="*/ 25434 h 2324099"/>
              <a:gd name="connsiteX71" fmla="*/ 1218556 w 2430338"/>
              <a:gd name="connsiteY71" fmla="*/ 6160 h 2324099"/>
              <a:gd name="connsiteX72" fmla="*/ 1292508 w 2430338"/>
              <a:gd name="connsiteY72" fmla="*/ 2534 h 2324099"/>
              <a:gd name="connsiteX73" fmla="*/ 1327135 w 2430338"/>
              <a:gd name="connsiteY73" fmla="*/ 507 h 2324099"/>
              <a:gd name="connsiteX74" fmla="*/ 1528540 w 2430338"/>
              <a:gd name="connsiteY74" fmla="*/ 9887 h 2324099"/>
              <a:gd name="connsiteX75" fmla="*/ 1729933 w 2430338"/>
              <a:gd name="connsiteY75" fmla="*/ 39567 h 2324099"/>
              <a:gd name="connsiteX76" fmla="*/ 1763038 w 2430338"/>
              <a:gd name="connsiteY76" fmla="*/ 45729 h 2324099"/>
              <a:gd name="connsiteX77" fmla="*/ 1872838 w 2430338"/>
              <a:gd name="connsiteY77" fmla="*/ 68991 h 2324099"/>
              <a:gd name="connsiteX78" fmla="*/ 2038869 w 2430338"/>
              <a:gd name="connsiteY78" fmla="*/ 128609 h 2324099"/>
              <a:gd name="connsiteX79" fmla="*/ 2153754 w 2430338"/>
              <a:gd name="connsiteY79" fmla="*/ 219065 h 2324099"/>
              <a:gd name="connsiteX80" fmla="*/ 2247629 w 2430338"/>
              <a:gd name="connsiteY80" fmla="*/ 356932 h 2324099"/>
              <a:gd name="connsiteX81" fmla="*/ 340035 w 2430338"/>
              <a:gd name="connsiteY81" fmla="*/ 359951 h 2324099"/>
              <a:gd name="connsiteX82" fmla="*/ 351791 w 2430338"/>
              <a:gd name="connsiteY82" fmla="*/ 349608 h 2324099"/>
              <a:gd name="connsiteX83" fmla="*/ 351791 w 2430338"/>
              <a:gd name="connsiteY83" fmla="*/ 349480 h 2324099"/>
              <a:gd name="connsiteX84" fmla="*/ 329712 w 2430338"/>
              <a:gd name="connsiteY84" fmla="*/ 365670 h 2324099"/>
              <a:gd name="connsiteX85" fmla="*/ 328514 w 2430338"/>
              <a:gd name="connsiteY85" fmla="*/ 369156 h 2324099"/>
              <a:gd name="connsiteX86" fmla="*/ 328278 w 2430338"/>
              <a:gd name="connsiteY86" fmla="*/ 370295 h 2324099"/>
              <a:gd name="connsiteX87" fmla="*/ 340035 w 2430338"/>
              <a:gd name="connsiteY87" fmla="*/ 359951 h 2324099"/>
              <a:gd name="connsiteX88" fmla="*/ 326788 w 2430338"/>
              <a:gd name="connsiteY88" fmla="*/ 371721 h 2324099"/>
              <a:gd name="connsiteX89" fmla="*/ 327895 w 2430338"/>
              <a:gd name="connsiteY89" fmla="*/ 370680 h 2324099"/>
              <a:gd name="connsiteX90" fmla="*/ 318634 w 2430338"/>
              <a:gd name="connsiteY90" fmla="*/ 375578 h 2324099"/>
              <a:gd name="connsiteX91" fmla="*/ 318241 w 2430338"/>
              <a:gd name="connsiteY91" fmla="*/ 376076 h 2324099"/>
              <a:gd name="connsiteX92" fmla="*/ 326788 w 2430338"/>
              <a:gd name="connsiteY92" fmla="*/ 371721 h 2324099"/>
              <a:gd name="connsiteX93" fmla="*/ 262463 w 2430338"/>
              <a:gd name="connsiteY93" fmla="*/ 322440 h 2324099"/>
              <a:gd name="connsiteX94" fmla="*/ 264140 w 2430338"/>
              <a:gd name="connsiteY94" fmla="*/ 320056 h 2324099"/>
              <a:gd name="connsiteX95" fmla="*/ 260577 w 2430338"/>
              <a:gd name="connsiteY95" fmla="*/ 322579 h 2324099"/>
              <a:gd name="connsiteX96" fmla="*/ 251237 w 2430338"/>
              <a:gd name="connsiteY96" fmla="*/ 332262 h 2324099"/>
              <a:gd name="connsiteX97" fmla="*/ 262463 w 2430338"/>
              <a:gd name="connsiteY97" fmla="*/ 322440 h 2324099"/>
              <a:gd name="connsiteX98" fmla="*/ 231641 w 2430338"/>
              <a:gd name="connsiteY98" fmla="*/ 349223 h 2324099"/>
              <a:gd name="connsiteX99" fmla="*/ 149343 w 2430338"/>
              <a:gd name="connsiteY99" fmla="*/ 437493 h 2324099"/>
              <a:gd name="connsiteX100" fmla="*/ 149247 w 2430338"/>
              <a:gd name="connsiteY100" fmla="*/ 437365 h 2324099"/>
              <a:gd name="connsiteX101" fmla="*/ 136152 w 2430338"/>
              <a:gd name="connsiteY101" fmla="*/ 459979 h 2324099"/>
              <a:gd name="connsiteX102" fmla="*/ 151717 w 2430338"/>
              <a:gd name="connsiteY102" fmla="*/ 441754 h 2324099"/>
              <a:gd name="connsiteX103" fmla="*/ 158901 w 2430338"/>
              <a:gd name="connsiteY103" fmla="*/ 432996 h 2324099"/>
              <a:gd name="connsiteX104" fmla="*/ 243685 w 2430338"/>
              <a:gd name="connsiteY104" fmla="*/ 341771 h 2324099"/>
              <a:gd name="connsiteX105" fmla="*/ 245782 w 2430338"/>
              <a:gd name="connsiteY105" fmla="*/ 339974 h 2324099"/>
              <a:gd name="connsiteX106" fmla="*/ 250662 w 2430338"/>
              <a:gd name="connsiteY106" fmla="*/ 332647 h 2324099"/>
              <a:gd name="connsiteX107" fmla="*/ 236345 w 2430338"/>
              <a:gd name="connsiteY107" fmla="*/ 344380 h 2324099"/>
              <a:gd name="connsiteX108" fmla="*/ 231641 w 2430338"/>
              <a:gd name="connsiteY108" fmla="*/ 349223 h 2324099"/>
              <a:gd name="connsiteX109" fmla="*/ 252096 w 2430338"/>
              <a:gd name="connsiteY109" fmla="*/ 1755267 h 2324099"/>
              <a:gd name="connsiteX110" fmla="*/ 336498 w 2430338"/>
              <a:gd name="connsiteY110" fmla="*/ 1812950 h 2324099"/>
              <a:gd name="connsiteX111" fmla="*/ 336498 w 2430338"/>
              <a:gd name="connsiteY111" fmla="*/ 1812823 h 2324099"/>
              <a:gd name="connsiteX112" fmla="*/ 423481 w 2430338"/>
              <a:gd name="connsiteY112" fmla="*/ 1839290 h 2324099"/>
              <a:gd name="connsiteX113" fmla="*/ 406994 w 2430338"/>
              <a:gd name="connsiteY113" fmla="*/ 1826527 h 2324099"/>
              <a:gd name="connsiteX114" fmla="*/ 372629 w 2430338"/>
              <a:gd name="connsiteY114" fmla="*/ 1799463 h 2324099"/>
              <a:gd name="connsiteX115" fmla="*/ 346184 w 2430338"/>
              <a:gd name="connsiteY115" fmla="*/ 1777174 h 2324099"/>
              <a:gd name="connsiteX116" fmla="*/ 270161 w 2430338"/>
              <a:gd name="connsiteY116" fmla="*/ 1718005 h 2324099"/>
              <a:gd name="connsiteX117" fmla="*/ 266767 w 2430338"/>
              <a:gd name="connsiteY117" fmla="*/ 1715338 h 2324099"/>
              <a:gd name="connsiteX118" fmla="*/ 263853 w 2430338"/>
              <a:gd name="connsiteY118" fmla="*/ 1712989 h 2324099"/>
              <a:gd name="connsiteX119" fmla="*/ 243909 w 2430338"/>
              <a:gd name="connsiteY119" fmla="*/ 1695336 h 2324099"/>
              <a:gd name="connsiteX120" fmla="*/ 224281 w 2430338"/>
              <a:gd name="connsiteY120" fmla="*/ 1677911 h 2324099"/>
              <a:gd name="connsiteX121" fmla="*/ 151637 w 2430338"/>
              <a:gd name="connsiteY121" fmla="*/ 1615084 h 2324099"/>
              <a:gd name="connsiteX122" fmla="*/ 150577 w 2430338"/>
              <a:gd name="connsiteY122" fmla="*/ 1613954 h 2324099"/>
              <a:gd name="connsiteX123" fmla="*/ 145519 w 2430338"/>
              <a:gd name="connsiteY123" fmla="*/ 1611363 h 2324099"/>
              <a:gd name="connsiteX124" fmla="*/ 156066 w 2430338"/>
              <a:gd name="connsiteY124" fmla="*/ 1642872 h 2324099"/>
              <a:gd name="connsiteX125" fmla="*/ 159761 w 2430338"/>
              <a:gd name="connsiteY125" fmla="*/ 1650670 h 2324099"/>
              <a:gd name="connsiteX126" fmla="*/ 204877 w 2430338"/>
              <a:gd name="connsiteY126" fmla="*/ 1715173 h 2324099"/>
              <a:gd name="connsiteX127" fmla="*/ 246254 w 2430338"/>
              <a:gd name="connsiteY127" fmla="*/ 1750492 h 2324099"/>
              <a:gd name="connsiteX128" fmla="*/ 252096 w 2430338"/>
              <a:gd name="connsiteY128" fmla="*/ 1755267 h 2324099"/>
              <a:gd name="connsiteX129" fmla="*/ 739101 w 2430338"/>
              <a:gd name="connsiteY129" fmla="*/ 182189 h 2324099"/>
              <a:gd name="connsiteX130" fmla="*/ 676207 w 2430338"/>
              <a:gd name="connsiteY130" fmla="*/ 198249 h 2324099"/>
              <a:gd name="connsiteX131" fmla="*/ 676302 w 2430338"/>
              <a:gd name="connsiteY131" fmla="*/ 198378 h 2324099"/>
              <a:gd name="connsiteX132" fmla="*/ 674556 w 2430338"/>
              <a:gd name="connsiteY132" fmla="*/ 198838 h 2324099"/>
              <a:gd name="connsiteX133" fmla="*/ 667891 w 2430338"/>
              <a:gd name="connsiteY133" fmla="*/ 203517 h 2324099"/>
              <a:gd name="connsiteX134" fmla="*/ 731661 w 2430338"/>
              <a:gd name="connsiteY134" fmla="*/ 193724 h 2324099"/>
              <a:gd name="connsiteX135" fmla="*/ 744359 w 2430338"/>
              <a:gd name="connsiteY135" fmla="*/ 190412 h 2324099"/>
              <a:gd name="connsiteX136" fmla="*/ 746366 w 2430338"/>
              <a:gd name="connsiteY136" fmla="*/ 189641 h 2324099"/>
              <a:gd name="connsiteX137" fmla="*/ 748660 w 2430338"/>
              <a:gd name="connsiteY137" fmla="*/ 183987 h 2324099"/>
              <a:gd name="connsiteX138" fmla="*/ 745410 w 2430338"/>
              <a:gd name="connsiteY138" fmla="*/ 181418 h 2324099"/>
              <a:gd name="connsiteX139" fmla="*/ 739101 w 2430338"/>
              <a:gd name="connsiteY139" fmla="*/ 182189 h 2324099"/>
              <a:gd name="connsiteX140" fmla="*/ 520439 w 2430338"/>
              <a:gd name="connsiteY140" fmla="*/ 235859 h 2324099"/>
              <a:gd name="connsiteX141" fmla="*/ 513522 w 2430338"/>
              <a:gd name="connsiteY141" fmla="*/ 238851 h 2324099"/>
              <a:gd name="connsiteX142" fmla="*/ 513522 w 2430338"/>
              <a:gd name="connsiteY142" fmla="*/ 238723 h 2324099"/>
              <a:gd name="connsiteX143" fmla="*/ 512749 w 2430338"/>
              <a:gd name="connsiteY143" fmla="*/ 239075 h 2324099"/>
              <a:gd name="connsiteX144" fmla="*/ 507213 w 2430338"/>
              <a:gd name="connsiteY144" fmla="*/ 243606 h 2324099"/>
              <a:gd name="connsiteX145" fmla="*/ 508058 w 2430338"/>
              <a:gd name="connsiteY145" fmla="*/ 243709 h 2324099"/>
              <a:gd name="connsiteX146" fmla="*/ 510462 w 2430338"/>
              <a:gd name="connsiteY146" fmla="*/ 243735 h 2324099"/>
              <a:gd name="connsiteX147" fmla="*/ 510463 w 2430338"/>
              <a:gd name="connsiteY147" fmla="*/ 243733 h 2324099"/>
              <a:gd name="connsiteX148" fmla="*/ 576129 w 2430338"/>
              <a:gd name="connsiteY148" fmla="*/ 224204 h 2324099"/>
              <a:gd name="connsiteX149" fmla="*/ 579253 w 2430338"/>
              <a:gd name="connsiteY149" fmla="*/ 222979 h 2324099"/>
              <a:gd name="connsiteX150" fmla="*/ 580143 w 2430338"/>
              <a:gd name="connsiteY150" fmla="*/ 222534 h 2324099"/>
              <a:gd name="connsiteX151" fmla="*/ 582055 w 2430338"/>
              <a:gd name="connsiteY151" fmla="*/ 218166 h 2324099"/>
              <a:gd name="connsiteX152" fmla="*/ 579762 w 2430338"/>
              <a:gd name="connsiteY152" fmla="*/ 213797 h 2324099"/>
              <a:gd name="connsiteX153" fmla="*/ 570490 w 2430338"/>
              <a:gd name="connsiteY153" fmla="*/ 214439 h 2324099"/>
              <a:gd name="connsiteX154" fmla="*/ 520439 w 2430338"/>
              <a:gd name="connsiteY154" fmla="*/ 235859 h 2324099"/>
              <a:gd name="connsiteX155" fmla="*/ 604327 w 2430338"/>
              <a:gd name="connsiteY155" fmla="*/ 1863966 h 2324099"/>
              <a:gd name="connsiteX156" fmla="*/ 653362 w 2430338"/>
              <a:gd name="connsiteY156" fmla="*/ 1873606 h 2324099"/>
              <a:gd name="connsiteX157" fmla="*/ 653457 w 2430338"/>
              <a:gd name="connsiteY157" fmla="*/ 1873606 h 2324099"/>
              <a:gd name="connsiteX158" fmla="*/ 761946 w 2430338"/>
              <a:gd name="connsiteY158" fmla="*/ 1882978 h 2324099"/>
              <a:gd name="connsiteX159" fmla="*/ 723126 w 2430338"/>
              <a:gd name="connsiteY159" fmla="*/ 1876298 h 2324099"/>
              <a:gd name="connsiteX160" fmla="*/ 624974 w 2430338"/>
              <a:gd name="connsiteY160" fmla="*/ 1858823 h 2324099"/>
              <a:gd name="connsiteX161" fmla="*/ 487331 w 2430338"/>
              <a:gd name="connsiteY161" fmla="*/ 1825930 h 2324099"/>
              <a:gd name="connsiteX162" fmla="*/ 495166 w 2430338"/>
              <a:gd name="connsiteY162" fmla="*/ 1832839 h 2324099"/>
              <a:gd name="connsiteX163" fmla="*/ 497272 w 2430338"/>
              <a:gd name="connsiteY163" fmla="*/ 1833905 h 2324099"/>
              <a:gd name="connsiteX164" fmla="*/ 555293 w 2430338"/>
              <a:gd name="connsiteY164" fmla="*/ 1854327 h 2324099"/>
              <a:gd name="connsiteX165" fmla="*/ 604327 w 2430338"/>
              <a:gd name="connsiteY165" fmla="*/ 1863966 h 2324099"/>
              <a:gd name="connsiteX166" fmla="*/ 1043827 w 2430338"/>
              <a:gd name="connsiteY166" fmla="*/ 129380 h 2324099"/>
              <a:gd name="connsiteX167" fmla="*/ 1002725 w 2430338"/>
              <a:gd name="connsiteY167" fmla="*/ 134005 h 2324099"/>
              <a:gd name="connsiteX168" fmla="*/ 1043827 w 2430338"/>
              <a:gd name="connsiteY168" fmla="*/ 129380 h 2324099"/>
              <a:gd name="connsiteX169" fmla="*/ 1550995 w 2430338"/>
              <a:gd name="connsiteY169" fmla="*/ 2298764 h 2324099"/>
              <a:gd name="connsiteX170" fmla="*/ 1552630 w 2430338"/>
              <a:gd name="connsiteY170" fmla="*/ 2299030 h 2324099"/>
              <a:gd name="connsiteX171" fmla="*/ 1552630 w 2430338"/>
              <a:gd name="connsiteY171" fmla="*/ 2299157 h 2324099"/>
              <a:gd name="connsiteX172" fmla="*/ 1554253 w 2430338"/>
              <a:gd name="connsiteY172" fmla="*/ 2294522 h 2324099"/>
              <a:gd name="connsiteX173" fmla="*/ 1553695 w 2430338"/>
              <a:gd name="connsiteY173" fmla="*/ 2293531 h 2324099"/>
              <a:gd name="connsiteX174" fmla="*/ 1552909 w 2430338"/>
              <a:gd name="connsiteY174" fmla="*/ 2292337 h 2324099"/>
              <a:gd name="connsiteX175" fmla="*/ 1552263 w 2430338"/>
              <a:gd name="connsiteY175" fmla="*/ 2294331 h 2324099"/>
              <a:gd name="connsiteX176" fmla="*/ 1550995 w 2430338"/>
              <a:gd name="connsiteY176" fmla="*/ 2298764 h 2324099"/>
              <a:gd name="connsiteX177" fmla="*/ 1653644 w 2430338"/>
              <a:gd name="connsiteY177" fmla="*/ 1879054 h 2324099"/>
              <a:gd name="connsiteX178" fmla="*/ 1652515 w 2430338"/>
              <a:gd name="connsiteY178" fmla="*/ 1885163 h 2324099"/>
              <a:gd name="connsiteX179" fmla="*/ 1654709 w 2430338"/>
              <a:gd name="connsiteY179" fmla="*/ 1877327 h 2324099"/>
              <a:gd name="connsiteX180" fmla="*/ 1653644 w 2430338"/>
              <a:gd name="connsiteY180" fmla="*/ 1879054 h 2324099"/>
              <a:gd name="connsiteX181" fmla="*/ 1666893 w 2430338"/>
              <a:gd name="connsiteY181" fmla="*/ 1839582 h 2324099"/>
              <a:gd name="connsiteX182" fmla="*/ 1661974 w 2430338"/>
              <a:gd name="connsiteY182" fmla="*/ 1853044 h 2324099"/>
              <a:gd name="connsiteX183" fmla="*/ 1674209 w 2430338"/>
              <a:gd name="connsiteY183" fmla="*/ 1819631 h 2324099"/>
              <a:gd name="connsiteX184" fmla="*/ 1666893 w 2430338"/>
              <a:gd name="connsiteY184" fmla="*/ 1839582 h 2324099"/>
              <a:gd name="connsiteX185" fmla="*/ 1932962 w 2430338"/>
              <a:gd name="connsiteY185" fmla="*/ 1716075 h 2324099"/>
              <a:gd name="connsiteX186" fmla="*/ 1878861 w 2430338"/>
              <a:gd name="connsiteY186" fmla="*/ 1730591 h 2324099"/>
              <a:gd name="connsiteX187" fmla="*/ 1932962 w 2430338"/>
              <a:gd name="connsiteY187" fmla="*/ 1716075 h 2324099"/>
              <a:gd name="connsiteX188" fmla="*/ 2259712 w 2430338"/>
              <a:gd name="connsiteY188" fmla="*/ 1477074 h 2324099"/>
              <a:gd name="connsiteX189" fmla="*/ 2260435 w 2430338"/>
              <a:gd name="connsiteY189" fmla="*/ 1470660 h 2324099"/>
              <a:gd name="connsiteX190" fmla="*/ 2259408 w 2430338"/>
              <a:gd name="connsiteY190" fmla="*/ 1472857 h 2324099"/>
              <a:gd name="connsiteX191" fmla="*/ 2258622 w 2430338"/>
              <a:gd name="connsiteY191" fmla="*/ 1479525 h 2324099"/>
              <a:gd name="connsiteX192" fmla="*/ 2259712 w 2430338"/>
              <a:gd name="connsiteY192" fmla="*/ 1477074 h 2324099"/>
              <a:gd name="connsiteX193" fmla="*/ 2241695 w 2430338"/>
              <a:gd name="connsiteY193" fmla="*/ 1522705 h 2324099"/>
              <a:gd name="connsiteX194" fmla="*/ 2248200 w 2430338"/>
              <a:gd name="connsiteY194" fmla="*/ 1506893 h 2324099"/>
              <a:gd name="connsiteX195" fmla="*/ 2241695 w 2430338"/>
              <a:gd name="connsiteY195" fmla="*/ 1522705 h 2324099"/>
              <a:gd name="connsiteX196" fmla="*/ 2211595 w 2430338"/>
              <a:gd name="connsiteY196" fmla="*/ 1433982 h 2324099"/>
              <a:gd name="connsiteX197" fmla="*/ 2211202 w 2430338"/>
              <a:gd name="connsiteY197" fmla="*/ 1430706 h 2324099"/>
              <a:gd name="connsiteX198" fmla="*/ 2211304 w 2430338"/>
              <a:gd name="connsiteY198" fmla="*/ 1430706 h 2324099"/>
              <a:gd name="connsiteX199" fmla="*/ 2209681 w 2430338"/>
              <a:gd name="connsiteY199" fmla="*/ 1437386 h 2324099"/>
              <a:gd name="connsiteX200" fmla="*/ 2210163 w 2430338"/>
              <a:gd name="connsiteY200" fmla="*/ 1436929 h 2324099"/>
              <a:gd name="connsiteX201" fmla="*/ 2210923 w 2430338"/>
              <a:gd name="connsiteY201" fmla="*/ 1435976 h 2324099"/>
              <a:gd name="connsiteX202" fmla="*/ 2211595 w 2430338"/>
              <a:gd name="connsiteY202" fmla="*/ 1433982 h 2324099"/>
              <a:gd name="connsiteX203" fmla="*/ 2162261 w 2430338"/>
              <a:gd name="connsiteY203" fmla="*/ 1590548 h 2324099"/>
              <a:gd name="connsiteX204" fmla="*/ 2157963 w 2430338"/>
              <a:gd name="connsiteY204" fmla="*/ 1598130 h 2324099"/>
              <a:gd name="connsiteX205" fmla="*/ 2162261 w 2430338"/>
              <a:gd name="connsiteY205" fmla="*/ 1590548 h 2324099"/>
              <a:gd name="connsiteX206" fmla="*/ 2171441 w 2430338"/>
              <a:gd name="connsiteY206" fmla="*/ 1579232 h 2324099"/>
              <a:gd name="connsiteX207" fmla="*/ 2214930 w 2430338"/>
              <a:gd name="connsiteY207" fmla="*/ 1482611 h 2324099"/>
              <a:gd name="connsiteX208" fmla="*/ 2214930 w 2430338"/>
              <a:gd name="connsiteY208" fmla="*/ 1482484 h 2324099"/>
              <a:gd name="connsiteX209" fmla="*/ 2215627 w 2430338"/>
              <a:gd name="connsiteY209" fmla="*/ 1480896 h 2324099"/>
              <a:gd name="connsiteX210" fmla="*/ 2215982 w 2430338"/>
              <a:gd name="connsiteY210" fmla="*/ 1473492 h 2324099"/>
              <a:gd name="connsiteX211" fmla="*/ 2214093 w 2430338"/>
              <a:gd name="connsiteY211" fmla="*/ 1477797 h 2324099"/>
              <a:gd name="connsiteX212" fmla="*/ 2209491 w 2430338"/>
              <a:gd name="connsiteY212" fmla="*/ 1488529 h 2324099"/>
              <a:gd name="connsiteX213" fmla="*/ 2166953 w 2430338"/>
              <a:gd name="connsiteY213" fmla="*/ 1579499 h 2324099"/>
              <a:gd name="connsiteX214" fmla="*/ 2165609 w 2430338"/>
              <a:gd name="connsiteY214" fmla="*/ 1581645 h 2324099"/>
              <a:gd name="connsiteX215" fmla="*/ 2162553 w 2430338"/>
              <a:gd name="connsiteY215" fmla="*/ 1590027 h 2324099"/>
              <a:gd name="connsiteX216" fmla="*/ 2170046 w 2430338"/>
              <a:gd name="connsiteY216" fmla="*/ 1581760 h 2324099"/>
              <a:gd name="connsiteX217" fmla="*/ 2171441 w 2430338"/>
              <a:gd name="connsiteY217" fmla="*/ 1579232 h 2324099"/>
              <a:gd name="connsiteX218" fmla="*/ 2227330 w 2430338"/>
              <a:gd name="connsiteY218" fmla="*/ 1579740 h 2324099"/>
              <a:gd name="connsiteX219" fmla="*/ 2231945 w 2430338"/>
              <a:gd name="connsiteY219" fmla="*/ 1567929 h 2324099"/>
              <a:gd name="connsiteX220" fmla="*/ 2224870 w 2430338"/>
              <a:gd name="connsiteY220" fmla="*/ 1583474 h 2324099"/>
              <a:gd name="connsiteX221" fmla="*/ 2227330 w 2430338"/>
              <a:gd name="connsiteY221" fmla="*/ 1579740 h 2324099"/>
              <a:gd name="connsiteX222" fmla="*/ 2244751 w 2430338"/>
              <a:gd name="connsiteY222" fmla="*/ 1539278 h 2324099"/>
              <a:gd name="connsiteX223" fmla="*/ 2232427 w 2430338"/>
              <a:gd name="connsiteY223" fmla="*/ 1566901 h 2324099"/>
              <a:gd name="connsiteX224" fmla="*/ 2244751 w 2430338"/>
              <a:gd name="connsiteY224" fmla="*/ 1539278 h 2324099"/>
              <a:gd name="connsiteX225" fmla="*/ 2263490 w 2430338"/>
              <a:gd name="connsiteY225" fmla="*/ 1494498 h 2324099"/>
              <a:gd name="connsiteX226" fmla="*/ 2265405 w 2430338"/>
              <a:gd name="connsiteY226" fmla="*/ 1488529 h 2324099"/>
              <a:gd name="connsiteX227" fmla="*/ 2265367 w 2430338"/>
              <a:gd name="connsiteY227" fmla="*/ 1484046 h 2324099"/>
              <a:gd name="connsiteX228" fmla="*/ 2265215 w 2430338"/>
              <a:gd name="connsiteY228" fmla="*/ 1482611 h 2324099"/>
              <a:gd name="connsiteX229" fmla="*/ 2256327 w 2430338"/>
              <a:gd name="connsiteY229" fmla="*/ 1505864 h 2324099"/>
              <a:gd name="connsiteX230" fmla="*/ 2247426 w 2430338"/>
              <a:gd name="connsiteY230" fmla="*/ 1529131 h 2324099"/>
              <a:gd name="connsiteX231" fmla="*/ 2246374 w 2430338"/>
              <a:gd name="connsiteY231" fmla="*/ 1531595 h 2324099"/>
              <a:gd name="connsiteX232" fmla="*/ 2244852 w 2430338"/>
              <a:gd name="connsiteY232" fmla="*/ 1539278 h 2324099"/>
              <a:gd name="connsiteX233" fmla="*/ 2263490 w 2430338"/>
              <a:gd name="connsiteY233" fmla="*/ 1494498 h 2324099"/>
              <a:gd name="connsiteX234" fmla="*/ 2266533 w 2430338"/>
              <a:gd name="connsiteY234" fmla="*/ 1479245 h 2324099"/>
              <a:gd name="connsiteX235" fmla="*/ 2265595 w 2430338"/>
              <a:gd name="connsiteY235" fmla="*/ 1481709 h 2324099"/>
              <a:gd name="connsiteX236" fmla="*/ 2269602 w 2430338"/>
              <a:gd name="connsiteY236" fmla="*/ 1474648 h 2324099"/>
              <a:gd name="connsiteX237" fmla="*/ 2266533 w 2430338"/>
              <a:gd name="connsiteY237" fmla="*/ 1479245 h 2324099"/>
              <a:gd name="connsiteX238" fmla="*/ 2277260 w 2430338"/>
              <a:gd name="connsiteY238" fmla="*/ 1444968 h 2324099"/>
              <a:gd name="connsiteX239" fmla="*/ 2278109 w 2430338"/>
              <a:gd name="connsiteY239" fmla="*/ 1446771 h 2324099"/>
              <a:gd name="connsiteX240" fmla="*/ 2278109 w 2430338"/>
              <a:gd name="connsiteY240" fmla="*/ 1446632 h 2324099"/>
              <a:gd name="connsiteX241" fmla="*/ 2279352 w 2430338"/>
              <a:gd name="connsiteY241" fmla="*/ 1444600 h 2324099"/>
              <a:gd name="connsiteX242" fmla="*/ 2279745 w 2430338"/>
              <a:gd name="connsiteY242" fmla="*/ 1443812 h 2324099"/>
              <a:gd name="connsiteX243" fmla="*/ 2278211 w 2430338"/>
              <a:gd name="connsiteY243" fmla="*/ 1442657 h 2324099"/>
              <a:gd name="connsiteX244" fmla="*/ 2277260 w 2430338"/>
              <a:gd name="connsiteY244" fmla="*/ 1444968 h 2324099"/>
              <a:gd name="connsiteX245" fmla="*/ 2422954 w 2430338"/>
              <a:gd name="connsiteY245" fmla="*/ 1471816 h 2324099"/>
              <a:gd name="connsiteX246" fmla="*/ 2425325 w 2430338"/>
              <a:gd name="connsiteY246" fmla="*/ 1593736 h 2324099"/>
              <a:gd name="connsiteX247" fmla="*/ 2425477 w 2430338"/>
              <a:gd name="connsiteY247" fmla="*/ 1593672 h 2324099"/>
              <a:gd name="connsiteX248" fmla="*/ 2384105 w 2430338"/>
              <a:gd name="connsiteY248" fmla="*/ 1708976 h 2324099"/>
              <a:gd name="connsiteX249" fmla="*/ 2206524 w 2430338"/>
              <a:gd name="connsiteY249" fmla="*/ 1870786 h 2324099"/>
              <a:gd name="connsiteX250" fmla="*/ 2180266 w 2430338"/>
              <a:gd name="connsiteY250" fmla="*/ 1859585 h 2324099"/>
              <a:gd name="connsiteX251" fmla="*/ 2188672 w 2430338"/>
              <a:gd name="connsiteY251" fmla="*/ 1834604 h 2324099"/>
              <a:gd name="connsiteX252" fmla="*/ 2332667 w 2430338"/>
              <a:gd name="connsiteY252" fmla="*/ 1681061 h 2324099"/>
              <a:gd name="connsiteX253" fmla="*/ 2369918 w 2430338"/>
              <a:gd name="connsiteY253" fmla="*/ 1582229 h 2324099"/>
              <a:gd name="connsiteX254" fmla="*/ 2382876 w 2430338"/>
              <a:gd name="connsiteY254" fmla="*/ 1476388 h 2324099"/>
              <a:gd name="connsiteX255" fmla="*/ 2382990 w 2430338"/>
              <a:gd name="connsiteY255" fmla="*/ 1476159 h 2324099"/>
              <a:gd name="connsiteX256" fmla="*/ 2403657 w 2430338"/>
              <a:gd name="connsiteY256" fmla="*/ 1456233 h 2324099"/>
              <a:gd name="connsiteX257" fmla="*/ 2422954 w 2430338"/>
              <a:gd name="connsiteY257" fmla="*/ 1471816 h 232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2430338" h="2324099">
                <a:moveTo>
                  <a:pt x="2247629" y="356932"/>
                </a:moveTo>
                <a:cubicBezTo>
                  <a:pt x="2284994" y="425802"/>
                  <a:pt x="2308513" y="502508"/>
                  <a:pt x="2320368" y="585897"/>
                </a:cubicBezTo>
                <a:lnTo>
                  <a:pt x="2320267" y="586155"/>
                </a:lnTo>
                <a:cubicBezTo>
                  <a:pt x="2328876" y="647057"/>
                  <a:pt x="2333453" y="708603"/>
                  <a:pt x="2332882" y="770791"/>
                </a:cubicBezTo>
                <a:cubicBezTo>
                  <a:pt x="2332312" y="836962"/>
                  <a:pt x="2331361" y="903134"/>
                  <a:pt x="2327722" y="969176"/>
                </a:cubicBezTo>
                <a:cubicBezTo>
                  <a:pt x="2327266" y="977452"/>
                  <a:pt x="2326784" y="985727"/>
                  <a:pt x="2326289" y="994005"/>
                </a:cubicBezTo>
                <a:cubicBezTo>
                  <a:pt x="2324223" y="1029170"/>
                  <a:pt x="2322156" y="1064383"/>
                  <a:pt x="2322460" y="1099848"/>
                </a:cubicBezTo>
                <a:cubicBezTo>
                  <a:pt x="2322536" y="1112556"/>
                  <a:pt x="2321801" y="1125263"/>
                  <a:pt x="2321053" y="1137971"/>
                </a:cubicBezTo>
                <a:cubicBezTo>
                  <a:pt x="2320774" y="1142738"/>
                  <a:pt x="2320508" y="1147505"/>
                  <a:pt x="2320267" y="1152271"/>
                </a:cubicBezTo>
                <a:cubicBezTo>
                  <a:pt x="2320178" y="1155484"/>
                  <a:pt x="2319975" y="1159081"/>
                  <a:pt x="2318936" y="1161908"/>
                </a:cubicBezTo>
                <a:cubicBezTo>
                  <a:pt x="2315208" y="1172572"/>
                  <a:pt x="2314625" y="1183366"/>
                  <a:pt x="2314625" y="1195315"/>
                </a:cubicBezTo>
                <a:cubicBezTo>
                  <a:pt x="2314536" y="1206236"/>
                  <a:pt x="2312520" y="1218185"/>
                  <a:pt x="2310517" y="1229492"/>
                </a:cubicBezTo>
                <a:cubicBezTo>
                  <a:pt x="2309845" y="1233476"/>
                  <a:pt x="2310035" y="1236944"/>
                  <a:pt x="2310897" y="1240286"/>
                </a:cubicBezTo>
                <a:cubicBezTo>
                  <a:pt x="2312406" y="1246133"/>
                  <a:pt x="2313230" y="1249319"/>
                  <a:pt x="2313217" y="1252501"/>
                </a:cubicBezTo>
                <a:cubicBezTo>
                  <a:pt x="2313192" y="1256382"/>
                  <a:pt x="2311924" y="1260255"/>
                  <a:pt x="2309084" y="1268938"/>
                </a:cubicBezTo>
                <a:cubicBezTo>
                  <a:pt x="2308704" y="1270089"/>
                  <a:pt x="2308602" y="1271765"/>
                  <a:pt x="2308792" y="1273048"/>
                </a:cubicBezTo>
                <a:cubicBezTo>
                  <a:pt x="2312457" y="1293254"/>
                  <a:pt x="2309502" y="1313015"/>
                  <a:pt x="2306586" y="1332471"/>
                </a:cubicBezTo>
                <a:cubicBezTo>
                  <a:pt x="2305990" y="1336408"/>
                  <a:pt x="2305407" y="1340320"/>
                  <a:pt x="2304875" y="1344232"/>
                </a:cubicBezTo>
                <a:cubicBezTo>
                  <a:pt x="2289964" y="1454480"/>
                  <a:pt x="2255084" y="1552385"/>
                  <a:pt x="2200501" y="1637309"/>
                </a:cubicBezTo>
                <a:cubicBezTo>
                  <a:pt x="2171631" y="1682153"/>
                  <a:pt x="2136358" y="1714919"/>
                  <a:pt x="2095456" y="1736890"/>
                </a:cubicBezTo>
                <a:cubicBezTo>
                  <a:pt x="2034952" y="1769275"/>
                  <a:pt x="1971861" y="1787766"/>
                  <a:pt x="1907629" y="1800619"/>
                </a:cubicBezTo>
                <a:cubicBezTo>
                  <a:pt x="1877326" y="1806664"/>
                  <a:pt x="1846833" y="1810131"/>
                  <a:pt x="1816341" y="1812950"/>
                </a:cubicBezTo>
                <a:cubicBezTo>
                  <a:pt x="1797804" y="1814754"/>
                  <a:pt x="1779166" y="1815008"/>
                  <a:pt x="1760528" y="1815274"/>
                </a:cubicBezTo>
                <a:cubicBezTo>
                  <a:pt x="1739011" y="1815402"/>
                  <a:pt x="1717609" y="1815402"/>
                  <a:pt x="1696194" y="1814246"/>
                </a:cubicBezTo>
                <a:cubicBezTo>
                  <a:pt x="1687687" y="1813725"/>
                  <a:pt x="1683287" y="1818094"/>
                  <a:pt x="1679750" y="1827606"/>
                </a:cubicBezTo>
                <a:cubicBezTo>
                  <a:pt x="1660059" y="1880540"/>
                  <a:pt x="1642664" y="1934756"/>
                  <a:pt x="1627855" y="1990522"/>
                </a:cubicBezTo>
                <a:cubicBezTo>
                  <a:pt x="1613325" y="2045386"/>
                  <a:pt x="1600316" y="2100898"/>
                  <a:pt x="1588563" y="2156790"/>
                </a:cubicBezTo>
                <a:cubicBezTo>
                  <a:pt x="1584696" y="2175167"/>
                  <a:pt x="1581437" y="2193760"/>
                  <a:pt x="1578179" y="2212353"/>
                </a:cubicBezTo>
                <a:cubicBezTo>
                  <a:pt x="1576441" y="2222233"/>
                  <a:pt x="1574717" y="2232127"/>
                  <a:pt x="1572891" y="2241982"/>
                </a:cubicBezTo>
                <a:cubicBezTo>
                  <a:pt x="1572384" y="2244776"/>
                  <a:pt x="1571877" y="2247583"/>
                  <a:pt x="1571383" y="2250389"/>
                </a:cubicBezTo>
                <a:cubicBezTo>
                  <a:pt x="1567972" y="2269630"/>
                  <a:pt x="1564549" y="2288934"/>
                  <a:pt x="1556548" y="2306091"/>
                </a:cubicBezTo>
                <a:cubicBezTo>
                  <a:pt x="1552237" y="2315337"/>
                  <a:pt x="1546798" y="2322284"/>
                  <a:pt x="1538379" y="2323567"/>
                </a:cubicBezTo>
                <a:cubicBezTo>
                  <a:pt x="1538075" y="2323618"/>
                  <a:pt x="1537796" y="2323732"/>
                  <a:pt x="1537517" y="2323833"/>
                </a:cubicBezTo>
                <a:cubicBezTo>
                  <a:pt x="1537086" y="2323999"/>
                  <a:pt x="1536680" y="2324164"/>
                  <a:pt x="1536274" y="2324075"/>
                </a:cubicBezTo>
                <a:cubicBezTo>
                  <a:pt x="1531000" y="2322894"/>
                  <a:pt x="1525637" y="2322538"/>
                  <a:pt x="1520274" y="2322195"/>
                </a:cubicBezTo>
                <a:cubicBezTo>
                  <a:pt x="1511741" y="2321636"/>
                  <a:pt x="1503208" y="2321090"/>
                  <a:pt x="1494992" y="2317140"/>
                </a:cubicBezTo>
                <a:cubicBezTo>
                  <a:pt x="1489350" y="2314448"/>
                  <a:pt x="1484570" y="2309559"/>
                  <a:pt x="1479980" y="2304288"/>
                </a:cubicBezTo>
                <a:cubicBezTo>
                  <a:pt x="1460860" y="2282317"/>
                  <a:pt x="1448244" y="2253920"/>
                  <a:pt x="1436871" y="2224367"/>
                </a:cubicBezTo>
                <a:cubicBezTo>
                  <a:pt x="1432522" y="2213127"/>
                  <a:pt x="1428351" y="2201761"/>
                  <a:pt x="1424167" y="2190394"/>
                </a:cubicBezTo>
                <a:cubicBezTo>
                  <a:pt x="1416027" y="2168271"/>
                  <a:pt x="1407887" y="2146148"/>
                  <a:pt x="1398543" y="2124926"/>
                </a:cubicBezTo>
                <a:cubicBezTo>
                  <a:pt x="1369964" y="2060169"/>
                  <a:pt x="1335363" y="2001964"/>
                  <a:pt x="1293776" y="1951469"/>
                </a:cubicBezTo>
                <a:cubicBezTo>
                  <a:pt x="1291824" y="1949094"/>
                  <a:pt x="1289795" y="1946834"/>
                  <a:pt x="1287754" y="1944586"/>
                </a:cubicBezTo>
                <a:cubicBezTo>
                  <a:pt x="1285725" y="1942338"/>
                  <a:pt x="1283696" y="1940090"/>
                  <a:pt x="1281744" y="1937715"/>
                </a:cubicBezTo>
                <a:cubicBezTo>
                  <a:pt x="1277433" y="1932572"/>
                  <a:pt x="1272945" y="1931289"/>
                  <a:pt x="1267209" y="1932838"/>
                </a:cubicBezTo>
                <a:cubicBezTo>
                  <a:pt x="1242738" y="1939646"/>
                  <a:pt x="1218078" y="1945043"/>
                  <a:pt x="1193225" y="1948637"/>
                </a:cubicBezTo>
                <a:cubicBezTo>
                  <a:pt x="1159581" y="1953527"/>
                  <a:pt x="1125838" y="1955317"/>
                  <a:pt x="1092097" y="1956473"/>
                </a:cubicBezTo>
                <a:cubicBezTo>
                  <a:pt x="1082685" y="1956791"/>
                  <a:pt x="1073272" y="1957299"/>
                  <a:pt x="1063859" y="1957807"/>
                </a:cubicBezTo>
                <a:cubicBezTo>
                  <a:pt x="1046604" y="1958746"/>
                  <a:pt x="1029348" y="1959686"/>
                  <a:pt x="1012092" y="1959432"/>
                </a:cubicBezTo>
                <a:cubicBezTo>
                  <a:pt x="1008999" y="1959394"/>
                  <a:pt x="1005899" y="1959407"/>
                  <a:pt x="1002795" y="1959420"/>
                </a:cubicBezTo>
                <a:cubicBezTo>
                  <a:pt x="994098" y="1959445"/>
                  <a:pt x="985365" y="1959483"/>
                  <a:pt x="976630" y="1958530"/>
                </a:cubicBezTo>
                <a:cubicBezTo>
                  <a:pt x="968563" y="1957629"/>
                  <a:pt x="960447" y="1957934"/>
                  <a:pt x="952317" y="1958238"/>
                </a:cubicBezTo>
                <a:cubicBezTo>
                  <a:pt x="948890" y="1958365"/>
                  <a:pt x="945459" y="1958492"/>
                  <a:pt x="942028" y="1958530"/>
                </a:cubicBezTo>
                <a:cubicBezTo>
                  <a:pt x="836599" y="1959940"/>
                  <a:pt x="731168" y="1959559"/>
                  <a:pt x="626025" y="1947608"/>
                </a:cubicBezTo>
                <a:cubicBezTo>
                  <a:pt x="573358" y="1941703"/>
                  <a:pt x="521168" y="1931162"/>
                  <a:pt x="469361" y="1917421"/>
                </a:cubicBezTo>
                <a:cubicBezTo>
                  <a:pt x="467763" y="1916989"/>
                  <a:pt x="466166" y="1916570"/>
                  <a:pt x="464569" y="1916138"/>
                </a:cubicBezTo>
                <a:cubicBezTo>
                  <a:pt x="430984" y="1907184"/>
                  <a:pt x="397339" y="1898231"/>
                  <a:pt x="364218" y="1886445"/>
                </a:cubicBezTo>
                <a:cubicBezTo>
                  <a:pt x="319579" y="1870646"/>
                  <a:pt x="278477" y="1844434"/>
                  <a:pt x="239096" y="1812442"/>
                </a:cubicBezTo>
                <a:cubicBezTo>
                  <a:pt x="233193" y="1807642"/>
                  <a:pt x="227272" y="1802892"/>
                  <a:pt x="221347" y="1798130"/>
                </a:cubicBezTo>
                <a:cubicBezTo>
                  <a:pt x="203770" y="1783994"/>
                  <a:pt x="186167" y="1769834"/>
                  <a:pt x="168937" y="1754746"/>
                </a:cubicBezTo>
                <a:cubicBezTo>
                  <a:pt x="115219" y="1707858"/>
                  <a:pt x="79088" y="1643228"/>
                  <a:pt x="59397" y="1561249"/>
                </a:cubicBezTo>
                <a:cubicBezTo>
                  <a:pt x="33971" y="1455636"/>
                  <a:pt x="15141" y="1348219"/>
                  <a:pt x="7686" y="1237459"/>
                </a:cubicBezTo>
                <a:cubicBezTo>
                  <a:pt x="3671" y="1177969"/>
                  <a:pt x="517" y="1118607"/>
                  <a:pt x="39" y="1058990"/>
                </a:cubicBezTo>
                <a:cubicBezTo>
                  <a:pt x="-535" y="988192"/>
                  <a:pt x="5296" y="918167"/>
                  <a:pt x="15428" y="848911"/>
                </a:cubicBezTo>
                <a:cubicBezTo>
                  <a:pt x="28045" y="762696"/>
                  <a:pt x="43626" y="677252"/>
                  <a:pt x="63220" y="593221"/>
                </a:cubicBezTo>
                <a:cubicBezTo>
                  <a:pt x="74595" y="544652"/>
                  <a:pt x="89220" y="498397"/>
                  <a:pt x="113307" y="458180"/>
                </a:cubicBezTo>
                <a:cubicBezTo>
                  <a:pt x="129270" y="431583"/>
                  <a:pt x="147143" y="407556"/>
                  <a:pt x="167025" y="386227"/>
                </a:cubicBezTo>
                <a:cubicBezTo>
                  <a:pt x="213480" y="336373"/>
                  <a:pt x="261750" y="289476"/>
                  <a:pt x="312506" y="247717"/>
                </a:cubicBezTo>
                <a:cubicBezTo>
                  <a:pt x="367754" y="202232"/>
                  <a:pt x="427495" y="169854"/>
                  <a:pt x="488765" y="142871"/>
                </a:cubicBezTo>
                <a:cubicBezTo>
                  <a:pt x="565424" y="109079"/>
                  <a:pt x="643135" y="81069"/>
                  <a:pt x="722565" y="61796"/>
                </a:cubicBezTo>
                <a:cubicBezTo>
                  <a:pt x="764527" y="51645"/>
                  <a:pt x="806776" y="45349"/>
                  <a:pt x="849407" y="43422"/>
                </a:cubicBezTo>
                <a:cubicBezTo>
                  <a:pt x="907809" y="40852"/>
                  <a:pt x="965829" y="33785"/>
                  <a:pt x="1023849" y="25434"/>
                </a:cubicBezTo>
                <a:cubicBezTo>
                  <a:pt x="1088561" y="16054"/>
                  <a:pt x="1153367" y="7702"/>
                  <a:pt x="1218556" y="6160"/>
                </a:cubicBezTo>
                <a:cubicBezTo>
                  <a:pt x="1243229" y="5548"/>
                  <a:pt x="1267858" y="4041"/>
                  <a:pt x="1292508" y="2534"/>
                </a:cubicBezTo>
                <a:cubicBezTo>
                  <a:pt x="1304046" y="1828"/>
                  <a:pt x="1315584" y="1122"/>
                  <a:pt x="1327135" y="507"/>
                </a:cubicBezTo>
                <a:cubicBezTo>
                  <a:pt x="1394435" y="-1292"/>
                  <a:pt x="1461532" y="1663"/>
                  <a:pt x="1528540" y="9887"/>
                </a:cubicBezTo>
                <a:cubicBezTo>
                  <a:pt x="1595828" y="18110"/>
                  <a:pt x="1663026" y="26847"/>
                  <a:pt x="1729933" y="39567"/>
                </a:cubicBezTo>
                <a:cubicBezTo>
                  <a:pt x="1740964" y="41676"/>
                  <a:pt x="1751995" y="43702"/>
                  <a:pt x="1763038" y="45729"/>
                </a:cubicBezTo>
                <a:cubicBezTo>
                  <a:pt x="1799744" y="52469"/>
                  <a:pt x="1836462" y="59211"/>
                  <a:pt x="1872838" y="68991"/>
                </a:cubicBezTo>
                <a:cubicBezTo>
                  <a:pt x="1929133" y="84024"/>
                  <a:pt x="1984477" y="103940"/>
                  <a:pt x="2038869" y="128609"/>
                </a:cubicBezTo>
                <a:cubicBezTo>
                  <a:pt x="2081788" y="148011"/>
                  <a:pt x="2119926" y="178719"/>
                  <a:pt x="2153754" y="219065"/>
                </a:cubicBezTo>
                <a:cubicBezTo>
                  <a:pt x="2188558" y="260694"/>
                  <a:pt x="2220090" y="306307"/>
                  <a:pt x="2247629" y="356932"/>
                </a:cubicBezTo>
                <a:close/>
                <a:moveTo>
                  <a:pt x="340035" y="359951"/>
                </a:moveTo>
                <a:cubicBezTo>
                  <a:pt x="344097" y="356804"/>
                  <a:pt x="348160" y="353656"/>
                  <a:pt x="351791" y="349608"/>
                </a:cubicBezTo>
                <a:lnTo>
                  <a:pt x="351791" y="349480"/>
                </a:lnTo>
                <a:cubicBezTo>
                  <a:pt x="343093" y="351536"/>
                  <a:pt x="336211" y="358346"/>
                  <a:pt x="329712" y="365670"/>
                </a:cubicBezTo>
                <a:cubicBezTo>
                  <a:pt x="329042" y="366469"/>
                  <a:pt x="328777" y="367812"/>
                  <a:pt x="328514" y="369156"/>
                </a:cubicBezTo>
                <a:cubicBezTo>
                  <a:pt x="328438" y="369539"/>
                  <a:pt x="328363" y="369923"/>
                  <a:pt x="328278" y="370295"/>
                </a:cubicBezTo>
                <a:cubicBezTo>
                  <a:pt x="331910" y="366248"/>
                  <a:pt x="335973" y="363099"/>
                  <a:pt x="340035" y="359951"/>
                </a:cubicBezTo>
                <a:close/>
                <a:moveTo>
                  <a:pt x="326788" y="371721"/>
                </a:moveTo>
                <a:cubicBezTo>
                  <a:pt x="327157" y="371370"/>
                  <a:pt x="327525" y="371019"/>
                  <a:pt x="327895" y="370680"/>
                </a:cubicBezTo>
                <a:cubicBezTo>
                  <a:pt x="323958" y="368833"/>
                  <a:pt x="321599" y="371823"/>
                  <a:pt x="318634" y="375578"/>
                </a:cubicBezTo>
                <a:cubicBezTo>
                  <a:pt x="318505" y="375743"/>
                  <a:pt x="318373" y="375910"/>
                  <a:pt x="318241" y="376076"/>
                </a:cubicBezTo>
                <a:cubicBezTo>
                  <a:pt x="322111" y="376188"/>
                  <a:pt x="324492" y="373915"/>
                  <a:pt x="326788" y="371721"/>
                </a:cubicBezTo>
                <a:close/>
                <a:moveTo>
                  <a:pt x="262463" y="322440"/>
                </a:moveTo>
                <a:cubicBezTo>
                  <a:pt x="263018" y="321639"/>
                  <a:pt x="263573" y="320836"/>
                  <a:pt x="264140" y="320056"/>
                </a:cubicBezTo>
                <a:cubicBezTo>
                  <a:pt x="262984" y="320962"/>
                  <a:pt x="261779" y="321771"/>
                  <a:pt x="260577" y="322579"/>
                </a:cubicBezTo>
                <a:cubicBezTo>
                  <a:pt x="257007" y="324975"/>
                  <a:pt x="253453" y="327360"/>
                  <a:pt x="251237" y="332262"/>
                </a:cubicBezTo>
                <a:cubicBezTo>
                  <a:pt x="256262" y="331391"/>
                  <a:pt x="259362" y="326914"/>
                  <a:pt x="262463" y="322440"/>
                </a:cubicBezTo>
                <a:close/>
                <a:moveTo>
                  <a:pt x="231641" y="349223"/>
                </a:moveTo>
                <a:cubicBezTo>
                  <a:pt x="202965" y="376462"/>
                  <a:pt x="174385" y="403959"/>
                  <a:pt x="149343" y="437493"/>
                </a:cubicBezTo>
                <a:lnTo>
                  <a:pt x="149247" y="437365"/>
                </a:lnTo>
                <a:cubicBezTo>
                  <a:pt x="144180" y="444175"/>
                  <a:pt x="139593" y="451499"/>
                  <a:pt x="136152" y="459979"/>
                </a:cubicBezTo>
                <a:cubicBezTo>
                  <a:pt x="141608" y="454217"/>
                  <a:pt x="146665" y="447981"/>
                  <a:pt x="151717" y="441754"/>
                </a:cubicBezTo>
                <a:cubicBezTo>
                  <a:pt x="154099" y="438815"/>
                  <a:pt x="156480" y="435880"/>
                  <a:pt x="158901" y="432996"/>
                </a:cubicBezTo>
                <a:cubicBezTo>
                  <a:pt x="185951" y="400618"/>
                  <a:pt x="214531" y="370680"/>
                  <a:pt x="243685" y="341771"/>
                </a:cubicBezTo>
                <a:cubicBezTo>
                  <a:pt x="244334" y="341125"/>
                  <a:pt x="245056" y="340552"/>
                  <a:pt x="245782" y="339974"/>
                </a:cubicBezTo>
                <a:cubicBezTo>
                  <a:pt x="247946" y="338254"/>
                  <a:pt x="250161" y="336495"/>
                  <a:pt x="250662" y="332647"/>
                </a:cubicBezTo>
                <a:cubicBezTo>
                  <a:pt x="245154" y="335021"/>
                  <a:pt x="240741" y="339708"/>
                  <a:pt x="236345" y="344380"/>
                </a:cubicBezTo>
                <a:cubicBezTo>
                  <a:pt x="234791" y="346031"/>
                  <a:pt x="233239" y="347679"/>
                  <a:pt x="231641" y="349223"/>
                </a:cubicBezTo>
                <a:close/>
                <a:moveTo>
                  <a:pt x="252096" y="1755267"/>
                </a:moveTo>
                <a:cubicBezTo>
                  <a:pt x="279147" y="1777365"/>
                  <a:pt x="306292" y="1799082"/>
                  <a:pt x="336498" y="1812950"/>
                </a:cubicBezTo>
                <a:lnTo>
                  <a:pt x="336498" y="1812823"/>
                </a:lnTo>
                <a:cubicBezTo>
                  <a:pt x="364791" y="1825803"/>
                  <a:pt x="393945" y="1834032"/>
                  <a:pt x="423481" y="1839290"/>
                </a:cubicBezTo>
                <a:cubicBezTo>
                  <a:pt x="418006" y="1835010"/>
                  <a:pt x="412502" y="1830768"/>
                  <a:pt x="406994" y="1826527"/>
                </a:cubicBezTo>
                <a:cubicBezTo>
                  <a:pt x="395478" y="1817649"/>
                  <a:pt x="383944" y="1808759"/>
                  <a:pt x="372629" y="1799463"/>
                </a:cubicBezTo>
                <a:cubicBezTo>
                  <a:pt x="363761" y="1792161"/>
                  <a:pt x="354973" y="1784667"/>
                  <a:pt x="346184" y="1777174"/>
                </a:cubicBezTo>
                <a:cubicBezTo>
                  <a:pt x="321435" y="1756080"/>
                  <a:pt x="296683" y="1734972"/>
                  <a:pt x="270161" y="1718005"/>
                </a:cubicBezTo>
                <a:cubicBezTo>
                  <a:pt x="268977" y="1717243"/>
                  <a:pt x="267875" y="1716291"/>
                  <a:pt x="266767" y="1715338"/>
                </a:cubicBezTo>
                <a:cubicBezTo>
                  <a:pt x="265820" y="1714525"/>
                  <a:pt x="264866" y="1713700"/>
                  <a:pt x="263853" y="1712989"/>
                </a:cubicBezTo>
                <a:cubicBezTo>
                  <a:pt x="256784" y="1707947"/>
                  <a:pt x="250343" y="1701635"/>
                  <a:pt x="243909" y="1695336"/>
                </a:cubicBezTo>
                <a:cubicBezTo>
                  <a:pt x="237558" y="1689113"/>
                  <a:pt x="231215" y="1682890"/>
                  <a:pt x="224281" y="1677911"/>
                </a:cubicBezTo>
                <a:cubicBezTo>
                  <a:pt x="198759" y="1659547"/>
                  <a:pt x="174672" y="1638465"/>
                  <a:pt x="151637" y="1615084"/>
                </a:cubicBezTo>
                <a:cubicBezTo>
                  <a:pt x="151283" y="1614741"/>
                  <a:pt x="150933" y="1614348"/>
                  <a:pt x="150577" y="1613954"/>
                </a:cubicBezTo>
                <a:cubicBezTo>
                  <a:pt x="149200" y="1612405"/>
                  <a:pt x="147721" y="1610741"/>
                  <a:pt x="145519" y="1611363"/>
                </a:cubicBezTo>
                <a:cubicBezTo>
                  <a:pt x="146797" y="1623784"/>
                  <a:pt x="151443" y="1633347"/>
                  <a:pt x="156066" y="1642872"/>
                </a:cubicBezTo>
                <a:cubicBezTo>
                  <a:pt x="157322" y="1645463"/>
                  <a:pt x="158577" y="1648041"/>
                  <a:pt x="159761" y="1650670"/>
                </a:cubicBezTo>
                <a:cubicBezTo>
                  <a:pt x="171422" y="1676502"/>
                  <a:pt x="186334" y="1697965"/>
                  <a:pt x="204877" y="1715173"/>
                </a:cubicBezTo>
                <a:cubicBezTo>
                  <a:pt x="218297" y="1727695"/>
                  <a:pt x="232303" y="1739113"/>
                  <a:pt x="246254" y="1750492"/>
                </a:cubicBezTo>
                <a:cubicBezTo>
                  <a:pt x="248204" y="1752079"/>
                  <a:pt x="250151" y="1753680"/>
                  <a:pt x="252096" y="1755267"/>
                </a:cubicBezTo>
                <a:close/>
                <a:moveTo>
                  <a:pt x="739101" y="182189"/>
                </a:moveTo>
                <a:cubicBezTo>
                  <a:pt x="717882" y="185787"/>
                  <a:pt x="696948" y="191440"/>
                  <a:pt x="676207" y="198249"/>
                </a:cubicBezTo>
                <a:lnTo>
                  <a:pt x="676302" y="198378"/>
                </a:lnTo>
                <a:cubicBezTo>
                  <a:pt x="675735" y="198570"/>
                  <a:pt x="675150" y="198702"/>
                  <a:pt x="674556" y="198838"/>
                </a:cubicBezTo>
                <a:cubicBezTo>
                  <a:pt x="672346" y="199339"/>
                  <a:pt x="669999" y="199873"/>
                  <a:pt x="667891" y="203517"/>
                </a:cubicBezTo>
                <a:cubicBezTo>
                  <a:pt x="689970" y="204799"/>
                  <a:pt x="710861" y="199249"/>
                  <a:pt x="731661" y="193724"/>
                </a:cubicBezTo>
                <a:cubicBezTo>
                  <a:pt x="735895" y="192601"/>
                  <a:pt x="740124" y="191477"/>
                  <a:pt x="744359" y="190412"/>
                </a:cubicBezTo>
                <a:cubicBezTo>
                  <a:pt x="745028" y="190284"/>
                  <a:pt x="745793" y="190026"/>
                  <a:pt x="746366" y="189641"/>
                </a:cubicBezTo>
                <a:cubicBezTo>
                  <a:pt x="748087" y="188484"/>
                  <a:pt x="749138" y="186686"/>
                  <a:pt x="748660" y="183987"/>
                </a:cubicBezTo>
                <a:cubicBezTo>
                  <a:pt x="748278" y="181675"/>
                  <a:pt x="746749" y="181418"/>
                  <a:pt x="745410" y="181418"/>
                </a:cubicBezTo>
                <a:cubicBezTo>
                  <a:pt x="743308" y="181418"/>
                  <a:pt x="741205" y="181803"/>
                  <a:pt x="739101" y="182189"/>
                </a:cubicBezTo>
                <a:close/>
                <a:moveTo>
                  <a:pt x="520439" y="235859"/>
                </a:moveTo>
                <a:cubicBezTo>
                  <a:pt x="518134" y="236856"/>
                  <a:pt x="515828" y="237854"/>
                  <a:pt x="513522" y="238851"/>
                </a:cubicBezTo>
                <a:lnTo>
                  <a:pt x="513522" y="238723"/>
                </a:lnTo>
                <a:cubicBezTo>
                  <a:pt x="513266" y="238842"/>
                  <a:pt x="513008" y="238958"/>
                  <a:pt x="512749" y="239075"/>
                </a:cubicBezTo>
                <a:cubicBezTo>
                  <a:pt x="510778" y="239961"/>
                  <a:pt x="508734" y="240880"/>
                  <a:pt x="507213" y="243606"/>
                </a:cubicBezTo>
                <a:cubicBezTo>
                  <a:pt x="507504" y="243635"/>
                  <a:pt x="507786" y="243674"/>
                  <a:pt x="508058" y="243709"/>
                </a:cubicBezTo>
                <a:cubicBezTo>
                  <a:pt x="508945" y="243827"/>
                  <a:pt x="509731" y="243931"/>
                  <a:pt x="510462" y="243735"/>
                </a:cubicBezTo>
                <a:lnTo>
                  <a:pt x="510463" y="243733"/>
                </a:lnTo>
                <a:cubicBezTo>
                  <a:pt x="532257" y="236539"/>
                  <a:pt x="554050" y="229344"/>
                  <a:pt x="576129" y="224204"/>
                </a:cubicBezTo>
                <a:cubicBezTo>
                  <a:pt x="577241" y="224005"/>
                  <a:pt x="578238" y="223497"/>
                  <a:pt x="579253" y="222979"/>
                </a:cubicBezTo>
                <a:cubicBezTo>
                  <a:pt x="579547" y="222829"/>
                  <a:pt x="579843" y="222678"/>
                  <a:pt x="580143" y="222534"/>
                </a:cubicBezTo>
                <a:cubicBezTo>
                  <a:pt x="581577" y="221892"/>
                  <a:pt x="582247" y="220220"/>
                  <a:pt x="582055" y="218166"/>
                </a:cubicBezTo>
                <a:cubicBezTo>
                  <a:pt x="581864" y="216110"/>
                  <a:pt x="581196" y="214568"/>
                  <a:pt x="579762" y="213797"/>
                </a:cubicBezTo>
                <a:cubicBezTo>
                  <a:pt x="576607" y="212127"/>
                  <a:pt x="573453" y="213154"/>
                  <a:pt x="570490" y="214439"/>
                </a:cubicBezTo>
                <a:cubicBezTo>
                  <a:pt x="553776" y="221440"/>
                  <a:pt x="537135" y="228637"/>
                  <a:pt x="520439" y="235859"/>
                </a:cubicBezTo>
                <a:close/>
                <a:moveTo>
                  <a:pt x="604327" y="1863966"/>
                </a:moveTo>
                <a:cubicBezTo>
                  <a:pt x="620672" y="1867141"/>
                  <a:pt x="637017" y="1870329"/>
                  <a:pt x="653362" y="1873606"/>
                </a:cubicBezTo>
                <a:lnTo>
                  <a:pt x="653457" y="1873606"/>
                </a:lnTo>
                <a:cubicBezTo>
                  <a:pt x="689397" y="1880794"/>
                  <a:pt x="725433" y="1884909"/>
                  <a:pt x="761946" y="1882978"/>
                </a:cubicBezTo>
                <a:cubicBezTo>
                  <a:pt x="749006" y="1880730"/>
                  <a:pt x="736064" y="1878508"/>
                  <a:pt x="723126" y="1876298"/>
                </a:cubicBezTo>
                <a:cubicBezTo>
                  <a:pt x="690382" y="1870685"/>
                  <a:pt x="657653" y="1865084"/>
                  <a:pt x="624974" y="1858823"/>
                </a:cubicBezTo>
                <a:cubicBezTo>
                  <a:pt x="579187" y="1850085"/>
                  <a:pt x="533690" y="1838528"/>
                  <a:pt x="487331" y="1825930"/>
                </a:cubicBezTo>
                <a:cubicBezTo>
                  <a:pt x="489731" y="1830273"/>
                  <a:pt x="492543" y="1831594"/>
                  <a:pt x="495166" y="1832839"/>
                </a:cubicBezTo>
                <a:cubicBezTo>
                  <a:pt x="495886" y="1833182"/>
                  <a:pt x="496593" y="1833512"/>
                  <a:pt x="497272" y="1833905"/>
                </a:cubicBezTo>
                <a:cubicBezTo>
                  <a:pt x="515910" y="1844307"/>
                  <a:pt x="535411" y="1850339"/>
                  <a:pt x="555293" y="1854327"/>
                </a:cubicBezTo>
                <a:cubicBezTo>
                  <a:pt x="571637" y="1857604"/>
                  <a:pt x="587982" y="1860779"/>
                  <a:pt x="604327" y="1863966"/>
                </a:cubicBezTo>
                <a:close/>
                <a:moveTo>
                  <a:pt x="1043827" y="129380"/>
                </a:moveTo>
                <a:cubicBezTo>
                  <a:pt x="1031113" y="126554"/>
                  <a:pt x="1011519" y="128481"/>
                  <a:pt x="1002725" y="134005"/>
                </a:cubicBezTo>
                <a:cubicBezTo>
                  <a:pt x="1016584" y="137731"/>
                  <a:pt x="1030254" y="136832"/>
                  <a:pt x="1043827" y="129380"/>
                </a:cubicBezTo>
                <a:close/>
                <a:moveTo>
                  <a:pt x="1550995" y="2298764"/>
                </a:moveTo>
                <a:cubicBezTo>
                  <a:pt x="1550805" y="2299411"/>
                  <a:pt x="1551958" y="2299665"/>
                  <a:pt x="1552630" y="2299030"/>
                </a:cubicBezTo>
                <a:lnTo>
                  <a:pt x="1552630" y="2299157"/>
                </a:lnTo>
                <a:cubicBezTo>
                  <a:pt x="1553771" y="2298002"/>
                  <a:pt x="1554342" y="2296452"/>
                  <a:pt x="1554253" y="2294522"/>
                </a:cubicBezTo>
                <a:cubicBezTo>
                  <a:pt x="1554190" y="2294230"/>
                  <a:pt x="1553987" y="2293938"/>
                  <a:pt x="1553695" y="2293531"/>
                </a:cubicBezTo>
                <a:cubicBezTo>
                  <a:pt x="1553467" y="2293226"/>
                  <a:pt x="1553201" y="2292845"/>
                  <a:pt x="1552909" y="2292337"/>
                </a:cubicBezTo>
                <a:cubicBezTo>
                  <a:pt x="1552694" y="2293048"/>
                  <a:pt x="1552478" y="2293709"/>
                  <a:pt x="1552263" y="2294331"/>
                </a:cubicBezTo>
                <a:cubicBezTo>
                  <a:pt x="1551743" y="2295906"/>
                  <a:pt x="1551274" y="2297303"/>
                  <a:pt x="1550995" y="2298764"/>
                </a:cubicBezTo>
                <a:close/>
                <a:moveTo>
                  <a:pt x="1653644" y="1879054"/>
                </a:moveTo>
                <a:cubicBezTo>
                  <a:pt x="1652541" y="1880629"/>
                  <a:pt x="1651324" y="1882343"/>
                  <a:pt x="1652515" y="1885163"/>
                </a:cubicBezTo>
                <a:cubicBezTo>
                  <a:pt x="1653948" y="1882851"/>
                  <a:pt x="1655001" y="1880667"/>
                  <a:pt x="1654709" y="1877327"/>
                </a:cubicBezTo>
                <a:cubicBezTo>
                  <a:pt x="1654455" y="1877911"/>
                  <a:pt x="1654062" y="1878470"/>
                  <a:pt x="1653644" y="1879054"/>
                </a:cubicBezTo>
                <a:close/>
                <a:moveTo>
                  <a:pt x="1666893" y="1839582"/>
                </a:moveTo>
                <a:cubicBezTo>
                  <a:pt x="1665258" y="1844065"/>
                  <a:pt x="1663622" y="1848561"/>
                  <a:pt x="1661974" y="1853044"/>
                </a:cubicBezTo>
                <a:cubicBezTo>
                  <a:pt x="1667996" y="1843405"/>
                  <a:pt x="1672586" y="1832483"/>
                  <a:pt x="1674209" y="1819631"/>
                </a:cubicBezTo>
                <a:cubicBezTo>
                  <a:pt x="1671749" y="1826247"/>
                  <a:pt x="1669328" y="1832915"/>
                  <a:pt x="1666893" y="1839582"/>
                </a:cubicBezTo>
                <a:close/>
                <a:moveTo>
                  <a:pt x="1932962" y="1716075"/>
                </a:moveTo>
                <a:cubicBezTo>
                  <a:pt x="1919002" y="1713890"/>
                  <a:pt x="1890234" y="1720964"/>
                  <a:pt x="1878861" y="1730591"/>
                </a:cubicBezTo>
                <a:cubicBezTo>
                  <a:pt x="1887749" y="1732140"/>
                  <a:pt x="1922540" y="1722882"/>
                  <a:pt x="1932962" y="1716075"/>
                </a:cubicBezTo>
                <a:close/>
                <a:moveTo>
                  <a:pt x="2259712" y="1477074"/>
                </a:moveTo>
                <a:cubicBezTo>
                  <a:pt x="2260676" y="1475473"/>
                  <a:pt x="2261715" y="1473759"/>
                  <a:pt x="2260435" y="1470660"/>
                </a:cubicBezTo>
                <a:cubicBezTo>
                  <a:pt x="2260143" y="1471460"/>
                  <a:pt x="2259775" y="1472171"/>
                  <a:pt x="2259408" y="1472857"/>
                </a:cubicBezTo>
                <a:cubicBezTo>
                  <a:pt x="2258419" y="1474711"/>
                  <a:pt x="2257506" y="1476438"/>
                  <a:pt x="2258622" y="1479525"/>
                </a:cubicBezTo>
                <a:cubicBezTo>
                  <a:pt x="2258774" y="1478636"/>
                  <a:pt x="2259230" y="1477874"/>
                  <a:pt x="2259712" y="1477074"/>
                </a:cubicBezTo>
                <a:close/>
                <a:moveTo>
                  <a:pt x="2241695" y="1522705"/>
                </a:moveTo>
                <a:cubicBezTo>
                  <a:pt x="2244852" y="1518082"/>
                  <a:pt x="2247629" y="1513192"/>
                  <a:pt x="2248200" y="1506893"/>
                </a:cubicBezTo>
                <a:cubicBezTo>
                  <a:pt x="2244852" y="1511389"/>
                  <a:pt x="2243039" y="1516786"/>
                  <a:pt x="2241695" y="1522705"/>
                </a:cubicBezTo>
                <a:close/>
                <a:moveTo>
                  <a:pt x="2211595" y="1433982"/>
                </a:moveTo>
                <a:cubicBezTo>
                  <a:pt x="2212229" y="1432458"/>
                  <a:pt x="2212851" y="1430973"/>
                  <a:pt x="2211202" y="1430706"/>
                </a:cubicBezTo>
                <a:lnTo>
                  <a:pt x="2211304" y="1430706"/>
                </a:lnTo>
                <a:cubicBezTo>
                  <a:pt x="2209009" y="1430452"/>
                  <a:pt x="2209009" y="1434427"/>
                  <a:pt x="2209681" y="1437386"/>
                </a:cubicBezTo>
                <a:cubicBezTo>
                  <a:pt x="2209833" y="1437221"/>
                  <a:pt x="2209998" y="1437068"/>
                  <a:pt x="2210163" y="1436929"/>
                </a:cubicBezTo>
                <a:cubicBezTo>
                  <a:pt x="2210518" y="1436611"/>
                  <a:pt x="2210860" y="1436319"/>
                  <a:pt x="2210923" y="1435976"/>
                </a:cubicBezTo>
                <a:cubicBezTo>
                  <a:pt x="2211012" y="1435367"/>
                  <a:pt x="2211304" y="1434668"/>
                  <a:pt x="2211595" y="1433982"/>
                </a:cubicBezTo>
                <a:close/>
                <a:moveTo>
                  <a:pt x="2162261" y="1590548"/>
                </a:moveTo>
                <a:cubicBezTo>
                  <a:pt x="2159497" y="1591310"/>
                  <a:pt x="2158255" y="1593621"/>
                  <a:pt x="2157963" y="1598130"/>
                </a:cubicBezTo>
                <a:cubicBezTo>
                  <a:pt x="2160930" y="1596199"/>
                  <a:pt x="2162261" y="1593888"/>
                  <a:pt x="2162261" y="1590548"/>
                </a:cubicBezTo>
                <a:close/>
                <a:moveTo>
                  <a:pt x="2171441" y="1579232"/>
                </a:moveTo>
                <a:cubicBezTo>
                  <a:pt x="2189027" y="1549552"/>
                  <a:pt x="2202695" y="1516659"/>
                  <a:pt x="2214930" y="1482611"/>
                </a:cubicBezTo>
                <a:lnTo>
                  <a:pt x="2214930" y="1482484"/>
                </a:lnTo>
                <a:cubicBezTo>
                  <a:pt x="2215120" y="1481963"/>
                  <a:pt x="2215361" y="1481442"/>
                  <a:pt x="2215627" y="1480896"/>
                </a:cubicBezTo>
                <a:cubicBezTo>
                  <a:pt x="2216578" y="1478877"/>
                  <a:pt x="2217643" y="1476629"/>
                  <a:pt x="2215982" y="1473492"/>
                </a:cubicBezTo>
                <a:cubicBezTo>
                  <a:pt x="2215348" y="1474953"/>
                  <a:pt x="2214714" y="1476388"/>
                  <a:pt x="2214093" y="1477797"/>
                </a:cubicBezTo>
                <a:cubicBezTo>
                  <a:pt x="2212483" y="1481468"/>
                  <a:pt x="2210936" y="1484998"/>
                  <a:pt x="2209491" y="1488529"/>
                </a:cubicBezTo>
                <a:cubicBezTo>
                  <a:pt x="2196672" y="1519999"/>
                  <a:pt x="2182915" y="1550708"/>
                  <a:pt x="2166953" y="1579499"/>
                </a:cubicBezTo>
                <a:cubicBezTo>
                  <a:pt x="2166534" y="1580223"/>
                  <a:pt x="2166078" y="1580934"/>
                  <a:pt x="2165609" y="1581645"/>
                </a:cubicBezTo>
                <a:cubicBezTo>
                  <a:pt x="2164049" y="1584046"/>
                  <a:pt x="2162477" y="1586459"/>
                  <a:pt x="2162553" y="1590027"/>
                </a:cubicBezTo>
                <a:cubicBezTo>
                  <a:pt x="2166179" y="1588986"/>
                  <a:pt x="2168132" y="1585354"/>
                  <a:pt x="2170046" y="1581760"/>
                </a:cubicBezTo>
                <a:cubicBezTo>
                  <a:pt x="2170503" y="1580909"/>
                  <a:pt x="2170959" y="1580058"/>
                  <a:pt x="2171441" y="1579232"/>
                </a:cubicBezTo>
                <a:close/>
                <a:moveTo>
                  <a:pt x="2227330" y="1579740"/>
                </a:moveTo>
                <a:cubicBezTo>
                  <a:pt x="2229676" y="1576426"/>
                  <a:pt x="2232021" y="1573111"/>
                  <a:pt x="2231945" y="1567929"/>
                </a:cubicBezTo>
                <a:cubicBezTo>
                  <a:pt x="2227545" y="1571523"/>
                  <a:pt x="2225834" y="1577175"/>
                  <a:pt x="2224870" y="1583474"/>
                </a:cubicBezTo>
                <a:cubicBezTo>
                  <a:pt x="2225618" y="1582166"/>
                  <a:pt x="2226468" y="1580960"/>
                  <a:pt x="2227330" y="1579740"/>
                </a:cubicBezTo>
                <a:close/>
                <a:moveTo>
                  <a:pt x="2244751" y="1539278"/>
                </a:moveTo>
                <a:cubicBezTo>
                  <a:pt x="2238830" y="1546987"/>
                  <a:pt x="2234912" y="1556360"/>
                  <a:pt x="2232427" y="1566901"/>
                </a:cubicBezTo>
                <a:cubicBezTo>
                  <a:pt x="2238830" y="1559573"/>
                  <a:pt x="2242456" y="1550073"/>
                  <a:pt x="2244751" y="1539278"/>
                </a:cubicBezTo>
                <a:close/>
                <a:moveTo>
                  <a:pt x="2263490" y="1494498"/>
                </a:moveTo>
                <a:cubicBezTo>
                  <a:pt x="2264124" y="1492504"/>
                  <a:pt x="2264758" y="1490510"/>
                  <a:pt x="2265405" y="1488529"/>
                </a:cubicBezTo>
                <a:cubicBezTo>
                  <a:pt x="2265773" y="1487335"/>
                  <a:pt x="2265570" y="1485684"/>
                  <a:pt x="2265367" y="1484046"/>
                </a:cubicBezTo>
                <a:cubicBezTo>
                  <a:pt x="2265316" y="1483563"/>
                  <a:pt x="2265253" y="1483081"/>
                  <a:pt x="2265215" y="1482611"/>
                </a:cubicBezTo>
                <a:cubicBezTo>
                  <a:pt x="2262248" y="1490383"/>
                  <a:pt x="2259281" y="1498130"/>
                  <a:pt x="2256327" y="1505864"/>
                </a:cubicBezTo>
                <a:cubicBezTo>
                  <a:pt x="2253360" y="1513611"/>
                  <a:pt x="2250393" y="1521358"/>
                  <a:pt x="2247426" y="1529131"/>
                </a:cubicBezTo>
                <a:cubicBezTo>
                  <a:pt x="2247134" y="1529969"/>
                  <a:pt x="2246754" y="1530782"/>
                  <a:pt x="2246374" y="1531595"/>
                </a:cubicBezTo>
                <a:cubicBezTo>
                  <a:pt x="2245296" y="1533906"/>
                  <a:pt x="2244218" y="1536243"/>
                  <a:pt x="2244852" y="1539278"/>
                </a:cubicBezTo>
                <a:cubicBezTo>
                  <a:pt x="2253423" y="1526045"/>
                  <a:pt x="2258457" y="1510271"/>
                  <a:pt x="2263490" y="1494498"/>
                </a:cubicBezTo>
                <a:close/>
                <a:moveTo>
                  <a:pt x="2266533" y="1479245"/>
                </a:moveTo>
                <a:cubicBezTo>
                  <a:pt x="2266254" y="1480121"/>
                  <a:pt x="2265988" y="1480985"/>
                  <a:pt x="2265595" y="1481709"/>
                </a:cubicBezTo>
                <a:cubicBezTo>
                  <a:pt x="2268942" y="1481709"/>
                  <a:pt x="2269602" y="1478636"/>
                  <a:pt x="2269602" y="1474648"/>
                </a:cubicBezTo>
                <a:cubicBezTo>
                  <a:pt x="2267712" y="1475435"/>
                  <a:pt x="2267117" y="1477366"/>
                  <a:pt x="2266533" y="1479245"/>
                </a:cubicBezTo>
                <a:close/>
                <a:moveTo>
                  <a:pt x="2277260" y="1444968"/>
                </a:moveTo>
                <a:cubicBezTo>
                  <a:pt x="2277069" y="1446124"/>
                  <a:pt x="2278109" y="1446771"/>
                  <a:pt x="2278109" y="1446771"/>
                </a:cubicBezTo>
                <a:lnTo>
                  <a:pt x="2278109" y="1446632"/>
                </a:lnTo>
                <a:cubicBezTo>
                  <a:pt x="2278604" y="1446162"/>
                  <a:pt x="2278984" y="1445362"/>
                  <a:pt x="2279352" y="1444600"/>
                </a:cubicBezTo>
                <a:cubicBezTo>
                  <a:pt x="2279479" y="1444320"/>
                  <a:pt x="2279605" y="1444054"/>
                  <a:pt x="2279745" y="1443812"/>
                </a:cubicBezTo>
                <a:cubicBezTo>
                  <a:pt x="2279453" y="1442402"/>
                  <a:pt x="2278883" y="1442009"/>
                  <a:pt x="2278211" y="1442657"/>
                </a:cubicBezTo>
                <a:cubicBezTo>
                  <a:pt x="2277729" y="1443165"/>
                  <a:pt x="2277450" y="1444193"/>
                  <a:pt x="2277260" y="1444968"/>
                </a:cubicBezTo>
                <a:close/>
                <a:moveTo>
                  <a:pt x="2422954" y="1471816"/>
                </a:moveTo>
                <a:cubicBezTo>
                  <a:pt x="2432450" y="1511440"/>
                  <a:pt x="2432286" y="1553299"/>
                  <a:pt x="2425325" y="1593736"/>
                </a:cubicBezTo>
                <a:lnTo>
                  <a:pt x="2425477" y="1593672"/>
                </a:lnTo>
                <a:cubicBezTo>
                  <a:pt x="2418580" y="1634261"/>
                  <a:pt x="2403809" y="1673161"/>
                  <a:pt x="2384105" y="1708976"/>
                </a:cubicBezTo>
                <a:cubicBezTo>
                  <a:pt x="2344598" y="1780565"/>
                  <a:pt x="2282002" y="1840484"/>
                  <a:pt x="2206524" y="1870786"/>
                </a:cubicBezTo>
                <a:cubicBezTo>
                  <a:pt x="2196178" y="1874990"/>
                  <a:pt x="2184462" y="1869935"/>
                  <a:pt x="2180266" y="1859585"/>
                </a:cubicBezTo>
                <a:cubicBezTo>
                  <a:pt x="2176627" y="1850301"/>
                  <a:pt x="2180278" y="1839747"/>
                  <a:pt x="2188672" y="1834604"/>
                </a:cubicBezTo>
                <a:cubicBezTo>
                  <a:pt x="2250152" y="1797329"/>
                  <a:pt x="2299524" y="1743418"/>
                  <a:pt x="2332667" y="1681061"/>
                </a:cubicBezTo>
                <a:cubicBezTo>
                  <a:pt x="2349352" y="1649793"/>
                  <a:pt x="2361334" y="1616380"/>
                  <a:pt x="2369918" y="1582229"/>
                </a:cubicBezTo>
                <a:cubicBezTo>
                  <a:pt x="2378438" y="1547927"/>
                  <a:pt x="2382381" y="1512595"/>
                  <a:pt x="2382876" y="1476388"/>
                </a:cubicBezTo>
                <a:lnTo>
                  <a:pt x="2382990" y="1476159"/>
                </a:lnTo>
                <a:cubicBezTo>
                  <a:pt x="2383193" y="1465009"/>
                  <a:pt x="2392512" y="1456017"/>
                  <a:pt x="2403657" y="1456233"/>
                </a:cubicBezTo>
                <a:cubicBezTo>
                  <a:pt x="2413064" y="1456398"/>
                  <a:pt x="2420824" y="1463002"/>
                  <a:pt x="2422954" y="1471816"/>
                </a:cubicBezTo>
                <a:close/>
              </a:path>
            </a:pathLst>
          </a:custGeom>
          <a:solidFill>
            <a:schemeClr val="accent2"/>
          </a:solidFill>
          <a:ln w="126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7" name="@svg_03-3713&amp;2968"/>
          <p:cNvSpPr/>
          <p:nvPr>
            <p:custDataLst>
              <p:tags r:id="rId2"/>
            </p:custDataLst>
          </p:nvPr>
        </p:nvSpPr>
        <p:spPr>
          <a:xfrm>
            <a:off x="6538278" y="1185545"/>
            <a:ext cx="701040" cy="645795"/>
          </a:xfrm>
          <a:custGeom>
            <a:avLst/>
            <a:gdLst>
              <a:gd name="connsiteX0" fmla="*/ 554259 w 629591"/>
              <a:gd name="connsiteY0" fmla="*/ 517207 h 579872"/>
              <a:gd name="connsiteX1" fmla="*/ 497326 w 629591"/>
              <a:gd name="connsiteY1" fmla="*/ 566969 h 579872"/>
              <a:gd name="connsiteX2" fmla="*/ 339423 w 629591"/>
              <a:gd name="connsiteY2" fmla="*/ 502358 h 579872"/>
              <a:gd name="connsiteX3" fmla="*/ 287927 w 629591"/>
              <a:gd name="connsiteY3" fmla="*/ 566629 h 579872"/>
              <a:gd name="connsiteX4" fmla="*/ 180390 w 629591"/>
              <a:gd name="connsiteY4" fmla="*/ 547626 h 579872"/>
              <a:gd name="connsiteX5" fmla="*/ 153946 w 629591"/>
              <a:gd name="connsiteY5" fmla="*/ 438955 h 579872"/>
              <a:gd name="connsiteX6" fmla="*/ 150625 w 629591"/>
              <a:gd name="connsiteY6" fmla="*/ 440231 h 579872"/>
              <a:gd name="connsiteX7" fmla="*/ 43671 w 629591"/>
              <a:gd name="connsiteY7" fmla="*/ 450626 h 579872"/>
              <a:gd name="connsiteX8" fmla="*/ 3471 w 629591"/>
              <a:gd name="connsiteY8" fmla="*/ 347372 h 579872"/>
              <a:gd name="connsiteX9" fmla="*/ 44370 w 629591"/>
              <a:gd name="connsiteY9" fmla="*/ 280139 h 579872"/>
              <a:gd name="connsiteX10" fmla="*/ 82592 w 629591"/>
              <a:gd name="connsiteY10" fmla="*/ 258704 h 579872"/>
              <a:gd name="connsiteX11" fmla="*/ 69310 w 629591"/>
              <a:gd name="connsiteY11" fmla="*/ 230666 h 579872"/>
              <a:gd name="connsiteX12" fmla="*/ 65065 w 629591"/>
              <a:gd name="connsiteY12" fmla="*/ 157038 h 579872"/>
              <a:gd name="connsiteX13" fmla="*/ 203473 w 629591"/>
              <a:gd name="connsiteY13" fmla="*/ 87452 h 579872"/>
              <a:gd name="connsiteX14" fmla="*/ 273429 w 629591"/>
              <a:gd name="connsiteY14" fmla="*/ 4807 h 579872"/>
              <a:gd name="connsiteX15" fmla="*/ 349223 w 629591"/>
              <a:gd name="connsiteY15" fmla="*/ 18513 h 579872"/>
              <a:gd name="connsiteX16" fmla="*/ 374839 w 629591"/>
              <a:gd name="connsiteY16" fmla="*/ 82043 h 579872"/>
              <a:gd name="connsiteX17" fmla="*/ 451999 w 629591"/>
              <a:gd name="connsiteY17" fmla="*/ 58620 h 579872"/>
              <a:gd name="connsiteX18" fmla="*/ 532100 w 629591"/>
              <a:gd name="connsiteY18" fmla="*/ 86922 h 579872"/>
              <a:gd name="connsiteX19" fmla="*/ 555403 w 629591"/>
              <a:gd name="connsiteY19" fmla="*/ 174606 h 579872"/>
              <a:gd name="connsiteX20" fmla="*/ 506662 w 629591"/>
              <a:gd name="connsiteY20" fmla="*/ 240003 h 579872"/>
              <a:gd name="connsiteX21" fmla="*/ 583128 w 629591"/>
              <a:gd name="connsiteY21" fmla="*/ 272405 h 579872"/>
              <a:gd name="connsiteX22" fmla="*/ 627713 w 629591"/>
              <a:gd name="connsiteY22" fmla="*/ 358938 h 579872"/>
              <a:gd name="connsiteX23" fmla="*/ 547281 w 629591"/>
              <a:gd name="connsiteY23" fmla="*/ 425126 h 579872"/>
              <a:gd name="connsiteX24" fmla="*/ 522944 w 629591"/>
              <a:gd name="connsiteY24" fmla="*/ 428115 h 579872"/>
              <a:gd name="connsiteX25" fmla="*/ 554250 w 629591"/>
              <a:gd name="connsiteY25" fmla="*/ 517251 h 579872"/>
              <a:gd name="connsiteX26" fmla="*/ 424322 w 629591"/>
              <a:gd name="connsiteY26" fmla="*/ 317951 h 579872"/>
              <a:gd name="connsiteX27" fmla="*/ 403143 w 629591"/>
              <a:gd name="connsiteY27" fmla="*/ 315794 h 579872"/>
              <a:gd name="connsiteX28" fmla="*/ 414525 w 629591"/>
              <a:gd name="connsiteY28" fmla="*/ 322525 h 579872"/>
              <a:gd name="connsiteX29" fmla="*/ 431061 w 629591"/>
              <a:gd name="connsiteY29" fmla="*/ 326328 h 579872"/>
              <a:gd name="connsiteX30" fmla="*/ 490456 w 629591"/>
              <a:gd name="connsiteY30" fmla="*/ 333486 h 579872"/>
              <a:gd name="connsiteX31" fmla="*/ 490197 w 629591"/>
              <a:gd name="connsiteY31" fmla="*/ 333387 h 579872"/>
              <a:gd name="connsiteX32" fmla="*/ 477074 w 629591"/>
              <a:gd name="connsiteY32" fmla="*/ 329297 h 579872"/>
              <a:gd name="connsiteX33" fmla="*/ 462834 w 629591"/>
              <a:gd name="connsiteY33" fmla="*/ 325485 h 579872"/>
              <a:gd name="connsiteX34" fmla="*/ 424322 w 629591"/>
              <a:gd name="connsiteY34" fmla="*/ 317951 h 579872"/>
              <a:gd name="connsiteX35" fmla="*/ 414010 w 629591"/>
              <a:gd name="connsiteY35" fmla="*/ 165163 h 579872"/>
              <a:gd name="connsiteX36" fmla="*/ 402717 w 629591"/>
              <a:gd name="connsiteY36" fmla="*/ 172917 h 579872"/>
              <a:gd name="connsiteX37" fmla="*/ 390075 w 629591"/>
              <a:gd name="connsiteY37" fmla="*/ 182933 h 579872"/>
              <a:gd name="connsiteX38" fmla="*/ 383521 w 629591"/>
              <a:gd name="connsiteY38" fmla="*/ 189013 h 579872"/>
              <a:gd name="connsiteX39" fmla="*/ 358533 w 629591"/>
              <a:gd name="connsiteY39" fmla="*/ 215321 h 579872"/>
              <a:gd name="connsiteX40" fmla="*/ 412594 w 629591"/>
              <a:gd name="connsiteY40" fmla="*/ 189226 h 579872"/>
              <a:gd name="connsiteX41" fmla="*/ 444258 w 629591"/>
              <a:gd name="connsiteY41" fmla="*/ 167401 h 579872"/>
              <a:gd name="connsiteX42" fmla="*/ 454900 w 629591"/>
              <a:gd name="connsiteY42" fmla="*/ 158912 h 579872"/>
              <a:gd name="connsiteX43" fmla="*/ 460569 w 629591"/>
              <a:gd name="connsiteY43" fmla="*/ 152487 h 579872"/>
              <a:gd name="connsiteX44" fmla="*/ 454553 w 629591"/>
              <a:gd name="connsiteY44" fmla="*/ 151307 h 579872"/>
              <a:gd name="connsiteX45" fmla="*/ 446238 w 629591"/>
              <a:gd name="connsiteY45" fmla="*/ 151775 h 579872"/>
              <a:gd name="connsiteX46" fmla="*/ 434905 w 629591"/>
              <a:gd name="connsiteY46" fmla="*/ 154760 h 579872"/>
              <a:gd name="connsiteX47" fmla="*/ 425026 w 629591"/>
              <a:gd name="connsiteY47" fmla="*/ 158648 h 579872"/>
              <a:gd name="connsiteX48" fmla="*/ 414061 w 629591"/>
              <a:gd name="connsiteY48" fmla="*/ 165129 h 579872"/>
              <a:gd name="connsiteX49" fmla="*/ 161612 w 629591"/>
              <a:gd name="connsiteY49" fmla="*/ 188387 h 579872"/>
              <a:gd name="connsiteX50" fmla="*/ 162780 w 629591"/>
              <a:gd name="connsiteY50" fmla="*/ 194198 h 579872"/>
              <a:gd name="connsiteX51" fmla="*/ 165433 w 629591"/>
              <a:gd name="connsiteY51" fmla="*/ 201243 h 579872"/>
              <a:gd name="connsiteX52" fmla="*/ 167798 w 629591"/>
              <a:gd name="connsiteY52" fmla="*/ 204854 h 579872"/>
              <a:gd name="connsiteX53" fmla="*/ 169488 w 629591"/>
              <a:gd name="connsiteY53" fmla="*/ 207353 h 579872"/>
              <a:gd name="connsiteX54" fmla="*/ 171804 w 629591"/>
              <a:gd name="connsiteY54" fmla="*/ 209360 h 579872"/>
              <a:gd name="connsiteX55" fmla="*/ 181734 w 629591"/>
              <a:gd name="connsiteY55" fmla="*/ 211676 h 579872"/>
              <a:gd name="connsiteX56" fmla="*/ 192908 w 629591"/>
              <a:gd name="connsiteY56" fmla="*/ 213904 h 579872"/>
              <a:gd name="connsiteX57" fmla="*/ 192550 w 629591"/>
              <a:gd name="connsiteY57" fmla="*/ 211103 h 579872"/>
              <a:gd name="connsiteX58" fmla="*/ 190595 w 629591"/>
              <a:gd name="connsiteY58" fmla="*/ 206283 h 579872"/>
              <a:gd name="connsiteX59" fmla="*/ 185200 w 629591"/>
              <a:gd name="connsiteY59" fmla="*/ 196658 h 579872"/>
              <a:gd name="connsiteX60" fmla="*/ 179273 w 629591"/>
              <a:gd name="connsiteY60" fmla="*/ 189766 h 579872"/>
              <a:gd name="connsiteX61" fmla="*/ 173696 w 629591"/>
              <a:gd name="connsiteY61" fmla="*/ 184980 h 579872"/>
              <a:gd name="connsiteX62" fmla="*/ 173560 w 629591"/>
              <a:gd name="connsiteY62" fmla="*/ 184836 h 579872"/>
              <a:gd name="connsiteX63" fmla="*/ 171593 w 629591"/>
              <a:gd name="connsiteY63" fmla="*/ 184081 h 579872"/>
              <a:gd name="connsiteX64" fmla="*/ 167461 w 629591"/>
              <a:gd name="connsiteY64" fmla="*/ 182114 h 579872"/>
              <a:gd name="connsiteX65" fmla="*/ 161632 w 629591"/>
              <a:gd name="connsiteY65" fmla="*/ 181551 h 579872"/>
              <a:gd name="connsiteX66" fmla="*/ 161379 w 629591"/>
              <a:gd name="connsiteY66" fmla="*/ 182538 h 579872"/>
              <a:gd name="connsiteX67" fmla="*/ 161268 w 629591"/>
              <a:gd name="connsiteY67" fmla="*/ 182885 h 579872"/>
              <a:gd name="connsiteX68" fmla="*/ 161631 w 629591"/>
              <a:gd name="connsiteY68" fmla="*/ 188413 h 57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29591" h="579872">
                <a:moveTo>
                  <a:pt x="554259" y="517207"/>
                </a:moveTo>
                <a:cubicBezTo>
                  <a:pt x="558915" y="550988"/>
                  <a:pt x="526033" y="569764"/>
                  <a:pt x="497326" y="566969"/>
                </a:cubicBezTo>
                <a:cubicBezTo>
                  <a:pt x="440087" y="561415"/>
                  <a:pt x="385268" y="537876"/>
                  <a:pt x="339423" y="502358"/>
                </a:cubicBezTo>
                <a:cubicBezTo>
                  <a:pt x="329089" y="528381"/>
                  <a:pt x="311900" y="551758"/>
                  <a:pt x="287927" y="566629"/>
                </a:cubicBezTo>
                <a:cubicBezTo>
                  <a:pt x="252789" y="588428"/>
                  <a:pt x="205539" y="584137"/>
                  <a:pt x="180390" y="547626"/>
                </a:cubicBezTo>
                <a:cubicBezTo>
                  <a:pt x="159711" y="517613"/>
                  <a:pt x="152365" y="477358"/>
                  <a:pt x="153946" y="438955"/>
                </a:cubicBezTo>
                <a:cubicBezTo>
                  <a:pt x="152847" y="439374"/>
                  <a:pt x="151724" y="439812"/>
                  <a:pt x="150625" y="440231"/>
                </a:cubicBezTo>
                <a:cubicBezTo>
                  <a:pt x="116421" y="452908"/>
                  <a:pt x="80085" y="468564"/>
                  <a:pt x="43671" y="450626"/>
                </a:cubicBezTo>
                <a:cubicBezTo>
                  <a:pt x="6217" y="432173"/>
                  <a:pt x="-7014" y="384803"/>
                  <a:pt x="3471" y="347372"/>
                </a:cubicBezTo>
                <a:cubicBezTo>
                  <a:pt x="8019" y="320055"/>
                  <a:pt x="21102" y="298438"/>
                  <a:pt x="44370" y="280139"/>
                </a:cubicBezTo>
                <a:cubicBezTo>
                  <a:pt x="55665" y="271253"/>
                  <a:pt x="68866" y="264334"/>
                  <a:pt x="82592" y="258704"/>
                </a:cubicBezTo>
                <a:cubicBezTo>
                  <a:pt x="77162" y="249882"/>
                  <a:pt x="72657" y="240211"/>
                  <a:pt x="69310" y="230666"/>
                </a:cubicBezTo>
                <a:cubicBezTo>
                  <a:pt x="61088" y="207329"/>
                  <a:pt x="58838" y="180795"/>
                  <a:pt x="65065" y="157038"/>
                </a:cubicBezTo>
                <a:cubicBezTo>
                  <a:pt x="81445" y="94395"/>
                  <a:pt x="144549" y="68283"/>
                  <a:pt x="203473" y="87452"/>
                </a:cubicBezTo>
                <a:cubicBezTo>
                  <a:pt x="215099" y="51367"/>
                  <a:pt x="235906" y="18876"/>
                  <a:pt x="273429" y="4807"/>
                </a:cubicBezTo>
                <a:cubicBezTo>
                  <a:pt x="298919" y="-4758"/>
                  <a:pt x="328279" y="21"/>
                  <a:pt x="349223" y="18513"/>
                </a:cubicBezTo>
                <a:cubicBezTo>
                  <a:pt x="368418" y="35440"/>
                  <a:pt x="375114" y="58506"/>
                  <a:pt x="374839" y="82043"/>
                </a:cubicBezTo>
                <a:cubicBezTo>
                  <a:pt x="398211" y="68039"/>
                  <a:pt x="424061" y="58664"/>
                  <a:pt x="451999" y="58620"/>
                </a:cubicBezTo>
                <a:cubicBezTo>
                  <a:pt x="480329" y="58587"/>
                  <a:pt x="510768" y="66779"/>
                  <a:pt x="532100" y="86922"/>
                </a:cubicBezTo>
                <a:cubicBezTo>
                  <a:pt x="556625" y="110086"/>
                  <a:pt x="565544" y="143135"/>
                  <a:pt x="555403" y="174606"/>
                </a:cubicBezTo>
                <a:cubicBezTo>
                  <a:pt x="547112" y="200360"/>
                  <a:pt x="528653" y="221969"/>
                  <a:pt x="506662" y="240003"/>
                </a:cubicBezTo>
                <a:cubicBezTo>
                  <a:pt x="533327" y="248174"/>
                  <a:pt x="559228" y="258961"/>
                  <a:pt x="583128" y="272405"/>
                </a:cubicBezTo>
                <a:cubicBezTo>
                  <a:pt x="615550" y="290623"/>
                  <a:pt x="636101" y="321072"/>
                  <a:pt x="627713" y="358938"/>
                </a:cubicBezTo>
                <a:cubicBezTo>
                  <a:pt x="619057" y="397997"/>
                  <a:pt x="584532" y="418996"/>
                  <a:pt x="547281" y="425126"/>
                </a:cubicBezTo>
                <a:cubicBezTo>
                  <a:pt x="539201" y="426452"/>
                  <a:pt x="531087" y="427448"/>
                  <a:pt x="522944" y="428115"/>
                </a:cubicBezTo>
                <a:cubicBezTo>
                  <a:pt x="538928" y="455328"/>
                  <a:pt x="549859" y="485282"/>
                  <a:pt x="554250" y="517251"/>
                </a:cubicBezTo>
                <a:close/>
                <a:moveTo>
                  <a:pt x="424322" y="317951"/>
                </a:moveTo>
                <a:cubicBezTo>
                  <a:pt x="417482" y="316969"/>
                  <a:pt x="410403" y="316262"/>
                  <a:pt x="403143" y="315794"/>
                </a:cubicBezTo>
                <a:cubicBezTo>
                  <a:pt x="406957" y="317972"/>
                  <a:pt x="410754" y="320241"/>
                  <a:pt x="414525" y="322525"/>
                </a:cubicBezTo>
                <a:cubicBezTo>
                  <a:pt x="419660" y="323823"/>
                  <a:pt x="425106" y="325069"/>
                  <a:pt x="431061" y="326328"/>
                </a:cubicBezTo>
                <a:cubicBezTo>
                  <a:pt x="454904" y="331349"/>
                  <a:pt x="470017" y="333216"/>
                  <a:pt x="490456" y="333486"/>
                </a:cubicBezTo>
                <a:cubicBezTo>
                  <a:pt x="490368" y="333467"/>
                  <a:pt x="490287" y="333404"/>
                  <a:pt x="490197" y="333387"/>
                </a:cubicBezTo>
                <a:cubicBezTo>
                  <a:pt x="490967" y="333731"/>
                  <a:pt x="478549" y="329720"/>
                  <a:pt x="477074" y="329297"/>
                </a:cubicBezTo>
                <a:cubicBezTo>
                  <a:pt x="472365" y="327950"/>
                  <a:pt x="467594" y="326682"/>
                  <a:pt x="462834" y="325485"/>
                </a:cubicBezTo>
                <a:cubicBezTo>
                  <a:pt x="450141" y="322318"/>
                  <a:pt x="437280" y="319810"/>
                  <a:pt x="424322" y="317951"/>
                </a:cubicBezTo>
                <a:close/>
                <a:moveTo>
                  <a:pt x="414010" y="165163"/>
                </a:moveTo>
                <a:cubicBezTo>
                  <a:pt x="410172" y="167602"/>
                  <a:pt x="406416" y="170220"/>
                  <a:pt x="402717" y="172917"/>
                </a:cubicBezTo>
                <a:cubicBezTo>
                  <a:pt x="398391" y="176109"/>
                  <a:pt x="394175" y="179463"/>
                  <a:pt x="390075" y="182933"/>
                </a:cubicBezTo>
                <a:cubicBezTo>
                  <a:pt x="389506" y="183508"/>
                  <a:pt x="384285" y="188271"/>
                  <a:pt x="383521" y="189013"/>
                </a:cubicBezTo>
                <a:cubicBezTo>
                  <a:pt x="374864" y="197429"/>
                  <a:pt x="366594" y="206250"/>
                  <a:pt x="358533" y="215321"/>
                </a:cubicBezTo>
                <a:cubicBezTo>
                  <a:pt x="377526" y="208288"/>
                  <a:pt x="395792" y="199556"/>
                  <a:pt x="412594" y="189226"/>
                </a:cubicBezTo>
                <a:cubicBezTo>
                  <a:pt x="423527" y="182531"/>
                  <a:pt x="434105" y="175253"/>
                  <a:pt x="444258" y="167401"/>
                </a:cubicBezTo>
                <a:cubicBezTo>
                  <a:pt x="447832" y="164631"/>
                  <a:pt x="451452" y="161870"/>
                  <a:pt x="454900" y="158912"/>
                </a:cubicBezTo>
                <a:cubicBezTo>
                  <a:pt x="453078" y="160359"/>
                  <a:pt x="457577" y="155610"/>
                  <a:pt x="460569" y="152487"/>
                </a:cubicBezTo>
                <a:cubicBezTo>
                  <a:pt x="456725" y="151966"/>
                  <a:pt x="452712" y="151480"/>
                  <a:pt x="454553" y="151307"/>
                </a:cubicBezTo>
                <a:cubicBezTo>
                  <a:pt x="451785" y="151356"/>
                  <a:pt x="449020" y="151521"/>
                  <a:pt x="446238" y="151775"/>
                </a:cubicBezTo>
                <a:cubicBezTo>
                  <a:pt x="448862" y="151742"/>
                  <a:pt x="436614" y="154168"/>
                  <a:pt x="434905" y="154760"/>
                </a:cubicBezTo>
                <a:cubicBezTo>
                  <a:pt x="431539" y="155910"/>
                  <a:pt x="428237" y="157211"/>
                  <a:pt x="425026" y="158648"/>
                </a:cubicBezTo>
                <a:cubicBezTo>
                  <a:pt x="425736" y="158564"/>
                  <a:pt x="415225" y="164353"/>
                  <a:pt x="414061" y="165129"/>
                </a:cubicBezTo>
                <a:close/>
                <a:moveTo>
                  <a:pt x="161612" y="188387"/>
                </a:moveTo>
                <a:cubicBezTo>
                  <a:pt x="161978" y="190288"/>
                  <a:pt x="162500" y="193331"/>
                  <a:pt x="162780" y="194198"/>
                </a:cubicBezTo>
                <a:cubicBezTo>
                  <a:pt x="163561" y="196601"/>
                  <a:pt x="164475" y="198917"/>
                  <a:pt x="165433" y="201243"/>
                </a:cubicBezTo>
                <a:cubicBezTo>
                  <a:pt x="165851" y="201861"/>
                  <a:pt x="166580" y="203053"/>
                  <a:pt x="167798" y="204854"/>
                </a:cubicBezTo>
                <a:cubicBezTo>
                  <a:pt x="168526" y="205929"/>
                  <a:pt x="169052" y="206708"/>
                  <a:pt x="169488" y="207353"/>
                </a:cubicBezTo>
                <a:cubicBezTo>
                  <a:pt x="170210" y="207965"/>
                  <a:pt x="171030" y="208667"/>
                  <a:pt x="171804" y="209360"/>
                </a:cubicBezTo>
                <a:cubicBezTo>
                  <a:pt x="175135" y="210144"/>
                  <a:pt x="178396" y="211052"/>
                  <a:pt x="181734" y="211676"/>
                </a:cubicBezTo>
                <a:cubicBezTo>
                  <a:pt x="185473" y="212383"/>
                  <a:pt x="189178" y="213152"/>
                  <a:pt x="192908" y="213904"/>
                </a:cubicBezTo>
                <a:cubicBezTo>
                  <a:pt x="192780" y="212976"/>
                  <a:pt x="192678" y="212031"/>
                  <a:pt x="192550" y="211103"/>
                </a:cubicBezTo>
                <a:cubicBezTo>
                  <a:pt x="191947" y="209476"/>
                  <a:pt x="191249" y="207874"/>
                  <a:pt x="190595" y="206283"/>
                </a:cubicBezTo>
                <a:cubicBezTo>
                  <a:pt x="191062" y="207882"/>
                  <a:pt x="185363" y="196901"/>
                  <a:pt x="185200" y="196658"/>
                </a:cubicBezTo>
                <a:cubicBezTo>
                  <a:pt x="183509" y="194158"/>
                  <a:pt x="176329" y="187399"/>
                  <a:pt x="179273" y="189766"/>
                </a:cubicBezTo>
                <a:cubicBezTo>
                  <a:pt x="177390" y="188174"/>
                  <a:pt x="175525" y="186608"/>
                  <a:pt x="173696" y="184980"/>
                </a:cubicBezTo>
                <a:cubicBezTo>
                  <a:pt x="173634" y="184944"/>
                  <a:pt x="173597" y="184891"/>
                  <a:pt x="173560" y="184836"/>
                </a:cubicBezTo>
                <a:cubicBezTo>
                  <a:pt x="173059" y="184663"/>
                  <a:pt x="172434" y="184418"/>
                  <a:pt x="171593" y="184081"/>
                </a:cubicBezTo>
                <a:cubicBezTo>
                  <a:pt x="167661" y="182410"/>
                  <a:pt x="159361" y="181426"/>
                  <a:pt x="167461" y="182114"/>
                </a:cubicBezTo>
                <a:cubicBezTo>
                  <a:pt x="166801" y="182047"/>
                  <a:pt x="163809" y="181817"/>
                  <a:pt x="161632" y="181551"/>
                </a:cubicBezTo>
                <a:cubicBezTo>
                  <a:pt x="161575" y="181862"/>
                  <a:pt x="161498" y="182146"/>
                  <a:pt x="161379" y="182538"/>
                </a:cubicBezTo>
                <a:cubicBezTo>
                  <a:pt x="161329" y="182689"/>
                  <a:pt x="161311" y="182779"/>
                  <a:pt x="161268" y="182885"/>
                </a:cubicBezTo>
                <a:cubicBezTo>
                  <a:pt x="161423" y="183795"/>
                  <a:pt x="161565" y="186274"/>
                  <a:pt x="161631" y="188413"/>
                </a:cubicBezTo>
                <a:close/>
              </a:path>
            </a:pathLst>
          </a:custGeom>
          <a:solidFill>
            <a:schemeClr val="accent2"/>
          </a:solidFill>
          <a:ln w="125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8" name="@svg_12-3713&amp;2995"/>
          <p:cNvSpPr/>
          <p:nvPr>
            <p:custDataLst>
              <p:tags r:id="rId3"/>
            </p:custDataLst>
          </p:nvPr>
        </p:nvSpPr>
        <p:spPr>
          <a:xfrm>
            <a:off x="6809423" y="1423035"/>
            <a:ext cx="158750" cy="171450"/>
          </a:xfrm>
          <a:custGeom>
            <a:avLst/>
            <a:gdLst>
              <a:gd name="connsiteX0" fmla="*/ 140784 w 142546"/>
              <a:gd name="connsiteY0" fmla="*/ 107184 h 153889"/>
              <a:gd name="connsiteX1" fmla="*/ 110989 w 142546"/>
              <a:gd name="connsiteY1" fmla="*/ 144770 h 153889"/>
              <a:gd name="connsiteX2" fmla="*/ 6431 w 142546"/>
              <a:gd name="connsiteY2" fmla="*/ 104099 h 153889"/>
              <a:gd name="connsiteX3" fmla="*/ 31974 w 142546"/>
              <a:gd name="connsiteY3" fmla="*/ 7815 h 153889"/>
              <a:gd name="connsiteX4" fmla="*/ 91970 w 142546"/>
              <a:gd name="connsiteY4" fmla="*/ 13437 h 153889"/>
              <a:gd name="connsiteX5" fmla="*/ 122656 w 142546"/>
              <a:gd name="connsiteY5" fmla="*/ 41234 h 153889"/>
              <a:gd name="connsiteX6" fmla="*/ 140542 w 142546"/>
              <a:gd name="connsiteY6" fmla="*/ 79205 h 153889"/>
              <a:gd name="connsiteX7" fmla="*/ 140761 w 142546"/>
              <a:gd name="connsiteY7" fmla="*/ 107201 h 15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546" h="153889">
                <a:moveTo>
                  <a:pt x="140784" y="107184"/>
                </a:moveTo>
                <a:cubicBezTo>
                  <a:pt x="135804" y="124302"/>
                  <a:pt x="125755" y="136256"/>
                  <a:pt x="110989" y="144770"/>
                </a:cubicBezTo>
                <a:cubicBezTo>
                  <a:pt x="73265" y="166596"/>
                  <a:pt x="24646" y="147759"/>
                  <a:pt x="6431" y="104099"/>
                </a:cubicBezTo>
                <a:cubicBezTo>
                  <a:pt x="-8403" y="68586"/>
                  <a:pt x="3378" y="28221"/>
                  <a:pt x="31974" y="7815"/>
                </a:cubicBezTo>
                <a:cubicBezTo>
                  <a:pt x="49473" y="-4672"/>
                  <a:pt x="75199" y="-1758"/>
                  <a:pt x="91970" y="13437"/>
                </a:cubicBezTo>
                <a:cubicBezTo>
                  <a:pt x="102191" y="22708"/>
                  <a:pt x="112435" y="31962"/>
                  <a:pt x="122656" y="41234"/>
                </a:cubicBezTo>
                <a:cubicBezTo>
                  <a:pt x="134292" y="51809"/>
                  <a:pt x="139964" y="65569"/>
                  <a:pt x="140542" y="79205"/>
                </a:cubicBezTo>
                <a:cubicBezTo>
                  <a:pt x="142984" y="88617"/>
                  <a:pt x="143355" y="98260"/>
                  <a:pt x="140761" y="107201"/>
                </a:cubicBezTo>
                <a:close/>
              </a:path>
            </a:pathLst>
          </a:custGeom>
          <a:solidFill>
            <a:srgbClr val="FFFBF2"/>
          </a:solidFill>
          <a:ln w="1159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矩形 71"/>
          <p:cNvSpPr/>
          <p:nvPr>
            <p:custDataLst>
              <p:tags r:id="rId4"/>
            </p:custDataLst>
          </p:nvPr>
        </p:nvSpPr>
        <p:spPr>
          <a:xfrm>
            <a:off x="4802823" y="4834890"/>
            <a:ext cx="2588895" cy="12877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</a:t>
            </a:r>
            <a:r>
              <a:rPr lang="en-US" sz="2000" b="1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医嘱按时服药，不随意更改剂量或停药</a:t>
            </a:r>
            <a:endParaRPr lang="en-US" sz="2000" b="1" dirty="0">
              <a:solidFill>
                <a:srgbClr val="FF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定期到医院复查</a:t>
            </a:r>
            <a:endParaRPr lang="en-US" altLang="en-US" sz="2000" b="1" dirty="0">
              <a:solidFill>
                <a:schemeClr val="tx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3" name="矩形 72"/>
          <p:cNvSpPr/>
          <p:nvPr>
            <p:custDataLst>
              <p:tags r:id="rId5"/>
            </p:custDataLst>
          </p:nvPr>
        </p:nvSpPr>
        <p:spPr>
          <a:xfrm>
            <a:off x="4663440" y="4148328"/>
            <a:ext cx="3318511" cy="4286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规律服药、定期复查</a:t>
            </a:r>
          </a:p>
        </p:txBody>
      </p:sp>
      <p:sp>
        <p:nvSpPr>
          <p:cNvPr id="69" name="@svg_07-3713&amp;2980"/>
          <p:cNvSpPr/>
          <p:nvPr>
            <p:custDataLst>
              <p:tags r:id="rId6"/>
            </p:custDataLst>
          </p:nvPr>
        </p:nvSpPr>
        <p:spPr>
          <a:xfrm>
            <a:off x="920433" y="1340485"/>
            <a:ext cx="2707005" cy="2588895"/>
          </a:xfrm>
          <a:custGeom>
            <a:avLst/>
            <a:gdLst>
              <a:gd name="connsiteX0" fmla="*/ 2247629 w 2430338"/>
              <a:gd name="connsiteY0" fmla="*/ 356932 h 2324099"/>
              <a:gd name="connsiteX1" fmla="*/ 2320368 w 2430338"/>
              <a:gd name="connsiteY1" fmla="*/ 585897 h 2324099"/>
              <a:gd name="connsiteX2" fmla="*/ 2320267 w 2430338"/>
              <a:gd name="connsiteY2" fmla="*/ 586155 h 2324099"/>
              <a:gd name="connsiteX3" fmla="*/ 2332882 w 2430338"/>
              <a:gd name="connsiteY3" fmla="*/ 770791 h 2324099"/>
              <a:gd name="connsiteX4" fmla="*/ 2327722 w 2430338"/>
              <a:gd name="connsiteY4" fmla="*/ 969176 h 2324099"/>
              <a:gd name="connsiteX5" fmla="*/ 2326289 w 2430338"/>
              <a:gd name="connsiteY5" fmla="*/ 994005 h 2324099"/>
              <a:gd name="connsiteX6" fmla="*/ 2322460 w 2430338"/>
              <a:gd name="connsiteY6" fmla="*/ 1099848 h 2324099"/>
              <a:gd name="connsiteX7" fmla="*/ 2321053 w 2430338"/>
              <a:gd name="connsiteY7" fmla="*/ 1137971 h 2324099"/>
              <a:gd name="connsiteX8" fmla="*/ 2320267 w 2430338"/>
              <a:gd name="connsiteY8" fmla="*/ 1152271 h 2324099"/>
              <a:gd name="connsiteX9" fmla="*/ 2318936 w 2430338"/>
              <a:gd name="connsiteY9" fmla="*/ 1161908 h 2324099"/>
              <a:gd name="connsiteX10" fmla="*/ 2314625 w 2430338"/>
              <a:gd name="connsiteY10" fmla="*/ 1195315 h 2324099"/>
              <a:gd name="connsiteX11" fmla="*/ 2310517 w 2430338"/>
              <a:gd name="connsiteY11" fmla="*/ 1229492 h 2324099"/>
              <a:gd name="connsiteX12" fmla="*/ 2310897 w 2430338"/>
              <a:gd name="connsiteY12" fmla="*/ 1240286 h 2324099"/>
              <a:gd name="connsiteX13" fmla="*/ 2313217 w 2430338"/>
              <a:gd name="connsiteY13" fmla="*/ 1252501 h 2324099"/>
              <a:gd name="connsiteX14" fmla="*/ 2309084 w 2430338"/>
              <a:gd name="connsiteY14" fmla="*/ 1268938 h 2324099"/>
              <a:gd name="connsiteX15" fmla="*/ 2308792 w 2430338"/>
              <a:gd name="connsiteY15" fmla="*/ 1273048 h 2324099"/>
              <a:gd name="connsiteX16" fmla="*/ 2306586 w 2430338"/>
              <a:gd name="connsiteY16" fmla="*/ 1332471 h 2324099"/>
              <a:gd name="connsiteX17" fmla="*/ 2304875 w 2430338"/>
              <a:gd name="connsiteY17" fmla="*/ 1344232 h 2324099"/>
              <a:gd name="connsiteX18" fmla="*/ 2200501 w 2430338"/>
              <a:gd name="connsiteY18" fmla="*/ 1637309 h 2324099"/>
              <a:gd name="connsiteX19" fmla="*/ 2095456 w 2430338"/>
              <a:gd name="connsiteY19" fmla="*/ 1736890 h 2324099"/>
              <a:gd name="connsiteX20" fmla="*/ 1907629 w 2430338"/>
              <a:gd name="connsiteY20" fmla="*/ 1800619 h 2324099"/>
              <a:gd name="connsiteX21" fmla="*/ 1816341 w 2430338"/>
              <a:gd name="connsiteY21" fmla="*/ 1812950 h 2324099"/>
              <a:gd name="connsiteX22" fmla="*/ 1760528 w 2430338"/>
              <a:gd name="connsiteY22" fmla="*/ 1815274 h 2324099"/>
              <a:gd name="connsiteX23" fmla="*/ 1696194 w 2430338"/>
              <a:gd name="connsiteY23" fmla="*/ 1814246 h 2324099"/>
              <a:gd name="connsiteX24" fmla="*/ 1679750 w 2430338"/>
              <a:gd name="connsiteY24" fmla="*/ 1827606 h 2324099"/>
              <a:gd name="connsiteX25" fmla="*/ 1627855 w 2430338"/>
              <a:gd name="connsiteY25" fmla="*/ 1990522 h 2324099"/>
              <a:gd name="connsiteX26" fmla="*/ 1588563 w 2430338"/>
              <a:gd name="connsiteY26" fmla="*/ 2156790 h 2324099"/>
              <a:gd name="connsiteX27" fmla="*/ 1578179 w 2430338"/>
              <a:gd name="connsiteY27" fmla="*/ 2212353 h 2324099"/>
              <a:gd name="connsiteX28" fmla="*/ 1572891 w 2430338"/>
              <a:gd name="connsiteY28" fmla="*/ 2241982 h 2324099"/>
              <a:gd name="connsiteX29" fmla="*/ 1571383 w 2430338"/>
              <a:gd name="connsiteY29" fmla="*/ 2250389 h 2324099"/>
              <a:gd name="connsiteX30" fmla="*/ 1556548 w 2430338"/>
              <a:gd name="connsiteY30" fmla="*/ 2306091 h 2324099"/>
              <a:gd name="connsiteX31" fmla="*/ 1538379 w 2430338"/>
              <a:gd name="connsiteY31" fmla="*/ 2323567 h 2324099"/>
              <a:gd name="connsiteX32" fmla="*/ 1537517 w 2430338"/>
              <a:gd name="connsiteY32" fmla="*/ 2323833 h 2324099"/>
              <a:gd name="connsiteX33" fmla="*/ 1536274 w 2430338"/>
              <a:gd name="connsiteY33" fmla="*/ 2324075 h 2324099"/>
              <a:gd name="connsiteX34" fmla="*/ 1520274 w 2430338"/>
              <a:gd name="connsiteY34" fmla="*/ 2322195 h 2324099"/>
              <a:gd name="connsiteX35" fmla="*/ 1494992 w 2430338"/>
              <a:gd name="connsiteY35" fmla="*/ 2317140 h 2324099"/>
              <a:gd name="connsiteX36" fmla="*/ 1479980 w 2430338"/>
              <a:gd name="connsiteY36" fmla="*/ 2304288 h 2324099"/>
              <a:gd name="connsiteX37" fmla="*/ 1436871 w 2430338"/>
              <a:gd name="connsiteY37" fmla="*/ 2224367 h 2324099"/>
              <a:gd name="connsiteX38" fmla="*/ 1424167 w 2430338"/>
              <a:gd name="connsiteY38" fmla="*/ 2190394 h 2324099"/>
              <a:gd name="connsiteX39" fmla="*/ 1398543 w 2430338"/>
              <a:gd name="connsiteY39" fmla="*/ 2124926 h 2324099"/>
              <a:gd name="connsiteX40" fmla="*/ 1293776 w 2430338"/>
              <a:gd name="connsiteY40" fmla="*/ 1951469 h 2324099"/>
              <a:gd name="connsiteX41" fmla="*/ 1287754 w 2430338"/>
              <a:gd name="connsiteY41" fmla="*/ 1944586 h 2324099"/>
              <a:gd name="connsiteX42" fmla="*/ 1281744 w 2430338"/>
              <a:gd name="connsiteY42" fmla="*/ 1937715 h 2324099"/>
              <a:gd name="connsiteX43" fmla="*/ 1267209 w 2430338"/>
              <a:gd name="connsiteY43" fmla="*/ 1932838 h 2324099"/>
              <a:gd name="connsiteX44" fmla="*/ 1193225 w 2430338"/>
              <a:gd name="connsiteY44" fmla="*/ 1948637 h 2324099"/>
              <a:gd name="connsiteX45" fmla="*/ 1092097 w 2430338"/>
              <a:gd name="connsiteY45" fmla="*/ 1956473 h 2324099"/>
              <a:gd name="connsiteX46" fmla="*/ 1063859 w 2430338"/>
              <a:gd name="connsiteY46" fmla="*/ 1957807 h 2324099"/>
              <a:gd name="connsiteX47" fmla="*/ 1012092 w 2430338"/>
              <a:gd name="connsiteY47" fmla="*/ 1959432 h 2324099"/>
              <a:gd name="connsiteX48" fmla="*/ 1002795 w 2430338"/>
              <a:gd name="connsiteY48" fmla="*/ 1959420 h 2324099"/>
              <a:gd name="connsiteX49" fmla="*/ 976630 w 2430338"/>
              <a:gd name="connsiteY49" fmla="*/ 1958530 h 2324099"/>
              <a:gd name="connsiteX50" fmla="*/ 952317 w 2430338"/>
              <a:gd name="connsiteY50" fmla="*/ 1958238 h 2324099"/>
              <a:gd name="connsiteX51" fmla="*/ 942028 w 2430338"/>
              <a:gd name="connsiteY51" fmla="*/ 1958530 h 2324099"/>
              <a:gd name="connsiteX52" fmla="*/ 626025 w 2430338"/>
              <a:gd name="connsiteY52" fmla="*/ 1947608 h 2324099"/>
              <a:gd name="connsiteX53" fmla="*/ 469361 w 2430338"/>
              <a:gd name="connsiteY53" fmla="*/ 1917421 h 2324099"/>
              <a:gd name="connsiteX54" fmla="*/ 464569 w 2430338"/>
              <a:gd name="connsiteY54" fmla="*/ 1916138 h 2324099"/>
              <a:gd name="connsiteX55" fmla="*/ 364218 w 2430338"/>
              <a:gd name="connsiteY55" fmla="*/ 1886445 h 2324099"/>
              <a:gd name="connsiteX56" fmla="*/ 239096 w 2430338"/>
              <a:gd name="connsiteY56" fmla="*/ 1812442 h 2324099"/>
              <a:gd name="connsiteX57" fmla="*/ 221347 w 2430338"/>
              <a:gd name="connsiteY57" fmla="*/ 1798130 h 2324099"/>
              <a:gd name="connsiteX58" fmla="*/ 168937 w 2430338"/>
              <a:gd name="connsiteY58" fmla="*/ 1754746 h 2324099"/>
              <a:gd name="connsiteX59" fmla="*/ 59397 w 2430338"/>
              <a:gd name="connsiteY59" fmla="*/ 1561249 h 2324099"/>
              <a:gd name="connsiteX60" fmla="*/ 7686 w 2430338"/>
              <a:gd name="connsiteY60" fmla="*/ 1237459 h 2324099"/>
              <a:gd name="connsiteX61" fmla="*/ 39 w 2430338"/>
              <a:gd name="connsiteY61" fmla="*/ 1058990 h 2324099"/>
              <a:gd name="connsiteX62" fmla="*/ 15428 w 2430338"/>
              <a:gd name="connsiteY62" fmla="*/ 848911 h 2324099"/>
              <a:gd name="connsiteX63" fmla="*/ 63220 w 2430338"/>
              <a:gd name="connsiteY63" fmla="*/ 593221 h 2324099"/>
              <a:gd name="connsiteX64" fmla="*/ 113307 w 2430338"/>
              <a:gd name="connsiteY64" fmla="*/ 458180 h 2324099"/>
              <a:gd name="connsiteX65" fmla="*/ 167025 w 2430338"/>
              <a:gd name="connsiteY65" fmla="*/ 386227 h 2324099"/>
              <a:gd name="connsiteX66" fmla="*/ 312506 w 2430338"/>
              <a:gd name="connsiteY66" fmla="*/ 247717 h 2324099"/>
              <a:gd name="connsiteX67" fmla="*/ 488765 w 2430338"/>
              <a:gd name="connsiteY67" fmla="*/ 142871 h 2324099"/>
              <a:gd name="connsiteX68" fmla="*/ 722565 w 2430338"/>
              <a:gd name="connsiteY68" fmla="*/ 61796 h 2324099"/>
              <a:gd name="connsiteX69" fmla="*/ 849407 w 2430338"/>
              <a:gd name="connsiteY69" fmla="*/ 43422 h 2324099"/>
              <a:gd name="connsiteX70" fmla="*/ 1023849 w 2430338"/>
              <a:gd name="connsiteY70" fmla="*/ 25434 h 2324099"/>
              <a:gd name="connsiteX71" fmla="*/ 1218556 w 2430338"/>
              <a:gd name="connsiteY71" fmla="*/ 6160 h 2324099"/>
              <a:gd name="connsiteX72" fmla="*/ 1292508 w 2430338"/>
              <a:gd name="connsiteY72" fmla="*/ 2534 h 2324099"/>
              <a:gd name="connsiteX73" fmla="*/ 1327135 w 2430338"/>
              <a:gd name="connsiteY73" fmla="*/ 507 h 2324099"/>
              <a:gd name="connsiteX74" fmla="*/ 1528540 w 2430338"/>
              <a:gd name="connsiteY74" fmla="*/ 9887 h 2324099"/>
              <a:gd name="connsiteX75" fmla="*/ 1729933 w 2430338"/>
              <a:gd name="connsiteY75" fmla="*/ 39567 h 2324099"/>
              <a:gd name="connsiteX76" fmla="*/ 1763038 w 2430338"/>
              <a:gd name="connsiteY76" fmla="*/ 45729 h 2324099"/>
              <a:gd name="connsiteX77" fmla="*/ 1872838 w 2430338"/>
              <a:gd name="connsiteY77" fmla="*/ 68991 h 2324099"/>
              <a:gd name="connsiteX78" fmla="*/ 2038869 w 2430338"/>
              <a:gd name="connsiteY78" fmla="*/ 128609 h 2324099"/>
              <a:gd name="connsiteX79" fmla="*/ 2153754 w 2430338"/>
              <a:gd name="connsiteY79" fmla="*/ 219065 h 2324099"/>
              <a:gd name="connsiteX80" fmla="*/ 2247629 w 2430338"/>
              <a:gd name="connsiteY80" fmla="*/ 356932 h 2324099"/>
              <a:gd name="connsiteX81" fmla="*/ 340035 w 2430338"/>
              <a:gd name="connsiteY81" fmla="*/ 359951 h 2324099"/>
              <a:gd name="connsiteX82" fmla="*/ 351791 w 2430338"/>
              <a:gd name="connsiteY82" fmla="*/ 349608 h 2324099"/>
              <a:gd name="connsiteX83" fmla="*/ 351791 w 2430338"/>
              <a:gd name="connsiteY83" fmla="*/ 349480 h 2324099"/>
              <a:gd name="connsiteX84" fmla="*/ 329712 w 2430338"/>
              <a:gd name="connsiteY84" fmla="*/ 365670 h 2324099"/>
              <a:gd name="connsiteX85" fmla="*/ 328514 w 2430338"/>
              <a:gd name="connsiteY85" fmla="*/ 369156 h 2324099"/>
              <a:gd name="connsiteX86" fmla="*/ 328278 w 2430338"/>
              <a:gd name="connsiteY86" fmla="*/ 370295 h 2324099"/>
              <a:gd name="connsiteX87" fmla="*/ 340035 w 2430338"/>
              <a:gd name="connsiteY87" fmla="*/ 359951 h 2324099"/>
              <a:gd name="connsiteX88" fmla="*/ 326788 w 2430338"/>
              <a:gd name="connsiteY88" fmla="*/ 371721 h 2324099"/>
              <a:gd name="connsiteX89" fmla="*/ 327895 w 2430338"/>
              <a:gd name="connsiteY89" fmla="*/ 370680 h 2324099"/>
              <a:gd name="connsiteX90" fmla="*/ 318634 w 2430338"/>
              <a:gd name="connsiteY90" fmla="*/ 375578 h 2324099"/>
              <a:gd name="connsiteX91" fmla="*/ 318241 w 2430338"/>
              <a:gd name="connsiteY91" fmla="*/ 376076 h 2324099"/>
              <a:gd name="connsiteX92" fmla="*/ 326788 w 2430338"/>
              <a:gd name="connsiteY92" fmla="*/ 371721 h 2324099"/>
              <a:gd name="connsiteX93" fmla="*/ 262463 w 2430338"/>
              <a:gd name="connsiteY93" fmla="*/ 322440 h 2324099"/>
              <a:gd name="connsiteX94" fmla="*/ 264140 w 2430338"/>
              <a:gd name="connsiteY94" fmla="*/ 320056 h 2324099"/>
              <a:gd name="connsiteX95" fmla="*/ 260577 w 2430338"/>
              <a:gd name="connsiteY95" fmla="*/ 322579 h 2324099"/>
              <a:gd name="connsiteX96" fmla="*/ 251237 w 2430338"/>
              <a:gd name="connsiteY96" fmla="*/ 332262 h 2324099"/>
              <a:gd name="connsiteX97" fmla="*/ 262463 w 2430338"/>
              <a:gd name="connsiteY97" fmla="*/ 322440 h 2324099"/>
              <a:gd name="connsiteX98" fmla="*/ 231641 w 2430338"/>
              <a:gd name="connsiteY98" fmla="*/ 349223 h 2324099"/>
              <a:gd name="connsiteX99" fmla="*/ 149343 w 2430338"/>
              <a:gd name="connsiteY99" fmla="*/ 437493 h 2324099"/>
              <a:gd name="connsiteX100" fmla="*/ 149247 w 2430338"/>
              <a:gd name="connsiteY100" fmla="*/ 437365 h 2324099"/>
              <a:gd name="connsiteX101" fmla="*/ 136152 w 2430338"/>
              <a:gd name="connsiteY101" fmla="*/ 459979 h 2324099"/>
              <a:gd name="connsiteX102" fmla="*/ 151717 w 2430338"/>
              <a:gd name="connsiteY102" fmla="*/ 441754 h 2324099"/>
              <a:gd name="connsiteX103" fmla="*/ 158901 w 2430338"/>
              <a:gd name="connsiteY103" fmla="*/ 432996 h 2324099"/>
              <a:gd name="connsiteX104" fmla="*/ 243685 w 2430338"/>
              <a:gd name="connsiteY104" fmla="*/ 341771 h 2324099"/>
              <a:gd name="connsiteX105" fmla="*/ 245782 w 2430338"/>
              <a:gd name="connsiteY105" fmla="*/ 339974 h 2324099"/>
              <a:gd name="connsiteX106" fmla="*/ 250662 w 2430338"/>
              <a:gd name="connsiteY106" fmla="*/ 332647 h 2324099"/>
              <a:gd name="connsiteX107" fmla="*/ 236345 w 2430338"/>
              <a:gd name="connsiteY107" fmla="*/ 344380 h 2324099"/>
              <a:gd name="connsiteX108" fmla="*/ 231641 w 2430338"/>
              <a:gd name="connsiteY108" fmla="*/ 349223 h 2324099"/>
              <a:gd name="connsiteX109" fmla="*/ 252096 w 2430338"/>
              <a:gd name="connsiteY109" fmla="*/ 1755267 h 2324099"/>
              <a:gd name="connsiteX110" fmla="*/ 336498 w 2430338"/>
              <a:gd name="connsiteY110" fmla="*/ 1812950 h 2324099"/>
              <a:gd name="connsiteX111" fmla="*/ 336498 w 2430338"/>
              <a:gd name="connsiteY111" fmla="*/ 1812823 h 2324099"/>
              <a:gd name="connsiteX112" fmla="*/ 423481 w 2430338"/>
              <a:gd name="connsiteY112" fmla="*/ 1839290 h 2324099"/>
              <a:gd name="connsiteX113" fmla="*/ 406994 w 2430338"/>
              <a:gd name="connsiteY113" fmla="*/ 1826527 h 2324099"/>
              <a:gd name="connsiteX114" fmla="*/ 372629 w 2430338"/>
              <a:gd name="connsiteY114" fmla="*/ 1799463 h 2324099"/>
              <a:gd name="connsiteX115" fmla="*/ 346184 w 2430338"/>
              <a:gd name="connsiteY115" fmla="*/ 1777174 h 2324099"/>
              <a:gd name="connsiteX116" fmla="*/ 270161 w 2430338"/>
              <a:gd name="connsiteY116" fmla="*/ 1718005 h 2324099"/>
              <a:gd name="connsiteX117" fmla="*/ 266767 w 2430338"/>
              <a:gd name="connsiteY117" fmla="*/ 1715338 h 2324099"/>
              <a:gd name="connsiteX118" fmla="*/ 263853 w 2430338"/>
              <a:gd name="connsiteY118" fmla="*/ 1712989 h 2324099"/>
              <a:gd name="connsiteX119" fmla="*/ 243909 w 2430338"/>
              <a:gd name="connsiteY119" fmla="*/ 1695336 h 2324099"/>
              <a:gd name="connsiteX120" fmla="*/ 224281 w 2430338"/>
              <a:gd name="connsiteY120" fmla="*/ 1677911 h 2324099"/>
              <a:gd name="connsiteX121" fmla="*/ 151637 w 2430338"/>
              <a:gd name="connsiteY121" fmla="*/ 1615084 h 2324099"/>
              <a:gd name="connsiteX122" fmla="*/ 150577 w 2430338"/>
              <a:gd name="connsiteY122" fmla="*/ 1613954 h 2324099"/>
              <a:gd name="connsiteX123" fmla="*/ 145519 w 2430338"/>
              <a:gd name="connsiteY123" fmla="*/ 1611363 h 2324099"/>
              <a:gd name="connsiteX124" fmla="*/ 156066 w 2430338"/>
              <a:gd name="connsiteY124" fmla="*/ 1642872 h 2324099"/>
              <a:gd name="connsiteX125" fmla="*/ 159761 w 2430338"/>
              <a:gd name="connsiteY125" fmla="*/ 1650670 h 2324099"/>
              <a:gd name="connsiteX126" fmla="*/ 204877 w 2430338"/>
              <a:gd name="connsiteY126" fmla="*/ 1715173 h 2324099"/>
              <a:gd name="connsiteX127" fmla="*/ 246254 w 2430338"/>
              <a:gd name="connsiteY127" fmla="*/ 1750492 h 2324099"/>
              <a:gd name="connsiteX128" fmla="*/ 252096 w 2430338"/>
              <a:gd name="connsiteY128" fmla="*/ 1755267 h 2324099"/>
              <a:gd name="connsiteX129" fmla="*/ 739101 w 2430338"/>
              <a:gd name="connsiteY129" fmla="*/ 182189 h 2324099"/>
              <a:gd name="connsiteX130" fmla="*/ 676207 w 2430338"/>
              <a:gd name="connsiteY130" fmla="*/ 198249 h 2324099"/>
              <a:gd name="connsiteX131" fmla="*/ 676302 w 2430338"/>
              <a:gd name="connsiteY131" fmla="*/ 198378 h 2324099"/>
              <a:gd name="connsiteX132" fmla="*/ 674556 w 2430338"/>
              <a:gd name="connsiteY132" fmla="*/ 198838 h 2324099"/>
              <a:gd name="connsiteX133" fmla="*/ 667891 w 2430338"/>
              <a:gd name="connsiteY133" fmla="*/ 203517 h 2324099"/>
              <a:gd name="connsiteX134" fmla="*/ 731661 w 2430338"/>
              <a:gd name="connsiteY134" fmla="*/ 193724 h 2324099"/>
              <a:gd name="connsiteX135" fmla="*/ 744359 w 2430338"/>
              <a:gd name="connsiteY135" fmla="*/ 190412 h 2324099"/>
              <a:gd name="connsiteX136" fmla="*/ 746366 w 2430338"/>
              <a:gd name="connsiteY136" fmla="*/ 189641 h 2324099"/>
              <a:gd name="connsiteX137" fmla="*/ 748660 w 2430338"/>
              <a:gd name="connsiteY137" fmla="*/ 183987 h 2324099"/>
              <a:gd name="connsiteX138" fmla="*/ 745410 w 2430338"/>
              <a:gd name="connsiteY138" fmla="*/ 181418 h 2324099"/>
              <a:gd name="connsiteX139" fmla="*/ 739101 w 2430338"/>
              <a:gd name="connsiteY139" fmla="*/ 182189 h 2324099"/>
              <a:gd name="connsiteX140" fmla="*/ 520439 w 2430338"/>
              <a:gd name="connsiteY140" fmla="*/ 235859 h 2324099"/>
              <a:gd name="connsiteX141" fmla="*/ 513522 w 2430338"/>
              <a:gd name="connsiteY141" fmla="*/ 238851 h 2324099"/>
              <a:gd name="connsiteX142" fmla="*/ 513522 w 2430338"/>
              <a:gd name="connsiteY142" fmla="*/ 238723 h 2324099"/>
              <a:gd name="connsiteX143" fmla="*/ 512749 w 2430338"/>
              <a:gd name="connsiteY143" fmla="*/ 239075 h 2324099"/>
              <a:gd name="connsiteX144" fmla="*/ 507213 w 2430338"/>
              <a:gd name="connsiteY144" fmla="*/ 243606 h 2324099"/>
              <a:gd name="connsiteX145" fmla="*/ 508058 w 2430338"/>
              <a:gd name="connsiteY145" fmla="*/ 243709 h 2324099"/>
              <a:gd name="connsiteX146" fmla="*/ 510462 w 2430338"/>
              <a:gd name="connsiteY146" fmla="*/ 243735 h 2324099"/>
              <a:gd name="connsiteX147" fmla="*/ 510463 w 2430338"/>
              <a:gd name="connsiteY147" fmla="*/ 243733 h 2324099"/>
              <a:gd name="connsiteX148" fmla="*/ 576129 w 2430338"/>
              <a:gd name="connsiteY148" fmla="*/ 224204 h 2324099"/>
              <a:gd name="connsiteX149" fmla="*/ 579253 w 2430338"/>
              <a:gd name="connsiteY149" fmla="*/ 222979 h 2324099"/>
              <a:gd name="connsiteX150" fmla="*/ 580143 w 2430338"/>
              <a:gd name="connsiteY150" fmla="*/ 222534 h 2324099"/>
              <a:gd name="connsiteX151" fmla="*/ 582055 w 2430338"/>
              <a:gd name="connsiteY151" fmla="*/ 218166 h 2324099"/>
              <a:gd name="connsiteX152" fmla="*/ 579762 w 2430338"/>
              <a:gd name="connsiteY152" fmla="*/ 213797 h 2324099"/>
              <a:gd name="connsiteX153" fmla="*/ 570490 w 2430338"/>
              <a:gd name="connsiteY153" fmla="*/ 214439 h 2324099"/>
              <a:gd name="connsiteX154" fmla="*/ 520439 w 2430338"/>
              <a:gd name="connsiteY154" fmla="*/ 235859 h 2324099"/>
              <a:gd name="connsiteX155" fmla="*/ 604327 w 2430338"/>
              <a:gd name="connsiteY155" fmla="*/ 1863966 h 2324099"/>
              <a:gd name="connsiteX156" fmla="*/ 653362 w 2430338"/>
              <a:gd name="connsiteY156" fmla="*/ 1873606 h 2324099"/>
              <a:gd name="connsiteX157" fmla="*/ 653457 w 2430338"/>
              <a:gd name="connsiteY157" fmla="*/ 1873606 h 2324099"/>
              <a:gd name="connsiteX158" fmla="*/ 761946 w 2430338"/>
              <a:gd name="connsiteY158" fmla="*/ 1882978 h 2324099"/>
              <a:gd name="connsiteX159" fmla="*/ 723126 w 2430338"/>
              <a:gd name="connsiteY159" fmla="*/ 1876298 h 2324099"/>
              <a:gd name="connsiteX160" fmla="*/ 624974 w 2430338"/>
              <a:gd name="connsiteY160" fmla="*/ 1858823 h 2324099"/>
              <a:gd name="connsiteX161" fmla="*/ 487331 w 2430338"/>
              <a:gd name="connsiteY161" fmla="*/ 1825930 h 2324099"/>
              <a:gd name="connsiteX162" fmla="*/ 495166 w 2430338"/>
              <a:gd name="connsiteY162" fmla="*/ 1832839 h 2324099"/>
              <a:gd name="connsiteX163" fmla="*/ 497272 w 2430338"/>
              <a:gd name="connsiteY163" fmla="*/ 1833905 h 2324099"/>
              <a:gd name="connsiteX164" fmla="*/ 555293 w 2430338"/>
              <a:gd name="connsiteY164" fmla="*/ 1854327 h 2324099"/>
              <a:gd name="connsiteX165" fmla="*/ 604327 w 2430338"/>
              <a:gd name="connsiteY165" fmla="*/ 1863966 h 2324099"/>
              <a:gd name="connsiteX166" fmla="*/ 1043827 w 2430338"/>
              <a:gd name="connsiteY166" fmla="*/ 129380 h 2324099"/>
              <a:gd name="connsiteX167" fmla="*/ 1002725 w 2430338"/>
              <a:gd name="connsiteY167" fmla="*/ 134005 h 2324099"/>
              <a:gd name="connsiteX168" fmla="*/ 1043827 w 2430338"/>
              <a:gd name="connsiteY168" fmla="*/ 129380 h 2324099"/>
              <a:gd name="connsiteX169" fmla="*/ 1550995 w 2430338"/>
              <a:gd name="connsiteY169" fmla="*/ 2298764 h 2324099"/>
              <a:gd name="connsiteX170" fmla="*/ 1552630 w 2430338"/>
              <a:gd name="connsiteY170" fmla="*/ 2299030 h 2324099"/>
              <a:gd name="connsiteX171" fmla="*/ 1552630 w 2430338"/>
              <a:gd name="connsiteY171" fmla="*/ 2299157 h 2324099"/>
              <a:gd name="connsiteX172" fmla="*/ 1554253 w 2430338"/>
              <a:gd name="connsiteY172" fmla="*/ 2294522 h 2324099"/>
              <a:gd name="connsiteX173" fmla="*/ 1553695 w 2430338"/>
              <a:gd name="connsiteY173" fmla="*/ 2293531 h 2324099"/>
              <a:gd name="connsiteX174" fmla="*/ 1552909 w 2430338"/>
              <a:gd name="connsiteY174" fmla="*/ 2292337 h 2324099"/>
              <a:gd name="connsiteX175" fmla="*/ 1552263 w 2430338"/>
              <a:gd name="connsiteY175" fmla="*/ 2294331 h 2324099"/>
              <a:gd name="connsiteX176" fmla="*/ 1550995 w 2430338"/>
              <a:gd name="connsiteY176" fmla="*/ 2298764 h 2324099"/>
              <a:gd name="connsiteX177" fmla="*/ 1653644 w 2430338"/>
              <a:gd name="connsiteY177" fmla="*/ 1879054 h 2324099"/>
              <a:gd name="connsiteX178" fmla="*/ 1652515 w 2430338"/>
              <a:gd name="connsiteY178" fmla="*/ 1885163 h 2324099"/>
              <a:gd name="connsiteX179" fmla="*/ 1654709 w 2430338"/>
              <a:gd name="connsiteY179" fmla="*/ 1877327 h 2324099"/>
              <a:gd name="connsiteX180" fmla="*/ 1653644 w 2430338"/>
              <a:gd name="connsiteY180" fmla="*/ 1879054 h 2324099"/>
              <a:gd name="connsiteX181" fmla="*/ 1666893 w 2430338"/>
              <a:gd name="connsiteY181" fmla="*/ 1839582 h 2324099"/>
              <a:gd name="connsiteX182" fmla="*/ 1661974 w 2430338"/>
              <a:gd name="connsiteY182" fmla="*/ 1853044 h 2324099"/>
              <a:gd name="connsiteX183" fmla="*/ 1674209 w 2430338"/>
              <a:gd name="connsiteY183" fmla="*/ 1819631 h 2324099"/>
              <a:gd name="connsiteX184" fmla="*/ 1666893 w 2430338"/>
              <a:gd name="connsiteY184" fmla="*/ 1839582 h 2324099"/>
              <a:gd name="connsiteX185" fmla="*/ 1932962 w 2430338"/>
              <a:gd name="connsiteY185" fmla="*/ 1716075 h 2324099"/>
              <a:gd name="connsiteX186" fmla="*/ 1878861 w 2430338"/>
              <a:gd name="connsiteY186" fmla="*/ 1730591 h 2324099"/>
              <a:gd name="connsiteX187" fmla="*/ 1932962 w 2430338"/>
              <a:gd name="connsiteY187" fmla="*/ 1716075 h 2324099"/>
              <a:gd name="connsiteX188" fmla="*/ 2259712 w 2430338"/>
              <a:gd name="connsiteY188" fmla="*/ 1477074 h 2324099"/>
              <a:gd name="connsiteX189" fmla="*/ 2260435 w 2430338"/>
              <a:gd name="connsiteY189" fmla="*/ 1470660 h 2324099"/>
              <a:gd name="connsiteX190" fmla="*/ 2259408 w 2430338"/>
              <a:gd name="connsiteY190" fmla="*/ 1472857 h 2324099"/>
              <a:gd name="connsiteX191" fmla="*/ 2258622 w 2430338"/>
              <a:gd name="connsiteY191" fmla="*/ 1479525 h 2324099"/>
              <a:gd name="connsiteX192" fmla="*/ 2259712 w 2430338"/>
              <a:gd name="connsiteY192" fmla="*/ 1477074 h 2324099"/>
              <a:gd name="connsiteX193" fmla="*/ 2241695 w 2430338"/>
              <a:gd name="connsiteY193" fmla="*/ 1522705 h 2324099"/>
              <a:gd name="connsiteX194" fmla="*/ 2248200 w 2430338"/>
              <a:gd name="connsiteY194" fmla="*/ 1506893 h 2324099"/>
              <a:gd name="connsiteX195" fmla="*/ 2241695 w 2430338"/>
              <a:gd name="connsiteY195" fmla="*/ 1522705 h 2324099"/>
              <a:gd name="connsiteX196" fmla="*/ 2211595 w 2430338"/>
              <a:gd name="connsiteY196" fmla="*/ 1433982 h 2324099"/>
              <a:gd name="connsiteX197" fmla="*/ 2211202 w 2430338"/>
              <a:gd name="connsiteY197" fmla="*/ 1430706 h 2324099"/>
              <a:gd name="connsiteX198" fmla="*/ 2211304 w 2430338"/>
              <a:gd name="connsiteY198" fmla="*/ 1430706 h 2324099"/>
              <a:gd name="connsiteX199" fmla="*/ 2209681 w 2430338"/>
              <a:gd name="connsiteY199" fmla="*/ 1437386 h 2324099"/>
              <a:gd name="connsiteX200" fmla="*/ 2210163 w 2430338"/>
              <a:gd name="connsiteY200" fmla="*/ 1436929 h 2324099"/>
              <a:gd name="connsiteX201" fmla="*/ 2210923 w 2430338"/>
              <a:gd name="connsiteY201" fmla="*/ 1435976 h 2324099"/>
              <a:gd name="connsiteX202" fmla="*/ 2211595 w 2430338"/>
              <a:gd name="connsiteY202" fmla="*/ 1433982 h 2324099"/>
              <a:gd name="connsiteX203" fmla="*/ 2162261 w 2430338"/>
              <a:gd name="connsiteY203" fmla="*/ 1590548 h 2324099"/>
              <a:gd name="connsiteX204" fmla="*/ 2157963 w 2430338"/>
              <a:gd name="connsiteY204" fmla="*/ 1598130 h 2324099"/>
              <a:gd name="connsiteX205" fmla="*/ 2162261 w 2430338"/>
              <a:gd name="connsiteY205" fmla="*/ 1590548 h 2324099"/>
              <a:gd name="connsiteX206" fmla="*/ 2171441 w 2430338"/>
              <a:gd name="connsiteY206" fmla="*/ 1579232 h 2324099"/>
              <a:gd name="connsiteX207" fmla="*/ 2214930 w 2430338"/>
              <a:gd name="connsiteY207" fmla="*/ 1482611 h 2324099"/>
              <a:gd name="connsiteX208" fmla="*/ 2214930 w 2430338"/>
              <a:gd name="connsiteY208" fmla="*/ 1482484 h 2324099"/>
              <a:gd name="connsiteX209" fmla="*/ 2215627 w 2430338"/>
              <a:gd name="connsiteY209" fmla="*/ 1480896 h 2324099"/>
              <a:gd name="connsiteX210" fmla="*/ 2215982 w 2430338"/>
              <a:gd name="connsiteY210" fmla="*/ 1473492 h 2324099"/>
              <a:gd name="connsiteX211" fmla="*/ 2214093 w 2430338"/>
              <a:gd name="connsiteY211" fmla="*/ 1477797 h 2324099"/>
              <a:gd name="connsiteX212" fmla="*/ 2209491 w 2430338"/>
              <a:gd name="connsiteY212" fmla="*/ 1488529 h 2324099"/>
              <a:gd name="connsiteX213" fmla="*/ 2166953 w 2430338"/>
              <a:gd name="connsiteY213" fmla="*/ 1579499 h 2324099"/>
              <a:gd name="connsiteX214" fmla="*/ 2165609 w 2430338"/>
              <a:gd name="connsiteY214" fmla="*/ 1581645 h 2324099"/>
              <a:gd name="connsiteX215" fmla="*/ 2162553 w 2430338"/>
              <a:gd name="connsiteY215" fmla="*/ 1590027 h 2324099"/>
              <a:gd name="connsiteX216" fmla="*/ 2170046 w 2430338"/>
              <a:gd name="connsiteY216" fmla="*/ 1581760 h 2324099"/>
              <a:gd name="connsiteX217" fmla="*/ 2171441 w 2430338"/>
              <a:gd name="connsiteY217" fmla="*/ 1579232 h 2324099"/>
              <a:gd name="connsiteX218" fmla="*/ 2227330 w 2430338"/>
              <a:gd name="connsiteY218" fmla="*/ 1579740 h 2324099"/>
              <a:gd name="connsiteX219" fmla="*/ 2231945 w 2430338"/>
              <a:gd name="connsiteY219" fmla="*/ 1567929 h 2324099"/>
              <a:gd name="connsiteX220" fmla="*/ 2224870 w 2430338"/>
              <a:gd name="connsiteY220" fmla="*/ 1583474 h 2324099"/>
              <a:gd name="connsiteX221" fmla="*/ 2227330 w 2430338"/>
              <a:gd name="connsiteY221" fmla="*/ 1579740 h 2324099"/>
              <a:gd name="connsiteX222" fmla="*/ 2244751 w 2430338"/>
              <a:gd name="connsiteY222" fmla="*/ 1539278 h 2324099"/>
              <a:gd name="connsiteX223" fmla="*/ 2232427 w 2430338"/>
              <a:gd name="connsiteY223" fmla="*/ 1566901 h 2324099"/>
              <a:gd name="connsiteX224" fmla="*/ 2244751 w 2430338"/>
              <a:gd name="connsiteY224" fmla="*/ 1539278 h 2324099"/>
              <a:gd name="connsiteX225" fmla="*/ 2263490 w 2430338"/>
              <a:gd name="connsiteY225" fmla="*/ 1494498 h 2324099"/>
              <a:gd name="connsiteX226" fmla="*/ 2265405 w 2430338"/>
              <a:gd name="connsiteY226" fmla="*/ 1488529 h 2324099"/>
              <a:gd name="connsiteX227" fmla="*/ 2265367 w 2430338"/>
              <a:gd name="connsiteY227" fmla="*/ 1484046 h 2324099"/>
              <a:gd name="connsiteX228" fmla="*/ 2265215 w 2430338"/>
              <a:gd name="connsiteY228" fmla="*/ 1482611 h 2324099"/>
              <a:gd name="connsiteX229" fmla="*/ 2256327 w 2430338"/>
              <a:gd name="connsiteY229" fmla="*/ 1505864 h 2324099"/>
              <a:gd name="connsiteX230" fmla="*/ 2247426 w 2430338"/>
              <a:gd name="connsiteY230" fmla="*/ 1529131 h 2324099"/>
              <a:gd name="connsiteX231" fmla="*/ 2246374 w 2430338"/>
              <a:gd name="connsiteY231" fmla="*/ 1531595 h 2324099"/>
              <a:gd name="connsiteX232" fmla="*/ 2244852 w 2430338"/>
              <a:gd name="connsiteY232" fmla="*/ 1539278 h 2324099"/>
              <a:gd name="connsiteX233" fmla="*/ 2263490 w 2430338"/>
              <a:gd name="connsiteY233" fmla="*/ 1494498 h 2324099"/>
              <a:gd name="connsiteX234" fmla="*/ 2266533 w 2430338"/>
              <a:gd name="connsiteY234" fmla="*/ 1479245 h 2324099"/>
              <a:gd name="connsiteX235" fmla="*/ 2265595 w 2430338"/>
              <a:gd name="connsiteY235" fmla="*/ 1481709 h 2324099"/>
              <a:gd name="connsiteX236" fmla="*/ 2269602 w 2430338"/>
              <a:gd name="connsiteY236" fmla="*/ 1474648 h 2324099"/>
              <a:gd name="connsiteX237" fmla="*/ 2266533 w 2430338"/>
              <a:gd name="connsiteY237" fmla="*/ 1479245 h 2324099"/>
              <a:gd name="connsiteX238" fmla="*/ 2277260 w 2430338"/>
              <a:gd name="connsiteY238" fmla="*/ 1444968 h 2324099"/>
              <a:gd name="connsiteX239" fmla="*/ 2278109 w 2430338"/>
              <a:gd name="connsiteY239" fmla="*/ 1446771 h 2324099"/>
              <a:gd name="connsiteX240" fmla="*/ 2278109 w 2430338"/>
              <a:gd name="connsiteY240" fmla="*/ 1446632 h 2324099"/>
              <a:gd name="connsiteX241" fmla="*/ 2279352 w 2430338"/>
              <a:gd name="connsiteY241" fmla="*/ 1444600 h 2324099"/>
              <a:gd name="connsiteX242" fmla="*/ 2279745 w 2430338"/>
              <a:gd name="connsiteY242" fmla="*/ 1443812 h 2324099"/>
              <a:gd name="connsiteX243" fmla="*/ 2278211 w 2430338"/>
              <a:gd name="connsiteY243" fmla="*/ 1442657 h 2324099"/>
              <a:gd name="connsiteX244" fmla="*/ 2277260 w 2430338"/>
              <a:gd name="connsiteY244" fmla="*/ 1444968 h 2324099"/>
              <a:gd name="connsiteX245" fmla="*/ 2422954 w 2430338"/>
              <a:gd name="connsiteY245" fmla="*/ 1471816 h 2324099"/>
              <a:gd name="connsiteX246" fmla="*/ 2425325 w 2430338"/>
              <a:gd name="connsiteY246" fmla="*/ 1593736 h 2324099"/>
              <a:gd name="connsiteX247" fmla="*/ 2425477 w 2430338"/>
              <a:gd name="connsiteY247" fmla="*/ 1593672 h 2324099"/>
              <a:gd name="connsiteX248" fmla="*/ 2384105 w 2430338"/>
              <a:gd name="connsiteY248" fmla="*/ 1708976 h 2324099"/>
              <a:gd name="connsiteX249" fmla="*/ 2206524 w 2430338"/>
              <a:gd name="connsiteY249" fmla="*/ 1870786 h 2324099"/>
              <a:gd name="connsiteX250" fmla="*/ 2180266 w 2430338"/>
              <a:gd name="connsiteY250" fmla="*/ 1859585 h 2324099"/>
              <a:gd name="connsiteX251" fmla="*/ 2188672 w 2430338"/>
              <a:gd name="connsiteY251" fmla="*/ 1834604 h 2324099"/>
              <a:gd name="connsiteX252" fmla="*/ 2332667 w 2430338"/>
              <a:gd name="connsiteY252" fmla="*/ 1681061 h 2324099"/>
              <a:gd name="connsiteX253" fmla="*/ 2369918 w 2430338"/>
              <a:gd name="connsiteY253" fmla="*/ 1582229 h 2324099"/>
              <a:gd name="connsiteX254" fmla="*/ 2382876 w 2430338"/>
              <a:gd name="connsiteY254" fmla="*/ 1476388 h 2324099"/>
              <a:gd name="connsiteX255" fmla="*/ 2382990 w 2430338"/>
              <a:gd name="connsiteY255" fmla="*/ 1476159 h 2324099"/>
              <a:gd name="connsiteX256" fmla="*/ 2403657 w 2430338"/>
              <a:gd name="connsiteY256" fmla="*/ 1456233 h 2324099"/>
              <a:gd name="connsiteX257" fmla="*/ 2422954 w 2430338"/>
              <a:gd name="connsiteY257" fmla="*/ 1471816 h 232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2430338" h="2324099">
                <a:moveTo>
                  <a:pt x="2247629" y="356932"/>
                </a:moveTo>
                <a:cubicBezTo>
                  <a:pt x="2284994" y="425802"/>
                  <a:pt x="2308513" y="502508"/>
                  <a:pt x="2320368" y="585897"/>
                </a:cubicBezTo>
                <a:lnTo>
                  <a:pt x="2320267" y="586155"/>
                </a:lnTo>
                <a:cubicBezTo>
                  <a:pt x="2328876" y="647057"/>
                  <a:pt x="2333453" y="708603"/>
                  <a:pt x="2332882" y="770791"/>
                </a:cubicBezTo>
                <a:cubicBezTo>
                  <a:pt x="2332312" y="836962"/>
                  <a:pt x="2331361" y="903134"/>
                  <a:pt x="2327722" y="969176"/>
                </a:cubicBezTo>
                <a:cubicBezTo>
                  <a:pt x="2327266" y="977452"/>
                  <a:pt x="2326784" y="985727"/>
                  <a:pt x="2326289" y="994005"/>
                </a:cubicBezTo>
                <a:cubicBezTo>
                  <a:pt x="2324223" y="1029170"/>
                  <a:pt x="2322156" y="1064383"/>
                  <a:pt x="2322460" y="1099848"/>
                </a:cubicBezTo>
                <a:cubicBezTo>
                  <a:pt x="2322536" y="1112556"/>
                  <a:pt x="2321801" y="1125263"/>
                  <a:pt x="2321053" y="1137971"/>
                </a:cubicBezTo>
                <a:cubicBezTo>
                  <a:pt x="2320774" y="1142738"/>
                  <a:pt x="2320508" y="1147505"/>
                  <a:pt x="2320267" y="1152271"/>
                </a:cubicBezTo>
                <a:cubicBezTo>
                  <a:pt x="2320178" y="1155484"/>
                  <a:pt x="2319975" y="1159081"/>
                  <a:pt x="2318936" y="1161908"/>
                </a:cubicBezTo>
                <a:cubicBezTo>
                  <a:pt x="2315208" y="1172572"/>
                  <a:pt x="2314625" y="1183366"/>
                  <a:pt x="2314625" y="1195315"/>
                </a:cubicBezTo>
                <a:cubicBezTo>
                  <a:pt x="2314536" y="1206236"/>
                  <a:pt x="2312520" y="1218185"/>
                  <a:pt x="2310517" y="1229492"/>
                </a:cubicBezTo>
                <a:cubicBezTo>
                  <a:pt x="2309845" y="1233476"/>
                  <a:pt x="2310035" y="1236944"/>
                  <a:pt x="2310897" y="1240286"/>
                </a:cubicBezTo>
                <a:cubicBezTo>
                  <a:pt x="2312406" y="1246133"/>
                  <a:pt x="2313230" y="1249319"/>
                  <a:pt x="2313217" y="1252501"/>
                </a:cubicBezTo>
                <a:cubicBezTo>
                  <a:pt x="2313192" y="1256382"/>
                  <a:pt x="2311924" y="1260255"/>
                  <a:pt x="2309084" y="1268938"/>
                </a:cubicBezTo>
                <a:cubicBezTo>
                  <a:pt x="2308704" y="1270089"/>
                  <a:pt x="2308602" y="1271765"/>
                  <a:pt x="2308792" y="1273048"/>
                </a:cubicBezTo>
                <a:cubicBezTo>
                  <a:pt x="2312457" y="1293254"/>
                  <a:pt x="2309502" y="1313015"/>
                  <a:pt x="2306586" y="1332471"/>
                </a:cubicBezTo>
                <a:cubicBezTo>
                  <a:pt x="2305990" y="1336408"/>
                  <a:pt x="2305407" y="1340320"/>
                  <a:pt x="2304875" y="1344232"/>
                </a:cubicBezTo>
                <a:cubicBezTo>
                  <a:pt x="2289964" y="1454480"/>
                  <a:pt x="2255084" y="1552385"/>
                  <a:pt x="2200501" y="1637309"/>
                </a:cubicBezTo>
                <a:cubicBezTo>
                  <a:pt x="2171631" y="1682153"/>
                  <a:pt x="2136358" y="1714919"/>
                  <a:pt x="2095456" y="1736890"/>
                </a:cubicBezTo>
                <a:cubicBezTo>
                  <a:pt x="2034952" y="1769275"/>
                  <a:pt x="1971861" y="1787766"/>
                  <a:pt x="1907629" y="1800619"/>
                </a:cubicBezTo>
                <a:cubicBezTo>
                  <a:pt x="1877326" y="1806664"/>
                  <a:pt x="1846833" y="1810131"/>
                  <a:pt x="1816341" y="1812950"/>
                </a:cubicBezTo>
                <a:cubicBezTo>
                  <a:pt x="1797804" y="1814754"/>
                  <a:pt x="1779166" y="1815008"/>
                  <a:pt x="1760528" y="1815274"/>
                </a:cubicBezTo>
                <a:cubicBezTo>
                  <a:pt x="1739011" y="1815402"/>
                  <a:pt x="1717609" y="1815402"/>
                  <a:pt x="1696194" y="1814246"/>
                </a:cubicBezTo>
                <a:cubicBezTo>
                  <a:pt x="1687687" y="1813725"/>
                  <a:pt x="1683287" y="1818094"/>
                  <a:pt x="1679750" y="1827606"/>
                </a:cubicBezTo>
                <a:cubicBezTo>
                  <a:pt x="1660059" y="1880540"/>
                  <a:pt x="1642664" y="1934756"/>
                  <a:pt x="1627855" y="1990522"/>
                </a:cubicBezTo>
                <a:cubicBezTo>
                  <a:pt x="1613325" y="2045386"/>
                  <a:pt x="1600316" y="2100898"/>
                  <a:pt x="1588563" y="2156790"/>
                </a:cubicBezTo>
                <a:cubicBezTo>
                  <a:pt x="1584696" y="2175167"/>
                  <a:pt x="1581437" y="2193760"/>
                  <a:pt x="1578179" y="2212353"/>
                </a:cubicBezTo>
                <a:cubicBezTo>
                  <a:pt x="1576441" y="2222233"/>
                  <a:pt x="1574717" y="2232127"/>
                  <a:pt x="1572891" y="2241982"/>
                </a:cubicBezTo>
                <a:cubicBezTo>
                  <a:pt x="1572384" y="2244776"/>
                  <a:pt x="1571877" y="2247583"/>
                  <a:pt x="1571383" y="2250389"/>
                </a:cubicBezTo>
                <a:cubicBezTo>
                  <a:pt x="1567972" y="2269630"/>
                  <a:pt x="1564549" y="2288934"/>
                  <a:pt x="1556548" y="2306091"/>
                </a:cubicBezTo>
                <a:cubicBezTo>
                  <a:pt x="1552237" y="2315337"/>
                  <a:pt x="1546798" y="2322284"/>
                  <a:pt x="1538379" y="2323567"/>
                </a:cubicBezTo>
                <a:cubicBezTo>
                  <a:pt x="1538075" y="2323618"/>
                  <a:pt x="1537796" y="2323732"/>
                  <a:pt x="1537517" y="2323833"/>
                </a:cubicBezTo>
                <a:cubicBezTo>
                  <a:pt x="1537086" y="2323999"/>
                  <a:pt x="1536680" y="2324164"/>
                  <a:pt x="1536274" y="2324075"/>
                </a:cubicBezTo>
                <a:cubicBezTo>
                  <a:pt x="1531000" y="2322894"/>
                  <a:pt x="1525637" y="2322538"/>
                  <a:pt x="1520274" y="2322195"/>
                </a:cubicBezTo>
                <a:cubicBezTo>
                  <a:pt x="1511741" y="2321636"/>
                  <a:pt x="1503208" y="2321090"/>
                  <a:pt x="1494992" y="2317140"/>
                </a:cubicBezTo>
                <a:cubicBezTo>
                  <a:pt x="1489350" y="2314448"/>
                  <a:pt x="1484570" y="2309559"/>
                  <a:pt x="1479980" y="2304288"/>
                </a:cubicBezTo>
                <a:cubicBezTo>
                  <a:pt x="1460860" y="2282317"/>
                  <a:pt x="1448244" y="2253920"/>
                  <a:pt x="1436871" y="2224367"/>
                </a:cubicBezTo>
                <a:cubicBezTo>
                  <a:pt x="1432522" y="2213127"/>
                  <a:pt x="1428351" y="2201761"/>
                  <a:pt x="1424167" y="2190394"/>
                </a:cubicBezTo>
                <a:cubicBezTo>
                  <a:pt x="1416027" y="2168271"/>
                  <a:pt x="1407887" y="2146148"/>
                  <a:pt x="1398543" y="2124926"/>
                </a:cubicBezTo>
                <a:cubicBezTo>
                  <a:pt x="1369964" y="2060169"/>
                  <a:pt x="1335363" y="2001964"/>
                  <a:pt x="1293776" y="1951469"/>
                </a:cubicBezTo>
                <a:cubicBezTo>
                  <a:pt x="1291824" y="1949094"/>
                  <a:pt x="1289795" y="1946834"/>
                  <a:pt x="1287754" y="1944586"/>
                </a:cubicBezTo>
                <a:cubicBezTo>
                  <a:pt x="1285725" y="1942338"/>
                  <a:pt x="1283696" y="1940090"/>
                  <a:pt x="1281744" y="1937715"/>
                </a:cubicBezTo>
                <a:cubicBezTo>
                  <a:pt x="1277433" y="1932572"/>
                  <a:pt x="1272945" y="1931289"/>
                  <a:pt x="1267209" y="1932838"/>
                </a:cubicBezTo>
                <a:cubicBezTo>
                  <a:pt x="1242738" y="1939646"/>
                  <a:pt x="1218078" y="1945043"/>
                  <a:pt x="1193225" y="1948637"/>
                </a:cubicBezTo>
                <a:cubicBezTo>
                  <a:pt x="1159581" y="1953527"/>
                  <a:pt x="1125838" y="1955317"/>
                  <a:pt x="1092097" y="1956473"/>
                </a:cubicBezTo>
                <a:cubicBezTo>
                  <a:pt x="1082685" y="1956791"/>
                  <a:pt x="1073272" y="1957299"/>
                  <a:pt x="1063859" y="1957807"/>
                </a:cubicBezTo>
                <a:cubicBezTo>
                  <a:pt x="1046604" y="1958746"/>
                  <a:pt x="1029348" y="1959686"/>
                  <a:pt x="1012092" y="1959432"/>
                </a:cubicBezTo>
                <a:cubicBezTo>
                  <a:pt x="1008999" y="1959394"/>
                  <a:pt x="1005899" y="1959407"/>
                  <a:pt x="1002795" y="1959420"/>
                </a:cubicBezTo>
                <a:cubicBezTo>
                  <a:pt x="994098" y="1959445"/>
                  <a:pt x="985365" y="1959483"/>
                  <a:pt x="976630" y="1958530"/>
                </a:cubicBezTo>
                <a:cubicBezTo>
                  <a:pt x="968563" y="1957629"/>
                  <a:pt x="960447" y="1957934"/>
                  <a:pt x="952317" y="1958238"/>
                </a:cubicBezTo>
                <a:cubicBezTo>
                  <a:pt x="948890" y="1958365"/>
                  <a:pt x="945459" y="1958492"/>
                  <a:pt x="942028" y="1958530"/>
                </a:cubicBezTo>
                <a:cubicBezTo>
                  <a:pt x="836599" y="1959940"/>
                  <a:pt x="731168" y="1959559"/>
                  <a:pt x="626025" y="1947608"/>
                </a:cubicBezTo>
                <a:cubicBezTo>
                  <a:pt x="573358" y="1941703"/>
                  <a:pt x="521168" y="1931162"/>
                  <a:pt x="469361" y="1917421"/>
                </a:cubicBezTo>
                <a:cubicBezTo>
                  <a:pt x="467763" y="1916989"/>
                  <a:pt x="466166" y="1916570"/>
                  <a:pt x="464569" y="1916138"/>
                </a:cubicBezTo>
                <a:cubicBezTo>
                  <a:pt x="430984" y="1907184"/>
                  <a:pt x="397339" y="1898231"/>
                  <a:pt x="364218" y="1886445"/>
                </a:cubicBezTo>
                <a:cubicBezTo>
                  <a:pt x="319579" y="1870646"/>
                  <a:pt x="278477" y="1844434"/>
                  <a:pt x="239096" y="1812442"/>
                </a:cubicBezTo>
                <a:cubicBezTo>
                  <a:pt x="233193" y="1807642"/>
                  <a:pt x="227272" y="1802892"/>
                  <a:pt x="221347" y="1798130"/>
                </a:cubicBezTo>
                <a:cubicBezTo>
                  <a:pt x="203770" y="1783994"/>
                  <a:pt x="186167" y="1769834"/>
                  <a:pt x="168937" y="1754746"/>
                </a:cubicBezTo>
                <a:cubicBezTo>
                  <a:pt x="115219" y="1707858"/>
                  <a:pt x="79088" y="1643228"/>
                  <a:pt x="59397" y="1561249"/>
                </a:cubicBezTo>
                <a:cubicBezTo>
                  <a:pt x="33971" y="1455636"/>
                  <a:pt x="15141" y="1348219"/>
                  <a:pt x="7686" y="1237459"/>
                </a:cubicBezTo>
                <a:cubicBezTo>
                  <a:pt x="3671" y="1177969"/>
                  <a:pt x="517" y="1118607"/>
                  <a:pt x="39" y="1058990"/>
                </a:cubicBezTo>
                <a:cubicBezTo>
                  <a:pt x="-535" y="988192"/>
                  <a:pt x="5296" y="918167"/>
                  <a:pt x="15428" y="848911"/>
                </a:cubicBezTo>
                <a:cubicBezTo>
                  <a:pt x="28045" y="762696"/>
                  <a:pt x="43626" y="677252"/>
                  <a:pt x="63220" y="593221"/>
                </a:cubicBezTo>
                <a:cubicBezTo>
                  <a:pt x="74595" y="544652"/>
                  <a:pt x="89220" y="498397"/>
                  <a:pt x="113307" y="458180"/>
                </a:cubicBezTo>
                <a:cubicBezTo>
                  <a:pt x="129270" y="431583"/>
                  <a:pt x="147143" y="407556"/>
                  <a:pt x="167025" y="386227"/>
                </a:cubicBezTo>
                <a:cubicBezTo>
                  <a:pt x="213480" y="336373"/>
                  <a:pt x="261750" y="289476"/>
                  <a:pt x="312506" y="247717"/>
                </a:cubicBezTo>
                <a:cubicBezTo>
                  <a:pt x="367754" y="202232"/>
                  <a:pt x="427495" y="169854"/>
                  <a:pt x="488765" y="142871"/>
                </a:cubicBezTo>
                <a:cubicBezTo>
                  <a:pt x="565424" y="109079"/>
                  <a:pt x="643135" y="81069"/>
                  <a:pt x="722565" y="61796"/>
                </a:cubicBezTo>
                <a:cubicBezTo>
                  <a:pt x="764527" y="51645"/>
                  <a:pt x="806776" y="45349"/>
                  <a:pt x="849407" y="43422"/>
                </a:cubicBezTo>
                <a:cubicBezTo>
                  <a:pt x="907809" y="40852"/>
                  <a:pt x="965829" y="33785"/>
                  <a:pt x="1023849" y="25434"/>
                </a:cubicBezTo>
                <a:cubicBezTo>
                  <a:pt x="1088561" y="16054"/>
                  <a:pt x="1153367" y="7702"/>
                  <a:pt x="1218556" y="6160"/>
                </a:cubicBezTo>
                <a:cubicBezTo>
                  <a:pt x="1243229" y="5548"/>
                  <a:pt x="1267858" y="4041"/>
                  <a:pt x="1292508" y="2534"/>
                </a:cubicBezTo>
                <a:cubicBezTo>
                  <a:pt x="1304046" y="1828"/>
                  <a:pt x="1315584" y="1122"/>
                  <a:pt x="1327135" y="507"/>
                </a:cubicBezTo>
                <a:cubicBezTo>
                  <a:pt x="1394435" y="-1292"/>
                  <a:pt x="1461532" y="1663"/>
                  <a:pt x="1528540" y="9887"/>
                </a:cubicBezTo>
                <a:cubicBezTo>
                  <a:pt x="1595828" y="18110"/>
                  <a:pt x="1663026" y="26847"/>
                  <a:pt x="1729933" y="39567"/>
                </a:cubicBezTo>
                <a:cubicBezTo>
                  <a:pt x="1740964" y="41676"/>
                  <a:pt x="1751995" y="43702"/>
                  <a:pt x="1763038" y="45729"/>
                </a:cubicBezTo>
                <a:cubicBezTo>
                  <a:pt x="1799744" y="52469"/>
                  <a:pt x="1836462" y="59211"/>
                  <a:pt x="1872838" y="68991"/>
                </a:cubicBezTo>
                <a:cubicBezTo>
                  <a:pt x="1929133" y="84024"/>
                  <a:pt x="1984477" y="103940"/>
                  <a:pt x="2038869" y="128609"/>
                </a:cubicBezTo>
                <a:cubicBezTo>
                  <a:pt x="2081788" y="148011"/>
                  <a:pt x="2119926" y="178719"/>
                  <a:pt x="2153754" y="219065"/>
                </a:cubicBezTo>
                <a:cubicBezTo>
                  <a:pt x="2188558" y="260694"/>
                  <a:pt x="2220090" y="306307"/>
                  <a:pt x="2247629" y="356932"/>
                </a:cubicBezTo>
                <a:close/>
                <a:moveTo>
                  <a:pt x="340035" y="359951"/>
                </a:moveTo>
                <a:cubicBezTo>
                  <a:pt x="344097" y="356804"/>
                  <a:pt x="348160" y="353656"/>
                  <a:pt x="351791" y="349608"/>
                </a:cubicBezTo>
                <a:lnTo>
                  <a:pt x="351791" y="349480"/>
                </a:lnTo>
                <a:cubicBezTo>
                  <a:pt x="343093" y="351536"/>
                  <a:pt x="336211" y="358346"/>
                  <a:pt x="329712" y="365670"/>
                </a:cubicBezTo>
                <a:cubicBezTo>
                  <a:pt x="329042" y="366469"/>
                  <a:pt x="328777" y="367812"/>
                  <a:pt x="328514" y="369156"/>
                </a:cubicBezTo>
                <a:cubicBezTo>
                  <a:pt x="328438" y="369539"/>
                  <a:pt x="328363" y="369923"/>
                  <a:pt x="328278" y="370295"/>
                </a:cubicBezTo>
                <a:cubicBezTo>
                  <a:pt x="331910" y="366248"/>
                  <a:pt x="335973" y="363099"/>
                  <a:pt x="340035" y="359951"/>
                </a:cubicBezTo>
                <a:close/>
                <a:moveTo>
                  <a:pt x="326788" y="371721"/>
                </a:moveTo>
                <a:cubicBezTo>
                  <a:pt x="327157" y="371370"/>
                  <a:pt x="327525" y="371019"/>
                  <a:pt x="327895" y="370680"/>
                </a:cubicBezTo>
                <a:cubicBezTo>
                  <a:pt x="323958" y="368833"/>
                  <a:pt x="321599" y="371823"/>
                  <a:pt x="318634" y="375578"/>
                </a:cubicBezTo>
                <a:cubicBezTo>
                  <a:pt x="318505" y="375743"/>
                  <a:pt x="318373" y="375910"/>
                  <a:pt x="318241" y="376076"/>
                </a:cubicBezTo>
                <a:cubicBezTo>
                  <a:pt x="322111" y="376188"/>
                  <a:pt x="324492" y="373915"/>
                  <a:pt x="326788" y="371721"/>
                </a:cubicBezTo>
                <a:close/>
                <a:moveTo>
                  <a:pt x="262463" y="322440"/>
                </a:moveTo>
                <a:cubicBezTo>
                  <a:pt x="263018" y="321639"/>
                  <a:pt x="263573" y="320836"/>
                  <a:pt x="264140" y="320056"/>
                </a:cubicBezTo>
                <a:cubicBezTo>
                  <a:pt x="262984" y="320962"/>
                  <a:pt x="261779" y="321771"/>
                  <a:pt x="260577" y="322579"/>
                </a:cubicBezTo>
                <a:cubicBezTo>
                  <a:pt x="257007" y="324975"/>
                  <a:pt x="253453" y="327360"/>
                  <a:pt x="251237" y="332262"/>
                </a:cubicBezTo>
                <a:cubicBezTo>
                  <a:pt x="256262" y="331391"/>
                  <a:pt x="259362" y="326914"/>
                  <a:pt x="262463" y="322440"/>
                </a:cubicBezTo>
                <a:close/>
                <a:moveTo>
                  <a:pt x="231641" y="349223"/>
                </a:moveTo>
                <a:cubicBezTo>
                  <a:pt x="202965" y="376462"/>
                  <a:pt x="174385" y="403959"/>
                  <a:pt x="149343" y="437493"/>
                </a:cubicBezTo>
                <a:lnTo>
                  <a:pt x="149247" y="437365"/>
                </a:lnTo>
                <a:cubicBezTo>
                  <a:pt x="144180" y="444175"/>
                  <a:pt x="139593" y="451499"/>
                  <a:pt x="136152" y="459979"/>
                </a:cubicBezTo>
                <a:cubicBezTo>
                  <a:pt x="141608" y="454217"/>
                  <a:pt x="146665" y="447981"/>
                  <a:pt x="151717" y="441754"/>
                </a:cubicBezTo>
                <a:cubicBezTo>
                  <a:pt x="154099" y="438815"/>
                  <a:pt x="156480" y="435880"/>
                  <a:pt x="158901" y="432996"/>
                </a:cubicBezTo>
                <a:cubicBezTo>
                  <a:pt x="185951" y="400618"/>
                  <a:pt x="214531" y="370680"/>
                  <a:pt x="243685" y="341771"/>
                </a:cubicBezTo>
                <a:cubicBezTo>
                  <a:pt x="244334" y="341125"/>
                  <a:pt x="245056" y="340552"/>
                  <a:pt x="245782" y="339974"/>
                </a:cubicBezTo>
                <a:cubicBezTo>
                  <a:pt x="247946" y="338254"/>
                  <a:pt x="250161" y="336495"/>
                  <a:pt x="250662" y="332647"/>
                </a:cubicBezTo>
                <a:cubicBezTo>
                  <a:pt x="245154" y="335021"/>
                  <a:pt x="240741" y="339708"/>
                  <a:pt x="236345" y="344380"/>
                </a:cubicBezTo>
                <a:cubicBezTo>
                  <a:pt x="234791" y="346031"/>
                  <a:pt x="233239" y="347679"/>
                  <a:pt x="231641" y="349223"/>
                </a:cubicBezTo>
                <a:close/>
                <a:moveTo>
                  <a:pt x="252096" y="1755267"/>
                </a:moveTo>
                <a:cubicBezTo>
                  <a:pt x="279147" y="1777365"/>
                  <a:pt x="306292" y="1799082"/>
                  <a:pt x="336498" y="1812950"/>
                </a:cubicBezTo>
                <a:lnTo>
                  <a:pt x="336498" y="1812823"/>
                </a:lnTo>
                <a:cubicBezTo>
                  <a:pt x="364791" y="1825803"/>
                  <a:pt x="393945" y="1834032"/>
                  <a:pt x="423481" y="1839290"/>
                </a:cubicBezTo>
                <a:cubicBezTo>
                  <a:pt x="418006" y="1835010"/>
                  <a:pt x="412502" y="1830768"/>
                  <a:pt x="406994" y="1826527"/>
                </a:cubicBezTo>
                <a:cubicBezTo>
                  <a:pt x="395478" y="1817649"/>
                  <a:pt x="383944" y="1808759"/>
                  <a:pt x="372629" y="1799463"/>
                </a:cubicBezTo>
                <a:cubicBezTo>
                  <a:pt x="363761" y="1792161"/>
                  <a:pt x="354973" y="1784667"/>
                  <a:pt x="346184" y="1777174"/>
                </a:cubicBezTo>
                <a:cubicBezTo>
                  <a:pt x="321435" y="1756080"/>
                  <a:pt x="296683" y="1734972"/>
                  <a:pt x="270161" y="1718005"/>
                </a:cubicBezTo>
                <a:cubicBezTo>
                  <a:pt x="268977" y="1717243"/>
                  <a:pt x="267875" y="1716291"/>
                  <a:pt x="266767" y="1715338"/>
                </a:cubicBezTo>
                <a:cubicBezTo>
                  <a:pt x="265820" y="1714525"/>
                  <a:pt x="264866" y="1713700"/>
                  <a:pt x="263853" y="1712989"/>
                </a:cubicBezTo>
                <a:cubicBezTo>
                  <a:pt x="256784" y="1707947"/>
                  <a:pt x="250343" y="1701635"/>
                  <a:pt x="243909" y="1695336"/>
                </a:cubicBezTo>
                <a:cubicBezTo>
                  <a:pt x="237558" y="1689113"/>
                  <a:pt x="231215" y="1682890"/>
                  <a:pt x="224281" y="1677911"/>
                </a:cubicBezTo>
                <a:cubicBezTo>
                  <a:pt x="198759" y="1659547"/>
                  <a:pt x="174672" y="1638465"/>
                  <a:pt x="151637" y="1615084"/>
                </a:cubicBezTo>
                <a:cubicBezTo>
                  <a:pt x="151283" y="1614741"/>
                  <a:pt x="150933" y="1614348"/>
                  <a:pt x="150577" y="1613954"/>
                </a:cubicBezTo>
                <a:cubicBezTo>
                  <a:pt x="149200" y="1612405"/>
                  <a:pt x="147721" y="1610741"/>
                  <a:pt x="145519" y="1611363"/>
                </a:cubicBezTo>
                <a:cubicBezTo>
                  <a:pt x="146797" y="1623784"/>
                  <a:pt x="151443" y="1633347"/>
                  <a:pt x="156066" y="1642872"/>
                </a:cubicBezTo>
                <a:cubicBezTo>
                  <a:pt x="157322" y="1645463"/>
                  <a:pt x="158577" y="1648041"/>
                  <a:pt x="159761" y="1650670"/>
                </a:cubicBezTo>
                <a:cubicBezTo>
                  <a:pt x="171422" y="1676502"/>
                  <a:pt x="186334" y="1697965"/>
                  <a:pt x="204877" y="1715173"/>
                </a:cubicBezTo>
                <a:cubicBezTo>
                  <a:pt x="218297" y="1727695"/>
                  <a:pt x="232303" y="1739113"/>
                  <a:pt x="246254" y="1750492"/>
                </a:cubicBezTo>
                <a:cubicBezTo>
                  <a:pt x="248204" y="1752079"/>
                  <a:pt x="250151" y="1753680"/>
                  <a:pt x="252096" y="1755267"/>
                </a:cubicBezTo>
                <a:close/>
                <a:moveTo>
                  <a:pt x="739101" y="182189"/>
                </a:moveTo>
                <a:cubicBezTo>
                  <a:pt x="717882" y="185787"/>
                  <a:pt x="696948" y="191440"/>
                  <a:pt x="676207" y="198249"/>
                </a:cubicBezTo>
                <a:lnTo>
                  <a:pt x="676302" y="198378"/>
                </a:lnTo>
                <a:cubicBezTo>
                  <a:pt x="675735" y="198570"/>
                  <a:pt x="675150" y="198702"/>
                  <a:pt x="674556" y="198838"/>
                </a:cubicBezTo>
                <a:cubicBezTo>
                  <a:pt x="672346" y="199339"/>
                  <a:pt x="669999" y="199873"/>
                  <a:pt x="667891" y="203517"/>
                </a:cubicBezTo>
                <a:cubicBezTo>
                  <a:pt x="689970" y="204799"/>
                  <a:pt x="710861" y="199249"/>
                  <a:pt x="731661" y="193724"/>
                </a:cubicBezTo>
                <a:cubicBezTo>
                  <a:pt x="735895" y="192601"/>
                  <a:pt x="740124" y="191477"/>
                  <a:pt x="744359" y="190412"/>
                </a:cubicBezTo>
                <a:cubicBezTo>
                  <a:pt x="745028" y="190284"/>
                  <a:pt x="745793" y="190026"/>
                  <a:pt x="746366" y="189641"/>
                </a:cubicBezTo>
                <a:cubicBezTo>
                  <a:pt x="748087" y="188484"/>
                  <a:pt x="749138" y="186686"/>
                  <a:pt x="748660" y="183987"/>
                </a:cubicBezTo>
                <a:cubicBezTo>
                  <a:pt x="748278" y="181675"/>
                  <a:pt x="746749" y="181418"/>
                  <a:pt x="745410" y="181418"/>
                </a:cubicBezTo>
                <a:cubicBezTo>
                  <a:pt x="743308" y="181418"/>
                  <a:pt x="741205" y="181803"/>
                  <a:pt x="739101" y="182189"/>
                </a:cubicBezTo>
                <a:close/>
                <a:moveTo>
                  <a:pt x="520439" y="235859"/>
                </a:moveTo>
                <a:cubicBezTo>
                  <a:pt x="518134" y="236856"/>
                  <a:pt x="515828" y="237854"/>
                  <a:pt x="513522" y="238851"/>
                </a:cubicBezTo>
                <a:lnTo>
                  <a:pt x="513522" y="238723"/>
                </a:lnTo>
                <a:cubicBezTo>
                  <a:pt x="513266" y="238842"/>
                  <a:pt x="513008" y="238958"/>
                  <a:pt x="512749" y="239075"/>
                </a:cubicBezTo>
                <a:cubicBezTo>
                  <a:pt x="510778" y="239961"/>
                  <a:pt x="508734" y="240880"/>
                  <a:pt x="507213" y="243606"/>
                </a:cubicBezTo>
                <a:cubicBezTo>
                  <a:pt x="507504" y="243635"/>
                  <a:pt x="507786" y="243674"/>
                  <a:pt x="508058" y="243709"/>
                </a:cubicBezTo>
                <a:cubicBezTo>
                  <a:pt x="508945" y="243827"/>
                  <a:pt x="509731" y="243931"/>
                  <a:pt x="510462" y="243735"/>
                </a:cubicBezTo>
                <a:lnTo>
                  <a:pt x="510463" y="243733"/>
                </a:lnTo>
                <a:cubicBezTo>
                  <a:pt x="532257" y="236539"/>
                  <a:pt x="554050" y="229344"/>
                  <a:pt x="576129" y="224204"/>
                </a:cubicBezTo>
                <a:cubicBezTo>
                  <a:pt x="577241" y="224005"/>
                  <a:pt x="578238" y="223497"/>
                  <a:pt x="579253" y="222979"/>
                </a:cubicBezTo>
                <a:cubicBezTo>
                  <a:pt x="579547" y="222829"/>
                  <a:pt x="579843" y="222678"/>
                  <a:pt x="580143" y="222534"/>
                </a:cubicBezTo>
                <a:cubicBezTo>
                  <a:pt x="581577" y="221892"/>
                  <a:pt x="582247" y="220220"/>
                  <a:pt x="582055" y="218166"/>
                </a:cubicBezTo>
                <a:cubicBezTo>
                  <a:pt x="581864" y="216110"/>
                  <a:pt x="581196" y="214568"/>
                  <a:pt x="579762" y="213797"/>
                </a:cubicBezTo>
                <a:cubicBezTo>
                  <a:pt x="576607" y="212127"/>
                  <a:pt x="573453" y="213154"/>
                  <a:pt x="570490" y="214439"/>
                </a:cubicBezTo>
                <a:cubicBezTo>
                  <a:pt x="553776" y="221440"/>
                  <a:pt x="537135" y="228637"/>
                  <a:pt x="520439" y="235859"/>
                </a:cubicBezTo>
                <a:close/>
                <a:moveTo>
                  <a:pt x="604327" y="1863966"/>
                </a:moveTo>
                <a:cubicBezTo>
                  <a:pt x="620672" y="1867141"/>
                  <a:pt x="637017" y="1870329"/>
                  <a:pt x="653362" y="1873606"/>
                </a:cubicBezTo>
                <a:lnTo>
                  <a:pt x="653457" y="1873606"/>
                </a:lnTo>
                <a:cubicBezTo>
                  <a:pt x="689397" y="1880794"/>
                  <a:pt x="725433" y="1884909"/>
                  <a:pt x="761946" y="1882978"/>
                </a:cubicBezTo>
                <a:cubicBezTo>
                  <a:pt x="749006" y="1880730"/>
                  <a:pt x="736064" y="1878508"/>
                  <a:pt x="723126" y="1876298"/>
                </a:cubicBezTo>
                <a:cubicBezTo>
                  <a:pt x="690382" y="1870685"/>
                  <a:pt x="657653" y="1865084"/>
                  <a:pt x="624974" y="1858823"/>
                </a:cubicBezTo>
                <a:cubicBezTo>
                  <a:pt x="579187" y="1850085"/>
                  <a:pt x="533690" y="1838528"/>
                  <a:pt x="487331" y="1825930"/>
                </a:cubicBezTo>
                <a:cubicBezTo>
                  <a:pt x="489731" y="1830273"/>
                  <a:pt x="492543" y="1831594"/>
                  <a:pt x="495166" y="1832839"/>
                </a:cubicBezTo>
                <a:cubicBezTo>
                  <a:pt x="495886" y="1833182"/>
                  <a:pt x="496593" y="1833512"/>
                  <a:pt x="497272" y="1833905"/>
                </a:cubicBezTo>
                <a:cubicBezTo>
                  <a:pt x="515910" y="1844307"/>
                  <a:pt x="535411" y="1850339"/>
                  <a:pt x="555293" y="1854327"/>
                </a:cubicBezTo>
                <a:cubicBezTo>
                  <a:pt x="571637" y="1857604"/>
                  <a:pt x="587982" y="1860779"/>
                  <a:pt x="604327" y="1863966"/>
                </a:cubicBezTo>
                <a:close/>
                <a:moveTo>
                  <a:pt x="1043827" y="129380"/>
                </a:moveTo>
                <a:cubicBezTo>
                  <a:pt x="1031113" y="126554"/>
                  <a:pt x="1011519" y="128481"/>
                  <a:pt x="1002725" y="134005"/>
                </a:cubicBezTo>
                <a:cubicBezTo>
                  <a:pt x="1016584" y="137731"/>
                  <a:pt x="1030254" y="136832"/>
                  <a:pt x="1043827" y="129380"/>
                </a:cubicBezTo>
                <a:close/>
                <a:moveTo>
                  <a:pt x="1550995" y="2298764"/>
                </a:moveTo>
                <a:cubicBezTo>
                  <a:pt x="1550805" y="2299411"/>
                  <a:pt x="1551958" y="2299665"/>
                  <a:pt x="1552630" y="2299030"/>
                </a:cubicBezTo>
                <a:lnTo>
                  <a:pt x="1552630" y="2299157"/>
                </a:lnTo>
                <a:cubicBezTo>
                  <a:pt x="1553771" y="2298002"/>
                  <a:pt x="1554342" y="2296452"/>
                  <a:pt x="1554253" y="2294522"/>
                </a:cubicBezTo>
                <a:cubicBezTo>
                  <a:pt x="1554190" y="2294230"/>
                  <a:pt x="1553987" y="2293938"/>
                  <a:pt x="1553695" y="2293531"/>
                </a:cubicBezTo>
                <a:cubicBezTo>
                  <a:pt x="1553467" y="2293226"/>
                  <a:pt x="1553201" y="2292845"/>
                  <a:pt x="1552909" y="2292337"/>
                </a:cubicBezTo>
                <a:cubicBezTo>
                  <a:pt x="1552694" y="2293048"/>
                  <a:pt x="1552478" y="2293709"/>
                  <a:pt x="1552263" y="2294331"/>
                </a:cubicBezTo>
                <a:cubicBezTo>
                  <a:pt x="1551743" y="2295906"/>
                  <a:pt x="1551274" y="2297303"/>
                  <a:pt x="1550995" y="2298764"/>
                </a:cubicBezTo>
                <a:close/>
                <a:moveTo>
                  <a:pt x="1653644" y="1879054"/>
                </a:moveTo>
                <a:cubicBezTo>
                  <a:pt x="1652541" y="1880629"/>
                  <a:pt x="1651324" y="1882343"/>
                  <a:pt x="1652515" y="1885163"/>
                </a:cubicBezTo>
                <a:cubicBezTo>
                  <a:pt x="1653948" y="1882851"/>
                  <a:pt x="1655001" y="1880667"/>
                  <a:pt x="1654709" y="1877327"/>
                </a:cubicBezTo>
                <a:cubicBezTo>
                  <a:pt x="1654455" y="1877911"/>
                  <a:pt x="1654062" y="1878470"/>
                  <a:pt x="1653644" y="1879054"/>
                </a:cubicBezTo>
                <a:close/>
                <a:moveTo>
                  <a:pt x="1666893" y="1839582"/>
                </a:moveTo>
                <a:cubicBezTo>
                  <a:pt x="1665258" y="1844065"/>
                  <a:pt x="1663622" y="1848561"/>
                  <a:pt x="1661974" y="1853044"/>
                </a:cubicBezTo>
                <a:cubicBezTo>
                  <a:pt x="1667996" y="1843405"/>
                  <a:pt x="1672586" y="1832483"/>
                  <a:pt x="1674209" y="1819631"/>
                </a:cubicBezTo>
                <a:cubicBezTo>
                  <a:pt x="1671749" y="1826247"/>
                  <a:pt x="1669328" y="1832915"/>
                  <a:pt x="1666893" y="1839582"/>
                </a:cubicBezTo>
                <a:close/>
                <a:moveTo>
                  <a:pt x="1932962" y="1716075"/>
                </a:moveTo>
                <a:cubicBezTo>
                  <a:pt x="1919002" y="1713890"/>
                  <a:pt x="1890234" y="1720964"/>
                  <a:pt x="1878861" y="1730591"/>
                </a:cubicBezTo>
                <a:cubicBezTo>
                  <a:pt x="1887749" y="1732140"/>
                  <a:pt x="1922540" y="1722882"/>
                  <a:pt x="1932962" y="1716075"/>
                </a:cubicBezTo>
                <a:close/>
                <a:moveTo>
                  <a:pt x="2259712" y="1477074"/>
                </a:moveTo>
                <a:cubicBezTo>
                  <a:pt x="2260676" y="1475473"/>
                  <a:pt x="2261715" y="1473759"/>
                  <a:pt x="2260435" y="1470660"/>
                </a:cubicBezTo>
                <a:cubicBezTo>
                  <a:pt x="2260143" y="1471460"/>
                  <a:pt x="2259775" y="1472171"/>
                  <a:pt x="2259408" y="1472857"/>
                </a:cubicBezTo>
                <a:cubicBezTo>
                  <a:pt x="2258419" y="1474711"/>
                  <a:pt x="2257506" y="1476438"/>
                  <a:pt x="2258622" y="1479525"/>
                </a:cubicBezTo>
                <a:cubicBezTo>
                  <a:pt x="2258774" y="1478636"/>
                  <a:pt x="2259230" y="1477874"/>
                  <a:pt x="2259712" y="1477074"/>
                </a:cubicBezTo>
                <a:close/>
                <a:moveTo>
                  <a:pt x="2241695" y="1522705"/>
                </a:moveTo>
                <a:cubicBezTo>
                  <a:pt x="2244852" y="1518082"/>
                  <a:pt x="2247629" y="1513192"/>
                  <a:pt x="2248200" y="1506893"/>
                </a:cubicBezTo>
                <a:cubicBezTo>
                  <a:pt x="2244852" y="1511389"/>
                  <a:pt x="2243039" y="1516786"/>
                  <a:pt x="2241695" y="1522705"/>
                </a:cubicBezTo>
                <a:close/>
                <a:moveTo>
                  <a:pt x="2211595" y="1433982"/>
                </a:moveTo>
                <a:cubicBezTo>
                  <a:pt x="2212229" y="1432458"/>
                  <a:pt x="2212851" y="1430973"/>
                  <a:pt x="2211202" y="1430706"/>
                </a:cubicBezTo>
                <a:lnTo>
                  <a:pt x="2211304" y="1430706"/>
                </a:lnTo>
                <a:cubicBezTo>
                  <a:pt x="2209009" y="1430452"/>
                  <a:pt x="2209009" y="1434427"/>
                  <a:pt x="2209681" y="1437386"/>
                </a:cubicBezTo>
                <a:cubicBezTo>
                  <a:pt x="2209833" y="1437221"/>
                  <a:pt x="2209998" y="1437068"/>
                  <a:pt x="2210163" y="1436929"/>
                </a:cubicBezTo>
                <a:cubicBezTo>
                  <a:pt x="2210518" y="1436611"/>
                  <a:pt x="2210860" y="1436319"/>
                  <a:pt x="2210923" y="1435976"/>
                </a:cubicBezTo>
                <a:cubicBezTo>
                  <a:pt x="2211012" y="1435367"/>
                  <a:pt x="2211304" y="1434668"/>
                  <a:pt x="2211595" y="1433982"/>
                </a:cubicBezTo>
                <a:close/>
                <a:moveTo>
                  <a:pt x="2162261" y="1590548"/>
                </a:moveTo>
                <a:cubicBezTo>
                  <a:pt x="2159497" y="1591310"/>
                  <a:pt x="2158255" y="1593621"/>
                  <a:pt x="2157963" y="1598130"/>
                </a:cubicBezTo>
                <a:cubicBezTo>
                  <a:pt x="2160930" y="1596199"/>
                  <a:pt x="2162261" y="1593888"/>
                  <a:pt x="2162261" y="1590548"/>
                </a:cubicBezTo>
                <a:close/>
                <a:moveTo>
                  <a:pt x="2171441" y="1579232"/>
                </a:moveTo>
                <a:cubicBezTo>
                  <a:pt x="2189027" y="1549552"/>
                  <a:pt x="2202695" y="1516659"/>
                  <a:pt x="2214930" y="1482611"/>
                </a:cubicBezTo>
                <a:lnTo>
                  <a:pt x="2214930" y="1482484"/>
                </a:lnTo>
                <a:cubicBezTo>
                  <a:pt x="2215120" y="1481963"/>
                  <a:pt x="2215361" y="1481442"/>
                  <a:pt x="2215627" y="1480896"/>
                </a:cubicBezTo>
                <a:cubicBezTo>
                  <a:pt x="2216578" y="1478877"/>
                  <a:pt x="2217643" y="1476629"/>
                  <a:pt x="2215982" y="1473492"/>
                </a:cubicBezTo>
                <a:cubicBezTo>
                  <a:pt x="2215348" y="1474953"/>
                  <a:pt x="2214714" y="1476388"/>
                  <a:pt x="2214093" y="1477797"/>
                </a:cubicBezTo>
                <a:cubicBezTo>
                  <a:pt x="2212483" y="1481468"/>
                  <a:pt x="2210936" y="1484998"/>
                  <a:pt x="2209491" y="1488529"/>
                </a:cubicBezTo>
                <a:cubicBezTo>
                  <a:pt x="2196672" y="1519999"/>
                  <a:pt x="2182915" y="1550708"/>
                  <a:pt x="2166953" y="1579499"/>
                </a:cubicBezTo>
                <a:cubicBezTo>
                  <a:pt x="2166534" y="1580223"/>
                  <a:pt x="2166078" y="1580934"/>
                  <a:pt x="2165609" y="1581645"/>
                </a:cubicBezTo>
                <a:cubicBezTo>
                  <a:pt x="2164049" y="1584046"/>
                  <a:pt x="2162477" y="1586459"/>
                  <a:pt x="2162553" y="1590027"/>
                </a:cubicBezTo>
                <a:cubicBezTo>
                  <a:pt x="2166179" y="1588986"/>
                  <a:pt x="2168132" y="1585354"/>
                  <a:pt x="2170046" y="1581760"/>
                </a:cubicBezTo>
                <a:cubicBezTo>
                  <a:pt x="2170503" y="1580909"/>
                  <a:pt x="2170959" y="1580058"/>
                  <a:pt x="2171441" y="1579232"/>
                </a:cubicBezTo>
                <a:close/>
                <a:moveTo>
                  <a:pt x="2227330" y="1579740"/>
                </a:moveTo>
                <a:cubicBezTo>
                  <a:pt x="2229676" y="1576426"/>
                  <a:pt x="2232021" y="1573111"/>
                  <a:pt x="2231945" y="1567929"/>
                </a:cubicBezTo>
                <a:cubicBezTo>
                  <a:pt x="2227545" y="1571523"/>
                  <a:pt x="2225834" y="1577175"/>
                  <a:pt x="2224870" y="1583474"/>
                </a:cubicBezTo>
                <a:cubicBezTo>
                  <a:pt x="2225618" y="1582166"/>
                  <a:pt x="2226468" y="1580960"/>
                  <a:pt x="2227330" y="1579740"/>
                </a:cubicBezTo>
                <a:close/>
                <a:moveTo>
                  <a:pt x="2244751" y="1539278"/>
                </a:moveTo>
                <a:cubicBezTo>
                  <a:pt x="2238830" y="1546987"/>
                  <a:pt x="2234912" y="1556360"/>
                  <a:pt x="2232427" y="1566901"/>
                </a:cubicBezTo>
                <a:cubicBezTo>
                  <a:pt x="2238830" y="1559573"/>
                  <a:pt x="2242456" y="1550073"/>
                  <a:pt x="2244751" y="1539278"/>
                </a:cubicBezTo>
                <a:close/>
                <a:moveTo>
                  <a:pt x="2263490" y="1494498"/>
                </a:moveTo>
                <a:cubicBezTo>
                  <a:pt x="2264124" y="1492504"/>
                  <a:pt x="2264758" y="1490510"/>
                  <a:pt x="2265405" y="1488529"/>
                </a:cubicBezTo>
                <a:cubicBezTo>
                  <a:pt x="2265773" y="1487335"/>
                  <a:pt x="2265570" y="1485684"/>
                  <a:pt x="2265367" y="1484046"/>
                </a:cubicBezTo>
                <a:cubicBezTo>
                  <a:pt x="2265316" y="1483563"/>
                  <a:pt x="2265253" y="1483081"/>
                  <a:pt x="2265215" y="1482611"/>
                </a:cubicBezTo>
                <a:cubicBezTo>
                  <a:pt x="2262248" y="1490383"/>
                  <a:pt x="2259281" y="1498130"/>
                  <a:pt x="2256327" y="1505864"/>
                </a:cubicBezTo>
                <a:cubicBezTo>
                  <a:pt x="2253360" y="1513611"/>
                  <a:pt x="2250393" y="1521358"/>
                  <a:pt x="2247426" y="1529131"/>
                </a:cubicBezTo>
                <a:cubicBezTo>
                  <a:pt x="2247134" y="1529969"/>
                  <a:pt x="2246754" y="1530782"/>
                  <a:pt x="2246374" y="1531595"/>
                </a:cubicBezTo>
                <a:cubicBezTo>
                  <a:pt x="2245296" y="1533906"/>
                  <a:pt x="2244218" y="1536243"/>
                  <a:pt x="2244852" y="1539278"/>
                </a:cubicBezTo>
                <a:cubicBezTo>
                  <a:pt x="2253423" y="1526045"/>
                  <a:pt x="2258457" y="1510271"/>
                  <a:pt x="2263490" y="1494498"/>
                </a:cubicBezTo>
                <a:close/>
                <a:moveTo>
                  <a:pt x="2266533" y="1479245"/>
                </a:moveTo>
                <a:cubicBezTo>
                  <a:pt x="2266254" y="1480121"/>
                  <a:pt x="2265988" y="1480985"/>
                  <a:pt x="2265595" y="1481709"/>
                </a:cubicBezTo>
                <a:cubicBezTo>
                  <a:pt x="2268942" y="1481709"/>
                  <a:pt x="2269602" y="1478636"/>
                  <a:pt x="2269602" y="1474648"/>
                </a:cubicBezTo>
                <a:cubicBezTo>
                  <a:pt x="2267712" y="1475435"/>
                  <a:pt x="2267117" y="1477366"/>
                  <a:pt x="2266533" y="1479245"/>
                </a:cubicBezTo>
                <a:close/>
                <a:moveTo>
                  <a:pt x="2277260" y="1444968"/>
                </a:moveTo>
                <a:cubicBezTo>
                  <a:pt x="2277069" y="1446124"/>
                  <a:pt x="2278109" y="1446771"/>
                  <a:pt x="2278109" y="1446771"/>
                </a:cubicBezTo>
                <a:lnTo>
                  <a:pt x="2278109" y="1446632"/>
                </a:lnTo>
                <a:cubicBezTo>
                  <a:pt x="2278604" y="1446162"/>
                  <a:pt x="2278984" y="1445362"/>
                  <a:pt x="2279352" y="1444600"/>
                </a:cubicBezTo>
                <a:cubicBezTo>
                  <a:pt x="2279479" y="1444320"/>
                  <a:pt x="2279605" y="1444054"/>
                  <a:pt x="2279745" y="1443812"/>
                </a:cubicBezTo>
                <a:cubicBezTo>
                  <a:pt x="2279453" y="1442402"/>
                  <a:pt x="2278883" y="1442009"/>
                  <a:pt x="2278211" y="1442657"/>
                </a:cubicBezTo>
                <a:cubicBezTo>
                  <a:pt x="2277729" y="1443165"/>
                  <a:pt x="2277450" y="1444193"/>
                  <a:pt x="2277260" y="1444968"/>
                </a:cubicBezTo>
                <a:close/>
                <a:moveTo>
                  <a:pt x="2422954" y="1471816"/>
                </a:moveTo>
                <a:cubicBezTo>
                  <a:pt x="2432450" y="1511440"/>
                  <a:pt x="2432286" y="1553299"/>
                  <a:pt x="2425325" y="1593736"/>
                </a:cubicBezTo>
                <a:lnTo>
                  <a:pt x="2425477" y="1593672"/>
                </a:lnTo>
                <a:cubicBezTo>
                  <a:pt x="2418580" y="1634261"/>
                  <a:pt x="2403809" y="1673161"/>
                  <a:pt x="2384105" y="1708976"/>
                </a:cubicBezTo>
                <a:cubicBezTo>
                  <a:pt x="2344598" y="1780565"/>
                  <a:pt x="2282002" y="1840484"/>
                  <a:pt x="2206524" y="1870786"/>
                </a:cubicBezTo>
                <a:cubicBezTo>
                  <a:pt x="2196178" y="1874990"/>
                  <a:pt x="2184462" y="1869935"/>
                  <a:pt x="2180266" y="1859585"/>
                </a:cubicBezTo>
                <a:cubicBezTo>
                  <a:pt x="2176627" y="1850301"/>
                  <a:pt x="2180278" y="1839747"/>
                  <a:pt x="2188672" y="1834604"/>
                </a:cubicBezTo>
                <a:cubicBezTo>
                  <a:pt x="2250152" y="1797329"/>
                  <a:pt x="2299524" y="1743418"/>
                  <a:pt x="2332667" y="1681061"/>
                </a:cubicBezTo>
                <a:cubicBezTo>
                  <a:pt x="2349352" y="1649793"/>
                  <a:pt x="2361334" y="1616380"/>
                  <a:pt x="2369918" y="1582229"/>
                </a:cubicBezTo>
                <a:cubicBezTo>
                  <a:pt x="2378438" y="1547927"/>
                  <a:pt x="2382381" y="1512595"/>
                  <a:pt x="2382876" y="1476388"/>
                </a:cubicBezTo>
                <a:lnTo>
                  <a:pt x="2382990" y="1476159"/>
                </a:lnTo>
                <a:cubicBezTo>
                  <a:pt x="2383193" y="1465009"/>
                  <a:pt x="2392512" y="1456017"/>
                  <a:pt x="2403657" y="1456233"/>
                </a:cubicBezTo>
                <a:cubicBezTo>
                  <a:pt x="2413064" y="1456398"/>
                  <a:pt x="2420824" y="1463002"/>
                  <a:pt x="2422954" y="1471816"/>
                </a:cubicBezTo>
                <a:close/>
              </a:path>
            </a:pathLst>
          </a:custGeom>
          <a:solidFill>
            <a:schemeClr val="accent1"/>
          </a:solidFill>
          <a:ln w="126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0" name="矩形 69"/>
          <p:cNvSpPr/>
          <p:nvPr>
            <p:custDataLst>
              <p:tags r:id="rId7"/>
            </p:custDataLst>
          </p:nvPr>
        </p:nvSpPr>
        <p:spPr>
          <a:xfrm>
            <a:off x="799465" y="4834890"/>
            <a:ext cx="3140710" cy="12877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脑出血患者需要定期监测血压、血糖</a:t>
            </a:r>
            <a:r>
              <a:rPr lang="zh-CN" altLang="en-US" sz="2000" b="1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、血脂等</a:t>
            </a:r>
            <a:r>
              <a:rPr lang="en-US" sz="2000" b="1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sz="2000" b="1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控制好基础疾病</a:t>
            </a:r>
            <a:endParaRPr lang="en-US" altLang="en-US" sz="2000" b="1" dirty="0">
              <a:solidFill>
                <a:schemeClr val="tx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中文正文" charset="0"/>
              <a:cs typeface="+mn-ea"/>
              <a:sym typeface="+mn-ea"/>
            </a:endParaRPr>
          </a:p>
        </p:txBody>
      </p:sp>
      <p:sp>
        <p:nvSpPr>
          <p:cNvPr id="71" name="矩形 70"/>
          <p:cNvSpPr/>
          <p:nvPr>
            <p:custDataLst>
              <p:tags r:id="rId8"/>
            </p:custDataLst>
          </p:nvPr>
        </p:nvSpPr>
        <p:spPr>
          <a:xfrm>
            <a:off x="575310" y="4084320"/>
            <a:ext cx="3634740" cy="4286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定期监测血压、血糖</a:t>
            </a:r>
          </a:p>
        </p:txBody>
      </p:sp>
      <p:sp>
        <p:nvSpPr>
          <p:cNvPr id="79" name="@svg_03-3713&amp;2968"/>
          <p:cNvSpPr/>
          <p:nvPr>
            <p:custDataLst>
              <p:tags r:id="rId9"/>
            </p:custDataLst>
          </p:nvPr>
        </p:nvSpPr>
        <p:spPr>
          <a:xfrm>
            <a:off x="2715578" y="1185545"/>
            <a:ext cx="701040" cy="645795"/>
          </a:xfrm>
          <a:custGeom>
            <a:avLst/>
            <a:gdLst>
              <a:gd name="connsiteX0" fmla="*/ 554259 w 629591"/>
              <a:gd name="connsiteY0" fmla="*/ 517207 h 579872"/>
              <a:gd name="connsiteX1" fmla="*/ 497326 w 629591"/>
              <a:gd name="connsiteY1" fmla="*/ 566969 h 579872"/>
              <a:gd name="connsiteX2" fmla="*/ 339423 w 629591"/>
              <a:gd name="connsiteY2" fmla="*/ 502358 h 579872"/>
              <a:gd name="connsiteX3" fmla="*/ 287927 w 629591"/>
              <a:gd name="connsiteY3" fmla="*/ 566629 h 579872"/>
              <a:gd name="connsiteX4" fmla="*/ 180390 w 629591"/>
              <a:gd name="connsiteY4" fmla="*/ 547626 h 579872"/>
              <a:gd name="connsiteX5" fmla="*/ 153946 w 629591"/>
              <a:gd name="connsiteY5" fmla="*/ 438955 h 579872"/>
              <a:gd name="connsiteX6" fmla="*/ 150625 w 629591"/>
              <a:gd name="connsiteY6" fmla="*/ 440231 h 579872"/>
              <a:gd name="connsiteX7" fmla="*/ 43671 w 629591"/>
              <a:gd name="connsiteY7" fmla="*/ 450626 h 579872"/>
              <a:gd name="connsiteX8" fmla="*/ 3471 w 629591"/>
              <a:gd name="connsiteY8" fmla="*/ 347372 h 579872"/>
              <a:gd name="connsiteX9" fmla="*/ 44370 w 629591"/>
              <a:gd name="connsiteY9" fmla="*/ 280139 h 579872"/>
              <a:gd name="connsiteX10" fmla="*/ 82592 w 629591"/>
              <a:gd name="connsiteY10" fmla="*/ 258704 h 579872"/>
              <a:gd name="connsiteX11" fmla="*/ 69310 w 629591"/>
              <a:gd name="connsiteY11" fmla="*/ 230666 h 579872"/>
              <a:gd name="connsiteX12" fmla="*/ 65065 w 629591"/>
              <a:gd name="connsiteY12" fmla="*/ 157038 h 579872"/>
              <a:gd name="connsiteX13" fmla="*/ 203473 w 629591"/>
              <a:gd name="connsiteY13" fmla="*/ 87452 h 579872"/>
              <a:gd name="connsiteX14" fmla="*/ 273429 w 629591"/>
              <a:gd name="connsiteY14" fmla="*/ 4807 h 579872"/>
              <a:gd name="connsiteX15" fmla="*/ 349223 w 629591"/>
              <a:gd name="connsiteY15" fmla="*/ 18513 h 579872"/>
              <a:gd name="connsiteX16" fmla="*/ 374839 w 629591"/>
              <a:gd name="connsiteY16" fmla="*/ 82043 h 579872"/>
              <a:gd name="connsiteX17" fmla="*/ 451999 w 629591"/>
              <a:gd name="connsiteY17" fmla="*/ 58620 h 579872"/>
              <a:gd name="connsiteX18" fmla="*/ 532100 w 629591"/>
              <a:gd name="connsiteY18" fmla="*/ 86922 h 579872"/>
              <a:gd name="connsiteX19" fmla="*/ 555403 w 629591"/>
              <a:gd name="connsiteY19" fmla="*/ 174606 h 579872"/>
              <a:gd name="connsiteX20" fmla="*/ 506662 w 629591"/>
              <a:gd name="connsiteY20" fmla="*/ 240003 h 579872"/>
              <a:gd name="connsiteX21" fmla="*/ 583128 w 629591"/>
              <a:gd name="connsiteY21" fmla="*/ 272405 h 579872"/>
              <a:gd name="connsiteX22" fmla="*/ 627713 w 629591"/>
              <a:gd name="connsiteY22" fmla="*/ 358938 h 579872"/>
              <a:gd name="connsiteX23" fmla="*/ 547281 w 629591"/>
              <a:gd name="connsiteY23" fmla="*/ 425126 h 579872"/>
              <a:gd name="connsiteX24" fmla="*/ 522944 w 629591"/>
              <a:gd name="connsiteY24" fmla="*/ 428115 h 579872"/>
              <a:gd name="connsiteX25" fmla="*/ 554250 w 629591"/>
              <a:gd name="connsiteY25" fmla="*/ 517251 h 579872"/>
              <a:gd name="connsiteX26" fmla="*/ 424322 w 629591"/>
              <a:gd name="connsiteY26" fmla="*/ 317951 h 579872"/>
              <a:gd name="connsiteX27" fmla="*/ 403143 w 629591"/>
              <a:gd name="connsiteY27" fmla="*/ 315794 h 579872"/>
              <a:gd name="connsiteX28" fmla="*/ 414525 w 629591"/>
              <a:gd name="connsiteY28" fmla="*/ 322525 h 579872"/>
              <a:gd name="connsiteX29" fmla="*/ 431061 w 629591"/>
              <a:gd name="connsiteY29" fmla="*/ 326328 h 579872"/>
              <a:gd name="connsiteX30" fmla="*/ 490456 w 629591"/>
              <a:gd name="connsiteY30" fmla="*/ 333486 h 579872"/>
              <a:gd name="connsiteX31" fmla="*/ 490197 w 629591"/>
              <a:gd name="connsiteY31" fmla="*/ 333387 h 579872"/>
              <a:gd name="connsiteX32" fmla="*/ 477074 w 629591"/>
              <a:gd name="connsiteY32" fmla="*/ 329297 h 579872"/>
              <a:gd name="connsiteX33" fmla="*/ 462834 w 629591"/>
              <a:gd name="connsiteY33" fmla="*/ 325485 h 579872"/>
              <a:gd name="connsiteX34" fmla="*/ 424322 w 629591"/>
              <a:gd name="connsiteY34" fmla="*/ 317951 h 579872"/>
              <a:gd name="connsiteX35" fmla="*/ 414010 w 629591"/>
              <a:gd name="connsiteY35" fmla="*/ 165163 h 579872"/>
              <a:gd name="connsiteX36" fmla="*/ 402717 w 629591"/>
              <a:gd name="connsiteY36" fmla="*/ 172917 h 579872"/>
              <a:gd name="connsiteX37" fmla="*/ 390075 w 629591"/>
              <a:gd name="connsiteY37" fmla="*/ 182933 h 579872"/>
              <a:gd name="connsiteX38" fmla="*/ 383521 w 629591"/>
              <a:gd name="connsiteY38" fmla="*/ 189013 h 579872"/>
              <a:gd name="connsiteX39" fmla="*/ 358533 w 629591"/>
              <a:gd name="connsiteY39" fmla="*/ 215321 h 579872"/>
              <a:gd name="connsiteX40" fmla="*/ 412594 w 629591"/>
              <a:gd name="connsiteY40" fmla="*/ 189226 h 579872"/>
              <a:gd name="connsiteX41" fmla="*/ 444258 w 629591"/>
              <a:gd name="connsiteY41" fmla="*/ 167401 h 579872"/>
              <a:gd name="connsiteX42" fmla="*/ 454900 w 629591"/>
              <a:gd name="connsiteY42" fmla="*/ 158912 h 579872"/>
              <a:gd name="connsiteX43" fmla="*/ 460569 w 629591"/>
              <a:gd name="connsiteY43" fmla="*/ 152487 h 579872"/>
              <a:gd name="connsiteX44" fmla="*/ 454553 w 629591"/>
              <a:gd name="connsiteY44" fmla="*/ 151307 h 579872"/>
              <a:gd name="connsiteX45" fmla="*/ 446238 w 629591"/>
              <a:gd name="connsiteY45" fmla="*/ 151775 h 579872"/>
              <a:gd name="connsiteX46" fmla="*/ 434905 w 629591"/>
              <a:gd name="connsiteY46" fmla="*/ 154760 h 579872"/>
              <a:gd name="connsiteX47" fmla="*/ 425026 w 629591"/>
              <a:gd name="connsiteY47" fmla="*/ 158648 h 579872"/>
              <a:gd name="connsiteX48" fmla="*/ 414061 w 629591"/>
              <a:gd name="connsiteY48" fmla="*/ 165129 h 579872"/>
              <a:gd name="connsiteX49" fmla="*/ 161612 w 629591"/>
              <a:gd name="connsiteY49" fmla="*/ 188387 h 579872"/>
              <a:gd name="connsiteX50" fmla="*/ 162780 w 629591"/>
              <a:gd name="connsiteY50" fmla="*/ 194198 h 579872"/>
              <a:gd name="connsiteX51" fmla="*/ 165433 w 629591"/>
              <a:gd name="connsiteY51" fmla="*/ 201243 h 579872"/>
              <a:gd name="connsiteX52" fmla="*/ 167798 w 629591"/>
              <a:gd name="connsiteY52" fmla="*/ 204854 h 579872"/>
              <a:gd name="connsiteX53" fmla="*/ 169488 w 629591"/>
              <a:gd name="connsiteY53" fmla="*/ 207353 h 579872"/>
              <a:gd name="connsiteX54" fmla="*/ 171804 w 629591"/>
              <a:gd name="connsiteY54" fmla="*/ 209360 h 579872"/>
              <a:gd name="connsiteX55" fmla="*/ 181734 w 629591"/>
              <a:gd name="connsiteY55" fmla="*/ 211676 h 579872"/>
              <a:gd name="connsiteX56" fmla="*/ 192908 w 629591"/>
              <a:gd name="connsiteY56" fmla="*/ 213904 h 579872"/>
              <a:gd name="connsiteX57" fmla="*/ 192550 w 629591"/>
              <a:gd name="connsiteY57" fmla="*/ 211103 h 579872"/>
              <a:gd name="connsiteX58" fmla="*/ 190595 w 629591"/>
              <a:gd name="connsiteY58" fmla="*/ 206283 h 579872"/>
              <a:gd name="connsiteX59" fmla="*/ 185200 w 629591"/>
              <a:gd name="connsiteY59" fmla="*/ 196658 h 579872"/>
              <a:gd name="connsiteX60" fmla="*/ 179273 w 629591"/>
              <a:gd name="connsiteY60" fmla="*/ 189766 h 579872"/>
              <a:gd name="connsiteX61" fmla="*/ 173696 w 629591"/>
              <a:gd name="connsiteY61" fmla="*/ 184980 h 579872"/>
              <a:gd name="connsiteX62" fmla="*/ 173560 w 629591"/>
              <a:gd name="connsiteY62" fmla="*/ 184836 h 579872"/>
              <a:gd name="connsiteX63" fmla="*/ 171593 w 629591"/>
              <a:gd name="connsiteY63" fmla="*/ 184081 h 579872"/>
              <a:gd name="connsiteX64" fmla="*/ 167461 w 629591"/>
              <a:gd name="connsiteY64" fmla="*/ 182114 h 579872"/>
              <a:gd name="connsiteX65" fmla="*/ 161632 w 629591"/>
              <a:gd name="connsiteY65" fmla="*/ 181551 h 579872"/>
              <a:gd name="connsiteX66" fmla="*/ 161379 w 629591"/>
              <a:gd name="connsiteY66" fmla="*/ 182538 h 579872"/>
              <a:gd name="connsiteX67" fmla="*/ 161268 w 629591"/>
              <a:gd name="connsiteY67" fmla="*/ 182885 h 579872"/>
              <a:gd name="connsiteX68" fmla="*/ 161631 w 629591"/>
              <a:gd name="connsiteY68" fmla="*/ 188413 h 57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29591" h="579872">
                <a:moveTo>
                  <a:pt x="554259" y="517207"/>
                </a:moveTo>
                <a:cubicBezTo>
                  <a:pt x="558915" y="550988"/>
                  <a:pt x="526033" y="569764"/>
                  <a:pt x="497326" y="566969"/>
                </a:cubicBezTo>
                <a:cubicBezTo>
                  <a:pt x="440087" y="561415"/>
                  <a:pt x="385268" y="537876"/>
                  <a:pt x="339423" y="502358"/>
                </a:cubicBezTo>
                <a:cubicBezTo>
                  <a:pt x="329089" y="528381"/>
                  <a:pt x="311900" y="551758"/>
                  <a:pt x="287927" y="566629"/>
                </a:cubicBezTo>
                <a:cubicBezTo>
                  <a:pt x="252789" y="588428"/>
                  <a:pt x="205539" y="584137"/>
                  <a:pt x="180390" y="547626"/>
                </a:cubicBezTo>
                <a:cubicBezTo>
                  <a:pt x="159711" y="517613"/>
                  <a:pt x="152365" y="477358"/>
                  <a:pt x="153946" y="438955"/>
                </a:cubicBezTo>
                <a:cubicBezTo>
                  <a:pt x="152847" y="439374"/>
                  <a:pt x="151724" y="439812"/>
                  <a:pt x="150625" y="440231"/>
                </a:cubicBezTo>
                <a:cubicBezTo>
                  <a:pt x="116421" y="452908"/>
                  <a:pt x="80085" y="468564"/>
                  <a:pt x="43671" y="450626"/>
                </a:cubicBezTo>
                <a:cubicBezTo>
                  <a:pt x="6217" y="432173"/>
                  <a:pt x="-7014" y="384803"/>
                  <a:pt x="3471" y="347372"/>
                </a:cubicBezTo>
                <a:cubicBezTo>
                  <a:pt x="8019" y="320055"/>
                  <a:pt x="21102" y="298438"/>
                  <a:pt x="44370" y="280139"/>
                </a:cubicBezTo>
                <a:cubicBezTo>
                  <a:pt x="55665" y="271253"/>
                  <a:pt x="68866" y="264334"/>
                  <a:pt x="82592" y="258704"/>
                </a:cubicBezTo>
                <a:cubicBezTo>
                  <a:pt x="77162" y="249882"/>
                  <a:pt x="72657" y="240211"/>
                  <a:pt x="69310" y="230666"/>
                </a:cubicBezTo>
                <a:cubicBezTo>
                  <a:pt x="61088" y="207329"/>
                  <a:pt x="58838" y="180795"/>
                  <a:pt x="65065" y="157038"/>
                </a:cubicBezTo>
                <a:cubicBezTo>
                  <a:pt x="81445" y="94395"/>
                  <a:pt x="144549" y="68283"/>
                  <a:pt x="203473" y="87452"/>
                </a:cubicBezTo>
                <a:cubicBezTo>
                  <a:pt x="215099" y="51367"/>
                  <a:pt x="235906" y="18876"/>
                  <a:pt x="273429" y="4807"/>
                </a:cubicBezTo>
                <a:cubicBezTo>
                  <a:pt x="298919" y="-4758"/>
                  <a:pt x="328279" y="21"/>
                  <a:pt x="349223" y="18513"/>
                </a:cubicBezTo>
                <a:cubicBezTo>
                  <a:pt x="368418" y="35440"/>
                  <a:pt x="375114" y="58506"/>
                  <a:pt x="374839" y="82043"/>
                </a:cubicBezTo>
                <a:cubicBezTo>
                  <a:pt x="398211" y="68039"/>
                  <a:pt x="424061" y="58664"/>
                  <a:pt x="451999" y="58620"/>
                </a:cubicBezTo>
                <a:cubicBezTo>
                  <a:pt x="480329" y="58587"/>
                  <a:pt x="510768" y="66779"/>
                  <a:pt x="532100" y="86922"/>
                </a:cubicBezTo>
                <a:cubicBezTo>
                  <a:pt x="556625" y="110086"/>
                  <a:pt x="565544" y="143135"/>
                  <a:pt x="555403" y="174606"/>
                </a:cubicBezTo>
                <a:cubicBezTo>
                  <a:pt x="547112" y="200360"/>
                  <a:pt x="528653" y="221969"/>
                  <a:pt x="506662" y="240003"/>
                </a:cubicBezTo>
                <a:cubicBezTo>
                  <a:pt x="533327" y="248174"/>
                  <a:pt x="559228" y="258961"/>
                  <a:pt x="583128" y="272405"/>
                </a:cubicBezTo>
                <a:cubicBezTo>
                  <a:pt x="615550" y="290623"/>
                  <a:pt x="636101" y="321072"/>
                  <a:pt x="627713" y="358938"/>
                </a:cubicBezTo>
                <a:cubicBezTo>
                  <a:pt x="619057" y="397997"/>
                  <a:pt x="584532" y="418996"/>
                  <a:pt x="547281" y="425126"/>
                </a:cubicBezTo>
                <a:cubicBezTo>
                  <a:pt x="539201" y="426452"/>
                  <a:pt x="531087" y="427448"/>
                  <a:pt x="522944" y="428115"/>
                </a:cubicBezTo>
                <a:cubicBezTo>
                  <a:pt x="538928" y="455328"/>
                  <a:pt x="549859" y="485282"/>
                  <a:pt x="554250" y="517251"/>
                </a:cubicBezTo>
                <a:close/>
                <a:moveTo>
                  <a:pt x="424322" y="317951"/>
                </a:moveTo>
                <a:cubicBezTo>
                  <a:pt x="417482" y="316969"/>
                  <a:pt x="410403" y="316262"/>
                  <a:pt x="403143" y="315794"/>
                </a:cubicBezTo>
                <a:cubicBezTo>
                  <a:pt x="406957" y="317972"/>
                  <a:pt x="410754" y="320241"/>
                  <a:pt x="414525" y="322525"/>
                </a:cubicBezTo>
                <a:cubicBezTo>
                  <a:pt x="419660" y="323823"/>
                  <a:pt x="425106" y="325069"/>
                  <a:pt x="431061" y="326328"/>
                </a:cubicBezTo>
                <a:cubicBezTo>
                  <a:pt x="454904" y="331349"/>
                  <a:pt x="470017" y="333216"/>
                  <a:pt x="490456" y="333486"/>
                </a:cubicBezTo>
                <a:cubicBezTo>
                  <a:pt x="490368" y="333467"/>
                  <a:pt x="490287" y="333404"/>
                  <a:pt x="490197" y="333387"/>
                </a:cubicBezTo>
                <a:cubicBezTo>
                  <a:pt x="490967" y="333731"/>
                  <a:pt x="478549" y="329720"/>
                  <a:pt x="477074" y="329297"/>
                </a:cubicBezTo>
                <a:cubicBezTo>
                  <a:pt x="472365" y="327950"/>
                  <a:pt x="467594" y="326682"/>
                  <a:pt x="462834" y="325485"/>
                </a:cubicBezTo>
                <a:cubicBezTo>
                  <a:pt x="450141" y="322318"/>
                  <a:pt x="437280" y="319810"/>
                  <a:pt x="424322" y="317951"/>
                </a:cubicBezTo>
                <a:close/>
                <a:moveTo>
                  <a:pt x="414010" y="165163"/>
                </a:moveTo>
                <a:cubicBezTo>
                  <a:pt x="410172" y="167602"/>
                  <a:pt x="406416" y="170220"/>
                  <a:pt x="402717" y="172917"/>
                </a:cubicBezTo>
                <a:cubicBezTo>
                  <a:pt x="398391" y="176109"/>
                  <a:pt x="394175" y="179463"/>
                  <a:pt x="390075" y="182933"/>
                </a:cubicBezTo>
                <a:cubicBezTo>
                  <a:pt x="389506" y="183508"/>
                  <a:pt x="384285" y="188271"/>
                  <a:pt x="383521" y="189013"/>
                </a:cubicBezTo>
                <a:cubicBezTo>
                  <a:pt x="374864" y="197429"/>
                  <a:pt x="366594" y="206250"/>
                  <a:pt x="358533" y="215321"/>
                </a:cubicBezTo>
                <a:cubicBezTo>
                  <a:pt x="377526" y="208288"/>
                  <a:pt x="395792" y="199556"/>
                  <a:pt x="412594" y="189226"/>
                </a:cubicBezTo>
                <a:cubicBezTo>
                  <a:pt x="423527" y="182531"/>
                  <a:pt x="434105" y="175253"/>
                  <a:pt x="444258" y="167401"/>
                </a:cubicBezTo>
                <a:cubicBezTo>
                  <a:pt x="447832" y="164631"/>
                  <a:pt x="451452" y="161870"/>
                  <a:pt x="454900" y="158912"/>
                </a:cubicBezTo>
                <a:cubicBezTo>
                  <a:pt x="453078" y="160359"/>
                  <a:pt x="457577" y="155610"/>
                  <a:pt x="460569" y="152487"/>
                </a:cubicBezTo>
                <a:cubicBezTo>
                  <a:pt x="456725" y="151966"/>
                  <a:pt x="452712" y="151480"/>
                  <a:pt x="454553" y="151307"/>
                </a:cubicBezTo>
                <a:cubicBezTo>
                  <a:pt x="451785" y="151356"/>
                  <a:pt x="449020" y="151521"/>
                  <a:pt x="446238" y="151775"/>
                </a:cubicBezTo>
                <a:cubicBezTo>
                  <a:pt x="448862" y="151742"/>
                  <a:pt x="436614" y="154168"/>
                  <a:pt x="434905" y="154760"/>
                </a:cubicBezTo>
                <a:cubicBezTo>
                  <a:pt x="431539" y="155910"/>
                  <a:pt x="428237" y="157211"/>
                  <a:pt x="425026" y="158648"/>
                </a:cubicBezTo>
                <a:cubicBezTo>
                  <a:pt x="425736" y="158564"/>
                  <a:pt x="415225" y="164353"/>
                  <a:pt x="414061" y="165129"/>
                </a:cubicBezTo>
                <a:close/>
                <a:moveTo>
                  <a:pt x="161612" y="188387"/>
                </a:moveTo>
                <a:cubicBezTo>
                  <a:pt x="161978" y="190288"/>
                  <a:pt x="162500" y="193331"/>
                  <a:pt x="162780" y="194198"/>
                </a:cubicBezTo>
                <a:cubicBezTo>
                  <a:pt x="163561" y="196601"/>
                  <a:pt x="164475" y="198917"/>
                  <a:pt x="165433" y="201243"/>
                </a:cubicBezTo>
                <a:cubicBezTo>
                  <a:pt x="165851" y="201861"/>
                  <a:pt x="166580" y="203053"/>
                  <a:pt x="167798" y="204854"/>
                </a:cubicBezTo>
                <a:cubicBezTo>
                  <a:pt x="168526" y="205929"/>
                  <a:pt x="169052" y="206708"/>
                  <a:pt x="169488" y="207353"/>
                </a:cubicBezTo>
                <a:cubicBezTo>
                  <a:pt x="170210" y="207965"/>
                  <a:pt x="171030" y="208667"/>
                  <a:pt x="171804" y="209360"/>
                </a:cubicBezTo>
                <a:cubicBezTo>
                  <a:pt x="175135" y="210144"/>
                  <a:pt x="178396" y="211052"/>
                  <a:pt x="181734" y="211676"/>
                </a:cubicBezTo>
                <a:cubicBezTo>
                  <a:pt x="185473" y="212383"/>
                  <a:pt x="189178" y="213152"/>
                  <a:pt x="192908" y="213904"/>
                </a:cubicBezTo>
                <a:cubicBezTo>
                  <a:pt x="192780" y="212976"/>
                  <a:pt x="192678" y="212031"/>
                  <a:pt x="192550" y="211103"/>
                </a:cubicBezTo>
                <a:cubicBezTo>
                  <a:pt x="191947" y="209476"/>
                  <a:pt x="191249" y="207874"/>
                  <a:pt x="190595" y="206283"/>
                </a:cubicBezTo>
                <a:cubicBezTo>
                  <a:pt x="191062" y="207882"/>
                  <a:pt x="185363" y="196901"/>
                  <a:pt x="185200" y="196658"/>
                </a:cubicBezTo>
                <a:cubicBezTo>
                  <a:pt x="183509" y="194158"/>
                  <a:pt x="176329" y="187399"/>
                  <a:pt x="179273" y="189766"/>
                </a:cubicBezTo>
                <a:cubicBezTo>
                  <a:pt x="177390" y="188174"/>
                  <a:pt x="175525" y="186608"/>
                  <a:pt x="173696" y="184980"/>
                </a:cubicBezTo>
                <a:cubicBezTo>
                  <a:pt x="173634" y="184944"/>
                  <a:pt x="173597" y="184891"/>
                  <a:pt x="173560" y="184836"/>
                </a:cubicBezTo>
                <a:cubicBezTo>
                  <a:pt x="173059" y="184663"/>
                  <a:pt x="172434" y="184418"/>
                  <a:pt x="171593" y="184081"/>
                </a:cubicBezTo>
                <a:cubicBezTo>
                  <a:pt x="167661" y="182410"/>
                  <a:pt x="159361" y="181426"/>
                  <a:pt x="167461" y="182114"/>
                </a:cubicBezTo>
                <a:cubicBezTo>
                  <a:pt x="166801" y="182047"/>
                  <a:pt x="163809" y="181817"/>
                  <a:pt x="161632" y="181551"/>
                </a:cubicBezTo>
                <a:cubicBezTo>
                  <a:pt x="161575" y="181862"/>
                  <a:pt x="161498" y="182146"/>
                  <a:pt x="161379" y="182538"/>
                </a:cubicBezTo>
                <a:cubicBezTo>
                  <a:pt x="161329" y="182689"/>
                  <a:pt x="161311" y="182779"/>
                  <a:pt x="161268" y="182885"/>
                </a:cubicBezTo>
                <a:cubicBezTo>
                  <a:pt x="161423" y="183795"/>
                  <a:pt x="161565" y="186274"/>
                  <a:pt x="161631" y="188413"/>
                </a:cubicBezTo>
                <a:close/>
              </a:path>
            </a:pathLst>
          </a:custGeom>
          <a:solidFill>
            <a:schemeClr val="accent1"/>
          </a:solidFill>
          <a:ln w="125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0" name="@svg_12-3713&amp;2995"/>
          <p:cNvSpPr/>
          <p:nvPr>
            <p:custDataLst>
              <p:tags r:id="rId10"/>
            </p:custDataLst>
          </p:nvPr>
        </p:nvSpPr>
        <p:spPr>
          <a:xfrm>
            <a:off x="2986723" y="1423035"/>
            <a:ext cx="158750" cy="171450"/>
          </a:xfrm>
          <a:custGeom>
            <a:avLst/>
            <a:gdLst>
              <a:gd name="connsiteX0" fmla="*/ 140784 w 142546"/>
              <a:gd name="connsiteY0" fmla="*/ 107184 h 153889"/>
              <a:gd name="connsiteX1" fmla="*/ 110989 w 142546"/>
              <a:gd name="connsiteY1" fmla="*/ 144770 h 153889"/>
              <a:gd name="connsiteX2" fmla="*/ 6431 w 142546"/>
              <a:gd name="connsiteY2" fmla="*/ 104099 h 153889"/>
              <a:gd name="connsiteX3" fmla="*/ 31974 w 142546"/>
              <a:gd name="connsiteY3" fmla="*/ 7815 h 153889"/>
              <a:gd name="connsiteX4" fmla="*/ 91970 w 142546"/>
              <a:gd name="connsiteY4" fmla="*/ 13437 h 153889"/>
              <a:gd name="connsiteX5" fmla="*/ 122656 w 142546"/>
              <a:gd name="connsiteY5" fmla="*/ 41234 h 153889"/>
              <a:gd name="connsiteX6" fmla="*/ 140542 w 142546"/>
              <a:gd name="connsiteY6" fmla="*/ 79205 h 153889"/>
              <a:gd name="connsiteX7" fmla="*/ 140761 w 142546"/>
              <a:gd name="connsiteY7" fmla="*/ 107201 h 15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546" h="153889">
                <a:moveTo>
                  <a:pt x="140784" y="107184"/>
                </a:moveTo>
                <a:cubicBezTo>
                  <a:pt x="135804" y="124302"/>
                  <a:pt x="125755" y="136256"/>
                  <a:pt x="110989" y="144770"/>
                </a:cubicBezTo>
                <a:cubicBezTo>
                  <a:pt x="73265" y="166596"/>
                  <a:pt x="24646" y="147759"/>
                  <a:pt x="6431" y="104099"/>
                </a:cubicBezTo>
                <a:cubicBezTo>
                  <a:pt x="-8403" y="68586"/>
                  <a:pt x="3378" y="28221"/>
                  <a:pt x="31974" y="7815"/>
                </a:cubicBezTo>
                <a:cubicBezTo>
                  <a:pt x="49473" y="-4672"/>
                  <a:pt x="75199" y="-1758"/>
                  <a:pt x="91970" y="13437"/>
                </a:cubicBezTo>
                <a:cubicBezTo>
                  <a:pt x="102191" y="22708"/>
                  <a:pt x="112435" y="31962"/>
                  <a:pt x="122656" y="41234"/>
                </a:cubicBezTo>
                <a:cubicBezTo>
                  <a:pt x="134292" y="51809"/>
                  <a:pt x="139964" y="65569"/>
                  <a:pt x="140542" y="79205"/>
                </a:cubicBezTo>
                <a:cubicBezTo>
                  <a:pt x="142984" y="88617"/>
                  <a:pt x="143355" y="98260"/>
                  <a:pt x="140761" y="107201"/>
                </a:cubicBezTo>
                <a:close/>
              </a:path>
            </a:pathLst>
          </a:custGeom>
          <a:solidFill>
            <a:srgbClr val="FFFBF2"/>
          </a:solidFill>
          <a:ln w="1159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3" name="@svg_07-3713&amp;2980"/>
          <p:cNvSpPr/>
          <p:nvPr>
            <p:custDataLst>
              <p:tags r:id="rId11"/>
            </p:custDataLst>
          </p:nvPr>
        </p:nvSpPr>
        <p:spPr>
          <a:xfrm>
            <a:off x="8565833" y="1340485"/>
            <a:ext cx="2707005" cy="2588895"/>
          </a:xfrm>
          <a:custGeom>
            <a:avLst/>
            <a:gdLst>
              <a:gd name="connsiteX0" fmla="*/ 2247629 w 2430338"/>
              <a:gd name="connsiteY0" fmla="*/ 356932 h 2324099"/>
              <a:gd name="connsiteX1" fmla="*/ 2320368 w 2430338"/>
              <a:gd name="connsiteY1" fmla="*/ 585897 h 2324099"/>
              <a:gd name="connsiteX2" fmla="*/ 2320267 w 2430338"/>
              <a:gd name="connsiteY2" fmla="*/ 586155 h 2324099"/>
              <a:gd name="connsiteX3" fmla="*/ 2332882 w 2430338"/>
              <a:gd name="connsiteY3" fmla="*/ 770791 h 2324099"/>
              <a:gd name="connsiteX4" fmla="*/ 2327722 w 2430338"/>
              <a:gd name="connsiteY4" fmla="*/ 969176 h 2324099"/>
              <a:gd name="connsiteX5" fmla="*/ 2326289 w 2430338"/>
              <a:gd name="connsiteY5" fmla="*/ 994005 h 2324099"/>
              <a:gd name="connsiteX6" fmla="*/ 2322460 w 2430338"/>
              <a:gd name="connsiteY6" fmla="*/ 1099848 h 2324099"/>
              <a:gd name="connsiteX7" fmla="*/ 2321053 w 2430338"/>
              <a:gd name="connsiteY7" fmla="*/ 1137971 h 2324099"/>
              <a:gd name="connsiteX8" fmla="*/ 2320267 w 2430338"/>
              <a:gd name="connsiteY8" fmla="*/ 1152271 h 2324099"/>
              <a:gd name="connsiteX9" fmla="*/ 2318936 w 2430338"/>
              <a:gd name="connsiteY9" fmla="*/ 1161908 h 2324099"/>
              <a:gd name="connsiteX10" fmla="*/ 2314625 w 2430338"/>
              <a:gd name="connsiteY10" fmla="*/ 1195315 h 2324099"/>
              <a:gd name="connsiteX11" fmla="*/ 2310517 w 2430338"/>
              <a:gd name="connsiteY11" fmla="*/ 1229492 h 2324099"/>
              <a:gd name="connsiteX12" fmla="*/ 2310897 w 2430338"/>
              <a:gd name="connsiteY12" fmla="*/ 1240286 h 2324099"/>
              <a:gd name="connsiteX13" fmla="*/ 2313217 w 2430338"/>
              <a:gd name="connsiteY13" fmla="*/ 1252501 h 2324099"/>
              <a:gd name="connsiteX14" fmla="*/ 2309084 w 2430338"/>
              <a:gd name="connsiteY14" fmla="*/ 1268938 h 2324099"/>
              <a:gd name="connsiteX15" fmla="*/ 2308792 w 2430338"/>
              <a:gd name="connsiteY15" fmla="*/ 1273048 h 2324099"/>
              <a:gd name="connsiteX16" fmla="*/ 2306586 w 2430338"/>
              <a:gd name="connsiteY16" fmla="*/ 1332471 h 2324099"/>
              <a:gd name="connsiteX17" fmla="*/ 2304875 w 2430338"/>
              <a:gd name="connsiteY17" fmla="*/ 1344232 h 2324099"/>
              <a:gd name="connsiteX18" fmla="*/ 2200501 w 2430338"/>
              <a:gd name="connsiteY18" fmla="*/ 1637309 h 2324099"/>
              <a:gd name="connsiteX19" fmla="*/ 2095456 w 2430338"/>
              <a:gd name="connsiteY19" fmla="*/ 1736890 h 2324099"/>
              <a:gd name="connsiteX20" fmla="*/ 1907629 w 2430338"/>
              <a:gd name="connsiteY20" fmla="*/ 1800619 h 2324099"/>
              <a:gd name="connsiteX21" fmla="*/ 1816341 w 2430338"/>
              <a:gd name="connsiteY21" fmla="*/ 1812950 h 2324099"/>
              <a:gd name="connsiteX22" fmla="*/ 1760528 w 2430338"/>
              <a:gd name="connsiteY22" fmla="*/ 1815274 h 2324099"/>
              <a:gd name="connsiteX23" fmla="*/ 1696194 w 2430338"/>
              <a:gd name="connsiteY23" fmla="*/ 1814246 h 2324099"/>
              <a:gd name="connsiteX24" fmla="*/ 1679750 w 2430338"/>
              <a:gd name="connsiteY24" fmla="*/ 1827606 h 2324099"/>
              <a:gd name="connsiteX25" fmla="*/ 1627855 w 2430338"/>
              <a:gd name="connsiteY25" fmla="*/ 1990522 h 2324099"/>
              <a:gd name="connsiteX26" fmla="*/ 1588563 w 2430338"/>
              <a:gd name="connsiteY26" fmla="*/ 2156790 h 2324099"/>
              <a:gd name="connsiteX27" fmla="*/ 1578179 w 2430338"/>
              <a:gd name="connsiteY27" fmla="*/ 2212353 h 2324099"/>
              <a:gd name="connsiteX28" fmla="*/ 1572891 w 2430338"/>
              <a:gd name="connsiteY28" fmla="*/ 2241982 h 2324099"/>
              <a:gd name="connsiteX29" fmla="*/ 1571383 w 2430338"/>
              <a:gd name="connsiteY29" fmla="*/ 2250389 h 2324099"/>
              <a:gd name="connsiteX30" fmla="*/ 1556548 w 2430338"/>
              <a:gd name="connsiteY30" fmla="*/ 2306091 h 2324099"/>
              <a:gd name="connsiteX31" fmla="*/ 1538379 w 2430338"/>
              <a:gd name="connsiteY31" fmla="*/ 2323567 h 2324099"/>
              <a:gd name="connsiteX32" fmla="*/ 1537517 w 2430338"/>
              <a:gd name="connsiteY32" fmla="*/ 2323833 h 2324099"/>
              <a:gd name="connsiteX33" fmla="*/ 1536274 w 2430338"/>
              <a:gd name="connsiteY33" fmla="*/ 2324075 h 2324099"/>
              <a:gd name="connsiteX34" fmla="*/ 1520274 w 2430338"/>
              <a:gd name="connsiteY34" fmla="*/ 2322195 h 2324099"/>
              <a:gd name="connsiteX35" fmla="*/ 1494992 w 2430338"/>
              <a:gd name="connsiteY35" fmla="*/ 2317140 h 2324099"/>
              <a:gd name="connsiteX36" fmla="*/ 1479980 w 2430338"/>
              <a:gd name="connsiteY36" fmla="*/ 2304288 h 2324099"/>
              <a:gd name="connsiteX37" fmla="*/ 1436871 w 2430338"/>
              <a:gd name="connsiteY37" fmla="*/ 2224367 h 2324099"/>
              <a:gd name="connsiteX38" fmla="*/ 1424167 w 2430338"/>
              <a:gd name="connsiteY38" fmla="*/ 2190394 h 2324099"/>
              <a:gd name="connsiteX39" fmla="*/ 1398543 w 2430338"/>
              <a:gd name="connsiteY39" fmla="*/ 2124926 h 2324099"/>
              <a:gd name="connsiteX40" fmla="*/ 1293776 w 2430338"/>
              <a:gd name="connsiteY40" fmla="*/ 1951469 h 2324099"/>
              <a:gd name="connsiteX41" fmla="*/ 1287754 w 2430338"/>
              <a:gd name="connsiteY41" fmla="*/ 1944586 h 2324099"/>
              <a:gd name="connsiteX42" fmla="*/ 1281744 w 2430338"/>
              <a:gd name="connsiteY42" fmla="*/ 1937715 h 2324099"/>
              <a:gd name="connsiteX43" fmla="*/ 1267209 w 2430338"/>
              <a:gd name="connsiteY43" fmla="*/ 1932838 h 2324099"/>
              <a:gd name="connsiteX44" fmla="*/ 1193225 w 2430338"/>
              <a:gd name="connsiteY44" fmla="*/ 1948637 h 2324099"/>
              <a:gd name="connsiteX45" fmla="*/ 1092097 w 2430338"/>
              <a:gd name="connsiteY45" fmla="*/ 1956473 h 2324099"/>
              <a:gd name="connsiteX46" fmla="*/ 1063859 w 2430338"/>
              <a:gd name="connsiteY46" fmla="*/ 1957807 h 2324099"/>
              <a:gd name="connsiteX47" fmla="*/ 1012092 w 2430338"/>
              <a:gd name="connsiteY47" fmla="*/ 1959432 h 2324099"/>
              <a:gd name="connsiteX48" fmla="*/ 1002795 w 2430338"/>
              <a:gd name="connsiteY48" fmla="*/ 1959420 h 2324099"/>
              <a:gd name="connsiteX49" fmla="*/ 976630 w 2430338"/>
              <a:gd name="connsiteY49" fmla="*/ 1958530 h 2324099"/>
              <a:gd name="connsiteX50" fmla="*/ 952317 w 2430338"/>
              <a:gd name="connsiteY50" fmla="*/ 1958238 h 2324099"/>
              <a:gd name="connsiteX51" fmla="*/ 942028 w 2430338"/>
              <a:gd name="connsiteY51" fmla="*/ 1958530 h 2324099"/>
              <a:gd name="connsiteX52" fmla="*/ 626025 w 2430338"/>
              <a:gd name="connsiteY52" fmla="*/ 1947608 h 2324099"/>
              <a:gd name="connsiteX53" fmla="*/ 469361 w 2430338"/>
              <a:gd name="connsiteY53" fmla="*/ 1917421 h 2324099"/>
              <a:gd name="connsiteX54" fmla="*/ 464569 w 2430338"/>
              <a:gd name="connsiteY54" fmla="*/ 1916138 h 2324099"/>
              <a:gd name="connsiteX55" fmla="*/ 364218 w 2430338"/>
              <a:gd name="connsiteY55" fmla="*/ 1886445 h 2324099"/>
              <a:gd name="connsiteX56" fmla="*/ 239096 w 2430338"/>
              <a:gd name="connsiteY56" fmla="*/ 1812442 h 2324099"/>
              <a:gd name="connsiteX57" fmla="*/ 221347 w 2430338"/>
              <a:gd name="connsiteY57" fmla="*/ 1798130 h 2324099"/>
              <a:gd name="connsiteX58" fmla="*/ 168937 w 2430338"/>
              <a:gd name="connsiteY58" fmla="*/ 1754746 h 2324099"/>
              <a:gd name="connsiteX59" fmla="*/ 59397 w 2430338"/>
              <a:gd name="connsiteY59" fmla="*/ 1561249 h 2324099"/>
              <a:gd name="connsiteX60" fmla="*/ 7686 w 2430338"/>
              <a:gd name="connsiteY60" fmla="*/ 1237459 h 2324099"/>
              <a:gd name="connsiteX61" fmla="*/ 39 w 2430338"/>
              <a:gd name="connsiteY61" fmla="*/ 1058990 h 2324099"/>
              <a:gd name="connsiteX62" fmla="*/ 15428 w 2430338"/>
              <a:gd name="connsiteY62" fmla="*/ 848911 h 2324099"/>
              <a:gd name="connsiteX63" fmla="*/ 63220 w 2430338"/>
              <a:gd name="connsiteY63" fmla="*/ 593221 h 2324099"/>
              <a:gd name="connsiteX64" fmla="*/ 113307 w 2430338"/>
              <a:gd name="connsiteY64" fmla="*/ 458180 h 2324099"/>
              <a:gd name="connsiteX65" fmla="*/ 167025 w 2430338"/>
              <a:gd name="connsiteY65" fmla="*/ 386227 h 2324099"/>
              <a:gd name="connsiteX66" fmla="*/ 312506 w 2430338"/>
              <a:gd name="connsiteY66" fmla="*/ 247717 h 2324099"/>
              <a:gd name="connsiteX67" fmla="*/ 488765 w 2430338"/>
              <a:gd name="connsiteY67" fmla="*/ 142871 h 2324099"/>
              <a:gd name="connsiteX68" fmla="*/ 722565 w 2430338"/>
              <a:gd name="connsiteY68" fmla="*/ 61796 h 2324099"/>
              <a:gd name="connsiteX69" fmla="*/ 849407 w 2430338"/>
              <a:gd name="connsiteY69" fmla="*/ 43422 h 2324099"/>
              <a:gd name="connsiteX70" fmla="*/ 1023849 w 2430338"/>
              <a:gd name="connsiteY70" fmla="*/ 25434 h 2324099"/>
              <a:gd name="connsiteX71" fmla="*/ 1218556 w 2430338"/>
              <a:gd name="connsiteY71" fmla="*/ 6160 h 2324099"/>
              <a:gd name="connsiteX72" fmla="*/ 1292508 w 2430338"/>
              <a:gd name="connsiteY72" fmla="*/ 2534 h 2324099"/>
              <a:gd name="connsiteX73" fmla="*/ 1327135 w 2430338"/>
              <a:gd name="connsiteY73" fmla="*/ 507 h 2324099"/>
              <a:gd name="connsiteX74" fmla="*/ 1528540 w 2430338"/>
              <a:gd name="connsiteY74" fmla="*/ 9887 h 2324099"/>
              <a:gd name="connsiteX75" fmla="*/ 1729933 w 2430338"/>
              <a:gd name="connsiteY75" fmla="*/ 39567 h 2324099"/>
              <a:gd name="connsiteX76" fmla="*/ 1763038 w 2430338"/>
              <a:gd name="connsiteY76" fmla="*/ 45729 h 2324099"/>
              <a:gd name="connsiteX77" fmla="*/ 1872838 w 2430338"/>
              <a:gd name="connsiteY77" fmla="*/ 68991 h 2324099"/>
              <a:gd name="connsiteX78" fmla="*/ 2038869 w 2430338"/>
              <a:gd name="connsiteY78" fmla="*/ 128609 h 2324099"/>
              <a:gd name="connsiteX79" fmla="*/ 2153754 w 2430338"/>
              <a:gd name="connsiteY79" fmla="*/ 219065 h 2324099"/>
              <a:gd name="connsiteX80" fmla="*/ 2247629 w 2430338"/>
              <a:gd name="connsiteY80" fmla="*/ 356932 h 2324099"/>
              <a:gd name="connsiteX81" fmla="*/ 340035 w 2430338"/>
              <a:gd name="connsiteY81" fmla="*/ 359951 h 2324099"/>
              <a:gd name="connsiteX82" fmla="*/ 351791 w 2430338"/>
              <a:gd name="connsiteY82" fmla="*/ 349608 h 2324099"/>
              <a:gd name="connsiteX83" fmla="*/ 351791 w 2430338"/>
              <a:gd name="connsiteY83" fmla="*/ 349480 h 2324099"/>
              <a:gd name="connsiteX84" fmla="*/ 329712 w 2430338"/>
              <a:gd name="connsiteY84" fmla="*/ 365670 h 2324099"/>
              <a:gd name="connsiteX85" fmla="*/ 328514 w 2430338"/>
              <a:gd name="connsiteY85" fmla="*/ 369156 h 2324099"/>
              <a:gd name="connsiteX86" fmla="*/ 328278 w 2430338"/>
              <a:gd name="connsiteY86" fmla="*/ 370295 h 2324099"/>
              <a:gd name="connsiteX87" fmla="*/ 340035 w 2430338"/>
              <a:gd name="connsiteY87" fmla="*/ 359951 h 2324099"/>
              <a:gd name="connsiteX88" fmla="*/ 326788 w 2430338"/>
              <a:gd name="connsiteY88" fmla="*/ 371721 h 2324099"/>
              <a:gd name="connsiteX89" fmla="*/ 327895 w 2430338"/>
              <a:gd name="connsiteY89" fmla="*/ 370680 h 2324099"/>
              <a:gd name="connsiteX90" fmla="*/ 318634 w 2430338"/>
              <a:gd name="connsiteY90" fmla="*/ 375578 h 2324099"/>
              <a:gd name="connsiteX91" fmla="*/ 318241 w 2430338"/>
              <a:gd name="connsiteY91" fmla="*/ 376076 h 2324099"/>
              <a:gd name="connsiteX92" fmla="*/ 326788 w 2430338"/>
              <a:gd name="connsiteY92" fmla="*/ 371721 h 2324099"/>
              <a:gd name="connsiteX93" fmla="*/ 262463 w 2430338"/>
              <a:gd name="connsiteY93" fmla="*/ 322440 h 2324099"/>
              <a:gd name="connsiteX94" fmla="*/ 264140 w 2430338"/>
              <a:gd name="connsiteY94" fmla="*/ 320056 h 2324099"/>
              <a:gd name="connsiteX95" fmla="*/ 260577 w 2430338"/>
              <a:gd name="connsiteY95" fmla="*/ 322579 h 2324099"/>
              <a:gd name="connsiteX96" fmla="*/ 251237 w 2430338"/>
              <a:gd name="connsiteY96" fmla="*/ 332262 h 2324099"/>
              <a:gd name="connsiteX97" fmla="*/ 262463 w 2430338"/>
              <a:gd name="connsiteY97" fmla="*/ 322440 h 2324099"/>
              <a:gd name="connsiteX98" fmla="*/ 231641 w 2430338"/>
              <a:gd name="connsiteY98" fmla="*/ 349223 h 2324099"/>
              <a:gd name="connsiteX99" fmla="*/ 149343 w 2430338"/>
              <a:gd name="connsiteY99" fmla="*/ 437493 h 2324099"/>
              <a:gd name="connsiteX100" fmla="*/ 149247 w 2430338"/>
              <a:gd name="connsiteY100" fmla="*/ 437365 h 2324099"/>
              <a:gd name="connsiteX101" fmla="*/ 136152 w 2430338"/>
              <a:gd name="connsiteY101" fmla="*/ 459979 h 2324099"/>
              <a:gd name="connsiteX102" fmla="*/ 151717 w 2430338"/>
              <a:gd name="connsiteY102" fmla="*/ 441754 h 2324099"/>
              <a:gd name="connsiteX103" fmla="*/ 158901 w 2430338"/>
              <a:gd name="connsiteY103" fmla="*/ 432996 h 2324099"/>
              <a:gd name="connsiteX104" fmla="*/ 243685 w 2430338"/>
              <a:gd name="connsiteY104" fmla="*/ 341771 h 2324099"/>
              <a:gd name="connsiteX105" fmla="*/ 245782 w 2430338"/>
              <a:gd name="connsiteY105" fmla="*/ 339974 h 2324099"/>
              <a:gd name="connsiteX106" fmla="*/ 250662 w 2430338"/>
              <a:gd name="connsiteY106" fmla="*/ 332647 h 2324099"/>
              <a:gd name="connsiteX107" fmla="*/ 236345 w 2430338"/>
              <a:gd name="connsiteY107" fmla="*/ 344380 h 2324099"/>
              <a:gd name="connsiteX108" fmla="*/ 231641 w 2430338"/>
              <a:gd name="connsiteY108" fmla="*/ 349223 h 2324099"/>
              <a:gd name="connsiteX109" fmla="*/ 252096 w 2430338"/>
              <a:gd name="connsiteY109" fmla="*/ 1755267 h 2324099"/>
              <a:gd name="connsiteX110" fmla="*/ 336498 w 2430338"/>
              <a:gd name="connsiteY110" fmla="*/ 1812950 h 2324099"/>
              <a:gd name="connsiteX111" fmla="*/ 336498 w 2430338"/>
              <a:gd name="connsiteY111" fmla="*/ 1812823 h 2324099"/>
              <a:gd name="connsiteX112" fmla="*/ 423481 w 2430338"/>
              <a:gd name="connsiteY112" fmla="*/ 1839290 h 2324099"/>
              <a:gd name="connsiteX113" fmla="*/ 406994 w 2430338"/>
              <a:gd name="connsiteY113" fmla="*/ 1826527 h 2324099"/>
              <a:gd name="connsiteX114" fmla="*/ 372629 w 2430338"/>
              <a:gd name="connsiteY114" fmla="*/ 1799463 h 2324099"/>
              <a:gd name="connsiteX115" fmla="*/ 346184 w 2430338"/>
              <a:gd name="connsiteY115" fmla="*/ 1777174 h 2324099"/>
              <a:gd name="connsiteX116" fmla="*/ 270161 w 2430338"/>
              <a:gd name="connsiteY116" fmla="*/ 1718005 h 2324099"/>
              <a:gd name="connsiteX117" fmla="*/ 266767 w 2430338"/>
              <a:gd name="connsiteY117" fmla="*/ 1715338 h 2324099"/>
              <a:gd name="connsiteX118" fmla="*/ 263853 w 2430338"/>
              <a:gd name="connsiteY118" fmla="*/ 1712989 h 2324099"/>
              <a:gd name="connsiteX119" fmla="*/ 243909 w 2430338"/>
              <a:gd name="connsiteY119" fmla="*/ 1695336 h 2324099"/>
              <a:gd name="connsiteX120" fmla="*/ 224281 w 2430338"/>
              <a:gd name="connsiteY120" fmla="*/ 1677911 h 2324099"/>
              <a:gd name="connsiteX121" fmla="*/ 151637 w 2430338"/>
              <a:gd name="connsiteY121" fmla="*/ 1615084 h 2324099"/>
              <a:gd name="connsiteX122" fmla="*/ 150577 w 2430338"/>
              <a:gd name="connsiteY122" fmla="*/ 1613954 h 2324099"/>
              <a:gd name="connsiteX123" fmla="*/ 145519 w 2430338"/>
              <a:gd name="connsiteY123" fmla="*/ 1611363 h 2324099"/>
              <a:gd name="connsiteX124" fmla="*/ 156066 w 2430338"/>
              <a:gd name="connsiteY124" fmla="*/ 1642872 h 2324099"/>
              <a:gd name="connsiteX125" fmla="*/ 159761 w 2430338"/>
              <a:gd name="connsiteY125" fmla="*/ 1650670 h 2324099"/>
              <a:gd name="connsiteX126" fmla="*/ 204877 w 2430338"/>
              <a:gd name="connsiteY126" fmla="*/ 1715173 h 2324099"/>
              <a:gd name="connsiteX127" fmla="*/ 246254 w 2430338"/>
              <a:gd name="connsiteY127" fmla="*/ 1750492 h 2324099"/>
              <a:gd name="connsiteX128" fmla="*/ 252096 w 2430338"/>
              <a:gd name="connsiteY128" fmla="*/ 1755267 h 2324099"/>
              <a:gd name="connsiteX129" fmla="*/ 739101 w 2430338"/>
              <a:gd name="connsiteY129" fmla="*/ 182189 h 2324099"/>
              <a:gd name="connsiteX130" fmla="*/ 676207 w 2430338"/>
              <a:gd name="connsiteY130" fmla="*/ 198249 h 2324099"/>
              <a:gd name="connsiteX131" fmla="*/ 676302 w 2430338"/>
              <a:gd name="connsiteY131" fmla="*/ 198378 h 2324099"/>
              <a:gd name="connsiteX132" fmla="*/ 674556 w 2430338"/>
              <a:gd name="connsiteY132" fmla="*/ 198838 h 2324099"/>
              <a:gd name="connsiteX133" fmla="*/ 667891 w 2430338"/>
              <a:gd name="connsiteY133" fmla="*/ 203517 h 2324099"/>
              <a:gd name="connsiteX134" fmla="*/ 731661 w 2430338"/>
              <a:gd name="connsiteY134" fmla="*/ 193724 h 2324099"/>
              <a:gd name="connsiteX135" fmla="*/ 744359 w 2430338"/>
              <a:gd name="connsiteY135" fmla="*/ 190412 h 2324099"/>
              <a:gd name="connsiteX136" fmla="*/ 746366 w 2430338"/>
              <a:gd name="connsiteY136" fmla="*/ 189641 h 2324099"/>
              <a:gd name="connsiteX137" fmla="*/ 748660 w 2430338"/>
              <a:gd name="connsiteY137" fmla="*/ 183987 h 2324099"/>
              <a:gd name="connsiteX138" fmla="*/ 745410 w 2430338"/>
              <a:gd name="connsiteY138" fmla="*/ 181418 h 2324099"/>
              <a:gd name="connsiteX139" fmla="*/ 739101 w 2430338"/>
              <a:gd name="connsiteY139" fmla="*/ 182189 h 2324099"/>
              <a:gd name="connsiteX140" fmla="*/ 520439 w 2430338"/>
              <a:gd name="connsiteY140" fmla="*/ 235859 h 2324099"/>
              <a:gd name="connsiteX141" fmla="*/ 513522 w 2430338"/>
              <a:gd name="connsiteY141" fmla="*/ 238851 h 2324099"/>
              <a:gd name="connsiteX142" fmla="*/ 513522 w 2430338"/>
              <a:gd name="connsiteY142" fmla="*/ 238723 h 2324099"/>
              <a:gd name="connsiteX143" fmla="*/ 512749 w 2430338"/>
              <a:gd name="connsiteY143" fmla="*/ 239075 h 2324099"/>
              <a:gd name="connsiteX144" fmla="*/ 507213 w 2430338"/>
              <a:gd name="connsiteY144" fmla="*/ 243606 h 2324099"/>
              <a:gd name="connsiteX145" fmla="*/ 508058 w 2430338"/>
              <a:gd name="connsiteY145" fmla="*/ 243709 h 2324099"/>
              <a:gd name="connsiteX146" fmla="*/ 510462 w 2430338"/>
              <a:gd name="connsiteY146" fmla="*/ 243735 h 2324099"/>
              <a:gd name="connsiteX147" fmla="*/ 510463 w 2430338"/>
              <a:gd name="connsiteY147" fmla="*/ 243733 h 2324099"/>
              <a:gd name="connsiteX148" fmla="*/ 576129 w 2430338"/>
              <a:gd name="connsiteY148" fmla="*/ 224204 h 2324099"/>
              <a:gd name="connsiteX149" fmla="*/ 579253 w 2430338"/>
              <a:gd name="connsiteY149" fmla="*/ 222979 h 2324099"/>
              <a:gd name="connsiteX150" fmla="*/ 580143 w 2430338"/>
              <a:gd name="connsiteY150" fmla="*/ 222534 h 2324099"/>
              <a:gd name="connsiteX151" fmla="*/ 582055 w 2430338"/>
              <a:gd name="connsiteY151" fmla="*/ 218166 h 2324099"/>
              <a:gd name="connsiteX152" fmla="*/ 579762 w 2430338"/>
              <a:gd name="connsiteY152" fmla="*/ 213797 h 2324099"/>
              <a:gd name="connsiteX153" fmla="*/ 570490 w 2430338"/>
              <a:gd name="connsiteY153" fmla="*/ 214439 h 2324099"/>
              <a:gd name="connsiteX154" fmla="*/ 520439 w 2430338"/>
              <a:gd name="connsiteY154" fmla="*/ 235859 h 2324099"/>
              <a:gd name="connsiteX155" fmla="*/ 604327 w 2430338"/>
              <a:gd name="connsiteY155" fmla="*/ 1863966 h 2324099"/>
              <a:gd name="connsiteX156" fmla="*/ 653362 w 2430338"/>
              <a:gd name="connsiteY156" fmla="*/ 1873606 h 2324099"/>
              <a:gd name="connsiteX157" fmla="*/ 653457 w 2430338"/>
              <a:gd name="connsiteY157" fmla="*/ 1873606 h 2324099"/>
              <a:gd name="connsiteX158" fmla="*/ 761946 w 2430338"/>
              <a:gd name="connsiteY158" fmla="*/ 1882978 h 2324099"/>
              <a:gd name="connsiteX159" fmla="*/ 723126 w 2430338"/>
              <a:gd name="connsiteY159" fmla="*/ 1876298 h 2324099"/>
              <a:gd name="connsiteX160" fmla="*/ 624974 w 2430338"/>
              <a:gd name="connsiteY160" fmla="*/ 1858823 h 2324099"/>
              <a:gd name="connsiteX161" fmla="*/ 487331 w 2430338"/>
              <a:gd name="connsiteY161" fmla="*/ 1825930 h 2324099"/>
              <a:gd name="connsiteX162" fmla="*/ 495166 w 2430338"/>
              <a:gd name="connsiteY162" fmla="*/ 1832839 h 2324099"/>
              <a:gd name="connsiteX163" fmla="*/ 497272 w 2430338"/>
              <a:gd name="connsiteY163" fmla="*/ 1833905 h 2324099"/>
              <a:gd name="connsiteX164" fmla="*/ 555293 w 2430338"/>
              <a:gd name="connsiteY164" fmla="*/ 1854327 h 2324099"/>
              <a:gd name="connsiteX165" fmla="*/ 604327 w 2430338"/>
              <a:gd name="connsiteY165" fmla="*/ 1863966 h 2324099"/>
              <a:gd name="connsiteX166" fmla="*/ 1043827 w 2430338"/>
              <a:gd name="connsiteY166" fmla="*/ 129380 h 2324099"/>
              <a:gd name="connsiteX167" fmla="*/ 1002725 w 2430338"/>
              <a:gd name="connsiteY167" fmla="*/ 134005 h 2324099"/>
              <a:gd name="connsiteX168" fmla="*/ 1043827 w 2430338"/>
              <a:gd name="connsiteY168" fmla="*/ 129380 h 2324099"/>
              <a:gd name="connsiteX169" fmla="*/ 1550995 w 2430338"/>
              <a:gd name="connsiteY169" fmla="*/ 2298764 h 2324099"/>
              <a:gd name="connsiteX170" fmla="*/ 1552630 w 2430338"/>
              <a:gd name="connsiteY170" fmla="*/ 2299030 h 2324099"/>
              <a:gd name="connsiteX171" fmla="*/ 1552630 w 2430338"/>
              <a:gd name="connsiteY171" fmla="*/ 2299157 h 2324099"/>
              <a:gd name="connsiteX172" fmla="*/ 1554253 w 2430338"/>
              <a:gd name="connsiteY172" fmla="*/ 2294522 h 2324099"/>
              <a:gd name="connsiteX173" fmla="*/ 1553695 w 2430338"/>
              <a:gd name="connsiteY173" fmla="*/ 2293531 h 2324099"/>
              <a:gd name="connsiteX174" fmla="*/ 1552909 w 2430338"/>
              <a:gd name="connsiteY174" fmla="*/ 2292337 h 2324099"/>
              <a:gd name="connsiteX175" fmla="*/ 1552263 w 2430338"/>
              <a:gd name="connsiteY175" fmla="*/ 2294331 h 2324099"/>
              <a:gd name="connsiteX176" fmla="*/ 1550995 w 2430338"/>
              <a:gd name="connsiteY176" fmla="*/ 2298764 h 2324099"/>
              <a:gd name="connsiteX177" fmla="*/ 1653644 w 2430338"/>
              <a:gd name="connsiteY177" fmla="*/ 1879054 h 2324099"/>
              <a:gd name="connsiteX178" fmla="*/ 1652515 w 2430338"/>
              <a:gd name="connsiteY178" fmla="*/ 1885163 h 2324099"/>
              <a:gd name="connsiteX179" fmla="*/ 1654709 w 2430338"/>
              <a:gd name="connsiteY179" fmla="*/ 1877327 h 2324099"/>
              <a:gd name="connsiteX180" fmla="*/ 1653644 w 2430338"/>
              <a:gd name="connsiteY180" fmla="*/ 1879054 h 2324099"/>
              <a:gd name="connsiteX181" fmla="*/ 1666893 w 2430338"/>
              <a:gd name="connsiteY181" fmla="*/ 1839582 h 2324099"/>
              <a:gd name="connsiteX182" fmla="*/ 1661974 w 2430338"/>
              <a:gd name="connsiteY182" fmla="*/ 1853044 h 2324099"/>
              <a:gd name="connsiteX183" fmla="*/ 1674209 w 2430338"/>
              <a:gd name="connsiteY183" fmla="*/ 1819631 h 2324099"/>
              <a:gd name="connsiteX184" fmla="*/ 1666893 w 2430338"/>
              <a:gd name="connsiteY184" fmla="*/ 1839582 h 2324099"/>
              <a:gd name="connsiteX185" fmla="*/ 1932962 w 2430338"/>
              <a:gd name="connsiteY185" fmla="*/ 1716075 h 2324099"/>
              <a:gd name="connsiteX186" fmla="*/ 1878861 w 2430338"/>
              <a:gd name="connsiteY186" fmla="*/ 1730591 h 2324099"/>
              <a:gd name="connsiteX187" fmla="*/ 1932962 w 2430338"/>
              <a:gd name="connsiteY187" fmla="*/ 1716075 h 2324099"/>
              <a:gd name="connsiteX188" fmla="*/ 2259712 w 2430338"/>
              <a:gd name="connsiteY188" fmla="*/ 1477074 h 2324099"/>
              <a:gd name="connsiteX189" fmla="*/ 2260435 w 2430338"/>
              <a:gd name="connsiteY189" fmla="*/ 1470660 h 2324099"/>
              <a:gd name="connsiteX190" fmla="*/ 2259408 w 2430338"/>
              <a:gd name="connsiteY190" fmla="*/ 1472857 h 2324099"/>
              <a:gd name="connsiteX191" fmla="*/ 2258622 w 2430338"/>
              <a:gd name="connsiteY191" fmla="*/ 1479525 h 2324099"/>
              <a:gd name="connsiteX192" fmla="*/ 2259712 w 2430338"/>
              <a:gd name="connsiteY192" fmla="*/ 1477074 h 2324099"/>
              <a:gd name="connsiteX193" fmla="*/ 2241695 w 2430338"/>
              <a:gd name="connsiteY193" fmla="*/ 1522705 h 2324099"/>
              <a:gd name="connsiteX194" fmla="*/ 2248200 w 2430338"/>
              <a:gd name="connsiteY194" fmla="*/ 1506893 h 2324099"/>
              <a:gd name="connsiteX195" fmla="*/ 2241695 w 2430338"/>
              <a:gd name="connsiteY195" fmla="*/ 1522705 h 2324099"/>
              <a:gd name="connsiteX196" fmla="*/ 2211595 w 2430338"/>
              <a:gd name="connsiteY196" fmla="*/ 1433982 h 2324099"/>
              <a:gd name="connsiteX197" fmla="*/ 2211202 w 2430338"/>
              <a:gd name="connsiteY197" fmla="*/ 1430706 h 2324099"/>
              <a:gd name="connsiteX198" fmla="*/ 2211304 w 2430338"/>
              <a:gd name="connsiteY198" fmla="*/ 1430706 h 2324099"/>
              <a:gd name="connsiteX199" fmla="*/ 2209681 w 2430338"/>
              <a:gd name="connsiteY199" fmla="*/ 1437386 h 2324099"/>
              <a:gd name="connsiteX200" fmla="*/ 2210163 w 2430338"/>
              <a:gd name="connsiteY200" fmla="*/ 1436929 h 2324099"/>
              <a:gd name="connsiteX201" fmla="*/ 2210923 w 2430338"/>
              <a:gd name="connsiteY201" fmla="*/ 1435976 h 2324099"/>
              <a:gd name="connsiteX202" fmla="*/ 2211595 w 2430338"/>
              <a:gd name="connsiteY202" fmla="*/ 1433982 h 2324099"/>
              <a:gd name="connsiteX203" fmla="*/ 2162261 w 2430338"/>
              <a:gd name="connsiteY203" fmla="*/ 1590548 h 2324099"/>
              <a:gd name="connsiteX204" fmla="*/ 2157963 w 2430338"/>
              <a:gd name="connsiteY204" fmla="*/ 1598130 h 2324099"/>
              <a:gd name="connsiteX205" fmla="*/ 2162261 w 2430338"/>
              <a:gd name="connsiteY205" fmla="*/ 1590548 h 2324099"/>
              <a:gd name="connsiteX206" fmla="*/ 2171441 w 2430338"/>
              <a:gd name="connsiteY206" fmla="*/ 1579232 h 2324099"/>
              <a:gd name="connsiteX207" fmla="*/ 2214930 w 2430338"/>
              <a:gd name="connsiteY207" fmla="*/ 1482611 h 2324099"/>
              <a:gd name="connsiteX208" fmla="*/ 2214930 w 2430338"/>
              <a:gd name="connsiteY208" fmla="*/ 1482484 h 2324099"/>
              <a:gd name="connsiteX209" fmla="*/ 2215627 w 2430338"/>
              <a:gd name="connsiteY209" fmla="*/ 1480896 h 2324099"/>
              <a:gd name="connsiteX210" fmla="*/ 2215982 w 2430338"/>
              <a:gd name="connsiteY210" fmla="*/ 1473492 h 2324099"/>
              <a:gd name="connsiteX211" fmla="*/ 2214093 w 2430338"/>
              <a:gd name="connsiteY211" fmla="*/ 1477797 h 2324099"/>
              <a:gd name="connsiteX212" fmla="*/ 2209491 w 2430338"/>
              <a:gd name="connsiteY212" fmla="*/ 1488529 h 2324099"/>
              <a:gd name="connsiteX213" fmla="*/ 2166953 w 2430338"/>
              <a:gd name="connsiteY213" fmla="*/ 1579499 h 2324099"/>
              <a:gd name="connsiteX214" fmla="*/ 2165609 w 2430338"/>
              <a:gd name="connsiteY214" fmla="*/ 1581645 h 2324099"/>
              <a:gd name="connsiteX215" fmla="*/ 2162553 w 2430338"/>
              <a:gd name="connsiteY215" fmla="*/ 1590027 h 2324099"/>
              <a:gd name="connsiteX216" fmla="*/ 2170046 w 2430338"/>
              <a:gd name="connsiteY216" fmla="*/ 1581760 h 2324099"/>
              <a:gd name="connsiteX217" fmla="*/ 2171441 w 2430338"/>
              <a:gd name="connsiteY217" fmla="*/ 1579232 h 2324099"/>
              <a:gd name="connsiteX218" fmla="*/ 2227330 w 2430338"/>
              <a:gd name="connsiteY218" fmla="*/ 1579740 h 2324099"/>
              <a:gd name="connsiteX219" fmla="*/ 2231945 w 2430338"/>
              <a:gd name="connsiteY219" fmla="*/ 1567929 h 2324099"/>
              <a:gd name="connsiteX220" fmla="*/ 2224870 w 2430338"/>
              <a:gd name="connsiteY220" fmla="*/ 1583474 h 2324099"/>
              <a:gd name="connsiteX221" fmla="*/ 2227330 w 2430338"/>
              <a:gd name="connsiteY221" fmla="*/ 1579740 h 2324099"/>
              <a:gd name="connsiteX222" fmla="*/ 2244751 w 2430338"/>
              <a:gd name="connsiteY222" fmla="*/ 1539278 h 2324099"/>
              <a:gd name="connsiteX223" fmla="*/ 2232427 w 2430338"/>
              <a:gd name="connsiteY223" fmla="*/ 1566901 h 2324099"/>
              <a:gd name="connsiteX224" fmla="*/ 2244751 w 2430338"/>
              <a:gd name="connsiteY224" fmla="*/ 1539278 h 2324099"/>
              <a:gd name="connsiteX225" fmla="*/ 2263490 w 2430338"/>
              <a:gd name="connsiteY225" fmla="*/ 1494498 h 2324099"/>
              <a:gd name="connsiteX226" fmla="*/ 2265405 w 2430338"/>
              <a:gd name="connsiteY226" fmla="*/ 1488529 h 2324099"/>
              <a:gd name="connsiteX227" fmla="*/ 2265367 w 2430338"/>
              <a:gd name="connsiteY227" fmla="*/ 1484046 h 2324099"/>
              <a:gd name="connsiteX228" fmla="*/ 2265215 w 2430338"/>
              <a:gd name="connsiteY228" fmla="*/ 1482611 h 2324099"/>
              <a:gd name="connsiteX229" fmla="*/ 2256327 w 2430338"/>
              <a:gd name="connsiteY229" fmla="*/ 1505864 h 2324099"/>
              <a:gd name="connsiteX230" fmla="*/ 2247426 w 2430338"/>
              <a:gd name="connsiteY230" fmla="*/ 1529131 h 2324099"/>
              <a:gd name="connsiteX231" fmla="*/ 2246374 w 2430338"/>
              <a:gd name="connsiteY231" fmla="*/ 1531595 h 2324099"/>
              <a:gd name="connsiteX232" fmla="*/ 2244852 w 2430338"/>
              <a:gd name="connsiteY232" fmla="*/ 1539278 h 2324099"/>
              <a:gd name="connsiteX233" fmla="*/ 2263490 w 2430338"/>
              <a:gd name="connsiteY233" fmla="*/ 1494498 h 2324099"/>
              <a:gd name="connsiteX234" fmla="*/ 2266533 w 2430338"/>
              <a:gd name="connsiteY234" fmla="*/ 1479245 h 2324099"/>
              <a:gd name="connsiteX235" fmla="*/ 2265595 w 2430338"/>
              <a:gd name="connsiteY235" fmla="*/ 1481709 h 2324099"/>
              <a:gd name="connsiteX236" fmla="*/ 2269602 w 2430338"/>
              <a:gd name="connsiteY236" fmla="*/ 1474648 h 2324099"/>
              <a:gd name="connsiteX237" fmla="*/ 2266533 w 2430338"/>
              <a:gd name="connsiteY237" fmla="*/ 1479245 h 2324099"/>
              <a:gd name="connsiteX238" fmla="*/ 2277260 w 2430338"/>
              <a:gd name="connsiteY238" fmla="*/ 1444968 h 2324099"/>
              <a:gd name="connsiteX239" fmla="*/ 2278109 w 2430338"/>
              <a:gd name="connsiteY239" fmla="*/ 1446771 h 2324099"/>
              <a:gd name="connsiteX240" fmla="*/ 2278109 w 2430338"/>
              <a:gd name="connsiteY240" fmla="*/ 1446632 h 2324099"/>
              <a:gd name="connsiteX241" fmla="*/ 2279352 w 2430338"/>
              <a:gd name="connsiteY241" fmla="*/ 1444600 h 2324099"/>
              <a:gd name="connsiteX242" fmla="*/ 2279745 w 2430338"/>
              <a:gd name="connsiteY242" fmla="*/ 1443812 h 2324099"/>
              <a:gd name="connsiteX243" fmla="*/ 2278211 w 2430338"/>
              <a:gd name="connsiteY243" fmla="*/ 1442657 h 2324099"/>
              <a:gd name="connsiteX244" fmla="*/ 2277260 w 2430338"/>
              <a:gd name="connsiteY244" fmla="*/ 1444968 h 2324099"/>
              <a:gd name="connsiteX245" fmla="*/ 2422954 w 2430338"/>
              <a:gd name="connsiteY245" fmla="*/ 1471816 h 2324099"/>
              <a:gd name="connsiteX246" fmla="*/ 2425325 w 2430338"/>
              <a:gd name="connsiteY246" fmla="*/ 1593736 h 2324099"/>
              <a:gd name="connsiteX247" fmla="*/ 2425477 w 2430338"/>
              <a:gd name="connsiteY247" fmla="*/ 1593672 h 2324099"/>
              <a:gd name="connsiteX248" fmla="*/ 2384105 w 2430338"/>
              <a:gd name="connsiteY248" fmla="*/ 1708976 h 2324099"/>
              <a:gd name="connsiteX249" fmla="*/ 2206524 w 2430338"/>
              <a:gd name="connsiteY249" fmla="*/ 1870786 h 2324099"/>
              <a:gd name="connsiteX250" fmla="*/ 2180266 w 2430338"/>
              <a:gd name="connsiteY250" fmla="*/ 1859585 h 2324099"/>
              <a:gd name="connsiteX251" fmla="*/ 2188672 w 2430338"/>
              <a:gd name="connsiteY251" fmla="*/ 1834604 h 2324099"/>
              <a:gd name="connsiteX252" fmla="*/ 2332667 w 2430338"/>
              <a:gd name="connsiteY252" fmla="*/ 1681061 h 2324099"/>
              <a:gd name="connsiteX253" fmla="*/ 2369918 w 2430338"/>
              <a:gd name="connsiteY253" fmla="*/ 1582229 h 2324099"/>
              <a:gd name="connsiteX254" fmla="*/ 2382876 w 2430338"/>
              <a:gd name="connsiteY254" fmla="*/ 1476388 h 2324099"/>
              <a:gd name="connsiteX255" fmla="*/ 2382990 w 2430338"/>
              <a:gd name="connsiteY255" fmla="*/ 1476159 h 2324099"/>
              <a:gd name="connsiteX256" fmla="*/ 2403657 w 2430338"/>
              <a:gd name="connsiteY256" fmla="*/ 1456233 h 2324099"/>
              <a:gd name="connsiteX257" fmla="*/ 2422954 w 2430338"/>
              <a:gd name="connsiteY257" fmla="*/ 1471816 h 232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2430338" h="2324099">
                <a:moveTo>
                  <a:pt x="2247629" y="356932"/>
                </a:moveTo>
                <a:cubicBezTo>
                  <a:pt x="2284994" y="425802"/>
                  <a:pt x="2308513" y="502508"/>
                  <a:pt x="2320368" y="585897"/>
                </a:cubicBezTo>
                <a:lnTo>
                  <a:pt x="2320267" y="586155"/>
                </a:lnTo>
                <a:cubicBezTo>
                  <a:pt x="2328876" y="647057"/>
                  <a:pt x="2333453" y="708603"/>
                  <a:pt x="2332882" y="770791"/>
                </a:cubicBezTo>
                <a:cubicBezTo>
                  <a:pt x="2332312" y="836962"/>
                  <a:pt x="2331361" y="903134"/>
                  <a:pt x="2327722" y="969176"/>
                </a:cubicBezTo>
                <a:cubicBezTo>
                  <a:pt x="2327266" y="977452"/>
                  <a:pt x="2326784" y="985727"/>
                  <a:pt x="2326289" y="994005"/>
                </a:cubicBezTo>
                <a:cubicBezTo>
                  <a:pt x="2324223" y="1029170"/>
                  <a:pt x="2322156" y="1064383"/>
                  <a:pt x="2322460" y="1099848"/>
                </a:cubicBezTo>
                <a:cubicBezTo>
                  <a:pt x="2322536" y="1112556"/>
                  <a:pt x="2321801" y="1125263"/>
                  <a:pt x="2321053" y="1137971"/>
                </a:cubicBezTo>
                <a:cubicBezTo>
                  <a:pt x="2320774" y="1142738"/>
                  <a:pt x="2320508" y="1147505"/>
                  <a:pt x="2320267" y="1152271"/>
                </a:cubicBezTo>
                <a:cubicBezTo>
                  <a:pt x="2320178" y="1155484"/>
                  <a:pt x="2319975" y="1159081"/>
                  <a:pt x="2318936" y="1161908"/>
                </a:cubicBezTo>
                <a:cubicBezTo>
                  <a:pt x="2315208" y="1172572"/>
                  <a:pt x="2314625" y="1183366"/>
                  <a:pt x="2314625" y="1195315"/>
                </a:cubicBezTo>
                <a:cubicBezTo>
                  <a:pt x="2314536" y="1206236"/>
                  <a:pt x="2312520" y="1218185"/>
                  <a:pt x="2310517" y="1229492"/>
                </a:cubicBezTo>
                <a:cubicBezTo>
                  <a:pt x="2309845" y="1233476"/>
                  <a:pt x="2310035" y="1236944"/>
                  <a:pt x="2310897" y="1240286"/>
                </a:cubicBezTo>
                <a:cubicBezTo>
                  <a:pt x="2312406" y="1246133"/>
                  <a:pt x="2313230" y="1249319"/>
                  <a:pt x="2313217" y="1252501"/>
                </a:cubicBezTo>
                <a:cubicBezTo>
                  <a:pt x="2313192" y="1256382"/>
                  <a:pt x="2311924" y="1260255"/>
                  <a:pt x="2309084" y="1268938"/>
                </a:cubicBezTo>
                <a:cubicBezTo>
                  <a:pt x="2308704" y="1270089"/>
                  <a:pt x="2308602" y="1271765"/>
                  <a:pt x="2308792" y="1273048"/>
                </a:cubicBezTo>
                <a:cubicBezTo>
                  <a:pt x="2312457" y="1293254"/>
                  <a:pt x="2309502" y="1313015"/>
                  <a:pt x="2306586" y="1332471"/>
                </a:cubicBezTo>
                <a:cubicBezTo>
                  <a:pt x="2305990" y="1336408"/>
                  <a:pt x="2305407" y="1340320"/>
                  <a:pt x="2304875" y="1344232"/>
                </a:cubicBezTo>
                <a:cubicBezTo>
                  <a:pt x="2289964" y="1454480"/>
                  <a:pt x="2255084" y="1552385"/>
                  <a:pt x="2200501" y="1637309"/>
                </a:cubicBezTo>
                <a:cubicBezTo>
                  <a:pt x="2171631" y="1682153"/>
                  <a:pt x="2136358" y="1714919"/>
                  <a:pt x="2095456" y="1736890"/>
                </a:cubicBezTo>
                <a:cubicBezTo>
                  <a:pt x="2034952" y="1769275"/>
                  <a:pt x="1971861" y="1787766"/>
                  <a:pt x="1907629" y="1800619"/>
                </a:cubicBezTo>
                <a:cubicBezTo>
                  <a:pt x="1877326" y="1806664"/>
                  <a:pt x="1846833" y="1810131"/>
                  <a:pt x="1816341" y="1812950"/>
                </a:cubicBezTo>
                <a:cubicBezTo>
                  <a:pt x="1797804" y="1814754"/>
                  <a:pt x="1779166" y="1815008"/>
                  <a:pt x="1760528" y="1815274"/>
                </a:cubicBezTo>
                <a:cubicBezTo>
                  <a:pt x="1739011" y="1815402"/>
                  <a:pt x="1717609" y="1815402"/>
                  <a:pt x="1696194" y="1814246"/>
                </a:cubicBezTo>
                <a:cubicBezTo>
                  <a:pt x="1687687" y="1813725"/>
                  <a:pt x="1683287" y="1818094"/>
                  <a:pt x="1679750" y="1827606"/>
                </a:cubicBezTo>
                <a:cubicBezTo>
                  <a:pt x="1660059" y="1880540"/>
                  <a:pt x="1642664" y="1934756"/>
                  <a:pt x="1627855" y="1990522"/>
                </a:cubicBezTo>
                <a:cubicBezTo>
                  <a:pt x="1613325" y="2045386"/>
                  <a:pt x="1600316" y="2100898"/>
                  <a:pt x="1588563" y="2156790"/>
                </a:cubicBezTo>
                <a:cubicBezTo>
                  <a:pt x="1584696" y="2175167"/>
                  <a:pt x="1581437" y="2193760"/>
                  <a:pt x="1578179" y="2212353"/>
                </a:cubicBezTo>
                <a:cubicBezTo>
                  <a:pt x="1576441" y="2222233"/>
                  <a:pt x="1574717" y="2232127"/>
                  <a:pt x="1572891" y="2241982"/>
                </a:cubicBezTo>
                <a:cubicBezTo>
                  <a:pt x="1572384" y="2244776"/>
                  <a:pt x="1571877" y="2247583"/>
                  <a:pt x="1571383" y="2250389"/>
                </a:cubicBezTo>
                <a:cubicBezTo>
                  <a:pt x="1567972" y="2269630"/>
                  <a:pt x="1564549" y="2288934"/>
                  <a:pt x="1556548" y="2306091"/>
                </a:cubicBezTo>
                <a:cubicBezTo>
                  <a:pt x="1552237" y="2315337"/>
                  <a:pt x="1546798" y="2322284"/>
                  <a:pt x="1538379" y="2323567"/>
                </a:cubicBezTo>
                <a:cubicBezTo>
                  <a:pt x="1538075" y="2323618"/>
                  <a:pt x="1537796" y="2323732"/>
                  <a:pt x="1537517" y="2323833"/>
                </a:cubicBezTo>
                <a:cubicBezTo>
                  <a:pt x="1537086" y="2323999"/>
                  <a:pt x="1536680" y="2324164"/>
                  <a:pt x="1536274" y="2324075"/>
                </a:cubicBezTo>
                <a:cubicBezTo>
                  <a:pt x="1531000" y="2322894"/>
                  <a:pt x="1525637" y="2322538"/>
                  <a:pt x="1520274" y="2322195"/>
                </a:cubicBezTo>
                <a:cubicBezTo>
                  <a:pt x="1511741" y="2321636"/>
                  <a:pt x="1503208" y="2321090"/>
                  <a:pt x="1494992" y="2317140"/>
                </a:cubicBezTo>
                <a:cubicBezTo>
                  <a:pt x="1489350" y="2314448"/>
                  <a:pt x="1484570" y="2309559"/>
                  <a:pt x="1479980" y="2304288"/>
                </a:cubicBezTo>
                <a:cubicBezTo>
                  <a:pt x="1460860" y="2282317"/>
                  <a:pt x="1448244" y="2253920"/>
                  <a:pt x="1436871" y="2224367"/>
                </a:cubicBezTo>
                <a:cubicBezTo>
                  <a:pt x="1432522" y="2213127"/>
                  <a:pt x="1428351" y="2201761"/>
                  <a:pt x="1424167" y="2190394"/>
                </a:cubicBezTo>
                <a:cubicBezTo>
                  <a:pt x="1416027" y="2168271"/>
                  <a:pt x="1407887" y="2146148"/>
                  <a:pt x="1398543" y="2124926"/>
                </a:cubicBezTo>
                <a:cubicBezTo>
                  <a:pt x="1369964" y="2060169"/>
                  <a:pt x="1335363" y="2001964"/>
                  <a:pt x="1293776" y="1951469"/>
                </a:cubicBezTo>
                <a:cubicBezTo>
                  <a:pt x="1291824" y="1949094"/>
                  <a:pt x="1289795" y="1946834"/>
                  <a:pt x="1287754" y="1944586"/>
                </a:cubicBezTo>
                <a:cubicBezTo>
                  <a:pt x="1285725" y="1942338"/>
                  <a:pt x="1283696" y="1940090"/>
                  <a:pt x="1281744" y="1937715"/>
                </a:cubicBezTo>
                <a:cubicBezTo>
                  <a:pt x="1277433" y="1932572"/>
                  <a:pt x="1272945" y="1931289"/>
                  <a:pt x="1267209" y="1932838"/>
                </a:cubicBezTo>
                <a:cubicBezTo>
                  <a:pt x="1242738" y="1939646"/>
                  <a:pt x="1218078" y="1945043"/>
                  <a:pt x="1193225" y="1948637"/>
                </a:cubicBezTo>
                <a:cubicBezTo>
                  <a:pt x="1159581" y="1953527"/>
                  <a:pt x="1125838" y="1955317"/>
                  <a:pt x="1092097" y="1956473"/>
                </a:cubicBezTo>
                <a:cubicBezTo>
                  <a:pt x="1082685" y="1956791"/>
                  <a:pt x="1073272" y="1957299"/>
                  <a:pt x="1063859" y="1957807"/>
                </a:cubicBezTo>
                <a:cubicBezTo>
                  <a:pt x="1046604" y="1958746"/>
                  <a:pt x="1029348" y="1959686"/>
                  <a:pt x="1012092" y="1959432"/>
                </a:cubicBezTo>
                <a:cubicBezTo>
                  <a:pt x="1008999" y="1959394"/>
                  <a:pt x="1005899" y="1959407"/>
                  <a:pt x="1002795" y="1959420"/>
                </a:cubicBezTo>
                <a:cubicBezTo>
                  <a:pt x="994098" y="1959445"/>
                  <a:pt x="985365" y="1959483"/>
                  <a:pt x="976630" y="1958530"/>
                </a:cubicBezTo>
                <a:cubicBezTo>
                  <a:pt x="968563" y="1957629"/>
                  <a:pt x="960447" y="1957934"/>
                  <a:pt x="952317" y="1958238"/>
                </a:cubicBezTo>
                <a:cubicBezTo>
                  <a:pt x="948890" y="1958365"/>
                  <a:pt x="945459" y="1958492"/>
                  <a:pt x="942028" y="1958530"/>
                </a:cubicBezTo>
                <a:cubicBezTo>
                  <a:pt x="836599" y="1959940"/>
                  <a:pt x="731168" y="1959559"/>
                  <a:pt x="626025" y="1947608"/>
                </a:cubicBezTo>
                <a:cubicBezTo>
                  <a:pt x="573358" y="1941703"/>
                  <a:pt x="521168" y="1931162"/>
                  <a:pt x="469361" y="1917421"/>
                </a:cubicBezTo>
                <a:cubicBezTo>
                  <a:pt x="467763" y="1916989"/>
                  <a:pt x="466166" y="1916570"/>
                  <a:pt x="464569" y="1916138"/>
                </a:cubicBezTo>
                <a:cubicBezTo>
                  <a:pt x="430984" y="1907184"/>
                  <a:pt x="397339" y="1898231"/>
                  <a:pt x="364218" y="1886445"/>
                </a:cubicBezTo>
                <a:cubicBezTo>
                  <a:pt x="319579" y="1870646"/>
                  <a:pt x="278477" y="1844434"/>
                  <a:pt x="239096" y="1812442"/>
                </a:cubicBezTo>
                <a:cubicBezTo>
                  <a:pt x="233193" y="1807642"/>
                  <a:pt x="227272" y="1802892"/>
                  <a:pt x="221347" y="1798130"/>
                </a:cubicBezTo>
                <a:cubicBezTo>
                  <a:pt x="203770" y="1783994"/>
                  <a:pt x="186167" y="1769834"/>
                  <a:pt x="168937" y="1754746"/>
                </a:cubicBezTo>
                <a:cubicBezTo>
                  <a:pt x="115219" y="1707858"/>
                  <a:pt x="79088" y="1643228"/>
                  <a:pt x="59397" y="1561249"/>
                </a:cubicBezTo>
                <a:cubicBezTo>
                  <a:pt x="33971" y="1455636"/>
                  <a:pt x="15141" y="1348219"/>
                  <a:pt x="7686" y="1237459"/>
                </a:cubicBezTo>
                <a:cubicBezTo>
                  <a:pt x="3671" y="1177969"/>
                  <a:pt x="517" y="1118607"/>
                  <a:pt x="39" y="1058990"/>
                </a:cubicBezTo>
                <a:cubicBezTo>
                  <a:pt x="-535" y="988192"/>
                  <a:pt x="5296" y="918167"/>
                  <a:pt x="15428" y="848911"/>
                </a:cubicBezTo>
                <a:cubicBezTo>
                  <a:pt x="28045" y="762696"/>
                  <a:pt x="43626" y="677252"/>
                  <a:pt x="63220" y="593221"/>
                </a:cubicBezTo>
                <a:cubicBezTo>
                  <a:pt x="74595" y="544652"/>
                  <a:pt x="89220" y="498397"/>
                  <a:pt x="113307" y="458180"/>
                </a:cubicBezTo>
                <a:cubicBezTo>
                  <a:pt x="129270" y="431583"/>
                  <a:pt x="147143" y="407556"/>
                  <a:pt x="167025" y="386227"/>
                </a:cubicBezTo>
                <a:cubicBezTo>
                  <a:pt x="213480" y="336373"/>
                  <a:pt x="261750" y="289476"/>
                  <a:pt x="312506" y="247717"/>
                </a:cubicBezTo>
                <a:cubicBezTo>
                  <a:pt x="367754" y="202232"/>
                  <a:pt x="427495" y="169854"/>
                  <a:pt x="488765" y="142871"/>
                </a:cubicBezTo>
                <a:cubicBezTo>
                  <a:pt x="565424" y="109079"/>
                  <a:pt x="643135" y="81069"/>
                  <a:pt x="722565" y="61796"/>
                </a:cubicBezTo>
                <a:cubicBezTo>
                  <a:pt x="764527" y="51645"/>
                  <a:pt x="806776" y="45349"/>
                  <a:pt x="849407" y="43422"/>
                </a:cubicBezTo>
                <a:cubicBezTo>
                  <a:pt x="907809" y="40852"/>
                  <a:pt x="965829" y="33785"/>
                  <a:pt x="1023849" y="25434"/>
                </a:cubicBezTo>
                <a:cubicBezTo>
                  <a:pt x="1088561" y="16054"/>
                  <a:pt x="1153367" y="7702"/>
                  <a:pt x="1218556" y="6160"/>
                </a:cubicBezTo>
                <a:cubicBezTo>
                  <a:pt x="1243229" y="5548"/>
                  <a:pt x="1267858" y="4041"/>
                  <a:pt x="1292508" y="2534"/>
                </a:cubicBezTo>
                <a:cubicBezTo>
                  <a:pt x="1304046" y="1828"/>
                  <a:pt x="1315584" y="1122"/>
                  <a:pt x="1327135" y="507"/>
                </a:cubicBezTo>
                <a:cubicBezTo>
                  <a:pt x="1394435" y="-1292"/>
                  <a:pt x="1461532" y="1663"/>
                  <a:pt x="1528540" y="9887"/>
                </a:cubicBezTo>
                <a:cubicBezTo>
                  <a:pt x="1595828" y="18110"/>
                  <a:pt x="1663026" y="26847"/>
                  <a:pt x="1729933" y="39567"/>
                </a:cubicBezTo>
                <a:cubicBezTo>
                  <a:pt x="1740964" y="41676"/>
                  <a:pt x="1751995" y="43702"/>
                  <a:pt x="1763038" y="45729"/>
                </a:cubicBezTo>
                <a:cubicBezTo>
                  <a:pt x="1799744" y="52469"/>
                  <a:pt x="1836462" y="59211"/>
                  <a:pt x="1872838" y="68991"/>
                </a:cubicBezTo>
                <a:cubicBezTo>
                  <a:pt x="1929133" y="84024"/>
                  <a:pt x="1984477" y="103940"/>
                  <a:pt x="2038869" y="128609"/>
                </a:cubicBezTo>
                <a:cubicBezTo>
                  <a:pt x="2081788" y="148011"/>
                  <a:pt x="2119926" y="178719"/>
                  <a:pt x="2153754" y="219065"/>
                </a:cubicBezTo>
                <a:cubicBezTo>
                  <a:pt x="2188558" y="260694"/>
                  <a:pt x="2220090" y="306307"/>
                  <a:pt x="2247629" y="356932"/>
                </a:cubicBezTo>
                <a:close/>
                <a:moveTo>
                  <a:pt x="340035" y="359951"/>
                </a:moveTo>
                <a:cubicBezTo>
                  <a:pt x="344097" y="356804"/>
                  <a:pt x="348160" y="353656"/>
                  <a:pt x="351791" y="349608"/>
                </a:cubicBezTo>
                <a:lnTo>
                  <a:pt x="351791" y="349480"/>
                </a:lnTo>
                <a:cubicBezTo>
                  <a:pt x="343093" y="351536"/>
                  <a:pt x="336211" y="358346"/>
                  <a:pt x="329712" y="365670"/>
                </a:cubicBezTo>
                <a:cubicBezTo>
                  <a:pt x="329042" y="366469"/>
                  <a:pt x="328777" y="367812"/>
                  <a:pt x="328514" y="369156"/>
                </a:cubicBezTo>
                <a:cubicBezTo>
                  <a:pt x="328438" y="369539"/>
                  <a:pt x="328363" y="369923"/>
                  <a:pt x="328278" y="370295"/>
                </a:cubicBezTo>
                <a:cubicBezTo>
                  <a:pt x="331910" y="366248"/>
                  <a:pt x="335973" y="363099"/>
                  <a:pt x="340035" y="359951"/>
                </a:cubicBezTo>
                <a:close/>
                <a:moveTo>
                  <a:pt x="326788" y="371721"/>
                </a:moveTo>
                <a:cubicBezTo>
                  <a:pt x="327157" y="371370"/>
                  <a:pt x="327525" y="371019"/>
                  <a:pt x="327895" y="370680"/>
                </a:cubicBezTo>
                <a:cubicBezTo>
                  <a:pt x="323958" y="368833"/>
                  <a:pt x="321599" y="371823"/>
                  <a:pt x="318634" y="375578"/>
                </a:cubicBezTo>
                <a:cubicBezTo>
                  <a:pt x="318505" y="375743"/>
                  <a:pt x="318373" y="375910"/>
                  <a:pt x="318241" y="376076"/>
                </a:cubicBezTo>
                <a:cubicBezTo>
                  <a:pt x="322111" y="376188"/>
                  <a:pt x="324492" y="373915"/>
                  <a:pt x="326788" y="371721"/>
                </a:cubicBezTo>
                <a:close/>
                <a:moveTo>
                  <a:pt x="262463" y="322440"/>
                </a:moveTo>
                <a:cubicBezTo>
                  <a:pt x="263018" y="321639"/>
                  <a:pt x="263573" y="320836"/>
                  <a:pt x="264140" y="320056"/>
                </a:cubicBezTo>
                <a:cubicBezTo>
                  <a:pt x="262984" y="320962"/>
                  <a:pt x="261779" y="321771"/>
                  <a:pt x="260577" y="322579"/>
                </a:cubicBezTo>
                <a:cubicBezTo>
                  <a:pt x="257007" y="324975"/>
                  <a:pt x="253453" y="327360"/>
                  <a:pt x="251237" y="332262"/>
                </a:cubicBezTo>
                <a:cubicBezTo>
                  <a:pt x="256262" y="331391"/>
                  <a:pt x="259362" y="326914"/>
                  <a:pt x="262463" y="322440"/>
                </a:cubicBezTo>
                <a:close/>
                <a:moveTo>
                  <a:pt x="231641" y="349223"/>
                </a:moveTo>
                <a:cubicBezTo>
                  <a:pt x="202965" y="376462"/>
                  <a:pt x="174385" y="403959"/>
                  <a:pt x="149343" y="437493"/>
                </a:cubicBezTo>
                <a:lnTo>
                  <a:pt x="149247" y="437365"/>
                </a:lnTo>
                <a:cubicBezTo>
                  <a:pt x="144180" y="444175"/>
                  <a:pt x="139593" y="451499"/>
                  <a:pt x="136152" y="459979"/>
                </a:cubicBezTo>
                <a:cubicBezTo>
                  <a:pt x="141608" y="454217"/>
                  <a:pt x="146665" y="447981"/>
                  <a:pt x="151717" y="441754"/>
                </a:cubicBezTo>
                <a:cubicBezTo>
                  <a:pt x="154099" y="438815"/>
                  <a:pt x="156480" y="435880"/>
                  <a:pt x="158901" y="432996"/>
                </a:cubicBezTo>
                <a:cubicBezTo>
                  <a:pt x="185951" y="400618"/>
                  <a:pt x="214531" y="370680"/>
                  <a:pt x="243685" y="341771"/>
                </a:cubicBezTo>
                <a:cubicBezTo>
                  <a:pt x="244334" y="341125"/>
                  <a:pt x="245056" y="340552"/>
                  <a:pt x="245782" y="339974"/>
                </a:cubicBezTo>
                <a:cubicBezTo>
                  <a:pt x="247946" y="338254"/>
                  <a:pt x="250161" y="336495"/>
                  <a:pt x="250662" y="332647"/>
                </a:cubicBezTo>
                <a:cubicBezTo>
                  <a:pt x="245154" y="335021"/>
                  <a:pt x="240741" y="339708"/>
                  <a:pt x="236345" y="344380"/>
                </a:cubicBezTo>
                <a:cubicBezTo>
                  <a:pt x="234791" y="346031"/>
                  <a:pt x="233239" y="347679"/>
                  <a:pt x="231641" y="349223"/>
                </a:cubicBezTo>
                <a:close/>
                <a:moveTo>
                  <a:pt x="252096" y="1755267"/>
                </a:moveTo>
                <a:cubicBezTo>
                  <a:pt x="279147" y="1777365"/>
                  <a:pt x="306292" y="1799082"/>
                  <a:pt x="336498" y="1812950"/>
                </a:cubicBezTo>
                <a:lnTo>
                  <a:pt x="336498" y="1812823"/>
                </a:lnTo>
                <a:cubicBezTo>
                  <a:pt x="364791" y="1825803"/>
                  <a:pt x="393945" y="1834032"/>
                  <a:pt x="423481" y="1839290"/>
                </a:cubicBezTo>
                <a:cubicBezTo>
                  <a:pt x="418006" y="1835010"/>
                  <a:pt x="412502" y="1830768"/>
                  <a:pt x="406994" y="1826527"/>
                </a:cubicBezTo>
                <a:cubicBezTo>
                  <a:pt x="395478" y="1817649"/>
                  <a:pt x="383944" y="1808759"/>
                  <a:pt x="372629" y="1799463"/>
                </a:cubicBezTo>
                <a:cubicBezTo>
                  <a:pt x="363761" y="1792161"/>
                  <a:pt x="354973" y="1784667"/>
                  <a:pt x="346184" y="1777174"/>
                </a:cubicBezTo>
                <a:cubicBezTo>
                  <a:pt x="321435" y="1756080"/>
                  <a:pt x="296683" y="1734972"/>
                  <a:pt x="270161" y="1718005"/>
                </a:cubicBezTo>
                <a:cubicBezTo>
                  <a:pt x="268977" y="1717243"/>
                  <a:pt x="267875" y="1716291"/>
                  <a:pt x="266767" y="1715338"/>
                </a:cubicBezTo>
                <a:cubicBezTo>
                  <a:pt x="265820" y="1714525"/>
                  <a:pt x="264866" y="1713700"/>
                  <a:pt x="263853" y="1712989"/>
                </a:cubicBezTo>
                <a:cubicBezTo>
                  <a:pt x="256784" y="1707947"/>
                  <a:pt x="250343" y="1701635"/>
                  <a:pt x="243909" y="1695336"/>
                </a:cubicBezTo>
                <a:cubicBezTo>
                  <a:pt x="237558" y="1689113"/>
                  <a:pt x="231215" y="1682890"/>
                  <a:pt x="224281" y="1677911"/>
                </a:cubicBezTo>
                <a:cubicBezTo>
                  <a:pt x="198759" y="1659547"/>
                  <a:pt x="174672" y="1638465"/>
                  <a:pt x="151637" y="1615084"/>
                </a:cubicBezTo>
                <a:cubicBezTo>
                  <a:pt x="151283" y="1614741"/>
                  <a:pt x="150933" y="1614348"/>
                  <a:pt x="150577" y="1613954"/>
                </a:cubicBezTo>
                <a:cubicBezTo>
                  <a:pt x="149200" y="1612405"/>
                  <a:pt x="147721" y="1610741"/>
                  <a:pt x="145519" y="1611363"/>
                </a:cubicBezTo>
                <a:cubicBezTo>
                  <a:pt x="146797" y="1623784"/>
                  <a:pt x="151443" y="1633347"/>
                  <a:pt x="156066" y="1642872"/>
                </a:cubicBezTo>
                <a:cubicBezTo>
                  <a:pt x="157322" y="1645463"/>
                  <a:pt x="158577" y="1648041"/>
                  <a:pt x="159761" y="1650670"/>
                </a:cubicBezTo>
                <a:cubicBezTo>
                  <a:pt x="171422" y="1676502"/>
                  <a:pt x="186334" y="1697965"/>
                  <a:pt x="204877" y="1715173"/>
                </a:cubicBezTo>
                <a:cubicBezTo>
                  <a:pt x="218297" y="1727695"/>
                  <a:pt x="232303" y="1739113"/>
                  <a:pt x="246254" y="1750492"/>
                </a:cubicBezTo>
                <a:cubicBezTo>
                  <a:pt x="248204" y="1752079"/>
                  <a:pt x="250151" y="1753680"/>
                  <a:pt x="252096" y="1755267"/>
                </a:cubicBezTo>
                <a:close/>
                <a:moveTo>
                  <a:pt x="739101" y="182189"/>
                </a:moveTo>
                <a:cubicBezTo>
                  <a:pt x="717882" y="185787"/>
                  <a:pt x="696948" y="191440"/>
                  <a:pt x="676207" y="198249"/>
                </a:cubicBezTo>
                <a:lnTo>
                  <a:pt x="676302" y="198378"/>
                </a:lnTo>
                <a:cubicBezTo>
                  <a:pt x="675735" y="198570"/>
                  <a:pt x="675150" y="198702"/>
                  <a:pt x="674556" y="198838"/>
                </a:cubicBezTo>
                <a:cubicBezTo>
                  <a:pt x="672346" y="199339"/>
                  <a:pt x="669999" y="199873"/>
                  <a:pt x="667891" y="203517"/>
                </a:cubicBezTo>
                <a:cubicBezTo>
                  <a:pt x="689970" y="204799"/>
                  <a:pt x="710861" y="199249"/>
                  <a:pt x="731661" y="193724"/>
                </a:cubicBezTo>
                <a:cubicBezTo>
                  <a:pt x="735895" y="192601"/>
                  <a:pt x="740124" y="191477"/>
                  <a:pt x="744359" y="190412"/>
                </a:cubicBezTo>
                <a:cubicBezTo>
                  <a:pt x="745028" y="190284"/>
                  <a:pt x="745793" y="190026"/>
                  <a:pt x="746366" y="189641"/>
                </a:cubicBezTo>
                <a:cubicBezTo>
                  <a:pt x="748087" y="188484"/>
                  <a:pt x="749138" y="186686"/>
                  <a:pt x="748660" y="183987"/>
                </a:cubicBezTo>
                <a:cubicBezTo>
                  <a:pt x="748278" y="181675"/>
                  <a:pt x="746749" y="181418"/>
                  <a:pt x="745410" y="181418"/>
                </a:cubicBezTo>
                <a:cubicBezTo>
                  <a:pt x="743308" y="181418"/>
                  <a:pt x="741205" y="181803"/>
                  <a:pt x="739101" y="182189"/>
                </a:cubicBezTo>
                <a:close/>
                <a:moveTo>
                  <a:pt x="520439" y="235859"/>
                </a:moveTo>
                <a:cubicBezTo>
                  <a:pt x="518134" y="236856"/>
                  <a:pt x="515828" y="237854"/>
                  <a:pt x="513522" y="238851"/>
                </a:cubicBezTo>
                <a:lnTo>
                  <a:pt x="513522" y="238723"/>
                </a:lnTo>
                <a:cubicBezTo>
                  <a:pt x="513266" y="238842"/>
                  <a:pt x="513008" y="238958"/>
                  <a:pt x="512749" y="239075"/>
                </a:cubicBezTo>
                <a:cubicBezTo>
                  <a:pt x="510778" y="239961"/>
                  <a:pt x="508734" y="240880"/>
                  <a:pt x="507213" y="243606"/>
                </a:cubicBezTo>
                <a:cubicBezTo>
                  <a:pt x="507504" y="243635"/>
                  <a:pt x="507786" y="243674"/>
                  <a:pt x="508058" y="243709"/>
                </a:cubicBezTo>
                <a:cubicBezTo>
                  <a:pt x="508945" y="243827"/>
                  <a:pt x="509731" y="243931"/>
                  <a:pt x="510462" y="243735"/>
                </a:cubicBezTo>
                <a:lnTo>
                  <a:pt x="510463" y="243733"/>
                </a:lnTo>
                <a:cubicBezTo>
                  <a:pt x="532257" y="236539"/>
                  <a:pt x="554050" y="229344"/>
                  <a:pt x="576129" y="224204"/>
                </a:cubicBezTo>
                <a:cubicBezTo>
                  <a:pt x="577241" y="224005"/>
                  <a:pt x="578238" y="223497"/>
                  <a:pt x="579253" y="222979"/>
                </a:cubicBezTo>
                <a:cubicBezTo>
                  <a:pt x="579547" y="222829"/>
                  <a:pt x="579843" y="222678"/>
                  <a:pt x="580143" y="222534"/>
                </a:cubicBezTo>
                <a:cubicBezTo>
                  <a:pt x="581577" y="221892"/>
                  <a:pt x="582247" y="220220"/>
                  <a:pt x="582055" y="218166"/>
                </a:cubicBezTo>
                <a:cubicBezTo>
                  <a:pt x="581864" y="216110"/>
                  <a:pt x="581196" y="214568"/>
                  <a:pt x="579762" y="213797"/>
                </a:cubicBezTo>
                <a:cubicBezTo>
                  <a:pt x="576607" y="212127"/>
                  <a:pt x="573453" y="213154"/>
                  <a:pt x="570490" y="214439"/>
                </a:cubicBezTo>
                <a:cubicBezTo>
                  <a:pt x="553776" y="221440"/>
                  <a:pt x="537135" y="228637"/>
                  <a:pt x="520439" y="235859"/>
                </a:cubicBezTo>
                <a:close/>
                <a:moveTo>
                  <a:pt x="604327" y="1863966"/>
                </a:moveTo>
                <a:cubicBezTo>
                  <a:pt x="620672" y="1867141"/>
                  <a:pt x="637017" y="1870329"/>
                  <a:pt x="653362" y="1873606"/>
                </a:cubicBezTo>
                <a:lnTo>
                  <a:pt x="653457" y="1873606"/>
                </a:lnTo>
                <a:cubicBezTo>
                  <a:pt x="689397" y="1880794"/>
                  <a:pt x="725433" y="1884909"/>
                  <a:pt x="761946" y="1882978"/>
                </a:cubicBezTo>
                <a:cubicBezTo>
                  <a:pt x="749006" y="1880730"/>
                  <a:pt x="736064" y="1878508"/>
                  <a:pt x="723126" y="1876298"/>
                </a:cubicBezTo>
                <a:cubicBezTo>
                  <a:pt x="690382" y="1870685"/>
                  <a:pt x="657653" y="1865084"/>
                  <a:pt x="624974" y="1858823"/>
                </a:cubicBezTo>
                <a:cubicBezTo>
                  <a:pt x="579187" y="1850085"/>
                  <a:pt x="533690" y="1838528"/>
                  <a:pt x="487331" y="1825930"/>
                </a:cubicBezTo>
                <a:cubicBezTo>
                  <a:pt x="489731" y="1830273"/>
                  <a:pt x="492543" y="1831594"/>
                  <a:pt x="495166" y="1832839"/>
                </a:cubicBezTo>
                <a:cubicBezTo>
                  <a:pt x="495886" y="1833182"/>
                  <a:pt x="496593" y="1833512"/>
                  <a:pt x="497272" y="1833905"/>
                </a:cubicBezTo>
                <a:cubicBezTo>
                  <a:pt x="515910" y="1844307"/>
                  <a:pt x="535411" y="1850339"/>
                  <a:pt x="555293" y="1854327"/>
                </a:cubicBezTo>
                <a:cubicBezTo>
                  <a:pt x="571637" y="1857604"/>
                  <a:pt x="587982" y="1860779"/>
                  <a:pt x="604327" y="1863966"/>
                </a:cubicBezTo>
                <a:close/>
                <a:moveTo>
                  <a:pt x="1043827" y="129380"/>
                </a:moveTo>
                <a:cubicBezTo>
                  <a:pt x="1031113" y="126554"/>
                  <a:pt x="1011519" y="128481"/>
                  <a:pt x="1002725" y="134005"/>
                </a:cubicBezTo>
                <a:cubicBezTo>
                  <a:pt x="1016584" y="137731"/>
                  <a:pt x="1030254" y="136832"/>
                  <a:pt x="1043827" y="129380"/>
                </a:cubicBezTo>
                <a:close/>
                <a:moveTo>
                  <a:pt x="1550995" y="2298764"/>
                </a:moveTo>
                <a:cubicBezTo>
                  <a:pt x="1550805" y="2299411"/>
                  <a:pt x="1551958" y="2299665"/>
                  <a:pt x="1552630" y="2299030"/>
                </a:cubicBezTo>
                <a:lnTo>
                  <a:pt x="1552630" y="2299157"/>
                </a:lnTo>
                <a:cubicBezTo>
                  <a:pt x="1553771" y="2298002"/>
                  <a:pt x="1554342" y="2296452"/>
                  <a:pt x="1554253" y="2294522"/>
                </a:cubicBezTo>
                <a:cubicBezTo>
                  <a:pt x="1554190" y="2294230"/>
                  <a:pt x="1553987" y="2293938"/>
                  <a:pt x="1553695" y="2293531"/>
                </a:cubicBezTo>
                <a:cubicBezTo>
                  <a:pt x="1553467" y="2293226"/>
                  <a:pt x="1553201" y="2292845"/>
                  <a:pt x="1552909" y="2292337"/>
                </a:cubicBezTo>
                <a:cubicBezTo>
                  <a:pt x="1552694" y="2293048"/>
                  <a:pt x="1552478" y="2293709"/>
                  <a:pt x="1552263" y="2294331"/>
                </a:cubicBezTo>
                <a:cubicBezTo>
                  <a:pt x="1551743" y="2295906"/>
                  <a:pt x="1551274" y="2297303"/>
                  <a:pt x="1550995" y="2298764"/>
                </a:cubicBezTo>
                <a:close/>
                <a:moveTo>
                  <a:pt x="1653644" y="1879054"/>
                </a:moveTo>
                <a:cubicBezTo>
                  <a:pt x="1652541" y="1880629"/>
                  <a:pt x="1651324" y="1882343"/>
                  <a:pt x="1652515" y="1885163"/>
                </a:cubicBezTo>
                <a:cubicBezTo>
                  <a:pt x="1653948" y="1882851"/>
                  <a:pt x="1655001" y="1880667"/>
                  <a:pt x="1654709" y="1877327"/>
                </a:cubicBezTo>
                <a:cubicBezTo>
                  <a:pt x="1654455" y="1877911"/>
                  <a:pt x="1654062" y="1878470"/>
                  <a:pt x="1653644" y="1879054"/>
                </a:cubicBezTo>
                <a:close/>
                <a:moveTo>
                  <a:pt x="1666893" y="1839582"/>
                </a:moveTo>
                <a:cubicBezTo>
                  <a:pt x="1665258" y="1844065"/>
                  <a:pt x="1663622" y="1848561"/>
                  <a:pt x="1661974" y="1853044"/>
                </a:cubicBezTo>
                <a:cubicBezTo>
                  <a:pt x="1667996" y="1843405"/>
                  <a:pt x="1672586" y="1832483"/>
                  <a:pt x="1674209" y="1819631"/>
                </a:cubicBezTo>
                <a:cubicBezTo>
                  <a:pt x="1671749" y="1826247"/>
                  <a:pt x="1669328" y="1832915"/>
                  <a:pt x="1666893" y="1839582"/>
                </a:cubicBezTo>
                <a:close/>
                <a:moveTo>
                  <a:pt x="1932962" y="1716075"/>
                </a:moveTo>
                <a:cubicBezTo>
                  <a:pt x="1919002" y="1713890"/>
                  <a:pt x="1890234" y="1720964"/>
                  <a:pt x="1878861" y="1730591"/>
                </a:cubicBezTo>
                <a:cubicBezTo>
                  <a:pt x="1887749" y="1732140"/>
                  <a:pt x="1922540" y="1722882"/>
                  <a:pt x="1932962" y="1716075"/>
                </a:cubicBezTo>
                <a:close/>
                <a:moveTo>
                  <a:pt x="2259712" y="1477074"/>
                </a:moveTo>
                <a:cubicBezTo>
                  <a:pt x="2260676" y="1475473"/>
                  <a:pt x="2261715" y="1473759"/>
                  <a:pt x="2260435" y="1470660"/>
                </a:cubicBezTo>
                <a:cubicBezTo>
                  <a:pt x="2260143" y="1471460"/>
                  <a:pt x="2259775" y="1472171"/>
                  <a:pt x="2259408" y="1472857"/>
                </a:cubicBezTo>
                <a:cubicBezTo>
                  <a:pt x="2258419" y="1474711"/>
                  <a:pt x="2257506" y="1476438"/>
                  <a:pt x="2258622" y="1479525"/>
                </a:cubicBezTo>
                <a:cubicBezTo>
                  <a:pt x="2258774" y="1478636"/>
                  <a:pt x="2259230" y="1477874"/>
                  <a:pt x="2259712" y="1477074"/>
                </a:cubicBezTo>
                <a:close/>
                <a:moveTo>
                  <a:pt x="2241695" y="1522705"/>
                </a:moveTo>
                <a:cubicBezTo>
                  <a:pt x="2244852" y="1518082"/>
                  <a:pt x="2247629" y="1513192"/>
                  <a:pt x="2248200" y="1506893"/>
                </a:cubicBezTo>
                <a:cubicBezTo>
                  <a:pt x="2244852" y="1511389"/>
                  <a:pt x="2243039" y="1516786"/>
                  <a:pt x="2241695" y="1522705"/>
                </a:cubicBezTo>
                <a:close/>
                <a:moveTo>
                  <a:pt x="2211595" y="1433982"/>
                </a:moveTo>
                <a:cubicBezTo>
                  <a:pt x="2212229" y="1432458"/>
                  <a:pt x="2212851" y="1430973"/>
                  <a:pt x="2211202" y="1430706"/>
                </a:cubicBezTo>
                <a:lnTo>
                  <a:pt x="2211304" y="1430706"/>
                </a:lnTo>
                <a:cubicBezTo>
                  <a:pt x="2209009" y="1430452"/>
                  <a:pt x="2209009" y="1434427"/>
                  <a:pt x="2209681" y="1437386"/>
                </a:cubicBezTo>
                <a:cubicBezTo>
                  <a:pt x="2209833" y="1437221"/>
                  <a:pt x="2209998" y="1437068"/>
                  <a:pt x="2210163" y="1436929"/>
                </a:cubicBezTo>
                <a:cubicBezTo>
                  <a:pt x="2210518" y="1436611"/>
                  <a:pt x="2210860" y="1436319"/>
                  <a:pt x="2210923" y="1435976"/>
                </a:cubicBezTo>
                <a:cubicBezTo>
                  <a:pt x="2211012" y="1435367"/>
                  <a:pt x="2211304" y="1434668"/>
                  <a:pt x="2211595" y="1433982"/>
                </a:cubicBezTo>
                <a:close/>
                <a:moveTo>
                  <a:pt x="2162261" y="1590548"/>
                </a:moveTo>
                <a:cubicBezTo>
                  <a:pt x="2159497" y="1591310"/>
                  <a:pt x="2158255" y="1593621"/>
                  <a:pt x="2157963" y="1598130"/>
                </a:cubicBezTo>
                <a:cubicBezTo>
                  <a:pt x="2160930" y="1596199"/>
                  <a:pt x="2162261" y="1593888"/>
                  <a:pt x="2162261" y="1590548"/>
                </a:cubicBezTo>
                <a:close/>
                <a:moveTo>
                  <a:pt x="2171441" y="1579232"/>
                </a:moveTo>
                <a:cubicBezTo>
                  <a:pt x="2189027" y="1549552"/>
                  <a:pt x="2202695" y="1516659"/>
                  <a:pt x="2214930" y="1482611"/>
                </a:cubicBezTo>
                <a:lnTo>
                  <a:pt x="2214930" y="1482484"/>
                </a:lnTo>
                <a:cubicBezTo>
                  <a:pt x="2215120" y="1481963"/>
                  <a:pt x="2215361" y="1481442"/>
                  <a:pt x="2215627" y="1480896"/>
                </a:cubicBezTo>
                <a:cubicBezTo>
                  <a:pt x="2216578" y="1478877"/>
                  <a:pt x="2217643" y="1476629"/>
                  <a:pt x="2215982" y="1473492"/>
                </a:cubicBezTo>
                <a:cubicBezTo>
                  <a:pt x="2215348" y="1474953"/>
                  <a:pt x="2214714" y="1476388"/>
                  <a:pt x="2214093" y="1477797"/>
                </a:cubicBezTo>
                <a:cubicBezTo>
                  <a:pt x="2212483" y="1481468"/>
                  <a:pt x="2210936" y="1484998"/>
                  <a:pt x="2209491" y="1488529"/>
                </a:cubicBezTo>
                <a:cubicBezTo>
                  <a:pt x="2196672" y="1519999"/>
                  <a:pt x="2182915" y="1550708"/>
                  <a:pt x="2166953" y="1579499"/>
                </a:cubicBezTo>
                <a:cubicBezTo>
                  <a:pt x="2166534" y="1580223"/>
                  <a:pt x="2166078" y="1580934"/>
                  <a:pt x="2165609" y="1581645"/>
                </a:cubicBezTo>
                <a:cubicBezTo>
                  <a:pt x="2164049" y="1584046"/>
                  <a:pt x="2162477" y="1586459"/>
                  <a:pt x="2162553" y="1590027"/>
                </a:cubicBezTo>
                <a:cubicBezTo>
                  <a:pt x="2166179" y="1588986"/>
                  <a:pt x="2168132" y="1585354"/>
                  <a:pt x="2170046" y="1581760"/>
                </a:cubicBezTo>
                <a:cubicBezTo>
                  <a:pt x="2170503" y="1580909"/>
                  <a:pt x="2170959" y="1580058"/>
                  <a:pt x="2171441" y="1579232"/>
                </a:cubicBezTo>
                <a:close/>
                <a:moveTo>
                  <a:pt x="2227330" y="1579740"/>
                </a:moveTo>
                <a:cubicBezTo>
                  <a:pt x="2229676" y="1576426"/>
                  <a:pt x="2232021" y="1573111"/>
                  <a:pt x="2231945" y="1567929"/>
                </a:cubicBezTo>
                <a:cubicBezTo>
                  <a:pt x="2227545" y="1571523"/>
                  <a:pt x="2225834" y="1577175"/>
                  <a:pt x="2224870" y="1583474"/>
                </a:cubicBezTo>
                <a:cubicBezTo>
                  <a:pt x="2225618" y="1582166"/>
                  <a:pt x="2226468" y="1580960"/>
                  <a:pt x="2227330" y="1579740"/>
                </a:cubicBezTo>
                <a:close/>
                <a:moveTo>
                  <a:pt x="2244751" y="1539278"/>
                </a:moveTo>
                <a:cubicBezTo>
                  <a:pt x="2238830" y="1546987"/>
                  <a:pt x="2234912" y="1556360"/>
                  <a:pt x="2232427" y="1566901"/>
                </a:cubicBezTo>
                <a:cubicBezTo>
                  <a:pt x="2238830" y="1559573"/>
                  <a:pt x="2242456" y="1550073"/>
                  <a:pt x="2244751" y="1539278"/>
                </a:cubicBezTo>
                <a:close/>
                <a:moveTo>
                  <a:pt x="2263490" y="1494498"/>
                </a:moveTo>
                <a:cubicBezTo>
                  <a:pt x="2264124" y="1492504"/>
                  <a:pt x="2264758" y="1490510"/>
                  <a:pt x="2265405" y="1488529"/>
                </a:cubicBezTo>
                <a:cubicBezTo>
                  <a:pt x="2265773" y="1487335"/>
                  <a:pt x="2265570" y="1485684"/>
                  <a:pt x="2265367" y="1484046"/>
                </a:cubicBezTo>
                <a:cubicBezTo>
                  <a:pt x="2265316" y="1483563"/>
                  <a:pt x="2265253" y="1483081"/>
                  <a:pt x="2265215" y="1482611"/>
                </a:cubicBezTo>
                <a:cubicBezTo>
                  <a:pt x="2262248" y="1490383"/>
                  <a:pt x="2259281" y="1498130"/>
                  <a:pt x="2256327" y="1505864"/>
                </a:cubicBezTo>
                <a:cubicBezTo>
                  <a:pt x="2253360" y="1513611"/>
                  <a:pt x="2250393" y="1521358"/>
                  <a:pt x="2247426" y="1529131"/>
                </a:cubicBezTo>
                <a:cubicBezTo>
                  <a:pt x="2247134" y="1529969"/>
                  <a:pt x="2246754" y="1530782"/>
                  <a:pt x="2246374" y="1531595"/>
                </a:cubicBezTo>
                <a:cubicBezTo>
                  <a:pt x="2245296" y="1533906"/>
                  <a:pt x="2244218" y="1536243"/>
                  <a:pt x="2244852" y="1539278"/>
                </a:cubicBezTo>
                <a:cubicBezTo>
                  <a:pt x="2253423" y="1526045"/>
                  <a:pt x="2258457" y="1510271"/>
                  <a:pt x="2263490" y="1494498"/>
                </a:cubicBezTo>
                <a:close/>
                <a:moveTo>
                  <a:pt x="2266533" y="1479245"/>
                </a:moveTo>
                <a:cubicBezTo>
                  <a:pt x="2266254" y="1480121"/>
                  <a:pt x="2265988" y="1480985"/>
                  <a:pt x="2265595" y="1481709"/>
                </a:cubicBezTo>
                <a:cubicBezTo>
                  <a:pt x="2268942" y="1481709"/>
                  <a:pt x="2269602" y="1478636"/>
                  <a:pt x="2269602" y="1474648"/>
                </a:cubicBezTo>
                <a:cubicBezTo>
                  <a:pt x="2267712" y="1475435"/>
                  <a:pt x="2267117" y="1477366"/>
                  <a:pt x="2266533" y="1479245"/>
                </a:cubicBezTo>
                <a:close/>
                <a:moveTo>
                  <a:pt x="2277260" y="1444968"/>
                </a:moveTo>
                <a:cubicBezTo>
                  <a:pt x="2277069" y="1446124"/>
                  <a:pt x="2278109" y="1446771"/>
                  <a:pt x="2278109" y="1446771"/>
                </a:cubicBezTo>
                <a:lnTo>
                  <a:pt x="2278109" y="1446632"/>
                </a:lnTo>
                <a:cubicBezTo>
                  <a:pt x="2278604" y="1446162"/>
                  <a:pt x="2278984" y="1445362"/>
                  <a:pt x="2279352" y="1444600"/>
                </a:cubicBezTo>
                <a:cubicBezTo>
                  <a:pt x="2279479" y="1444320"/>
                  <a:pt x="2279605" y="1444054"/>
                  <a:pt x="2279745" y="1443812"/>
                </a:cubicBezTo>
                <a:cubicBezTo>
                  <a:pt x="2279453" y="1442402"/>
                  <a:pt x="2278883" y="1442009"/>
                  <a:pt x="2278211" y="1442657"/>
                </a:cubicBezTo>
                <a:cubicBezTo>
                  <a:pt x="2277729" y="1443165"/>
                  <a:pt x="2277450" y="1444193"/>
                  <a:pt x="2277260" y="1444968"/>
                </a:cubicBezTo>
                <a:close/>
                <a:moveTo>
                  <a:pt x="2422954" y="1471816"/>
                </a:moveTo>
                <a:cubicBezTo>
                  <a:pt x="2432450" y="1511440"/>
                  <a:pt x="2432286" y="1553299"/>
                  <a:pt x="2425325" y="1593736"/>
                </a:cubicBezTo>
                <a:lnTo>
                  <a:pt x="2425477" y="1593672"/>
                </a:lnTo>
                <a:cubicBezTo>
                  <a:pt x="2418580" y="1634261"/>
                  <a:pt x="2403809" y="1673161"/>
                  <a:pt x="2384105" y="1708976"/>
                </a:cubicBezTo>
                <a:cubicBezTo>
                  <a:pt x="2344598" y="1780565"/>
                  <a:pt x="2282002" y="1840484"/>
                  <a:pt x="2206524" y="1870786"/>
                </a:cubicBezTo>
                <a:cubicBezTo>
                  <a:pt x="2196178" y="1874990"/>
                  <a:pt x="2184462" y="1869935"/>
                  <a:pt x="2180266" y="1859585"/>
                </a:cubicBezTo>
                <a:cubicBezTo>
                  <a:pt x="2176627" y="1850301"/>
                  <a:pt x="2180278" y="1839747"/>
                  <a:pt x="2188672" y="1834604"/>
                </a:cubicBezTo>
                <a:cubicBezTo>
                  <a:pt x="2250152" y="1797329"/>
                  <a:pt x="2299524" y="1743418"/>
                  <a:pt x="2332667" y="1681061"/>
                </a:cubicBezTo>
                <a:cubicBezTo>
                  <a:pt x="2349352" y="1649793"/>
                  <a:pt x="2361334" y="1616380"/>
                  <a:pt x="2369918" y="1582229"/>
                </a:cubicBezTo>
                <a:cubicBezTo>
                  <a:pt x="2378438" y="1547927"/>
                  <a:pt x="2382381" y="1512595"/>
                  <a:pt x="2382876" y="1476388"/>
                </a:cubicBezTo>
                <a:lnTo>
                  <a:pt x="2382990" y="1476159"/>
                </a:lnTo>
                <a:cubicBezTo>
                  <a:pt x="2383193" y="1465009"/>
                  <a:pt x="2392512" y="1456017"/>
                  <a:pt x="2403657" y="1456233"/>
                </a:cubicBezTo>
                <a:cubicBezTo>
                  <a:pt x="2413064" y="1456398"/>
                  <a:pt x="2420824" y="1463002"/>
                  <a:pt x="2422954" y="1471816"/>
                </a:cubicBezTo>
                <a:close/>
              </a:path>
            </a:pathLst>
          </a:custGeom>
          <a:solidFill>
            <a:schemeClr val="accent1"/>
          </a:solidFill>
          <a:ln w="126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4" name="矩形 73"/>
          <p:cNvSpPr/>
          <p:nvPr>
            <p:custDataLst>
              <p:tags r:id="rId12"/>
            </p:custDataLst>
          </p:nvPr>
        </p:nvSpPr>
        <p:spPr>
          <a:xfrm>
            <a:off x="8624570" y="4834890"/>
            <a:ext cx="2877185" cy="12877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000" b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避免剧烈运动和情绪波动，以免血压骤升导致</a:t>
            </a:r>
            <a:r>
              <a:rPr lang="en-US" sz="2000" b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脑血管破裂</a:t>
            </a:r>
            <a:endParaRPr lang="en-US" altLang="en-US" sz="2000" b="1">
              <a:solidFill>
                <a:srgbClr val="FF0000">
                  <a:alpha val="100000"/>
                </a:srgb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5" name="矩形 74"/>
          <p:cNvSpPr/>
          <p:nvPr>
            <p:custDataLst>
              <p:tags r:id="rId13"/>
            </p:custDataLst>
          </p:nvPr>
        </p:nvSpPr>
        <p:spPr>
          <a:xfrm>
            <a:off x="8227060" y="4084320"/>
            <a:ext cx="3528695" cy="4286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避免剧烈运动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和情绪激动</a:t>
            </a:r>
          </a:p>
        </p:txBody>
      </p:sp>
      <p:sp>
        <p:nvSpPr>
          <p:cNvPr id="82" name="@svg_03-3713&amp;2968"/>
          <p:cNvSpPr/>
          <p:nvPr>
            <p:custDataLst>
              <p:tags r:id="rId14"/>
            </p:custDataLst>
          </p:nvPr>
        </p:nvSpPr>
        <p:spPr>
          <a:xfrm>
            <a:off x="10360978" y="1185545"/>
            <a:ext cx="701040" cy="645795"/>
          </a:xfrm>
          <a:custGeom>
            <a:avLst/>
            <a:gdLst>
              <a:gd name="connsiteX0" fmla="*/ 554259 w 629591"/>
              <a:gd name="connsiteY0" fmla="*/ 517207 h 579872"/>
              <a:gd name="connsiteX1" fmla="*/ 497326 w 629591"/>
              <a:gd name="connsiteY1" fmla="*/ 566969 h 579872"/>
              <a:gd name="connsiteX2" fmla="*/ 339423 w 629591"/>
              <a:gd name="connsiteY2" fmla="*/ 502358 h 579872"/>
              <a:gd name="connsiteX3" fmla="*/ 287927 w 629591"/>
              <a:gd name="connsiteY3" fmla="*/ 566629 h 579872"/>
              <a:gd name="connsiteX4" fmla="*/ 180390 w 629591"/>
              <a:gd name="connsiteY4" fmla="*/ 547626 h 579872"/>
              <a:gd name="connsiteX5" fmla="*/ 153946 w 629591"/>
              <a:gd name="connsiteY5" fmla="*/ 438955 h 579872"/>
              <a:gd name="connsiteX6" fmla="*/ 150625 w 629591"/>
              <a:gd name="connsiteY6" fmla="*/ 440231 h 579872"/>
              <a:gd name="connsiteX7" fmla="*/ 43671 w 629591"/>
              <a:gd name="connsiteY7" fmla="*/ 450626 h 579872"/>
              <a:gd name="connsiteX8" fmla="*/ 3471 w 629591"/>
              <a:gd name="connsiteY8" fmla="*/ 347372 h 579872"/>
              <a:gd name="connsiteX9" fmla="*/ 44370 w 629591"/>
              <a:gd name="connsiteY9" fmla="*/ 280139 h 579872"/>
              <a:gd name="connsiteX10" fmla="*/ 82592 w 629591"/>
              <a:gd name="connsiteY10" fmla="*/ 258704 h 579872"/>
              <a:gd name="connsiteX11" fmla="*/ 69310 w 629591"/>
              <a:gd name="connsiteY11" fmla="*/ 230666 h 579872"/>
              <a:gd name="connsiteX12" fmla="*/ 65065 w 629591"/>
              <a:gd name="connsiteY12" fmla="*/ 157038 h 579872"/>
              <a:gd name="connsiteX13" fmla="*/ 203473 w 629591"/>
              <a:gd name="connsiteY13" fmla="*/ 87452 h 579872"/>
              <a:gd name="connsiteX14" fmla="*/ 273429 w 629591"/>
              <a:gd name="connsiteY14" fmla="*/ 4807 h 579872"/>
              <a:gd name="connsiteX15" fmla="*/ 349223 w 629591"/>
              <a:gd name="connsiteY15" fmla="*/ 18513 h 579872"/>
              <a:gd name="connsiteX16" fmla="*/ 374839 w 629591"/>
              <a:gd name="connsiteY16" fmla="*/ 82043 h 579872"/>
              <a:gd name="connsiteX17" fmla="*/ 451999 w 629591"/>
              <a:gd name="connsiteY17" fmla="*/ 58620 h 579872"/>
              <a:gd name="connsiteX18" fmla="*/ 532100 w 629591"/>
              <a:gd name="connsiteY18" fmla="*/ 86922 h 579872"/>
              <a:gd name="connsiteX19" fmla="*/ 555403 w 629591"/>
              <a:gd name="connsiteY19" fmla="*/ 174606 h 579872"/>
              <a:gd name="connsiteX20" fmla="*/ 506662 w 629591"/>
              <a:gd name="connsiteY20" fmla="*/ 240003 h 579872"/>
              <a:gd name="connsiteX21" fmla="*/ 583128 w 629591"/>
              <a:gd name="connsiteY21" fmla="*/ 272405 h 579872"/>
              <a:gd name="connsiteX22" fmla="*/ 627713 w 629591"/>
              <a:gd name="connsiteY22" fmla="*/ 358938 h 579872"/>
              <a:gd name="connsiteX23" fmla="*/ 547281 w 629591"/>
              <a:gd name="connsiteY23" fmla="*/ 425126 h 579872"/>
              <a:gd name="connsiteX24" fmla="*/ 522944 w 629591"/>
              <a:gd name="connsiteY24" fmla="*/ 428115 h 579872"/>
              <a:gd name="connsiteX25" fmla="*/ 554250 w 629591"/>
              <a:gd name="connsiteY25" fmla="*/ 517251 h 579872"/>
              <a:gd name="connsiteX26" fmla="*/ 424322 w 629591"/>
              <a:gd name="connsiteY26" fmla="*/ 317951 h 579872"/>
              <a:gd name="connsiteX27" fmla="*/ 403143 w 629591"/>
              <a:gd name="connsiteY27" fmla="*/ 315794 h 579872"/>
              <a:gd name="connsiteX28" fmla="*/ 414525 w 629591"/>
              <a:gd name="connsiteY28" fmla="*/ 322525 h 579872"/>
              <a:gd name="connsiteX29" fmla="*/ 431061 w 629591"/>
              <a:gd name="connsiteY29" fmla="*/ 326328 h 579872"/>
              <a:gd name="connsiteX30" fmla="*/ 490456 w 629591"/>
              <a:gd name="connsiteY30" fmla="*/ 333486 h 579872"/>
              <a:gd name="connsiteX31" fmla="*/ 490197 w 629591"/>
              <a:gd name="connsiteY31" fmla="*/ 333387 h 579872"/>
              <a:gd name="connsiteX32" fmla="*/ 477074 w 629591"/>
              <a:gd name="connsiteY32" fmla="*/ 329297 h 579872"/>
              <a:gd name="connsiteX33" fmla="*/ 462834 w 629591"/>
              <a:gd name="connsiteY33" fmla="*/ 325485 h 579872"/>
              <a:gd name="connsiteX34" fmla="*/ 424322 w 629591"/>
              <a:gd name="connsiteY34" fmla="*/ 317951 h 579872"/>
              <a:gd name="connsiteX35" fmla="*/ 414010 w 629591"/>
              <a:gd name="connsiteY35" fmla="*/ 165163 h 579872"/>
              <a:gd name="connsiteX36" fmla="*/ 402717 w 629591"/>
              <a:gd name="connsiteY36" fmla="*/ 172917 h 579872"/>
              <a:gd name="connsiteX37" fmla="*/ 390075 w 629591"/>
              <a:gd name="connsiteY37" fmla="*/ 182933 h 579872"/>
              <a:gd name="connsiteX38" fmla="*/ 383521 w 629591"/>
              <a:gd name="connsiteY38" fmla="*/ 189013 h 579872"/>
              <a:gd name="connsiteX39" fmla="*/ 358533 w 629591"/>
              <a:gd name="connsiteY39" fmla="*/ 215321 h 579872"/>
              <a:gd name="connsiteX40" fmla="*/ 412594 w 629591"/>
              <a:gd name="connsiteY40" fmla="*/ 189226 h 579872"/>
              <a:gd name="connsiteX41" fmla="*/ 444258 w 629591"/>
              <a:gd name="connsiteY41" fmla="*/ 167401 h 579872"/>
              <a:gd name="connsiteX42" fmla="*/ 454900 w 629591"/>
              <a:gd name="connsiteY42" fmla="*/ 158912 h 579872"/>
              <a:gd name="connsiteX43" fmla="*/ 460569 w 629591"/>
              <a:gd name="connsiteY43" fmla="*/ 152487 h 579872"/>
              <a:gd name="connsiteX44" fmla="*/ 454553 w 629591"/>
              <a:gd name="connsiteY44" fmla="*/ 151307 h 579872"/>
              <a:gd name="connsiteX45" fmla="*/ 446238 w 629591"/>
              <a:gd name="connsiteY45" fmla="*/ 151775 h 579872"/>
              <a:gd name="connsiteX46" fmla="*/ 434905 w 629591"/>
              <a:gd name="connsiteY46" fmla="*/ 154760 h 579872"/>
              <a:gd name="connsiteX47" fmla="*/ 425026 w 629591"/>
              <a:gd name="connsiteY47" fmla="*/ 158648 h 579872"/>
              <a:gd name="connsiteX48" fmla="*/ 414061 w 629591"/>
              <a:gd name="connsiteY48" fmla="*/ 165129 h 579872"/>
              <a:gd name="connsiteX49" fmla="*/ 161612 w 629591"/>
              <a:gd name="connsiteY49" fmla="*/ 188387 h 579872"/>
              <a:gd name="connsiteX50" fmla="*/ 162780 w 629591"/>
              <a:gd name="connsiteY50" fmla="*/ 194198 h 579872"/>
              <a:gd name="connsiteX51" fmla="*/ 165433 w 629591"/>
              <a:gd name="connsiteY51" fmla="*/ 201243 h 579872"/>
              <a:gd name="connsiteX52" fmla="*/ 167798 w 629591"/>
              <a:gd name="connsiteY52" fmla="*/ 204854 h 579872"/>
              <a:gd name="connsiteX53" fmla="*/ 169488 w 629591"/>
              <a:gd name="connsiteY53" fmla="*/ 207353 h 579872"/>
              <a:gd name="connsiteX54" fmla="*/ 171804 w 629591"/>
              <a:gd name="connsiteY54" fmla="*/ 209360 h 579872"/>
              <a:gd name="connsiteX55" fmla="*/ 181734 w 629591"/>
              <a:gd name="connsiteY55" fmla="*/ 211676 h 579872"/>
              <a:gd name="connsiteX56" fmla="*/ 192908 w 629591"/>
              <a:gd name="connsiteY56" fmla="*/ 213904 h 579872"/>
              <a:gd name="connsiteX57" fmla="*/ 192550 w 629591"/>
              <a:gd name="connsiteY57" fmla="*/ 211103 h 579872"/>
              <a:gd name="connsiteX58" fmla="*/ 190595 w 629591"/>
              <a:gd name="connsiteY58" fmla="*/ 206283 h 579872"/>
              <a:gd name="connsiteX59" fmla="*/ 185200 w 629591"/>
              <a:gd name="connsiteY59" fmla="*/ 196658 h 579872"/>
              <a:gd name="connsiteX60" fmla="*/ 179273 w 629591"/>
              <a:gd name="connsiteY60" fmla="*/ 189766 h 579872"/>
              <a:gd name="connsiteX61" fmla="*/ 173696 w 629591"/>
              <a:gd name="connsiteY61" fmla="*/ 184980 h 579872"/>
              <a:gd name="connsiteX62" fmla="*/ 173560 w 629591"/>
              <a:gd name="connsiteY62" fmla="*/ 184836 h 579872"/>
              <a:gd name="connsiteX63" fmla="*/ 171593 w 629591"/>
              <a:gd name="connsiteY63" fmla="*/ 184081 h 579872"/>
              <a:gd name="connsiteX64" fmla="*/ 167461 w 629591"/>
              <a:gd name="connsiteY64" fmla="*/ 182114 h 579872"/>
              <a:gd name="connsiteX65" fmla="*/ 161632 w 629591"/>
              <a:gd name="connsiteY65" fmla="*/ 181551 h 579872"/>
              <a:gd name="connsiteX66" fmla="*/ 161379 w 629591"/>
              <a:gd name="connsiteY66" fmla="*/ 182538 h 579872"/>
              <a:gd name="connsiteX67" fmla="*/ 161268 w 629591"/>
              <a:gd name="connsiteY67" fmla="*/ 182885 h 579872"/>
              <a:gd name="connsiteX68" fmla="*/ 161631 w 629591"/>
              <a:gd name="connsiteY68" fmla="*/ 188413 h 57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29591" h="579872">
                <a:moveTo>
                  <a:pt x="554259" y="517207"/>
                </a:moveTo>
                <a:cubicBezTo>
                  <a:pt x="558915" y="550988"/>
                  <a:pt x="526033" y="569764"/>
                  <a:pt x="497326" y="566969"/>
                </a:cubicBezTo>
                <a:cubicBezTo>
                  <a:pt x="440087" y="561415"/>
                  <a:pt x="385268" y="537876"/>
                  <a:pt x="339423" y="502358"/>
                </a:cubicBezTo>
                <a:cubicBezTo>
                  <a:pt x="329089" y="528381"/>
                  <a:pt x="311900" y="551758"/>
                  <a:pt x="287927" y="566629"/>
                </a:cubicBezTo>
                <a:cubicBezTo>
                  <a:pt x="252789" y="588428"/>
                  <a:pt x="205539" y="584137"/>
                  <a:pt x="180390" y="547626"/>
                </a:cubicBezTo>
                <a:cubicBezTo>
                  <a:pt x="159711" y="517613"/>
                  <a:pt x="152365" y="477358"/>
                  <a:pt x="153946" y="438955"/>
                </a:cubicBezTo>
                <a:cubicBezTo>
                  <a:pt x="152847" y="439374"/>
                  <a:pt x="151724" y="439812"/>
                  <a:pt x="150625" y="440231"/>
                </a:cubicBezTo>
                <a:cubicBezTo>
                  <a:pt x="116421" y="452908"/>
                  <a:pt x="80085" y="468564"/>
                  <a:pt x="43671" y="450626"/>
                </a:cubicBezTo>
                <a:cubicBezTo>
                  <a:pt x="6217" y="432173"/>
                  <a:pt x="-7014" y="384803"/>
                  <a:pt x="3471" y="347372"/>
                </a:cubicBezTo>
                <a:cubicBezTo>
                  <a:pt x="8019" y="320055"/>
                  <a:pt x="21102" y="298438"/>
                  <a:pt x="44370" y="280139"/>
                </a:cubicBezTo>
                <a:cubicBezTo>
                  <a:pt x="55665" y="271253"/>
                  <a:pt x="68866" y="264334"/>
                  <a:pt x="82592" y="258704"/>
                </a:cubicBezTo>
                <a:cubicBezTo>
                  <a:pt x="77162" y="249882"/>
                  <a:pt x="72657" y="240211"/>
                  <a:pt x="69310" y="230666"/>
                </a:cubicBezTo>
                <a:cubicBezTo>
                  <a:pt x="61088" y="207329"/>
                  <a:pt x="58838" y="180795"/>
                  <a:pt x="65065" y="157038"/>
                </a:cubicBezTo>
                <a:cubicBezTo>
                  <a:pt x="81445" y="94395"/>
                  <a:pt x="144549" y="68283"/>
                  <a:pt x="203473" y="87452"/>
                </a:cubicBezTo>
                <a:cubicBezTo>
                  <a:pt x="215099" y="51367"/>
                  <a:pt x="235906" y="18876"/>
                  <a:pt x="273429" y="4807"/>
                </a:cubicBezTo>
                <a:cubicBezTo>
                  <a:pt x="298919" y="-4758"/>
                  <a:pt x="328279" y="21"/>
                  <a:pt x="349223" y="18513"/>
                </a:cubicBezTo>
                <a:cubicBezTo>
                  <a:pt x="368418" y="35440"/>
                  <a:pt x="375114" y="58506"/>
                  <a:pt x="374839" y="82043"/>
                </a:cubicBezTo>
                <a:cubicBezTo>
                  <a:pt x="398211" y="68039"/>
                  <a:pt x="424061" y="58664"/>
                  <a:pt x="451999" y="58620"/>
                </a:cubicBezTo>
                <a:cubicBezTo>
                  <a:pt x="480329" y="58587"/>
                  <a:pt x="510768" y="66779"/>
                  <a:pt x="532100" y="86922"/>
                </a:cubicBezTo>
                <a:cubicBezTo>
                  <a:pt x="556625" y="110086"/>
                  <a:pt x="565544" y="143135"/>
                  <a:pt x="555403" y="174606"/>
                </a:cubicBezTo>
                <a:cubicBezTo>
                  <a:pt x="547112" y="200360"/>
                  <a:pt x="528653" y="221969"/>
                  <a:pt x="506662" y="240003"/>
                </a:cubicBezTo>
                <a:cubicBezTo>
                  <a:pt x="533327" y="248174"/>
                  <a:pt x="559228" y="258961"/>
                  <a:pt x="583128" y="272405"/>
                </a:cubicBezTo>
                <a:cubicBezTo>
                  <a:pt x="615550" y="290623"/>
                  <a:pt x="636101" y="321072"/>
                  <a:pt x="627713" y="358938"/>
                </a:cubicBezTo>
                <a:cubicBezTo>
                  <a:pt x="619057" y="397997"/>
                  <a:pt x="584532" y="418996"/>
                  <a:pt x="547281" y="425126"/>
                </a:cubicBezTo>
                <a:cubicBezTo>
                  <a:pt x="539201" y="426452"/>
                  <a:pt x="531087" y="427448"/>
                  <a:pt x="522944" y="428115"/>
                </a:cubicBezTo>
                <a:cubicBezTo>
                  <a:pt x="538928" y="455328"/>
                  <a:pt x="549859" y="485282"/>
                  <a:pt x="554250" y="517251"/>
                </a:cubicBezTo>
                <a:close/>
                <a:moveTo>
                  <a:pt x="424322" y="317951"/>
                </a:moveTo>
                <a:cubicBezTo>
                  <a:pt x="417482" y="316969"/>
                  <a:pt x="410403" y="316262"/>
                  <a:pt x="403143" y="315794"/>
                </a:cubicBezTo>
                <a:cubicBezTo>
                  <a:pt x="406957" y="317972"/>
                  <a:pt x="410754" y="320241"/>
                  <a:pt x="414525" y="322525"/>
                </a:cubicBezTo>
                <a:cubicBezTo>
                  <a:pt x="419660" y="323823"/>
                  <a:pt x="425106" y="325069"/>
                  <a:pt x="431061" y="326328"/>
                </a:cubicBezTo>
                <a:cubicBezTo>
                  <a:pt x="454904" y="331349"/>
                  <a:pt x="470017" y="333216"/>
                  <a:pt x="490456" y="333486"/>
                </a:cubicBezTo>
                <a:cubicBezTo>
                  <a:pt x="490368" y="333467"/>
                  <a:pt x="490287" y="333404"/>
                  <a:pt x="490197" y="333387"/>
                </a:cubicBezTo>
                <a:cubicBezTo>
                  <a:pt x="490967" y="333731"/>
                  <a:pt x="478549" y="329720"/>
                  <a:pt x="477074" y="329297"/>
                </a:cubicBezTo>
                <a:cubicBezTo>
                  <a:pt x="472365" y="327950"/>
                  <a:pt x="467594" y="326682"/>
                  <a:pt x="462834" y="325485"/>
                </a:cubicBezTo>
                <a:cubicBezTo>
                  <a:pt x="450141" y="322318"/>
                  <a:pt x="437280" y="319810"/>
                  <a:pt x="424322" y="317951"/>
                </a:cubicBezTo>
                <a:close/>
                <a:moveTo>
                  <a:pt x="414010" y="165163"/>
                </a:moveTo>
                <a:cubicBezTo>
                  <a:pt x="410172" y="167602"/>
                  <a:pt x="406416" y="170220"/>
                  <a:pt x="402717" y="172917"/>
                </a:cubicBezTo>
                <a:cubicBezTo>
                  <a:pt x="398391" y="176109"/>
                  <a:pt x="394175" y="179463"/>
                  <a:pt x="390075" y="182933"/>
                </a:cubicBezTo>
                <a:cubicBezTo>
                  <a:pt x="389506" y="183508"/>
                  <a:pt x="384285" y="188271"/>
                  <a:pt x="383521" y="189013"/>
                </a:cubicBezTo>
                <a:cubicBezTo>
                  <a:pt x="374864" y="197429"/>
                  <a:pt x="366594" y="206250"/>
                  <a:pt x="358533" y="215321"/>
                </a:cubicBezTo>
                <a:cubicBezTo>
                  <a:pt x="377526" y="208288"/>
                  <a:pt x="395792" y="199556"/>
                  <a:pt x="412594" y="189226"/>
                </a:cubicBezTo>
                <a:cubicBezTo>
                  <a:pt x="423527" y="182531"/>
                  <a:pt x="434105" y="175253"/>
                  <a:pt x="444258" y="167401"/>
                </a:cubicBezTo>
                <a:cubicBezTo>
                  <a:pt x="447832" y="164631"/>
                  <a:pt x="451452" y="161870"/>
                  <a:pt x="454900" y="158912"/>
                </a:cubicBezTo>
                <a:cubicBezTo>
                  <a:pt x="453078" y="160359"/>
                  <a:pt x="457577" y="155610"/>
                  <a:pt x="460569" y="152487"/>
                </a:cubicBezTo>
                <a:cubicBezTo>
                  <a:pt x="456725" y="151966"/>
                  <a:pt x="452712" y="151480"/>
                  <a:pt x="454553" y="151307"/>
                </a:cubicBezTo>
                <a:cubicBezTo>
                  <a:pt x="451785" y="151356"/>
                  <a:pt x="449020" y="151521"/>
                  <a:pt x="446238" y="151775"/>
                </a:cubicBezTo>
                <a:cubicBezTo>
                  <a:pt x="448862" y="151742"/>
                  <a:pt x="436614" y="154168"/>
                  <a:pt x="434905" y="154760"/>
                </a:cubicBezTo>
                <a:cubicBezTo>
                  <a:pt x="431539" y="155910"/>
                  <a:pt x="428237" y="157211"/>
                  <a:pt x="425026" y="158648"/>
                </a:cubicBezTo>
                <a:cubicBezTo>
                  <a:pt x="425736" y="158564"/>
                  <a:pt x="415225" y="164353"/>
                  <a:pt x="414061" y="165129"/>
                </a:cubicBezTo>
                <a:close/>
                <a:moveTo>
                  <a:pt x="161612" y="188387"/>
                </a:moveTo>
                <a:cubicBezTo>
                  <a:pt x="161978" y="190288"/>
                  <a:pt x="162500" y="193331"/>
                  <a:pt x="162780" y="194198"/>
                </a:cubicBezTo>
                <a:cubicBezTo>
                  <a:pt x="163561" y="196601"/>
                  <a:pt x="164475" y="198917"/>
                  <a:pt x="165433" y="201243"/>
                </a:cubicBezTo>
                <a:cubicBezTo>
                  <a:pt x="165851" y="201861"/>
                  <a:pt x="166580" y="203053"/>
                  <a:pt x="167798" y="204854"/>
                </a:cubicBezTo>
                <a:cubicBezTo>
                  <a:pt x="168526" y="205929"/>
                  <a:pt x="169052" y="206708"/>
                  <a:pt x="169488" y="207353"/>
                </a:cubicBezTo>
                <a:cubicBezTo>
                  <a:pt x="170210" y="207965"/>
                  <a:pt x="171030" y="208667"/>
                  <a:pt x="171804" y="209360"/>
                </a:cubicBezTo>
                <a:cubicBezTo>
                  <a:pt x="175135" y="210144"/>
                  <a:pt x="178396" y="211052"/>
                  <a:pt x="181734" y="211676"/>
                </a:cubicBezTo>
                <a:cubicBezTo>
                  <a:pt x="185473" y="212383"/>
                  <a:pt x="189178" y="213152"/>
                  <a:pt x="192908" y="213904"/>
                </a:cubicBezTo>
                <a:cubicBezTo>
                  <a:pt x="192780" y="212976"/>
                  <a:pt x="192678" y="212031"/>
                  <a:pt x="192550" y="211103"/>
                </a:cubicBezTo>
                <a:cubicBezTo>
                  <a:pt x="191947" y="209476"/>
                  <a:pt x="191249" y="207874"/>
                  <a:pt x="190595" y="206283"/>
                </a:cubicBezTo>
                <a:cubicBezTo>
                  <a:pt x="191062" y="207882"/>
                  <a:pt x="185363" y="196901"/>
                  <a:pt x="185200" y="196658"/>
                </a:cubicBezTo>
                <a:cubicBezTo>
                  <a:pt x="183509" y="194158"/>
                  <a:pt x="176329" y="187399"/>
                  <a:pt x="179273" y="189766"/>
                </a:cubicBezTo>
                <a:cubicBezTo>
                  <a:pt x="177390" y="188174"/>
                  <a:pt x="175525" y="186608"/>
                  <a:pt x="173696" y="184980"/>
                </a:cubicBezTo>
                <a:cubicBezTo>
                  <a:pt x="173634" y="184944"/>
                  <a:pt x="173597" y="184891"/>
                  <a:pt x="173560" y="184836"/>
                </a:cubicBezTo>
                <a:cubicBezTo>
                  <a:pt x="173059" y="184663"/>
                  <a:pt x="172434" y="184418"/>
                  <a:pt x="171593" y="184081"/>
                </a:cubicBezTo>
                <a:cubicBezTo>
                  <a:pt x="167661" y="182410"/>
                  <a:pt x="159361" y="181426"/>
                  <a:pt x="167461" y="182114"/>
                </a:cubicBezTo>
                <a:cubicBezTo>
                  <a:pt x="166801" y="182047"/>
                  <a:pt x="163809" y="181817"/>
                  <a:pt x="161632" y="181551"/>
                </a:cubicBezTo>
                <a:cubicBezTo>
                  <a:pt x="161575" y="181862"/>
                  <a:pt x="161498" y="182146"/>
                  <a:pt x="161379" y="182538"/>
                </a:cubicBezTo>
                <a:cubicBezTo>
                  <a:pt x="161329" y="182689"/>
                  <a:pt x="161311" y="182779"/>
                  <a:pt x="161268" y="182885"/>
                </a:cubicBezTo>
                <a:cubicBezTo>
                  <a:pt x="161423" y="183795"/>
                  <a:pt x="161565" y="186274"/>
                  <a:pt x="161631" y="188413"/>
                </a:cubicBezTo>
                <a:close/>
              </a:path>
            </a:pathLst>
          </a:custGeom>
          <a:solidFill>
            <a:schemeClr val="accent1"/>
          </a:solidFill>
          <a:ln w="125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3" name="@svg_12-3713&amp;2995"/>
          <p:cNvSpPr/>
          <p:nvPr>
            <p:custDataLst>
              <p:tags r:id="rId15"/>
            </p:custDataLst>
          </p:nvPr>
        </p:nvSpPr>
        <p:spPr>
          <a:xfrm>
            <a:off x="10632123" y="1423035"/>
            <a:ext cx="158750" cy="171450"/>
          </a:xfrm>
          <a:custGeom>
            <a:avLst/>
            <a:gdLst>
              <a:gd name="connsiteX0" fmla="*/ 140784 w 142546"/>
              <a:gd name="connsiteY0" fmla="*/ 107184 h 153889"/>
              <a:gd name="connsiteX1" fmla="*/ 110989 w 142546"/>
              <a:gd name="connsiteY1" fmla="*/ 144770 h 153889"/>
              <a:gd name="connsiteX2" fmla="*/ 6431 w 142546"/>
              <a:gd name="connsiteY2" fmla="*/ 104099 h 153889"/>
              <a:gd name="connsiteX3" fmla="*/ 31974 w 142546"/>
              <a:gd name="connsiteY3" fmla="*/ 7815 h 153889"/>
              <a:gd name="connsiteX4" fmla="*/ 91970 w 142546"/>
              <a:gd name="connsiteY4" fmla="*/ 13437 h 153889"/>
              <a:gd name="connsiteX5" fmla="*/ 122656 w 142546"/>
              <a:gd name="connsiteY5" fmla="*/ 41234 h 153889"/>
              <a:gd name="connsiteX6" fmla="*/ 140542 w 142546"/>
              <a:gd name="connsiteY6" fmla="*/ 79205 h 153889"/>
              <a:gd name="connsiteX7" fmla="*/ 140761 w 142546"/>
              <a:gd name="connsiteY7" fmla="*/ 107201 h 15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546" h="153889">
                <a:moveTo>
                  <a:pt x="140784" y="107184"/>
                </a:moveTo>
                <a:cubicBezTo>
                  <a:pt x="135804" y="124302"/>
                  <a:pt x="125755" y="136256"/>
                  <a:pt x="110989" y="144770"/>
                </a:cubicBezTo>
                <a:cubicBezTo>
                  <a:pt x="73265" y="166596"/>
                  <a:pt x="24646" y="147759"/>
                  <a:pt x="6431" y="104099"/>
                </a:cubicBezTo>
                <a:cubicBezTo>
                  <a:pt x="-8403" y="68586"/>
                  <a:pt x="3378" y="28221"/>
                  <a:pt x="31974" y="7815"/>
                </a:cubicBezTo>
                <a:cubicBezTo>
                  <a:pt x="49473" y="-4672"/>
                  <a:pt x="75199" y="-1758"/>
                  <a:pt x="91970" y="13437"/>
                </a:cubicBezTo>
                <a:cubicBezTo>
                  <a:pt x="102191" y="22708"/>
                  <a:pt x="112435" y="31962"/>
                  <a:pt x="122656" y="41234"/>
                </a:cubicBezTo>
                <a:cubicBezTo>
                  <a:pt x="134292" y="51809"/>
                  <a:pt x="139964" y="65569"/>
                  <a:pt x="140542" y="79205"/>
                </a:cubicBezTo>
                <a:cubicBezTo>
                  <a:pt x="142984" y="88617"/>
                  <a:pt x="143355" y="98260"/>
                  <a:pt x="140761" y="107201"/>
                </a:cubicBezTo>
                <a:close/>
              </a:path>
            </a:pathLst>
          </a:custGeom>
          <a:solidFill>
            <a:srgbClr val="FFFBF2"/>
          </a:solidFill>
          <a:ln w="1159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17"/>
          <a:srcRect l="-2349" t="-115" r="2349" b="-21732"/>
          <a:stretch>
            <a:fillRect/>
          </a:stretch>
        </p:blipFill>
        <p:spPr>
          <a:xfrm>
            <a:off x="4919980" y="1695450"/>
            <a:ext cx="2319655" cy="1834515"/>
          </a:xfrm>
          <a:prstGeom prst="round2Diag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9200" y="1652270"/>
            <a:ext cx="2016125" cy="1624330"/>
          </a:xfrm>
          <a:prstGeom prst="round2Diag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0785" y="1604645"/>
            <a:ext cx="2197100" cy="1726565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>
            <p:custDataLst>
              <p:tags r:id="rId1"/>
            </p:custDataLst>
          </p:nvPr>
        </p:nvSpPr>
        <p:spPr>
          <a:xfrm>
            <a:off x="990089" y="1514981"/>
            <a:ext cx="932011" cy="932011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989965" y="4677410"/>
            <a:ext cx="2967355" cy="1907702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戒烟、戒酒</a:t>
            </a:r>
            <a:r>
              <a:rPr lang="zh-CN" altLang="en-US" sz="2000" b="1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sz="2000" b="1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合理安排饮食，控制盐、糖、脂肪摄入，多吃蔬菜水果，</a:t>
            </a:r>
            <a:r>
              <a:rPr lang="en-US" sz="2000" b="1" dirty="0" err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保持营养均衡</a:t>
            </a:r>
            <a:r>
              <a:rPr lang="zh-CN" altLang="en-US" sz="2000" b="1" dirty="0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sz="2000" b="1" dirty="0">
              <a:solidFill>
                <a:srgbClr val="FF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904945" y="3621991"/>
            <a:ext cx="2894110" cy="942694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96000"/>
              </a:lnSpc>
            </a:pPr>
            <a:r>
              <a:rPr lang="en-US" sz="2800" b="1" dirty="0" err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饮食</a:t>
            </a:r>
            <a:r>
              <a:rPr lang="zh-CN" altLang="en-US" sz="28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及生活方式</a:t>
            </a:r>
            <a:r>
              <a:rPr lang="en-US" sz="28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整</a:t>
            </a:r>
            <a:endParaRPr lang="en-US" sz="2800" b="1" dirty="0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5" name="Connector 5"/>
          <p:cNvCxnSpPr/>
          <p:nvPr>
            <p:custDataLst>
              <p:tags r:id="rId4"/>
            </p:custDataLst>
          </p:nvPr>
        </p:nvCxnSpPr>
        <p:spPr>
          <a:xfrm>
            <a:off x="1095003" y="4507169"/>
            <a:ext cx="2676821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Connector 6"/>
          <p:cNvCxnSpPr/>
          <p:nvPr>
            <p:custDataLst>
              <p:tags r:id="rId5"/>
            </p:custDataLst>
          </p:nvPr>
        </p:nvCxnSpPr>
        <p:spPr>
          <a:xfrm>
            <a:off x="3569918" y="4041523"/>
            <a:ext cx="207264" cy="0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Freeform 7"/>
          <p:cNvSpPr/>
          <p:nvPr>
            <p:custDataLst>
              <p:tags r:id="rId6"/>
            </p:custDataLst>
          </p:nvPr>
        </p:nvSpPr>
        <p:spPr>
          <a:xfrm>
            <a:off x="3687773" y="3947812"/>
            <a:ext cx="151723" cy="187422"/>
          </a:xfrm>
          <a:custGeom>
            <a:avLst/>
            <a:gdLst/>
            <a:ahLst/>
            <a:cxnLst/>
            <a:rect l="l" t="t" r="r" b="b"/>
            <a:pathLst>
              <a:path w="1905000" h="1905000">
                <a:moveTo>
                  <a:pt x="0" y="0"/>
                </a:moveTo>
                <a:lnTo>
                  <a:pt x="762000" y="0"/>
                </a:lnTo>
                <a:lnTo>
                  <a:pt x="1905000" y="952500"/>
                </a:lnTo>
                <a:lnTo>
                  <a:pt x="762000" y="1905000"/>
                </a:lnTo>
                <a:lnTo>
                  <a:pt x="0" y="1905000"/>
                </a:lnTo>
                <a:lnTo>
                  <a:pt x="1143000" y="9525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8" name="AutoShape 8"/>
          <p:cNvSpPr/>
          <p:nvPr>
            <p:custDataLst>
              <p:tags r:id="rId7"/>
            </p:custDataLst>
          </p:nvPr>
        </p:nvSpPr>
        <p:spPr>
          <a:xfrm>
            <a:off x="4671297" y="1454147"/>
            <a:ext cx="932011" cy="932011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pic>
        <p:nvPicPr>
          <p:cNvPr id="9" name="Picture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/>
          <a:srcRect/>
          <a:stretch>
            <a:fillRect/>
          </a:stretch>
        </p:blipFill>
        <p:spPr>
          <a:xfrm>
            <a:off x="5039938" y="1393187"/>
            <a:ext cx="2231507" cy="2231507"/>
          </a:xfrm>
          <a:prstGeom prst="ellipse">
            <a:avLst/>
          </a:prstGeom>
        </p:spPr>
      </p:pic>
      <p:sp>
        <p:nvSpPr>
          <p:cNvPr id="10" name="TextBox 10"/>
          <p:cNvSpPr txBox="1"/>
          <p:nvPr>
            <p:custDataLst>
              <p:tags r:id="rId9"/>
            </p:custDataLst>
          </p:nvPr>
        </p:nvSpPr>
        <p:spPr>
          <a:xfrm>
            <a:off x="4671297" y="3829496"/>
            <a:ext cx="2409825" cy="52768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96000"/>
              </a:lnSpc>
            </a:pPr>
            <a:r>
              <a:rPr lang="en-US" altLang="zh-CN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   </a:t>
            </a:r>
            <a:r>
              <a:rPr lang="zh-CN" altLang="en-US"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康复训练</a:t>
            </a:r>
          </a:p>
        </p:txBody>
      </p:sp>
      <p:cxnSp>
        <p:nvCxnSpPr>
          <p:cNvPr id="11" name="Connector 11"/>
          <p:cNvCxnSpPr/>
          <p:nvPr>
            <p:custDataLst>
              <p:tags r:id="rId10"/>
            </p:custDataLst>
          </p:nvPr>
        </p:nvCxnSpPr>
        <p:spPr>
          <a:xfrm>
            <a:off x="4776211" y="4446335"/>
            <a:ext cx="2676821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0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12" name="Connector 12"/>
          <p:cNvCxnSpPr/>
          <p:nvPr>
            <p:custDataLst>
              <p:tags r:id="rId11"/>
            </p:custDataLst>
          </p:nvPr>
        </p:nvCxnSpPr>
        <p:spPr>
          <a:xfrm>
            <a:off x="7251125" y="4041523"/>
            <a:ext cx="207264" cy="0"/>
          </a:xfrm>
          <a:prstGeom prst="line">
            <a:avLst/>
          </a:prstGeom>
          <a:ln w="38100">
            <a:solidFill>
              <a:schemeClr val="accent2"/>
            </a:solidFill>
            <a:prstDash val="solid"/>
            <a:headEnd type="none"/>
            <a:tailEnd type="none"/>
          </a:ln>
        </p:spPr>
        <p:style>
          <a:lnRef idx="0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13" name="Freeform 13"/>
          <p:cNvSpPr/>
          <p:nvPr>
            <p:custDataLst>
              <p:tags r:id="rId12"/>
            </p:custDataLst>
          </p:nvPr>
        </p:nvSpPr>
        <p:spPr>
          <a:xfrm>
            <a:off x="7368981" y="3947812"/>
            <a:ext cx="151723" cy="187422"/>
          </a:xfrm>
          <a:custGeom>
            <a:avLst/>
            <a:gdLst/>
            <a:ahLst/>
            <a:cxnLst/>
            <a:rect l="l" t="t" r="r" b="b"/>
            <a:pathLst>
              <a:path w="1905000" h="1905000">
                <a:moveTo>
                  <a:pt x="0" y="0"/>
                </a:moveTo>
                <a:lnTo>
                  <a:pt x="762000" y="0"/>
                </a:lnTo>
                <a:lnTo>
                  <a:pt x="1905000" y="952500"/>
                </a:lnTo>
                <a:lnTo>
                  <a:pt x="762000" y="1905000"/>
                </a:lnTo>
                <a:lnTo>
                  <a:pt x="0" y="1905000"/>
                </a:lnTo>
                <a:lnTo>
                  <a:pt x="1143000" y="9525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14" name="AutoShape 14"/>
          <p:cNvSpPr/>
          <p:nvPr>
            <p:custDataLst>
              <p:tags r:id="rId13"/>
            </p:custDataLst>
          </p:nvPr>
        </p:nvSpPr>
        <p:spPr>
          <a:xfrm>
            <a:off x="8373015" y="1454147"/>
            <a:ext cx="932011" cy="932011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pic>
        <p:nvPicPr>
          <p:cNvPr id="15" name="Picture 1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>
          <a:xfrm>
            <a:off x="8741656" y="1393187"/>
            <a:ext cx="2231507" cy="2231507"/>
          </a:xfrm>
          <a:prstGeom prst="ellipse">
            <a:avLst/>
          </a:prstGeom>
        </p:spPr>
      </p:pic>
      <p:sp>
        <p:nvSpPr>
          <p:cNvPr id="16" name="TextBox 16"/>
          <p:cNvSpPr txBox="1"/>
          <p:nvPr>
            <p:custDataLst>
              <p:tags r:id="rId15"/>
            </p:custDataLst>
          </p:nvPr>
        </p:nvSpPr>
        <p:spPr>
          <a:xfrm>
            <a:off x="8373015" y="3829496"/>
            <a:ext cx="2409825" cy="52768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96000"/>
              </a:lnSpc>
            </a:pPr>
            <a:r>
              <a:rPr lang="en-US" altLang="zh-CN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    </a:t>
            </a:r>
            <a:r>
              <a:rPr lang="zh-CN" altLang="en-US"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心理支持</a:t>
            </a:r>
          </a:p>
        </p:txBody>
      </p:sp>
      <p:cxnSp>
        <p:nvCxnSpPr>
          <p:cNvPr id="17" name="Connector 17"/>
          <p:cNvCxnSpPr/>
          <p:nvPr>
            <p:custDataLst>
              <p:tags r:id="rId16"/>
            </p:custDataLst>
          </p:nvPr>
        </p:nvCxnSpPr>
        <p:spPr>
          <a:xfrm>
            <a:off x="8477928" y="4446335"/>
            <a:ext cx="2676821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Connector 18"/>
          <p:cNvCxnSpPr/>
          <p:nvPr>
            <p:custDataLst>
              <p:tags r:id="rId17"/>
            </p:custDataLst>
          </p:nvPr>
        </p:nvCxnSpPr>
        <p:spPr>
          <a:xfrm>
            <a:off x="10952843" y="4041523"/>
            <a:ext cx="207264" cy="0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Freeform 19"/>
          <p:cNvSpPr/>
          <p:nvPr>
            <p:custDataLst>
              <p:tags r:id="rId18"/>
            </p:custDataLst>
          </p:nvPr>
        </p:nvSpPr>
        <p:spPr>
          <a:xfrm>
            <a:off x="11070699" y="3947812"/>
            <a:ext cx="151723" cy="187422"/>
          </a:xfrm>
          <a:custGeom>
            <a:avLst/>
            <a:gdLst/>
            <a:ahLst/>
            <a:cxnLst/>
            <a:rect l="l" t="t" r="r" b="b"/>
            <a:pathLst>
              <a:path w="1905000" h="1905000">
                <a:moveTo>
                  <a:pt x="0" y="0"/>
                </a:moveTo>
                <a:lnTo>
                  <a:pt x="762000" y="0"/>
                </a:lnTo>
                <a:lnTo>
                  <a:pt x="1905000" y="952500"/>
                </a:lnTo>
                <a:lnTo>
                  <a:pt x="762000" y="1905000"/>
                </a:lnTo>
                <a:lnTo>
                  <a:pt x="0" y="1905000"/>
                </a:lnTo>
                <a:lnTo>
                  <a:pt x="1143000" y="9525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</p:spPr>
      </p:sp>
      <p:pic>
        <p:nvPicPr>
          <p:cNvPr id="20" name="Picture 2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8"/>
          <a:srcRect/>
          <a:stretch>
            <a:fillRect/>
          </a:stretch>
        </p:blipFill>
        <p:spPr>
          <a:xfrm>
            <a:off x="1358558" y="1454147"/>
            <a:ext cx="2231507" cy="2231507"/>
          </a:xfrm>
          <a:prstGeom prst="ellipse">
            <a:avLst/>
          </a:prstGeom>
        </p:spPr>
      </p:pic>
      <p:sp>
        <p:nvSpPr>
          <p:cNvPr id="21" name="TextBox 21"/>
          <p:cNvSpPr txBox="1"/>
          <p:nvPr>
            <p:custDataLst>
              <p:tags r:id="rId20"/>
            </p:custDataLst>
          </p:nvPr>
        </p:nvSpPr>
        <p:spPr>
          <a:xfrm>
            <a:off x="4671060" y="4677410"/>
            <a:ext cx="2957830" cy="149923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适当的康复训练</a:t>
            </a:r>
            <a:r>
              <a:rPr lang="en-US" sz="2000" b="1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，如肢体功能锻炼、语言训练等，</a:t>
            </a:r>
            <a:r>
              <a:rPr lang="en-US" sz="2000" b="1" dirty="0" err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提高生活自理能力</a:t>
            </a:r>
            <a:endParaRPr lang="en-US" sz="2000" b="1" dirty="0">
              <a:solidFill>
                <a:srgbClr val="FF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extBox 22"/>
          <p:cNvSpPr txBox="1"/>
          <p:nvPr>
            <p:custDataLst>
              <p:tags r:id="rId21"/>
            </p:custDataLst>
          </p:nvPr>
        </p:nvSpPr>
        <p:spPr>
          <a:xfrm>
            <a:off x="8373110" y="4677410"/>
            <a:ext cx="3165475" cy="149923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关注患者的</a:t>
            </a:r>
            <a:r>
              <a:rPr lang="en-US" sz="2000" b="1" dirty="0" err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心理健康</a:t>
            </a:r>
            <a:r>
              <a:rPr lang="en-US" sz="2000" b="1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，给予关爱和支持，帮助患者树立信心，</a:t>
            </a:r>
            <a:r>
              <a:rPr lang="en-US" sz="2000" b="1" dirty="0" err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积极面对生活</a:t>
            </a:r>
            <a:endParaRPr lang="en-US" sz="2000" b="1" dirty="0">
              <a:solidFill>
                <a:srgbClr val="FF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TextBox 23"/>
          <p:cNvSpPr txBox="1"/>
          <p:nvPr>
            <p:custDataLst>
              <p:tags r:id="rId22"/>
            </p:custDataLst>
          </p:nvPr>
        </p:nvSpPr>
        <p:spPr>
          <a:xfrm>
            <a:off x="8392065" y="1604894"/>
            <a:ext cx="581025" cy="4572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lang="en-US" sz="202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03</a:t>
            </a:r>
          </a:p>
        </p:txBody>
      </p:sp>
      <p:sp>
        <p:nvSpPr>
          <p:cNvPr id="24" name="TextBox 24"/>
          <p:cNvSpPr txBox="1"/>
          <p:nvPr>
            <p:custDataLst>
              <p:tags r:id="rId23"/>
            </p:custDataLst>
          </p:nvPr>
        </p:nvSpPr>
        <p:spPr>
          <a:xfrm>
            <a:off x="4690347" y="1604894"/>
            <a:ext cx="578298" cy="437007"/>
          </a:xfrm>
          <a:prstGeom prst="rect">
            <a:avLst/>
          </a:prstGeom>
        </p:spPr>
        <p:txBody>
          <a:bodyPr vert="horz" wrap="square" lIns="114300" tIns="57150" rIns="114300" bIns="57150" rtlCol="0" anchor="ctr" anchorCtr="1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2025" b="1" dirty="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02</a:t>
            </a:r>
          </a:p>
        </p:txBody>
      </p:sp>
      <p:sp>
        <p:nvSpPr>
          <p:cNvPr id="25" name="TextBox 25"/>
          <p:cNvSpPr txBox="1"/>
          <p:nvPr>
            <p:custDataLst>
              <p:tags r:id="rId24"/>
            </p:custDataLst>
          </p:nvPr>
        </p:nvSpPr>
        <p:spPr>
          <a:xfrm>
            <a:off x="980564" y="1604894"/>
            <a:ext cx="581025" cy="4572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lang="en-US" sz="202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454963" y="93878"/>
            <a:ext cx="10641129" cy="936625"/>
            <a:chOff x="454963" y="93878"/>
            <a:chExt cx="10641129" cy="936625"/>
          </a:xfrm>
        </p:grpSpPr>
        <p:sp>
          <p:nvSpPr>
            <p:cNvPr id="27" name="AutoShape 27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9" name="AutoShape 29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0" name="AutoShape 30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1" name="AutoShape 31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2" name="AutoShape 32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33" name="AutoShape 33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4" name="AutoShape 34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5" name="AutoShape 35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6" name="AutoShape 36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7" name="AutoShape 37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38" name="AutoShape 38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9" name="AutoShape 39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40" name="AutoShape 40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41" name="AutoShape 41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42" name="AutoShape 42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43" name="AutoShape 43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44" name="AutoShape 44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45" name="AutoShape 45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46" name="AutoShape 46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1094842" y="93878"/>
              <a:ext cx="10001250" cy="936625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3200" b="1" dirty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提高生活质量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9" name="矩形 2"/>
          <p:cNvSpPr/>
          <p:nvPr/>
        </p:nvSpPr>
        <p:spPr>
          <a:xfrm>
            <a:off x="174051" y="-9004"/>
            <a:ext cx="3995059" cy="6858000"/>
          </a:xfrm>
          <a:custGeom>
            <a:avLst/>
            <a:gdLst>
              <a:gd name="connsiteX0" fmla="*/ 0 w 3483429"/>
              <a:gd name="connsiteY0" fmla="*/ 0 h 6858000"/>
              <a:gd name="connsiteX1" fmla="*/ 3483429 w 3483429"/>
              <a:gd name="connsiteY1" fmla="*/ 0 h 6858000"/>
              <a:gd name="connsiteX2" fmla="*/ 3483429 w 3483429"/>
              <a:gd name="connsiteY2" fmla="*/ 6858000 h 6858000"/>
              <a:gd name="connsiteX3" fmla="*/ 0 w 3483429"/>
              <a:gd name="connsiteY3" fmla="*/ 6858000 h 6858000"/>
              <a:gd name="connsiteX4" fmla="*/ 0 w 3483429"/>
              <a:gd name="connsiteY4" fmla="*/ 0 h 6858000"/>
              <a:gd name="connsiteX0-1" fmla="*/ 0 w 3483429"/>
              <a:gd name="connsiteY0-2" fmla="*/ 0 h 6858000"/>
              <a:gd name="connsiteX1-3" fmla="*/ 3483429 w 3483429"/>
              <a:gd name="connsiteY1-4" fmla="*/ 0 h 6858000"/>
              <a:gd name="connsiteX2-5" fmla="*/ 3483429 w 3483429"/>
              <a:gd name="connsiteY2-6" fmla="*/ 6858000 h 6858000"/>
              <a:gd name="connsiteX3-7" fmla="*/ 0 w 3483429"/>
              <a:gd name="connsiteY3-8" fmla="*/ 6858000 h 6858000"/>
              <a:gd name="connsiteX4-9" fmla="*/ 0 w 3483429"/>
              <a:gd name="connsiteY4-10" fmla="*/ 0 h 6858000"/>
              <a:gd name="connsiteX0-11" fmla="*/ 0 w 3483429"/>
              <a:gd name="connsiteY0-12" fmla="*/ 0 h 6858000"/>
              <a:gd name="connsiteX1-13" fmla="*/ 3483429 w 3483429"/>
              <a:gd name="connsiteY1-14" fmla="*/ 0 h 6858000"/>
              <a:gd name="connsiteX2-15" fmla="*/ 3483429 w 3483429"/>
              <a:gd name="connsiteY2-16" fmla="*/ 6858000 h 6858000"/>
              <a:gd name="connsiteX3-17" fmla="*/ 0 w 3483429"/>
              <a:gd name="connsiteY3-18" fmla="*/ 6858000 h 6858000"/>
              <a:gd name="connsiteX4-19" fmla="*/ 0 w 3483429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83429" h="6858000">
                <a:moveTo>
                  <a:pt x="0" y="0"/>
                </a:moveTo>
                <a:lnTo>
                  <a:pt x="3483429" y="0"/>
                </a:lnTo>
                <a:cubicBezTo>
                  <a:pt x="2100943" y="2688772"/>
                  <a:pt x="2764972" y="4833257"/>
                  <a:pt x="3483429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1049041" name="矩形 2"/>
          <p:cNvSpPr/>
          <p:nvPr/>
        </p:nvSpPr>
        <p:spPr>
          <a:xfrm>
            <a:off x="-15300" y="-3"/>
            <a:ext cx="3995059" cy="6858000"/>
          </a:xfrm>
          <a:custGeom>
            <a:avLst/>
            <a:gdLst>
              <a:gd name="connsiteX0" fmla="*/ 0 w 3483429"/>
              <a:gd name="connsiteY0" fmla="*/ 0 h 6858000"/>
              <a:gd name="connsiteX1" fmla="*/ 3483429 w 3483429"/>
              <a:gd name="connsiteY1" fmla="*/ 0 h 6858000"/>
              <a:gd name="connsiteX2" fmla="*/ 3483429 w 3483429"/>
              <a:gd name="connsiteY2" fmla="*/ 6858000 h 6858000"/>
              <a:gd name="connsiteX3" fmla="*/ 0 w 3483429"/>
              <a:gd name="connsiteY3" fmla="*/ 6858000 h 6858000"/>
              <a:gd name="connsiteX4" fmla="*/ 0 w 3483429"/>
              <a:gd name="connsiteY4" fmla="*/ 0 h 6858000"/>
              <a:gd name="connsiteX0-1" fmla="*/ 0 w 3483429"/>
              <a:gd name="connsiteY0-2" fmla="*/ 0 h 6858000"/>
              <a:gd name="connsiteX1-3" fmla="*/ 3483429 w 3483429"/>
              <a:gd name="connsiteY1-4" fmla="*/ 0 h 6858000"/>
              <a:gd name="connsiteX2-5" fmla="*/ 3483429 w 3483429"/>
              <a:gd name="connsiteY2-6" fmla="*/ 6858000 h 6858000"/>
              <a:gd name="connsiteX3-7" fmla="*/ 0 w 3483429"/>
              <a:gd name="connsiteY3-8" fmla="*/ 6858000 h 6858000"/>
              <a:gd name="connsiteX4-9" fmla="*/ 0 w 3483429"/>
              <a:gd name="connsiteY4-10" fmla="*/ 0 h 6858000"/>
              <a:gd name="connsiteX0-11" fmla="*/ 0 w 3483429"/>
              <a:gd name="connsiteY0-12" fmla="*/ 0 h 6858000"/>
              <a:gd name="connsiteX1-13" fmla="*/ 3483429 w 3483429"/>
              <a:gd name="connsiteY1-14" fmla="*/ 0 h 6858000"/>
              <a:gd name="connsiteX2-15" fmla="*/ 3483429 w 3483429"/>
              <a:gd name="connsiteY2-16" fmla="*/ 6858000 h 6858000"/>
              <a:gd name="connsiteX3-17" fmla="*/ 0 w 3483429"/>
              <a:gd name="connsiteY3-18" fmla="*/ 6858000 h 6858000"/>
              <a:gd name="connsiteX4-19" fmla="*/ 0 w 3483429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83429" h="6858000">
                <a:moveTo>
                  <a:pt x="0" y="0"/>
                </a:moveTo>
                <a:lnTo>
                  <a:pt x="3483429" y="0"/>
                </a:lnTo>
                <a:cubicBezTo>
                  <a:pt x="2100943" y="2688772"/>
                  <a:pt x="2764972" y="4833257"/>
                  <a:pt x="3483429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49042" name="矩形 2"/>
          <p:cNvSpPr/>
          <p:nvPr/>
        </p:nvSpPr>
        <p:spPr>
          <a:xfrm>
            <a:off x="-6748" y="0"/>
            <a:ext cx="3995059" cy="6858000"/>
          </a:xfrm>
          <a:custGeom>
            <a:avLst/>
            <a:gdLst>
              <a:gd name="connsiteX0" fmla="*/ 0 w 3483429"/>
              <a:gd name="connsiteY0" fmla="*/ 0 h 6858000"/>
              <a:gd name="connsiteX1" fmla="*/ 3483429 w 3483429"/>
              <a:gd name="connsiteY1" fmla="*/ 0 h 6858000"/>
              <a:gd name="connsiteX2" fmla="*/ 3483429 w 3483429"/>
              <a:gd name="connsiteY2" fmla="*/ 6858000 h 6858000"/>
              <a:gd name="connsiteX3" fmla="*/ 0 w 3483429"/>
              <a:gd name="connsiteY3" fmla="*/ 6858000 h 6858000"/>
              <a:gd name="connsiteX4" fmla="*/ 0 w 3483429"/>
              <a:gd name="connsiteY4" fmla="*/ 0 h 6858000"/>
              <a:gd name="connsiteX0-1" fmla="*/ 0 w 3483429"/>
              <a:gd name="connsiteY0-2" fmla="*/ 0 h 6858000"/>
              <a:gd name="connsiteX1-3" fmla="*/ 3483429 w 3483429"/>
              <a:gd name="connsiteY1-4" fmla="*/ 0 h 6858000"/>
              <a:gd name="connsiteX2-5" fmla="*/ 3483429 w 3483429"/>
              <a:gd name="connsiteY2-6" fmla="*/ 6858000 h 6858000"/>
              <a:gd name="connsiteX3-7" fmla="*/ 0 w 3483429"/>
              <a:gd name="connsiteY3-8" fmla="*/ 6858000 h 6858000"/>
              <a:gd name="connsiteX4-9" fmla="*/ 0 w 3483429"/>
              <a:gd name="connsiteY4-10" fmla="*/ 0 h 6858000"/>
              <a:gd name="connsiteX0-11" fmla="*/ 0 w 3483429"/>
              <a:gd name="connsiteY0-12" fmla="*/ 0 h 6858000"/>
              <a:gd name="connsiteX1-13" fmla="*/ 3483429 w 3483429"/>
              <a:gd name="connsiteY1-14" fmla="*/ 0 h 6858000"/>
              <a:gd name="connsiteX2-15" fmla="*/ 3483429 w 3483429"/>
              <a:gd name="connsiteY2-16" fmla="*/ 6858000 h 6858000"/>
              <a:gd name="connsiteX3-17" fmla="*/ 0 w 3483429"/>
              <a:gd name="connsiteY3-18" fmla="*/ 6858000 h 6858000"/>
              <a:gd name="connsiteX4-19" fmla="*/ 0 w 3483429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83429" h="6858000">
                <a:moveTo>
                  <a:pt x="0" y="0"/>
                </a:moveTo>
                <a:lnTo>
                  <a:pt x="3483429" y="0"/>
                </a:lnTo>
                <a:cubicBezTo>
                  <a:pt x="2100943" y="2688772"/>
                  <a:pt x="2764972" y="4833257"/>
                  <a:pt x="3483429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49043" name="TextBox 35"/>
          <p:cNvSpPr txBox="1"/>
          <p:nvPr/>
        </p:nvSpPr>
        <p:spPr>
          <a:xfrm>
            <a:off x="5135894" y="2564905"/>
            <a:ext cx="5598519" cy="143198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dist"/>
            <a:r>
              <a:rPr lang="zh-CN" altLang="en-US" sz="8000" dirty="0">
                <a:solidFill>
                  <a:srgbClr val="00206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+mn-ea"/>
                <a:sym typeface="+mn-lt"/>
              </a:rPr>
              <a:t>谢  谢！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415" y="1781175"/>
            <a:ext cx="5502275" cy="282511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290445" y="942340"/>
            <a:ext cx="8060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</a:rPr>
              <a:t>明天和意外谁也不知道到底哪一个会先到来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05" y="1781175"/>
            <a:ext cx="5477510" cy="288925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285" y="2825750"/>
            <a:ext cx="5432425" cy="288988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65" y="3365500"/>
            <a:ext cx="5477510" cy="288988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735" y="3020060"/>
            <a:ext cx="5608320" cy="323469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370" y="3917315"/>
            <a:ext cx="7730490" cy="1943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29665" y="293370"/>
            <a:ext cx="8926195" cy="793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</a:rPr>
              <a:t>脑出血起病急，病情变化快，致残、致死率高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422390" y="1840230"/>
            <a:ext cx="4008755" cy="398780"/>
          </a:xfrm>
          <a:prstGeom prst="rect">
            <a:avLst/>
          </a:prstGeom>
          <a:noFill/>
          <a:ln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脑出血发病率为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(60-80)/10</a:t>
            </a:r>
            <a:r>
              <a:rPr lang="zh-CN" altLang="en-US" sz="20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万人	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95855" y="2466975"/>
            <a:ext cx="5741670" cy="398780"/>
          </a:xfrm>
          <a:prstGeom prst="rect">
            <a:avLst/>
          </a:prstGeom>
          <a:noFill/>
          <a:ln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80%</a:t>
            </a:r>
            <a:r>
              <a:rPr lang="zh-CN" altLang="en-US" sz="2000" b="1" dirty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为大脑半球出血，脑干和小脑出血约占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20%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617970" y="2992755"/>
            <a:ext cx="4787265" cy="398780"/>
          </a:xfrm>
          <a:prstGeom prst="rect">
            <a:avLst/>
          </a:prstGeom>
          <a:noFill/>
          <a:ln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在我国，脑出血占全部脑卒中的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20-30%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414395" y="3518535"/>
            <a:ext cx="4025900" cy="398780"/>
          </a:xfrm>
          <a:prstGeom prst="rect">
            <a:avLst/>
          </a:prstGeom>
          <a:noFill/>
          <a:ln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脑出血急性期病死率为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30%~40%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97685" y="5781675"/>
            <a:ext cx="8785860" cy="82994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幸存者约有2/3存在不同程度的劳动力丧失，给家庭和社会带来巨大的直接和间接经济损失与负担</a:t>
            </a:r>
          </a:p>
        </p:txBody>
      </p:sp>
      <p:cxnSp>
        <p:nvCxnSpPr>
          <p:cNvPr id="34" name="直接连接符 33"/>
          <p:cNvCxnSpPr/>
          <p:nvPr/>
        </p:nvCxnSpPr>
        <p:spPr>
          <a:xfrm>
            <a:off x="2573655" y="3021330"/>
            <a:ext cx="0" cy="134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2556510" y="2959735"/>
            <a:ext cx="75565" cy="7556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1275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500" kern="0" dirty="0">
              <a:solidFill>
                <a:srgbClr val="20386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454963" y="93878"/>
            <a:ext cx="10641129" cy="864789"/>
            <a:chOff x="454963" y="93878"/>
            <a:chExt cx="10641129" cy="864789"/>
          </a:xfrm>
        </p:grpSpPr>
        <p:sp>
          <p:nvSpPr>
            <p:cNvPr id="13" name="AutoShape 13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1" name="AutoShape 21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6" name="AutoShape 26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7" name="AutoShape 27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9" name="AutoShape 29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0" name="AutoShape 30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1" name="AutoShape 31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2" name="AutoShape 32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94842" y="93878"/>
              <a:ext cx="10001250" cy="864789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3200" b="1" dirty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什么是脑出血</a:t>
              </a:r>
            </a:p>
          </p:txBody>
        </p:sp>
      </p:grpSp>
      <p:sp>
        <p:nvSpPr>
          <p:cNvPr id="2" name="AutoShape 11"/>
          <p:cNvSpPr/>
          <p:nvPr>
            <p:custDataLst>
              <p:tags r:id="rId1"/>
            </p:custDataLst>
          </p:nvPr>
        </p:nvSpPr>
        <p:spPr>
          <a:xfrm>
            <a:off x="4913630" y="1615440"/>
            <a:ext cx="6701155" cy="3760470"/>
          </a:xfrm>
          <a:prstGeom prst="rect">
            <a:avLst/>
          </a:prstGeom>
          <a:noFill/>
        </p:spPr>
        <p:txBody>
          <a:bodyPr vert="horz" wrap="square" lIns="85725" tIns="85725" rIns="47625" bIns="85725" rtlCol="0" anchor="t" anchorCtr="0">
            <a:noAutofit/>
          </a:bodyPr>
          <a:lstStyle/>
          <a:p>
            <a:pPr algn="l">
              <a:lnSpc>
                <a:spcPct val="140000"/>
              </a:lnSpc>
              <a:spcBef>
                <a:spcPts val="375"/>
              </a:spcBef>
              <a:buClrTx/>
              <a:buSzTx/>
              <a:buFontTx/>
            </a:pPr>
            <a:r>
              <a:rPr lang="en-US" sz="200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en-US" sz="2800" b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脑出血</a:t>
            </a:r>
          </a:p>
          <a:p>
            <a:pPr algn="l">
              <a:lnSpc>
                <a:spcPct val="140000"/>
              </a:lnSpc>
              <a:spcBef>
                <a:spcPts val="375"/>
              </a:spcBef>
              <a:buClrTx/>
              <a:buSzTx/>
              <a:buFontTx/>
            </a:pPr>
            <a:r>
              <a:rPr lang="en-US" altLang="zh-CN" sz="2800" b="1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Cerebral hemorrhage</a:t>
            </a:r>
          </a:p>
          <a:p>
            <a:pPr algn="l">
              <a:lnSpc>
                <a:spcPct val="14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指原发性非外伤性脑实质内出血，也称自发性脑</a:t>
            </a:r>
            <a:r>
              <a:rPr lang="en-US" altLang="zh-CN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  <a:p>
            <a:pPr algn="l">
              <a:lnSpc>
                <a:spcPct val="140000"/>
              </a:lnSpc>
              <a:spcBef>
                <a:spcPts val="375"/>
              </a:spcBef>
              <a:buClrTx/>
              <a:buSzTx/>
              <a:buFontTx/>
            </a:pPr>
            <a:r>
              <a:rPr lang="en-US" altLang="zh-CN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出血，是中老年人常见的急性脑血管病，</a:t>
            </a: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占急性</a:t>
            </a:r>
          </a:p>
          <a:p>
            <a:pPr algn="l">
              <a:lnSpc>
                <a:spcPct val="14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脑血管病的</a:t>
            </a:r>
            <a:r>
              <a:rPr lang="zh-CN" altLang="en-US" sz="2400" b="1">
                <a:solidFill>
                  <a:srgbClr val="C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20%-30%</a:t>
            </a:r>
          </a:p>
        </p:txBody>
      </p:sp>
      <p:pic>
        <p:nvPicPr>
          <p:cNvPr id="4" name="23b24d2f5bd4ce2da195c4ae68d7c6f5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465" y="2441575"/>
            <a:ext cx="3377565" cy="23507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204450" y="4968875"/>
            <a:ext cx="1886585" cy="169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115" y="203835"/>
            <a:ext cx="913130" cy="832485"/>
          </a:xfrm>
          <a:prstGeom prst="rect">
            <a:avLst/>
          </a:prstGeom>
        </p:spPr>
      </p:pic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33477" y="3106297"/>
            <a:ext cx="7725045" cy="1159200"/>
          </a:xfrm>
        </p:spPr>
        <p:txBody>
          <a:bodyPr/>
          <a:lstStyle/>
          <a:p>
            <a:r>
              <a:rPr lang="zh-CN" altLang="en-US"/>
              <a:t>有什么症状呢？</a:t>
            </a: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513000" y="1376507"/>
            <a:ext cx="5166000" cy="1602000"/>
          </a:xfrm>
        </p:spPr>
        <p:txBody>
          <a:bodyPr/>
          <a:lstStyle/>
          <a:p>
            <a:r>
              <a:rPr lang="en-US" altLang="zh-CN"/>
              <a:t>PART TWO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054100"/>
            <a:ext cx="12192635" cy="580390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54963" y="93878"/>
            <a:ext cx="10641129" cy="936625"/>
            <a:chOff x="454963" y="93878"/>
            <a:chExt cx="10641129" cy="936625"/>
          </a:xfrm>
        </p:grpSpPr>
        <p:sp>
          <p:nvSpPr>
            <p:cNvPr id="13" name="AutoShape 13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1" name="AutoShape 21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6" name="AutoShape 26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7" name="AutoShape 27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9" name="AutoShape 29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0" name="AutoShape 30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1" name="AutoShape 31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2" name="AutoShape 32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94842" y="93878"/>
              <a:ext cx="10001250" cy="936625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32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脑出血的症状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115" y="203835"/>
            <a:ext cx="913130" cy="832485"/>
          </a:xfrm>
          <a:prstGeom prst="rect">
            <a:avLst/>
          </a:prstGeom>
        </p:spPr>
      </p:pic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33477" y="3106297"/>
            <a:ext cx="7725045" cy="1159200"/>
          </a:xfrm>
        </p:spPr>
        <p:txBody>
          <a:bodyPr/>
          <a:lstStyle/>
          <a:p>
            <a:r>
              <a:rPr lang="zh-CN" altLang="en-US"/>
              <a:t>发病的原因是什么呢？</a:t>
            </a: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513000" y="1376507"/>
            <a:ext cx="5166000" cy="1602000"/>
          </a:xfrm>
        </p:spPr>
        <p:txBody>
          <a:bodyPr/>
          <a:lstStyle/>
          <a:p>
            <a:r>
              <a:rPr lang="en-US" altLang="zh-CN"/>
              <a:t>PART THREE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454963" y="93878"/>
            <a:ext cx="10641129" cy="936625"/>
            <a:chOff x="454963" y="93878"/>
            <a:chExt cx="10641129" cy="936625"/>
          </a:xfrm>
        </p:grpSpPr>
        <p:sp>
          <p:nvSpPr>
            <p:cNvPr id="13" name="AutoShape 13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1" name="AutoShape 21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26" name="AutoShape 26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27" name="AutoShape 27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28" name="AutoShape 28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9" name="AutoShape 29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</p:sp>
        <p:sp>
          <p:nvSpPr>
            <p:cNvPr id="30" name="AutoShape 30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</p:sp>
        <p:sp>
          <p:nvSpPr>
            <p:cNvPr id="31" name="AutoShape 31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</p:sp>
        <p:sp>
          <p:nvSpPr>
            <p:cNvPr id="32" name="AutoShape 32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94842" y="93878"/>
              <a:ext cx="10001250" cy="936625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32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病因与风险因素</a:t>
              </a:r>
            </a:p>
          </p:txBody>
        </p:sp>
      </p:grpSp>
      <p:sp>
        <p:nvSpPr>
          <p:cNvPr id="34" name="任意多边形 15"/>
          <p:cNvSpPr/>
          <p:nvPr>
            <p:custDataLst>
              <p:tags r:id="rId1"/>
            </p:custDataLst>
          </p:nvPr>
        </p:nvSpPr>
        <p:spPr>
          <a:xfrm>
            <a:off x="704137" y="1826396"/>
            <a:ext cx="4646295" cy="3843064"/>
          </a:xfrm>
          <a:custGeom>
            <a:avLst/>
            <a:gdLst>
              <a:gd name="adj" fmla="val 8696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17" h="6052">
                <a:moveTo>
                  <a:pt x="489" y="0"/>
                </a:moveTo>
                <a:lnTo>
                  <a:pt x="6828" y="0"/>
                </a:lnTo>
                <a:cubicBezTo>
                  <a:pt x="7098" y="0"/>
                  <a:pt x="7317" y="219"/>
                  <a:pt x="7317" y="489"/>
                </a:cubicBezTo>
                <a:lnTo>
                  <a:pt x="7317" y="5134"/>
                </a:lnTo>
                <a:cubicBezTo>
                  <a:pt x="7317" y="5404"/>
                  <a:pt x="7098" y="5623"/>
                  <a:pt x="6828" y="5623"/>
                </a:cubicBezTo>
                <a:lnTo>
                  <a:pt x="1234" y="5623"/>
                </a:lnTo>
                <a:lnTo>
                  <a:pt x="699" y="6052"/>
                </a:lnTo>
                <a:lnTo>
                  <a:pt x="700" y="5623"/>
                </a:lnTo>
                <a:lnTo>
                  <a:pt x="489" y="5623"/>
                </a:lnTo>
                <a:cubicBezTo>
                  <a:pt x="219" y="5623"/>
                  <a:pt x="0" y="5404"/>
                  <a:pt x="0" y="5134"/>
                </a:cubicBezTo>
                <a:lnTo>
                  <a:pt x="0" y="489"/>
                </a:lnTo>
                <a:cubicBezTo>
                  <a:pt x="0" y="219"/>
                  <a:pt x="219" y="0"/>
                  <a:pt x="489" y="0"/>
                </a:cubicBezTo>
                <a:close/>
              </a:path>
            </a:pathLst>
          </a:custGeom>
          <a:gradFill>
            <a:gsLst>
              <a:gs pos="65000">
                <a:schemeClr val="accent1"/>
              </a:gs>
              <a:gs pos="2000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 14"/>
          <p:cNvSpPr/>
          <p:nvPr>
            <p:custDataLst>
              <p:tags r:id="rId2"/>
            </p:custDataLst>
          </p:nvPr>
        </p:nvSpPr>
        <p:spPr>
          <a:xfrm flipH="1" flipV="1">
            <a:off x="2199562" y="2970666"/>
            <a:ext cx="3409950" cy="2887345"/>
          </a:xfrm>
          <a:custGeom>
            <a:avLst/>
            <a:gdLst>
              <a:gd name="connsiteX0" fmla="*/ 1 w 570"/>
              <a:gd name="connsiteY0" fmla="*/ 476 h 476"/>
              <a:gd name="connsiteX1" fmla="*/ 0 w 570"/>
              <a:gd name="connsiteY1" fmla="*/ 0 h 476"/>
              <a:gd name="connsiteX2" fmla="*/ 570 w 570"/>
              <a:gd name="connsiteY2" fmla="*/ 476 h 476"/>
              <a:gd name="connsiteX3" fmla="*/ 1 w 570"/>
              <a:gd name="connsiteY3" fmla="*/ 476 h 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0" h="4547">
                <a:moveTo>
                  <a:pt x="579" y="0"/>
                </a:moveTo>
                <a:lnTo>
                  <a:pt x="1030" y="362"/>
                </a:lnTo>
                <a:lnTo>
                  <a:pt x="5026" y="362"/>
                </a:lnTo>
                <a:cubicBezTo>
                  <a:pt x="5185" y="362"/>
                  <a:pt x="5317" y="471"/>
                  <a:pt x="5354" y="618"/>
                </a:cubicBezTo>
                <a:lnTo>
                  <a:pt x="5355" y="624"/>
                </a:lnTo>
                <a:lnTo>
                  <a:pt x="5359" y="638"/>
                </a:lnTo>
                <a:cubicBezTo>
                  <a:pt x="5366" y="666"/>
                  <a:pt x="5370" y="695"/>
                  <a:pt x="5370" y="726"/>
                </a:cubicBezTo>
                <a:lnTo>
                  <a:pt x="5370" y="4198"/>
                </a:lnTo>
                <a:cubicBezTo>
                  <a:pt x="5370" y="4391"/>
                  <a:pt x="5214" y="4547"/>
                  <a:pt x="5021" y="4547"/>
                </a:cubicBezTo>
                <a:lnTo>
                  <a:pt x="349" y="4547"/>
                </a:lnTo>
                <a:cubicBezTo>
                  <a:pt x="258" y="4547"/>
                  <a:pt x="176" y="4513"/>
                  <a:pt x="114" y="4456"/>
                </a:cubicBezTo>
                <a:lnTo>
                  <a:pt x="114" y="4456"/>
                </a:lnTo>
                <a:lnTo>
                  <a:pt x="111" y="4453"/>
                </a:lnTo>
                <a:cubicBezTo>
                  <a:pt x="43" y="4392"/>
                  <a:pt x="0" y="4302"/>
                  <a:pt x="0" y="4203"/>
                </a:cubicBezTo>
                <a:lnTo>
                  <a:pt x="0" y="4198"/>
                </a:lnTo>
                <a:lnTo>
                  <a:pt x="0" y="726"/>
                </a:lnTo>
                <a:lnTo>
                  <a:pt x="0" y="700"/>
                </a:lnTo>
                <a:cubicBezTo>
                  <a:pt x="0" y="513"/>
                  <a:pt x="151" y="362"/>
                  <a:pt x="338" y="362"/>
                </a:cubicBezTo>
                <a:lnTo>
                  <a:pt x="580" y="362"/>
                </a:lnTo>
                <a:lnTo>
                  <a:pt x="579" y="0"/>
                </a:lnTo>
                <a:close/>
              </a:path>
            </a:pathLst>
          </a:custGeom>
          <a:gradFill>
            <a:gsLst>
              <a:gs pos="80000">
                <a:schemeClr val="accent1">
                  <a:alpha val="60000"/>
                </a:schemeClr>
              </a:gs>
              <a:gs pos="0">
                <a:schemeClr val="accent1">
                  <a:lumMod val="60000"/>
                  <a:lumOff val="40000"/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圆角矩形 13"/>
          <p:cNvSpPr/>
          <p:nvPr>
            <p:custDataLst>
              <p:tags r:id="rId3"/>
            </p:custDataLst>
          </p:nvPr>
        </p:nvSpPr>
        <p:spPr>
          <a:xfrm>
            <a:off x="6211934" y="1654137"/>
            <a:ext cx="1826527" cy="527357"/>
          </a:xfrm>
          <a:prstGeom prst="roundRect">
            <a:avLst>
              <a:gd name="adj" fmla="val 1204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病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因</a:t>
            </a:r>
          </a:p>
        </p:txBody>
      </p:sp>
      <p:sp>
        <p:nvSpPr>
          <p:cNvPr id="38" name="矩形 37"/>
          <p:cNvSpPr/>
          <p:nvPr>
            <p:custDataLst>
              <p:tags r:id="rId4"/>
            </p:custDataLst>
          </p:nvPr>
        </p:nvSpPr>
        <p:spPr>
          <a:xfrm>
            <a:off x="6211934" y="2251025"/>
            <a:ext cx="5246174" cy="149849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高血压</a:t>
            </a: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、动脉粥样硬化、脑血管畸形、颅内动脉瘤等</a:t>
            </a:r>
          </a:p>
        </p:txBody>
      </p:sp>
      <p:sp>
        <p:nvSpPr>
          <p:cNvPr id="39" name="圆角矩形 24"/>
          <p:cNvSpPr/>
          <p:nvPr>
            <p:custDataLst>
              <p:tags r:id="rId5"/>
            </p:custDataLst>
          </p:nvPr>
        </p:nvSpPr>
        <p:spPr>
          <a:xfrm>
            <a:off x="6211934" y="4168055"/>
            <a:ext cx="1826527" cy="529190"/>
          </a:xfrm>
          <a:prstGeom prst="roundRect">
            <a:avLst>
              <a:gd name="adj" fmla="val 1199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风险因素</a:t>
            </a:r>
          </a:p>
        </p:txBody>
      </p:sp>
      <p:sp>
        <p:nvSpPr>
          <p:cNvPr id="40" name="矩形 39"/>
          <p:cNvSpPr/>
          <p:nvPr>
            <p:custDataLst>
              <p:tags r:id="rId6"/>
            </p:custDataLst>
          </p:nvPr>
        </p:nvSpPr>
        <p:spPr>
          <a:xfrm>
            <a:off x="6211934" y="4764309"/>
            <a:ext cx="5246174" cy="149849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年龄、高血压、糖尿病、高血脂、吸烟、酗酒等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40" y="1882775"/>
            <a:ext cx="4518025" cy="34702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85075812-fc2c-448b-9ca9-37ef1e393410"/>
  <p:tag name="ISLIDE.GUIDESSETTING" val="{&quot;Id&quot;:&quot;GuidesStyle_None&quot;,&quot;Name&quot;:&quot;无&quot;,&quot;HeaderHeight&quot;:0.0,&quot;FooterHeight&quot;:0.0,&quot;SideMargin&quot;:0.0,&quot;TopMargin&quot;:0.0,&quot;BottomMargin&quot;:0.0,&quot;IntervalMargin&quot;:0.0,&quot;SettingType&quot;:&quot;System&quot;}"/>
  <p:tag name="COMMONDATA" val="eyJoZGlkIjoiNGVjMTgzODkwODQ4YTA1NjZjMmM2MGUxNmU4MWI3ZGMifQ=="/>
  <p:tag name="RESOURCE_RECORD_KEY" val="{&quot;65&quot;:[20235894],&quot;70&quot;:[3314167,3314281,3313650,3312617,3312126,3312296,3313620,3313678,3314448,3312201,3315801,3314934,3319534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5894"/>
  <p:tag name="KSO_WM_TEMPLATE_CATEGORY" val="custom"/>
  <p:tag name="KSO_WM_TEMPLATE_MASTER_TYPE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母版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894"/>
  <p:tag name="KSO_WM_TEMPLATE_CATEGORY" val="custom"/>
  <p:tag name="KSO_WM_SLIDE_INDEX" val="7"/>
  <p:tag name="KSO_WM_SLIDE_ID" val="custom20235894_7"/>
  <p:tag name="KSO_WM_TEMPLATE_MASTER_TYPE" val="0"/>
  <p:tag name="KSO_WM_SLIDE_LAYOUT" val="a_e"/>
  <p:tag name="KSO_WM_SLIDE_LAYOUT_CNT" val="1_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894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  <p:tag name="KSO_WM_UNIT_ISCONTENTSTITLE" val="0"/>
  <p:tag name="KSO_WM_UNIT_TEXT_TYPE" val="1"/>
  <p:tag name="KSO_WM_UNIT_PRESET_TEXT" val="单击添加章节标题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894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5.12614173228343,&quot;left&quot;:81.85,&quot;top&quot;:116.77385826771656,&quot;width&quot;:848.5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74,&quot;width&quot;:2971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894"/>
  <p:tag name="KSO_WM_TEMPLATE_CATEGORY" val="custom"/>
  <p:tag name="KSO_WM_SLIDE_INDEX" val="7"/>
  <p:tag name="KSO_WM_SLIDE_ID" val="custom20235894_7"/>
  <p:tag name="KSO_WM_TEMPLATE_MASTER_TYPE" val="0"/>
  <p:tag name="KSO_WM_SLIDE_LAYOUT" val="a_e"/>
  <p:tag name="KSO_WM_SLIDE_LAYOUT_CNT" val="1_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894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  <p:tag name="KSO_WM_UNIT_ISCONTENTSTITLE" val="0"/>
  <p:tag name="KSO_WM_UNIT_TEXT_TYPE" val="1"/>
  <p:tag name="KSO_WM_UNIT_PRESET_TEXT" val="单击添加章节标题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894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894"/>
  <p:tag name="KSO_WM_TEMPLATE_CATEGORY" val="custom"/>
  <p:tag name="KSO_WM_SLIDE_INDEX" val="7"/>
  <p:tag name="KSO_WM_SLIDE_ID" val="custom20235894_7"/>
  <p:tag name="KSO_WM_TEMPLATE_MASTER_TYPE" val="0"/>
  <p:tag name="KSO_WM_SLIDE_LAYOUT" val="a_e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894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  <p:tag name="KSO_WM_UNIT_ISCONTENTSTITLE" val="0"/>
  <p:tag name="KSO_WM_UNIT_TEXT_TYPE" val="1"/>
  <p:tag name="KSO_WM_UNIT_PRESET_TEXT" val="单击添加章节标题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894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2404_1*i*2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04_1*i*1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321_1*l_h_a*1_1_1"/>
  <p:tag name="KSO_WM_TEMPLATE_CATEGORY" val="diagram"/>
  <p:tag name="KSO_WM_TEMPLATE_INDEX" val="20233321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7274169921875,&quot;left&quot;:489.1248023037648,&quot;top&quot;:130.00410159133554,&quot;width&quot;:413.092285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FILL_TYPE" val="1"/>
  <p:tag name="KSO_WM_UNIT_FILL_FORE_SCHEMECOLOR_INDEX" val="5"/>
  <p:tag name="KSO_WM_UNIT_FILL_FORE_SCHEMECOLOR_INDEX_BRIGHTNESS" val="0"/>
  <p:tag name="KSO_WM_UNIT_PRESET_TEXT" val="添加标题"/>
  <p:tag name="KSO_WM_UNIT_USESOURCEFORMAT_APPLY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21_1*l_h_f*1_1_1"/>
  <p:tag name="KSO_WM_TEMPLATE_CATEGORY" val="diagram"/>
  <p:tag name="KSO_WM_TEMPLATE_INDEX" val="2023332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7274169921875,&quot;left&quot;:489.1248023037648,&quot;top&quot;:130.00410159133554,&quot;width&quot;:413.0922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TEXT_FILL_FORE_SCHEMECOLOR_INDEX" val="1"/>
  <p:tag name="KSO_WM_UNIT_TEXT_FILL_TYPE" val="1"/>
  <p:tag name="KSO_WM_UNIT_PRESET_TEXT" val="单击此处添加文本具体内容，简明扼要地阐述您的观点根据需要可酌情增减文字，单击此处添加内容简明扼要地阐述您的观点。"/>
  <p:tag name="KSO_WM_UNIT_USESOURCEFORMAT_APPLY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321_1*l_h_a*1_2_1"/>
  <p:tag name="KSO_WM_TEMPLATE_CATEGORY" val="diagram"/>
  <p:tag name="KSO_WM_TEMPLATE_INDEX" val="20233321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7274169921875,&quot;left&quot;:489.1248023037648,&quot;top&quot;:130.00410159133554,&quot;width&quot;:413.092285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FILL_TYPE" val="1"/>
  <p:tag name="KSO_WM_UNIT_FILL_FORE_SCHEMECOLOR_INDEX" val="5"/>
  <p:tag name="KSO_WM_UNIT_FILL_FORE_SCHEMECOLOR_INDEX_BRIGHTNESS" val="0"/>
  <p:tag name="KSO_WM_UNIT_PRESET_TEXT" val="添加标题"/>
  <p:tag name="KSO_WM_UNIT_USESOURCEFORMAT_APPLY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21_1*l_h_f*1_2_1"/>
  <p:tag name="KSO_WM_TEMPLATE_CATEGORY" val="diagram"/>
  <p:tag name="KSO_WM_TEMPLATE_INDEX" val="2023332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7274169921875,&quot;left&quot;:489.1248023037648,&quot;top&quot;:130.00410159133554,&quot;width&quot;:413.0922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TEXT_FILL_FORE_SCHEMECOLOR_INDEX" val="1"/>
  <p:tag name="KSO_WM_UNIT_TEXT_FILL_TYPE" val="1"/>
  <p:tag name="KSO_WM_UNIT_PRESET_TEXT" val="单击此处添加文本具体内容，简明扼要地阐述您的观点根据需要可酌情增减文字，单击此处添加内容简明扼要地阐述您的观点。"/>
  <p:tag name="KSO_WM_UNIT_USESOURCEFORMAT_APPLY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894"/>
  <p:tag name="KSO_WM_TEMPLATE_CATEGORY" val="custom"/>
  <p:tag name="KSO_WM_SLIDE_INDEX" val="7"/>
  <p:tag name="KSO_WM_SLIDE_ID" val="custom20235894_7"/>
  <p:tag name="KSO_WM_TEMPLATE_MASTER_TYPE" val="0"/>
  <p:tag name="KSO_WM_SLIDE_LAYOUT" val="a_e"/>
  <p:tag name="KSO_WM_SLIDE_LAYOUT_CNT" val="1_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894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  <p:tag name="KSO_WM_UNIT_ISCONTENTSTITLE" val="0"/>
  <p:tag name="KSO_WM_UNIT_TEXT_TYPE" val="1"/>
  <p:tag name="KSO_WM_UNIT_PRESET_TEXT" val="单击添加章节标题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894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894"/>
  <p:tag name="KSO_WM_TEMPLATE_CATEGORY" val="custom"/>
  <p:tag name="KSO_WM_SLIDE_INDEX" val="7"/>
  <p:tag name="KSO_WM_SLIDE_ID" val="custom20235894_7"/>
  <p:tag name="KSO_WM_TEMPLATE_MASTER_TYPE" val="0"/>
  <p:tag name="KSO_WM_SLIDE_LAYOUT" val="a_e"/>
  <p:tag name="KSO_WM_SLIDE_LAYOUT_CNT" val="1_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894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  <p:tag name="KSO_WM_UNIT_ISCONTENTSTITLE" val="0"/>
  <p:tag name="KSO_WM_UNIT_TEXT_TYPE" val="1"/>
  <p:tag name="KSO_WM_UNIT_PRESET_TEXT" val="单击添加章节标题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894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894"/>
  <p:tag name="KSO_WM_TEMPLATE_CATEGORY" val="custom"/>
  <p:tag name="KSO_WM_SLIDE_INDEX" val="7"/>
  <p:tag name="KSO_WM_SLIDE_ID" val="custom20235894_7"/>
  <p:tag name="KSO_WM_TEMPLATE_MASTER_TYPE" val="0"/>
  <p:tag name="KSO_WM_SLIDE_LAYOUT" val="a_e"/>
  <p:tag name="KSO_WM_SLIDE_LAYOUT_CNT" val="1_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894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  <p:tag name="KSO_WM_UNIT_ISCONTENTSTITLE" val="0"/>
  <p:tag name="KSO_WM_UNIT_TEXT_TYPE" val="1"/>
  <p:tag name="KSO_WM_UNIT_PRESET_TEXT" val="单击添加章节标题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894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231_1*l_h_i*1_1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90.92594359870975,&quot;left&quot;:75.6,&quot;top&quot;:111.10007874015749,&quot;width&quot;:785.2374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231_1*l_h_f*1_1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90.92594359870975,&quot;left&quot;:75.6,&quot;top&quot;:111.10007874015749,&quot;width&quot;:785.2374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请单击此处添加正文，文字是您思想的提炼，请言简意赅的阐述观点。单击此处添加正文，文字是您思想的提炼。单击此处添加正文，文字是您思想的提炼，请言简意赅的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31_1*l_h_a*1_1_1"/>
  <p:tag name="KSO_WM_TEMPLATE_CATEGORY" val="diagram"/>
  <p:tag name="KSO_WM_TEMPLATE_INDEX" val="2023323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2"/>
  <p:tag name="KSO_WM_DIAGRAM_MIN_ITEMCNT" val="2"/>
  <p:tag name="KSO_WM_DIAGRAM_VIRTUALLY_FRAME" val="{&quot;height&quot;:390.92594359870975,&quot;left&quot;:75.6,&quot;top&quot;:111.10007874015749,&quot;width&quot;:785.2374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231_1*l_h_i*1_2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90.92594359870975,&quot;left&quot;:75.6,&quot;top&quot;:111.10007874015749,&quot;width&quot;:785.2374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231_1*l_h_f*1_2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90.92594359870975,&quot;left&quot;:75.6,&quot;top&quot;:111.10007874015749,&quot;width&quot;:785.2374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请单击此处添加正文具体内容，文字是您思想的提炼，请言简意赅的阐述观点。单击此处添加正文，文字是您思想的提炼。单击此处添加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31_1*l_h_a*1_2_1"/>
  <p:tag name="KSO_WM_TEMPLATE_CATEGORY" val="diagram"/>
  <p:tag name="KSO_WM_TEMPLATE_INDEX" val="2023323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2"/>
  <p:tag name="KSO_WM_DIAGRAM_MIN_ITEMCNT" val="2"/>
  <p:tag name="KSO_WM_DIAGRAM_VIRTUALLY_FRAME" val="{&quot;height&quot;:390.92594359870975,&quot;left&quot;:75.6,&quot;top&quot;:111.10007874015749,&quot;width&quot;:785.2374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471*4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231_1*l_h_d*1_2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90.92594359870975,&quot;left&quot;:75.6,&quot;top&quot;:111.10007874015749,&quot;width&quot;:785.2374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471*4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231_1*l_h_d*1_1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90.92594359870975,&quot;left&quot;:75.6,&quot;top&quot;:111.10007874015749,&quot;width&quot;:785.2374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1_3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2_3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3_3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1_2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DIAGRAM_USE_COLOR_VALUE" val="{&quot;color_scheme&quot;:1,&quot;color_type&quot;:1,&quot;theme_color_indexes&quot;:[5,6,5,6,5,6]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2_2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DIAGRAM_USE_COLOR_VALUE" val="{&quot;color_scheme&quot;:1,&quot;color_type&quot;:1,&quot;theme_color_indexes&quot;:[5,6,5,6,5,6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2_1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3_2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DIAGRAM_USE_COLOR_VALUE" val="{&quot;color_scheme&quot;:1,&quot;color_type&quot;:1,&quot;theme_color_indexes&quot;:[5,6,5,6,5,6]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3_1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14_2*l_h_a*1_1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14_2*l_h_a*1_2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14_2*l_h_a*1_3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1_1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2"/>
  <p:tag name="KSO_WM_DIAGRAM_VIRTUALLY_FRAME" val="{&quot;height&quot;:397.2479560767946,&quot;left&quot;:59.08298950195312,&quot;top&quot;:118.54440612792969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894"/>
  <p:tag name="KSO_WM_TEMPLATE_CATEGORY" val="custom"/>
  <p:tag name="KSO_WM_SLIDE_INDEX" val="7"/>
  <p:tag name="KSO_WM_SLIDE_ID" val="custom20235894_7"/>
  <p:tag name="KSO_WM_TEMPLATE_MASTER_TYPE" val="0"/>
  <p:tag name="KSO_WM_SLIDE_LAYOUT" val="a_e"/>
  <p:tag name="KSO_WM_SLIDE_LAYOUT_CNT" val="1_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894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  <p:tag name="KSO_WM_UNIT_ISCONTENTSTITLE" val="0"/>
  <p:tag name="KSO_WM_UNIT_TEXT_TYPE" val="1"/>
  <p:tag name="KSO_WM_UNIT_PRESET_TEXT" val="单击添加章节标题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894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94"/>
  <p:tag name="KSO_WM_TEMPLATE_CATEGORY" val="custom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89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4935_1*l_h_i*1_2_1"/>
  <p:tag name="KSO_WM_TEMPLATE_CATEGORY" val="diagram"/>
  <p:tag name="KSO_WM_TEMPLATE_INDEX" val="2023493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4935_1*l_h_i*1_2_3"/>
  <p:tag name="KSO_WM_TEMPLATE_CATEGORY" val="diagram"/>
  <p:tag name="KSO_WM_TEMPLATE_INDEX" val="2023493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7"/>
  <p:tag name="KSO_WM_UNIT_FILL_FORE_SCHEMECOLOR_INDEX_BRIGHTNESS" val="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34935_1*l_h_i*1_2_4"/>
  <p:tag name="KSO_WM_TEMPLATE_CATEGORY" val="diagram"/>
  <p:tag name="KSO_WM_TEMPLATE_INDEX" val="2023493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solid&quot;:{&quot;brightness&quot;:0,&quot;colorType&quot;:2,&quot;rgb&quot;:&quot;#fffbf2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4935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4935_1*l_h_f*1_2_1"/>
  <p:tag name="KSO_WM_UNIT_INDEX" val="1_2_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VALUE" val="56"/>
  <p:tag name="KSO_WM_UNIT_PRESET_TEXT" val="单击此处添加文本内容，简明扼要地阐述您的内容观点。根据需要可酌情增减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4935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4935_1*l_h_a*1_2_1"/>
  <p:tag name="KSO_WM_UNIT_INDEX" val="1_2_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VALUE" val="11"/>
  <p:tag name="KSO_WM_UNIT_PRESET_TEXT" val="单击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4935_1*l_h_i*1_1_1"/>
  <p:tag name="KSO_WM_TEMPLATE_CATEGORY" val="diagram"/>
  <p:tag name="KSO_WM_TEMPLATE_INDEX" val="2023493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4935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4935_1*l_h_f*1_1_1"/>
  <p:tag name="KSO_WM_UNIT_INDEX" val="1_1_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VALUE" val="56"/>
  <p:tag name="KSO_WM_UNIT_PRESET_TEXT" val="单击此处添加文本内容，简明扼要地阐述您的内容观点。根据需要可酌情增减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4935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4935_1*l_h_a*1_1_1"/>
  <p:tag name="KSO_WM_UNIT_INDEX" val="1_1_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VALUE" val="11"/>
  <p:tag name="KSO_WM_UNIT_PRESET_TEXT" val="单击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4935_1*l_h_i*1_1_3"/>
  <p:tag name="KSO_WM_TEMPLATE_CATEGORY" val="diagram"/>
  <p:tag name="KSO_WM_TEMPLATE_INDEX" val="2023493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7"/>
  <p:tag name="KSO_WM_UNIT_FILL_FORE_SCHEMECOLOR_INDEX_BRIGHTNESS" val="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4935_1*l_h_i*1_1_4"/>
  <p:tag name="KSO_WM_TEMPLATE_CATEGORY" val="diagram"/>
  <p:tag name="KSO_WM_TEMPLATE_INDEX" val="2023493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solid&quot;:{&quot;brightness&quot;:0,&quot;colorType&quot;:2,&quot;rgb&quot;:&quot;#fffbf2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89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4935_1*l_h_i*1_3_1"/>
  <p:tag name="KSO_WM_TEMPLATE_CATEGORY" val="diagram"/>
  <p:tag name="KSO_WM_TEMPLATE_INDEX" val="2023493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4935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4935_1*l_h_f*1_3_1"/>
  <p:tag name="KSO_WM_UNIT_INDEX" val="1_3_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VALUE" val="56"/>
  <p:tag name="KSO_WM_UNIT_PRESET_TEXT" val="单击此处添加文本内容，简明扼要地阐述您的内容观点。根据需要可酌情增减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4935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4935_1*l_h_a*1_3_1"/>
  <p:tag name="KSO_WM_UNIT_INDEX" val="1_3_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VALUE" val="11"/>
  <p:tag name="KSO_WM_UNIT_PRESET_TEXT" val="单击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4935_1*l_h_i*1_3_3"/>
  <p:tag name="KSO_WM_TEMPLATE_CATEGORY" val="diagram"/>
  <p:tag name="KSO_WM_TEMPLATE_INDEX" val="2023493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7"/>
  <p:tag name="KSO_WM_UNIT_FILL_FORE_SCHEMECOLOR_INDEX_BRIGHTNESS" val="0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34935_1*l_h_i*1_3_4"/>
  <p:tag name="KSO_WM_TEMPLATE_CATEGORY" val="diagram"/>
  <p:tag name="KSO_WM_TEMPLATE_INDEX" val="2023493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99.9,&quot;left&quot;:45.3,&quot;top&quot;:93.35,&quot;width&quot;:880.35}"/>
  <p:tag name="KSO_WM_DIAGRAM_COLOR_MATCH_VALUE" val="{&quot;shape&quot;:{&quot;fill&quot;:{&quot;solid&quot;:{&quot;brightness&quot;:0,&quot;colorType&quot;:2,&quot;rgb&quot;:&quot;#fffbf2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00023622047246,&quot;left&quot;:77.20976377952755,&quot;top&quot;:109.69976377952756,&quot;width&quot;:806.4455118110236}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082558"/>
      </a:accent1>
      <a:accent2>
        <a:srgbClr val="1761E3"/>
      </a:accent2>
      <a:accent3>
        <a:srgbClr val="4180EE"/>
      </a:accent3>
      <a:accent4>
        <a:srgbClr val="F3C658"/>
      </a:accent4>
      <a:accent5>
        <a:srgbClr val="5E5CA2"/>
      </a:accent5>
      <a:accent6>
        <a:srgbClr val="768394"/>
      </a:accent6>
      <a:hlink>
        <a:srgbClr val="4276AA"/>
      </a:hlink>
      <a:folHlink>
        <a:srgbClr val="BFBFBF"/>
      </a:folHlink>
    </a:clrScheme>
    <a:fontScheme name="wgnsygxd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noFill/>
        </a:ln>
      </a:spPr>
      <a:bodyPr wrap="square">
        <a:spAutoFit/>
      </a:bodyPr>
      <a:lstStyle>
        <a:defPPr algn="ctr" defTabSz="412750">
          <a:lnSpc>
            <a:spcPct val="100000"/>
          </a:lnSpc>
          <a:spcBef>
            <a:spcPct val="0"/>
          </a:spcBef>
          <a:buNone/>
          <a:defRPr sz="1500" kern="0" dirty="0">
            <a:solidFill>
              <a:srgbClr val="203864"/>
            </a:solidFill>
            <a:latin typeface="+mn-lt"/>
            <a:ea typeface="+mn-ea"/>
            <a:cs typeface="+mn-ea"/>
            <a:sym typeface="+mn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城市线条职场办公商务风">
  <a:themeElements>
    <a:clrScheme name="城市线条">
      <a:dk1>
        <a:srgbClr val="000000"/>
      </a:dk1>
      <a:lt1>
        <a:srgbClr val="FFFFFF"/>
      </a:lt1>
      <a:dk2>
        <a:srgbClr val="222A35"/>
      </a:dk2>
      <a:lt2>
        <a:srgbClr val="F6FBFD"/>
      </a:lt2>
      <a:accent1>
        <a:srgbClr val="868686"/>
      </a:accent1>
      <a:accent2>
        <a:srgbClr val="6B81C1"/>
      </a:accent2>
      <a:accent3>
        <a:srgbClr val="906BC1"/>
      </a:accent3>
      <a:accent4>
        <a:srgbClr val="C1756B"/>
      </a:accent4>
      <a:accent5>
        <a:srgbClr val="C1AE6B"/>
      </a:accent5>
      <a:accent6>
        <a:srgbClr val="6BC19A"/>
      </a:accent6>
      <a:hlink>
        <a:srgbClr val="0563C1"/>
      </a:hlink>
      <a:folHlink>
        <a:srgbClr val="954F72"/>
      </a:folHlink>
    </a:clrScheme>
    <a:fontScheme name="自定义 1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36</TotalTime>
  <Words>488</Words>
  <Application>Microsoft Office PowerPoint</Application>
  <PresentationFormat>宽屏</PresentationFormat>
  <Paragraphs>104</Paragraphs>
  <Slides>24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+中文正文</vt:lpstr>
      <vt:lpstr>Adobe 黑体 Std R</vt:lpstr>
      <vt:lpstr>等线</vt:lpstr>
      <vt:lpstr>华文楷体</vt:lpstr>
      <vt:lpstr>微软雅黑</vt:lpstr>
      <vt:lpstr>Arial</vt:lpstr>
      <vt:lpstr>Calibri</vt:lpstr>
      <vt:lpstr>主题5</vt:lpstr>
      <vt:lpstr>城市线条职场办公商务风</vt:lpstr>
      <vt:lpstr>PowerPoint 演示文稿</vt:lpstr>
      <vt:lpstr>什么是脑出血呢？</vt:lpstr>
      <vt:lpstr>PowerPoint 演示文稿</vt:lpstr>
      <vt:lpstr>PowerPoint 演示文稿</vt:lpstr>
      <vt:lpstr>PowerPoint 演示文稿</vt:lpstr>
      <vt:lpstr>有什么症状呢？</vt:lpstr>
      <vt:lpstr>PowerPoint 演示文稿</vt:lpstr>
      <vt:lpstr>发病的原因是什么呢？</vt:lpstr>
      <vt:lpstr>PowerPoint 演示文稿</vt:lpstr>
      <vt:lpstr>PowerPoint 演示文稿</vt:lpstr>
      <vt:lpstr>发病前有什么表现呢？</vt:lpstr>
      <vt:lpstr>PowerPoint 演示文稿</vt:lpstr>
      <vt:lpstr>PowerPoint 演示文稿</vt:lpstr>
      <vt:lpstr>发病了怎么办呢？</vt:lpstr>
      <vt:lpstr>PowerPoint 演示文稿</vt:lpstr>
      <vt:lpstr>治疗和预后</vt:lpstr>
      <vt:lpstr>PowerPoint 演示文稿</vt:lpstr>
      <vt:lpstr>PowerPoint 演示文稿</vt:lpstr>
      <vt:lpstr>PowerPoint 演示文稿</vt:lpstr>
      <vt:lpstr>PowerPoint 演示文稿</vt:lpstr>
      <vt:lpstr>脑出血注意要点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Administrator</cp:lastModifiedBy>
  <cp:revision>554</cp:revision>
  <cp:lastPrinted>2020-02-09T16:00:00Z</cp:lastPrinted>
  <dcterms:created xsi:type="dcterms:W3CDTF">2020-02-09T16:00:00Z</dcterms:created>
  <dcterms:modified xsi:type="dcterms:W3CDTF">2025-04-07T08:16:00Z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ICV">
    <vt:lpwstr>133005538CB5487B883789638FD9204D_13</vt:lpwstr>
  </property>
  <property fmtid="{D5CDD505-2E9C-101B-9397-08002B2CF9AE}" pid="4" name="KSOProductBuildVer">
    <vt:lpwstr>2052-12.1.0.20305</vt:lpwstr>
  </property>
</Properties>
</file>