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415" r:id="rId3"/>
    <p:sldId id="460" r:id="rId4"/>
    <p:sldId id="569" r:id="rId5"/>
    <p:sldId id="590" r:id="rId6"/>
    <p:sldId id="560" r:id="rId7"/>
    <p:sldId id="541" r:id="rId8"/>
    <p:sldId id="547" r:id="rId9"/>
    <p:sldId id="561" r:id="rId10"/>
    <p:sldId id="571" r:id="rId11"/>
    <p:sldId id="567" r:id="rId12"/>
    <p:sldId id="550" r:id="rId13"/>
    <p:sldId id="548" r:id="rId14"/>
    <p:sldId id="589" r:id="rId15"/>
    <p:sldId id="562" r:id="rId16"/>
    <p:sldId id="563" r:id="rId17"/>
    <p:sldId id="565" r:id="rId18"/>
    <p:sldId id="566" r:id="rId19"/>
    <p:sldId id="543" r:id="rId20"/>
    <p:sldId id="573" r:id="rId21"/>
    <p:sldId id="574" r:id="rId22"/>
    <p:sldId id="559" r:id="rId23"/>
    <p:sldId id="544" r:id="rId24"/>
    <p:sldId id="464" r:id="rId25"/>
    <p:sldId id="572" r:id="rId26"/>
    <p:sldId id="294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155051"/>
    <a:srgbClr val="2E4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6" autoAdjust="0"/>
    <p:restoredTop sz="99449" autoAdjust="0"/>
  </p:normalViewPr>
  <p:slideViewPr>
    <p:cSldViewPr snapToGrid="0" showGuides="1">
      <p:cViewPr>
        <p:scale>
          <a:sx n="100" d="100"/>
          <a:sy n="100" d="100"/>
        </p:scale>
        <p:origin x="-1164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236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66709-9CEA-427F-83A4-4C24AA4A3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image" Target="../media/image9.png"/><Relationship Id="rId4" Type="http://schemas.openxmlformats.org/officeDocument/2006/relationships/tags" Target="../tags/tag139.xml"/><Relationship Id="rId3" Type="http://schemas.openxmlformats.org/officeDocument/2006/relationships/image" Target="../media/image8.png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image" Target="../media/image9.png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2" Type="http://schemas.openxmlformats.org/officeDocument/2006/relationships/image" Target="../media/image8.png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image" Target="../media/image9.png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image" Target="../media/image8.png"/><Relationship Id="rId2" Type="http://schemas.openxmlformats.org/officeDocument/2006/relationships/tags" Target="../tags/tag159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image" Target="../media/image9.png"/><Relationship Id="rId5" Type="http://schemas.openxmlformats.org/officeDocument/2006/relationships/tags" Target="../tags/tag170.xml"/><Relationship Id="rId4" Type="http://schemas.openxmlformats.org/officeDocument/2006/relationships/image" Target="../media/image8.png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image" Target="../media/image9.png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image" Target="../media/image8.png"/><Relationship Id="rId2" Type="http://schemas.openxmlformats.org/officeDocument/2006/relationships/tags" Target="../tags/tag177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1" Type="http://schemas.openxmlformats.org/officeDocument/2006/relationships/tags" Target="../tags/tag217.xml"/><Relationship Id="rId30" Type="http://schemas.openxmlformats.org/officeDocument/2006/relationships/tags" Target="../tags/tag216.xml"/><Relationship Id="rId3" Type="http://schemas.openxmlformats.org/officeDocument/2006/relationships/tags" Target="../tags/tag189.xml"/><Relationship Id="rId29" Type="http://schemas.openxmlformats.org/officeDocument/2006/relationships/tags" Target="../tags/tag215.xml"/><Relationship Id="rId28" Type="http://schemas.openxmlformats.org/officeDocument/2006/relationships/tags" Target="../tags/tag214.xml"/><Relationship Id="rId27" Type="http://schemas.openxmlformats.org/officeDocument/2006/relationships/tags" Target="../tags/tag213.xml"/><Relationship Id="rId26" Type="http://schemas.openxmlformats.org/officeDocument/2006/relationships/tags" Target="../tags/tag212.xml"/><Relationship Id="rId25" Type="http://schemas.openxmlformats.org/officeDocument/2006/relationships/tags" Target="../tags/tag211.xml"/><Relationship Id="rId24" Type="http://schemas.openxmlformats.org/officeDocument/2006/relationships/tags" Target="../tags/tag210.xml"/><Relationship Id="rId23" Type="http://schemas.openxmlformats.org/officeDocument/2006/relationships/tags" Target="../tags/tag209.xml"/><Relationship Id="rId22" Type="http://schemas.openxmlformats.org/officeDocument/2006/relationships/tags" Target="../tags/tag208.xml"/><Relationship Id="rId21" Type="http://schemas.openxmlformats.org/officeDocument/2006/relationships/tags" Target="../tags/tag207.xml"/><Relationship Id="rId20" Type="http://schemas.openxmlformats.org/officeDocument/2006/relationships/tags" Target="../tags/tag206.xml"/><Relationship Id="rId2" Type="http://schemas.openxmlformats.org/officeDocument/2006/relationships/tags" Target="../tags/tag188.xml"/><Relationship Id="rId19" Type="http://schemas.openxmlformats.org/officeDocument/2006/relationships/tags" Target="../tags/tag205.xml"/><Relationship Id="rId18" Type="http://schemas.openxmlformats.org/officeDocument/2006/relationships/tags" Target="../tags/tag204.xml"/><Relationship Id="rId17" Type="http://schemas.openxmlformats.org/officeDocument/2006/relationships/tags" Target="../tags/tag203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6" Type="http://schemas.openxmlformats.org/officeDocument/2006/relationships/tags" Target="../tags/tag97.xml"/><Relationship Id="rId85" Type="http://schemas.openxmlformats.org/officeDocument/2006/relationships/tags" Target="../tags/tag96.xml"/><Relationship Id="rId84" Type="http://schemas.openxmlformats.org/officeDocument/2006/relationships/tags" Target="../tags/tag95.xml"/><Relationship Id="rId83" Type="http://schemas.openxmlformats.org/officeDocument/2006/relationships/tags" Target="../tags/tag94.xml"/><Relationship Id="rId82" Type="http://schemas.openxmlformats.org/officeDocument/2006/relationships/tags" Target="../tags/tag93.xml"/><Relationship Id="rId81" Type="http://schemas.openxmlformats.org/officeDocument/2006/relationships/image" Target="../media/image7.png"/><Relationship Id="rId80" Type="http://schemas.openxmlformats.org/officeDocument/2006/relationships/tags" Target="../tags/tag92.xml"/><Relationship Id="rId8" Type="http://schemas.openxmlformats.org/officeDocument/2006/relationships/tags" Target="../tags/tag22.xml"/><Relationship Id="rId79" Type="http://schemas.openxmlformats.org/officeDocument/2006/relationships/image" Target="../media/image6.png"/><Relationship Id="rId78" Type="http://schemas.openxmlformats.org/officeDocument/2006/relationships/tags" Target="../tags/tag91.xml"/><Relationship Id="rId77" Type="http://schemas.openxmlformats.org/officeDocument/2006/relationships/tags" Target="../tags/tag90.xml"/><Relationship Id="rId76" Type="http://schemas.openxmlformats.org/officeDocument/2006/relationships/image" Target="../media/image5.png"/><Relationship Id="rId75" Type="http://schemas.openxmlformats.org/officeDocument/2006/relationships/tags" Target="../tags/tag89.xml"/><Relationship Id="rId74" Type="http://schemas.openxmlformats.org/officeDocument/2006/relationships/tags" Target="../tags/tag88.xml"/><Relationship Id="rId73" Type="http://schemas.openxmlformats.org/officeDocument/2006/relationships/tags" Target="../tags/tag87.xml"/><Relationship Id="rId72" Type="http://schemas.openxmlformats.org/officeDocument/2006/relationships/tags" Target="../tags/tag86.xml"/><Relationship Id="rId71" Type="http://schemas.openxmlformats.org/officeDocument/2006/relationships/tags" Target="../tags/tag85.xml"/><Relationship Id="rId70" Type="http://schemas.openxmlformats.org/officeDocument/2006/relationships/tags" Target="../tags/tag84.xml"/><Relationship Id="rId7" Type="http://schemas.openxmlformats.org/officeDocument/2006/relationships/tags" Target="../tags/tag21.xml"/><Relationship Id="rId69" Type="http://schemas.openxmlformats.org/officeDocument/2006/relationships/tags" Target="../tags/tag83.xml"/><Relationship Id="rId68" Type="http://schemas.openxmlformats.org/officeDocument/2006/relationships/tags" Target="../tags/tag82.xml"/><Relationship Id="rId67" Type="http://schemas.openxmlformats.org/officeDocument/2006/relationships/tags" Target="../tags/tag81.xml"/><Relationship Id="rId66" Type="http://schemas.openxmlformats.org/officeDocument/2006/relationships/tags" Target="../tags/tag80.xml"/><Relationship Id="rId65" Type="http://schemas.openxmlformats.org/officeDocument/2006/relationships/tags" Target="../tags/tag79.xml"/><Relationship Id="rId64" Type="http://schemas.openxmlformats.org/officeDocument/2006/relationships/tags" Target="../tags/tag78.xml"/><Relationship Id="rId63" Type="http://schemas.openxmlformats.org/officeDocument/2006/relationships/tags" Target="../tags/tag77.xml"/><Relationship Id="rId62" Type="http://schemas.openxmlformats.org/officeDocument/2006/relationships/tags" Target="../tags/tag76.xml"/><Relationship Id="rId61" Type="http://schemas.openxmlformats.org/officeDocument/2006/relationships/tags" Target="../tags/tag75.xml"/><Relationship Id="rId60" Type="http://schemas.openxmlformats.org/officeDocument/2006/relationships/tags" Target="../tags/tag74.xml"/><Relationship Id="rId6" Type="http://schemas.openxmlformats.org/officeDocument/2006/relationships/tags" Target="../tags/tag20.xml"/><Relationship Id="rId59" Type="http://schemas.openxmlformats.org/officeDocument/2006/relationships/tags" Target="../tags/tag73.xml"/><Relationship Id="rId58" Type="http://schemas.openxmlformats.org/officeDocument/2006/relationships/tags" Target="../tags/tag72.xml"/><Relationship Id="rId57" Type="http://schemas.openxmlformats.org/officeDocument/2006/relationships/tags" Target="../tags/tag71.xml"/><Relationship Id="rId56" Type="http://schemas.openxmlformats.org/officeDocument/2006/relationships/tags" Target="../tags/tag70.xml"/><Relationship Id="rId55" Type="http://schemas.openxmlformats.org/officeDocument/2006/relationships/tags" Target="../tags/tag69.xml"/><Relationship Id="rId54" Type="http://schemas.openxmlformats.org/officeDocument/2006/relationships/tags" Target="../tags/tag68.xml"/><Relationship Id="rId53" Type="http://schemas.openxmlformats.org/officeDocument/2006/relationships/tags" Target="../tags/tag67.xml"/><Relationship Id="rId52" Type="http://schemas.openxmlformats.org/officeDocument/2006/relationships/tags" Target="../tags/tag66.xml"/><Relationship Id="rId51" Type="http://schemas.openxmlformats.org/officeDocument/2006/relationships/tags" Target="../tags/tag65.xml"/><Relationship Id="rId50" Type="http://schemas.openxmlformats.org/officeDocument/2006/relationships/tags" Target="../tags/tag64.xml"/><Relationship Id="rId5" Type="http://schemas.openxmlformats.org/officeDocument/2006/relationships/tags" Target="../tags/tag19.xml"/><Relationship Id="rId49" Type="http://schemas.openxmlformats.org/officeDocument/2006/relationships/tags" Target="../tags/tag63.xml"/><Relationship Id="rId48" Type="http://schemas.openxmlformats.org/officeDocument/2006/relationships/tags" Target="../tags/tag62.xml"/><Relationship Id="rId47" Type="http://schemas.openxmlformats.org/officeDocument/2006/relationships/tags" Target="../tags/tag61.xml"/><Relationship Id="rId46" Type="http://schemas.openxmlformats.org/officeDocument/2006/relationships/tags" Target="../tags/tag60.xml"/><Relationship Id="rId45" Type="http://schemas.openxmlformats.org/officeDocument/2006/relationships/tags" Target="../tags/tag59.xml"/><Relationship Id="rId44" Type="http://schemas.openxmlformats.org/officeDocument/2006/relationships/tags" Target="../tags/tag58.xml"/><Relationship Id="rId43" Type="http://schemas.openxmlformats.org/officeDocument/2006/relationships/tags" Target="../tags/tag57.xml"/><Relationship Id="rId42" Type="http://schemas.openxmlformats.org/officeDocument/2006/relationships/tags" Target="../tags/tag56.xml"/><Relationship Id="rId41" Type="http://schemas.openxmlformats.org/officeDocument/2006/relationships/tags" Target="../tags/tag55.xml"/><Relationship Id="rId40" Type="http://schemas.openxmlformats.org/officeDocument/2006/relationships/tags" Target="../tags/tag54.xml"/><Relationship Id="rId4" Type="http://schemas.openxmlformats.org/officeDocument/2006/relationships/image" Target="../media/image4.png"/><Relationship Id="rId39" Type="http://schemas.openxmlformats.org/officeDocument/2006/relationships/tags" Target="../tags/tag53.xml"/><Relationship Id="rId38" Type="http://schemas.openxmlformats.org/officeDocument/2006/relationships/tags" Target="../tags/tag52.xml"/><Relationship Id="rId37" Type="http://schemas.openxmlformats.org/officeDocument/2006/relationships/tags" Target="../tags/tag51.xml"/><Relationship Id="rId36" Type="http://schemas.openxmlformats.org/officeDocument/2006/relationships/tags" Target="../tags/tag50.xml"/><Relationship Id="rId35" Type="http://schemas.openxmlformats.org/officeDocument/2006/relationships/tags" Target="../tags/tag49.xml"/><Relationship Id="rId34" Type="http://schemas.openxmlformats.org/officeDocument/2006/relationships/tags" Target="../tags/tag48.xml"/><Relationship Id="rId33" Type="http://schemas.openxmlformats.org/officeDocument/2006/relationships/tags" Target="../tags/tag47.xml"/><Relationship Id="rId32" Type="http://schemas.openxmlformats.org/officeDocument/2006/relationships/tags" Target="../tags/tag46.xml"/><Relationship Id="rId31" Type="http://schemas.openxmlformats.org/officeDocument/2006/relationships/tags" Target="../tags/tag45.xml"/><Relationship Id="rId30" Type="http://schemas.openxmlformats.org/officeDocument/2006/relationships/tags" Target="../tags/tag44.xml"/><Relationship Id="rId3" Type="http://schemas.openxmlformats.org/officeDocument/2006/relationships/tags" Target="../tags/tag18.xml"/><Relationship Id="rId29" Type="http://schemas.openxmlformats.org/officeDocument/2006/relationships/tags" Target="../tags/tag43.xml"/><Relationship Id="rId28" Type="http://schemas.openxmlformats.org/officeDocument/2006/relationships/tags" Target="../tags/tag42.xml"/><Relationship Id="rId27" Type="http://schemas.openxmlformats.org/officeDocument/2006/relationships/tags" Target="../tags/tag41.xml"/><Relationship Id="rId26" Type="http://schemas.openxmlformats.org/officeDocument/2006/relationships/tags" Target="../tags/tag40.xml"/><Relationship Id="rId25" Type="http://schemas.openxmlformats.org/officeDocument/2006/relationships/tags" Target="../tags/tag39.xml"/><Relationship Id="rId24" Type="http://schemas.openxmlformats.org/officeDocument/2006/relationships/tags" Target="../tags/tag38.xml"/><Relationship Id="rId23" Type="http://schemas.openxmlformats.org/officeDocument/2006/relationships/tags" Target="../tags/tag37.xml"/><Relationship Id="rId22" Type="http://schemas.openxmlformats.org/officeDocument/2006/relationships/tags" Target="../tags/tag36.xml"/><Relationship Id="rId21" Type="http://schemas.openxmlformats.org/officeDocument/2006/relationships/tags" Target="../tags/tag35.xml"/><Relationship Id="rId20" Type="http://schemas.openxmlformats.org/officeDocument/2006/relationships/tags" Target="../tags/tag34.xml"/><Relationship Id="rId2" Type="http://schemas.openxmlformats.org/officeDocument/2006/relationships/tags" Target="../tags/tag17.xml"/><Relationship Id="rId19" Type="http://schemas.openxmlformats.org/officeDocument/2006/relationships/tags" Target="../tags/tag33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48213" y="3879137"/>
            <a:ext cx="155947" cy="15594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51821" y="5293631"/>
            <a:ext cx="155947" cy="15594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99906" y="6258923"/>
            <a:ext cx="155947" cy="15594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23069" y="2683384"/>
            <a:ext cx="155947" cy="15594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581197" y="2736154"/>
            <a:ext cx="155947" cy="15594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086641" y="1289480"/>
            <a:ext cx="324653" cy="324653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83185" y="1208801"/>
            <a:ext cx="9144000" cy="1158326"/>
          </a:xfrm>
        </p:spPr>
        <p:txBody>
          <a:bodyPr anchor="b">
            <a:normAutofit/>
          </a:bodyPr>
          <a:lstStyle>
            <a:lvl1pPr algn="ctr">
              <a:defRPr sz="6600" b="1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8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942340" y="2892425"/>
            <a:ext cx="6287770" cy="62738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末尾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6392015" y="483077"/>
            <a:ext cx="5111078" cy="1764238"/>
          </a:xfrm>
        </p:spPr>
        <p:txBody>
          <a:bodyPr lIns="90000" tIns="46800" rIns="90000" bIns="46800" anchor="b" anchorCtr="0">
            <a:normAutofit/>
          </a:bodyPr>
          <a:lstStyle>
            <a:lvl1pPr algn="r">
              <a:defRPr sz="5400" b="1"/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05" y="6137910"/>
            <a:ext cx="718185" cy="72009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14717431">
            <a:off x="11468162" y="-9126"/>
            <a:ext cx="762180" cy="7398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4717431">
            <a:off x="11468162" y="-9126"/>
            <a:ext cx="762180" cy="7398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05" y="6137910"/>
            <a:ext cx="718185" cy="720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05" y="6137910"/>
            <a:ext cx="718185" cy="72009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41" name="图片 4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4717431">
            <a:off x="11451017" y="-9126"/>
            <a:ext cx="762180" cy="7398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34" name="图片 3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" y="6137910"/>
            <a:ext cx="718185" cy="7200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4717431">
            <a:off x="11468162" y="-9126"/>
            <a:ext cx="762180" cy="7398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05" y="6137910"/>
            <a:ext cx="718185" cy="72009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4717431">
            <a:off x="11468162" y="-9126"/>
            <a:ext cx="762180" cy="7398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17" name="组合 16"/>
          <p:cNvGrpSpPr/>
          <p:nvPr userDrawn="1">
            <p:custDataLst>
              <p:tags r:id="rId8"/>
            </p:custDataLst>
          </p:nvPr>
        </p:nvGrpSpPr>
        <p:grpSpPr>
          <a:xfrm>
            <a:off x="10837266" y="5445276"/>
            <a:ext cx="1318705" cy="1363844"/>
            <a:chOff x="5144928" y="972766"/>
            <a:chExt cx="1830701" cy="1816263"/>
          </a:xfrm>
        </p:grpSpPr>
        <p:sp>
          <p:nvSpPr>
            <p:cNvPr id="18" name="Freeform 1690"/>
            <p:cNvSpPr/>
            <p:nvPr>
              <p:custDataLst>
                <p:tags r:id="rId9"/>
              </p:custDataLst>
            </p:nvPr>
          </p:nvSpPr>
          <p:spPr bwMode="auto">
            <a:xfrm>
              <a:off x="5168004" y="1227748"/>
              <a:ext cx="830738" cy="627650"/>
            </a:xfrm>
            <a:custGeom>
              <a:avLst/>
              <a:gdLst>
                <a:gd name="T0" fmla="*/ 6 w 111"/>
                <a:gd name="T1" fmla="*/ 15 h 82"/>
                <a:gd name="T2" fmla="*/ 20 w 111"/>
                <a:gd name="T3" fmla="*/ 31 h 82"/>
                <a:gd name="T4" fmla="*/ 45 w 111"/>
                <a:gd name="T5" fmla="*/ 56 h 82"/>
                <a:gd name="T6" fmla="*/ 92 w 111"/>
                <a:gd name="T7" fmla="*/ 79 h 82"/>
                <a:gd name="T8" fmla="*/ 99 w 111"/>
                <a:gd name="T9" fmla="*/ 43 h 82"/>
                <a:gd name="T10" fmla="*/ 4 w 111"/>
                <a:gd name="T11" fmla="*/ 0 h 82"/>
                <a:gd name="T12" fmla="*/ 6 w 111"/>
                <a:gd name="T13" fmla="*/ 1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82">
                  <a:moveTo>
                    <a:pt x="6" y="15"/>
                  </a:moveTo>
                  <a:cubicBezTo>
                    <a:pt x="12" y="24"/>
                    <a:pt x="15" y="22"/>
                    <a:pt x="20" y="31"/>
                  </a:cubicBezTo>
                  <a:cubicBezTo>
                    <a:pt x="25" y="40"/>
                    <a:pt x="34" y="48"/>
                    <a:pt x="45" y="56"/>
                  </a:cubicBezTo>
                  <a:cubicBezTo>
                    <a:pt x="56" y="64"/>
                    <a:pt x="73" y="75"/>
                    <a:pt x="92" y="79"/>
                  </a:cubicBezTo>
                  <a:cubicBezTo>
                    <a:pt x="111" y="82"/>
                    <a:pt x="99" y="43"/>
                    <a:pt x="99" y="4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0" y="7"/>
                    <a:pt x="6" y="15"/>
                  </a:cubicBezTo>
                  <a:close/>
                </a:path>
              </a:pathLst>
            </a:custGeom>
            <a:solidFill>
              <a:srgbClr val="DAE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91"/>
            <p:cNvSpPr/>
            <p:nvPr>
              <p:custDataLst>
                <p:tags r:id="rId10"/>
              </p:custDataLst>
            </p:nvPr>
          </p:nvSpPr>
          <p:spPr bwMode="auto">
            <a:xfrm>
              <a:off x="5144928" y="972766"/>
              <a:ext cx="1830701" cy="1816263"/>
            </a:xfrm>
            <a:custGeom>
              <a:avLst/>
              <a:gdLst>
                <a:gd name="T0" fmla="*/ 179 w 244"/>
                <a:gd name="T1" fmla="*/ 233 h 237"/>
                <a:gd name="T2" fmla="*/ 192 w 244"/>
                <a:gd name="T3" fmla="*/ 234 h 237"/>
                <a:gd name="T4" fmla="*/ 216 w 244"/>
                <a:gd name="T5" fmla="*/ 224 h 237"/>
                <a:gd name="T6" fmla="*/ 242 w 244"/>
                <a:gd name="T7" fmla="*/ 225 h 237"/>
                <a:gd name="T8" fmla="*/ 217 w 244"/>
                <a:gd name="T9" fmla="*/ 195 h 237"/>
                <a:gd name="T10" fmla="*/ 205 w 244"/>
                <a:gd name="T11" fmla="*/ 166 h 237"/>
                <a:gd name="T12" fmla="*/ 208 w 244"/>
                <a:gd name="T13" fmla="*/ 118 h 237"/>
                <a:gd name="T14" fmla="*/ 192 w 244"/>
                <a:gd name="T15" fmla="*/ 70 h 237"/>
                <a:gd name="T16" fmla="*/ 165 w 244"/>
                <a:gd name="T17" fmla="*/ 40 h 237"/>
                <a:gd name="T18" fmla="*/ 179 w 244"/>
                <a:gd name="T19" fmla="*/ 20 h 237"/>
                <a:gd name="T20" fmla="*/ 192 w 244"/>
                <a:gd name="T21" fmla="*/ 8 h 237"/>
                <a:gd name="T22" fmla="*/ 172 w 244"/>
                <a:gd name="T23" fmla="*/ 1 h 237"/>
                <a:gd name="T24" fmla="*/ 131 w 244"/>
                <a:gd name="T25" fmla="*/ 16 h 237"/>
                <a:gd name="T26" fmla="*/ 111 w 244"/>
                <a:gd name="T27" fmla="*/ 10 h 237"/>
                <a:gd name="T28" fmla="*/ 70 w 244"/>
                <a:gd name="T29" fmla="*/ 4 h 237"/>
                <a:gd name="T30" fmla="*/ 36 w 244"/>
                <a:gd name="T31" fmla="*/ 16 h 237"/>
                <a:gd name="T32" fmla="*/ 12 w 244"/>
                <a:gd name="T33" fmla="*/ 26 h 237"/>
                <a:gd name="T34" fmla="*/ 17 w 244"/>
                <a:gd name="T35" fmla="*/ 49 h 237"/>
                <a:gd name="T36" fmla="*/ 63 w 244"/>
                <a:gd name="T37" fmla="*/ 69 h 237"/>
                <a:gd name="T38" fmla="*/ 95 w 244"/>
                <a:gd name="T39" fmla="*/ 86 h 237"/>
                <a:gd name="T40" fmla="*/ 89 w 244"/>
                <a:gd name="T41" fmla="*/ 114 h 237"/>
                <a:gd name="T42" fmla="*/ 123 w 244"/>
                <a:gd name="T43" fmla="*/ 157 h 237"/>
                <a:gd name="T44" fmla="*/ 129 w 244"/>
                <a:gd name="T45" fmla="*/ 146 h 237"/>
                <a:gd name="T46" fmla="*/ 129 w 244"/>
                <a:gd name="T47" fmla="*/ 128 h 237"/>
                <a:gd name="T48" fmla="*/ 139 w 244"/>
                <a:gd name="T49" fmla="*/ 132 h 237"/>
                <a:gd name="T50" fmla="*/ 181 w 244"/>
                <a:gd name="T51" fmla="*/ 165 h 237"/>
                <a:gd name="T52" fmla="*/ 194 w 244"/>
                <a:gd name="T53" fmla="*/ 193 h 237"/>
                <a:gd name="T54" fmla="*/ 189 w 244"/>
                <a:gd name="T55" fmla="*/ 214 h 237"/>
                <a:gd name="T56" fmla="*/ 179 w 244"/>
                <a:gd name="T57" fmla="*/ 23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4" h="237">
                  <a:moveTo>
                    <a:pt x="179" y="233"/>
                  </a:moveTo>
                  <a:cubicBezTo>
                    <a:pt x="178" y="237"/>
                    <a:pt x="187" y="235"/>
                    <a:pt x="192" y="234"/>
                  </a:cubicBezTo>
                  <a:cubicBezTo>
                    <a:pt x="197" y="232"/>
                    <a:pt x="206" y="223"/>
                    <a:pt x="216" y="224"/>
                  </a:cubicBezTo>
                  <a:cubicBezTo>
                    <a:pt x="225" y="225"/>
                    <a:pt x="241" y="230"/>
                    <a:pt x="242" y="225"/>
                  </a:cubicBezTo>
                  <a:cubicBezTo>
                    <a:pt x="244" y="219"/>
                    <a:pt x="226" y="201"/>
                    <a:pt x="217" y="195"/>
                  </a:cubicBezTo>
                  <a:cubicBezTo>
                    <a:pt x="207" y="189"/>
                    <a:pt x="204" y="173"/>
                    <a:pt x="205" y="166"/>
                  </a:cubicBezTo>
                  <a:cubicBezTo>
                    <a:pt x="206" y="160"/>
                    <a:pt x="210" y="133"/>
                    <a:pt x="208" y="118"/>
                  </a:cubicBezTo>
                  <a:cubicBezTo>
                    <a:pt x="206" y="103"/>
                    <a:pt x="201" y="81"/>
                    <a:pt x="192" y="70"/>
                  </a:cubicBezTo>
                  <a:cubicBezTo>
                    <a:pt x="182" y="58"/>
                    <a:pt x="166" y="45"/>
                    <a:pt x="165" y="40"/>
                  </a:cubicBezTo>
                  <a:cubicBezTo>
                    <a:pt x="163" y="35"/>
                    <a:pt x="172" y="24"/>
                    <a:pt x="179" y="20"/>
                  </a:cubicBezTo>
                  <a:cubicBezTo>
                    <a:pt x="185" y="17"/>
                    <a:pt x="193" y="10"/>
                    <a:pt x="192" y="8"/>
                  </a:cubicBezTo>
                  <a:cubicBezTo>
                    <a:pt x="190" y="6"/>
                    <a:pt x="182" y="0"/>
                    <a:pt x="172" y="1"/>
                  </a:cubicBezTo>
                  <a:cubicBezTo>
                    <a:pt x="163" y="2"/>
                    <a:pt x="144" y="6"/>
                    <a:pt x="131" y="16"/>
                  </a:cubicBezTo>
                  <a:cubicBezTo>
                    <a:pt x="131" y="16"/>
                    <a:pt x="122" y="14"/>
                    <a:pt x="111" y="10"/>
                  </a:cubicBezTo>
                  <a:cubicBezTo>
                    <a:pt x="100" y="6"/>
                    <a:pt x="83" y="1"/>
                    <a:pt x="70" y="4"/>
                  </a:cubicBezTo>
                  <a:cubicBezTo>
                    <a:pt x="57" y="7"/>
                    <a:pt x="44" y="11"/>
                    <a:pt x="36" y="16"/>
                  </a:cubicBezTo>
                  <a:cubicBezTo>
                    <a:pt x="28" y="20"/>
                    <a:pt x="19" y="22"/>
                    <a:pt x="12" y="26"/>
                  </a:cubicBezTo>
                  <a:cubicBezTo>
                    <a:pt x="4" y="31"/>
                    <a:pt x="0" y="37"/>
                    <a:pt x="17" y="49"/>
                  </a:cubicBezTo>
                  <a:cubicBezTo>
                    <a:pt x="35" y="60"/>
                    <a:pt x="47" y="65"/>
                    <a:pt x="63" y="69"/>
                  </a:cubicBezTo>
                  <a:cubicBezTo>
                    <a:pt x="79" y="73"/>
                    <a:pt x="94" y="77"/>
                    <a:pt x="95" y="86"/>
                  </a:cubicBezTo>
                  <a:cubicBezTo>
                    <a:pt x="95" y="86"/>
                    <a:pt x="87" y="101"/>
                    <a:pt x="89" y="114"/>
                  </a:cubicBezTo>
                  <a:cubicBezTo>
                    <a:pt x="91" y="127"/>
                    <a:pt x="114" y="155"/>
                    <a:pt x="123" y="157"/>
                  </a:cubicBezTo>
                  <a:cubicBezTo>
                    <a:pt x="131" y="159"/>
                    <a:pt x="131" y="157"/>
                    <a:pt x="129" y="146"/>
                  </a:cubicBezTo>
                  <a:cubicBezTo>
                    <a:pt x="126" y="135"/>
                    <a:pt x="128" y="129"/>
                    <a:pt x="129" y="128"/>
                  </a:cubicBezTo>
                  <a:cubicBezTo>
                    <a:pt x="130" y="127"/>
                    <a:pt x="131" y="130"/>
                    <a:pt x="139" y="132"/>
                  </a:cubicBezTo>
                  <a:cubicBezTo>
                    <a:pt x="147" y="134"/>
                    <a:pt x="169" y="147"/>
                    <a:pt x="181" y="165"/>
                  </a:cubicBezTo>
                  <a:cubicBezTo>
                    <a:pt x="192" y="183"/>
                    <a:pt x="194" y="186"/>
                    <a:pt x="194" y="193"/>
                  </a:cubicBezTo>
                  <a:cubicBezTo>
                    <a:pt x="194" y="200"/>
                    <a:pt x="193" y="208"/>
                    <a:pt x="189" y="214"/>
                  </a:cubicBezTo>
                  <a:cubicBezTo>
                    <a:pt x="184" y="221"/>
                    <a:pt x="179" y="229"/>
                    <a:pt x="179" y="233"/>
                  </a:cubicBezTo>
                  <a:close/>
                </a:path>
              </a:pathLst>
            </a:custGeom>
            <a:solidFill>
              <a:srgbClr val="005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692"/>
            <p:cNvSpPr/>
            <p:nvPr>
              <p:custDataLst>
                <p:tags r:id="rId11"/>
              </p:custDataLst>
            </p:nvPr>
          </p:nvSpPr>
          <p:spPr bwMode="auto">
            <a:xfrm>
              <a:off x="5406457" y="1251284"/>
              <a:ext cx="142304" cy="129454"/>
            </a:xfrm>
            <a:custGeom>
              <a:avLst/>
              <a:gdLst>
                <a:gd name="T0" fmla="*/ 7 w 19"/>
                <a:gd name="T1" fmla="*/ 2 h 17"/>
                <a:gd name="T2" fmla="*/ 9 w 19"/>
                <a:gd name="T3" fmla="*/ 15 h 17"/>
                <a:gd name="T4" fmla="*/ 18 w 19"/>
                <a:gd name="T5" fmla="*/ 7 h 17"/>
                <a:gd name="T6" fmla="*/ 7 w 19"/>
                <a:gd name="T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7">
                  <a:moveTo>
                    <a:pt x="7" y="2"/>
                  </a:moveTo>
                  <a:cubicBezTo>
                    <a:pt x="0" y="4"/>
                    <a:pt x="2" y="14"/>
                    <a:pt x="9" y="15"/>
                  </a:cubicBezTo>
                  <a:cubicBezTo>
                    <a:pt x="16" y="17"/>
                    <a:pt x="19" y="10"/>
                    <a:pt x="18" y="7"/>
                  </a:cubicBezTo>
                  <a:cubicBezTo>
                    <a:pt x="17" y="4"/>
                    <a:pt x="15" y="0"/>
                    <a:pt x="7" y="2"/>
                  </a:cubicBezTo>
                  <a:close/>
                </a:path>
              </a:pathLst>
            </a:custGeom>
            <a:solidFill>
              <a:srgbClr val="004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693"/>
            <p:cNvSpPr/>
            <p:nvPr>
              <p:custDataLst>
                <p:tags r:id="rId12"/>
              </p:custDataLst>
            </p:nvPr>
          </p:nvSpPr>
          <p:spPr bwMode="auto">
            <a:xfrm>
              <a:off x="5437225" y="1266976"/>
              <a:ext cx="96151" cy="90226"/>
            </a:xfrm>
            <a:custGeom>
              <a:avLst/>
              <a:gdLst>
                <a:gd name="T0" fmla="*/ 1 w 13"/>
                <a:gd name="T1" fmla="*/ 5 h 12"/>
                <a:gd name="T2" fmla="*/ 5 w 13"/>
                <a:gd name="T3" fmla="*/ 12 h 12"/>
                <a:gd name="T4" fmla="*/ 12 w 13"/>
                <a:gd name="T5" fmla="*/ 7 h 12"/>
                <a:gd name="T6" fmla="*/ 8 w 13"/>
                <a:gd name="T7" fmla="*/ 1 h 12"/>
                <a:gd name="T8" fmla="*/ 1 w 13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5"/>
                  </a:moveTo>
                  <a:cubicBezTo>
                    <a:pt x="0" y="8"/>
                    <a:pt x="2" y="11"/>
                    <a:pt x="5" y="12"/>
                  </a:cubicBezTo>
                  <a:cubicBezTo>
                    <a:pt x="8" y="12"/>
                    <a:pt x="11" y="11"/>
                    <a:pt x="12" y="7"/>
                  </a:cubicBezTo>
                  <a:cubicBezTo>
                    <a:pt x="13" y="4"/>
                    <a:pt x="11" y="1"/>
                    <a:pt x="8" y="1"/>
                  </a:cubicBezTo>
                  <a:cubicBezTo>
                    <a:pt x="5" y="0"/>
                    <a:pt x="2" y="2"/>
                    <a:pt x="1" y="5"/>
                  </a:cubicBezTo>
                  <a:close/>
                </a:path>
              </a:pathLst>
            </a:custGeom>
            <a:solidFill>
              <a:srgbClr val="BDD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694"/>
            <p:cNvSpPr/>
            <p:nvPr>
              <p:custDataLst>
                <p:tags r:id="rId13"/>
              </p:custDataLst>
            </p:nvPr>
          </p:nvSpPr>
          <p:spPr bwMode="auto">
            <a:xfrm>
              <a:off x="5444917" y="1270900"/>
              <a:ext cx="80767" cy="78456"/>
            </a:xfrm>
            <a:custGeom>
              <a:avLst/>
              <a:gdLst>
                <a:gd name="T0" fmla="*/ 1 w 11"/>
                <a:gd name="T1" fmla="*/ 4 h 10"/>
                <a:gd name="T2" fmla="*/ 5 w 11"/>
                <a:gd name="T3" fmla="*/ 10 h 10"/>
                <a:gd name="T4" fmla="*/ 10 w 11"/>
                <a:gd name="T5" fmla="*/ 6 h 10"/>
                <a:gd name="T6" fmla="*/ 7 w 11"/>
                <a:gd name="T7" fmla="*/ 1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0" y="7"/>
                    <a:pt x="2" y="9"/>
                    <a:pt x="5" y="10"/>
                  </a:cubicBezTo>
                  <a:cubicBezTo>
                    <a:pt x="7" y="10"/>
                    <a:pt x="10" y="9"/>
                    <a:pt x="10" y="6"/>
                  </a:cubicBezTo>
                  <a:cubicBezTo>
                    <a:pt x="11" y="4"/>
                    <a:pt x="9" y="1"/>
                    <a:pt x="7" y="1"/>
                  </a:cubicBezTo>
                  <a:cubicBezTo>
                    <a:pt x="4" y="0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695"/>
            <p:cNvSpPr/>
            <p:nvPr>
              <p:custDataLst>
                <p:tags r:id="rId14"/>
              </p:custDataLst>
            </p:nvPr>
          </p:nvSpPr>
          <p:spPr bwMode="auto">
            <a:xfrm>
              <a:off x="5452609" y="1270900"/>
              <a:ext cx="65383" cy="70611"/>
            </a:xfrm>
            <a:custGeom>
              <a:avLst/>
              <a:gdLst>
                <a:gd name="T0" fmla="*/ 1 w 9"/>
                <a:gd name="T1" fmla="*/ 4 h 9"/>
                <a:gd name="T2" fmla="*/ 4 w 9"/>
                <a:gd name="T3" fmla="*/ 8 h 9"/>
                <a:gd name="T4" fmla="*/ 8 w 9"/>
                <a:gd name="T5" fmla="*/ 5 h 9"/>
                <a:gd name="T6" fmla="*/ 5 w 9"/>
                <a:gd name="T7" fmla="*/ 1 h 9"/>
                <a:gd name="T8" fmla="*/ 1 w 9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4"/>
                  </a:moveTo>
                  <a:cubicBezTo>
                    <a:pt x="0" y="6"/>
                    <a:pt x="1" y="8"/>
                    <a:pt x="4" y="8"/>
                  </a:cubicBezTo>
                  <a:cubicBezTo>
                    <a:pt x="6" y="9"/>
                    <a:pt x="8" y="7"/>
                    <a:pt x="8" y="5"/>
                  </a:cubicBezTo>
                  <a:cubicBezTo>
                    <a:pt x="9" y="3"/>
                    <a:pt x="7" y="1"/>
                    <a:pt x="5" y="1"/>
                  </a:cubicBezTo>
                  <a:cubicBezTo>
                    <a:pt x="3" y="0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121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696"/>
            <p:cNvSpPr/>
            <p:nvPr>
              <p:custDataLst>
                <p:tags r:id="rId15"/>
              </p:custDataLst>
            </p:nvPr>
          </p:nvSpPr>
          <p:spPr bwMode="auto">
            <a:xfrm>
              <a:off x="6767944" y="2451665"/>
              <a:ext cx="199993" cy="270675"/>
            </a:xfrm>
            <a:custGeom>
              <a:avLst/>
              <a:gdLst>
                <a:gd name="T0" fmla="*/ 14 w 27"/>
                <a:gd name="T1" fmla="*/ 27 h 35"/>
                <a:gd name="T2" fmla="*/ 8 w 27"/>
                <a:gd name="T3" fmla="*/ 29 h 35"/>
                <a:gd name="T4" fmla="*/ 27 w 27"/>
                <a:gd name="T5" fmla="*/ 31 h 35"/>
                <a:gd name="T6" fmla="*/ 0 w 27"/>
                <a:gd name="T7" fmla="*/ 2 h 35"/>
                <a:gd name="T8" fmla="*/ 12 w 27"/>
                <a:gd name="T9" fmla="*/ 19 h 35"/>
                <a:gd name="T10" fmla="*/ 14 w 27"/>
                <a:gd name="T11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5">
                  <a:moveTo>
                    <a:pt x="14" y="27"/>
                  </a:moveTo>
                  <a:cubicBezTo>
                    <a:pt x="10" y="28"/>
                    <a:pt x="2" y="28"/>
                    <a:pt x="8" y="29"/>
                  </a:cubicBezTo>
                  <a:cubicBezTo>
                    <a:pt x="13" y="30"/>
                    <a:pt x="27" y="35"/>
                    <a:pt x="27" y="31"/>
                  </a:cubicBezTo>
                  <a:cubicBezTo>
                    <a:pt x="23" y="16"/>
                    <a:pt x="0" y="0"/>
                    <a:pt x="0" y="2"/>
                  </a:cubicBezTo>
                  <a:cubicBezTo>
                    <a:pt x="0" y="5"/>
                    <a:pt x="8" y="14"/>
                    <a:pt x="12" y="19"/>
                  </a:cubicBezTo>
                  <a:cubicBezTo>
                    <a:pt x="16" y="23"/>
                    <a:pt x="18" y="27"/>
                    <a:pt x="14" y="27"/>
                  </a:cubicBezTo>
                  <a:close/>
                </a:path>
              </a:pathLst>
            </a:custGeom>
            <a:solidFill>
              <a:srgbClr val="246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697"/>
            <p:cNvSpPr/>
            <p:nvPr>
              <p:custDataLst>
                <p:tags r:id="rId16"/>
              </p:custDataLst>
            </p:nvPr>
          </p:nvSpPr>
          <p:spPr bwMode="auto">
            <a:xfrm>
              <a:off x="6475648" y="2483047"/>
              <a:ext cx="192301" cy="290288"/>
            </a:xfrm>
            <a:custGeom>
              <a:avLst/>
              <a:gdLst>
                <a:gd name="T0" fmla="*/ 17 w 26"/>
                <a:gd name="T1" fmla="*/ 0 h 38"/>
                <a:gd name="T2" fmla="*/ 12 w 26"/>
                <a:gd name="T3" fmla="*/ 19 h 38"/>
                <a:gd name="T4" fmla="*/ 3 w 26"/>
                <a:gd name="T5" fmla="*/ 38 h 38"/>
                <a:gd name="T6" fmla="*/ 16 w 26"/>
                <a:gd name="T7" fmla="*/ 36 h 38"/>
                <a:gd name="T8" fmla="*/ 25 w 26"/>
                <a:gd name="T9" fmla="*/ 31 h 38"/>
                <a:gd name="T10" fmla="*/ 10 w 26"/>
                <a:gd name="T11" fmla="*/ 34 h 38"/>
                <a:gd name="T12" fmla="*/ 14 w 26"/>
                <a:gd name="T13" fmla="*/ 21 h 38"/>
                <a:gd name="T14" fmla="*/ 17 w 26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38">
                  <a:moveTo>
                    <a:pt x="17" y="0"/>
                  </a:moveTo>
                  <a:cubicBezTo>
                    <a:pt x="17" y="0"/>
                    <a:pt x="15" y="15"/>
                    <a:pt x="12" y="19"/>
                  </a:cubicBezTo>
                  <a:cubicBezTo>
                    <a:pt x="9" y="23"/>
                    <a:pt x="0" y="37"/>
                    <a:pt x="3" y="38"/>
                  </a:cubicBezTo>
                  <a:cubicBezTo>
                    <a:pt x="6" y="38"/>
                    <a:pt x="11" y="38"/>
                    <a:pt x="16" y="36"/>
                  </a:cubicBezTo>
                  <a:cubicBezTo>
                    <a:pt x="19" y="35"/>
                    <a:pt x="26" y="31"/>
                    <a:pt x="25" y="31"/>
                  </a:cubicBezTo>
                  <a:cubicBezTo>
                    <a:pt x="22" y="30"/>
                    <a:pt x="12" y="34"/>
                    <a:pt x="10" y="34"/>
                  </a:cubicBezTo>
                  <a:cubicBezTo>
                    <a:pt x="8" y="33"/>
                    <a:pt x="12" y="27"/>
                    <a:pt x="14" y="21"/>
                  </a:cubicBezTo>
                  <a:cubicBezTo>
                    <a:pt x="16" y="16"/>
                    <a:pt x="19" y="1"/>
                    <a:pt x="17" y="0"/>
                  </a:cubicBezTo>
                  <a:close/>
                </a:path>
              </a:pathLst>
            </a:custGeom>
            <a:solidFill>
              <a:srgbClr val="00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698"/>
            <p:cNvSpPr/>
            <p:nvPr>
              <p:custDataLst>
                <p:tags r:id="rId17"/>
              </p:custDataLst>
            </p:nvPr>
          </p:nvSpPr>
          <p:spPr bwMode="auto">
            <a:xfrm>
              <a:off x="6129507" y="988457"/>
              <a:ext cx="442292" cy="215756"/>
            </a:xfrm>
            <a:custGeom>
              <a:avLst/>
              <a:gdLst>
                <a:gd name="T0" fmla="*/ 1 w 59"/>
                <a:gd name="T1" fmla="*/ 15 h 28"/>
                <a:gd name="T2" fmla="*/ 20 w 59"/>
                <a:gd name="T3" fmla="*/ 25 h 28"/>
                <a:gd name="T4" fmla="*/ 48 w 59"/>
                <a:gd name="T5" fmla="*/ 9 h 28"/>
                <a:gd name="T6" fmla="*/ 59 w 59"/>
                <a:gd name="T7" fmla="*/ 7 h 28"/>
                <a:gd name="T8" fmla="*/ 42 w 59"/>
                <a:gd name="T9" fmla="*/ 0 h 28"/>
                <a:gd name="T10" fmla="*/ 1 w 59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8">
                  <a:moveTo>
                    <a:pt x="1" y="15"/>
                  </a:moveTo>
                  <a:cubicBezTo>
                    <a:pt x="0" y="18"/>
                    <a:pt x="11" y="28"/>
                    <a:pt x="20" y="25"/>
                  </a:cubicBezTo>
                  <a:cubicBezTo>
                    <a:pt x="29" y="22"/>
                    <a:pt x="43" y="11"/>
                    <a:pt x="48" y="9"/>
                  </a:cubicBezTo>
                  <a:cubicBezTo>
                    <a:pt x="53" y="7"/>
                    <a:pt x="58" y="9"/>
                    <a:pt x="59" y="7"/>
                  </a:cubicBezTo>
                  <a:cubicBezTo>
                    <a:pt x="59" y="7"/>
                    <a:pt x="56" y="0"/>
                    <a:pt x="42" y="0"/>
                  </a:cubicBezTo>
                  <a:cubicBezTo>
                    <a:pt x="28" y="0"/>
                    <a:pt x="2" y="11"/>
                    <a:pt x="1" y="15"/>
                  </a:cubicBezTo>
                  <a:close/>
                </a:path>
              </a:pathLst>
            </a:custGeom>
            <a:solidFill>
              <a:srgbClr val="005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699"/>
            <p:cNvSpPr/>
            <p:nvPr>
              <p:custDataLst>
                <p:tags r:id="rId18"/>
              </p:custDataLst>
            </p:nvPr>
          </p:nvSpPr>
          <p:spPr bwMode="auto">
            <a:xfrm>
              <a:off x="5248769" y="996303"/>
              <a:ext cx="1449947" cy="1180768"/>
            </a:xfrm>
            <a:custGeom>
              <a:avLst/>
              <a:gdLst>
                <a:gd name="T0" fmla="*/ 110 w 193"/>
                <a:gd name="T1" fmla="*/ 15 h 154"/>
                <a:gd name="T2" fmla="*/ 74 w 193"/>
                <a:gd name="T3" fmla="*/ 2 h 154"/>
                <a:gd name="T4" fmla="*/ 27 w 193"/>
                <a:gd name="T5" fmla="*/ 12 h 154"/>
                <a:gd name="T6" fmla="*/ 3 w 193"/>
                <a:gd name="T7" fmla="*/ 22 h 154"/>
                <a:gd name="T8" fmla="*/ 18 w 193"/>
                <a:gd name="T9" fmla="*/ 25 h 154"/>
                <a:gd name="T10" fmla="*/ 54 w 193"/>
                <a:gd name="T11" fmla="*/ 22 h 154"/>
                <a:gd name="T12" fmla="*/ 106 w 193"/>
                <a:gd name="T13" fmla="*/ 50 h 154"/>
                <a:gd name="T14" fmla="*/ 121 w 193"/>
                <a:gd name="T15" fmla="*/ 89 h 154"/>
                <a:gd name="T16" fmla="*/ 149 w 193"/>
                <a:gd name="T17" fmla="*/ 112 h 154"/>
                <a:gd name="T18" fmla="*/ 189 w 193"/>
                <a:gd name="T19" fmla="*/ 149 h 154"/>
                <a:gd name="T20" fmla="*/ 193 w 193"/>
                <a:gd name="T21" fmla="*/ 128 h 154"/>
                <a:gd name="T22" fmla="*/ 170 w 193"/>
                <a:gd name="T23" fmla="*/ 61 h 154"/>
                <a:gd name="T24" fmla="*/ 126 w 193"/>
                <a:gd name="T25" fmla="*/ 32 h 154"/>
                <a:gd name="T26" fmla="*/ 110 w 193"/>
                <a:gd name="T27" fmla="*/ 1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" h="154">
                  <a:moveTo>
                    <a:pt x="110" y="15"/>
                  </a:moveTo>
                  <a:cubicBezTo>
                    <a:pt x="110" y="15"/>
                    <a:pt x="82" y="3"/>
                    <a:pt x="74" y="2"/>
                  </a:cubicBezTo>
                  <a:cubicBezTo>
                    <a:pt x="58" y="0"/>
                    <a:pt x="33" y="9"/>
                    <a:pt x="27" y="12"/>
                  </a:cubicBezTo>
                  <a:cubicBezTo>
                    <a:pt x="22" y="14"/>
                    <a:pt x="7" y="20"/>
                    <a:pt x="3" y="22"/>
                  </a:cubicBezTo>
                  <a:cubicBezTo>
                    <a:pt x="0" y="25"/>
                    <a:pt x="10" y="26"/>
                    <a:pt x="18" y="25"/>
                  </a:cubicBezTo>
                  <a:cubicBezTo>
                    <a:pt x="25" y="25"/>
                    <a:pt x="39" y="27"/>
                    <a:pt x="54" y="22"/>
                  </a:cubicBezTo>
                  <a:cubicBezTo>
                    <a:pt x="70" y="17"/>
                    <a:pt x="96" y="39"/>
                    <a:pt x="106" y="50"/>
                  </a:cubicBezTo>
                  <a:cubicBezTo>
                    <a:pt x="116" y="61"/>
                    <a:pt x="118" y="74"/>
                    <a:pt x="121" y="89"/>
                  </a:cubicBezTo>
                  <a:cubicBezTo>
                    <a:pt x="123" y="98"/>
                    <a:pt x="138" y="109"/>
                    <a:pt x="149" y="112"/>
                  </a:cubicBezTo>
                  <a:cubicBezTo>
                    <a:pt x="169" y="118"/>
                    <a:pt x="182" y="140"/>
                    <a:pt x="189" y="149"/>
                  </a:cubicBezTo>
                  <a:cubicBezTo>
                    <a:pt x="192" y="154"/>
                    <a:pt x="193" y="134"/>
                    <a:pt x="193" y="128"/>
                  </a:cubicBezTo>
                  <a:cubicBezTo>
                    <a:pt x="193" y="128"/>
                    <a:pt x="189" y="79"/>
                    <a:pt x="170" y="61"/>
                  </a:cubicBezTo>
                  <a:cubicBezTo>
                    <a:pt x="156" y="48"/>
                    <a:pt x="134" y="37"/>
                    <a:pt x="126" y="32"/>
                  </a:cubicBezTo>
                  <a:cubicBezTo>
                    <a:pt x="119" y="26"/>
                    <a:pt x="113" y="16"/>
                    <a:pt x="110" y="15"/>
                  </a:cubicBezTo>
                  <a:close/>
                </a:path>
              </a:pathLst>
            </a:custGeom>
            <a:solidFill>
              <a:srgbClr val="005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700"/>
            <p:cNvSpPr/>
            <p:nvPr>
              <p:custDataLst>
                <p:tags r:id="rId19"/>
              </p:custDataLst>
            </p:nvPr>
          </p:nvSpPr>
          <p:spPr bwMode="auto">
            <a:xfrm>
              <a:off x="5571834" y="1243439"/>
              <a:ext cx="415369" cy="219677"/>
            </a:xfrm>
            <a:custGeom>
              <a:avLst/>
              <a:gdLst>
                <a:gd name="T0" fmla="*/ 30 w 55"/>
                <a:gd name="T1" fmla="*/ 4 h 29"/>
                <a:gd name="T2" fmla="*/ 4 w 55"/>
                <a:gd name="T3" fmla="*/ 9 h 29"/>
                <a:gd name="T4" fmla="*/ 28 w 55"/>
                <a:gd name="T5" fmla="*/ 25 h 29"/>
                <a:gd name="T6" fmla="*/ 53 w 55"/>
                <a:gd name="T7" fmla="*/ 21 h 29"/>
                <a:gd name="T8" fmla="*/ 30 w 55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9">
                  <a:moveTo>
                    <a:pt x="30" y="4"/>
                  </a:moveTo>
                  <a:cubicBezTo>
                    <a:pt x="12" y="0"/>
                    <a:pt x="0" y="1"/>
                    <a:pt x="4" y="9"/>
                  </a:cubicBezTo>
                  <a:cubicBezTo>
                    <a:pt x="7" y="16"/>
                    <a:pt x="12" y="21"/>
                    <a:pt x="28" y="25"/>
                  </a:cubicBezTo>
                  <a:cubicBezTo>
                    <a:pt x="45" y="29"/>
                    <a:pt x="55" y="26"/>
                    <a:pt x="53" y="21"/>
                  </a:cubicBezTo>
                  <a:cubicBezTo>
                    <a:pt x="52" y="16"/>
                    <a:pt x="47" y="8"/>
                    <a:pt x="30" y="4"/>
                  </a:cubicBezTo>
                  <a:close/>
                </a:path>
              </a:pathLst>
            </a:custGeom>
            <a:solidFill>
              <a:srgbClr val="DAE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701"/>
            <p:cNvSpPr/>
            <p:nvPr>
              <p:custDataLst>
                <p:tags r:id="rId20"/>
              </p:custDataLst>
            </p:nvPr>
          </p:nvSpPr>
          <p:spPr bwMode="auto">
            <a:xfrm>
              <a:off x="5902591" y="1580801"/>
              <a:ext cx="253837" cy="564885"/>
            </a:xfrm>
            <a:custGeom>
              <a:avLst/>
              <a:gdLst>
                <a:gd name="T0" fmla="*/ 32 w 34"/>
                <a:gd name="T1" fmla="*/ 32 h 74"/>
                <a:gd name="T2" fmla="*/ 24 w 34"/>
                <a:gd name="T3" fmla="*/ 11 h 74"/>
                <a:gd name="T4" fmla="*/ 9 w 34"/>
                <a:gd name="T5" fmla="*/ 17 h 74"/>
                <a:gd name="T6" fmla="*/ 5 w 34"/>
                <a:gd name="T7" fmla="*/ 53 h 74"/>
                <a:gd name="T8" fmla="*/ 27 w 34"/>
                <a:gd name="T9" fmla="*/ 73 h 74"/>
                <a:gd name="T10" fmla="*/ 26 w 34"/>
                <a:gd name="T11" fmla="*/ 53 h 74"/>
                <a:gd name="T12" fmla="*/ 32 w 34"/>
                <a:gd name="T13" fmla="*/ 3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74">
                  <a:moveTo>
                    <a:pt x="32" y="32"/>
                  </a:moveTo>
                  <a:cubicBezTo>
                    <a:pt x="34" y="23"/>
                    <a:pt x="24" y="11"/>
                    <a:pt x="24" y="11"/>
                  </a:cubicBezTo>
                  <a:cubicBezTo>
                    <a:pt x="15" y="0"/>
                    <a:pt x="9" y="10"/>
                    <a:pt x="9" y="17"/>
                  </a:cubicBezTo>
                  <a:cubicBezTo>
                    <a:pt x="9" y="24"/>
                    <a:pt x="0" y="41"/>
                    <a:pt x="5" y="53"/>
                  </a:cubicBezTo>
                  <a:cubicBezTo>
                    <a:pt x="9" y="65"/>
                    <a:pt x="26" y="74"/>
                    <a:pt x="27" y="73"/>
                  </a:cubicBezTo>
                  <a:cubicBezTo>
                    <a:pt x="28" y="72"/>
                    <a:pt x="24" y="62"/>
                    <a:pt x="26" y="53"/>
                  </a:cubicBezTo>
                  <a:cubicBezTo>
                    <a:pt x="27" y="45"/>
                    <a:pt x="29" y="42"/>
                    <a:pt x="32" y="32"/>
                  </a:cubicBezTo>
                  <a:close/>
                </a:path>
              </a:pathLst>
            </a:custGeom>
            <a:solidFill>
              <a:srgbClr val="005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702"/>
            <p:cNvSpPr/>
            <p:nvPr>
              <p:custDataLst>
                <p:tags r:id="rId21"/>
              </p:custDataLst>
            </p:nvPr>
          </p:nvSpPr>
          <p:spPr bwMode="auto">
            <a:xfrm>
              <a:off x="6287192" y="1977006"/>
              <a:ext cx="346141" cy="407972"/>
            </a:xfrm>
            <a:custGeom>
              <a:avLst/>
              <a:gdLst>
                <a:gd name="T0" fmla="*/ 24 w 46"/>
                <a:gd name="T1" fmla="*/ 6 h 53"/>
                <a:gd name="T2" fmla="*/ 3 w 46"/>
                <a:gd name="T3" fmla="*/ 3 h 53"/>
                <a:gd name="T4" fmla="*/ 24 w 46"/>
                <a:gd name="T5" fmla="*/ 24 h 53"/>
                <a:gd name="T6" fmla="*/ 40 w 46"/>
                <a:gd name="T7" fmla="*/ 51 h 53"/>
                <a:gd name="T8" fmla="*/ 46 w 46"/>
                <a:gd name="T9" fmla="*/ 43 h 53"/>
                <a:gd name="T10" fmla="*/ 42 w 46"/>
                <a:gd name="T11" fmla="*/ 27 h 53"/>
                <a:gd name="T12" fmla="*/ 24 w 46"/>
                <a:gd name="T13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53">
                  <a:moveTo>
                    <a:pt x="24" y="6"/>
                  </a:moveTo>
                  <a:cubicBezTo>
                    <a:pt x="12" y="2"/>
                    <a:pt x="7" y="0"/>
                    <a:pt x="3" y="3"/>
                  </a:cubicBezTo>
                  <a:cubicBezTo>
                    <a:pt x="0" y="6"/>
                    <a:pt x="17" y="16"/>
                    <a:pt x="24" y="24"/>
                  </a:cubicBezTo>
                  <a:cubicBezTo>
                    <a:pt x="32" y="33"/>
                    <a:pt x="39" y="49"/>
                    <a:pt x="40" y="51"/>
                  </a:cubicBezTo>
                  <a:cubicBezTo>
                    <a:pt x="42" y="53"/>
                    <a:pt x="46" y="51"/>
                    <a:pt x="46" y="43"/>
                  </a:cubicBezTo>
                  <a:cubicBezTo>
                    <a:pt x="46" y="35"/>
                    <a:pt x="44" y="30"/>
                    <a:pt x="42" y="27"/>
                  </a:cubicBezTo>
                  <a:cubicBezTo>
                    <a:pt x="41" y="24"/>
                    <a:pt x="35" y="10"/>
                    <a:pt x="24" y="6"/>
                  </a:cubicBezTo>
                  <a:close/>
                </a:path>
              </a:pathLst>
            </a:custGeom>
            <a:solidFill>
              <a:srgbClr val="DAE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703"/>
            <p:cNvSpPr/>
            <p:nvPr>
              <p:custDataLst>
                <p:tags r:id="rId22"/>
              </p:custDataLst>
            </p:nvPr>
          </p:nvSpPr>
          <p:spPr bwMode="auto">
            <a:xfrm>
              <a:off x="5987203" y="1631798"/>
              <a:ext cx="149996" cy="474661"/>
            </a:xfrm>
            <a:custGeom>
              <a:avLst/>
              <a:gdLst>
                <a:gd name="T0" fmla="*/ 10 w 20"/>
                <a:gd name="T1" fmla="*/ 3 h 62"/>
                <a:gd name="T2" fmla="*/ 3 w 20"/>
                <a:gd name="T3" fmla="*/ 7 h 62"/>
                <a:gd name="T4" fmla="*/ 3 w 20"/>
                <a:gd name="T5" fmla="*/ 37 h 62"/>
                <a:gd name="T6" fmla="*/ 14 w 20"/>
                <a:gd name="T7" fmla="*/ 62 h 62"/>
                <a:gd name="T8" fmla="*/ 13 w 20"/>
                <a:gd name="T9" fmla="*/ 49 h 62"/>
                <a:gd name="T10" fmla="*/ 19 w 20"/>
                <a:gd name="T11" fmla="*/ 21 h 62"/>
                <a:gd name="T12" fmla="*/ 10 w 20"/>
                <a:gd name="T13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62">
                  <a:moveTo>
                    <a:pt x="10" y="3"/>
                  </a:moveTo>
                  <a:cubicBezTo>
                    <a:pt x="7" y="0"/>
                    <a:pt x="3" y="2"/>
                    <a:pt x="3" y="7"/>
                  </a:cubicBezTo>
                  <a:cubicBezTo>
                    <a:pt x="3" y="12"/>
                    <a:pt x="7" y="24"/>
                    <a:pt x="3" y="37"/>
                  </a:cubicBezTo>
                  <a:cubicBezTo>
                    <a:pt x="0" y="51"/>
                    <a:pt x="12" y="62"/>
                    <a:pt x="14" y="62"/>
                  </a:cubicBezTo>
                  <a:cubicBezTo>
                    <a:pt x="15" y="62"/>
                    <a:pt x="13" y="59"/>
                    <a:pt x="13" y="49"/>
                  </a:cubicBezTo>
                  <a:cubicBezTo>
                    <a:pt x="13" y="40"/>
                    <a:pt x="18" y="30"/>
                    <a:pt x="19" y="21"/>
                  </a:cubicBezTo>
                  <a:cubicBezTo>
                    <a:pt x="20" y="13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246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704"/>
            <p:cNvSpPr/>
            <p:nvPr>
              <p:custDataLst>
                <p:tags r:id="rId23"/>
              </p:custDataLst>
            </p:nvPr>
          </p:nvSpPr>
          <p:spPr bwMode="auto">
            <a:xfrm>
              <a:off x="6075663" y="1694563"/>
              <a:ext cx="15384" cy="15691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2 w 2"/>
                <a:gd name="T5" fmla="*/ 2 h 2"/>
                <a:gd name="T6" fmla="*/ 1 w 2"/>
                <a:gd name="T7" fmla="*/ 0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705"/>
            <p:cNvSpPr/>
            <p:nvPr>
              <p:custDataLst>
                <p:tags r:id="rId24"/>
              </p:custDataLst>
            </p:nvPr>
          </p:nvSpPr>
          <p:spPr bwMode="auto">
            <a:xfrm>
              <a:off x="6098739" y="1733792"/>
              <a:ext cx="7692" cy="7846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706"/>
            <p:cNvSpPr/>
            <p:nvPr>
              <p:custDataLst>
                <p:tags r:id="rId25"/>
              </p:custDataLst>
            </p:nvPr>
          </p:nvSpPr>
          <p:spPr bwMode="auto">
            <a:xfrm>
              <a:off x="6602565" y="2353596"/>
              <a:ext cx="330757" cy="396205"/>
            </a:xfrm>
            <a:custGeom>
              <a:avLst/>
              <a:gdLst>
                <a:gd name="T0" fmla="*/ 13 w 44"/>
                <a:gd name="T1" fmla="*/ 42 h 52"/>
                <a:gd name="T2" fmla="*/ 40 w 44"/>
                <a:gd name="T3" fmla="*/ 42 h 52"/>
                <a:gd name="T4" fmla="*/ 30 w 44"/>
                <a:gd name="T5" fmla="*/ 22 h 52"/>
                <a:gd name="T6" fmla="*/ 14 w 44"/>
                <a:gd name="T7" fmla="*/ 5 h 52"/>
                <a:gd name="T8" fmla="*/ 10 w 44"/>
                <a:gd name="T9" fmla="*/ 13 h 52"/>
                <a:gd name="T10" fmla="*/ 13 w 44"/>
                <a:gd name="T11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52">
                  <a:moveTo>
                    <a:pt x="13" y="42"/>
                  </a:moveTo>
                  <a:cubicBezTo>
                    <a:pt x="19" y="38"/>
                    <a:pt x="37" y="44"/>
                    <a:pt x="40" y="42"/>
                  </a:cubicBezTo>
                  <a:cubicBezTo>
                    <a:pt x="44" y="39"/>
                    <a:pt x="36" y="26"/>
                    <a:pt x="30" y="22"/>
                  </a:cubicBezTo>
                  <a:cubicBezTo>
                    <a:pt x="22" y="16"/>
                    <a:pt x="16" y="10"/>
                    <a:pt x="14" y="5"/>
                  </a:cubicBezTo>
                  <a:cubicBezTo>
                    <a:pt x="11" y="0"/>
                    <a:pt x="7" y="4"/>
                    <a:pt x="10" y="13"/>
                  </a:cubicBezTo>
                  <a:cubicBezTo>
                    <a:pt x="13" y="21"/>
                    <a:pt x="0" y="52"/>
                    <a:pt x="13" y="42"/>
                  </a:cubicBezTo>
                  <a:close/>
                </a:path>
              </a:pathLst>
            </a:custGeom>
            <a:solidFill>
              <a:srgbClr val="005B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707"/>
            <p:cNvSpPr/>
            <p:nvPr>
              <p:custDataLst>
                <p:tags r:id="rId26"/>
              </p:custDataLst>
            </p:nvPr>
          </p:nvSpPr>
          <p:spPr bwMode="auto">
            <a:xfrm>
              <a:off x="6344883" y="1317973"/>
              <a:ext cx="361525" cy="835560"/>
            </a:xfrm>
            <a:custGeom>
              <a:avLst/>
              <a:gdLst>
                <a:gd name="T0" fmla="*/ 6 w 48"/>
                <a:gd name="T1" fmla="*/ 10 h 109"/>
                <a:gd name="T2" fmla="*/ 21 w 48"/>
                <a:gd name="T3" fmla="*/ 52 h 109"/>
                <a:gd name="T4" fmla="*/ 46 w 48"/>
                <a:gd name="T5" fmla="*/ 88 h 109"/>
                <a:gd name="T6" fmla="*/ 26 w 48"/>
                <a:gd name="T7" fmla="*/ 22 h 109"/>
                <a:gd name="T8" fmla="*/ 6 w 48"/>
                <a:gd name="T9" fmla="*/ 1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09">
                  <a:moveTo>
                    <a:pt x="6" y="10"/>
                  </a:moveTo>
                  <a:cubicBezTo>
                    <a:pt x="11" y="16"/>
                    <a:pt x="17" y="25"/>
                    <a:pt x="21" y="52"/>
                  </a:cubicBezTo>
                  <a:cubicBezTo>
                    <a:pt x="25" y="79"/>
                    <a:pt x="44" y="109"/>
                    <a:pt x="46" y="88"/>
                  </a:cubicBezTo>
                  <a:cubicBezTo>
                    <a:pt x="48" y="68"/>
                    <a:pt x="43" y="43"/>
                    <a:pt x="26" y="22"/>
                  </a:cubicBezTo>
                  <a:cubicBezTo>
                    <a:pt x="9" y="0"/>
                    <a:pt x="0" y="3"/>
                    <a:pt x="6" y="10"/>
                  </a:cubicBezTo>
                  <a:close/>
                </a:path>
              </a:pathLst>
            </a:custGeom>
            <a:solidFill>
              <a:srgbClr val="246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708"/>
            <p:cNvSpPr/>
            <p:nvPr>
              <p:custDataLst>
                <p:tags r:id="rId27"/>
              </p:custDataLst>
            </p:nvPr>
          </p:nvSpPr>
          <p:spPr bwMode="auto">
            <a:xfrm>
              <a:off x="5633370" y="1259130"/>
              <a:ext cx="330757" cy="168682"/>
            </a:xfrm>
            <a:custGeom>
              <a:avLst/>
              <a:gdLst>
                <a:gd name="T0" fmla="*/ 23 w 44"/>
                <a:gd name="T1" fmla="*/ 3 h 22"/>
                <a:gd name="T2" fmla="*/ 4 w 44"/>
                <a:gd name="T3" fmla="*/ 6 h 22"/>
                <a:gd name="T4" fmla="*/ 40 w 44"/>
                <a:gd name="T5" fmla="*/ 21 h 22"/>
                <a:gd name="T6" fmla="*/ 42 w 44"/>
                <a:gd name="T7" fmla="*/ 15 h 22"/>
                <a:gd name="T8" fmla="*/ 23 w 4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2">
                  <a:moveTo>
                    <a:pt x="23" y="3"/>
                  </a:moveTo>
                  <a:cubicBezTo>
                    <a:pt x="10" y="0"/>
                    <a:pt x="0" y="2"/>
                    <a:pt x="4" y="6"/>
                  </a:cubicBezTo>
                  <a:cubicBezTo>
                    <a:pt x="10" y="13"/>
                    <a:pt x="36" y="22"/>
                    <a:pt x="40" y="21"/>
                  </a:cubicBezTo>
                  <a:cubicBezTo>
                    <a:pt x="44" y="21"/>
                    <a:pt x="44" y="19"/>
                    <a:pt x="42" y="15"/>
                  </a:cubicBezTo>
                  <a:cubicBezTo>
                    <a:pt x="39" y="11"/>
                    <a:pt x="36" y="6"/>
                    <a:pt x="23" y="3"/>
                  </a:cubicBezTo>
                  <a:close/>
                </a:path>
              </a:pathLst>
            </a:custGeom>
            <a:solidFill>
              <a:srgbClr val="E8F0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709"/>
            <p:cNvSpPr/>
            <p:nvPr>
              <p:custDataLst>
                <p:tags r:id="rId28"/>
              </p:custDataLst>
            </p:nvPr>
          </p:nvSpPr>
          <p:spPr bwMode="auto">
            <a:xfrm>
              <a:off x="5460301" y="1270900"/>
              <a:ext cx="23076" cy="23537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3 h 3"/>
                <a:gd name="T4" fmla="*/ 3 w 3"/>
                <a:gd name="T5" fmla="*/ 2 h 3"/>
                <a:gd name="T6" fmla="*/ 2 w 3"/>
                <a:gd name="T7" fmla="*/ 0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710"/>
            <p:cNvSpPr/>
            <p:nvPr>
              <p:custDataLst>
                <p:tags r:id="rId29"/>
              </p:custDataLst>
            </p:nvPr>
          </p:nvSpPr>
          <p:spPr bwMode="auto">
            <a:xfrm>
              <a:off x="6137199" y="988457"/>
              <a:ext cx="426908" cy="176528"/>
            </a:xfrm>
            <a:custGeom>
              <a:avLst/>
              <a:gdLst>
                <a:gd name="T0" fmla="*/ 41 w 57"/>
                <a:gd name="T1" fmla="*/ 0 h 23"/>
                <a:gd name="T2" fmla="*/ 2 w 57"/>
                <a:gd name="T3" fmla="*/ 16 h 23"/>
                <a:gd name="T4" fmla="*/ 13 w 57"/>
                <a:gd name="T5" fmla="*/ 21 h 23"/>
                <a:gd name="T6" fmla="*/ 46 w 57"/>
                <a:gd name="T7" fmla="*/ 6 h 23"/>
                <a:gd name="T8" fmla="*/ 54 w 57"/>
                <a:gd name="T9" fmla="*/ 3 h 23"/>
                <a:gd name="T10" fmla="*/ 41 w 57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3">
                  <a:moveTo>
                    <a:pt x="41" y="0"/>
                  </a:moveTo>
                  <a:cubicBezTo>
                    <a:pt x="32" y="0"/>
                    <a:pt x="0" y="8"/>
                    <a:pt x="2" y="16"/>
                  </a:cubicBezTo>
                  <a:cubicBezTo>
                    <a:pt x="5" y="23"/>
                    <a:pt x="9" y="23"/>
                    <a:pt x="13" y="21"/>
                  </a:cubicBezTo>
                  <a:cubicBezTo>
                    <a:pt x="18" y="20"/>
                    <a:pt x="39" y="6"/>
                    <a:pt x="46" y="6"/>
                  </a:cubicBezTo>
                  <a:cubicBezTo>
                    <a:pt x="53" y="7"/>
                    <a:pt x="57" y="4"/>
                    <a:pt x="54" y="3"/>
                  </a:cubicBezTo>
                  <a:cubicBezTo>
                    <a:pt x="54" y="3"/>
                    <a:pt x="49" y="0"/>
                    <a:pt x="41" y="0"/>
                  </a:cubicBezTo>
                  <a:close/>
                </a:path>
              </a:pathLst>
            </a:custGeom>
            <a:solidFill>
              <a:srgbClr val="246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711"/>
            <p:cNvSpPr/>
            <p:nvPr>
              <p:custDataLst>
                <p:tags r:id="rId30"/>
              </p:custDataLst>
            </p:nvPr>
          </p:nvSpPr>
          <p:spPr bwMode="auto">
            <a:xfrm>
              <a:off x="6406419" y="1004148"/>
              <a:ext cx="15384" cy="23537"/>
            </a:xfrm>
            <a:custGeom>
              <a:avLst/>
              <a:gdLst>
                <a:gd name="T0" fmla="*/ 0 w 2"/>
                <a:gd name="T1" fmla="*/ 1 h 3"/>
                <a:gd name="T2" fmla="*/ 1 w 2"/>
                <a:gd name="T3" fmla="*/ 2 h 3"/>
                <a:gd name="T4" fmla="*/ 2 w 2"/>
                <a:gd name="T5" fmla="*/ 2 h 3"/>
                <a:gd name="T6" fmla="*/ 1 w 2"/>
                <a:gd name="T7" fmla="*/ 0 h 3"/>
                <a:gd name="T8" fmla="*/ 0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712"/>
            <p:cNvSpPr/>
            <p:nvPr>
              <p:custDataLst>
                <p:tags r:id="rId31"/>
              </p:custDataLst>
            </p:nvPr>
          </p:nvSpPr>
          <p:spPr bwMode="auto">
            <a:xfrm>
              <a:off x="6352575" y="1019840"/>
              <a:ext cx="7692" cy="7846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b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 rot="1556195">
            <a:off x="3318126" y="2517589"/>
            <a:ext cx="5576224" cy="4394187"/>
          </a:xfrm>
          <a:prstGeom prst="rect">
            <a:avLst/>
          </a:prstGeom>
          <a:gradFill>
            <a:gsLst>
              <a:gs pos="0">
                <a:schemeClr val="accent3">
                  <a:lumMod val="65000"/>
                </a:schemeClr>
              </a:gs>
              <a:gs pos="58000">
                <a:schemeClr val="accent3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40124" y="3752541"/>
            <a:ext cx="1227360" cy="776497"/>
          </a:xfrm>
          <a:prstGeom prst="rect">
            <a:avLst/>
          </a:prstGeom>
        </p:spPr>
      </p:pic>
      <p:sp>
        <p:nvSpPr>
          <p:cNvPr id="10" name="Freeform 1061"/>
          <p:cNvSpPr/>
          <p:nvPr>
            <p:custDataLst>
              <p:tags r:id="rId5"/>
            </p:custDataLst>
          </p:nvPr>
        </p:nvSpPr>
        <p:spPr bwMode="auto">
          <a:xfrm>
            <a:off x="1503977" y="1330032"/>
            <a:ext cx="4372788" cy="2092225"/>
          </a:xfrm>
          <a:custGeom>
            <a:avLst/>
            <a:gdLst>
              <a:gd name="T0" fmla="*/ 725 w 1451"/>
              <a:gd name="T1" fmla="*/ 0 h 686"/>
              <a:gd name="T2" fmla="*/ 0 w 1451"/>
              <a:gd name="T3" fmla="*/ 686 h 686"/>
              <a:gd name="T4" fmla="*/ 1451 w 1451"/>
              <a:gd name="T5" fmla="*/ 686 h 686"/>
              <a:gd name="T6" fmla="*/ 725 w 1451"/>
              <a:gd name="T7" fmla="*/ 0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51" h="686">
                <a:moveTo>
                  <a:pt x="725" y="0"/>
                </a:moveTo>
                <a:cubicBezTo>
                  <a:pt x="338" y="0"/>
                  <a:pt x="22" y="303"/>
                  <a:pt x="0" y="686"/>
                </a:cubicBezTo>
                <a:cubicBezTo>
                  <a:pt x="1451" y="686"/>
                  <a:pt x="1451" y="686"/>
                  <a:pt x="1451" y="686"/>
                </a:cubicBezTo>
                <a:cubicBezTo>
                  <a:pt x="1429" y="303"/>
                  <a:pt x="1113" y="0"/>
                  <a:pt x="72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1062"/>
          <p:cNvSpPr/>
          <p:nvPr>
            <p:custDataLst>
              <p:tags r:id="rId6"/>
            </p:custDataLst>
          </p:nvPr>
        </p:nvSpPr>
        <p:spPr bwMode="auto">
          <a:xfrm>
            <a:off x="1500451" y="3422257"/>
            <a:ext cx="4379841" cy="2340364"/>
          </a:xfrm>
          <a:custGeom>
            <a:avLst/>
            <a:gdLst>
              <a:gd name="T0" fmla="*/ 0 w 1453"/>
              <a:gd name="T1" fmla="*/ 41 h 767"/>
              <a:gd name="T2" fmla="*/ 726 w 1453"/>
              <a:gd name="T3" fmla="*/ 767 h 767"/>
              <a:gd name="T4" fmla="*/ 1453 w 1453"/>
              <a:gd name="T5" fmla="*/ 41 h 767"/>
              <a:gd name="T6" fmla="*/ 1452 w 1453"/>
              <a:gd name="T7" fmla="*/ 0 h 767"/>
              <a:gd name="T8" fmla="*/ 1 w 1453"/>
              <a:gd name="T9" fmla="*/ 0 h 767"/>
              <a:gd name="T10" fmla="*/ 0 w 1453"/>
              <a:gd name="T11" fmla="*/ 41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53" h="767">
                <a:moveTo>
                  <a:pt x="0" y="41"/>
                </a:moveTo>
                <a:cubicBezTo>
                  <a:pt x="0" y="442"/>
                  <a:pt x="325" y="767"/>
                  <a:pt x="726" y="767"/>
                </a:cubicBezTo>
                <a:cubicBezTo>
                  <a:pt x="1128" y="767"/>
                  <a:pt x="1453" y="442"/>
                  <a:pt x="1453" y="41"/>
                </a:cubicBezTo>
                <a:cubicBezTo>
                  <a:pt x="1453" y="27"/>
                  <a:pt x="1452" y="13"/>
                  <a:pt x="145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3"/>
                  <a:pt x="0" y="27"/>
                  <a:pt x="0" y="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1063"/>
          <p:cNvSpPr/>
          <p:nvPr>
            <p:custDataLst>
              <p:tags r:id="rId7"/>
            </p:custDataLst>
          </p:nvPr>
        </p:nvSpPr>
        <p:spPr bwMode="auto">
          <a:xfrm>
            <a:off x="2387352" y="1867370"/>
            <a:ext cx="84635" cy="66052"/>
          </a:xfrm>
          <a:custGeom>
            <a:avLst/>
            <a:gdLst>
              <a:gd name="T0" fmla="*/ 3 w 28"/>
              <a:gd name="T1" fmla="*/ 22 h 22"/>
              <a:gd name="T2" fmla="*/ 28 w 28"/>
              <a:gd name="T3" fmla="*/ 3 h 22"/>
              <a:gd name="T4" fmla="*/ 26 w 28"/>
              <a:gd name="T5" fmla="*/ 0 h 22"/>
              <a:gd name="T6" fmla="*/ 0 w 28"/>
              <a:gd name="T7" fmla="*/ 19 h 22"/>
              <a:gd name="T8" fmla="*/ 3 w 28"/>
              <a:gd name="T9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2">
                <a:moveTo>
                  <a:pt x="3" y="22"/>
                </a:moveTo>
                <a:cubicBezTo>
                  <a:pt x="11" y="16"/>
                  <a:pt x="20" y="9"/>
                  <a:pt x="28" y="3"/>
                </a:cubicBezTo>
                <a:cubicBezTo>
                  <a:pt x="26" y="0"/>
                  <a:pt x="26" y="0"/>
                  <a:pt x="26" y="0"/>
                </a:cubicBezTo>
                <a:cubicBezTo>
                  <a:pt x="17" y="6"/>
                  <a:pt x="9" y="13"/>
                  <a:pt x="0" y="19"/>
                </a:cubicBezTo>
                <a:lnTo>
                  <a:pt x="3" y="2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1064"/>
          <p:cNvSpPr/>
          <p:nvPr>
            <p:custDataLst>
              <p:tags r:id="rId8"/>
            </p:custDataLst>
          </p:nvPr>
        </p:nvSpPr>
        <p:spPr bwMode="auto">
          <a:xfrm>
            <a:off x="2471986" y="5223498"/>
            <a:ext cx="86398" cy="66052"/>
          </a:xfrm>
          <a:custGeom>
            <a:avLst/>
            <a:gdLst>
              <a:gd name="T0" fmla="*/ 26 w 29"/>
              <a:gd name="T1" fmla="*/ 22 h 22"/>
              <a:gd name="T2" fmla="*/ 29 w 29"/>
              <a:gd name="T3" fmla="*/ 18 h 22"/>
              <a:gd name="T4" fmla="*/ 3 w 29"/>
              <a:gd name="T5" fmla="*/ 0 h 22"/>
              <a:gd name="T6" fmla="*/ 0 w 29"/>
              <a:gd name="T7" fmla="*/ 3 h 22"/>
              <a:gd name="T8" fmla="*/ 26 w 29"/>
              <a:gd name="T9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22">
                <a:moveTo>
                  <a:pt x="26" y="22"/>
                </a:moveTo>
                <a:cubicBezTo>
                  <a:pt x="29" y="18"/>
                  <a:pt x="29" y="18"/>
                  <a:pt x="29" y="18"/>
                </a:cubicBezTo>
                <a:cubicBezTo>
                  <a:pt x="20" y="12"/>
                  <a:pt x="11" y="6"/>
                  <a:pt x="3" y="0"/>
                </a:cubicBezTo>
                <a:cubicBezTo>
                  <a:pt x="0" y="3"/>
                  <a:pt x="0" y="3"/>
                  <a:pt x="0" y="3"/>
                </a:cubicBezTo>
                <a:cubicBezTo>
                  <a:pt x="9" y="10"/>
                  <a:pt x="18" y="16"/>
                  <a:pt x="26" y="22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1065"/>
          <p:cNvSpPr/>
          <p:nvPr>
            <p:custDataLst>
              <p:tags r:id="rId9"/>
            </p:custDataLst>
          </p:nvPr>
        </p:nvSpPr>
        <p:spPr bwMode="auto">
          <a:xfrm>
            <a:off x="2544278" y="1756689"/>
            <a:ext cx="86398" cy="64266"/>
          </a:xfrm>
          <a:custGeom>
            <a:avLst/>
            <a:gdLst>
              <a:gd name="T0" fmla="*/ 29 w 29"/>
              <a:gd name="T1" fmla="*/ 3 h 21"/>
              <a:gd name="T2" fmla="*/ 27 w 29"/>
              <a:gd name="T3" fmla="*/ 0 h 21"/>
              <a:gd name="T4" fmla="*/ 0 w 29"/>
              <a:gd name="T5" fmla="*/ 17 h 21"/>
              <a:gd name="T6" fmla="*/ 2 w 29"/>
              <a:gd name="T7" fmla="*/ 21 h 21"/>
              <a:gd name="T8" fmla="*/ 2 w 29"/>
              <a:gd name="T9" fmla="*/ 21 h 21"/>
              <a:gd name="T10" fmla="*/ 29 w 29"/>
              <a:gd name="T11" fmla="*/ 3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21">
                <a:moveTo>
                  <a:pt x="29" y="3"/>
                </a:moveTo>
                <a:cubicBezTo>
                  <a:pt x="27" y="0"/>
                  <a:pt x="27" y="0"/>
                  <a:pt x="27" y="0"/>
                </a:cubicBezTo>
                <a:cubicBezTo>
                  <a:pt x="18" y="6"/>
                  <a:pt x="9" y="11"/>
                  <a:pt x="0" y="17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11" y="15"/>
                  <a:pt x="20" y="9"/>
                  <a:pt x="29" y="3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1066"/>
          <p:cNvSpPr/>
          <p:nvPr>
            <p:custDataLst>
              <p:tags r:id="rId10"/>
            </p:custDataLst>
          </p:nvPr>
        </p:nvSpPr>
        <p:spPr bwMode="auto">
          <a:xfrm>
            <a:off x="2059393" y="4816478"/>
            <a:ext cx="68766" cy="83904"/>
          </a:xfrm>
          <a:custGeom>
            <a:avLst/>
            <a:gdLst>
              <a:gd name="T0" fmla="*/ 20 w 23"/>
              <a:gd name="T1" fmla="*/ 27 h 27"/>
              <a:gd name="T2" fmla="*/ 23 w 23"/>
              <a:gd name="T3" fmla="*/ 25 h 27"/>
              <a:gd name="T4" fmla="*/ 3 w 23"/>
              <a:gd name="T5" fmla="*/ 0 h 27"/>
              <a:gd name="T6" fmla="*/ 0 w 23"/>
              <a:gd name="T7" fmla="*/ 2 h 27"/>
              <a:gd name="T8" fmla="*/ 20 w 23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7">
                <a:moveTo>
                  <a:pt x="20" y="27"/>
                </a:moveTo>
                <a:cubicBezTo>
                  <a:pt x="23" y="25"/>
                  <a:pt x="23" y="25"/>
                  <a:pt x="23" y="25"/>
                </a:cubicBezTo>
                <a:cubicBezTo>
                  <a:pt x="16" y="17"/>
                  <a:pt x="9" y="8"/>
                  <a:pt x="3" y="0"/>
                </a:cubicBezTo>
                <a:cubicBezTo>
                  <a:pt x="0" y="2"/>
                  <a:pt x="0" y="2"/>
                  <a:pt x="0" y="2"/>
                </a:cubicBezTo>
                <a:cubicBezTo>
                  <a:pt x="6" y="11"/>
                  <a:pt x="13" y="19"/>
                  <a:pt x="20" y="2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1067"/>
          <p:cNvSpPr/>
          <p:nvPr>
            <p:custDataLst>
              <p:tags r:id="rId11"/>
            </p:custDataLst>
          </p:nvPr>
        </p:nvSpPr>
        <p:spPr bwMode="auto">
          <a:xfrm>
            <a:off x="2710021" y="1662074"/>
            <a:ext cx="89925" cy="58911"/>
          </a:xfrm>
          <a:custGeom>
            <a:avLst/>
            <a:gdLst>
              <a:gd name="T0" fmla="*/ 2 w 30"/>
              <a:gd name="T1" fmla="*/ 19 h 19"/>
              <a:gd name="T2" fmla="*/ 2 w 30"/>
              <a:gd name="T3" fmla="*/ 19 h 19"/>
              <a:gd name="T4" fmla="*/ 30 w 30"/>
              <a:gd name="T5" fmla="*/ 4 h 19"/>
              <a:gd name="T6" fmla="*/ 28 w 30"/>
              <a:gd name="T7" fmla="*/ 0 h 19"/>
              <a:gd name="T8" fmla="*/ 0 w 30"/>
              <a:gd name="T9" fmla="*/ 15 h 19"/>
              <a:gd name="T10" fmla="*/ 2 w 30"/>
              <a:gd name="T11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" h="19">
                <a:moveTo>
                  <a:pt x="2" y="19"/>
                </a:moveTo>
                <a:cubicBezTo>
                  <a:pt x="2" y="19"/>
                  <a:pt x="2" y="19"/>
                  <a:pt x="2" y="19"/>
                </a:cubicBezTo>
                <a:cubicBezTo>
                  <a:pt x="11" y="14"/>
                  <a:pt x="20" y="9"/>
                  <a:pt x="30" y="4"/>
                </a:cubicBezTo>
                <a:cubicBezTo>
                  <a:pt x="28" y="0"/>
                  <a:pt x="28" y="0"/>
                  <a:pt x="28" y="0"/>
                </a:cubicBezTo>
                <a:cubicBezTo>
                  <a:pt x="19" y="5"/>
                  <a:pt x="9" y="10"/>
                  <a:pt x="0" y="15"/>
                </a:cubicBezTo>
                <a:lnTo>
                  <a:pt x="2" y="1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1068"/>
          <p:cNvSpPr/>
          <p:nvPr>
            <p:custDataLst>
              <p:tags r:id="rId12"/>
            </p:custDataLst>
          </p:nvPr>
        </p:nvSpPr>
        <p:spPr bwMode="auto">
          <a:xfrm>
            <a:off x="2182818" y="4966433"/>
            <a:ext cx="77582" cy="76763"/>
          </a:xfrm>
          <a:custGeom>
            <a:avLst/>
            <a:gdLst>
              <a:gd name="T0" fmla="*/ 3 w 26"/>
              <a:gd name="T1" fmla="*/ 0 h 25"/>
              <a:gd name="T2" fmla="*/ 0 w 26"/>
              <a:gd name="T3" fmla="*/ 2 h 25"/>
              <a:gd name="T4" fmla="*/ 23 w 26"/>
              <a:gd name="T5" fmla="*/ 25 h 25"/>
              <a:gd name="T6" fmla="*/ 26 w 26"/>
              <a:gd name="T7" fmla="*/ 22 h 25"/>
              <a:gd name="T8" fmla="*/ 26 w 26"/>
              <a:gd name="T9" fmla="*/ 22 h 25"/>
              <a:gd name="T10" fmla="*/ 3 w 26"/>
              <a:gd name="T11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25">
                <a:moveTo>
                  <a:pt x="3" y="0"/>
                </a:moveTo>
                <a:cubicBezTo>
                  <a:pt x="0" y="2"/>
                  <a:pt x="0" y="2"/>
                  <a:pt x="0" y="2"/>
                </a:cubicBezTo>
                <a:cubicBezTo>
                  <a:pt x="8" y="10"/>
                  <a:pt x="15" y="18"/>
                  <a:pt x="23" y="25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18" y="15"/>
                  <a:pt x="10" y="7"/>
                  <a:pt x="3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1069"/>
          <p:cNvSpPr/>
          <p:nvPr>
            <p:custDataLst>
              <p:tags r:id="rId13"/>
            </p:custDataLst>
          </p:nvPr>
        </p:nvSpPr>
        <p:spPr bwMode="auto">
          <a:xfrm>
            <a:off x="2320349" y="5100321"/>
            <a:ext cx="81108" cy="73193"/>
          </a:xfrm>
          <a:custGeom>
            <a:avLst/>
            <a:gdLst>
              <a:gd name="T0" fmla="*/ 25 w 27"/>
              <a:gd name="T1" fmla="*/ 24 h 24"/>
              <a:gd name="T2" fmla="*/ 27 w 27"/>
              <a:gd name="T3" fmla="*/ 21 h 24"/>
              <a:gd name="T4" fmla="*/ 3 w 27"/>
              <a:gd name="T5" fmla="*/ 0 h 24"/>
              <a:gd name="T6" fmla="*/ 0 w 27"/>
              <a:gd name="T7" fmla="*/ 3 h 24"/>
              <a:gd name="T8" fmla="*/ 25 w 27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4">
                <a:moveTo>
                  <a:pt x="25" y="24"/>
                </a:moveTo>
                <a:cubicBezTo>
                  <a:pt x="27" y="21"/>
                  <a:pt x="27" y="21"/>
                  <a:pt x="27" y="21"/>
                </a:cubicBezTo>
                <a:cubicBezTo>
                  <a:pt x="19" y="14"/>
                  <a:pt x="11" y="7"/>
                  <a:pt x="3" y="0"/>
                </a:cubicBezTo>
                <a:cubicBezTo>
                  <a:pt x="0" y="3"/>
                  <a:pt x="0" y="3"/>
                  <a:pt x="0" y="3"/>
                </a:cubicBezTo>
                <a:cubicBezTo>
                  <a:pt x="8" y="10"/>
                  <a:pt x="16" y="17"/>
                  <a:pt x="25" y="24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1071"/>
          <p:cNvSpPr/>
          <p:nvPr>
            <p:custDataLst>
              <p:tags r:id="rId14"/>
            </p:custDataLst>
          </p:nvPr>
        </p:nvSpPr>
        <p:spPr bwMode="auto">
          <a:xfrm>
            <a:off x="2634203" y="5330609"/>
            <a:ext cx="89925" cy="60696"/>
          </a:xfrm>
          <a:custGeom>
            <a:avLst/>
            <a:gdLst>
              <a:gd name="T0" fmla="*/ 28 w 30"/>
              <a:gd name="T1" fmla="*/ 20 h 20"/>
              <a:gd name="T2" fmla="*/ 30 w 30"/>
              <a:gd name="T3" fmla="*/ 16 h 20"/>
              <a:gd name="T4" fmla="*/ 2 w 30"/>
              <a:gd name="T5" fmla="*/ 0 h 20"/>
              <a:gd name="T6" fmla="*/ 0 w 30"/>
              <a:gd name="T7" fmla="*/ 4 h 20"/>
              <a:gd name="T8" fmla="*/ 28 w 30"/>
              <a:gd name="T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20">
                <a:moveTo>
                  <a:pt x="28" y="20"/>
                </a:moveTo>
                <a:cubicBezTo>
                  <a:pt x="30" y="16"/>
                  <a:pt x="30" y="16"/>
                  <a:pt x="30" y="16"/>
                </a:cubicBezTo>
                <a:cubicBezTo>
                  <a:pt x="20" y="11"/>
                  <a:pt x="11" y="6"/>
                  <a:pt x="2" y="0"/>
                </a:cubicBezTo>
                <a:cubicBezTo>
                  <a:pt x="0" y="4"/>
                  <a:pt x="0" y="4"/>
                  <a:pt x="0" y="4"/>
                </a:cubicBezTo>
                <a:cubicBezTo>
                  <a:pt x="9" y="9"/>
                  <a:pt x="18" y="15"/>
                  <a:pt x="28" y="2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1072"/>
          <p:cNvSpPr/>
          <p:nvPr>
            <p:custDataLst>
              <p:tags r:id="rId15"/>
            </p:custDataLst>
          </p:nvPr>
        </p:nvSpPr>
        <p:spPr bwMode="auto">
          <a:xfrm>
            <a:off x="2803472" y="5425222"/>
            <a:ext cx="93451" cy="48200"/>
          </a:xfrm>
          <a:custGeom>
            <a:avLst/>
            <a:gdLst>
              <a:gd name="T0" fmla="*/ 30 w 31"/>
              <a:gd name="T1" fmla="*/ 16 h 16"/>
              <a:gd name="T2" fmla="*/ 31 w 31"/>
              <a:gd name="T3" fmla="*/ 13 h 16"/>
              <a:gd name="T4" fmla="*/ 2 w 31"/>
              <a:gd name="T5" fmla="*/ 0 h 16"/>
              <a:gd name="T6" fmla="*/ 0 w 31"/>
              <a:gd name="T7" fmla="*/ 3 h 16"/>
              <a:gd name="T8" fmla="*/ 30 w 31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6">
                <a:moveTo>
                  <a:pt x="30" y="16"/>
                </a:moveTo>
                <a:cubicBezTo>
                  <a:pt x="31" y="13"/>
                  <a:pt x="31" y="13"/>
                  <a:pt x="31" y="13"/>
                </a:cubicBezTo>
                <a:cubicBezTo>
                  <a:pt x="21" y="8"/>
                  <a:pt x="12" y="4"/>
                  <a:pt x="2" y="0"/>
                </a:cubicBezTo>
                <a:cubicBezTo>
                  <a:pt x="0" y="3"/>
                  <a:pt x="0" y="3"/>
                  <a:pt x="0" y="3"/>
                </a:cubicBezTo>
                <a:cubicBezTo>
                  <a:pt x="10" y="8"/>
                  <a:pt x="20" y="12"/>
                  <a:pt x="30" y="16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1073"/>
          <p:cNvSpPr/>
          <p:nvPr>
            <p:custDataLst>
              <p:tags r:id="rId16"/>
            </p:custDataLst>
          </p:nvPr>
        </p:nvSpPr>
        <p:spPr bwMode="auto">
          <a:xfrm>
            <a:off x="3168458" y="5555541"/>
            <a:ext cx="95214" cy="37489"/>
          </a:xfrm>
          <a:custGeom>
            <a:avLst/>
            <a:gdLst>
              <a:gd name="T0" fmla="*/ 31 w 32"/>
              <a:gd name="T1" fmla="*/ 12 h 12"/>
              <a:gd name="T2" fmla="*/ 32 w 32"/>
              <a:gd name="T3" fmla="*/ 8 h 12"/>
              <a:gd name="T4" fmla="*/ 1 w 32"/>
              <a:gd name="T5" fmla="*/ 0 h 12"/>
              <a:gd name="T6" fmla="*/ 0 w 32"/>
              <a:gd name="T7" fmla="*/ 4 h 12"/>
              <a:gd name="T8" fmla="*/ 31 w 32"/>
              <a:gd name="T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2">
                <a:moveTo>
                  <a:pt x="31" y="12"/>
                </a:moveTo>
                <a:cubicBezTo>
                  <a:pt x="32" y="8"/>
                  <a:pt x="32" y="8"/>
                  <a:pt x="32" y="8"/>
                </a:cubicBezTo>
                <a:cubicBezTo>
                  <a:pt x="21" y="5"/>
                  <a:pt x="11" y="3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10" y="7"/>
                  <a:pt x="21" y="9"/>
                  <a:pt x="31" y="12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1074"/>
          <p:cNvSpPr/>
          <p:nvPr>
            <p:custDataLst>
              <p:tags r:id="rId17"/>
            </p:custDataLst>
          </p:nvPr>
        </p:nvSpPr>
        <p:spPr bwMode="auto">
          <a:xfrm>
            <a:off x="3357123" y="5594815"/>
            <a:ext cx="96978" cy="28563"/>
          </a:xfrm>
          <a:custGeom>
            <a:avLst/>
            <a:gdLst>
              <a:gd name="T0" fmla="*/ 31 w 32"/>
              <a:gd name="T1" fmla="*/ 9 h 9"/>
              <a:gd name="T2" fmla="*/ 32 w 32"/>
              <a:gd name="T3" fmla="*/ 5 h 9"/>
              <a:gd name="T4" fmla="*/ 0 w 32"/>
              <a:gd name="T5" fmla="*/ 0 h 9"/>
              <a:gd name="T6" fmla="*/ 0 w 32"/>
              <a:gd name="T7" fmla="*/ 4 h 9"/>
              <a:gd name="T8" fmla="*/ 31 w 32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9">
                <a:moveTo>
                  <a:pt x="31" y="9"/>
                </a:moveTo>
                <a:cubicBezTo>
                  <a:pt x="32" y="5"/>
                  <a:pt x="32" y="5"/>
                  <a:pt x="32" y="5"/>
                </a:cubicBezTo>
                <a:cubicBezTo>
                  <a:pt x="21" y="4"/>
                  <a:pt x="11" y="2"/>
                  <a:pt x="0" y="0"/>
                </a:cubicBezTo>
                <a:cubicBezTo>
                  <a:pt x="0" y="4"/>
                  <a:pt x="0" y="4"/>
                  <a:pt x="0" y="4"/>
                </a:cubicBezTo>
                <a:cubicBezTo>
                  <a:pt x="10" y="6"/>
                  <a:pt x="21" y="8"/>
                  <a:pt x="3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1075"/>
          <p:cNvSpPr/>
          <p:nvPr>
            <p:custDataLst>
              <p:tags r:id="rId18"/>
            </p:custDataLst>
          </p:nvPr>
        </p:nvSpPr>
        <p:spPr bwMode="auto">
          <a:xfrm>
            <a:off x="3249566" y="1485343"/>
            <a:ext cx="98740" cy="30349"/>
          </a:xfrm>
          <a:custGeom>
            <a:avLst/>
            <a:gdLst>
              <a:gd name="T0" fmla="*/ 1 w 33"/>
              <a:gd name="T1" fmla="*/ 10 h 10"/>
              <a:gd name="T2" fmla="*/ 1 w 33"/>
              <a:gd name="T3" fmla="*/ 10 h 10"/>
              <a:gd name="T4" fmla="*/ 33 w 33"/>
              <a:gd name="T5" fmla="*/ 4 h 10"/>
              <a:gd name="T6" fmla="*/ 32 w 33"/>
              <a:gd name="T7" fmla="*/ 0 h 10"/>
              <a:gd name="T8" fmla="*/ 0 w 33"/>
              <a:gd name="T9" fmla="*/ 6 h 10"/>
              <a:gd name="T10" fmla="*/ 1 w 33"/>
              <a:gd name="T11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10"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2" y="8"/>
                  <a:pt x="22" y="6"/>
                  <a:pt x="33" y="4"/>
                </a:cubicBezTo>
                <a:cubicBezTo>
                  <a:pt x="32" y="0"/>
                  <a:pt x="32" y="0"/>
                  <a:pt x="32" y="0"/>
                </a:cubicBezTo>
                <a:cubicBezTo>
                  <a:pt x="21" y="2"/>
                  <a:pt x="11" y="4"/>
                  <a:pt x="0" y="6"/>
                </a:cubicBezTo>
                <a:lnTo>
                  <a:pt x="1" y="1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1076"/>
          <p:cNvSpPr/>
          <p:nvPr>
            <p:custDataLst>
              <p:tags r:id="rId19"/>
            </p:custDataLst>
          </p:nvPr>
        </p:nvSpPr>
        <p:spPr bwMode="auto">
          <a:xfrm>
            <a:off x="2881054" y="1585313"/>
            <a:ext cx="96978" cy="49985"/>
          </a:xfrm>
          <a:custGeom>
            <a:avLst/>
            <a:gdLst>
              <a:gd name="T0" fmla="*/ 2 w 32"/>
              <a:gd name="T1" fmla="*/ 16 h 16"/>
              <a:gd name="T2" fmla="*/ 32 w 32"/>
              <a:gd name="T3" fmla="*/ 4 h 16"/>
              <a:gd name="T4" fmla="*/ 30 w 32"/>
              <a:gd name="T5" fmla="*/ 0 h 16"/>
              <a:gd name="T6" fmla="*/ 0 w 32"/>
              <a:gd name="T7" fmla="*/ 12 h 16"/>
              <a:gd name="T8" fmla="*/ 2 w 32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6">
                <a:moveTo>
                  <a:pt x="2" y="16"/>
                </a:moveTo>
                <a:cubicBezTo>
                  <a:pt x="12" y="12"/>
                  <a:pt x="22" y="8"/>
                  <a:pt x="32" y="4"/>
                </a:cubicBezTo>
                <a:cubicBezTo>
                  <a:pt x="30" y="0"/>
                  <a:pt x="30" y="0"/>
                  <a:pt x="30" y="0"/>
                </a:cubicBezTo>
                <a:cubicBezTo>
                  <a:pt x="20" y="4"/>
                  <a:pt x="10" y="8"/>
                  <a:pt x="0" y="12"/>
                </a:cubicBezTo>
                <a:lnTo>
                  <a:pt x="2" y="1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1077"/>
          <p:cNvSpPr/>
          <p:nvPr>
            <p:custDataLst>
              <p:tags r:id="rId20"/>
            </p:custDataLst>
          </p:nvPr>
        </p:nvSpPr>
        <p:spPr bwMode="auto">
          <a:xfrm>
            <a:off x="3066191" y="1528187"/>
            <a:ext cx="91687" cy="39274"/>
          </a:xfrm>
          <a:custGeom>
            <a:avLst/>
            <a:gdLst>
              <a:gd name="T0" fmla="*/ 1 w 31"/>
              <a:gd name="T1" fmla="*/ 13 h 13"/>
              <a:gd name="T2" fmla="*/ 31 w 31"/>
              <a:gd name="T3" fmla="*/ 4 h 13"/>
              <a:gd name="T4" fmla="*/ 30 w 31"/>
              <a:gd name="T5" fmla="*/ 0 h 13"/>
              <a:gd name="T6" fmla="*/ 0 w 31"/>
              <a:gd name="T7" fmla="*/ 9 h 13"/>
              <a:gd name="T8" fmla="*/ 1 w 31"/>
              <a:gd name="T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3">
                <a:moveTo>
                  <a:pt x="1" y="13"/>
                </a:moveTo>
                <a:cubicBezTo>
                  <a:pt x="11" y="10"/>
                  <a:pt x="21" y="7"/>
                  <a:pt x="31" y="4"/>
                </a:cubicBezTo>
                <a:cubicBezTo>
                  <a:pt x="30" y="0"/>
                  <a:pt x="30" y="0"/>
                  <a:pt x="30" y="0"/>
                </a:cubicBezTo>
                <a:cubicBezTo>
                  <a:pt x="20" y="3"/>
                  <a:pt x="10" y="6"/>
                  <a:pt x="0" y="9"/>
                </a:cubicBezTo>
                <a:lnTo>
                  <a:pt x="1" y="1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1078"/>
          <p:cNvSpPr/>
          <p:nvPr>
            <p:custDataLst>
              <p:tags r:id="rId21"/>
            </p:custDataLst>
          </p:nvPr>
        </p:nvSpPr>
        <p:spPr bwMode="auto">
          <a:xfrm>
            <a:off x="2983320" y="5498415"/>
            <a:ext cx="93451" cy="42844"/>
          </a:xfrm>
          <a:custGeom>
            <a:avLst/>
            <a:gdLst>
              <a:gd name="T0" fmla="*/ 30 w 31"/>
              <a:gd name="T1" fmla="*/ 14 h 14"/>
              <a:gd name="T2" fmla="*/ 31 w 31"/>
              <a:gd name="T3" fmla="*/ 11 h 14"/>
              <a:gd name="T4" fmla="*/ 1 w 31"/>
              <a:gd name="T5" fmla="*/ 0 h 14"/>
              <a:gd name="T6" fmla="*/ 0 w 31"/>
              <a:gd name="T7" fmla="*/ 4 h 14"/>
              <a:gd name="T8" fmla="*/ 30 w 31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4">
                <a:moveTo>
                  <a:pt x="30" y="14"/>
                </a:moveTo>
                <a:cubicBezTo>
                  <a:pt x="31" y="11"/>
                  <a:pt x="31" y="11"/>
                  <a:pt x="31" y="11"/>
                </a:cubicBezTo>
                <a:cubicBezTo>
                  <a:pt x="21" y="7"/>
                  <a:pt x="11" y="4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10" y="8"/>
                  <a:pt x="20" y="11"/>
                  <a:pt x="30" y="14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1079"/>
          <p:cNvSpPr/>
          <p:nvPr>
            <p:custDataLst>
              <p:tags r:id="rId22"/>
            </p:custDataLst>
          </p:nvPr>
        </p:nvSpPr>
        <p:spPr bwMode="auto">
          <a:xfrm>
            <a:off x="1893650" y="2436840"/>
            <a:ext cx="59950" cy="89259"/>
          </a:xfrm>
          <a:custGeom>
            <a:avLst/>
            <a:gdLst>
              <a:gd name="T0" fmla="*/ 3 w 20"/>
              <a:gd name="T1" fmla="*/ 29 h 29"/>
              <a:gd name="T2" fmla="*/ 20 w 20"/>
              <a:gd name="T3" fmla="*/ 2 h 29"/>
              <a:gd name="T4" fmla="*/ 16 w 20"/>
              <a:gd name="T5" fmla="*/ 0 h 29"/>
              <a:gd name="T6" fmla="*/ 0 w 20"/>
              <a:gd name="T7" fmla="*/ 27 h 29"/>
              <a:gd name="T8" fmla="*/ 3 w 20"/>
              <a:gd name="T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9">
                <a:moveTo>
                  <a:pt x="3" y="29"/>
                </a:moveTo>
                <a:cubicBezTo>
                  <a:pt x="8" y="20"/>
                  <a:pt x="14" y="11"/>
                  <a:pt x="20" y="2"/>
                </a:cubicBezTo>
                <a:cubicBezTo>
                  <a:pt x="16" y="0"/>
                  <a:pt x="16" y="0"/>
                  <a:pt x="16" y="0"/>
                </a:cubicBezTo>
                <a:cubicBezTo>
                  <a:pt x="11" y="9"/>
                  <a:pt x="5" y="18"/>
                  <a:pt x="0" y="27"/>
                </a:cubicBezTo>
                <a:lnTo>
                  <a:pt x="3" y="2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1080"/>
          <p:cNvSpPr/>
          <p:nvPr>
            <p:custDataLst>
              <p:tags r:id="rId23"/>
            </p:custDataLst>
          </p:nvPr>
        </p:nvSpPr>
        <p:spPr bwMode="auto">
          <a:xfrm>
            <a:off x="1946546" y="4659383"/>
            <a:ext cx="63476" cy="87474"/>
          </a:xfrm>
          <a:custGeom>
            <a:avLst/>
            <a:gdLst>
              <a:gd name="T0" fmla="*/ 18 w 21"/>
              <a:gd name="T1" fmla="*/ 29 h 29"/>
              <a:gd name="T2" fmla="*/ 21 w 21"/>
              <a:gd name="T3" fmla="*/ 26 h 29"/>
              <a:gd name="T4" fmla="*/ 3 w 21"/>
              <a:gd name="T5" fmla="*/ 0 h 29"/>
              <a:gd name="T6" fmla="*/ 0 w 21"/>
              <a:gd name="T7" fmla="*/ 2 h 29"/>
              <a:gd name="T8" fmla="*/ 18 w 21"/>
              <a:gd name="T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9">
                <a:moveTo>
                  <a:pt x="18" y="29"/>
                </a:moveTo>
                <a:cubicBezTo>
                  <a:pt x="21" y="26"/>
                  <a:pt x="21" y="26"/>
                  <a:pt x="21" y="26"/>
                </a:cubicBezTo>
                <a:cubicBezTo>
                  <a:pt x="15" y="18"/>
                  <a:pt x="9" y="9"/>
                  <a:pt x="3" y="0"/>
                </a:cubicBezTo>
                <a:cubicBezTo>
                  <a:pt x="0" y="2"/>
                  <a:pt x="0" y="2"/>
                  <a:pt x="0" y="2"/>
                </a:cubicBezTo>
                <a:cubicBezTo>
                  <a:pt x="6" y="11"/>
                  <a:pt x="12" y="20"/>
                  <a:pt x="18" y="2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1081"/>
          <p:cNvSpPr/>
          <p:nvPr>
            <p:custDataLst>
              <p:tags r:id="rId24"/>
            </p:custDataLst>
          </p:nvPr>
        </p:nvSpPr>
        <p:spPr bwMode="auto">
          <a:xfrm>
            <a:off x="3547551" y="5619807"/>
            <a:ext cx="96978" cy="16067"/>
          </a:xfrm>
          <a:custGeom>
            <a:avLst/>
            <a:gdLst>
              <a:gd name="T0" fmla="*/ 0 w 32"/>
              <a:gd name="T1" fmla="*/ 4 h 5"/>
              <a:gd name="T2" fmla="*/ 32 w 32"/>
              <a:gd name="T3" fmla="*/ 5 h 5"/>
              <a:gd name="T4" fmla="*/ 32 w 32"/>
              <a:gd name="T5" fmla="*/ 1 h 5"/>
              <a:gd name="T6" fmla="*/ 1 w 32"/>
              <a:gd name="T7" fmla="*/ 0 h 5"/>
              <a:gd name="T8" fmla="*/ 0 w 32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5">
                <a:moveTo>
                  <a:pt x="0" y="4"/>
                </a:moveTo>
                <a:cubicBezTo>
                  <a:pt x="11" y="4"/>
                  <a:pt x="22" y="5"/>
                  <a:pt x="32" y="5"/>
                </a:cubicBezTo>
                <a:cubicBezTo>
                  <a:pt x="32" y="1"/>
                  <a:pt x="32" y="1"/>
                  <a:pt x="32" y="1"/>
                </a:cubicBezTo>
                <a:cubicBezTo>
                  <a:pt x="22" y="1"/>
                  <a:pt x="11" y="0"/>
                  <a:pt x="1" y="0"/>
                </a:cubicBezTo>
                <a:lnTo>
                  <a:pt x="0" y="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1082"/>
          <p:cNvSpPr/>
          <p:nvPr>
            <p:custDataLst>
              <p:tags r:id="rId25"/>
            </p:custDataLst>
          </p:nvPr>
        </p:nvSpPr>
        <p:spPr bwMode="auto">
          <a:xfrm>
            <a:off x="1733196" y="2784950"/>
            <a:ext cx="45844" cy="98185"/>
          </a:xfrm>
          <a:custGeom>
            <a:avLst/>
            <a:gdLst>
              <a:gd name="T0" fmla="*/ 4 w 15"/>
              <a:gd name="T1" fmla="*/ 32 h 32"/>
              <a:gd name="T2" fmla="*/ 15 w 15"/>
              <a:gd name="T3" fmla="*/ 2 h 32"/>
              <a:gd name="T4" fmla="*/ 11 w 15"/>
              <a:gd name="T5" fmla="*/ 0 h 32"/>
              <a:gd name="T6" fmla="*/ 0 w 15"/>
              <a:gd name="T7" fmla="*/ 31 h 32"/>
              <a:gd name="T8" fmla="*/ 4 w 15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32">
                <a:moveTo>
                  <a:pt x="4" y="32"/>
                </a:moveTo>
                <a:cubicBezTo>
                  <a:pt x="8" y="22"/>
                  <a:pt x="11" y="12"/>
                  <a:pt x="15" y="2"/>
                </a:cubicBezTo>
                <a:cubicBezTo>
                  <a:pt x="11" y="0"/>
                  <a:pt x="11" y="0"/>
                  <a:pt x="11" y="0"/>
                </a:cubicBezTo>
                <a:cubicBezTo>
                  <a:pt x="8" y="10"/>
                  <a:pt x="4" y="21"/>
                  <a:pt x="0" y="31"/>
                </a:cubicBezTo>
                <a:lnTo>
                  <a:pt x="4" y="3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1083"/>
          <p:cNvSpPr/>
          <p:nvPr>
            <p:custDataLst>
              <p:tags r:id="rId26"/>
            </p:custDataLst>
          </p:nvPr>
        </p:nvSpPr>
        <p:spPr bwMode="auto">
          <a:xfrm>
            <a:off x="1995917" y="2276175"/>
            <a:ext cx="65240" cy="85688"/>
          </a:xfrm>
          <a:custGeom>
            <a:avLst/>
            <a:gdLst>
              <a:gd name="T0" fmla="*/ 22 w 22"/>
              <a:gd name="T1" fmla="*/ 3 h 28"/>
              <a:gd name="T2" fmla="*/ 19 w 22"/>
              <a:gd name="T3" fmla="*/ 0 h 28"/>
              <a:gd name="T4" fmla="*/ 0 w 22"/>
              <a:gd name="T5" fmla="*/ 26 h 28"/>
              <a:gd name="T6" fmla="*/ 3 w 22"/>
              <a:gd name="T7" fmla="*/ 28 h 28"/>
              <a:gd name="T8" fmla="*/ 3 w 22"/>
              <a:gd name="T9" fmla="*/ 28 h 28"/>
              <a:gd name="T10" fmla="*/ 22 w 22"/>
              <a:gd name="T11" fmla="*/ 3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28">
                <a:moveTo>
                  <a:pt x="22" y="3"/>
                </a:moveTo>
                <a:cubicBezTo>
                  <a:pt x="19" y="0"/>
                  <a:pt x="19" y="0"/>
                  <a:pt x="19" y="0"/>
                </a:cubicBezTo>
                <a:cubicBezTo>
                  <a:pt x="12" y="9"/>
                  <a:pt x="6" y="17"/>
                  <a:pt x="0" y="26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9" y="20"/>
                  <a:pt x="16" y="11"/>
                  <a:pt x="22" y="3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1084"/>
          <p:cNvSpPr/>
          <p:nvPr>
            <p:custDataLst>
              <p:tags r:id="rId27"/>
            </p:custDataLst>
          </p:nvPr>
        </p:nvSpPr>
        <p:spPr bwMode="auto">
          <a:xfrm>
            <a:off x="2112289" y="2126220"/>
            <a:ext cx="72293" cy="82118"/>
          </a:xfrm>
          <a:custGeom>
            <a:avLst/>
            <a:gdLst>
              <a:gd name="T0" fmla="*/ 3 w 24"/>
              <a:gd name="T1" fmla="*/ 27 h 27"/>
              <a:gd name="T2" fmla="*/ 24 w 24"/>
              <a:gd name="T3" fmla="*/ 3 h 27"/>
              <a:gd name="T4" fmla="*/ 21 w 24"/>
              <a:gd name="T5" fmla="*/ 0 h 27"/>
              <a:gd name="T6" fmla="*/ 0 w 24"/>
              <a:gd name="T7" fmla="*/ 24 h 27"/>
              <a:gd name="T8" fmla="*/ 3 w 24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7">
                <a:moveTo>
                  <a:pt x="3" y="27"/>
                </a:moveTo>
                <a:cubicBezTo>
                  <a:pt x="10" y="19"/>
                  <a:pt x="17" y="11"/>
                  <a:pt x="24" y="3"/>
                </a:cubicBezTo>
                <a:cubicBezTo>
                  <a:pt x="21" y="0"/>
                  <a:pt x="21" y="0"/>
                  <a:pt x="21" y="0"/>
                </a:cubicBezTo>
                <a:cubicBezTo>
                  <a:pt x="14" y="8"/>
                  <a:pt x="7" y="16"/>
                  <a:pt x="0" y="24"/>
                </a:cubicBezTo>
                <a:lnTo>
                  <a:pt x="3" y="2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1085"/>
          <p:cNvSpPr/>
          <p:nvPr>
            <p:custDataLst>
              <p:tags r:id="rId28"/>
            </p:custDataLst>
          </p:nvPr>
        </p:nvSpPr>
        <p:spPr bwMode="auto">
          <a:xfrm>
            <a:off x="1682063" y="2970608"/>
            <a:ext cx="35264" cy="98185"/>
          </a:xfrm>
          <a:custGeom>
            <a:avLst/>
            <a:gdLst>
              <a:gd name="T0" fmla="*/ 4 w 12"/>
              <a:gd name="T1" fmla="*/ 32 h 32"/>
              <a:gd name="T2" fmla="*/ 4 w 12"/>
              <a:gd name="T3" fmla="*/ 32 h 32"/>
              <a:gd name="T4" fmla="*/ 12 w 12"/>
              <a:gd name="T5" fmla="*/ 1 h 32"/>
              <a:gd name="T6" fmla="*/ 8 w 12"/>
              <a:gd name="T7" fmla="*/ 0 h 32"/>
              <a:gd name="T8" fmla="*/ 0 w 12"/>
              <a:gd name="T9" fmla="*/ 31 h 32"/>
              <a:gd name="T10" fmla="*/ 4 w 12"/>
              <a:gd name="T1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32">
                <a:moveTo>
                  <a:pt x="4" y="32"/>
                </a:moveTo>
                <a:cubicBezTo>
                  <a:pt x="4" y="32"/>
                  <a:pt x="4" y="32"/>
                  <a:pt x="4" y="32"/>
                </a:cubicBezTo>
                <a:cubicBezTo>
                  <a:pt x="6" y="22"/>
                  <a:pt x="9" y="12"/>
                  <a:pt x="12" y="1"/>
                </a:cubicBezTo>
                <a:cubicBezTo>
                  <a:pt x="8" y="0"/>
                  <a:pt x="8" y="0"/>
                  <a:pt x="8" y="0"/>
                </a:cubicBezTo>
                <a:cubicBezTo>
                  <a:pt x="5" y="11"/>
                  <a:pt x="2" y="21"/>
                  <a:pt x="0" y="31"/>
                </a:cubicBezTo>
                <a:lnTo>
                  <a:pt x="4" y="3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1086"/>
          <p:cNvSpPr/>
          <p:nvPr>
            <p:custDataLst>
              <p:tags r:id="rId29"/>
            </p:custDataLst>
          </p:nvPr>
        </p:nvSpPr>
        <p:spPr bwMode="auto">
          <a:xfrm>
            <a:off x="5732181" y="3340139"/>
            <a:ext cx="19396" cy="98185"/>
          </a:xfrm>
          <a:custGeom>
            <a:avLst/>
            <a:gdLst>
              <a:gd name="T0" fmla="*/ 0 w 6"/>
              <a:gd name="T1" fmla="*/ 0 h 32"/>
              <a:gd name="T2" fmla="*/ 2 w 6"/>
              <a:gd name="T3" fmla="*/ 32 h 32"/>
              <a:gd name="T4" fmla="*/ 6 w 6"/>
              <a:gd name="T5" fmla="*/ 32 h 32"/>
              <a:gd name="T6" fmla="*/ 4 w 6"/>
              <a:gd name="T7" fmla="*/ 0 h 32"/>
              <a:gd name="T8" fmla="*/ 0 w 6"/>
              <a:gd name="T9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32">
                <a:moveTo>
                  <a:pt x="0" y="0"/>
                </a:moveTo>
                <a:cubicBezTo>
                  <a:pt x="1" y="11"/>
                  <a:pt x="2" y="21"/>
                  <a:pt x="2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21"/>
                  <a:pt x="5" y="11"/>
                  <a:pt x="4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1087"/>
          <p:cNvSpPr/>
          <p:nvPr>
            <p:custDataLst>
              <p:tags r:id="rId30"/>
            </p:custDataLst>
          </p:nvPr>
        </p:nvSpPr>
        <p:spPr bwMode="auto">
          <a:xfrm>
            <a:off x="2246294" y="1988762"/>
            <a:ext cx="77582" cy="76763"/>
          </a:xfrm>
          <a:custGeom>
            <a:avLst/>
            <a:gdLst>
              <a:gd name="T0" fmla="*/ 2 w 26"/>
              <a:gd name="T1" fmla="*/ 25 h 25"/>
              <a:gd name="T2" fmla="*/ 26 w 26"/>
              <a:gd name="T3" fmla="*/ 3 h 25"/>
              <a:gd name="T4" fmla="*/ 23 w 26"/>
              <a:gd name="T5" fmla="*/ 0 h 25"/>
              <a:gd name="T6" fmla="*/ 0 w 26"/>
              <a:gd name="T7" fmla="*/ 22 h 25"/>
              <a:gd name="T8" fmla="*/ 2 w 26"/>
              <a:gd name="T9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2" y="25"/>
                </a:moveTo>
                <a:cubicBezTo>
                  <a:pt x="10" y="17"/>
                  <a:pt x="18" y="10"/>
                  <a:pt x="26" y="3"/>
                </a:cubicBezTo>
                <a:cubicBezTo>
                  <a:pt x="23" y="0"/>
                  <a:pt x="23" y="0"/>
                  <a:pt x="23" y="0"/>
                </a:cubicBezTo>
                <a:cubicBezTo>
                  <a:pt x="15" y="7"/>
                  <a:pt x="7" y="15"/>
                  <a:pt x="0" y="22"/>
                </a:cubicBezTo>
                <a:lnTo>
                  <a:pt x="2" y="2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1088"/>
          <p:cNvSpPr/>
          <p:nvPr>
            <p:custDataLst>
              <p:tags r:id="rId31"/>
            </p:custDataLst>
          </p:nvPr>
        </p:nvSpPr>
        <p:spPr bwMode="auto">
          <a:xfrm>
            <a:off x="1805489" y="2608217"/>
            <a:ext cx="51134" cy="91044"/>
          </a:xfrm>
          <a:custGeom>
            <a:avLst/>
            <a:gdLst>
              <a:gd name="T0" fmla="*/ 3 w 17"/>
              <a:gd name="T1" fmla="*/ 30 h 30"/>
              <a:gd name="T2" fmla="*/ 17 w 17"/>
              <a:gd name="T3" fmla="*/ 2 h 30"/>
              <a:gd name="T4" fmla="*/ 14 w 17"/>
              <a:gd name="T5" fmla="*/ 0 h 30"/>
              <a:gd name="T6" fmla="*/ 0 w 17"/>
              <a:gd name="T7" fmla="*/ 29 h 30"/>
              <a:gd name="T8" fmla="*/ 3 w 17"/>
              <a:gd name="T9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30">
                <a:moveTo>
                  <a:pt x="3" y="30"/>
                </a:moveTo>
                <a:cubicBezTo>
                  <a:pt x="8" y="21"/>
                  <a:pt x="12" y="11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9" y="9"/>
                  <a:pt x="4" y="19"/>
                  <a:pt x="0" y="29"/>
                </a:cubicBezTo>
                <a:lnTo>
                  <a:pt x="3" y="3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1089"/>
          <p:cNvSpPr/>
          <p:nvPr>
            <p:custDataLst>
              <p:tags r:id="rId32"/>
            </p:custDataLst>
          </p:nvPr>
        </p:nvSpPr>
        <p:spPr bwMode="auto">
          <a:xfrm>
            <a:off x="1708511" y="4127401"/>
            <a:ext cx="40555" cy="98185"/>
          </a:xfrm>
          <a:custGeom>
            <a:avLst/>
            <a:gdLst>
              <a:gd name="T0" fmla="*/ 0 w 13"/>
              <a:gd name="T1" fmla="*/ 1 h 32"/>
              <a:gd name="T2" fmla="*/ 10 w 13"/>
              <a:gd name="T3" fmla="*/ 32 h 32"/>
              <a:gd name="T4" fmla="*/ 13 w 13"/>
              <a:gd name="T5" fmla="*/ 31 h 32"/>
              <a:gd name="T6" fmla="*/ 13 w 13"/>
              <a:gd name="T7" fmla="*/ 31 h 32"/>
              <a:gd name="T8" fmla="*/ 4 w 13"/>
              <a:gd name="T9" fmla="*/ 0 h 32"/>
              <a:gd name="T10" fmla="*/ 0 w 13"/>
              <a:gd name="T11" fmla="*/ 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32">
                <a:moveTo>
                  <a:pt x="0" y="1"/>
                </a:moveTo>
                <a:cubicBezTo>
                  <a:pt x="3" y="12"/>
                  <a:pt x="6" y="22"/>
                  <a:pt x="10" y="32"/>
                </a:cubicBezTo>
                <a:cubicBezTo>
                  <a:pt x="13" y="31"/>
                  <a:pt x="13" y="31"/>
                  <a:pt x="13" y="31"/>
                </a:cubicBezTo>
                <a:cubicBezTo>
                  <a:pt x="13" y="31"/>
                  <a:pt x="13" y="31"/>
                  <a:pt x="13" y="31"/>
                </a:cubicBezTo>
                <a:cubicBezTo>
                  <a:pt x="10" y="21"/>
                  <a:pt x="7" y="10"/>
                  <a:pt x="4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1090"/>
          <p:cNvSpPr/>
          <p:nvPr>
            <p:custDataLst>
              <p:tags r:id="rId33"/>
            </p:custDataLst>
          </p:nvPr>
        </p:nvSpPr>
        <p:spPr bwMode="auto">
          <a:xfrm>
            <a:off x="1771987" y="4313059"/>
            <a:ext cx="49370" cy="92829"/>
          </a:xfrm>
          <a:custGeom>
            <a:avLst/>
            <a:gdLst>
              <a:gd name="T0" fmla="*/ 12 w 16"/>
              <a:gd name="T1" fmla="*/ 30 h 30"/>
              <a:gd name="T2" fmla="*/ 16 w 16"/>
              <a:gd name="T3" fmla="*/ 29 h 30"/>
              <a:gd name="T4" fmla="*/ 3 w 16"/>
              <a:gd name="T5" fmla="*/ 0 h 30"/>
              <a:gd name="T6" fmla="*/ 0 w 16"/>
              <a:gd name="T7" fmla="*/ 1 h 30"/>
              <a:gd name="T8" fmla="*/ 12 w 16"/>
              <a:gd name="T9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30">
                <a:moveTo>
                  <a:pt x="12" y="30"/>
                </a:moveTo>
                <a:cubicBezTo>
                  <a:pt x="16" y="29"/>
                  <a:pt x="16" y="29"/>
                  <a:pt x="16" y="29"/>
                </a:cubicBezTo>
                <a:cubicBezTo>
                  <a:pt x="12" y="19"/>
                  <a:pt x="7" y="9"/>
                  <a:pt x="3" y="0"/>
                </a:cubicBezTo>
                <a:cubicBezTo>
                  <a:pt x="0" y="1"/>
                  <a:pt x="0" y="1"/>
                  <a:pt x="0" y="1"/>
                </a:cubicBezTo>
                <a:cubicBezTo>
                  <a:pt x="4" y="11"/>
                  <a:pt x="8" y="21"/>
                  <a:pt x="12" y="3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1091"/>
          <p:cNvSpPr/>
          <p:nvPr>
            <p:custDataLst>
              <p:tags r:id="rId34"/>
            </p:custDataLst>
          </p:nvPr>
        </p:nvSpPr>
        <p:spPr bwMode="auto">
          <a:xfrm>
            <a:off x="1664431" y="3938173"/>
            <a:ext cx="31738" cy="98185"/>
          </a:xfrm>
          <a:custGeom>
            <a:avLst/>
            <a:gdLst>
              <a:gd name="T0" fmla="*/ 0 w 11"/>
              <a:gd name="T1" fmla="*/ 1 h 32"/>
              <a:gd name="T2" fmla="*/ 7 w 11"/>
              <a:gd name="T3" fmla="*/ 32 h 32"/>
              <a:gd name="T4" fmla="*/ 11 w 11"/>
              <a:gd name="T5" fmla="*/ 31 h 32"/>
              <a:gd name="T6" fmla="*/ 11 w 11"/>
              <a:gd name="T7" fmla="*/ 31 h 32"/>
              <a:gd name="T8" fmla="*/ 4 w 11"/>
              <a:gd name="T9" fmla="*/ 0 h 32"/>
              <a:gd name="T10" fmla="*/ 0 w 11"/>
              <a:gd name="T11" fmla="*/ 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32">
                <a:moveTo>
                  <a:pt x="0" y="1"/>
                </a:moveTo>
                <a:cubicBezTo>
                  <a:pt x="2" y="12"/>
                  <a:pt x="4" y="22"/>
                  <a:pt x="7" y="32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8" y="21"/>
                  <a:pt x="6" y="11"/>
                  <a:pt x="4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1092"/>
          <p:cNvSpPr/>
          <p:nvPr>
            <p:custDataLst>
              <p:tags r:id="rId35"/>
            </p:custDataLst>
          </p:nvPr>
        </p:nvSpPr>
        <p:spPr bwMode="auto">
          <a:xfrm>
            <a:off x="1851333" y="4491577"/>
            <a:ext cx="56423" cy="91044"/>
          </a:xfrm>
          <a:custGeom>
            <a:avLst/>
            <a:gdLst>
              <a:gd name="T0" fmla="*/ 15 w 19"/>
              <a:gd name="T1" fmla="*/ 30 h 30"/>
              <a:gd name="T2" fmla="*/ 19 w 19"/>
              <a:gd name="T3" fmla="*/ 28 h 30"/>
              <a:gd name="T4" fmla="*/ 4 w 19"/>
              <a:gd name="T5" fmla="*/ 0 h 30"/>
              <a:gd name="T6" fmla="*/ 0 w 19"/>
              <a:gd name="T7" fmla="*/ 1 h 30"/>
              <a:gd name="T8" fmla="*/ 15 w 19"/>
              <a:gd name="T9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30">
                <a:moveTo>
                  <a:pt x="15" y="30"/>
                </a:moveTo>
                <a:cubicBezTo>
                  <a:pt x="19" y="28"/>
                  <a:pt x="19" y="28"/>
                  <a:pt x="19" y="28"/>
                </a:cubicBezTo>
                <a:cubicBezTo>
                  <a:pt x="14" y="18"/>
                  <a:pt x="9" y="9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5" y="11"/>
                  <a:pt x="10" y="20"/>
                  <a:pt x="15" y="3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1093"/>
          <p:cNvSpPr/>
          <p:nvPr>
            <p:custDataLst>
              <p:tags r:id="rId36"/>
            </p:custDataLst>
          </p:nvPr>
        </p:nvSpPr>
        <p:spPr bwMode="auto">
          <a:xfrm>
            <a:off x="1627403" y="3356206"/>
            <a:ext cx="17632" cy="99970"/>
          </a:xfrm>
          <a:custGeom>
            <a:avLst/>
            <a:gdLst>
              <a:gd name="T0" fmla="*/ 4 w 6"/>
              <a:gd name="T1" fmla="*/ 33 h 33"/>
              <a:gd name="T2" fmla="*/ 6 w 6"/>
              <a:gd name="T3" fmla="*/ 1 h 33"/>
              <a:gd name="T4" fmla="*/ 3 w 6"/>
              <a:gd name="T5" fmla="*/ 0 h 33"/>
              <a:gd name="T6" fmla="*/ 0 w 6"/>
              <a:gd name="T7" fmla="*/ 32 h 33"/>
              <a:gd name="T8" fmla="*/ 4 w 6"/>
              <a:gd name="T9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33">
                <a:moveTo>
                  <a:pt x="4" y="33"/>
                </a:moveTo>
                <a:cubicBezTo>
                  <a:pt x="5" y="22"/>
                  <a:pt x="6" y="11"/>
                  <a:pt x="6" y="1"/>
                </a:cubicBezTo>
                <a:cubicBezTo>
                  <a:pt x="3" y="0"/>
                  <a:pt x="3" y="0"/>
                  <a:pt x="3" y="0"/>
                </a:cubicBezTo>
                <a:cubicBezTo>
                  <a:pt x="2" y="11"/>
                  <a:pt x="1" y="22"/>
                  <a:pt x="0" y="32"/>
                </a:cubicBezTo>
                <a:lnTo>
                  <a:pt x="4" y="3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1094"/>
          <p:cNvSpPr/>
          <p:nvPr>
            <p:custDataLst>
              <p:tags r:id="rId37"/>
            </p:custDataLst>
          </p:nvPr>
        </p:nvSpPr>
        <p:spPr bwMode="auto">
          <a:xfrm>
            <a:off x="1636220" y="3747158"/>
            <a:ext cx="24685" cy="96399"/>
          </a:xfrm>
          <a:custGeom>
            <a:avLst/>
            <a:gdLst>
              <a:gd name="T0" fmla="*/ 4 w 8"/>
              <a:gd name="T1" fmla="*/ 32 h 32"/>
              <a:gd name="T2" fmla="*/ 8 w 8"/>
              <a:gd name="T3" fmla="*/ 32 h 32"/>
              <a:gd name="T4" fmla="*/ 8 w 8"/>
              <a:gd name="T5" fmla="*/ 32 h 32"/>
              <a:gd name="T6" fmla="*/ 4 w 8"/>
              <a:gd name="T7" fmla="*/ 0 h 32"/>
              <a:gd name="T8" fmla="*/ 0 w 8"/>
              <a:gd name="T9" fmla="*/ 0 h 32"/>
              <a:gd name="T10" fmla="*/ 4 w 8"/>
              <a:gd name="T1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32">
                <a:moveTo>
                  <a:pt x="4" y="32"/>
                </a:moveTo>
                <a:cubicBezTo>
                  <a:pt x="8" y="32"/>
                  <a:pt x="8" y="32"/>
                  <a:pt x="8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6" y="21"/>
                  <a:pt x="5" y="11"/>
                  <a:pt x="4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11"/>
                  <a:pt x="2" y="22"/>
                  <a:pt x="4" y="32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reeform 1095"/>
          <p:cNvSpPr/>
          <p:nvPr>
            <p:custDataLst>
              <p:tags r:id="rId38"/>
            </p:custDataLst>
          </p:nvPr>
        </p:nvSpPr>
        <p:spPr bwMode="auto">
          <a:xfrm>
            <a:off x="1645035" y="3163407"/>
            <a:ext cx="28212" cy="98185"/>
          </a:xfrm>
          <a:custGeom>
            <a:avLst/>
            <a:gdLst>
              <a:gd name="T0" fmla="*/ 4 w 9"/>
              <a:gd name="T1" fmla="*/ 32 h 32"/>
              <a:gd name="T2" fmla="*/ 9 w 9"/>
              <a:gd name="T3" fmla="*/ 1 h 32"/>
              <a:gd name="T4" fmla="*/ 5 w 9"/>
              <a:gd name="T5" fmla="*/ 0 h 32"/>
              <a:gd name="T6" fmla="*/ 0 w 9"/>
              <a:gd name="T7" fmla="*/ 31 h 32"/>
              <a:gd name="T8" fmla="*/ 4 w 9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32">
                <a:moveTo>
                  <a:pt x="4" y="32"/>
                </a:moveTo>
                <a:cubicBezTo>
                  <a:pt x="6" y="21"/>
                  <a:pt x="7" y="11"/>
                  <a:pt x="9" y="1"/>
                </a:cubicBezTo>
                <a:cubicBezTo>
                  <a:pt x="5" y="0"/>
                  <a:pt x="5" y="0"/>
                  <a:pt x="5" y="0"/>
                </a:cubicBezTo>
                <a:cubicBezTo>
                  <a:pt x="3" y="10"/>
                  <a:pt x="2" y="21"/>
                  <a:pt x="0" y="31"/>
                </a:cubicBezTo>
                <a:lnTo>
                  <a:pt x="4" y="3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reeform 1096"/>
          <p:cNvSpPr/>
          <p:nvPr>
            <p:custDataLst>
              <p:tags r:id="rId39"/>
            </p:custDataLst>
          </p:nvPr>
        </p:nvSpPr>
        <p:spPr bwMode="auto">
          <a:xfrm>
            <a:off x="1627403" y="3550789"/>
            <a:ext cx="15870" cy="98185"/>
          </a:xfrm>
          <a:custGeom>
            <a:avLst/>
            <a:gdLst>
              <a:gd name="T0" fmla="*/ 1 w 5"/>
              <a:gd name="T1" fmla="*/ 32 h 32"/>
              <a:gd name="T2" fmla="*/ 5 w 5"/>
              <a:gd name="T3" fmla="*/ 32 h 32"/>
              <a:gd name="T4" fmla="*/ 4 w 5"/>
              <a:gd name="T5" fmla="*/ 0 h 32"/>
              <a:gd name="T6" fmla="*/ 0 w 5"/>
              <a:gd name="T7" fmla="*/ 0 h 32"/>
              <a:gd name="T8" fmla="*/ 1 w 5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32">
                <a:moveTo>
                  <a:pt x="1" y="32"/>
                </a:moveTo>
                <a:cubicBezTo>
                  <a:pt x="5" y="32"/>
                  <a:pt x="5" y="32"/>
                  <a:pt x="5" y="32"/>
                </a:cubicBezTo>
                <a:cubicBezTo>
                  <a:pt x="4" y="22"/>
                  <a:pt x="4" y="11"/>
                  <a:pt x="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"/>
                  <a:pt x="0" y="22"/>
                  <a:pt x="1" y="32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reeform 1097"/>
          <p:cNvSpPr/>
          <p:nvPr>
            <p:custDataLst>
              <p:tags r:id="rId40"/>
            </p:custDataLst>
          </p:nvPr>
        </p:nvSpPr>
        <p:spPr bwMode="auto">
          <a:xfrm>
            <a:off x="3441758" y="1463921"/>
            <a:ext cx="96978" cy="21422"/>
          </a:xfrm>
          <a:custGeom>
            <a:avLst/>
            <a:gdLst>
              <a:gd name="T0" fmla="*/ 0 w 32"/>
              <a:gd name="T1" fmla="*/ 7 h 7"/>
              <a:gd name="T2" fmla="*/ 32 w 32"/>
              <a:gd name="T3" fmla="*/ 4 h 7"/>
              <a:gd name="T4" fmla="*/ 32 w 32"/>
              <a:gd name="T5" fmla="*/ 0 h 7"/>
              <a:gd name="T6" fmla="*/ 0 w 32"/>
              <a:gd name="T7" fmla="*/ 3 h 7"/>
              <a:gd name="T8" fmla="*/ 0 w 32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11" y="5"/>
                  <a:pt x="21" y="4"/>
                  <a:pt x="32" y="4"/>
                </a:cubicBezTo>
                <a:cubicBezTo>
                  <a:pt x="32" y="0"/>
                  <a:pt x="32" y="0"/>
                  <a:pt x="32" y="0"/>
                </a:cubicBezTo>
                <a:cubicBezTo>
                  <a:pt x="21" y="0"/>
                  <a:pt x="10" y="2"/>
                  <a:pt x="0" y="3"/>
                </a:cubicBezTo>
                <a:lnTo>
                  <a:pt x="0" y="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1098"/>
          <p:cNvSpPr/>
          <p:nvPr>
            <p:custDataLst>
              <p:tags r:id="rId41"/>
            </p:custDataLst>
          </p:nvPr>
        </p:nvSpPr>
        <p:spPr bwMode="auto">
          <a:xfrm>
            <a:off x="5421855" y="2424345"/>
            <a:ext cx="59950" cy="89259"/>
          </a:xfrm>
          <a:custGeom>
            <a:avLst/>
            <a:gdLst>
              <a:gd name="T0" fmla="*/ 0 w 20"/>
              <a:gd name="T1" fmla="*/ 2 h 29"/>
              <a:gd name="T2" fmla="*/ 16 w 20"/>
              <a:gd name="T3" fmla="*/ 29 h 29"/>
              <a:gd name="T4" fmla="*/ 20 w 20"/>
              <a:gd name="T5" fmla="*/ 27 h 29"/>
              <a:gd name="T6" fmla="*/ 3 w 20"/>
              <a:gd name="T7" fmla="*/ 0 h 29"/>
              <a:gd name="T8" fmla="*/ 0 w 20"/>
              <a:gd name="T9" fmla="*/ 2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9">
                <a:moveTo>
                  <a:pt x="0" y="2"/>
                </a:moveTo>
                <a:cubicBezTo>
                  <a:pt x="5" y="11"/>
                  <a:pt x="11" y="20"/>
                  <a:pt x="16" y="29"/>
                </a:cubicBezTo>
                <a:cubicBezTo>
                  <a:pt x="20" y="27"/>
                  <a:pt x="20" y="27"/>
                  <a:pt x="20" y="27"/>
                </a:cubicBezTo>
                <a:cubicBezTo>
                  <a:pt x="14" y="18"/>
                  <a:pt x="9" y="9"/>
                  <a:pt x="3" y="0"/>
                </a:cubicBezTo>
                <a:cubicBezTo>
                  <a:pt x="0" y="2"/>
                  <a:pt x="0" y="2"/>
                  <a:pt x="0" y="2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1099"/>
          <p:cNvSpPr/>
          <p:nvPr>
            <p:custDataLst>
              <p:tags r:id="rId42"/>
            </p:custDataLst>
          </p:nvPr>
        </p:nvSpPr>
        <p:spPr bwMode="auto">
          <a:xfrm>
            <a:off x="5374248" y="4655813"/>
            <a:ext cx="63476" cy="87474"/>
          </a:xfrm>
          <a:custGeom>
            <a:avLst/>
            <a:gdLst>
              <a:gd name="T0" fmla="*/ 0 w 21"/>
              <a:gd name="T1" fmla="*/ 26 h 29"/>
              <a:gd name="T2" fmla="*/ 3 w 21"/>
              <a:gd name="T3" fmla="*/ 29 h 29"/>
              <a:gd name="T4" fmla="*/ 21 w 21"/>
              <a:gd name="T5" fmla="*/ 2 h 29"/>
              <a:gd name="T6" fmla="*/ 17 w 21"/>
              <a:gd name="T7" fmla="*/ 0 h 29"/>
              <a:gd name="T8" fmla="*/ 17 w 21"/>
              <a:gd name="T9" fmla="*/ 0 h 29"/>
              <a:gd name="T10" fmla="*/ 0 w 21"/>
              <a:gd name="T11" fmla="*/ 26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29">
                <a:moveTo>
                  <a:pt x="0" y="26"/>
                </a:moveTo>
                <a:cubicBezTo>
                  <a:pt x="3" y="29"/>
                  <a:pt x="3" y="29"/>
                  <a:pt x="3" y="29"/>
                </a:cubicBezTo>
                <a:cubicBezTo>
                  <a:pt x="9" y="20"/>
                  <a:pt x="15" y="11"/>
                  <a:pt x="21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2" y="9"/>
                  <a:pt x="6" y="18"/>
                  <a:pt x="0" y="26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1100"/>
          <p:cNvSpPr/>
          <p:nvPr>
            <p:custDataLst>
              <p:tags r:id="rId43"/>
            </p:custDataLst>
          </p:nvPr>
        </p:nvSpPr>
        <p:spPr bwMode="auto">
          <a:xfrm>
            <a:off x="5476515" y="4484436"/>
            <a:ext cx="56423" cy="91044"/>
          </a:xfrm>
          <a:custGeom>
            <a:avLst/>
            <a:gdLst>
              <a:gd name="T0" fmla="*/ 3 w 19"/>
              <a:gd name="T1" fmla="*/ 30 h 30"/>
              <a:gd name="T2" fmla="*/ 19 w 19"/>
              <a:gd name="T3" fmla="*/ 2 h 30"/>
              <a:gd name="T4" fmla="*/ 15 w 19"/>
              <a:gd name="T5" fmla="*/ 0 h 30"/>
              <a:gd name="T6" fmla="*/ 15 w 19"/>
              <a:gd name="T7" fmla="*/ 0 h 30"/>
              <a:gd name="T8" fmla="*/ 0 w 19"/>
              <a:gd name="T9" fmla="*/ 28 h 30"/>
              <a:gd name="T10" fmla="*/ 3 w 19"/>
              <a:gd name="T11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" h="30">
                <a:moveTo>
                  <a:pt x="3" y="30"/>
                </a:moveTo>
                <a:cubicBezTo>
                  <a:pt x="9" y="21"/>
                  <a:pt x="14" y="12"/>
                  <a:pt x="19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0" y="10"/>
                  <a:pt x="5" y="19"/>
                  <a:pt x="0" y="28"/>
                </a:cubicBezTo>
                <a:lnTo>
                  <a:pt x="3" y="3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1101"/>
          <p:cNvSpPr/>
          <p:nvPr>
            <p:custDataLst>
              <p:tags r:id="rId44"/>
            </p:custDataLst>
          </p:nvPr>
        </p:nvSpPr>
        <p:spPr bwMode="auto">
          <a:xfrm>
            <a:off x="5515306" y="2592151"/>
            <a:ext cx="54660" cy="94615"/>
          </a:xfrm>
          <a:custGeom>
            <a:avLst/>
            <a:gdLst>
              <a:gd name="T0" fmla="*/ 14 w 18"/>
              <a:gd name="T1" fmla="*/ 31 h 31"/>
              <a:gd name="T2" fmla="*/ 18 w 18"/>
              <a:gd name="T3" fmla="*/ 29 h 31"/>
              <a:gd name="T4" fmla="*/ 4 w 18"/>
              <a:gd name="T5" fmla="*/ 0 h 31"/>
              <a:gd name="T6" fmla="*/ 0 w 18"/>
              <a:gd name="T7" fmla="*/ 2 h 31"/>
              <a:gd name="T8" fmla="*/ 14 w 18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31">
                <a:moveTo>
                  <a:pt x="14" y="31"/>
                </a:moveTo>
                <a:cubicBezTo>
                  <a:pt x="18" y="29"/>
                  <a:pt x="18" y="29"/>
                  <a:pt x="18" y="29"/>
                </a:cubicBezTo>
                <a:cubicBezTo>
                  <a:pt x="14" y="19"/>
                  <a:pt x="9" y="10"/>
                  <a:pt x="4" y="0"/>
                </a:cubicBezTo>
                <a:cubicBezTo>
                  <a:pt x="0" y="2"/>
                  <a:pt x="0" y="2"/>
                  <a:pt x="0" y="2"/>
                </a:cubicBezTo>
                <a:cubicBezTo>
                  <a:pt x="5" y="12"/>
                  <a:pt x="10" y="21"/>
                  <a:pt x="14" y="31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1102"/>
          <p:cNvSpPr/>
          <p:nvPr>
            <p:custDataLst>
              <p:tags r:id="rId45"/>
            </p:custDataLst>
          </p:nvPr>
        </p:nvSpPr>
        <p:spPr bwMode="auto">
          <a:xfrm>
            <a:off x="5187347" y="2117295"/>
            <a:ext cx="72293" cy="78548"/>
          </a:xfrm>
          <a:custGeom>
            <a:avLst/>
            <a:gdLst>
              <a:gd name="T0" fmla="*/ 21 w 24"/>
              <a:gd name="T1" fmla="*/ 26 h 26"/>
              <a:gd name="T2" fmla="*/ 24 w 24"/>
              <a:gd name="T3" fmla="*/ 24 h 26"/>
              <a:gd name="T4" fmla="*/ 2 w 24"/>
              <a:gd name="T5" fmla="*/ 0 h 26"/>
              <a:gd name="T6" fmla="*/ 0 w 24"/>
              <a:gd name="T7" fmla="*/ 2 h 26"/>
              <a:gd name="T8" fmla="*/ 21 w 24"/>
              <a:gd name="T9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6">
                <a:moveTo>
                  <a:pt x="21" y="26"/>
                </a:moveTo>
                <a:cubicBezTo>
                  <a:pt x="24" y="24"/>
                  <a:pt x="24" y="24"/>
                  <a:pt x="24" y="24"/>
                </a:cubicBezTo>
                <a:cubicBezTo>
                  <a:pt x="17" y="15"/>
                  <a:pt x="10" y="7"/>
                  <a:pt x="2" y="0"/>
                </a:cubicBezTo>
                <a:cubicBezTo>
                  <a:pt x="0" y="2"/>
                  <a:pt x="0" y="2"/>
                  <a:pt x="0" y="2"/>
                </a:cubicBezTo>
                <a:cubicBezTo>
                  <a:pt x="7" y="10"/>
                  <a:pt x="14" y="18"/>
                  <a:pt x="21" y="26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1103"/>
          <p:cNvSpPr/>
          <p:nvPr>
            <p:custDataLst>
              <p:tags r:id="rId46"/>
            </p:custDataLst>
          </p:nvPr>
        </p:nvSpPr>
        <p:spPr bwMode="auto">
          <a:xfrm>
            <a:off x="5564676" y="4307703"/>
            <a:ext cx="47608" cy="94615"/>
          </a:xfrm>
          <a:custGeom>
            <a:avLst/>
            <a:gdLst>
              <a:gd name="T0" fmla="*/ 3 w 16"/>
              <a:gd name="T1" fmla="*/ 31 h 31"/>
              <a:gd name="T2" fmla="*/ 16 w 16"/>
              <a:gd name="T3" fmla="*/ 1 h 31"/>
              <a:gd name="T4" fmla="*/ 12 w 16"/>
              <a:gd name="T5" fmla="*/ 0 h 31"/>
              <a:gd name="T6" fmla="*/ 0 w 16"/>
              <a:gd name="T7" fmla="*/ 29 h 31"/>
              <a:gd name="T8" fmla="*/ 3 w 16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31">
                <a:moveTo>
                  <a:pt x="3" y="31"/>
                </a:moveTo>
                <a:cubicBezTo>
                  <a:pt x="8" y="21"/>
                  <a:pt x="12" y="11"/>
                  <a:pt x="16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8" y="10"/>
                  <a:pt x="4" y="20"/>
                  <a:pt x="0" y="29"/>
                </a:cubicBezTo>
                <a:lnTo>
                  <a:pt x="3" y="3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1104"/>
          <p:cNvSpPr/>
          <p:nvPr>
            <p:custDataLst>
              <p:tags r:id="rId47"/>
            </p:custDataLst>
          </p:nvPr>
        </p:nvSpPr>
        <p:spPr bwMode="auto">
          <a:xfrm>
            <a:off x="5310772" y="2263679"/>
            <a:ext cx="67002" cy="85688"/>
          </a:xfrm>
          <a:custGeom>
            <a:avLst/>
            <a:gdLst>
              <a:gd name="T0" fmla="*/ 19 w 22"/>
              <a:gd name="T1" fmla="*/ 28 h 28"/>
              <a:gd name="T2" fmla="*/ 22 w 22"/>
              <a:gd name="T3" fmla="*/ 26 h 28"/>
              <a:gd name="T4" fmla="*/ 3 w 22"/>
              <a:gd name="T5" fmla="*/ 0 h 28"/>
              <a:gd name="T6" fmla="*/ 0 w 22"/>
              <a:gd name="T7" fmla="*/ 3 h 28"/>
              <a:gd name="T8" fmla="*/ 19 w 22"/>
              <a:gd name="T9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8">
                <a:moveTo>
                  <a:pt x="19" y="28"/>
                </a:moveTo>
                <a:cubicBezTo>
                  <a:pt x="22" y="26"/>
                  <a:pt x="22" y="26"/>
                  <a:pt x="22" y="26"/>
                </a:cubicBezTo>
                <a:cubicBezTo>
                  <a:pt x="16" y="17"/>
                  <a:pt x="10" y="9"/>
                  <a:pt x="3" y="0"/>
                </a:cubicBezTo>
                <a:cubicBezTo>
                  <a:pt x="0" y="3"/>
                  <a:pt x="0" y="3"/>
                  <a:pt x="0" y="3"/>
                </a:cubicBezTo>
                <a:cubicBezTo>
                  <a:pt x="7" y="11"/>
                  <a:pt x="13" y="20"/>
                  <a:pt x="19" y="28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Freeform 1105"/>
          <p:cNvSpPr/>
          <p:nvPr>
            <p:custDataLst>
              <p:tags r:id="rId48"/>
            </p:custDataLst>
          </p:nvPr>
        </p:nvSpPr>
        <p:spPr bwMode="auto">
          <a:xfrm>
            <a:off x="5256112" y="4814693"/>
            <a:ext cx="70529" cy="82118"/>
          </a:xfrm>
          <a:custGeom>
            <a:avLst/>
            <a:gdLst>
              <a:gd name="T0" fmla="*/ 0 w 23"/>
              <a:gd name="T1" fmla="*/ 25 h 27"/>
              <a:gd name="T2" fmla="*/ 3 w 23"/>
              <a:gd name="T3" fmla="*/ 27 h 27"/>
              <a:gd name="T4" fmla="*/ 23 w 23"/>
              <a:gd name="T5" fmla="*/ 2 h 27"/>
              <a:gd name="T6" fmla="*/ 20 w 23"/>
              <a:gd name="T7" fmla="*/ 0 h 27"/>
              <a:gd name="T8" fmla="*/ 20 w 23"/>
              <a:gd name="T9" fmla="*/ 0 h 27"/>
              <a:gd name="T10" fmla="*/ 0 w 23"/>
              <a:gd name="T11" fmla="*/ 25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" h="27">
                <a:moveTo>
                  <a:pt x="0" y="25"/>
                </a:moveTo>
                <a:cubicBezTo>
                  <a:pt x="3" y="27"/>
                  <a:pt x="3" y="27"/>
                  <a:pt x="3" y="27"/>
                </a:cubicBezTo>
                <a:cubicBezTo>
                  <a:pt x="10" y="19"/>
                  <a:pt x="16" y="11"/>
                  <a:pt x="23" y="2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3" y="8"/>
                  <a:pt x="7" y="17"/>
                  <a:pt x="0" y="25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Freeform 1106"/>
          <p:cNvSpPr/>
          <p:nvPr>
            <p:custDataLst>
              <p:tags r:id="rId49"/>
            </p:custDataLst>
          </p:nvPr>
        </p:nvSpPr>
        <p:spPr bwMode="auto">
          <a:xfrm>
            <a:off x="5705734" y="3145555"/>
            <a:ext cx="26449" cy="99970"/>
          </a:xfrm>
          <a:custGeom>
            <a:avLst/>
            <a:gdLst>
              <a:gd name="T0" fmla="*/ 5 w 9"/>
              <a:gd name="T1" fmla="*/ 33 h 33"/>
              <a:gd name="T2" fmla="*/ 9 w 9"/>
              <a:gd name="T3" fmla="*/ 32 h 33"/>
              <a:gd name="T4" fmla="*/ 4 w 9"/>
              <a:gd name="T5" fmla="*/ 0 h 33"/>
              <a:gd name="T6" fmla="*/ 0 w 9"/>
              <a:gd name="T7" fmla="*/ 1 h 33"/>
              <a:gd name="T8" fmla="*/ 5 w 9"/>
              <a:gd name="T9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33">
                <a:moveTo>
                  <a:pt x="5" y="33"/>
                </a:moveTo>
                <a:cubicBezTo>
                  <a:pt x="9" y="32"/>
                  <a:pt x="9" y="32"/>
                  <a:pt x="9" y="32"/>
                </a:cubicBezTo>
                <a:cubicBezTo>
                  <a:pt x="8" y="21"/>
                  <a:pt x="6" y="11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12"/>
                  <a:pt x="4" y="22"/>
                  <a:pt x="5" y="33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1107"/>
          <p:cNvSpPr/>
          <p:nvPr>
            <p:custDataLst>
              <p:tags r:id="rId50"/>
            </p:custDataLst>
          </p:nvPr>
        </p:nvSpPr>
        <p:spPr bwMode="auto">
          <a:xfrm>
            <a:off x="3635712" y="1458565"/>
            <a:ext cx="95214" cy="10711"/>
          </a:xfrm>
          <a:custGeom>
            <a:avLst/>
            <a:gdLst>
              <a:gd name="T0" fmla="*/ 0 w 32"/>
              <a:gd name="T1" fmla="*/ 4 h 4"/>
              <a:gd name="T2" fmla="*/ 18 w 32"/>
              <a:gd name="T3" fmla="*/ 4 h 4"/>
              <a:gd name="T4" fmla="*/ 32 w 32"/>
              <a:gd name="T5" fmla="*/ 4 h 4"/>
              <a:gd name="T6" fmla="*/ 32 w 32"/>
              <a:gd name="T7" fmla="*/ 0 h 4"/>
              <a:gd name="T8" fmla="*/ 18 w 32"/>
              <a:gd name="T9" fmla="*/ 0 h 4"/>
              <a:gd name="T10" fmla="*/ 0 w 32"/>
              <a:gd name="T11" fmla="*/ 0 h 4"/>
              <a:gd name="T12" fmla="*/ 0 w 32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4">
                <a:moveTo>
                  <a:pt x="0" y="4"/>
                </a:moveTo>
                <a:cubicBezTo>
                  <a:pt x="6" y="4"/>
                  <a:pt x="12" y="4"/>
                  <a:pt x="18" y="4"/>
                </a:cubicBezTo>
                <a:cubicBezTo>
                  <a:pt x="23" y="4"/>
                  <a:pt x="27" y="4"/>
                  <a:pt x="32" y="4"/>
                </a:cubicBezTo>
                <a:cubicBezTo>
                  <a:pt x="32" y="0"/>
                  <a:pt x="32" y="0"/>
                  <a:pt x="32" y="0"/>
                </a:cubicBezTo>
                <a:cubicBezTo>
                  <a:pt x="27" y="0"/>
                  <a:pt x="23" y="0"/>
                  <a:pt x="18" y="0"/>
                </a:cubicBezTo>
                <a:cubicBezTo>
                  <a:pt x="12" y="0"/>
                  <a:pt x="6" y="0"/>
                  <a:pt x="0" y="0"/>
                </a:cubicBezTo>
                <a:lnTo>
                  <a:pt x="0" y="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1108"/>
          <p:cNvSpPr/>
          <p:nvPr>
            <p:custDataLst>
              <p:tags r:id="rId51"/>
            </p:custDataLst>
          </p:nvPr>
        </p:nvSpPr>
        <p:spPr bwMode="auto">
          <a:xfrm>
            <a:off x="5123871" y="4962863"/>
            <a:ext cx="75819" cy="76763"/>
          </a:xfrm>
          <a:custGeom>
            <a:avLst/>
            <a:gdLst>
              <a:gd name="T0" fmla="*/ 3 w 25"/>
              <a:gd name="T1" fmla="*/ 25 h 25"/>
              <a:gd name="T2" fmla="*/ 25 w 25"/>
              <a:gd name="T3" fmla="*/ 2 h 25"/>
              <a:gd name="T4" fmla="*/ 23 w 25"/>
              <a:gd name="T5" fmla="*/ 0 h 25"/>
              <a:gd name="T6" fmla="*/ 0 w 25"/>
              <a:gd name="T7" fmla="*/ 22 h 25"/>
              <a:gd name="T8" fmla="*/ 3 w 25"/>
              <a:gd name="T9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3" y="25"/>
                </a:moveTo>
                <a:cubicBezTo>
                  <a:pt x="11" y="18"/>
                  <a:pt x="18" y="10"/>
                  <a:pt x="25" y="2"/>
                </a:cubicBezTo>
                <a:cubicBezTo>
                  <a:pt x="23" y="0"/>
                  <a:pt x="23" y="0"/>
                  <a:pt x="23" y="0"/>
                </a:cubicBezTo>
                <a:cubicBezTo>
                  <a:pt x="15" y="7"/>
                  <a:pt x="8" y="15"/>
                  <a:pt x="0" y="22"/>
                </a:cubicBezTo>
                <a:lnTo>
                  <a:pt x="3" y="2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1109"/>
          <p:cNvSpPr/>
          <p:nvPr>
            <p:custDataLst>
              <p:tags r:id="rId52"/>
            </p:custDataLst>
          </p:nvPr>
        </p:nvSpPr>
        <p:spPr bwMode="auto">
          <a:xfrm>
            <a:off x="5688101" y="3932817"/>
            <a:ext cx="29975" cy="99970"/>
          </a:xfrm>
          <a:custGeom>
            <a:avLst/>
            <a:gdLst>
              <a:gd name="T0" fmla="*/ 4 w 10"/>
              <a:gd name="T1" fmla="*/ 33 h 33"/>
              <a:gd name="T2" fmla="*/ 10 w 10"/>
              <a:gd name="T3" fmla="*/ 1 h 33"/>
              <a:gd name="T4" fmla="*/ 6 w 10"/>
              <a:gd name="T5" fmla="*/ 0 h 33"/>
              <a:gd name="T6" fmla="*/ 0 w 10"/>
              <a:gd name="T7" fmla="*/ 32 h 33"/>
              <a:gd name="T8" fmla="*/ 4 w 10"/>
              <a:gd name="T9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33">
                <a:moveTo>
                  <a:pt x="4" y="33"/>
                </a:moveTo>
                <a:cubicBezTo>
                  <a:pt x="6" y="22"/>
                  <a:pt x="8" y="12"/>
                  <a:pt x="10" y="1"/>
                </a:cubicBezTo>
                <a:cubicBezTo>
                  <a:pt x="6" y="0"/>
                  <a:pt x="6" y="0"/>
                  <a:pt x="6" y="0"/>
                </a:cubicBezTo>
                <a:cubicBezTo>
                  <a:pt x="4" y="11"/>
                  <a:pt x="2" y="21"/>
                  <a:pt x="0" y="32"/>
                </a:cubicBezTo>
                <a:lnTo>
                  <a:pt x="4" y="3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Freeform 1110"/>
          <p:cNvSpPr/>
          <p:nvPr>
            <p:custDataLst>
              <p:tags r:id="rId53"/>
            </p:custDataLst>
          </p:nvPr>
        </p:nvSpPr>
        <p:spPr bwMode="auto">
          <a:xfrm>
            <a:off x="5740998" y="3536508"/>
            <a:ext cx="12343" cy="108896"/>
          </a:xfrm>
          <a:custGeom>
            <a:avLst/>
            <a:gdLst>
              <a:gd name="T0" fmla="*/ 4 w 4"/>
              <a:gd name="T1" fmla="*/ 36 h 36"/>
              <a:gd name="T2" fmla="*/ 4 w 4"/>
              <a:gd name="T3" fmla="*/ 4 h 36"/>
              <a:gd name="T4" fmla="*/ 4 w 4"/>
              <a:gd name="T5" fmla="*/ 0 h 36"/>
              <a:gd name="T6" fmla="*/ 0 w 4"/>
              <a:gd name="T7" fmla="*/ 0 h 36"/>
              <a:gd name="T8" fmla="*/ 0 w 4"/>
              <a:gd name="T9" fmla="*/ 4 h 36"/>
              <a:gd name="T10" fmla="*/ 0 w 4"/>
              <a:gd name="T11" fmla="*/ 35 h 36"/>
              <a:gd name="T12" fmla="*/ 4 w 4"/>
              <a:gd name="T1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6">
                <a:moveTo>
                  <a:pt x="4" y="36"/>
                </a:moveTo>
                <a:cubicBezTo>
                  <a:pt x="4" y="25"/>
                  <a:pt x="4" y="14"/>
                  <a:pt x="4" y="4"/>
                </a:cubicBezTo>
                <a:cubicBezTo>
                  <a:pt x="4" y="2"/>
                  <a:pt x="4" y="1"/>
                  <a:pt x="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0" y="14"/>
                  <a:pt x="0" y="25"/>
                  <a:pt x="0" y="35"/>
                </a:cubicBezTo>
                <a:lnTo>
                  <a:pt x="4" y="36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9" name="Freeform 1111"/>
          <p:cNvSpPr/>
          <p:nvPr>
            <p:custDataLst>
              <p:tags r:id="rId54"/>
            </p:custDataLst>
          </p:nvPr>
        </p:nvSpPr>
        <p:spPr bwMode="auto">
          <a:xfrm>
            <a:off x="5723366" y="3740018"/>
            <a:ext cx="21159" cy="101756"/>
          </a:xfrm>
          <a:custGeom>
            <a:avLst/>
            <a:gdLst>
              <a:gd name="T0" fmla="*/ 0 w 7"/>
              <a:gd name="T1" fmla="*/ 32 h 33"/>
              <a:gd name="T2" fmla="*/ 4 w 7"/>
              <a:gd name="T3" fmla="*/ 33 h 33"/>
              <a:gd name="T4" fmla="*/ 7 w 7"/>
              <a:gd name="T5" fmla="*/ 1 h 33"/>
              <a:gd name="T6" fmla="*/ 3 w 7"/>
              <a:gd name="T7" fmla="*/ 0 h 33"/>
              <a:gd name="T8" fmla="*/ 3 w 7"/>
              <a:gd name="T9" fmla="*/ 0 h 33"/>
              <a:gd name="T10" fmla="*/ 0 w 7"/>
              <a:gd name="T11" fmla="*/ 3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33">
                <a:moveTo>
                  <a:pt x="0" y="32"/>
                </a:moveTo>
                <a:cubicBezTo>
                  <a:pt x="4" y="33"/>
                  <a:pt x="4" y="33"/>
                  <a:pt x="4" y="33"/>
                </a:cubicBezTo>
                <a:cubicBezTo>
                  <a:pt x="5" y="22"/>
                  <a:pt x="6" y="11"/>
                  <a:pt x="7" y="1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11"/>
                  <a:pt x="1" y="21"/>
                  <a:pt x="0" y="32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0" name="Freeform 1112"/>
          <p:cNvSpPr/>
          <p:nvPr>
            <p:custDataLst>
              <p:tags r:id="rId55"/>
            </p:custDataLst>
          </p:nvPr>
        </p:nvSpPr>
        <p:spPr bwMode="auto">
          <a:xfrm>
            <a:off x="5596414" y="2772453"/>
            <a:ext cx="45844" cy="94615"/>
          </a:xfrm>
          <a:custGeom>
            <a:avLst/>
            <a:gdLst>
              <a:gd name="T0" fmla="*/ 11 w 15"/>
              <a:gd name="T1" fmla="*/ 31 h 31"/>
              <a:gd name="T2" fmla="*/ 15 w 15"/>
              <a:gd name="T3" fmla="*/ 30 h 31"/>
              <a:gd name="T4" fmla="*/ 4 w 15"/>
              <a:gd name="T5" fmla="*/ 0 h 31"/>
              <a:gd name="T6" fmla="*/ 0 w 15"/>
              <a:gd name="T7" fmla="*/ 1 h 31"/>
              <a:gd name="T8" fmla="*/ 11 w 15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31">
                <a:moveTo>
                  <a:pt x="11" y="31"/>
                </a:moveTo>
                <a:cubicBezTo>
                  <a:pt x="15" y="30"/>
                  <a:pt x="15" y="30"/>
                  <a:pt x="15" y="30"/>
                </a:cubicBezTo>
                <a:cubicBezTo>
                  <a:pt x="11" y="19"/>
                  <a:pt x="8" y="9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4" y="11"/>
                  <a:pt x="7" y="21"/>
                  <a:pt x="11" y="31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1113"/>
          <p:cNvSpPr/>
          <p:nvPr>
            <p:custDataLst>
              <p:tags r:id="rId56"/>
            </p:custDataLst>
          </p:nvPr>
        </p:nvSpPr>
        <p:spPr bwMode="auto">
          <a:xfrm>
            <a:off x="5659890" y="2956327"/>
            <a:ext cx="37028" cy="98185"/>
          </a:xfrm>
          <a:custGeom>
            <a:avLst/>
            <a:gdLst>
              <a:gd name="T0" fmla="*/ 8 w 12"/>
              <a:gd name="T1" fmla="*/ 32 h 32"/>
              <a:gd name="T2" fmla="*/ 12 w 12"/>
              <a:gd name="T3" fmla="*/ 31 h 32"/>
              <a:gd name="T4" fmla="*/ 4 w 12"/>
              <a:gd name="T5" fmla="*/ 0 h 32"/>
              <a:gd name="T6" fmla="*/ 0 w 12"/>
              <a:gd name="T7" fmla="*/ 1 h 32"/>
              <a:gd name="T8" fmla="*/ 8 w 12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32">
                <a:moveTo>
                  <a:pt x="8" y="32"/>
                </a:moveTo>
                <a:cubicBezTo>
                  <a:pt x="12" y="31"/>
                  <a:pt x="12" y="31"/>
                  <a:pt x="12" y="31"/>
                </a:cubicBezTo>
                <a:cubicBezTo>
                  <a:pt x="9" y="21"/>
                  <a:pt x="7" y="1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3" y="11"/>
                  <a:pt x="5" y="22"/>
                  <a:pt x="8" y="32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1114"/>
          <p:cNvSpPr/>
          <p:nvPr>
            <p:custDataLst>
              <p:tags r:id="rId57"/>
            </p:custDataLst>
          </p:nvPr>
        </p:nvSpPr>
        <p:spPr bwMode="auto">
          <a:xfrm>
            <a:off x="5633441" y="4122045"/>
            <a:ext cx="42317" cy="96399"/>
          </a:xfrm>
          <a:custGeom>
            <a:avLst/>
            <a:gdLst>
              <a:gd name="T0" fmla="*/ 4 w 14"/>
              <a:gd name="T1" fmla="*/ 32 h 32"/>
              <a:gd name="T2" fmla="*/ 14 w 14"/>
              <a:gd name="T3" fmla="*/ 2 h 32"/>
              <a:gd name="T4" fmla="*/ 10 w 14"/>
              <a:gd name="T5" fmla="*/ 0 h 32"/>
              <a:gd name="T6" fmla="*/ 0 w 14"/>
              <a:gd name="T7" fmla="*/ 31 h 32"/>
              <a:gd name="T8" fmla="*/ 4 w 14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32">
                <a:moveTo>
                  <a:pt x="4" y="32"/>
                </a:moveTo>
                <a:cubicBezTo>
                  <a:pt x="7" y="22"/>
                  <a:pt x="11" y="12"/>
                  <a:pt x="14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11"/>
                  <a:pt x="4" y="21"/>
                  <a:pt x="0" y="31"/>
                </a:cubicBezTo>
                <a:lnTo>
                  <a:pt x="4" y="3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1115"/>
          <p:cNvSpPr/>
          <p:nvPr>
            <p:custDataLst>
              <p:tags r:id="rId58"/>
            </p:custDataLst>
          </p:nvPr>
        </p:nvSpPr>
        <p:spPr bwMode="auto">
          <a:xfrm>
            <a:off x="5599940" y="430770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1116"/>
          <p:cNvSpPr/>
          <p:nvPr>
            <p:custDataLst>
              <p:tags r:id="rId59"/>
            </p:custDataLst>
          </p:nvPr>
        </p:nvSpPr>
        <p:spPr bwMode="auto">
          <a:xfrm>
            <a:off x="4205232" y="1524617"/>
            <a:ext cx="95214" cy="37489"/>
          </a:xfrm>
          <a:custGeom>
            <a:avLst/>
            <a:gdLst>
              <a:gd name="T0" fmla="*/ 31 w 32"/>
              <a:gd name="T1" fmla="*/ 12 h 12"/>
              <a:gd name="T2" fmla="*/ 32 w 32"/>
              <a:gd name="T3" fmla="*/ 8 h 12"/>
              <a:gd name="T4" fmla="*/ 1 w 32"/>
              <a:gd name="T5" fmla="*/ 0 h 12"/>
              <a:gd name="T6" fmla="*/ 0 w 32"/>
              <a:gd name="T7" fmla="*/ 3 h 12"/>
              <a:gd name="T8" fmla="*/ 31 w 32"/>
              <a:gd name="T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2">
                <a:moveTo>
                  <a:pt x="31" y="12"/>
                </a:moveTo>
                <a:cubicBezTo>
                  <a:pt x="32" y="8"/>
                  <a:pt x="32" y="8"/>
                  <a:pt x="32" y="8"/>
                </a:cubicBezTo>
                <a:cubicBezTo>
                  <a:pt x="22" y="5"/>
                  <a:pt x="12" y="2"/>
                  <a:pt x="1" y="0"/>
                </a:cubicBezTo>
                <a:cubicBezTo>
                  <a:pt x="0" y="3"/>
                  <a:pt x="0" y="3"/>
                  <a:pt x="0" y="3"/>
                </a:cubicBezTo>
                <a:cubicBezTo>
                  <a:pt x="11" y="6"/>
                  <a:pt x="21" y="9"/>
                  <a:pt x="31" y="12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reeform 1117"/>
          <p:cNvSpPr/>
          <p:nvPr>
            <p:custDataLst>
              <p:tags r:id="rId60"/>
            </p:custDataLst>
          </p:nvPr>
        </p:nvSpPr>
        <p:spPr bwMode="auto">
          <a:xfrm>
            <a:off x="4388607" y="1583527"/>
            <a:ext cx="96978" cy="44630"/>
          </a:xfrm>
          <a:custGeom>
            <a:avLst/>
            <a:gdLst>
              <a:gd name="T0" fmla="*/ 0 w 32"/>
              <a:gd name="T1" fmla="*/ 3 h 15"/>
              <a:gd name="T2" fmla="*/ 30 w 32"/>
              <a:gd name="T3" fmla="*/ 15 h 15"/>
              <a:gd name="T4" fmla="*/ 32 w 32"/>
              <a:gd name="T5" fmla="*/ 11 h 15"/>
              <a:gd name="T6" fmla="*/ 2 w 32"/>
              <a:gd name="T7" fmla="*/ 0 h 15"/>
              <a:gd name="T8" fmla="*/ 0 w 32"/>
              <a:gd name="T9" fmla="*/ 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5">
                <a:moveTo>
                  <a:pt x="0" y="3"/>
                </a:moveTo>
                <a:cubicBezTo>
                  <a:pt x="10" y="7"/>
                  <a:pt x="20" y="11"/>
                  <a:pt x="30" y="15"/>
                </a:cubicBezTo>
                <a:cubicBezTo>
                  <a:pt x="32" y="11"/>
                  <a:pt x="32" y="11"/>
                  <a:pt x="32" y="11"/>
                </a:cubicBezTo>
                <a:cubicBezTo>
                  <a:pt x="22" y="7"/>
                  <a:pt x="12" y="3"/>
                  <a:pt x="2" y="0"/>
                </a:cubicBezTo>
                <a:cubicBezTo>
                  <a:pt x="0" y="3"/>
                  <a:pt x="0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reeform 1118"/>
          <p:cNvSpPr/>
          <p:nvPr>
            <p:custDataLst>
              <p:tags r:id="rId61"/>
            </p:custDataLst>
          </p:nvPr>
        </p:nvSpPr>
        <p:spPr bwMode="auto">
          <a:xfrm>
            <a:off x="4309263" y="5498415"/>
            <a:ext cx="93451" cy="42844"/>
          </a:xfrm>
          <a:custGeom>
            <a:avLst/>
            <a:gdLst>
              <a:gd name="T0" fmla="*/ 0 w 31"/>
              <a:gd name="T1" fmla="*/ 10 h 14"/>
              <a:gd name="T2" fmla="*/ 1 w 31"/>
              <a:gd name="T3" fmla="*/ 14 h 14"/>
              <a:gd name="T4" fmla="*/ 31 w 31"/>
              <a:gd name="T5" fmla="*/ 3 h 14"/>
              <a:gd name="T6" fmla="*/ 30 w 31"/>
              <a:gd name="T7" fmla="*/ 0 h 14"/>
              <a:gd name="T8" fmla="*/ 30 w 31"/>
              <a:gd name="T9" fmla="*/ 0 h 14"/>
              <a:gd name="T10" fmla="*/ 0 w 31"/>
              <a:gd name="T11" fmla="*/ 1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" h="14">
                <a:moveTo>
                  <a:pt x="0" y="10"/>
                </a:moveTo>
                <a:cubicBezTo>
                  <a:pt x="1" y="14"/>
                  <a:pt x="1" y="14"/>
                  <a:pt x="1" y="14"/>
                </a:cubicBezTo>
                <a:cubicBezTo>
                  <a:pt x="11" y="11"/>
                  <a:pt x="21" y="7"/>
                  <a:pt x="31" y="3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0" y="3"/>
                  <a:pt x="10" y="7"/>
                  <a:pt x="0" y="1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Freeform 1119"/>
          <p:cNvSpPr/>
          <p:nvPr>
            <p:custDataLst>
              <p:tags r:id="rId62"/>
            </p:custDataLst>
          </p:nvPr>
        </p:nvSpPr>
        <p:spPr bwMode="auto">
          <a:xfrm>
            <a:off x="4018331" y="1481772"/>
            <a:ext cx="95214" cy="30349"/>
          </a:xfrm>
          <a:custGeom>
            <a:avLst/>
            <a:gdLst>
              <a:gd name="T0" fmla="*/ 31 w 32"/>
              <a:gd name="T1" fmla="*/ 10 h 10"/>
              <a:gd name="T2" fmla="*/ 32 w 32"/>
              <a:gd name="T3" fmla="*/ 6 h 10"/>
              <a:gd name="T4" fmla="*/ 1 w 32"/>
              <a:gd name="T5" fmla="*/ 0 h 10"/>
              <a:gd name="T6" fmla="*/ 0 w 32"/>
              <a:gd name="T7" fmla="*/ 4 h 10"/>
              <a:gd name="T8" fmla="*/ 31 w 32"/>
              <a:gd name="T9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0">
                <a:moveTo>
                  <a:pt x="31" y="10"/>
                </a:moveTo>
                <a:cubicBezTo>
                  <a:pt x="32" y="6"/>
                  <a:pt x="32" y="6"/>
                  <a:pt x="32" y="6"/>
                </a:cubicBezTo>
                <a:cubicBezTo>
                  <a:pt x="22" y="4"/>
                  <a:pt x="11" y="2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10" y="6"/>
                  <a:pt x="21" y="8"/>
                  <a:pt x="31" y="1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8" name="Freeform 1120"/>
          <p:cNvSpPr/>
          <p:nvPr>
            <p:custDataLst>
              <p:tags r:id="rId63"/>
            </p:custDataLst>
          </p:nvPr>
        </p:nvSpPr>
        <p:spPr bwMode="auto">
          <a:xfrm>
            <a:off x="4122361" y="5555541"/>
            <a:ext cx="96978" cy="33919"/>
          </a:xfrm>
          <a:custGeom>
            <a:avLst/>
            <a:gdLst>
              <a:gd name="T0" fmla="*/ 1 w 32"/>
              <a:gd name="T1" fmla="*/ 11 h 11"/>
              <a:gd name="T2" fmla="*/ 32 w 32"/>
              <a:gd name="T3" fmla="*/ 4 h 11"/>
              <a:gd name="T4" fmla="*/ 31 w 32"/>
              <a:gd name="T5" fmla="*/ 0 h 11"/>
              <a:gd name="T6" fmla="*/ 0 w 32"/>
              <a:gd name="T7" fmla="*/ 7 h 11"/>
              <a:gd name="T8" fmla="*/ 1 w 32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1">
                <a:moveTo>
                  <a:pt x="1" y="11"/>
                </a:moveTo>
                <a:cubicBezTo>
                  <a:pt x="11" y="9"/>
                  <a:pt x="22" y="6"/>
                  <a:pt x="32" y="4"/>
                </a:cubicBezTo>
                <a:cubicBezTo>
                  <a:pt x="31" y="0"/>
                  <a:pt x="31" y="0"/>
                  <a:pt x="31" y="0"/>
                </a:cubicBezTo>
                <a:cubicBezTo>
                  <a:pt x="21" y="3"/>
                  <a:pt x="10" y="5"/>
                  <a:pt x="0" y="7"/>
                </a:cubicBezTo>
                <a:lnTo>
                  <a:pt x="1" y="1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Freeform 1121"/>
          <p:cNvSpPr/>
          <p:nvPr>
            <p:custDataLst>
              <p:tags r:id="rId64"/>
            </p:custDataLst>
          </p:nvPr>
        </p:nvSpPr>
        <p:spPr bwMode="auto">
          <a:xfrm>
            <a:off x="3739742" y="5619807"/>
            <a:ext cx="100504" cy="16067"/>
          </a:xfrm>
          <a:custGeom>
            <a:avLst/>
            <a:gdLst>
              <a:gd name="T0" fmla="*/ 0 w 33"/>
              <a:gd name="T1" fmla="*/ 5 h 5"/>
              <a:gd name="T2" fmla="*/ 33 w 33"/>
              <a:gd name="T3" fmla="*/ 4 h 5"/>
              <a:gd name="T4" fmla="*/ 32 w 33"/>
              <a:gd name="T5" fmla="*/ 0 h 5"/>
              <a:gd name="T6" fmla="*/ 0 w 33"/>
              <a:gd name="T7" fmla="*/ 1 h 5"/>
              <a:gd name="T8" fmla="*/ 0 w 33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">
                <a:moveTo>
                  <a:pt x="0" y="5"/>
                </a:moveTo>
                <a:cubicBezTo>
                  <a:pt x="11" y="5"/>
                  <a:pt x="22" y="4"/>
                  <a:pt x="33" y="4"/>
                </a:cubicBezTo>
                <a:cubicBezTo>
                  <a:pt x="32" y="0"/>
                  <a:pt x="32" y="0"/>
                  <a:pt x="32" y="0"/>
                </a:cubicBezTo>
                <a:cubicBezTo>
                  <a:pt x="22" y="0"/>
                  <a:pt x="11" y="1"/>
                  <a:pt x="0" y="1"/>
                </a:cubicBezTo>
                <a:lnTo>
                  <a:pt x="0" y="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Freeform 1122"/>
          <p:cNvSpPr/>
          <p:nvPr>
            <p:custDataLst>
              <p:tags r:id="rId65"/>
            </p:custDataLst>
          </p:nvPr>
        </p:nvSpPr>
        <p:spPr bwMode="auto">
          <a:xfrm>
            <a:off x="3827903" y="1460350"/>
            <a:ext cx="96978" cy="21422"/>
          </a:xfrm>
          <a:custGeom>
            <a:avLst/>
            <a:gdLst>
              <a:gd name="T0" fmla="*/ 31 w 32"/>
              <a:gd name="T1" fmla="*/ 7 h 7"/>
              <a:gd name="T2" fmla="*/ 32 w 32"/>
              <a:gd name="T3" fmla="*/ 3 h 7"/>
              <a:gd name="T4" fmla="*/ 0 w 32"/>
              <a:gd name="T5" fmla="*/ 0 h 7"/>
              <a:gd name="T6" fmla="*/ 0 w 32"/>
              <a:gd name="T7" fmla="*/ 4 h 7"/>
              <a:gd name="T8" fmla="*/ 31 w 32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7">
                <a:moveTo>
                  <a:pt x="31" y="7"/>
                </a:moveTo>
                <a:cubicBezTo>
                  <a:pt x="32" y="3"/>
                  <a:pt x="32" y="3"/>
                  <a:pt x="32" y="3"/>
                </a:cubicBezTo>
                <a:cubicBezTo>
                  <a:pt x="21" y="2"/>
                  <a:pt x="11" y="1"/>
                  <a:pt x="0" y="0"/>
                </a:cubicBezTo>
                <a:cubicBezTo>
                  <a:pt x="0" y="4"/>
                  <a:pt x="0" y="4"/>
                  <a:pt x="0" y="4"/>
                </a:cubicBezTo>
                <a:cubicBezTo>
                  <a:pt x="10" y="5"/>
                  <a:pt x="21" y="6"/>
                  <a:pt x="31" y="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1123"/>
          <p:cNvSpPr/>
          <p:nvPr>
            <p:custDataLst>
              <p:tags r:id="rId66"/>
            </p:custDataLst>
          </p:nvPr>
        </p:nvSpPr>
        <p:spPr bwMode="auto">
          <a:xfrm>
            <a:off x="3933696" y="5594815"/>
            <a:ext cx="96978" cy="28563"/>
          </a:xfrm>
          <a:custGeom>
            <a:avLst/>
            <a:gdLst>
              <a:gd name="T0" fmla="*/ 0 w 32"/>
              <a:gd name="T1" fmla="*/ 9 h 9"/>
              <a:gd name="T2" fmla="*/ 32 w 32"/>
              <a:gd name="T3" fmla="*/ 4 h 9"/>
              <a:gd name="T4" fmla="*/ 32 w 32"/>
              <a:gd name="T5" fmla="*/ 0 h 9"/>
              <a:gd name="T6" fmla="*/ 0 w 32"/>
              <a:gd name="T7" fmla="*/ 5 h 9"/>
              <a:gd name="T8" fmla="*/ 0 w 32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9">
                <a:moveTo>
                  <a:pt x="0" y="9"/>
                </a:moveTo>
                <a:cubicBezTo>
                  <a:pt x="11" y="7"/>
                  <a:pt x="22" y="6"/>
                  <a:pt x="32" y="4"/>
                </a:cubicBezTo>
                <a:cubicBezTo>
                  <a:pt x="32" y="0"/>
                  <a:pt x="32" y="0"/>
                  <a:pt x="32" y="0"/>
                </a:cubicBezTo>
                <a:cubicBezTo>
                  <a:pt x="21" y="2"/>
                  <a:pt x="11" y="3"/>
                  <a:pt x="0" y="5"/>
                </a:cubicBezTo>
                <a:lnTo>
                  <a:pt x="0" y="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2" name="Freeform 1124"/>
          <p:cNvSpPr/>
          <p:nvPr>
            <p:custDataLst>
              <p:tags r:id="rId67"/>
            </p:custDataLst>
          </p:nvPr>
        </p:nvSpPr>
        <p:spPr bwMode="auto">
          <a:xfrm>
            <a:off x="4982813" y="5098536"/>
            <a:ext cx="81108" cy="73193"/>
          </a:xfrm>
          <a:custGeom>
            <a:avLst/>
            <a:gdLst>
              <a:gd name="T0" fmla="*/ 2 w 27"/>
              <a:gd name="T1" fmla="*/ 24 h 24"/>
              <a:gd name="T2" fmla="*/ 27 w 27"/>
              <a:gd name="T3" fmla="*/ 3 h 24"/>
              <a:gd name="T4" fmla="*/ 24 w 27"/>
              <a:gd name="T5" fmla="*/ 0 h 24"/>
              <a:gd name="T6" fmla="*/ 0 w 27"/>
              <a:gd name="T7" fmla="*/ 21 h 24"/>
              <a:gd name="T8" fmla="*/ 2 w 27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4">
                <a:moveTo>
                  <a:pt x="2" y="24"/>
                </a:moveTo>
                <a:cubicBezTo>
                  <a:pt x="10" y="17"/>
                  <a:pt x="19" y="10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6" y="7"/>
                  <a:pt x="8" y="14"/>
                  <a:pt x="0" y="21"/>
                </a:cubicBezTo>
                <a:lnTo>
                  <a:pt x="2" y="24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1125"/>
          <p:cNvSpPr/>
          <p:nvPr>
            <p:custDataLst>
              <p:tags r:id="rId68"/>
            </p:custDataLst>
          </p:nvPr>
        </p:nvSpPr>
        <p:spPr bwMode="auto">
          <a:xfrm>
            <a:off x="4825886" y="5219928"/>
            <a:ext cx="86398" cy="67837"/>
          </a:xfrm>
          <a:custGeom>
            <a:avLst/>
            <a:gdLst>
              <a:gd name="T0" fmla="*/ 0 w 29"/>
              <a:gd name="T1" fmla="*/ 19 h 22"/>
              <a:gd name="T2" fmla="*/ 3 w 29"/>
              <a:gd name="T3" fmla="*/ 22 h 22"/>
              <a:gd name="T4" fmla="*/ 29 w 29"/>
              <a:gd name="T5" fmla="*/ 4 h 22"/>
              <a:gd name="T6" fmla="*/ 26 w 29"/>
              <a:gd name="T7" fmla="*/ 0 h 22"/>
              <a:gd name="T8" fmla="*/ 26 w 29"/>
              <a:gd name="T9" fmla="*/ 0 h 22"/>
              <a:gd name="T10" fmla="*/ 0 w 29"/>
              <a:gd name="T11" fmla="*/ 1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22">
                <a:moveTo>
                  <a:pt x="0" y="19"/>
                </a:moveTo>
                <a:cubicBezTo>
                  <a:pt x="3" y="22"/>
                  <a:pt x="3" y="22"/>
                  <a:pt x="3" y="22"/>
                </a:cubicBezTo>
                <a:cubicBezTo>
                  <a:pt x="11" y="16"/>
                  <a:pt x="20" y="10"/>
                  <a:pt x="29" y="4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18" y="7"/>
                  <a:pt x="9" y="13"/>
                  <a:pt x="0" y="1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4" name="Freeform 1126"/>
          <p:cNvSpPr/>
          <p:nvPr>
            <p:custDataLst>
              <p:tags r:id="rId69"/>
            </p:custDataLst>
          </p:nvPr>
        </p:nvSpPr>
        <p:spPr bwMode="auto">
          <a:xfrm>
            <a:off x="4487347" y="5421652"/>
            <a:ext cx="93451" cy="51771"/>
          </a:xfrm>
          <a:custGeom>
            <a:avLst/>
            <a:gdLst>
              <a:gd name="T0" fmla="*/ 2 w 31"/>
              <a:gd name="T1" fmla="*/ 17 h 17"/>
              <a:gd name="T2" fmla="*/ 31 w 31"/>
              <a:gd name="T3" fmla="*/ 3 h 17"/>
              <a:gd name="T4" fmla="*/ 29 w 31"/>
              <a:gd name="T5" fmla="*/ 0 h 17"/>
              <a:gd name="T6" fmla="*/ 0 w 31"/>
              <a:gd name="T7" fmla="*/ 13 h 17"/>
              <a:gd name="T8" fmla="*/ 2 w 31"/>
              <a:gd name="T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7">
                <a:moveTo>
                  <a:pt x="2" y="17"/>
                </a:moveTo>
                <a:cubicBezTo>
                  <a:pt x="12" y="12"/>
                  <a:pt x="21" y="8"/>
                  <a:pt x="31" y="3"/>
                </a:cubicBezTo>
                <a:cubicBezTo>
                  <a:pt x="29" y="0"/>
                  <a:pt x="29" y="0"/>
                  <a:pt x="29" y="0"/>
                </a:cubicBezTo>
                <a:cubicBezTo>
                  <a:pt x="20" y="4"/>
                  <a:pt x="10" y="9"/>
                  <a:pt x="0" y="13"/>
                </a:cubicBezTo>
                <a:lnTo>
                  <a:pt x="2" y="1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5" name="Freeform 1127"/>
          <p:cNvSpPr/>
          <p:nvPr>
            <p:custDataLst>
              <p:tags r:id="rId70"/>
            </p:custDataLst>
          </p:nvPr>
        </p:nvSpPr>
        <p:spPr bwMode="auto">
          <a:xfrm>
            <a:off x="5048052" y="1979836"/>
            <a:ext cx="79346" cy="76763"/>
          </a:xfrm>
          <a:custGeom>
            <a:avLst/>
            <a:gdLst>
              <a:gd name="T0" fmla="*/ 23 w 26"/>
              <a:gd name="T1" fmla="*/ 25 h 25"/>
              <a:gd name="T2" fmla="*/ 26 w 26"/>
              <a:gd name="T3" fmla="*/ 22 h 25"/>
              <a:gd name="T4" fmla="*/ 2 w 26"/>
              <a:gd name="T5" fmla="*/ 0 h 25"/>
              <a:gd name="T6" fmla="*/ 0 w 26"/>
              <a:gd name="T7" fmla="*/ 3 h 25"/>
              <a:gd name="T8" fmla="*/ 23 w 26"/>
              <a:gd name="T9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23" y="25"/>
                </a:moveTo>
                <a:cubicBezTo>
                  <a:pt x="26" y="22"/>
                  <a:pt x="26" y="22"/>
                  <a:pt x="26" y="22"/>
                </a:cubicBezTo>
                <a:cubicBezTo>
                  <a:pt x="18" y="14"/>
                  <a:pt x="10" y="7"/>
                  <a:pt x="2" y="0"/>
                </a:cubicBezTo>
                <a:cubicBezTo>
                  <a:pt x="0" y="3"/>
                  <a:pt x="0" y="3"/>
                  <a:pt x="0" y="3"/>
                </a:cubicBezTo>
                <a:cubicBezTo>
                  <a:pt x="8" y="10"/>
                  <a:pt x="16" y="17"/>
                  <a:pt x="23" y="25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" name="Freeform 1128"/>
          <p:cNvSpPr/>
          <p:nvPr>
            <p:custDataLst>
              <p:tags r:id="rId71"/>
            </p:custDataLst>
          </p:nvPr>
        </p:nvSpPr>
        <p:spPr bwMode="auto">
          <a:xfrm>
            <a:off x="4898178" y="1858444"/>
            <a:ext cx="84635" cy="66052"/>
          </a:xfrm>
          <a:custGeom>
            <a:avLst/>
            <a:gdLst>
              <a:gd name="T0" fmla="*/ 0 w 28"/>
              <a:gd name="T1" fmla="*/ 3 h 22"/>
              <a:gd name="T2" fmla="*/ 25 w 28"/>
              <a:gd name="T3" fmla="*/ 22 h 22"/>
              <a:gd name="T4" fmla="*/ 28 w 28"/>
              <a:gd name="T5" fmla="*/ 19 h 22"/>
              <a:gd name="T6" fmla="*/ 2 w 28"/>
              <a:gd name="T7" fmla="*/ 0 h 22"/>
              <a:gd name="T8" fmla="*/ 0 w 28"/>
              <a:gd name="T9" fmla="*/ 3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2">
                <a:moveTo>
                  <a:pt x="0" y="3"/>
                </a:moveTo>
                <a:cubicBezTo>
                  <a:pt x="9" y="9"/>
                  <a:pt x="17" y="16"/>
                  <a:pt x="25" y="22"/>
                </a:cubicBezTo>
                <a:cubicBezTo>
                  <a:pt x="28" y="19"/>
                  <a:pt x="28" y="19"/>
                  <a:pt x="28" y="19"/>
                </a:cubicBezTo>
                <a:cubicBezTo>
                  <a:pt x="20" y="13"/>
                  <a:pt x="11" y="6"/>
                  <a:pt x="2" y="0"/>
                </a:cubicBezTo>
                <a:cubicBezTo>
                  <a:pt x="0" y="3"/>
                  <a:pt x="0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Freeform 1129"/>
          <p:cNvSpPr/>
          <p:nvPr>
            <p:custDataLst>
              <p:tags r:id="rId72"/>
            </p:custDataLst>
          </p:nvPr>
        </p:nvSpPr>
        <p:spPr bwMode="auto">
          <a:xfrm>
            <a:off x="4566693" y="1656720"/>
            <a:ext cx="93451" cy="53555"/>
          </a:xfrm>
          <a:custGeom>
            <a:avLst/>
            <a:gdLst>
              <a:gd name="T0" fmla="*/ 29 w 31"/>
              <a:gd name="T1" fmla="*/ 18 h 18"/>
              <a:gd name="T2" fmla="*/ 31 w 31"/>
              <a:gd name="T3" fmla="*/ 15 h 18"/>
              <a:gd name="T4" fmla="*/ 2 w 31"/>
              <a:gd name="T5" fmla="*/ 0 h 18"/>
              <a:gd name="T6" fmla="*/ 0 w 31"/>
              <a:gd name="T7" fmla="*/ 4 h 18"/>
              <a:gd name="T8" fmla="*/ 29 w 31"/>
              <a:gd name="T9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8">
                <a:moveTo>
                  <a:pt x="29" y="18"/>
                </a:moveTo>
                <a:cubicBezTo>
                  <a:pt x="31" y="15"/>
                  <a:pt x="31" y="15"/>
                  <a:pt x="31" y="15"/>
                </a:cubicBezTo>
                <a:cubicBezTo>
                  <a:pt x="21" y="10"/>
                  <a:pt x="12" y="5"/>
                  <a:pt x="2" y="0"/>
                </a:cubicBezTo>
                <a:cubicBezTo>
                  <a:pt x="0" y="4"/>
                  <a:pt x="0" y="4"/>
                  <a:pt x="0" y="4"/>
                </a:cubicBezTo>
                <a:cubicBezTo>
                  <a:pt x="10" y="8"/>
                  <a:pt x="20" y="13"/>
                  <a:pt x="29" y="18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Freeform 1130"/>
          <p:cNvSpPr/>
          <p:nvPr>
            <p:custDataLst>
              <p:tags r:id="rId73"/>
            </p:custDataLst>
          </p:nvPr>
        </p:nvSpPr>
        <p:spPr bwMode="auto">
          <a:xfrm>
            <a:off x="4661907" y="5330609"/>
            <a:ext cx="88161" cy="57126"/>
          </a:xfrm>
          <a:custGeom>
            <a:avLst/>
            <a:gdLst>
              <a:gd name="T0" fmla="*/ 2 w 29"/>
              <a:gd name="T1" fmla="*/ 19 h 19"/>
              <a:gd name="T2" fmla="*/ 29 w 29"/>
              <a:gd name="T3" fmla="*/ 3 h 19"/>
              <a:gd name="T4" fmla="*/ 27 w 29"/>
              <a:gd name="T5" fmla="*/ 0 h 19"/>
              <a:gd name="T6" fmla="*/ 0 w 29"/>
              <a:gd name="T7" fmla="*/ 15 h 19"/>
              <a:gd name="T8" fmla="*/ 2 w 29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19">
                <a:moveTo>
                  <a:pt x="2" y="19"/>
                </a:moveTo>
                <a:cubicBezTo>
                  <a:pt x="11" y="14"/>
                  <a:pt x="20" y="9"/>
                  <a:pt x="29" y="3"/>
                </a:cubicBezTo>
                <a:cubicBezTo>
                  <a:pt x="27" y="0"/>
                  <a:pt x="27" y="0"/>
                  <a:pt x="27" y="0"/>
                </a:cubicBezTo>
                <a:cubicBezTo>
                  <a:pt x="18" y="5"/>
                  <a:pt x="9" y="10"/>
                  <a:pt x="0" y="15"/>
                </a:cubicBezTo>
                <a:lnTo>
                  <a:pt x="2" y="1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Freeform 1131"/>
          <p:cNvSpPr/>
          <p:nvPr>
            <p:custDataLst>
              <p:tags r:id="rId74"/>
            </p:custDataLst>
          </p:nvPr>
        </p:nvSpPr>
        <p:spPr bwMode="auto">
          <a:xfrm>
            <a:off x="4737725" y="1747763"/>
            <a:ext cx="88161" cy="64266"/>
          </a:xfrm>
          <a:custGeom>
            <a:avLst/>
            <a:gdLst>
              <a:gd name="T0" fmla="*/ 27 w 29"/>
              <a:gd name="T1" fmla="*/ 21 h 21"/>
              <a:gd name="T2" fmla="*/ 29 w 29"/>
              <a:gd name="T3" fmla="*/ 18 h 21"/>
              <a:gd name="T4" fmla="*/ 2 w 29"/>
              <a:gd name="T5" fmla="*/ 0 h 21"/>
              <a:gd name="T6" fmla="*/ 0 w 29"/>
              <a:gd name="T7" fmla="*/ 4 h 21"/>
              <a:gd name="T8" fmla="*/ 27 w 29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21">
                <a:moveTo>
                  <a:pt x="27" y="21"/>
                </a:moveTo>
                <a:cubicBezTo>
                  <a:pt x="29" y="18"/>
                  <a:pt x="29" y="18"/>
                  <a:pt x="29" y="18"/>
                </a:cubicBezTo>
                <a:cubicBezTo>
                  <a:pt x="20" y="12"/>
                  <a:pt x="11" y="6"/>
                  <a:pt x="2" y="0"/>
                </a:cubicBezTo>
                <a:cubicBezTo>
                  <a:pt x="0" y="4"/>
                  <a:pt x="0" y="4"/>
                  <a:pt x="0" y="4"/>
                </a:cubicBezTo>
                <a:cubicBezTo>
                  <a:pt x="9" y="9"/>
                  <a:pt x="18" y="15"/>
                  <a:pt x="27" y="21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80" name="图片 79"/>
          <p:cNvPicPr>
            <a:picLocks noChangeAspect="1"/>
          </p:cNvPicPr>
          <p:nvPr>
            <p:custDataLst>
              <p:tags r:id="rId75"/>
            </p:custDataLst>
          </p:nvPr>
        </p:nvPicPr>
        <p:blipFill>
          <a:blip r:embed="rId76"/>
          <a:stretch>
            <a:fillRect/>
          </a:stretch>
        </p:blipFill>
        <p:spPr>
          <a:xfrm>
            <a:off x="2397834" y="4063120"/>
            <a:ext cx="2538716" cy="865824"/>
          </a:xfrm>
          <a:prstGeom prst="rect">
            <a:avLst/>
          </a:prstGeom>
        </p:spPr>
      </p:pic>
      <p:sp>
        <p:nvSpPr>
          <p:cNvPr id="81" name="文本框 958"/>
          <p:cNvSpPr txBox="1"/>
          <p:nvPr>
            <p:custDataLst>
              <p:tags r:id="rId77"/>
            </p:custDataLst>
          </p:nvPr>
        </p:nvSpPr>
        <p:spPr>
          <a:xfrm>
            <a:off x="3667193" y="4011473"/>
            <a:ext cx="1244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稻壳儿</a:t>
            </a:r>
            <a:endParaRPr lang="zh-CN" altLang="en-US" sz="20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2" name="图片 81"/>
          <p:cNvPicPr>
            <a:picLocks noChangeAspect="1"/>
          </p:cNvPicPr>
          <p:nvPr>
            <p:custDataLst>
              <p:tags r:id="rId78"/>
            </p:custDataLst>
          </p:nvPr>
        </p:nvPicPr>
        <p:blipFill>
          <a:blip r:embed="rId79"/>
          <a:stretch>
            <a:fillRect/>
          </a:stretch>
        </p:blipFill>
        <p:spPr>
          <a:xfrm>
            <a:off x="1865740" y="1662947"/>
            <a:ext cx="3676846" cy="2296648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>
            <p:custDataLst>
              <p:tags r:id="rId80"/>
            </p:custDataLst>
          </p:nvPr>
        </p:nvPicPr>
        <p:blipFill>
          <a:blip r:embed="rId81"/>
          <a:stretch>
            <a:fillRect/>
          </a:stretch>
        </p:blipFill>
        <p:spPr>
          <a:xfrm>
            <a:off x="2083777" y="2110146"/>
            <a:ext cx="963706" cy="9354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2"/>
            </p:custDataLst>
          </p:nvPr>
        </p:nvSpPr>
        <p:spPr>
          <a:xfrm>
            <a:off x="7651029" y="3766087"/>
            <a:ext cx="4375871" cy="1006839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3"/>
            </p:custDataLst>
          </p:nvPr>
        </p:nvSpPr>
        <p:spPr>
          <a:xfrm>
            <a:off x="7651029" y="4817498"/>
            <a:ext cx="4375871" cy="129496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223.xml"/><Relationship Id="rId23" Type="http://schemas.openxmlformats.org/officeDocument/2006/relationships/tags" Target="../tags/tag222.xml"/><Relationship Id="rId22" Type="http://schemas.openxmlformats.org/officeDocument/2006/relationships/tags" Target="../tags/tag221.xml"/><Relationship Id="rId21" Type="http://schemas.openxmlformats.org/officeDocument/2006/relationships/tags" Target="../tags/tag220.xml"/><Relationship Id="rId20" Type="http://schemas.openxmlformats.org/officeDocument/2006/relationships/tags" Target="../tags/tag21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18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tags" Target="../tags/tag2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tags" Target="../tags/tag2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tags" Target="../tags/tag23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tags" Target="../tags/tag23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5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tags" Target="../tags/tag2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7.xml"/><Relationship Id="rId4" Type="http://schemas.openxmlformats.org/officeDocument/2006/relationships/image" Target="../media/image13.png"/><Relationship Id="rId3" Type="http://schemas.openxmlformats.org/officeDocument/2006/relationships/tags" Target="../tags/tag226.xml"/><Relationship Id="rId2" Type="http://schemas.openxmlformats.org/officeDocument/2006/relationships/image" Target="../media/image12.png"/><Relationship Id="rId1" Type="http://schemas.openxmlformats.org/officeDocument/2006/relationships/tags" Target="../tags/tag2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tags" Target="../tags/tag230.xml"/><Relationship Id="rId3" Type="http://schemas.openxmlformats.org/officeDocument/2006/relationships/image" Target="../media/image14.png"/><Relationship Id="rId2" Type="http://schemas.openxmlformats.org/officeDocument/2006/relationships/tags" Target="../tags/tag229.xml"/><Relationship Id="rId1" Type="http://schemas.openxmlformats.org/officeDocument/2006/relationships/tags" Target="../tags/tag2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267339"/>
            <a:ext cx="7352522" cy="1017767"/>
          </a:xfrm>
        </p:spPr>
        <p:txBody>
          <a:bodyPr>
            <a:noAutofit/>
          </a:bodyPr>
          <a:lstStyle/>
          <a:p>
            <a:pPr algn="ctr"/>
            <a:r>
              <a:rPr lang="zh-CN" altLang="en-US" sz="5400" b="1" dirty="0">
                <a:latin typeface="宋体" panose="02010600030101010101" pitchFamily="2" charset="-122"/>
                <a:ea typeface="宋体" panose="02010600030101010101" pitchFamily="2" charset="-122"/>
              </a:rPr>
              <a:t>你会洗手吗</a:t>
            </a:r>
            <a:endParaRPr lang="zh-CN" altLang="en-US" sz="5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6400800" y="0"/>
            <a:ext cx="5791200" cy="6858000"/>
          </a:xfrm>
          <a:prstGeom prst="parallelogram">
            <a:avLst/>
          </a:prstGeom>
          <a:blipFill dpi="0" rotWithShape="1">
            <a:blip r:embed="rId1" cstate="print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手卫生对社会公共卫生的贡献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 sz="4000"/>
              <a:t>1</a:t>
            </a:r>
            <a:r>
              <a:rPr lang="zh-CN" altLang="en-US" sz="4000"/>
              <a:t>、减少传染病传播</a:t>
            </a:r>
            <a:endParaRPr lang="zh-CN" altLang="en-US" sz="4000"/>
          </a:p>
          <a:p>
            <a:r>
              <a:rPr lang="zh-CN" altLang="en-US" sz="4000"/>
              <a:t>手部卫生是预防和控制传染病传播的重要手段，对于维护社会公共卫生具有重要意义。</a:t>
            </a:r>
            <a:endParaRPr lang="zh-CN" altLang="en-US" sz="4000"/>
          </a:p>
          <a:p>
            <a:pPr marL="0" indent="0">
              <a:buNone/>
            </a:pPr>
            <a:r>
              <a:rPr lang="en-US" altLang="zh-CN" sz="4000"/>
              <a:t>2</a:t>
            </a:r>
            <a:r>
              <a:rPr lang="zh-CN" altLang="en-US" sz="4000"/>
              <a:t>、提高公共场所卫生水平</a:t>
            </a:r>
            <a:endParaRPr lang="zh-CN" altLang="en-US" sz="4000"/>
          </a:p>
          <a:p>
            <a:r>
              <a:rPr lang="zh-CN" altLang="en-US" sz="4000"/>
              <a:t>加强手部卫生宣传和教育，提高公共场所卫生水平，有助于减少疾病传播和保护公众健康。</a:t>
            </a:r>
            <a:endParaRPr lang="zh-CN" altLang="en-US" sz="400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8998827" y="133527"/>
            <a:ext cx="2065443" cy="2065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sz="7200" dirty="0" smtClean="0">
                <a:latin typeface="+mn-ea"/>
                <a:sym typeface="+mn-ea"/>
              </a:rPr>
              <a:t>二、</a:t>
            </a:r>
            <a:r>
              <a:rPr lang="zh-CN" altLang="en-US" sz="7200" dirty="0" smtClean="0">
                <a:latin typeface="+mn-ea"/>
                <a:sym typeface="+mn-ea"/>
              </a:rPr>
              <a:t>什么时候洗手</a:t>
            </a:r>
            <a:endParaRPr lang="zh-CN" altLang="en-US" sz="7200" dirty="0" smtClean="0">
              <a:latin typeface="+mn-ea"/>
            </a:endParaRPr>
          </a:p>
          <a:p>
            <a:pPr marL="0" indent="0">
              <a:buNone/>
            </a:pPr>
            <a:endParaRPr lang="zh-CN" altLang="en-US"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什么时候洗手，你知道吗？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609600" indent="-609600"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吃东西前</a:t>
            </a:r>
            <a:endParaRPr lang="zh-CN" altLang="en-US" dirty="0">
              <a:solidFill>
                <a:schemeClr val="accent1"/>
              </a:solidFill>
              <a:latin typeface="+mn-ea"/>
              <a:cs typeface="+mn-ea"/>
            </a:endParaRPr>
          </a:p>
          <a:p>
            <a:pPr marL="609600" indent="-609600"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上厕所后</a:t>
            </a:r>
            <a:endParaRPr lang="zh-CN" altLang="en-US" dirty="0">
              <a:solidFill>
                <a:schemeClr val="accent1"/>
              </a:solidFill>
              <a:latin typeface="+mn-ea"/>
              <a:cs typeface="+mn-ea"/>
            </a:endParaRPr>
          </a:p>
          <a:p>
            <a:pPr marL="609600" indent="-609600"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放学回家后</a:t>
            </a:r>
            <a:endParaRPr lang="zh-CN" altLang="en-US" dirty="0">
              <a:solidFill>
                <a:schemeClr val="accent1"/>
              </a:solidFill>
              <a:latin typeface="+mn-ea"/>
              <a:cs typeface="+mn-ea"/>
            </a:endParaRPr>
          </a:p>
          <a:p>
            <a:pPr marL="609600" indent="-609600"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接触钱币后</a:t>
            </a:r>
            <a:endParaRPr lang="zh-CN" altLang="en-US" dirty="0">
              <a:solidFill>
                <a:schemeClr val="accent1"/>
              </a:solidFill>
              <a:latin typeface="+mn-ea"/>
              <a:cs typeface="+mn-ea"/>
            </a:endParaRPr>
          </a:p>
          <a:p>
            <a:pPr marL="609600" indent="-609600"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去医院</a:t>
            </a:r>
            <a:r>
              <a:rPr lang="en-US" altLang="zh-CN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接触病人后</a:t>
            </a:r>
            <a:endParaRPr lang="zh-CN" altLang="en-US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5" name="图片 4" descr="51miz-E1105463-D53861C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6361430" y="1440180"/>
            <a:ext cx="5122545" cy="5122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r>
              <a:rPr lang="zh-CN" altLang="en-US">
                <a:sym typeface="+mn-ea"/>
              </a:rPr>
              <a:t>什么时候洗手，你知道吗？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98930"/>
            <a:ext cx="10515600" cy="4578350"/>
          </a:xfrm>
        </p:spPr>
        <p:txBody>
          <a:bodyPr>
            <a:normAutofit fontScale="90000" lnSpcReduction="10000"/>
          </a:bodyPr>
          <a:p>
            <a:pPr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打喷嚏或咳嗽后，接触过眼泪、鼻涕、痰液和唾液（口水）后</a:t>
            </a:r>
            <a:endParaRPr lang="zh-CN" altLang="en-US" dirty="0">
              <a:solidFill>
                <a:schemeClr val="accent1"/>
              </a:solidFill>
              <a:latin typeface="+mn-ea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吃药之前、触摸眼、口、鼻（如揉眼睛、抠鼻子）；</a:t>
            </a:r>
            <a:endParaRPr lang="zh-CN" altLang="en-US" dirty="0">
              <a:solidFill>
                <a:schemeClr val="accent1"/>
              </a:solidFill>
              <a:latin typeface="+mn-ea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戴口罩前及除口罩</a:t>
            </a:r>
            <a:endParaRPr lang="zh-CN" altLang="en-US" dirty="0">
              <a:solidFill>
                <a:schemeClr val="accent1"/>
              </a:solidFill>
              <a:latin typeface="+mn-ea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触摸过公共物品如扶手、门把手、电梯按钮、公共电话后，接触钱币之后；</a:t>
            </a:r>
            <a:endParaRPr lang="zh-CN" altLang="en-US" dirty="0">
              <a:solidFill>
                <a:schemeClr val="accent1"/>
              </a:solidFill>
              <a:latin typeface="+mn-ea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做完扫除工作之后</a:t>
            </a:r>
            <a:endParaRPr lang="zh-CN" altLang="en-US" dirty="0">
              <a:solidFill>
                <a:schemeClr val="accent1"/>
              </a:solidFill>
              <a:latin typeface="+mn-ea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与宠物玩耍之后</a:t>
            </a:r>
            <a:endParaRPr lang="zh-CN" altLang="en-US">
              <a:solidFill>
                <a:schemeClr val="accent1"/>
              </a:solidFill>
              <a:latin typeface="+mn-ea"/>
            </a:endParaRPr>
          </a:p>
          <a:p>
            <a:endParaRPr lang="zh-CN" altLang="en-US">
              <a:solidFill>
                <a:schemeClr val="accent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647315"/>
            <a:ext cx="10515600" cy="3529965"/>
          </a:xfrm>
        </p:spPr>
        <p:txBody>
          <a:bodyPr/>
          <a:p>
            <a:pPr marL="0" indent="0">
              <a:buNone/>
            </a:pPr>
            <a:r>
              <a:rPr lang="zh-CN" altLang="en-US" sz="5400" dirty="0" smtClean="0">
                <a:latin typeface="+mn-ea"/>
                <a:sym typeface="+mn-ea"/>
              </a:rPr>
              <a:t>三、手卫生在日常生活中的运用</a:t>
            </a:r>
            <a:endParaRPr lang="zh-CN" altLang="en-US" sz="5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9570" y="364490"/>
            <a:ext cx="10984230" cy="5971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2745" y="492125"/>
            <a:ext cx="11133455" cy="5858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7565" y="365760"/>
            <a:ext cx="10516870" cy="5997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 sz="7200" dirty="0" smtClean="0">
                <a:latin typeface="+mn-ea"/>
                <a:sym typeface="+mn-ea"/>
              </a:rPr>
              <a:t>四、怎么洗手</a:t>
            </a:r>
            <a:endParaRPr lang="zh-CN" altLang="en-US" sz="7200" dirty="0" smtClean="0">
              <a:latin typeface="+mn-ea"/>
            </a:endParaRPr>
          </a:p>
          <a:p>
            <a:pPr marL="0" indent="0">
              <a:buNone/>
            </a:pPr>
            <a:endParaRPr lang="zh-CN" altLang="en-US"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怎么洗手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200000"/>
              </a:lnSpc>
            </a:pPr>
            <a:r>
              <a:rPr lang="zh-CN" altLang="en-US" b="1" u="sng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手卫生的正确方法：</a:t>
            </a:r>
            <a:endParaRPr lang="zh-CN" altLang="en-US" b="1" u="sng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七步洗手法</a:t>
            </a:r>
            <a:endParaRPr lang="en-US" altLang="zh-CN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洗手时间： 认真揉搓双手至少</a:t>
            </a:r>
            <a:r>
              <a:rPr lang="en-US" altLang="zh-CN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15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秒钟</a:t>
            </a:r>
            <a:endParaRPr lang="en-US" altLang="zh-CN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采用流动水，使双手充分浸湿，区适量肥皂或皂液，均匀涂抹至整个手掌</a:t>
            </a:r>
            <a:r>
              <a:rPr lang="en-US" altLang="zh-CN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手背</a:t>
            </a:r>
            <a:r>
              <a:rPr lang="en-US" altLang="zh-CN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手指和指缝，认真揉搓双手。</a:t>
            </a:r>
            <a:endParaRPr lang="zh-CN" altLang="en-US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009816"/>
          </a:xfrm>
        </p:spPr>
        <p:txBody>
          <a:bodyPr/>
          <a:lstStyle/>
          <a:p>
            <a:r>
              <a:rPr lang="zh-CN" altLang="en-US" dirty="0" smtClean="0"/>
              <a:t>  目录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838199" y="1147010"/>
            <a:ext cx="10677525" cy="5520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 smtClean="0">
                <a:latin typeface="+mn-ea"/>
              </a:rPr>
              <a:t>1.</a:t>
            </a:r>
            <a:r>
              <a:rPr lang="zh-CN" altLang="en-US" sz="3600" dirty="0" smtClean="0">
                <a:latin typeface="+mn-ea"/>
              </a:rPr>
              <a:t>为什么要洗手</a:t>
            </a:r>
            <a:endParaRPr lang="zh-CN" altLang="en-US" sz="36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zh-CN" sz="3600" dirty="0" smtClean="0">
                <a:latin typeface="+mn-ea"/>
              </a:rPr>
              <a:t>2.</a:t>
            </a:r>
            <a:r>
              <a:rPr lang="zh-CN" altLang="en-US" sz="3600" dirty="0" smtClean="0">
                <a:latin typeface="+mn-ea"/>
              </a:rPr>
              <a:t>什么时候洗手</a:t>
            </a:r>
            <a:endParaRPr lang="zh-CN" altLang="en-US" sz="36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zh-CN" sz="3600" dirty="0" smtClean="0">
                <a:latin typeface="+mn-ea"/>
              </a:rPr>
              <a:t>3.</a:t>
            </a:r>
            <a:r>
              <a:rPr lang="zh-CN" altLang="en-US" sz="3600" dirty="0" smtClean="0">
                <a:latin typeface="+mn-ea"/>
                <a:sym typeface="+mn-ea"/>
              </a:rPr>
              <a:t>手卫生在日常生活中的运用</a:t>
            </a:r>
            <a:endParaRPr lang="zh-CN" altLang="en-US" sz="36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zh-CN" sz="3600" dirty="0" smtClean="0">
                <a:latin typeface="+mn-ea"/>
              </a:rPr>
              <a:t>4.</a:t>
            </a:r>
            <a:r>
              <a:rPr lang="zh-CN" altLang="en-US" sz="3600" dirty="0" smtClean="0">
                <a:latin typeface="+mn-ea"/>
                <a:sym typeface="+mn-ea"/>
              </a:rPr>
              <a:t>怎么洗手</a:t>
            </a:r>
            <a:endParaRPr lang="zh-CN" altLang="en-US" sz="36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zh-CN" sz="3600" dirty="0" smtClean="0">
                <a:latin typeface="+mn-ea"/>
              </a:rPr>
              <a:t>5.</a:t>
            </a:r>
            <a:r>
              <a:rPr lang="zh-CN" altLang="en-US" sz="3600" dirty="0" smtClean="0">
                <a:latin typeface="+mn-ea"/>
                <a:sym typeface="+mn-ea"/>
              </a:rPr>
              <a:t>洗完后还要注意什么</a:t>
            </a:r>
            <a:endParaRPr lang="zh-CN" altLang="en-US" sz="3600" dirty="0" smtClean="0">
              <a:latin typeface="+mn-ea"/>
              <a:sym typeface="+mn-ea"/>
            </a:endParaRPr>
          </a:p>
          <a:p>
            <a:pPr marL="0" indent="0">
              <a:buNone/>
            </a:pPr>
            <a:endParaRPr lang="zh-CN" altLang="en-US" sz="3600" dirty="0" smtClean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                     </a:t>
            </a:r>
            <a:r>
              <a:rPr lang="zh-CN" altLang="en-US"/>
              <a:t>七步洗手法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570" y="1822450"/>
            <a:ext cx="11391900" cy="426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12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90900" y="526415"/>
            <a:ext cx="4921250" cy="5804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 sz="7200" dirty="0" smtClean="0">
                <a:latin typeface="+mn-ea"/>
                <a:sym typeface="+mn-ea"/>
              </a:rPr>
              <a:t>五、洗完后还要注意什么</a:t>
            </a:r>
            <a:endParaRPr lang="zh-CN" altLang="en-US" sz="7200" dirty="0" smtClean="0">
              <a:latin typeface="+mn-ea"/>
            </a:endParaRPr>
          </a:p>
          <a:p>
            <a:pPr marL="0" indent="0">
              <a:buNone/>
            </a:pPr>
            <a:endParaRPr lang="zh-CN" altLang="en-US"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3347" y="1323473"/>
            <a:ext cx="6063916" cy="5189621"/>
          </a:xfrm>
        </p:spPr>
        <p:txBody>
          <a:bodyPr>
            <a:normAutofit/>
          </a:bodyPr>
          <a:lstStyle/>
          <a:p>
            <a:pPr indent="0" fontAlgn="auto">
              <a:lnSpc>
                <a:spcPct val="200000"/>
              </a:lnSpc>
              <a:spcBef>
                <a:spcPts val="700"/>
              </a:spcBef>
              <a:buFontTx/>
              <a:buNone/>
            </a:pPr>
            <a:r>
              <a:rPr lang="zh-CN" altLang="en-US" dirty="0">
                <a:latin typeface="+mj-ea"/>
                <a:ea typeface="+mj-ea"/>
                <a:sym typeface="+mn-ea"/>
              </a:rPr>
              <a:t>手洗净后一定干手。可以用一次性纸巾、手绢等擦干双手，也可以用干手机将双手吹干。</a:t>
            </a:r>
            <a:endParaRPr lang="zh-CN" altLang="en-US" dirty="0">
              <a:latin typeface="+mj-ea"/>
              <a:ea typeface="+mj-ea"/>
            </a:endParaRPr>
          </a:p>
          <a:p>
            <a:pPr indent="0" fontAlgn="auto">
              <a:lnSpc>
                <a:spcPct val="200000"/>
              </a:lnSpc>
              <a:spcBef>
                <a:spcPts val="700"/>
              </a:spcBef>
              <a:buFontTx/>
              <a:buNone/>
            </a:pPr>
            <a:r>
              <a:rPr lang="zh-CN" altLang="en-US" dirty="0">
                <a:latin typeface="+mj-ea"/>
                <a:ea typeface="+mj-ea"/>
                <a:sym typeface="+mn-ea"/>
              </a:rPr>
              <a:t>双手洗净完毕后，就不要再直接用手关水龙头，而应该泼水将水龙头冲洗干净后关闭。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021" y="1615907"/>
            <a:ext cx="3804384" cy="308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94460" y="614680"/>
            <a:ext cx="9959340" cy="5562600"/>
          </a:xfrm>
        </p:spPr>
        <p:txBody>
          <a:bodyPr/>
          <a:p>
            <a:pPr marL="0" indent="0">
              <a:buNone/>
            </a:pPr>
            <a:r>
              <a:rPr lang="zh-CN" altLang="en-US" sz="4800" dirty="0">
                <a:solidFill>
                  <a:srgbClr val="002060"/>
                </a:solidFill>
                <a:cs typeface="+mn-ea"/>
                <a:sym typeface="+mn-lt"/>
              </a:rPr>
              <a:t>从现在起，做个合格的“手”护神</a:t>
            </a:r>
            <a:endParaRPr lang="zh-CN" altLang="en-US" sz="4800" dirty="0">
              <a:solidFill>
                <a:srgbClr val="002060"/>
              </a:solidFill>
              <a:cs typeface="+mn-ea"/>
              <a:sym typeface="+mn-lt"/>
            </a:endParaRPr>
          </a:p>
          <a:p>
            <a:endParaRPr lang="zh-CN" altLang="en-US" sz="48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46985" y="1736090"/>
            <a:ext cx="6315710" cy="3949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988430" y="1863969"/>
            <a:ext cx="1148862" cy="4994031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感谢您的聆听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-1" y="-125047"/>
            <a:ext cx="695570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人人都是感控实践者</a:t>
            </a:r>
            <a:endParaRPr lang="zh-CN" alt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0905" y="966470"/>
            <a:ext cx="10515600" cy="871855"/>
          </a:xfrm>
        </p:spPr>
        <p:txBody>
          <a:bodyPr/>
          <a:p>
            <a:r>
              <a:rPr lang="zh-CN" altLang="en-US" sz="3600">
                <a:sym typeface="+mn-ea"/>
              </a:rPr>
              <a:t>5月5日“世界手卫生日”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210435"/>
            <a:ext cx="10515600" cy="4351338"/>
          </a:xfrm>
        </p:spPr>
        <p:txBody>
          <a:bodyPr>
            <a:normAutofit lnSpcReduction="10000"/>
          </a:bodyPr>
          <a:p>
            <a:r>
              <a:rPr lang="zh-CN" altLang="en-US"/>
              <a:t>手卫生日是由‌世界卫生组织于2009年倡议发起的，旨在强调医疗护理过程中提高医护人员手部卫生，减少医源性感染的重要性。每年的5月5日被定为“世界手卫生日”‌‌‌</a:t>
            </a:r>
            <a:endParaRPr lang="zh-CN" altLang="en-US"/>
          </a:p>
          <a:p>
            <a:r>
              <a:rPr lang="zh-CN" altLang="en-US"/>
              <a:t>手卫生日的设立背景可以追溯到19世纪，当时奥地利医生伊格纳兹·塞麦尔维斯发现，由医生接生的产妇因产褥热死亡的概率高于由助产士接生的产妇。经过调查，他发现这是因为医生在解剖尸体后未经过洗手消毒就去接触产妇，导致感染传播。通过实行严格的漂白粉液洗手措施后，产褥热的传播得到了明显的控制。塞麦尔维斯的这一发现被称为“手卫生之父”，他的工作为后来的手卫生日奠定了基础。</a:t>
            </a:r>
            <a:endParaRPr lang="zh-CN" altLang="en-US"/>
          </a:p>
          <a:p>
            <a:r>
              <a:rPr lang="zh-CN" altLang="en-US"/>
              <a:t>手卫生日的意义在于提醒医护人员和公众重视手部卫生，通过简单的洗手措施可以有效减少感染的风险，保护患者和医护人员的健康。这一天的设立旨在提高全球对手部卫生的认识，促进医疗护理过程中的卫生标准提升。</a:t>
            </a:r>
            <a:endParaRPr lang="zh-CN" altLang="en-US"/>
          </a:p>
          <a:p>
            <a:endParaRPr lang="zh-CN" altLang="en-US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5" y="134620"/>
            <a:ext cx="12191365" cy="831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>
                <a:solidFill>
                  <a:schemeClr val="accent1"/>
                </a:solidFill>
              </a:rPr>
              <a:t>   </a:t>
            </a:r>
            <a:r>
              <a:rPr lang="zh-CN" altLang="en-US" sz="4400">
                <a:solidFill>
                  <a:schemeClr val="accent1"/>
                </a:solidFill>
              </a:rPr>
              <a:t>概述</a:t>
            </a:r>
            <a:endParaRPr lang="zh-CN" altLang="en-US" sz="440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r>
              <a:rPr lang="zh-CN" altLang="en-US"/>
              <a:t>概述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</a:t>
            </a:r>
            <a:r>
              <a:rPr lang="en-US" altLang="zh-CN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15</a:t>
            </a:r>
            <a:r>
              <a:rPr lang="zh-CN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日是</a:t>
            </a:r>
            <a:r>
              <a:rPr lang="en-US" altLang="zh-CN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国际洗手日</a:t>
            </a: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endParaRPr lang="en-US" altLang="zh-CN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2005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年世界卫生组织提出</a:t>
            </a: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2008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年正式成立</a:t>
            </a: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2008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年是首个</a:t>
            </a:r>
            <a:r>
              <a:rPr lang="en-US" altLang="zh-CN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国际洗手日</a:t>
            </a: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endParaRPr lang="zh-CN" alt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概述：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pPr marL="0" indent="0" algn="l">
              <a:lnSpc>
                <a:spcPct val="150000"/>
              </a:lnSpc>
              <a:buNone/>
            </a:pPr>
            <a:r>
              <a:rPr lang="zh-CN" altLang="en-US" sz="3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手卫生知识</a:t>
            </a:r>
            <a:endParaRPr lang="zh-CN" altLang="en-US" sz="3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常居菌（</a:t>
            </a:r>
            <a:r>
              <a:rPr lang="en-US" altLang="zh-CN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resident flora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）：也称固有性细菌，能从大部分人的皮肤上分离出来的微生物。这种微生物是皮肤上持久的固有的寄居者，不易被机械的摩擦清除。如凝固酶阴性葡萄球菌、棒状杆菌类、丙酸菌属、不动杆菌属等。</a:t>
            </a:r>
            <a:endParaRPr lang="zh-CN" altLang="en-US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indent="0" algn="l"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暂居菌（</a:t>
            </a:r>
            <a:r>
              <a:rPr lang="en-US" altLang="zh-CN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transient flora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）：也称污染菌或过客菌丛，寄居在皮肤表层，常规洗手很容易被清除的微生物。接触病人或被污染的物体表面时可获得，可随时通过手传播。</a:t>
            </a:r>
            <a:endParaRPr lang="zh-CN" altLang="en-US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8288655" y="365125"/>
            <a:ext cx="2571750" cy="206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 sz="7200"/>
              <a:t>一、为什么要洗手</a:t>
            </a:r>
            <a:endParaRPr lang="zh-CN" altLang="en-US"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51miz-E1104948-13228C9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986155" y="1614805"/>
            <a:ext cx="4495165" cy="4580890"/>
          </a:xfrm>
          <a:prstGeom prst="rect">
            <a:avLst/>
          </a:prstGeom>
        </p:spPr>
      </p:pic>
      <p:pic>
        <p:nvPicPr>
          <p:cNvPr id="6" name="图片 5" descr="51miz-E1104957-71DB879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6396990" y="1614805"/>
            <a:ext cx="5411470" cy="414909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005580" y="676910"/>
            <a:ext cx="4480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我们的手是细菌农场！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你知道吗？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eaLnBrk="1" hangingPunct="1">
              <a:lnSpc>
                <a:spcPct val="200000"/>
              </a:lnSpc>
              <a:buClr>
                <a:srgbClr val="00566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altLang="zh-CN">
                <a:solidFill>
                  <a:schemeClr val="accent1"/>
                </a:solidFill>
                <a:cs typeface="+mn-ea"/>
                <a:sym typeface="+mn-lt"/>
              </a:rPr>
              <a:t>1.</a:t>
            </a:r>
            <a:r>
              <a:rPr lang="zh-CN" altLang="en-US">
                <a:solidFill>
                  <a:schemeClr val="accent1"/>
                </a:solidFill>
                <a:cs typeface="+mn-ea"/>
                <a:sym typeface="+mn-lt"/>
              </a:rPr>
              <a:t>一些病毒可以在干燥光滑物体表面存活</a:t>
            </a:r>
            <a:r>
              <a:rPr lang="en-US" altLang="zh-CN">
                <a:solidFill>
                  <a:schemeClr val="accent1"/>
                </a:solidFill>
                <a:cs typeface="+mn-ea"/>
                <a:sym typeface="+mn-lt"/>
              </a:rPr>
              <a:t>20</a:t>
            </a:r>
            <a:r>
              <a:rPr lang="zh-CN" altLang="en-US">
                <a:solidFill>
                  <a:schemeClr val="accent1"/>
                </a:solidFill>
                <a:cs typeface="+mn-ea"/>
                <a:sym typeface="+mn-lt"/>
              </a:rPr>
              <a:t>分钟以上。</a:t>
            </a:r>
            <a:endParaRPr lang="zh-CN" altLang="en-US" noProof="1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lnSpc>
                <a:spcPct val="200000"/>
              </a:lnSpc>
              <a:buClr>
                <a:srgbClr val="00566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altLang="zh-CN">
                <a:solidFill>
                  <a:schemeClr val="accent1"/>
                </a:solidFill>
                <a:cs typeface="+mn-ea"/>
                <a:sym typeface="+mn-lt"/>
              </a:rPr>
              <a:t>2.</a:t>
            </a:r>
            <a:r>
              <a:rPr lang="zh-CN" altLang="en-US">
                <a:solidFill>
                  <a:schemeClr val="accent1"/>
                </a:solidFill>
                <a:cs typeface="+mn-ea"/>
                <a:sym typeface="+mn-lt"/>
              </a:rPr>
              <a:t>一些病毒可以飞沫形式在空气中传播。诸如大肠杆菌和沙门氏菌等可以在门把手、电脑键盘和桌子表面等存活</a:t>
            </a:r>
            <a:r>
              <a:rPr lang="en-US" altLang="zh-CN">
                <a:solidFill>
                  <a:schemeClr val="accent1"/>
                </a:solidFill>
                <a:cs typeface="+mn-ea"/>
                <a:sym typeface="+mn-lt"/>
              </a:rPr>
              <a:t>2</a:t>
            </a:r>
            <a:r>
              <a:rPr lang="zh-CN" altLang="en-US">
                <a:solidFill>
                  <a:schemeClr val="accent1"/>
                </a:solidFill>
                <a:cs typeface="+mn-ea"/>
                <a:sym typeface="+mn-lt"/>
              </a:rPr>
              <a:t>小时以上，每</a:t>
            </a:r>
            <a:r>
              <a:rPr lang="en-US" altLang="zh-CN">
                <a:solidFill>
                  <a:schemeClr val="accent1"/>
                </a:solidFill>
                <a:cs typeface="+mn-ea"/>
                <a:sym typeface="+mn-lt"/>
              </a:rPr>
              <a:t>20</a:t>
            </a:r>
            <a:r>
              <a:rPr lang="zh-CN" altLang="en-US">
                <a:solidFill>
                  <a:schemeClr val="accent1"/>
                </a:solidFill>
                <a:cs typeface="+mn-ea"/>
                <a:sym typeface="+mn-lt"/>
              </a:rPr>
              <a:t>分钟，许多细菌可以繁殖一代。中午</a:t>
            </a:r>
            <a:r>
              <a:rPr lang="en-US" altLang="zh-CN">
                <a:solidFill>
                  <a:schemeClr val="accent1"/>
                </a:solidFill>
                <a:cs typeface="+mn-ea"/>
                <a:sym typeface="+mn-lt"/>
              </a:rPr>
              <a:t>12</a:t>
            </a:r>
            <a:r>
              <a:rPr lang="zh-CN" altLang="en-US">
                <a:solidFill>
                  <a:schemeClr val="accent1"/>
                </a:solidFill>
                <a:cs typeface="+mn-ea"/>
                <a:sym typeface="+mn-lt"/>
              </a:rPr>
              <a:t>点三明治上的</a:t>
            </a:r>
            <a:r>
              <a:rPr lang="en-US" altLang="zh-CN">
                <a:solidFill>
                  <a:schemeClr val="accent1"/>
                </a:solidFill>
                <a:cs typeface="+mn-ea"/>
                <a:sym typeface="+mn-lt"/>
              </a:rPr>
              <a:t>5</a:t>
            </a:r>
            <a:r>
              <a:rPr lang="zh-CN" altLang="en-US">
                <a:solidFill>
                  <a:schemeClr val="accent1"/>
                </a:solidFill>
                <a:cs typeface="+mn-ea"/>
                <a:sym typeface="+mn-lt"/>
              </a:rPr>
              <a:t>个细菌，在适宜的环境下，到当天晚上</a:t>
            </a:r>
            <a:r>
              <a:rPr lang="en-US" altLang="zh-CN">
                <a:solidFill>
                  <a:schemeClr val="accent1"/>
                </a:solidFill>
                <a:cs typeface="+mn-ea"/>
                <a:sym typeface="+mn-lt"/>
              </a:rPr>
              <a:t>7</a:t>
            </a:r>
            <a:r>
              <a:rPr lang="zh-CN" altLang="en-US">
                <a:solidFill>
                  <a:schemeClr val="accent1"/>
                </a:solidFill>
                <a:cs typeface="+mn-ea"/>
                <a:sym typeface="+mn-lt"/>
              </a:rPr>
              <a:t>点，可以增值到</a:t>
            </a:r>
            <a:r>
              <a:rPr lang="en-US" altLang="zh-CN">
                <a:solidFill>
                  <a:schemeClr val="accent1"/>
                </a:solidFill>
                <a:cs typeface="+mn-ea"/>
                <a:sym typeface="+mn-lt"/>
              </a:rPr>
              <a:t>1</a:t>
            </a:r>
            <a:r>
              <a:rPr lang="zh-CN" altLang="en-US">
                <a:solidFill>
                  <a:schemeClr val="accent1"/>
                </a:solidFill>
                <a:cs typeface="+mn-ea"/>
                <a:sym typeface="+mn-lt"/>
              </a:rPr>
              <a:t>千万个。</a:t>
            </a:r>
            <a:endParaRPr lang="zh-CN" altLang="en-US" noProof="1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  <a:p>
            <a:endParaRPr lang="zh-CN" altLang="en-US" noProof="1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679450"/>
            <a:ext cx="10515600" cy="5899150"/>
          </a:xfrm>
        </p:spPr>
        <p:txBody>
          <a:bodyPr>
            <a:noAutofit/>
          </a:bodyPr>
          <a:p>
            <a:r>
              <a:rPr lang="zh-CN" altLang="en-US" sz="2800"/>
              <a:t>手卫生与预防感染性疾病</a:t>
            </a:r>
            <a:endParaRPr lang="zh-CN" altLang="en-US" sz="2800"/>
          </a:p>
          <a:p>
            <a:pPr marL="0" indent="0">
              <a:buNone/>
            </a:pPr>
            <a:r>
              <a:rPr lang="zh-CN" altLang="en-US" sz="2800"/>
              <a:t>1.预防消化道疾病 消化道疾病如腹泻、肠胃炎等常常由病菌引起，而手部是这些病菌的主要传播途径之一，通过勤洗手，特别是在接触食物前和上厕所后，可以有效减少病菌的传播，从而预防消化道疾病的发生。</a:t>
            </a:r>
            <a:endParaRPr lang="zh-CN" altLang="en-US" sz="2800"/>
          </a:p>
          <a:p>
            <a:pPr marL="0" indent="0">
              <a:buNone/>
            </a:pPr>
            <a:r>
              <a:rPr lang="zh-CN" altLang="en-US" sz="2800"/>
              <a:t>2.预防呼吸道疾病 许多呼吸道疾病如感冒、流感等都是通过飞沬传播的，而我们的手部很容易接触到这些飞沫。通过勤洗手或使用手部消毒液，可以减少手部病菌数量，从而降低呼吸道疾病的传播风险。</a:t>
            </a:r>
            <a:endParaRPr lang="zh-CN" altLang="en-US" sz="2800"/>
          </a:p>
          <a:p>
            <a:pPr marL="0" indent="0">
              <a:buNone/>
            </a:pPr>
            <a:r>
              <a:rPr lang="zh-CN" altLang="en-US" sz="2800"/>
              <a:t>3.预防接触性传播疾病 接触性传播疾病如皮肤感染、性病等，这类疾病主要通过皮肤接触或黏膜接触传播。我们的手常常会接触到这些疾病的病原体，如细菌、病毒、真菌等。通过勤洗手或使用手部消毒液，可以减少手部病原体数量，从而降低接触性传播疾病的传播风险。</a:t>
            </a:r>
            <a:endParaRPr lang="zh-CN" altLang="en-US" sz="2800"/>
          </a:p>
        </p:txBody>
      </p:sp>
      <p:grpSp>
        <p:nvGrpSpPr>
          <p:cNvPr id="5" name="组合 4"/>
          <p:cNvGrpSpPr/>
          <p:nvPr/>
        </p:nvGrpSpPr>
        <p:grpSpPr>
          <a:xfrm>
            <a:off x="6513195" y="120015"/>
            <a:ext cx="1658620" cy="1120775"/>
            <a:chOff x="8688288" y="2492896"/>
            <a:chExt cx="2160240" cy="2160240"/>
          </a:xfrm>
        </p:grpSpPr>
        <p:sp>
          <p:nvSpPr>
            <p:cNvPr id="4" name="椭圆 3"/>
            <p:cNvSpPr/>
            <p:nvPr>
              <p:custDataLst>
                <p:tags r:id="rId1"/>
              </p:custDataLst>
            </p:nvPr>
          </p:nvSpPr>
          <p:spPr>
            <a:xfrm>
              <a:off x="8688288" y="2492896"/>
              <a:ext cx="2160240" cy="216024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DE0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9178940" y="2780928"/>
              <a:ext cx="1212403" cy="1714500"/>
            </a:xfrm>
            <a:prstGeom prst="rect">
              <a:avLst/>
            </a:prstGeom>
            <a:ln>
              <a:solidFill>
                <a:srgbClr val="FDE0EC"/>
              </a:solidFill>
            </a:ln>
          </p:spPr>
        </p:pic>
      </p:grp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746490" y="165100"/>
            <a:ext cx="1558925" cy="1098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4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14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61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6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7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8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4221"/>
</p:tagLst>
</file>

<file path=ppt/tags/tag219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422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80916_1"/>
  <p:tag name="KSO_WM_TEMPLATE_CATEGORY" val="custom"/>
  <p:tag name="KSO_WM_TEMPLATE_INDEX" val="20184221"/>
  <p:tag name="KSO_WM_TEMPLATE_SUBCATEGORY" val="combine"/>
  <p:tag name="KSO_WM_TEMPLATE_THUMBS_INDEX" val="1、4、6、12、13、16、19、24、25、29"/>
  <p:tag name="KSO_WM_TEMPLATE_MASTER_TYPE" val="1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875*4570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TAG_VERSION" val="1.0"/>
  <p:tag name="KSO_WM_SLIDE_ITEM_CNT" val="0"/>
  <p:tag name="KSO_WM_SLIDE_LAYOUT" val="a_f"/>
  <p:tag name="KSO_WM_SLIDE_LAYOUT_CNT" val="1_1"/>
  <p:tag name="KSO_WM_SLIDE_TYPE" val="endPage"/>
  <p:tag name="KSO_WM_BEAUTIFY_FLAG" val="#wm#"/>
  <p:tag name="KSO_WM_COMBINE_RELATE_SLIDE_ID" val="background20180916_12"/>
  <p:tag name="KSO_WM_TEMPLATE_CATEGORY" val="custom"/>
  <p:tag name="KSO_WM_TEMPLATE_INDEX" val="20184221"/>
  <p:tag name="KSO_WM_SLIDE_ID" val="custom20184221_29"/>
  <p:tag name="KSO_WM_SLIDE_INDEX" val="29"/>
  <p:tag name="KSO_WM_TEMPLATE_SUBCATEGORY" val="0"/>
  <p:tag name="KSO_WM_TEMPLATE_MASTER_TYPE" val="1"/>
  <p:tag name="KSO_WM_TEMPLATE_COLOR_TYPE" val="0"/>
  <p:tag name="KSO_WM_SPECIAL_SOURCE" val="bdnull"/>
</p:tagLst>
</file>

<file path=ppt/tags/tag236.xml><?xml version="1.0" encoding="utf-8"?>
<p:tagLst xmlns:p="http://schemas.openxmlformats.org/presentationml/2006/main">
  <p:tag name="KSO_DOCER_TEMPLATE_OPEN_ONCE_MARK" val="1"/>
  <p:tag name="KSO_WPP_MARK_KEY" val="dabdc0fb-2f80-4641-bb8d-4d6ebadf2967"/>
  <p:tag name="COMMONDATA" val="eyJoZGlkIjoiNGQ2NTA1ZWU4YWZiMTI1NjY3YTAwYTBjMTBmZTY4OGEifQ=="/>
  <p:tag name="commondata" val="eyJoZGlkIjoiNzRlMDc2NWEyODNkNjBmM2M5NzFkZjJhOWFiYzJiMjkifQ=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">
  <a:themeElements>
    <a:clrScheme name="20184221">
      <a:dk1>
        <a:srgbClr val="000000"/>
      </a:dk1>
      <a:lt1>
        <a:srgbClr val="FFFFFF"/>
      </a:lt1>
      <a:dk2>
        <a:srgbClr val="DEF0F8"/>
      </a:dk2>
      <a:lt2>
        <a:srgbClr val="FFFFFF"/>
      </a:lt2>
      <a:accent1>
        <a:srgbClr val="005666"/>
      </a:accent1>
      <a:accent2>
        <a:srgbClr val="00778C"/>
      </a:accent2>
      <a:accent3>
        <a:srgbClr val="0099B3"/>
      </a:accent3>
      <a:accent4>
        <a:srgbClr val="409CA2"/>
      </a:accent4>
      <a:accent5>
        <a:srgbClr val="558057"/>
      </a:accent5>
      <a:accent6>
        <a:srgbClr val="4E6600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1713</Words>
  <Application>WPS 演示</Application>
  <PresentationFormat>自定义</PresentationFormat>
  <Paragraphs>105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1_Office 主题</vt:lpstr>
      <vt:lpstr>你会洗手吗</vt:lpstr>
      <vt:lpstr>  目录</vt:lpstr>
      <vt:lpstr>5月5日“世界手卫生日”</vt:lpstr>
      <vt:lpstr>概述</vt:lpstr>
      <vt:lpstr>概述：</vt:lpstr>
      <vt:lpstr>PowerPoint 演示文稿</vt:lpstr>
      <vt:lpstr>PowerPoint 演示文稿</vt:lpstr>
      <vt:lpstr>你知道吗？</vt:lpstr>
      <vt:lpstr>PowerPoint 演示文稿</vt:lpstr>
      <vt:lpstr>手卫生对社会公共卫生的贡献</vt:lpstr>
      <vt:lpstr>PowerPoint 演示文稿</vt:lpstr>
      <vt:lpstr>什么时候洗手，你知道吗？</vt:lpstr>
      <vt:lpstr>什么时候洗手，你知道吗？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怎么洗手</vt:lpstr>
      <vt:lpstr>                       七步洗手法</vt:lpstr>
      <vt:lpstr>PowerPoint 演示文稿</vt:lpstr>
      <vt:lpstr>PowerPoint 演示文稿</vt:lpstr>
      <vt:lpstr>PowerPoint 演示文稿</vt:lpstr>
      <vt:lpstr>PowerPoint 演示文稿</vt:lpstr>
      <vt:lpstr>感谢您的聆听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shanbao</dc:creator>
  <cp:lastModifiedBy>Ana</cp:lastModifiedBy>
  <cp:revision>438</cp:revision>
  <dcterms:created xsi:type="dcterms:W3CDTF">2022-03-19T02:00:00Z</dcterms:created>
  <dcterms:modified xsi:type="dcterms:W3CDTF">2024-10-31T06:19:12Z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F6D341022C7746158626412B94370AD5_12</vt:lpwstr>
  </property>
  <property fmtid="{D5CDD505-2E9C-101B-9397-08002B2CF9AE}" pid="3" name="KSOProductBuildVer">
    <vt:lpwstr>2052-12.1.0.18608</vt:lpwstr>
  </property>
</Properties>
</file>