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media/image14.webp" ContentType="image/webp"/>
  <Override PartName="/ppt/media/image15.webp" ContentType="image/webp"/>
  <Override PartName="/ppt/media/image16.webp" ContentType="image/webp"/>
  <Override PartName="/ppt/media/image25.webp" ContentType="image/webp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7" r:id="rId3"/>
    <p:sldId id="259" r:id="rId4"/>
    <p:sldId id="260" r:id="rId5"/>
    <p:sldId id="264" r:id="rId6"/>
    <p:sldId id="265" r:id="rId7"/>
    <p:sldId id="266" r:id="rId8"/>
    <p:sldId id="284" r:id="rId9"/>
    <p:sldId id="261" r:id="rId10"/>
    <p:sldId id="267" r:id="rId11"/>
    <p:sldId id="285" r:id="rId12"/>
    <p:sldId id="286" r:id="rId13"/>
    <p:sldId id="287" r:id="rId14"/>
    <p:sldId id="288" r:id="rId15"/>
    <p:sldId id="289" r:id="rId16"/>
    <p:sldId id="268" r:id="rId17"/>
    <p:sldId id="262" r:id="rId18"/>
    <p:sldId id="269" r:id="rId19"/>
    <p:sldId id="290" r:id="rId20"/>
    <p:sldId id="291" r:id="rId21"/>
    <p:sldId id="292" r:id="rId22"/>
    <p:sldId id="293" r:id="rId23"/>
    <p:sldId id="270" r:id="rId24"/>
    <p:sldId id="271" r:id="rId25"/>
    <p:sldId id="294" r:id="rId26"/>
    <p:sldId id="296" r:id="rId28"/>
    <p:sldId id="299" r:id="rId29"/>
    <p:sldId id="300" r:id="rId30"/>
    <p:sldId id="279" r:id="rId31"/>
  </p:sldIdLst>
  <p:sldSz cx="12192000" cy="6858000"/>
  <p:notesSz cx="6858000" cy="9144000"/>
  <p:embeddedFontLst>
    <p:embeddedFont>
      <p:font typeface="等线" panose="02010600030101010101" charset="-122"/>
      <p:regular r:id="rId35"/>
    </p:embeddedFont>
    <p:embeddedFont>
      <p:font typeface="等线 Light" panose="02010600030101010101" charset="-122"/>
      <p:regular r:id="rId36"/>
    </p:embeddedFont>
    <p:embeddedFont>
      <p:font typeface="Calibri" panose="020F0502020204030204" charset="0"/>
      <p:regular r:id="rId37"/>
      <p:bold r:id="rId38"/>
      <p:italic r:id="rId39"/>
      <p:boldItalic r:id="rId40"/>
    </p:embeddedFont>
  </p:embeddedFontLst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 userDrawn="1">
          <p15:clr>
            <a:srgbClr val="A4A3A4"/>
          </p15:clr>
        </p15:guide>
        <p15:guide id="2" pos="4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21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-1500" y="-1152"/>
      </p:cViewPr>
      <p:guideLst>
        <p:guide orient="horz" pos="3816"/>
        <p:guide pos="42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1" Type="http://schemas.openxmlformats.org/officeDocument/2006/relationships/tags" Target="tags/tag56.xml"/><Relationship Id="rId40" Type="http://schemas.openxmlformats.org/officeDocument/2006/relationships/font" Target="fonts/font6.fntdata"/><Relationship Id="rId4" Type="http://schemas.openxmlformats.org/officeDocument/2006/relationships/slide" Target="slides/slide2.xml"/><Relationship Id="rId39" Type="http://schemas.openxmlformats.org/officeDocument/2006/relationships/font" Target="fonts/font5.fntdata"/><Relationship Id="rId38" Type="http://schemas.openxmlformats.org/officeDocument/2006/relationships/font" Target="fonts/font4.fntdata"/><Relationship Id="rId37" Type="http://schemas.openxmlformats.org/officeDocument/2006/relationships/font" Target="fonts/font3.fntdata"/><Relationship Id="rId36" Type="http://schemas.openxmlformats.org/officeDocument/2006/relationships/font" Target="fonts/font2.fntdata"/><Relationship Id="rId35" Type="http://schemas.openxmlformats.org/officeDocument/2006/relationships/font" Target="fonts/font1.fntdata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5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5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 showMasterSp="0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016000" y="762000"/>
            <a:ext cx="10566400" cy="53244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7FFA47-1817-4C3F-B0C3-2FAB1489AAB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500"/>
    </mc:Choice>
    <mc:Fallback>
      <p:transition spd="slow" advTm="55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file:///D:\qq&#25991;&#20214;\712321467\Image\C2C\Image2\%7b75232B38-A165-1FB7-499C-2E1C792CACB5%7d.png" TargetMode="Externa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  <p:sp>
        <p:nvSpPr>
          <p:cNvPr id="7" name="页面-上"/>
          <p:cNvSpPr/>
          <p:nvPr userDrawn="1"/>
        </p:nvSpPr>
        <p:spPr>
          <a:xfrm>
            <a:off x="5778500" y="-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页面-下"/>
          <p:cNvSpPr/>
          <p:nvPr userDrawn="1"/>
        </p:nvSpPr>
        <p:spPr>
          <a:xfrm>
            <a:off x="5778500" y="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073743875" descr="学科网 zxxk.com"/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slow" advTm="5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.xml"/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.xml"/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.xml"/><Relationship Id="rId3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Relationship Id="rId3" Type="http://schemas.openxmlformats.org/officeDocument/2006/relationships/image" Target="../media/image23.jpe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.xml"/><Relationship Id="rId3" Type="http://schemas.openxmlformats.org/officeDocument/2006/relationships/image" Target="../media/image25.webp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.xml"/><Relationship Id="rId3" Type="http://schemas.openxmlformats.org/officeDocument/2006/relationships/image" Target="../media/image23.jpe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image" Target="../media/image26.png"/><Relationship Id="rId4" Type="http://schemas.openxmlformats.org/officeDocument/2006/relationships/tags" Target="../tags/tag28.xml"/><Relationship Id="rId3" Type="http://schemas.openxmlformats.org/officeDocument/2006/relationships/image" Target="../media/image8.png"/><Relationship Id="rId2" Type="http://schemas.openxmlformats.org/officeDocument/2006/relationships/tags" Target="../tags/tag27.xml"/><Relationship Id="rId1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tags" Target="../tags/tag33.xml"/><Relationship Id="rId7" Type="http://schemas.microsoft.com/office/2007/relationships/media" Target="../media/media1.mp4"/><Relationship Id="rId6" Type="http://schemas.openxmlformats.org/officeDocument/2006/relationships/video" Target="../media/media1.mp4"/><Relationship Id="rId5" Type="http://schemas.openxmlformats.org/officeDocument/2006/relationships/tags" Target="../tags/tag32.xml"/><Relationship Id="rId4" Type="http://schemas.openxmlformats.org/officeDocument/2006/relationships/hyperlink" Target="TG-2023-08-01-1136372641690861003363.mp4" TargetMode="External"/><Relationship Id="rId3" Type="http://schemas.openxmlformats.org/officeDocument/2006/relationships/image" Target="../media/image8.png"/><Relationship Id="rId2" Type="http://schemas.openxmlformats.org/officeDocument/2006/relationships/tags" Target="../tags/tag31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39.xml"/><Relationship Id="rId6" Type="http://schemas.openxmlformats.org/officeDocument/2006/relationships/image" Target="../media/image30.jpeg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image" Target="../media/image8.png"/><Relationship Id="rId2" Type="http://schemas.openxmlformats.org/officeDocument/2006/relationships/tags" Target="../tags/tag36.xml"/><Relationship Id="rId1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image" Target="../media/image32.png"/><Relationship Id="rId7" Type="http://schemas.openxmlformats.org/officeDocument/2006/relationships/tags" Target="../tags/tag43.xml"/><Relationship Id="rId6" Type="http://schemas.openxmlformats.org/officeDocument/2006/relationships/image" Target="../media/image31.png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image" Target="../media/image8.png"/><Relationship Id="rId2" Type="http://schemas.openxmlformats.org/officeDocument/2006/relationships/tags" Target="../tags/tag40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jpeg"/><Relationship Id="rId8" Type="http://schemas.openxmlformats.org/officeDocument/2006/relationships/tags" Target="../tags/tag49.xml"/><Relationship Id="rId7" Type="http://schemas.openxmlformats.org/officeDocument/2006/relationships/image" Target="../media/image33.jpeg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image" Target="../media/image8.png"/><Relationship Id="rId2" Type="http://schemas.openxmlformats.org/officeDocument/2006/relationships/tags" Target="../tags/tag45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52.xml"/><Relationship Id="rId12" Type="http://schemas.openxmlformats.org/officeDocument/2006/relationships/tags" Target="../tags/tag51.xml"/><Relationship Id="rId11" Type="http://schemas.openxmlformats.org/officeDocument/2006/relationships/image" Target="../media/image35.jpeg"/><Relationship Id="rId10" Type="http://schemas.openxmlformats.org/officeDocument/2006/relationships/tags" Target="../tags/tag50.xml"/><Relationship Id="rId1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image" Target="../media/image8.png"/><Relationship Id="rId2" Type="http://schemas.openxmlformats.org/officeDocument/2006/relationships/tags" Target="../tags/tag53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image" Target="../media/image12.png"/><Relationship Id="rId3" Type="http://schemas.openxmlformats.org/officeDocument/2006/relationships/tags" Target="../tags/tag8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2.xml"/><Relationship Id="rId5" Type="http://schemas.openxmlformats.org/officeDocument/2006/relationships/image" Target="../media/image16.webp"/><Relationship Id="rId4" Type="http://schemas.openxmlformats.org/officeDocument/2006/relationships/image" Target="../media/image15.webp"/><Relationship Id="rId3" Type="http://schemas.openxmlformats.org/officeDocument/2006/relationships/image" Target="../media/image14.webp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7100" y="1750520"/>
            <a:ext cx="7416800" cy="407665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52393" y="1318720"/>
            <a:ext cx="5966214" cy="81189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168400" y="2881631"/>
            <a:ext cx="6934200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8000" dirty="0">
                <a:solidFill>
                  <a:srgbClr val="FF0000"/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  <a:sym typeface="+mn-lt"/>
              </a:rPr>
              <a:t>卫生安全</a:t>
            </a:r>
            <a:r>
              <a:rPr lang="zh-CN" alt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  <a:sym typeface="+mn-lt"/>
              </a:rPr>
              <a:t>科普</a:t>
            </a:r>
            <a:endParaRPr lang="zh-CN" altLang="en-US" sz="80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H" panose="00020600040101010101" pitchFamily="18" charset="-122"/>
              <a:ea typeface="阿里巴巴普惠体 H" panose="00020600040101010101" pitchFamily="18" charset="-122"/>
              <a:cs typeface="阿里巴巴普惠体 H" panose="00020600040101010101" pitchFamily="18" charset="-122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209165" y="2220595"/>
            <a:ext cx="4594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龙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/</a:t>
            </a: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泉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/</a:t>
            </a: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叨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/</a:t>
            </a: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课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/</a:t>
            </a: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堂</a:t>
            </a: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600200" y="4199871"/>
            <a:ext cx="60706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青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/</a:t>
            </a: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少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/</a:t>
            </a: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年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/</a:t>
            </a: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卫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/</a:t>
            </a: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生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/</a:t>
            </a: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安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/</a:t>
            </a: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全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/</a:t>
            </a: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知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/</a:t>
            </a: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识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557530" y="4668518"/>
            <a:ext cx="6997065" cy="848363"/>
            <a:chOff x="-481965" y="4810490"/>
            <a:chExt cx="6997065" cy="495504"/>
          </a:xfrm>
        </p:grpSpPr>
        <p:sp>
          <p:nvSpPr>
            <p:cNvPr id="43" name="矩形: 圆角 42"/>
            <p:cNvSpPr/>
            <p:nvPr/>
          </p:nvSpPr>
          <p:spPr>
            <a:xfrm>
              <a:off x="569595" y="4892457"/>
              <a:ext cx="5945505" cy="413537"/>
            </a:xfrm>
            <a:prstGeom prst="roundRect">
              <a:avLst>
                <a:gd name="adj" fmla="val 50000"/>
              </a:avLst>
            </a:prstGeom>
            <a:solidFill>
              <a:srgbClr val="FC6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-481965" y="4810490"/>
              <a:ext cx="6880860" cy="4955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endParaRPr lang="zh-CN" altLang="en-US" sz="2000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endParaRPr>
            </a:p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rPr>
                <a:t>武汉东湖新技术开发区龙泉街社区卫生服务中心</a:t>
              </a:r>
              <a:endParaRPr lang="zh-CN" altLang="en-US" sz="2000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endParaRP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09800" y="317500"/>
            <a:ext cx="1117600" cy="11176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688986" y="2070100"/>
            <a:ext cx="2848167" cy="4778674"/>
          </a:xfrm>
          <a:prstGeom prst="rect">
            <a:avLst/>
          </a:prstGeom>
        </p:spPr>
      </p:pic>
      <p:sp>
        <p:nvSpPr>
          <p:cNvPr id="32" name="椭圆 31"/>
          <p:cNvSpPr/>
          <p:nvPr/>
        </p:nvSpPr>
        <p:spPr>
          <a:xfrm>
            <a:off x="11734800" y="330200"/>
            <a:ext cx="152400" cy="152400"/>
          </a:xfrm>
          <a:prstGeom prst="ellipse">
            <a:avLst/>
          </a:prstGeom>
          <a:solidFill>
            <a:srgbClr val="FC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33" name="virus-molecule_65950"/>
          <p:cNvSpPr/>
          <p:nvPr/>
        </p:nvSpPr>
        <p:spPr>
          <a:xfrm>
            <a:off x="11214057" y="2502333"/>
            <a:ext cx="457481" cy="456767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  <a:gd name="T112" fmla="*/ 372171 w 604011"/>
              <a:gd name="T113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8" h="618">
                <a:moveTo>
                  <a:pt x="618" y="309"/>
                </a:moveTo>
                <a:cubicBezTo>
                  <a:pt x="618" y="344"/>
                  <a:pt x="590" y="372"/>
                  <a:pt x="555" y="372"/>
                </a:cubicBezTo>
                <a:cubicBezTo>
                  <a:pt x="529" y="372"/>
                  <a:pt x="507" y="356"/>
                  <a:pt x="498" y="334"/>
                </a:cubicBezTo>
                <a:lnTo>
                  <a:pt x="455" y="334"/>
                </a:lnTo>
                <a:cubicBezTo>
                  <a:pt x="451" y="356"/>
                  <a:pt x="442" y="377"/>
                  <a:pt x="430" y="395"/>
                </a:cubicBezTo>
                <a:lnTo>
                  <a:pt x="460" y="425"/>
                </a:lnTo>
                <a:cubicBezTo>
                  <a:pt x="482" y="416"/>
                  <a:pt x="509" y="421"/>
                  <a:pt x="528" y="439"/>
                </a:cubicBezTo>
                <a:cubicBezTo>
                  <a:pt x="552" y="463"/>
                  <a:pt x="552" y="503"/>
                  <a:pt x="528" y="528"/>
                </a:cubicBezTo>
                <a:cubicBezTo>
                  <a:pt x="503" y="552"/>
                  <a:pt x="463" y="552"/>
                  <a:pt x="439" y="528"/>
                </a:cubicBezTo>
                <a:cubicBezTo>
                  <a:pt x="421" y="509"/>
                  <a:pt x="416" y="482"/>
                  <a:pt x="425" y="460"/>
                </a:cubicBezTo>
                <a:lnTo>
                  <a:pt x="395" y="430"/>
                </a:lnTo>
                <a:cubicBezTo>
                  <a:pt x="377" y="442"/>
                  <a:pt x="356" y="451"/>
                  <a:pt x="334" y="455"/>
                </a:cubicBezTo>
                <a:lnTo>
                  <a:pt x="334" y="498"/>
                </a:lnTo>
                <a:cubicBezTo>
                  <a:pt x="356" y="507"/>
                  <a:pt x="372" y="529"/>
                  <a:pt x="372" y="555"/>
                </a:cubicBezTo>
                <a:cubicBezTo>
                  <a:pt x="372" y="590"/>
                  <a:pt x="344" y="618"/>
                  <a:pt x="309" y="618"/>
                </a:cubicBezTo>
                <a:cubicBezTo>
                  <a:pt x="274" y="618"/>
                  <a:pt x="246" y="590"/>
                  <a:pt x="246" y="555"/>
                </a:cubicBezTo>
                <a:cubicBezTo>
                  <a:pt x="246" y="529"/>
                  <a:pt x="262" y="507"/>
                  <a:pt x="285" y="498"/>
                </a:cubicBezTo>
                <a:lnTo>
                  <a:pt x="285" y="455"/>
                </a:lnTo>
                <a:cubicBezTo>
                  <a:pt x="262" y="451"/>
                  <a:pt x="241" y="442"/>
                  <a:pt x="223" y="430"/>
                </a:cubicBezTo>
                <a:lnTo>
                  <a:pt x="193" y="460"/>
                </a:lnTo>
                <a:cubicBezTo>
                  <a:pt x="202" y="482"/>
                  <a:pt x="198" y="509"/>
                  <a:pt x="179" y="528"/>
                </a:cubicBezTo>
                <a:cubicBezTo>
                  <a:pt x="155" y="552"/>
                  <a:pt x="115" y="552"/>
                  <a:pt x="91" y="528"/>
                </a:cubicBezTo>
                <a:cubicBezTo>
                  <a:pt x="66" y="503"/>
                  <a:pt x="66" y="463"/>
                  <a:pt x="91" y="439"/>
                </a:cubicBezTo>
                <a:cubicBezTo>
                  <a:pt x="109" y="421"/>
                  <a:pt x="136" y="416"/>
                  <a:pt x="158" y="425"/>
                </a:cubicBezTo>
                <a:lnTo>
                  <a:pt x="189" y="395"/>
                </a:lnTo>
                <a:cubicBezTo>
                  <a:pt x="176" y="377"/>
                  <a:pt x="167" y="356"/>
                  <a:pt x="163" y="334"/>
                </a:cubicBezTo>
                <a:lnTo>
                  <a:pt x="121" y="334"/>
                </a:lnTo>
                <a:cubicBezTo>
                  <a:pt x="111" y="356"/>
                  <a:pt x="89" y="372"/>
                  <a:pt x="63" y="372"/>
                </a:cubicBezTo>
                <a:cubicBezTo>
                  <a:pt x="28" y="372"/>
                  <a:pt x="0" y="344"/>
                  <a:pt x="0" y="309"/>
                </a:cubicBezTo>
                <a:cubicBezTo>
                  <a:pt x="0" y="274"/>
                  <a:pt x="28" y="246"/>
                  <a:pt x="63" y="246"/>
                </a:cubicBezTo>
                <a:cubicBezTo>
                  <a:pt x="89" y="246"/>
                  <a:pt x="111" y="262"/>
                  <a:pt x="121" y="285"/>
                </a:cubicBezTo>
                <a:lnTo>
                  <a:pt x="163" y="285"/>
                </a:lnTo>
                <a:cubicBezTo>
                  <a:pt x="167" y="262"/>
                  <a:pt x="176" y="241"/>
                  <a:pt x="189" y="223"/>
                </a:cubicBezTo>
                <a:lnTo>
                  <a:pt x="158" y="193"/>
                </a:lnTo>
                <a:cubicBezTo>
                  <a:pt x="136" y="202"/>
                  <a:pt x="109" y="198"/>
                  <a:pt x="91" y="179"/>
                </a:cubicBezTo>
                <a:cubicBezTo>
                  <a:pt x="66" y="155"/>
                  <a:pt x="66" y="115"/>
                  <a:pt x="91" y="91"/>
                </a:cubicBezTo>
                <a:cubicBezTo>
                  <a:pt x="115" y="66"/>
                  <a:pt x="155" y="66"/>
                  <a:pt x="179" y="91"/>
                </a:cubicBezTo>
                <a:cubicBezTo>
                  <a:pt x="198" y="109"/>
                  <a:pt x="202" y="136"/>
                  <a:pt x="193" y="158"/>
                </a:cubicBezTo>
                <a:lnTo>
                  <a:pt x="223" y="189"/>
                </a:lnTo>
                <a:cubicBezTo>
                  <a:pt x="241" y="176"/>
                  <a:pt x="262" y="167"/>
                  <a:pt x="285" y="163"/>
                </a:cubicBezTo>
                <a:lnTo>
                  <a:pt x="285" y="121"/>
                </a:lnTo>
                <a:cubicBezTo>
                  <a:pt x="262" y="111"/>
                  <a:pt x="246" y="89"/>
                  <a:pt x="246" y="63"/>
                </a:cubicBezTo>
                <a:cubicBezTo>
                  <a:pt x="246" y="28"/>
                  <a:pt x="274" y="0"/>
                  <a:pt x="309" y="0"/>
                </a:cubicBezTo>
                <a:cubicBezTo>
                  <a:pt x="344" y="0"/>
                  <a:pt x="372" y="28"/>
                  <a:pt x="372" y="63"/>
                </a:cubicBezTo>
                <a:cubicBezTo>
                  <a:pt x="372" y="89"/>
                  <a:pt x="356" y="111"/>
                  <a:pt x="334" y="121"/>
                </a:cubicBezTo>
                <a:lnTo>
                  <a:pt x="334" y="163"/>
                </a:lnTo>
                <a:cubicBezTo>
                  <a:pt x="356" y="167"/>
                  <a:pt x="377" y="176"/>
                  <a:pt x="395" y="189"/>
                </a:cubicBezTo>
                <a:lnTo>
                  <a:pt x="425" y="158"/>
                </a:lnTo>
                <a:cubicBezTo>
                  <a:pt x="416" y="136"/>
                  <a:pt x="421" y="109"/>
                  <a:pt x="439" y="91"/>
                </a:cubicBezTo>
                <a:cubicBezTo>
                  <a:pt x="463" y="66"/>
                  <a:pt x="503" y="66"/>
                  <a:pt x="528" y="91"/>
                </a:cubicBezTo>
                <a:cubicBezTo>
                  <a:pt x="552" y="115"/>
                  <a:pt x="552" y="155"/>
                  <a:pt x="528" y="179"/>
                </a:cubicBezTo>
                <a:cubicBezTo>
                  <a:pt x="509" y="198"/>
                  <a:pt x="482" y="202"/>
                  <a:pt x="460" y="193"/>
                </a:cubicBezTo>
                <a:lnTo>
                  <a:pt x="430" y="223"/>
                </a:lnTo>
                <a:cubicBezTo>
                  <a:pt x="442" y="241"/>
                  <a:pt x="451" y="262"/>
                  <a:pt x="455" y="285"/>
                </a:cubicBezTo>
                <a:lnTo>
                  <a:pt x="498" y="285"/>
                </a:lnTo>
                <a:cubicBezTo>
                  <a:pt x="507" y="262"/>
                  <a:pt x="529" y="246"/>
                  <a:pt x="555" y="246"/>
                </a:cubicBezTo>
                <a:cubicBezTo>
                  <a:pt x="590" y="246"/>
                  <a:pt x="618" y="274"/>
                  <a:pt x="618" y="309"/>
                </a:cubicBezTo>
                <a:close/>
              </a:path>
            </a:pathLst>
          </a:custGeom>
          <a:solidFill>
            <a:srgbClr val="FC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virus-molecule_65950"/>
          <p:cNvSpPr/>
          <p:nvPr/>
        </p:nvSpPr>
        <p:spPr>
          <a:xfrm>
            <a:off x="8762957" y="1880033"/>
            <a:ext cx="304843" cy="304367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  <a:gd name="T112" fmla="*/ 372171 w 604011"/>
              <a:gd name="T113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8" h="618">
                <a:moveTo>
                  <a:pt x="618" y="309"/>
                </a:moveTo>
                <a:cubicBezTo>
                  <a:pt x="618" y="344"/>
                  <a:pt x="590" y="372"/>
                  <a:pt x="555" y="372"/>
                </a:cubicBezTo>
                <a:cubicBezTo>
                  <a:pt x="529" y="372"/>
                  <a:pt x="507" y="356"/>
                  <a:pt x="498" y="334"/>
                </a:cubicBezTo>
                <a:lnTo>
                  <a:pt x="455" y="334"/>
                </a:lnTo>
                <a:cubicBezTo>
                  <a:pt x="451" y="356"/>
                  <a:pt x="442" y="377"/>
                  <a:pt x="430" y="395"/>
                </a:cubicBezTo>
                <a:lnTo>
                  <a:pt x="460" y="425"/>
                </a:lnTo>
                <a:cubicBezTo>
                  <a:pt x="482" y="416"/>
                  <a:pt x="509" y="421"/>
                  <a:pt x="528" y="439"/>
                </a:cubicBezTo>
                <a:cubicBezTo>
                  <a:pt x="552" y="463"/>
                  <a:pt x="552" y="503"/>
                  <a:pt x="528" y="528"/>
                </a:cubicBezTo>
                <a:cubicBezTo>
                  <a:pt x="503" y="552"/>
                  <a:pt x="463" y="552"/>
                  <a:pt x="439" y="528"/>
                </a:cubicBezTo>
                <a:cubicBezTo>
                  <a:pt x="421" y="509"/>
                  <a:pt x="416" y="482"/>
                  <a:pt x="425" y="460"/>
                </a:cubicBezTo>
                <a:lnTo>
                  <a:pt x="395" y="430"/>
                </a:lnTo>
                <a:cubicBezTo>
                  <a:pt x="377" y="442"/>
                  <a:pt x="356" y="451"/>
                  <a:pt x="334" y="455"/>
                </a:cubicBezTo>
                <a:lnTo>
                  <a:pt x="334" y="498"/>
                </a:lnTo>
                <a:cubicBezTo>
                  <a:pt x="356" y="507"/>
                  <a:pt x="372" y="529"/>
                  <a:pt x="372" y="555"/>
                </a:cubicBezTo>
                <a:cubicBezTo>
                  <a:pt x="372" y="590"/>
                  <a:pt x="344" y="618"/>
                  <a:pt x="309" y="618"/>
                </a:cubicBezTo>
                <a:cubicBezTo>
                  <a:pt x="274" y="618"/>
                  <a:pt x="246" y="590"/>
                  <a:pt x="246" y="555"/>
                </a:cubicBezTo>
                <a:cubicBezTo>
                  <a:pt x="246" y="529"/>
                  <a:pt x="262" y="507"/>
                  <a:pt x="285" y="498"/>
                </a:cubicBezTo>
                <a:lnTo>
                  <a:pt x="285" y="455"/>
                </a:lnTo>
                <a:cubicBezTo>
                  <a:pt x="262" y="451"/>
                  <a:pt x="241" y="442"/>
                  <a:pt x="223" y="430"/>
                </a:cubicBezTo>
                <a:lnTo>
                  <a:pt x="193" y="460"/>
                </a:lnTo>
                <a:cubicBezTo>
                  <a:pt x="202" y="482"/>
                  <a:pt x="198" y="509"/>
                  <a:pt x="179" y="528"/>
                </a:cubicBezTo>
                <a:cubicBezTo>
                  <a:pt x="155" y="552"/>
                  <a:pt x="115" y="552"/>
                  <a:pt x="91" y="528"/>
                </a:cubicBezTo>
                <a:cubicBezTo>
                  <a:pt x="66" y="503"/>
                  <a:pt x="66" y="463"/>
                  <a:pt x="91" y="439"/>
                </a:cubicBezTo>
                <a:cubicBezTo>
                  <a:pt x="109" y="421"/>
                  <a:pt x="136" y="416"/>
                  <a:pt x="158" y="425"/>
                </a:cubicBezTo>
                <a:lnTo>
                  <a:pt x="189" y="395"/>
                </a:lnTo>
                <a:cubicBezTo>
                  <a:pt x="176" y="377"/>
                  <a:pt x="167" y="356"/>
                  <a:pt x="163" y="334"/>
                </a:cubicBezTo>
                <a:lnTo>
                  <a:pt x="121" y="334"/>
                </a:lnTo>
                <a:cubicBezTo>
                  <a:pt x="111" y="356"/>
                  <a:pt x="89" y="372"/>
                  <a:pt x="63" y="372"/>
                </a:cubicBezTo>
                <a:cubicBezTo>
                  <a:pt x="28" y="372"/>
                  <a:pt x="0" y="344"/>
                  <a:pt x="0" y="309"/>
                </a:cubicBezTo>
                <a:cubicBezTo>
                  <a:pt x="0" y="274"/>
                  <a:pt x="28" y="246"/>
                  <a:pt x="63" y="246"/>
                </a:cubicBezTo>
                <a:cubicBezTo>
                  <a:pt x="89" y="246"/>
                  <a:pt x="111" y="262"/>
                  <a:pt x="121" y="285"/>
                </a:cubicBezTo>
                <a:lnTo>
                  <a:pt x="163" y="285"/>
                </a:lnTo>
                <a:cubicBezTo>
                  <a:pt x="167" y="262"/>
                  <a:pt x="176" y="241"/>
                  <a:pt x="189" y="223"/>
                </a:cubicBezTo>
                <a:lnTo>
                  <a:pt x="158" y="193"/>
                </a:lnTo>
                <a:cubicBezTo>
                  <a:pt x="136" y="202"/>
                  <a:pt x="109" y="198"/>
                  <a:pt x="91" y="179"/>
                </a:cubicBezTo>
                <a:cubicBezTo>
                  <a:pt x="66" y="155"/>
                  <a:pt x="66" y="115"/>
                  <a:pt x="91" y="91"/>
                </a:cubicBezTo>
                <a:cubicBezTo>
                  <a:pt x="115" y="66"/>
                  <a:pt x="155" y="66"/>
                  <a:pt x="179" y="91"/>
                </a:cubicBezTo>
                <a:cubicBezTo>
                  <a:pt x="198" y="109"/>
                  <a:pt x="202" y="136"/>
                  <a:pt x="193" y="158"/>
                </a:cubicBezTo>
                <a:lnTo>
                  <a:pt x="223" y="189"/>
                </a:lnTo>
                <a:cubicBezTo>
                  <a:pt x="241" y="176"/>
                  <a:pt x="262" y="167"/>
                  <a:pt x="285" y="163"/>
                </a:cubicBezTo>
                <a:lnTo>
                  <a:pt x="285" y="121"/>
                </a:lnTo>
                <a:cubicBezTo>
                  <a:pt x="262" y="111"/>
                  <a:pt x="246" y="89"/>
                  <a:pt x="246" y="63"/>
                </a:cubicBezTo>
                <a:cubicBezTo>
                  <a:pt x="246" y="28"/>
                  <a:pt x="274" y="0"/>
                  <a:pt x="309" y="0"/>
                </a:cubicBezTo>
                <a:cubicBezTo>
                  <a:pt x="344" y="0"/>
                  <a:pt x="372" y="28"/>
                  <a:pt x="372" y="63"/>
                </a:cubicBezTo>
                <a:cubicBezTo>
                  <a:pt x="372" y="89"/>
                  <a:pt x="356" y="111"/>
                  <a:pt x="334" y="121"/>
                </a:cubicBezTo>
                <a:lnTo>
                  <a:pt x="334" y="163"/>
                </a:lnTo>
                <a:cubicBezTo>
                  <a:pt x="356" y="167"/>
                  <a:pt x="377" y="176"/>
                  <a:pt x="395" y="189"/>
                </a:cubicBezTo>
                <a:lnTo>
                  <a:pt x="425" y="158"/>
                </a:lnTo>
                <a:cubicBezTo>
                  <a:pt x="416" y="136"/>
                  <a:pt x="421" y="109"/>
                  <a:pt x="439" y="91"/>
                </a:cubicBezTo>
                <a:cubicBezTo>
                  <a:pt x="463" y="66"/>
                  <a:pt x="503" y="66"/>
                  <a:pt x="528" y="91"/>
                </a:cubicBezTo>
                <a:cubicBezTo>
                  <a:pt x="552" y="115"/>
                  <a:pt x="552" y="155"/>
                  <a:pt x="528" y="179"/>
                </a:cubicBezTo>
                <a:cubicBezTo>
                  <a:pt x="509" y="198"/>
                  <a:pt x="482" y="202"/>
                  <a:pt x="460" y="193"/>
                </a:cubicBezTo>
                <a:lnTo>
                  <a:pt x="430" y="223"/>
                </a:lnTo>
                <a:cubicBezTo>
                  <a:pt x="442" y="241"/>
                  <a:pt x="451" y="262"/>
                  <a:pt x="455" y="285"/>
                </a:cubicBezTo>
                <a:lnTo>
                  <a:pt x="498" y="285"/>
                </a:lnTo>
                <a:cubicBezTo>
                  <a:pt x="507" y="262"/>
                  <a:pt x="529" y="246"/>
                  <a:pt x="555" y="246"/>
                </a:cubicBezTo>
                <a:cubicBezTo>
                  <a:pt x="590" y="246"/>
                  <a:pt x="618" y="274"/>
                  <a:pt x="618" y="309"/>
                </a:cubicBezTo>
                <a:close/>
              </a:path>
            </a:pathLst>
          </a:custGeom>
          <a:solidFill>
            <a:srgbClr val="FC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virus-molecule_65950"/>
          <p:cNvSpPr/>
          <p:nvPr/>
        </p:nvSpPr>
        <p:spPr>
          <a:xfrm>
            <a:off x="8076803" y="901700"/>
            <a:ext cx="508794" cy="508000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  <a:gd name="T112" fmla="*/ 372171 w 604011"/>
              <a:gd name="T113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8" h="618">
                <a:moveTo>
                  <a:pt x="618" y="309"/>
                </a:moveTo>
                <a:cubicBezTo>
                  <a:pt x="618" y="344"/>
                  <a:pt x="590" y="372"/>
                  <a:pt x="555" y="372"/>
                </a:cubicBezTo>
                <a:cubicBezTo>
                  <a:pt x="529" y="372"/>
                  <a:pt x="507" y="356"/>
                  <a:pt x="498" y="334"/>
                </a:cubicBezTo>
                <a:lnTo>
                  <a:pt x="455" y="334"/>
                </a:lnTo>
                <a:cubicBezTo>
                  <a:pt x="451" y="356"/>
                  <a:pt x="442" y="377"/>
                  <a:pt x="430" y="395"/>
                </a:cubicBezTo>
                <a:lnTo>
                  <a:pt x="460" y="425"/>
                </a:lnTo>
                <a:cubicBezTo>
                  <a:pt x="482" y="416"/>
                  <a:pt x="509" y="421"/>
                  <a:pt x="528" y="439"/>
                </a:cubicBezTo>
                <a:cubicBezTo>
                  <a:pt x="552" y="463"/>
                  <a:pt x="552" y="503"/>
                  <a:pt x="528" y="528"/>
                </a:cubicBezTo>
                <a:cubicBezTo>
                  <a:pt x="503" y="552"/>
                  <a:pt x="463" y="552"/>
                  <a:pt x="439" y="528"/>
                </a:cubicBezTo>
                <a:cubicBezTo>
                  <a:pt x="421" y="509"/>
                  <a:pt x="416" y="482"/>
                  <a:pt x="425" y="460"/>
                </a:cubicBezTo>
                <a:lnTo>
                  <a:pt x="395" y="430"/>
                </a:lnTo>
                <a:cubicBezTo>
                  <a:pt x="377" y="442"/>
                  <a:pt x="356" y="451"/>
                  <a:pt x="334" y="455"/>
                </a:cubicBezTo>
                <a:lnTo>
                  <a:pt x="334" y="498"/>
                </a:lnTo>
                <a:cubicBezTo>
                  <a:pt x="356" y="507"/>
                  <a:pt x="372" y="529"/>
                  <a:pt x="372" y="555"/>
                </a:cubicBezTo>
                <a:cubicBezTo>
                  <a:pt x="372" y="590"/>
                  <a:pt x="344" y="618"/>
                  <a:pt x="309" y="618"/>
                </a:cubicBezTo>
                <a:cubicBezTo>
                  <a:pt x="274" y="618"/>
                  <a:pt x="246" y="590"/>
                  <a:pt x="246" y="555"/>
                </a:cubicBezTo>
                <a:cubicBezTo>
                  <a:pt x="246" y="529"/>
                  <a:pt x="262" y="507"/>
                  <a:pt x="285" y="498"/>
                </a:cubicBezTo>
                <a:lnTo>
                  <a:pt x="285" y="455"/>
                </a:lnTo>
                <a:cubicBezTo>
                  <a:pt x="262" y="451"/>
                  <a:pt x="241" y="442"/>
                  <a:pt x="223" y="430"/>
                </a:cubicBezTo>
                <a:lnTo>
                  <a:pt x="193" y="460"/>
                </a:lnTo>
                <a:cubicBezTo>
                  <a:pt x="202" y="482"/>
                  <a:pt x="198" y="509"/>
                  <a:pt x="179" y="528"/>
                </a:cubicBezTo>
                <a:cubicBezTo>
                  <a:pt x="155" y="552"/>
                  <a:pt x="115" y="552"/>
                  <a:pt x="91" y="528"/>
                </a:cubicBezTo>
                <a:cubicBezTo>
                  <a:pt x="66" y="503"/>
                  <a:pt x="66" y="463"/>
                  <a:pt x="91" y="439"/>
                </a:cubicBezTo>
                <a:cubicBezTo>
                  <a:pt x="109" y="421"/>
                  <a:pt x="136" y="416"/>
                  <a:pt x="158" y="425"/>
                </a:cubicBezTo>
                <a:lnTo>
                  <a:pt x="189" y="395"/>
                </a:lnTo>
                <a:cubicBezTo>
                  <a:pt x="176" y="377"/>
                  <a:pt x="167" y="356"/>
                  <a:pt x="163" y="334"/>
                </a:cubicBezTo>
                <a:lnTo>
                  <a:pt x="121" y="334"/>
                </a:lnTo>
                <a:cubicBezTo>
                  <a:pt x="111" y="356"/>
                  <a:pt x="89" y="372"/>
                  <a:pt x="63" y="372"/>
                </a:cubicBezTo>
                <a:cubicBezTo>
                  <a:pt x="28" y="372"/>
                  <a:pt x="0" y="344"/>
                  <a:pt x="0" y="309"/>
                </a:cubicBezTo>
                <a:cubicBezTo>
                  <a:pt x="0" y="274"/>
                  <a:pt x="28" y="246"/>
                  <a:pt x="63" y="246"/>
                </a:cubicBezTo>
                <a:cubicBezTo>
                  <a:pt x="89" y="246"/>
                  <a:pt x="111" y="262"/>
                  <a:pt x="121" y="285"/>
                </a:cubicBezTo>
                <a:lnTo>
                  <a:pt x="163" y="285"/>
                </a:lnTo>
                <a:cubicBezTo>
                  <a:pt x="167" y="262"/>
                  <a:pt x="176" y="241"/>
                  <a:pt x="189" y="223"/>
                </a:cubicBezTo>
                <a:lnTo>
                  <a:pt x="158" y="193"/>
                </a:lnTo>
                <a:cubicBezTo>
                  <a:pt x="136" y="202"/>
                  <a:pt x="109" y="198"/>
                  <a:pt x="91" y="179"/>
                </a:cubicBezTo>
                <a:cubicBezTo>
                  <a:pt x="66" y="155"/>
                  <a:pt x="66" y="115"/>
                  <a:pt x="91" y="91"/>
                </a:cubicBezTo>
                <a:cubicBezTo>
                  <a:pt x="115" y="66"/>
                  <a:pt x="155" y="66"/>
                  <a:pt x="179" y="91"/>
                </a:cubicBezTo>
                <a:cubicBezTo>
                  <a:pt x="198" y="109"/>
                  <a:pt x="202" y="136"/>
                  <a:pt x="193" y="158"/>
                </a:cubicBezTo>
                <a:lnTo>
                  <a:pt x="223" y="189"/>
                </a:lnTo>
                <a:cubicBezTo>
                  <a:pt x="241" y="176"/>
                  <a:pt x="262" y="167"/>
                  <a:pt x="285" y="163"/>
                </a:cubicBezTo>
                <a:lnTo>
                  <a:pt x="285" y="121"/>
                </a:lnTo>
                <a:cubicBezTo>
                  <a:pt x="262" y="111"/>
                  <a:pt x="246" y="89"/>
                  <a:pt x="246" y="63"/>
                </a:cubicBezTo>
                <a:cubicBezTo>
                  <a:pt x="246" y="28"/>
                  <a:pt x="274" y="0"/>
                  <a:pt x="309" y="0"/>
                </a:cubicBezTo>
                <a:cubicBezTo>
                  <a:pt x="344" y="0"/>
                  <a:pt x="372" y="28"/>
                  <a:pt x="372" y="63"/>
                </a:cubicBezTo>
                <a:cubicBezTo>
                  <a:pt x="372" y="89"/>
                  <a:pt x="356" y="111"/>
                  <a:pt x="334" y="121"/>
                </a:cubicBezTo>
                <a:lnTo>
                  <a:pt x="334" y="163"/>
                </a:lnTo>
                <a:cubicBezTo>
                  <a:pt x="356" y="167"/>
                  <a:pt x="377" y="176"/>
                  <a:pt x="395" y="189"/>
                </a:cubicBezTo>
                <a:lnTo>
                  <a:pt x="425" y="158"/>
                </a:lnTo>
                <a:cubicBezTo>
                  <a:pt x="416" y="136"/>
                  <a:pt x="421" y="109"/>
                  <a:pt x="439" y="91"/>
                </a:cubicBezTo>
                <a:cubicBezTo>
                  <a:pt x="463" y="66"/>
                  <a:pt x="503" y="66"/>
                  <a:pt x="528" y="91"/>
                </a:cubicBezTo>
                <a:cubicBezTo>
                  <a:pt x="552" y="115"/>
                  <a:pt x="552" y="155"/>
                  <a:pt x="528" y="179"/>
                </a:cubicBezTo>
                <a:cubicBezTo>
                  <a:pt x="509" y="198"/>
                  <a:pt x="482" y="202"/>
                  <a:pt x="460" y="193"/>
                </a:cubicBezTo>
                <a:lnTo>
                  <a:pt x="430" y="223"/>
                </a:lnTo>
                <a:cubicBezTo>
                  <a:pt x="442" y="241"/>
                  <a:pt x="451" y="262"/>
                  <a:pt x="455" y="285"/>
                </a:cubicBezTo>
                <a:lnTo>
                  <a:pt x="498" y="285"/>
                </a:lnTo>
                <a:cubicBezTo>
                  <a:pt x="507" y="262"/>
                  <a:pt x="529" y="246"/>
                  <a:pt x="555" y="246"/>
                </a:cubicBezTo>
                <a:cubicBezTo>
                  <a:pt x="590" y="246"/>
                  <a:pt x="618" y="274"/>
                  <a:pt x="618" y="3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任意多边形: 形状 40"/>
          <p:cNvSpPr/>
          <p:nvPr/>
        </p:nvSpPr>
        <p:spPr>
          <a:xfrm>
            <a:off x="0" y="6261100"/>
            <a:ext cx="838200" cy="596900"/>
          </a:xfrm>
          <a:custGeom>
            <a:avLst/>
            <a:gdLst>
              <a:gd name="connsiteX0" fmla="*/ 279400 w 838200"/>
              <a:gd name="connsiteY0" fmla="*/ 0 h 596900"/>
              <a:gd name="connsiteX1" fmla="*/ 838200 w 838200"/>
              <a:gd name="connsiteY1" fmla="*/ 558800 h 596900"/>
              <a:gd name="connsiteX2" fmla="*/ 834359 w 838200"/>
              <a:gd name="connsiteY2" fmla="*/ 596900 h 596900"/>
              <a:gd name="connsiteX3" fmla="*/ 0 w 838200"/>
              <a:gd name="connsiteY3" fmla="*/ 596900 h 596900"/>
              <a:gd name="connsiteX4" fmla="*/ 0 w 838200"/>
              <a:gd name="connsiteY4" fmla="*/ 77506 h 596900"/>
              <a:gd name="connsiteX5" fmla="*/ 61890 w 838200"/>
              <a:gd name="connsiteY5" fmla="*/ 43913 h 596900"/>
              <a:gd name="connsiteX6" fmla="*/ 279400 w 838200"/>
              <a:gd name="connsiteY6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200" h="596900">
                <a:moveTo>
                  <a:pt x="279400" y="0"/>
                </a:moveTo>
                <a:cubicBezTo>
                  <a:pt x="588017" y="0"/>
                  <a:pt x="838200" y="250183"/>
                  <a:pt x="838200" y="558800"/>
                </a:cubicBezTo>
                <a:lnTo>
                  <a:pt x="834359" y="596900"/>
                </a:lnTo>
                <a:lnTo>
                  <a:pt x="0" y="596900"/>
                </a:lnTo>
                <a:lnTo>
                  <a:pt x="0" y="77506"/>
                </a:lnTo>
                <a:lnTo>
                  <a:pt x="61890" y="43913"/>
                </a:lnTo>
                <a:cubicBezTo>
                  <a:pt x="128744" y="15637"/>
                  <a:pt x="202246" y="0"/>
                  <a:pt x="279400" y="0"/>
                </a:cubicBezTo>
                <a:close/>
              </a:path>
            </a:pathLst>
          </a:custGeom>
          <a:solidFill>
            <a:srgbClr val="FC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32" grpId="0" animBg="1"/>
      <p:bldP spid="33" grpId="0" animBg="1"/>
      <p:bldP spid="34" grpId="0" animBg="1"/>
      <p:bldP spid="3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2100" y="333114"/>
            <a:ext cx="11607800" cy="6191773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674877" y="764689"/>
            <a:ext cx="913467" cy="789423"/>
            <a:chOff x="1389901" y="2360457"/>
            <a:chExt cx="1196137" cy="1033708"/>
          </a:xfrm>
        </p:grpSpPr>
        <p:grpSp>
          <p:nvGrpSpPr>
            <p:cNvPr id="11" name="组合 10"/>
            <p:cNvGrpSpPr/>
            <p:nvPr/>
          </p:nvGrpSpPr>
          <p:grpSpPr>
            <a:xfrm>
              <a:off x="1389901" y="2360457"/>
              <a:ext cx="1190014" cy="1033708"/>
              <a:chOff x="1389901" y="2360457"/>
              <a:chExt cx="1190014" cy="1033708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1709058" y="2523308"/>
                <a:ext cx="870857" cy="870857"/>
              </a:xfrm>
              <a:prstGeom prst="ellipse">
                <a:avLst/>
              </a:prstGeom>
              <a:solidFill>
                <a:srgbClr val="FC6E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1389901" y="2360457"/>
                <a:ext cx="544277" cy="481802"/>
                <a:chOff x="1400773" y="2360457"/>
                <a:chExt cx="610684" cy="540586"/>
              </a:xfrm>
            </p:grpSpPr>
            <p:sp>
              <p:nvSpPr>
                <p:cNvPr id="33" name="virus-molecule_65950"/>
                <p:cNvSpPr/>
                <p:nvPr/>
              </p:nvSpPr>
              <p:spPr>
                <a:xfrm>
                  <a:off x="1400773" y="2544093"/>
                  <a:ext cx="357508" cy="356950"/>
                </a:xfrm>
                <a:custGeom>
                  <a:avLst/>
                  <a:gdLst>
                    <a:gd name="T0" fmla="*/ 372171 w 604011"/>
                    <a:gd name="T1" fmla="*/ 372171 w 604011"/>
                    <a:gd name="T2" fmla="*/ 372171 w 604011"/>
                    <a:gd name="T3" fmla="*/ 372171 w 604011"/>
                    <a:gd name="T4" fmla="*/ 372171 w 604011"/>
                    <a:gd name="T5" fmla="*/ 372171 w 604011"/>
                    <a:gd name="T6" fmla="*/ 372171 w 604011"/>
                    <a:gd name="T7" fmla="*/ 372171 w 604011"/>
                    <a:gd name="T8" fmla="*/ 372171 w 604011"/>
                    <a:gd name="T9" fmla="*/ 372171 w 604011"/>
                    <a:gd name="T10" fmla="*/ 372171 w 604011"/>
                    <a:gd name="T11" fmla="*/ 372171 w 604011"/>
                    <a:gd name="T12" fmla="*/ 372171 w 604011"/>
                    <a:gd name="T13" fmla="*/ 372171 w 604011"/>
                    <a:gd name="T14" fmla="*/ 372171 w 604011"/>
                    <a:gd name="T15" fmla="*/ 372171 w 604011"/>
                    <a:gd name="T16" fmla="*/ 372171 w 604011"/>
                    <a:gd name="T17" fmla="*/ 372171 w 604011"/>
                    <a:gd name="T18" fmla="*/ 372171 w 604011"/>
                    <a:gd name="T19" fmla="*/ 372171 w 604011"/>
                    <a:gd name="T20" fmla="*/ 372171 w 604011"/>
                    <a:gd name="T21" fmla="*/ 372171 w 604011"/>
                    <a:gd name="T22" fmla="*/ 372171 w 604011"/>
                    <a:gd name="T23" fmla="*/ 372171 w 604011"/>
                    <a:gd name="T24" fmla="*/ 372171 w 604011"/>
                    <a:gd name="T25" fmla="*/ 372171 w 604011"/>
                    <a:gd name="T26" fmla="*/ 372171 w 604011"/>
                    <a:gd name="T27" fmla="*/ 372171 w 604011"/>
                    <a:gd name="T28" fmla="*/ 372171 w 604011"/>
                    <a:gd name="T29" fmla="*/ 372171 w 604011"/>
                    <a:gd name="T30" fmla="*/ 372171 w 604011"/>
                    <a:gd name="T31" fmla="*/ 372171 w 604011"/>
                    <a:gd name="T32" fmla="*/ 372171 w 604011"/>
                    <a:gd name="T33" fmla="*/ 372171 w 604011"/>
                    <a:gd name="T34" fmla="*/ 372171 w 604011"/>
                    <a:gd name="T35" fmla="*/ 372171 w 604011"/>
                    <a:gd name="T36" fmla="*/ 372171 w 604011"/>
                    <a:gd name="T37" fmla="*/ 372171 w 604011"/>
                    <a:gd name="T38" fmla="*/ 372171 w 604011"/>
                    <a:gd name="T39" fmla="*/ 372171 w 604011"/>
                    <a:gd name="T40" fmla="*/ 372171 w 604011"/>
                    <a:gd name="T41" fmla="*/ 372171 w 604011"/>
                    <a:gd name="T42" fmla="*/ 372171 w 604011"/>
                    <a:gd name="T43" fmla="*/ 372171 w 604011"/>
                    <a:gd name="T44" fmla="*/ 372171 w 604011"/>
                    <a:gd name="T45" fmla="*/ 372171 w 604011"/>
                    <a:gd name="T46" fmla="*/ 372171 w 604011"/>
                    <a:gd name="T47" fmla="*/ 372171 w 604011"/>
                    <a:gd name="T48" fmla="*/ 372171 w 604011"/>
                    <a:gd name="T49" fmla="*/ 372171 w 604011"/>
                    <a:gd name="T50" fmla="*/ 372171 w 604011"/>
                    <a:gd name="T51" fmla="*/ 372171 w 604011"/>
                    <a:gd name="T52" fmla="*/ 372171 w 604011"/>
                    <a:gd name="T53" fmla="*/ 372171 w 604011"/>
                    <a:gd name="T54" fmla="*/ 372171 w 604011"/>
                    <a:gd name="T55" fmla="*/ 372171 w 604011"/>
                    <a:gd name="T56" fmla="*/ 372171 w 604011"/>
                    <a:gd name="T57" fmla="*/ 372171 w 604011"/>
                    <a:gd name="T58" fmla="*/ 372171 w 604011"/>
                    <a:gd name="T59" fmla="*/ 372171 w 604011"/>
                    <a:gd name="T60" fmla="*/ 372171 w 604011"/>
                    <a:gd name="T61" fmla="*/ 372171 w 604011"/>
                    <a:gd name="T62" fmla="*/ 372171 w 604011"/>
                    <a:gd name="T63" fmla="*/ 372171 w 604011"/>
                    <a:gd name="T64" fmla="*/ 372171 w 604011"/>
                    <a:gd name="T65" fmla="*/ 372171 w 604011"/>
                    <a:gd name="T66" fmla="*/ 372171 w 604011"/>
                    <a:gd name="T67" fmla="*/ 372171 w 604011"/>
                    <a:gd name="T68" fmla="*/ 372171 w 604011"/>
                    <a:gd name="T69" fmla="*/ 372171 w 604011"/>
                    <a:gd name="T70" fmla="*/ 372171 w 604011"/>
                    <a:gd name="T71" fmla="*/ 372171 w 604011"/>
                    <a:gd name="T72" fmla="*/ 372171 w 604011"/>
                    <a:gd name="T73" fmla="*/ 372171 w 604011"/>
                    <a:gd name="T74" fmla="*/ 372171 w 604011"/>
                    <a:gd name="T75" fmla="*/ 372171 w 604011"/>
                    <a:gd name="T76" fmla="*/ 372171 w 604011"/>
                    <a:gd name="T77" fmla="*/ 372171 w 604011"/>
                    <a:gd name="T78" fmla="*/ 372171 w 604011"/>
                    <a:gd name="T79" fmla="*/ 372171 w 604011"/>
                    <a:gd name="T80" fmla="*/ 372171 w 604011"/>
                    <a:gd name="T81" fmla="*/ 372171 w 604011"/>
                    <a:gd name="T82" fmla="*/ 372171 w 604011"/>
                    <a:gd name="T83" fmla="*/ 372171 w 604011"/>
                    <a:gd name="T84" fmla="*/ 372171 w 604011"/>
                    <a:gd name="T85" fmla="*/ 372171 w 604011"/>
                    <a:gd name="T86" fmla="*/ 372171 w 604011"/>
                    <a:gd name="T87" fmla="*/ 372171 w 604011"/>
                    <a:gd name="T88" fmla="*/ 372171 w 604011"/>
                    <a:gd name="T89" fmla="*/ 372171 w 604011"/>
                    <a:gd name="T90" fmla="*/ 372171 w 604011"/>
                    <a:gd name="T91" fmla="*/ 372171 w 604011"/>
                    <a:gd name="T92" fmla="*/ 372171 w 604011"/>
                    <a:gd name="T93" fmla="*/ 372171 w 604011"/>
                    <a:gd name="T94" fmla="*/ 372171 w 604011"/>
                    <a:gd name="T95" fmla="*/ 372171 w 604011"/>
                    <a:gd name="T96" fmla="*/ 372171 w 604011"/>
                    <a:gd name="T97" fmla="*/ 372171 w 604011"/>
                    <a:gd name="T98" fmla="*/ 372171 w 604011"/>
                    <a:gd name="T99" fmla="*/ 372171 w 604011"/>
                    <a:gd name="T100" fmla="*/ 372171 w 604011"/>
                    <a:gd name="T101" fmla="*/ 372171 w 604011"/>
                    <a:gd name="T102" fmla="*/ 372171 w 604011"/>
                    <a:gd name="T103" fmla="*/ 372171 w 604011"/>
                    <a:gd name="T104" fmla="*/ 372171 w 604011"/>
                    <a:gd name="T105" fmla="*/ 372171 w 604011"/>
                    <a:gd name="T106" fmla="*/ 372171 w 604011"/>
                    <a:gd name="T107" fmla="*/ 372171 w 604011"/>
                    <a:gd name="T108" fmla="*/ 372171 w 604011"/>
                    <a:gd name="T109" fmla="*/ 372171 w 604011"/>
                    <a:gd name="T110" fmla="*/ 372171 w 604011"/>
                    <a:gd name="T111" fmla="*/ 372171 w 604011"/>
                    <a:gd name="T112" fmla="*/ 372171 w 604011"/>
                    <a:gd name="T113" fmla="*/ 372171 w 6040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18" h="618">
                      <a:moveTo>
                        <a:pt x="618" y="309"/>
                      </a:moveTo>
                      <a:cubicBezTo>
                        <a:pt x="618" y="344"/>
                        <a:pt x="590" y="372"/>
                        <a:pt x="555" y="372"/>
                      </a:cubicBezTo>
                      <a:cubicBezTo>
                        <a:pt x="529" y="372"/>
                        <a:pt x="507" y="356"/>
                        <a:pt x="498" y="334"/>
                      </a:cubicBezTo>
                      <a:lnTo>
                        <a:pt x="455" y="334"/>
                      </a:lnTo>
                      <a:cubicBezTo>
                        <a:pt x="451" y="356"/>
                        <a:pt x="442" y="377"/>
                        <a:pt x="430" y="395"/>
                      </a:cubicBezTo>
                      <a:lnTo>
                        <a:pt x="460" y="425"/>
                      </a:lnTo>
                      <a:cubicBezTo>
                        <a:pt x="482" y="416"/>
                        <a:pt x="509" y="421"/>
                        <a:pt x="528" y="439"/>
                      </a:cubicBezTo>
                      <a:cubicBezTo>
                        <a:pt x="552" y="463"/>
                        <a:pt x="552" y="503"/>
                        <a:pt x="528" y="528"/>
                      </a:cubicBezTo>
                      <a:cubicBezTo>
                        <a:pt x="503" y="552"/>
                        <a:pt x="463" y="552"/>
                        <a:pt x="439" y="528"/>
                      </a:cubicBezTo>
                      <a:cubicBezTo>
                        <a:pt x="421" y="509"/>
                        <a:pt x="416" y="482"/>
                        <a:pt x="425" y="460"/>
                      </a:cubicBezTo>
                      <a:lnTo>
                        <a:pt x="395" y="430"/>
                      </a:lnTo>
                      <a:cubicBezTo>
                        <a:pt x="377" y="442"/>
                        <a:pt x="356" y="451"/>
                        <a:pt x="334" y="455"/>
                      </a:cubicBezTo>
                      <a:lnTo>
                        <a:pt x="334" y="498"/>
                      </a:lnTo>
                      <a:cubicBezTo>
                        <a:pt x="356" y="507"/>
                        <a:pt x="372" y="529"/>
                        <a:pt x="372" y="555"/>
                      </a:cubicBezTo>
                      <a:cubicBezTo>
                        <a:pt x="372" y="590"/>
                        <a:pt x="344" y="618"/>
                        <a:pt x="309" y="618"/>
                      </a:cubicBezTo>
                      <a:cubicBezTo>
                        <a:pt x="274" y="618"/>
                        <a:pt x="246" y="590"/>
                        <a:pt x="246" y="555"/>
                      </a:cubicBezTo>
                      <a:cubicBezTo>
                        <a:pt x="246" y="529"/>
                        <a:pt x="262" y="507"/>
                        <a:pt x="285" y="498"/>
                      </a:cubicBezTo>
                      <a:lnTo>
                        <a:pt x="285" y="455"/>
                      </a:lnTo>
                      <a:cubicBezTo>
                        <a:pt x="262" y="451"/>
                        <a:pt x="241" y="442"/>
                        <a:pt x="223" y="430"/>
                      </a:cubicBezTo>
                      <a:lnTo>
                        <a:pt x="193" y="460"/>
                      </a:lnTo>
                      <a:cubicBezTo>
                        <a:pt x="202" y="482"/>
                        <a:pt x="198" y="509"/>
                        <a:pt x="179" y="528"/>
                      </a:cubicBezTo>
                      <a:cubicBezTo>
                        <a:pt x="155" y="552"/>
                        <a:pt x="115" y="552"/>
                        <a:pt x="91" y="528"/>
                      </a:cubicBezTo>
                      <a:cubicBezTo>
                        <a:pt x="66" y="503"/>
                        <a:pt x="66" y="463"/>
                        <a:pt x="91" y="439"/>
                      </a:cubicBezTo>
                      <a:cubicBezTo>
                        <a:pt x="109" y="421"/>
                        <a:pt x="136" y="416"/>
                        <a:pt x="158" y="425"/>
                      </a:cubicBezTo>
                      <a:lnTo>
                        <a:pt x="189" y="395"/>
                      </a:lnTo>
                      <a:cubicBezTo>
                        <a:pt x="176" y="377"/>
                        <a:pt x="167" y="356"/>
                        <a:pt x="163" y="334"/>
                      </a:cubicBezTo>
                      <a:lnTo>
                        <a:pt x="121" y="334"/>
                      </a:lnTo>
                      <a:cubicBezTo>
                        <a:pt x="111" y="356"/>
                        <a:pt x="89" y="372"/>
                        <a:pt x="63" y="372"/>
                      </a:cubicBezTo>
                      <a:cubicBezTo>
                        <a:pt x="28" y="372"/>
                        <a:pt x="0" y="344"/>
                        <a:pt x="0" y="309"/>
                      </a:cubicBezTo>
                      <a:cubicBezTo>
                        <a:pt x="0" y="274"/>
                        <a:pt x="28" y="246"/>
                        <a:pt x="63" y="246"/>
                      </a:cubicBezTo>
                      <a:cubicBezTo>
                        <a:pt x="89" y="246"/>
                        <a:pt x="111" y="262"/>
                        <a:pt x="121" y="285"/>
                      </a:cubicBezTo>
                      <a:lnTo>
                        <a:pt x="163" y="285"/>
                      </a:lnTo>
                      <a:cubicBezTo>
                        <a:pt x="167" y="262"/>
                        <a:pt x="176" y="241"/>
                        <a:pt x="189" y="223"/>
                      </a:cubicBezTo>
                      <a:lnTo>
                        <a:pt x="158" y="193"/>
                      </a:lnTo>
                      <a:cubicBezTo>
                        <a:pt x="136" y="202"/>
                        <a:pt x="109" y="198"/>
                        <a:pt x="91" y="179"/>
                      </a:cubicBezTo>
                      <a:cubicBezTo>
                        <a:pt x="66" y="155"/>
                        <a:pt x="66" y="115"/>
                        <a:pt x="91" y="91"/>
                      </a:cubicBezTo>
                      <a:cubicBezTo>
                        <a:pt x="115" y="66"/>
                        <a:pt x="155" y="66"/>
                        <a:pt x="179" y="91"/>
                      </a:cubicBezTo>
                      <a:cubicBezTo>
                        <a:pt x="198" y="109"/>
                        <a:pt x="202" y="136"/>
                        <a:pt x="193" y="158"/>
                      </a:cubicBezTo>
                      <a:lnTo>
                        <a:pt x="223" y="189"/>
                      </a:lnTo>
                      <a:cubicBezTo>
                        <a:pt x="241" y="176"/>
                        <a:pt x="262" y="167"/>
                        <a:pt x="285" y="163"/>
                      </a:cubicBezTo>
                      <a:lnTo>
                        <a:pt x="285" y="121"/>
                      </a:lnTo>
                      <a:cubicBezTo>
                        <a:pt x="262" y="111"/>
                        <a:pt x="246" y="89"/>
                        <a:pt x="246" y="63"/>
                      </a:cubicBezTo>
                      <a:cubicBezTo>
                        <a:pt x="246" y="28"/>
                        <a:pt x="274" y="0"/>
                        <a:pt x="309" y="0"/>
                      </a:cubicBezTo>
                      <a:cubicBezTo>
                        <a:pt x="344" y="0"/>
                        <a:pt x="372" y="28"/>
                        <a:pt x="372" y="63"/>
                      </a:cubicBezTo>
                      <a:cubicBezTo>
                        <a:pt x="372" y="89"/>
                        <a:pt x="356" y="111"/>
                        <a:pt x="334" y="121"/>
                      </a:cubicBezTo>
                      <a:lnTo>
                        <a:pt x="334" y="163"/>
                      </a:lnTo>
                      <a:cubicBezTo>
                        <a:pt x="356" y="167"/>
                        <a:pt x="377" y="176"/>
                        <a:pt x="395" y="189"/>
                      </a:cubicBezTo>
                      <a:lnTo>
                        <a:pt x="425" y="158"/>
                      </a:lnTo>
                      <a:cubicBezTo>
                        <a:pt x="416" y="136"/>
                        <a:pt x="421" y="109"/>
                        <a:pt x="439" y="91"/>
                      </a:cubicBezTo>
                      <a:cubicBezTo>
                        <a:pt x="463" y="66"/>
                        <a:pt x="503" y="66"/>
                        <a:pt x="528" y="91"/>
                      </a:cubicBezTo>
                      <a:cubicBezTo>
                        <a:pt x="552" y="115"/>
                        <a:pt x="552" y="155"/>
                        <a:pt x="528" y="179"/>
                      </a:cubicBezTo>
                      <a:cubicBezTo>
                        <a:pt x="509" y="198"/>
                        <a:pt x="482" y="202"/>
                        <a:pt x="460" y="193"/>
                      </a:cubicBezTo>
                      <a:lnTo>
                        <a:pt x="430" y="223"/>
                      </a:lnTo>
                      <a:cubicBezTo>
                        <a:pt x="442" y="241"/>
                        <a:pt x="451" y="262"/>
                        <a:pt x="455" y="285"/>
                      </a:cubicBezTo>
                      <a:lnTo>
                        <a:pt x="498" y="285"/>
                      </a:lnTo>
                      <a:cubicBezTo>
                        <a:pt x="507" y="262"/>
                        <a:pt x="529" y="246"/>
                        <a:pt x="555" y="246"/>
                      </a:cubicBezTo>
                      <a:cubicBezTo>
                        <a:pt x="590" y="246"/>
                        <a:pt x="618" y="274"/>
                        <a:pt x="618" y="309"/>
                      </a:cubicBezTo>
                      <a:close/>
                    </a:path>
                  </a:pathLst>
                </a:custGeom>
                <a:solidFill>
                  <a:srgbClr val="FC6E3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7" name="virus-molecule_65950"/>
                <p:cNvSpPr/>
                <p:nvPr/>
              </p:nvSpPr>
              <p:spPr>
                <a:xfrm>
                  <a:off x="1849441" y="2360457"/>
                  <a:ext cx="162016" cy="161763"/>
                </a:xfrm>
                <a:custGeom>
                  <a:avLst/>
                  <a:gdLst>
                    <a:gd name="T0" fmla="*/ 372171 w 604011"/>
                    <a:gd name="T1" fmla="*/ 372171 w 604011"/>
                    <a:gd name="T2" fmla="*/ 372171 w 604011"/>
                    <a:gd name="T3" fmla="*/ 372171 w 604011"/>
                    <a:gd name="T4" fmla="*/ 372171 w 604011"/>
                    <a:gd name="T5" fmla="*/ 372171 w 604011"/>
                    <a:gd name="T6" fmla="*/ 372171 w 604011"/>
                    <a:gd name="T7" fmla="*/ 372171 w 604011"/>
                    <a:gd name="T8" fmla="*/ 372171 w 604011"/>
                    <a:gd name="T9" fmla="*/ 372171 w 604011"/>
                    <a:gd name="T10" fmla="*/ 372171 w 604011"/>
                    <a:gd name="T11" fmla="*/ 372171 w 604011"/>
                    <a:gd name="T12" fmla="*/ 372171 w 604011"/>
                    <a:gd name="T13" fmla="*/ 372171 w 604011"/>
                    <a:gd name="T14" fmla="*/ 372171 w 604011"/>
                    <a:gd name="T15" fmla="*/ 372171 w 604011"/>
                    <a:gd name="T16" fmla="*/ 372171 w 604011"/>
                    <a:gd name="T17" fmla="*/ 372171 w 604011"/>
                    <a:gd name="T18" fmla="*/ 372171 w 604011"/>
                    <a:gd name="T19" fmla="*/ 372171 w 604011"/>
                    <a:gd name="T20" fmla="*/ 372171 w 604011"/>
                    <a:gd name="T21" fmla="*/ 372171 w 604011"/>
                    <a:gd name="T22" fmla="*/ 372171 w 604011"/>
                    <a:gd name="T23" fmla="*/ 372171 w 604011"/>
                    <a:gd name="T24" fmla="*/ 372171 w 604011"/>
                    <a:gd name="T25" fmla="*/ 372171 w 604011"/>
                    <a:gd name="T26" fmla="*/ 372171 w 604011"/>
                    <a:gd name="T27" fmla="*/ 372171 w 604011"/>
                    <a:gd name="T28" fmla="*/ 372171 w 604011"/>
                    <a:gd name="T29" fmla="*/ 372171 w 604011"/>
                    <a:gd name="T30" fmla="*/ 372171 w 604011"/>
                    <a:gd name="T31" fmla="*/ 372171 w 604011"/>
                    <a:gd name="T32" fmla="*/ 372171 w 604011"/>
                    <a:gd name="T33" fmla="*/ 372171 w 604011"/>
                    <a:gd name="T34" fmla="*/ 372171 w 604011"/>
                    <a:gd name="T35" fmla="*/ 372171 w 604011"/>
                    <a:gd name="T36" fmla="*/ 372171 w 604011"/>
                    <a:gd name="T37" fmla="*/ 372171 w 604011"/>
                    <a:gd name="T38" fmla="*/ 372171 w 604011"/>
                    <a:gd name="T39" fmla="*/ 372171 w 604011"/>
                    <a:gd name="T40" fmla="*/ 372171 w 604011"/>
                    <a:gd name="T41" fmla="*/ 372171 w 604011"/>
                    <a:gd name="T42" fmla="*/ 372171 w 604011"/>
                    <a:gd name="T43" fmla="*/ 372171 w 604011"/>
                    <a:gd name="T44" fmla="*/ 372171 w 604011"/>
                    <a:gd name="T45" fmla="*/ 372171 w 604011"/>
                    <a:gd name="T46" fmla="*/ 372171 w 604011"/>
                    <a:gd name="T47" fmla="*/ 372171 w 604011"/>
                    <a:gd name="T48" fmla="*/ 372171 w 604011"/>
                    <a:gd name="T49" fmla="*/ 372171 w 604011"/>
                    <a:gd name="T50" fmla="*/ 372171 w 604011"/>
                    <a:gd name="T51" fmla="*/ 372171 w 604011"/>
                    <a:gd name="T52" fmla="*/ 372171 w 604011"/>
                    <a:gd name="T53" fmla="*/ 372171 w 604011"/>
                    <a:gd name="T54" fmla="*/ 372171 w 604011"/>
                    <a:gd name="T55" fmla="*/ 372171 w 604011"/>
                    <a:gd name="T56" fmla="*/ 372171 w 604011"/>
                    <a:gd name="T57" fmla="*/ 372171 w 604011"/>
                    <a:gd name="T58" fmla="*/ 372171 w 604011"/>
                    <a:gd name="T59" fmla="*/ 372171 w 604011"/>
                    <a:gd name="T60" fmla="*/ 372171 w 604011"/>
                    <a:gd name="T61" fmla="*/ 372171 w 604011"/>
                    <a:gd name="T62" fmla="*/ 372171 w 604011"/>
                    <a:gd name="T63" fmla="*/ 372171 w 604011"/>
                    <a:gd name="T64" fmla="*/ 372171 w 604011"/>
                    <a:gd name="T65" fmla="*/ 372171 w 604011"/>
                    <a:gd name="T66" fmla="*/ 372171 w 604011"/>
                    <a:gd name="T67" fmla="*/ 372171 w 604011"/>
                    <a:gd name="T68" fmla="*/ 372171 w 604011"/>
                    <a:gd name="T69" fmla="*/ 372171 w 604011"/>
                    <a:gd name="T70" fmla="*/ 372171 w 604011"/>
                    <a:gd name="T71" fmla="*/ 372171 w 604011"/>
                    <a:gd name="T72" fmla="*/ 372171 w 604011"/>
                    <a:gd name="T73" fmla="*/ 372171 w 604011"/>
                    <a:gd name="T74" fmla="*/ 372171 w 604011"/>
                    <a:gd name="T75" fmla="*/ 372171 w 604011"/>
                    <a:gd name="T76" fmla="*/ 372171 w 604011"/>
                    <a:gd name="T77" fmla="*/ 372171 w 604011"/>
                    <a:gd name="T78" fmla="*/ 372171 w 604011"/>
                    <a:gd name="T79" fmla="*/ 372171 w 604011"/>
                    <a:gd name="T80" fmla="*/ 372171 w 604011"/>
                    <a:gd name="T81" fmla="*/ 372171 w 604011"/>
                    <a:gd name="T82" fmla="*/ 372171 w 604011"/>
                    <a:gd name="T83" fmla="*/ 372171 w 604011"/>
                    <a:gd name="T84" fmla="*/ 372171 w 604011"/>
                    <a:gd name="T85" fmla="*/ 372171 w 604011"/>
                    <a:gd name="T86" fmla="*/ 372171 w 604011"/>
                    <a:gd name="T87" fmla="*/ 372171 w 604011"/>
                    <a:gd name="T88" fmla="*/ 372171 w 604011"/>
                    <a:gd name="T89" fmla="*/ 372171 w 604011"/>
                    <a:gd name="T90" fmla="*/ 372171 w 604011"/>
                    <a:gd name="T91" fmla="*/ 372171 w 604011"/>
                    <a:gd name="T92" fmla="*/ 372171 w 604011"/>
                    <a:gd name="T93" fmla="*/ 372171 w 604011"/>
                    <a:gd name="T94" fmla="*/ 372171 w 604011"/>
                    <a:gd name="T95" fmla="*/ 372171 w 604011"/>
                    <a:gd name="T96" fmla="*/ 372171 w 604011"/>
                    <a:gd name="T97" fmla="*/ 372171 w 604011"/>
                    <a:gd name="T98" fmla="*/ 372171 w 604011"/>
                    <a:gd name="T99" fmla="*/ 372171 w 604011"/>
                    <a:gd name="T100" fmla="*/ 372171 w 604011"/>
                    <a:gd name="T101" fmla="*/ 372171 w 604011"/>
                    <a:gd name="T102" fmla="*/ 372171 w 604011"/>
                    <a:gd name="T103" fmla="*/ 372171 w 604011"/>
                    <a:gd name="T104" fmla="*/ 372171 w 604011"/>
                    <a:gd name="T105" fmla="*/ 372171 w 604011"/>
                    <a:gd name="T106" fmla="*/ 372171 w 604011"/>
                    <a:gd name="T107" fmla="*/ 372171 w 604011"/>
                    <a:gd name="T108" fmla="*/ 372171 w 604011"/>
                    <a:gd name="T109" fmla="*/ 372171 w 604011"/>
                    <a:gd name="T110" fmla="*/ 372171 w 604011"/>
                    <a:gd name="T111" fmla="*/ 372171 w 604011"/>
                    <a:gd name="T112" fmla="*/ 372171 w 604011"/>
                    <a:gd name="T113" fmla="*/ 372171 w 6040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18" h="618">
                      <a:moveTo>
                        <a:pt x="618" y="309"/>
                      </a:moveTo>
                      <a:cubicBezTo>
                        <a:pt x="618" y="344"/>
                        <a:pt x="590" y="372"/>
                        <a:pt x="555" y="372"/>
                      </a:cubicBezTo>
                      <a:cubicBezTo>
                        <a:pt x="529" y="372"/>
                        <a:pt x="507" y="356"/>
                        <a:pt x="498" y="334"/>
                      </a:cubicBezTo>
                      <a:lnTo>
                        <a:pt x="455" y="334"/>
                      </a:lnTo>
                      <a:cubicBezTo>
                        <a:pt x="451" y="356"/>
                        <a:pt x="442" y="377"/>
                        <a:pt x="430" y="395"/>
                      </a:cubicBezTo>
                      <a:lnTo>
                        <a:pt x="460" y="425"/>
                      </a:lnTo>
                      <a:cubicBezTo>
                        <a:pt x="482" y="416"/>
                        <a:pt x="509" y="421"/>
                        <a:pt x="528" y="439"/>
                      </a:cubicBezTo>
                      <a:cubicBezTo>
                        <a:pt x="552" y="463"/>
                        <a:pt x="552" y="503"/>
                        <a:pt x="528" y="528"/>
                      </a:cubicBezTo>
                      <a:cubicBezTo>
                        <a:pt x="503" y="552"/>
                        <a:pt x="463" y="552"/>
                        <a:pt x="439" y="528"/>
                      </a:cubicBezTo>
                      <a:cubicBezTo>
                        <a:pt x="421" y="509"/>
                        <a:pt x="416" y="482"/>
                        <a:pt x="425" y="460"/>
                      </a:cubicBezTo>
                      <a:lnTo>
                        <a:pt x="395" y="430"/>
                      </a:lnTo>
                      <a:cubicBezTo>
                        <a:pt x="377" y="442"/>
                        <a:pt x="356" y="451"/>
                        <a:pt x="334" y="455"/>
                      </a:cubicBezTo>
                      <a:lnTo>
                        <a:pt x="334" y="498"/>
                      </a:lnTo>
                      <a:cubicBezTo>
                        <a:pt x="356" y="507"/>
                        <a:pt x="372" y="529"/>
                        <a:pt x="372" y="555"/>
                      </a:cubicBezTo>
                      <a:cubicBezTo>
                        <a:pt x="372" y="590"/>
                        <a:pt x="344" y="618"/>
                        <a:pt x="309" y="618"/>
                      </a:cubicBezTo>
                      <a:cubicBezTo>
                        <a:pt x="274" y="618"/>
                        <a:pt x="246" y="590"/>
                        <a:pt x="246" y="555"/>
                      </a:cubicBezTo>
                      <a:cubicBezTo>
                        <a:pt x="246" y="529"/>
                        <a:pt x="262" y="507"/>
                        <a:pt x="285" y="498"/>
                      </a:cubicBezTo>
                      <a:lnTo>
                        <a:pt x="285" y="455"/>
                      </a:lnTo>
                      <a:cubicBezTo>
                        <a:pt x="262" y="451"/>
                        <a:pt x="241" y="442"/>
                        <a:pt x="223" y="430"/>
                      </a:cubicBezTo>
                      <a:lnTo>
                        <a:pt x="193" y="460"/>
                      </a:lnTo>
                      <a:cubicBezTo>
                        <a:pt x="202" y="482"/>
                        <a:pt x="198" y="509"/>
                        <a:pt x="179" y="528"/>
                      </a:cubicBezTo>
                      <a:cubicBezTo>
                        <a:pt x="155" y="552"/>
                        <a:pt x="115" y="552"/>
                        <a:pt x="91" y="528"/>
                      </a:cubicBezTo>
                      <a:cubicBezTo>
                        <a:pt x="66" y="503"/>
                        <a:pt x="66" y="463"/>
                        <a:pt x="91" y="439"/>
                      </a:cubicBezTo>
                      <a:cubicBezTo>
                        <a:pt x="109" y="421"/>
                        <a:pt x="136" y="416"/>
                        <a:pt x="158" y="425"/>
                      </a:cubicBezTo>
                      <a:lnTo>
                        <a:pt x="189" y="395"/>
                      </a:lnTo>
                      <a:cubicBezTo>
                        <a:pt x="176" y="377"/>
                        <a:pt x="167" y="356"/>
                        <a:pt x="163" y="334"/>
                      </a:cubicBezTo>
                      <a:lnTo>
                        <a:pt x="121" y="334"/>
                      </a:lnTo>
                      <a:cubicBezTo>
                        <a:pt x="111" y="356"/>
                        <a:pt x="89" y="372"/>
                        <a:pt x="63" y="372"/>
                      </a:cubicBezTo>
                      <a:cubicBezTo>
                        <a:pt x="28" y="372"/>
                        <a:pt x="0" y="344"/>
                        <a:pt x="0" y="309"/>
                      </a:cubicBezTo>
                      <a:cubicBezTo>
                        <a:pt x="0" y="274"/>
                        <a:pt x="28" y="246"/>
                        <a:pt x="63" y="246"/>
                      </a:cubicBezTo>
                      <a:cubicBezTo>
                        <a:pt x="89" y="246"/>
                        <a:pt x="111" y="262"/>
                        <a:pt x="121" y="285"/>
                      </a:cubicBezTo>
                      <a:lnTo>
                        <a:pt x="163" y="285"/>
                      </a:lnTo>
                      <a:cubicBezTo>
                        <a:pt x="167" y="262"/>
                        <a:pt x="176" y="241"/>
                        <a:pt x="189" y="223"/>
                      </a:cubicBezTo>
                      <a:lnTo>
                        <a:pt x="158" y="193"/>
                      </a:lnTo>
                      <a:cubicBezTo>
                        <a:pt x="136" y="202"/>
                        <a:pt x="109" y="198"/>
                        <a:pt x="91" y="179"/>
                      </a:cubicBezTo>
                      <a:cubicBezTo>
                        <a:pt x="66" y="155"/>
                        <a:pt x="66" y="115"/>
                        <a:pt x="91" y="91"/>
                      </a:cubicBezTo>
                      <a:cubicBezTo>
                        <a:pt x="115" y="66"/>
                        <a:pt x="155" y="66"/>
                        <a:pt x="179" y="91"/>
                      </a:cubicBezTo>
                      <a:cubicBezTo>
                        <a:pt x="198" y="109"/>
                        <a:pt x="202" y="136"/>
                        <a:pt x="193" y="158"/>
                      </a:cubicBezTo>
                      <a:lnTo>
                        <a:pt x="223" y="189"/>
                      </a:lnTo>
                      <a:cubicBezTo>
                        <a:pt x="241" y="176"/>
                        <a:pt x="262" y="167"/>
                        <a:pt x="285" y="163"/>
                      </a:cubicBezTo>
                      <a:lnTo>
                        <a:pt x="285" y="121"/>
                      </a:lnTo>
                      <a:cubicBezTo>
                        <a:pt x="262" y="111"/>
                        <a:pt x="246" y="89"/>
                        <a:pt x="246" y="63"/>
                      </a:cubicBezTo>
                      <a:cubicBezTo>
                        <a:pt x="246" y="28"/>
                        <a:pt x="274" y="0"/>
                        <a:pt x="309" y="0"/>
                      </a:cubicBezTo>
                      <a:cubicBezTo>
                        <a:pt x="344" y="0"/>
                        <a:pt x="372" y="28"/>
                        <a:pt x="372" y="63"/>
                      </a:cubicBezTo>
                      <a:cubicBezTo>
                        <a:pt x="372" y="89"/>
                        <a:pt x="356" y="111"/>
                        <a:pt x="334" y="121"/>
                      </a:cubicBezTo>
                      <a:lnTo>
                        <a:pt x="334" y="163"/>
                      </a:lnTo>
                      <a:cubicBezTo>
                        <a:pt x="356" y="167"/>
                        <a:pt x="377" y="176"/>
                        <a:pt x="395" y="189"/>
                      </a:cubicBezTo>
                      <a:lnTo>
                        <a:pt x="425" y="158"/>
                      </a:lnTo>
                      <a:cubicBezTo>
                        <a:pt x="416" y="136"/>
                        <a:pt x="421" y="109"/>
                        <a:pt x="439" y="91"/>
                      </a:cubicBezTo>
                      <a:cubicBezTo>
                        <a:pt x="463" y="66"/>
                        <a:pt x="503" y="66"/>
                        <a:pt x="528" y="91"/>
                      </a:cubicBezTo>
                      <a:cubicBezTo>
                        <a:pt x="552" y="115"/>
                        <a:pt x="552" y="155"/>
                        <a:pt x="528" y="179"/>
                      </a:cubicBezTo>
                      <a:cubicBezTo>
                        <a:pt x="509" y="198"/>
                        <a:pt x="482" y="202"/>
                        <a:pt x="460" y="193"/>
                      </a:cubicBezTo>
                      <a:lnTo>
                        <a:pt x="430" y="223"/>
                      </a:lnTo>
                      <a:cubicBezTo>
                        <a:pt x="442" y="241"/>
                        <a:pt x="451" y="262"/>
                        <a:pt x="455" y="285"/>
                      </a:cubicBezTo>
                      <a:lnTo>
                        <a:pt x="498" y="285"/>
                      </a:lnTo>
                      <a:cubicBezTo>
                        <a:pt x="507" y="262"/>
                        <a:pt x="529" y="246"/>
                        <a:pt x="555" y="246"/>
                      </a:cubicBezTo>
                      <a:cubicBezTo>
                        <a:pt x="590" y="246"/>
                        <a:pt x="618" y="274"/>
                        <a:pt x="618" y="309"/>
                      </a:cubicBezTo>
                      <a:close/>
                    </a:path>
                  </a:pathLst>
                </a:custGeom>
                <a:solidFill>
                  <a:srgbClr val="FC6E3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sp>
          <p:nvSpPr>
            <p:cNvPr id="42" name="文本框 41"/>
            <p:cNvSpPr txBox="1"/>
            <p:nvPr/>
          </p:nvSpPr>
          <p:spPr>
            <a:xfrm>
              <a:off x="1729274" y="2659404"/>
              <a:ext cx="856764" cy="602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rPr>
                <a:t>02</a:t>
              </a:r>
              <a:endParaRPr lang="zh-CN" altLang="en-US" sz="240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600643" y="729966"/>
            <a:ext cx="3924300" cy="857618"/>
            <a:chOff x="1624359" y="797578"/>
            <a:chExt cx="3924300" cy="857618"/>
          </a:xfrm>
        </p:grpSpPr>
        <p:sp>
          <p:nvSpPr>
            <p:cNvPr id="81" name="文本框 80"/>
            <p:cNvSpPr txBox="1"/>
            <p:nvPr/>
          </p:nvSpPr>
          <p:spPr>
            <a:xfrm>
              <a:off x="1624359" y="1133226"/>
              <a:ext cx="388620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rPr>
                <a:t>正确处置烧烫伤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1662459" y="797578"/>
              <a:ext cx="3886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000" spc="600">
                  <a:solidFill>
                    <a:srgbClr val="FC6E3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rPr>
                <a:t>PART.</a:t>
              </a:r>
              <a:endParaRPr lang="zh-CN" altLang="en-US" sz="2000" spc="600">
                <a:solidFill>
                  <a:srgbClr val="FC6E3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</p:grpSp>
      <p:sp>
        <p:nvSpPr>
          <p:cNvPr id="83" name="矩形 82"/>
          <p:cNvSpPr/>
          <p:nvPr/>
        </p:nvSpPr>
        <p:spPr>
          <a:xfrm>
            <a:off x="1424305" y="2350770"/>
            <a:ext cx="6904355" cy="4046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 fontAlgn="auto">
              <a:lnSpc>
                <a:spcPct val="100000"/>
              </a:lnSpc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冲水是为了降低体表的温度，最大程度地降低造成烧伤的热量，不再持续灼伤皮肤。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  <a:p>
            <a:pPr indent="457200" fontAlgn="auto">
              <a:lnSpc>
                <a:spcPct val="100000"/>
              </a:lnSpc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儿童烧伤后使用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冷水（10-20℃）冲洗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烫伤部位时，需注意控制流速，避免流速过大，只要疼痛感消失即可停止冲洗动作，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一般20-30分钟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。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84" name="箭头: 五边形 83"/>
          <p:cNvSpPr/>
          <p:nvPr/>
        </p:nvSpPr>
        <p:spPr>
          <a:xfrm>
            <a:off x="1764665" y="1717675"/>
            <a:ext cx="5552440" cy="502920"/>
          </a:xfrm>
          <a:prstGeom prst="homePlate">
            <a:avLst/>
          </a:prstGeom>
          <a:solidFill>
            <a:srgbClr val="FC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阿里巴巴普惠体 B" panose="00020600040101010101" pitchFamily="18" charset="-122"/>
                <a:sym typeface="+mn-lt"/>
              </a:rPr>
              <a:t>1.冲</a:t>
            </a:r>
            <a:endParaRPr lang="en-US" altLang="zh-CN" sz="24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91" name="virus-molecule_65950"/>
          <p:cNvSpPr/>
          <p:nvPr/>
        </p:nvSpPr>
        <p:spPr>
          <a:xfrm>
            <a:off x="1218437" y="1795292"/>
            <a:ext cx="375414" cy="374828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  <a:gd name="T112" fmla="*/ 372171 w 604011"/>
              <a:gd name="T113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8" h="618">
                <a:moveTo>
                  <a:pt x="618" y="309"/>
                </a:moveTo>
                <a:cubicBezTo>
                  <a:pt x="618" y="344"/>
                  <a:pt x="590" y="372"/>
                  <a:pt x="555" y="372"/>
                </a:cubicBezTo>
                <a:cubicBezTo>
                  <a:pt x="529" y="372"/>
                  <a:pt x="507" y="356"/>
                  <a:pt x="498" y="334"/>
                </a:cubicBezTo>
                <a:lnTo>
                  <a:pt x="455" y="334"/>
                </a:lnTo>
                <a:cubicBezTo>
                  <a:pt x="451" y="356"/>
                  <a:pt x="442" y="377"/>
                  <a:pt x="430" y="395"/>
                </a:cubicBezTo>
                <a:lnTo>
                  <a:pt x="460" y="425"/>
                </a:lnTo>
                <a:cubicBezTo>
                  <a:pt x="482" y="416"/>
                  <a:pt x="509" y="421"/>
                  <a:pt x="528" y="439"/>
                </a:cubicBezTo>
                <a:cubicBezTo>
                  <a:pt x="552" y="463"/>
                  <a:pt x="552" y="503"/>
                  <a:pt x="528" y="528"/>
                </a:cubicBezTo>
                <a:cubicBezTo>
                  <a:pt x="503" y="552"/>
                  <a:pt x="463" y="552"/>
                  <a:pt x="439" y="528"/>
                </a:cubicBezTo>
                <a:cubicBezTo>
                  <a:pt x="421" y="509"/>
                  <a:pt x="416" y="482"/>
                  <a:pt x="425" y="460"/>
                </a:cubicBezTo>
                <a:lnTo>
                  <a:pt x="395" y="430"/>
                </a:lnTo>
                <a:cubicBezTo>
                  <a:pt x="377" y="442"/>
                  <a:pt x="356" y="451"/>
                  <a:pt x="334" y="455"/>
                </a:cubicBezTo>
                <a:lnTo>
                  <a:pt x="334" y="498"/>
                </a:lnTo>
                <a:cubicBezTo>
                  <a:pt x="356" y="507"/>
                  <a:pt x="372" y="529"/>
                  <a:pt x="372" y="555"/>
                </a:cubicBezTo>
                <a:cubicBezTo>
                  <a:pt x="372" y="590"/>
                  <a:pt x="344" y="618"/>
                  <a:pt x="309" y="618"/>
                </a:cubicBezTo>
                <a:cubicBezTo>
                  <a:pt x="274" y="618"/>
                  <a:pt x="246" y="590"/>
                  <a:pt x="246" y="555"/>
                </a:cubicBezTo>
                <a:cubicBezTo>
                  <a:pt x="246" y="529"/>
                  <a:pt x="262" y="507"/>
                  <a:pt x="285" y="498"/>
                </a:cubicBezTo>
                <a:lnTo>
                  <a:pt x="285" y="455"/>
                </a:lnTo>
                <a:cubicBezTo>
                  <a:pt x="262" y="451"/>
                  <a:pt x="241" y="442"/>
                  <a:pt x="223" y="430"/>
                </a:cubicBezTo>
                <a:lnTo>
                  <a:pt x="193" y="460"/>
                </a:lnTo>
                <a:cubicBezTo>
                  <a:pt x="202" y="482"/>
                  <a:pt x="198" y="509"/>
                  <a:pt x="179" y="528"/>
                </a:cubicBezTo>
                <a:cubicBezTo>
                  <a:pt x="155" y="552"/>
                  <a:pt x="115" y="552"/>
                  <a:pt x="91" y="528"/>
                </a:cubicBezTo>
                <a:cubicBezTo>
                  <a:pt x="66" y="503"/>
                  <a:pt x="66" y="463"/>
                  <a:pt x="91" y="439"/>
                </a:cubicBezTo>
                <a:cubicBezTo>
                  <a:pt x="109" y="421"/>
                  <a:pt x="136" y="416"/>
                  <a:pt x="158" y="425"/>
                </a:cubicBezTo>
                <a:lnTo>
                  <a:pt x="189" y="395"/>
                </a:lnTo>
                <a:cubicBezTo>
                  <a:pt x="176" y="377"/>
                  <a:pt x="167" y="356"/>
                  <a:pt x="163" y="334"/>
                </a:cubicBezTo>
                <a:lnTo>
                  <a:pt x="121" y="334"/>
                </a:lnTo>
                <a:cubicBezTo>
                  <a:pt x="111" y="356"/>
                  <a:pt x="89" y="372"/>
                  <a:pt x="63" y="372"/>
                </a:cubicBezTo>
                <a:cubicBezTo>
                  <a:pt x="28" y="372"/>
                  <a:pt x="0" y="344"/>
                  <a:pt x="0" y="309"/>
                </a:cubicBezTo>
                <a:cubicBezTo>
                  <a:pt x="0" y="274"/>
                  <a:pt x="28" y="246"/>
                  <a:pt x="63" y="246"/>
                </a:cubicBezTo>
                <a:cubicBezTo>
                  <a:pt x="89" y="246"/>
                  <a:pt x="111" y="262"/>
                  <a:pt x="121" y="285"/>
                </a:cubicBezTo>
                <a:lnTo>
                  <a:pt x="163" y="285"/>
                </a:lnTo>
                <a:cubicBezTo>
                  <a:pt x="167" y="262"/>
                  <a:pt x="176" y="241"/>
                  <a:pt x="189" y="223"/>
                </a:cubicBezTo>
                <a:lnTo>
                  <a:pt x="158" y="193"/>
                </a:lnTo>
                <a:cubicBezTo>
                  <a:pt x="136" y="202"/>
                  <a:pt x="109" y="198"/>
                  <a:pt x="91" y="179"/>
                </a:cubicBezTo>
                <a:cubicBezTo>
                  <a:pt x="66" y="155"/>
                  <a:pt x="66" y="115"/>
                  <a:pt x="91" y="91"/>
                </a:cubicBezTo>
                <a:cubicBezTo>
                  <a:pt x="115" y="66"/>
                  <a:pt x="155" y="66"/>
                  <a:pt x="179" y="91"/>
                </a:cubicBezTo>
                <a:cubicBezTo>
                  <a:pt x="198" y="109"/>
                  <a:pt x="202" y="136"/>
                  <a:pt x="193" y="158"/>
                </a:cubicBezTo>
                <a:lnTo>
                  <a:pt x="223" y="189"/>
                </a:lnTo>
                <a:cubicBezTo>
                  <a:pt x="241" y="176"/>
                  <a:pt x="262" y="167"/>
                  <a:pt x="285" y="163"/>
                </a:cubicBezTo>
                <a:lnTo>
                  <a:pt x="285" y="121"/>
                </a:lnTo>
                <a:cubicBezTo>
                  <a:pt x="262" y="111"/>
                  <a:pt x="246" y="89"/>
                  <a:pt x="246" y="63"/>
                </a:cubicBezTo>
                <a:cubicBezTo>
                  <a:pt x="246" y="28"/>
                  <a:pt x="274" y="0"/>
                  <a:pt x="309" y="0"/>
                </a:cubicBezTo>
                <a:cubicBezTo>
                  <a:pt x="344" y="0"/>
                  <a:pt x="372" y="28"/>
                  <a:pt x="372" y="63"/>
                </a:cubicBezTo>
                <a:cubicBezTo>
                  <a:pt x="372" y="89"/>
                  <a:pt x="356" y="111"/>
                  <a:pt x="334" y="121"/>
                </a:cubicBezTo>
                <a:lnTo>
                  <a:pt x="334" y="163"/>
                </a:lnTo>
                <a:cubicBezTo>
                  <a:pt x="356" y="167"/>
                  <a:pt x="377" y="176"/>
                  <a:pt x="395" y="189"/>
                </a:cubicBezTo>
                <a:lnTo>
                  <a:pt x="425" y="158"/>
                </a:lnTo>
                <a:cubicBezTo>
                  <a:pt x="416" y="136"/>
                  <a:pt x="421" y="109"/>
                  <a:pt x="439" y="91"/>
                </a:cubicBezTo>
                <a:cubicBezTo>
                  <a:pt x="463" y="66"/>
                  <a:pt x="503" y="66"/>
                  <a:pt x="528" y="91"/>
                </a:cubicBezTo>
                <a:cubicBezTo>
                  <a:pt x="552" y="115"/>
                  <a:pt x="552" y="155"/>
                  <a:pt x="528" y="179"/>
                </a:cubicBezTo>
                <a:cubicBezTo>
                  <a:pt x="509" y="198"/>
                  <a:pt x="482" y="202"/>
                  <a:pt x="460" y="193"/>
                </a:cubicBezTo>
                <a:lnTo>
                  <a:pt x="430" y="223"/>
                </a:lnTo>
                <a:cubicBezTo>
                  <a:pt x="442" y="241"/>
                  <a:pt x="451" y="262"/>
                  <a:pt x="455" y="285"/>
                </a:cubicBezTo>
                <a:lnTo>
                  <a:pt x="498" y="285"/>
                </a:lnTo>
                <a:cubicBezTo>
                  <a:pt x="507" y="262"/>
                  <a:pt x="529" y="246"/>
                  <a:pt x="555" y="246"/>
                </a:cubicBezTo>
                <a:cubicBezTo>
                  <a:pt x="590" y="246"/>
                  <a:pt x="618" y="274"/>
                  <a:pt x="618" y="309"/>
                </a:cubicBezTo>
                <a:close/>
              </a:path>
            </a:pathLst>
          </a:custGeom>
          <a:solidFill>
            <a:srgbClr val="FC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23" name="图片 22" descr="D:\桌面文件\青少年卫生安全教育\df8e3b95383f4d8e90f66acfc50c9b38.jpgdf8e3b95383f4d8e90f66acfc50c9b3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28883" y="3216816"/>
            <a:ext cx="2762508" cy="18059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 bldLvl="0" animBg="1"/>
      <p:bldP spid="9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2100" y="333114"/>
            <a:ext cx="11607800" cy="6191773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674877" y="764689"/>
            <a:ext cx="913467" cy="789423"/>
            <a:chOff x="1389901" y="2360457"/>
            <a:chExt cx="1196137" cy="1033708"/>
          </a:xfrm>
        </p:grpSpPr>
        <p:grpSp>
          <p:nvGrpSpPr>
            <p:cNvPr id="11" name="组合 10"/>
            <p:cNvGrpSpPr/>
            <p:nvPr/>
          </p:nvGrpSpPr>
          <p:grpSpPr>
            <a:xfrm>
              <a:off x="1389901" y="2360457"/>
              <a:ext cx="1190014" cy="1033708"/>
              <a:chOff x="1389901" y="2360457"/>
              <a:chExt cx="1190014" cy="1033708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1709058" y="2523308"/>
                <a:ext cx="870857" cy="870857"/>
              </a:xfrm>
              <a:prstGeom prst="ellipse">
                <a:avLst/>
              </a:prstGeom>
              <a:solidFill>
                <a:srgbClr val="FC6E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1389901" y="2360457"/>
                <a:ext cx="544277" cy="481802"/>
                <a:chOff x="1400773" y="2360457"/>
                <a:chExt cx="610684" cy="540586"/>
              </a:xfrm>
            </p:grpSpPr>
            <p:sp>
              <p:nvSpPr>
                <p:cNvPr id="33" name="virus-molecule_65950"/>
                <p:cNvSpPr/>
                <p:nvPr/>
              </p:nvSpPr>
              <p:spPr>
                <a:xfrm>
                  <a:off x="1400773" y="2544093"/>
                  <a:ext cx="357508" cy="356950"/>
                </a:xfrm>
                <a:custGeom>
                  <a:avLst/>
                  <a:gdLst>
                    <a:gd name="T0" fmla="*/ 372171 w 604011"/>
                    <a:gd name="T1" fmla="*/ 372171 w 604011"/>
                    <a:gd name="T2" fmla="*/ 372171 w 604011"/>
                    <a:gd name="T3" fmla="*/ 372171 w 604011"/>
                    <a:gd name="T4" fmla="*/ 372171 w 604011"/>
                    <a:gd name="T5" fmla="*/ 372171 w 604011"/>
                    <a:gd name="T6" fmla="*/ 372171 w 604011"/>
                    <a:gd name="T7" fmla="*/ 372171 w 604011"/>
                    <a:gd name="T8" fmla="*/ 372171 w 604011"/>
                    <a:gd name="T9" fmla="*/ 372171 w 604011"/>
                    <a:gd name="T10" fmla="*/ 372171 w 604011"/>
                    <a:gd name="T11" fmla="*/ 372171 w 604011"/>
                    <a:gd name="T12" fmla="*/ 372171 w 604011"/>
                    <a:gd name="T13" fmla="*/ 372171 w 604011"/>
                    <a:gd name="T14" fmla="*/ 372171 w 604011"/>
                    <a:gd name="T15" fmla="*/ 372171 w 604011"/>
                    <a:gd name="T16" fmla="*/ 372171 w 604011"/>
                    <a:gd name="T17" fmla="*/ 372171 w 604011"/>
                    <a:gd name="T18" fmla="*/ 372171 w 604011"/>
                    <a:gd name="T19" fmla="*/ 372171 w 604011"/>
                    <a:gd name="T20" fmla="*/ 372171 w 604011"/>
                    <a:gd name="T21" fmla="*/ 372171 w 604011"/>
                    <a:gd name="T22" fmla="*/ 372171 w 604011"/>
                    <a:gd name="T23" fmla="*/ 372171 w 604011"/>
                    <a:gd name="T24" fmla="*/ 372171 w 604011"/>
                    <a:gd name="T25" fmla="*/ 372171 w 604011"/>
                    <a:gd name="T26" fmla="*/ 372171 w 604011"/>
                    <a:gd name="T27" fmla="*/ 372171 w 604011"/>
                    <a:gd name="T28" fmla="*/ 372171 w 604011"/>
                    <a:gd name="T29" fmla="*/ 372171 w 604011"/>
                    <a:gd name="T30" fmla="*/ 372171 w 604011"/>
                    <a:gd name="T31" fmla="*/ 372171 w 604011"/>
                    <a:gd name="T32" fmla="*/ 372171 w 604011"/>
                    <a:gd name="T33" fmla="*/ 372171 w 604011"/>
                    <a:gd name="T34" fmla="*/ 372171 w 604011"/>
                    <a:gd name="T35" fmla="*/ 372171 w 604011"/>
                    <a:gd name="T36" fmla="*/ 372171 w 604011"/>
                    <a:gd name="T37" fmla="*/ 372171 w 604011"/>
                    <a:gd name="T38" fmla="*/ 372171 w 604011"/>
                    <a:gd name="T39" fmla="*/ 372171 w 604011"/>
                    <a:gd name="T40" fmla="*/ 372171 w 604011"/>
                    <a:gd name="T41" fmla="*/ 372171 w 604011"/>
                    <a:gd name="T42" fmla="*/ 372171 w 604011"/>
                    <a:gd name="T43" fmla="*/ 372171 w 604011"/>
                    <a:gd name="T44" fmla="*/ 372171 w 604011"/>
                    <a:gd name="T45" fmla="*/ 372171 w 604011"/>
                    <a:gd name="T46" fmla="*/ 372171 w 604011"/>
                    <a:gd name="T47" fmla="*/ 372171 w 604011"/>
                    <a:gd name="T48" fmla="*/ 372171 w 604011"/>
                    <a:gd name="T49" fmla="*/ 372171 w 604011"/>
                    <a:gd name="T50" fmla="*/ 372171 w 604011"/>
                    <a:gd name="T51" fmla="*/ 372171 w 604011"/>
                    <a:gd name="T52" fmla="*/ 372171 w 604011"/>
                    <a:gd name="T53" fmla="*/ 372171 w 604011"/>
                    <a:gd name="T54" fmla="*/ 372171 w 604011"/>
                    <a:gd name="T55" fmla="*/ 372171 w 604011"/>
                    <a:gd name="T56" fmla="*/ 372171 w 604011"/>
                    <a:gd name="T57" fmla="*/ 372171 w 604011"/>
                    <a:gd name="T58" fmla="*/ 372171 w 604011"/>
                    <a:gd name="T59" fmla="*/ 372171 w 604011"/>
                    <a:gd name="T60" fmla="*/ 372171 w 604011"/>
                    <a:gd name="T61" fmla="*/ 372171 w 604011"/>
                    <a:gd name="T62" fmla="*/ 372171 w 604011"/>
                    <a:gd name="T63" fmla="*/ 372171 w 604011"/>
                    <a:gd name="T64" fmla="*/ 372171 w 604011"/>
                    <a:gd name="T65" fmla="*/ 372171 w 604011"/>
                    <a:gd name="T66" fmla="*/ 372171 w 604011"/>
                    <a:gd name="T67" fmla="*/ 372171 w 604011"/>
                    <a:gd name="T68" fmla="*/ 372171 w 604011"/>
                    <a:gd name="T69" fmla="*/ 372171 w 604011"/>
                    <a:gd name="T70" fmla="*/ 372171 w 604011"/>
                    <a:gd name="T71" fmla="*/ 372171 w 604011"/>
                    <a:gd name="T72" fmla="*/ 372171 w 604011"/>
                    <a:gd name="T73" fmla="*/ 372171 w 604011"/>
                    <a:gd name="T74" fmla="*/ 372171 w 604011"/>
                    <a:gd name="T75" fmla="*/ 372171 w 604011"/>
                    <a:gd name="T76" fmla="*/ 372171 w 604011"/>
                    <a:gd name="T77" fmla="*/ 372171 w 604011"/>
                    <a:gd name="T78" fmla="*/ 372171 w 604011"/>
                    <a:gd name="T79" fmla="*/ 372171 w 604011"/>
                    <a:gd name="T80" fmla="*/ 372171 w 604011"/>
                    <a:gd name="T81" fmla="*/ 372171 w 604011"/>
                    <a:gd name="T82" fmla="*/ 372171 w 604011"/>
                    <a:gd name="T83" fmla="*/ 372171 w 604011"/>
                    <a:gd name="T84" fmla="*/ 372171 w 604011"/>
                    <a:gd name="T85" fmla="*/ 372171 w 604011"/>
                    <a:gd name="T86" fmla="*/ 372171 w 604011"/>
                    <a:gd name="T87" fmla="*/ 372171 w 604011"/>
                    <a:gd name="T88" fmla="*/ 372171 w 604011"/>
                    <a:gd name="T89" fmla="*/ 372171 w 604011"/>
                    <a:gd name="T90" fmla="*/ 372171 w 604011"/>
                    <a:gd name="T91" fmla="*/ 372171 w 604011"/>
                    <a:gd name="T92" fmla="*/ 372171 w 604011"/>
                    <a:gd name="T93" fmla="*/ 372171 w 604011"/>
                    <a:gd name="T94" fmla="*/ 372171 w 604011"/>
                    <a:gd name="T95" fmla="*/ 372171 w 604011"/>
                    <a:gd name="T96" fmla="*/ 372171 w 604011"/>
                    <a:gd name="T97" fmla="*/ 372171 w 604011"/>
                    <a:gd name="T98" fmla="*/ 372171 w 604011"/>
                    <a:gd name="T99" fmla="*/ 372171 w 604011"/>
                    <a:gd name="T100" fmla="*/ 372171 w 604011"/>
                    <a:gd name="T101" fmla="*/ 372171 w 604011"/>
                    <a:gd name="T102" fmla="*/ 372171 w 604011"/>
                    <a:gd name="T103" fmla="*/ 372171 w 604011"/>
                    <a:gd name="T104" fmla="*/ 372171 w 604011"/>
                    <a:gd name="T105" fmla="*/ 372171 w 604011"/>
                    <a:gd name="T106" fmla="*/ 372171 w 604011"/>
                    <a:gd name="T107" fmla="*/ 372171 w 604011"/>
                    <a:gd name="T108" fmla="*/ 372171 w 604011"/>
                    <a:gd name="T109" fmla="*/ 372171 w 604011"/>
                    <a:gd name="T110" fmla="*/ 372171 w 604011"/>
                    <a:gd name="T111" fmla="*/ 372171 w 604011"/>
                    <a:gd name="T112" fmla="*/ 372171 w 604011"/>
                    <a:gd name="T113" fmla="*/ 372171 w 6040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18" h="618">
                      <a:moveTo>
                        <a:pt x="618" y="309"/>
                      </a:moveTo>
                      <a:cubicBezTo>
                        <a:pt x="618" y="344"/>
                        <a:pt x="590" y="372"/>
                        <a:pt x="555" y="372"/>
                      </a:cubicBezTo>
                      <a:cubicBezTo>
                        <a:pt x="529" y="372"/>
                        <a:pt x="507" y="356"/>
                        <a:pt x="498" y="334"/>
                      </a:cubicBezTo>
                      <a:lnTo>
                        <a:pt x="455" y="334"/>
                      </a:lnTo>
                      <a:cubicBezTo>
                        <a:pt x="451" y="356"/>
                        <a:pt x="442" y="377"/>
                        <a:pt x="430" y="395"/>
                      </a:cubicBezTo>
                      <a:lnTo>
                        <a:pt x="460" y="425"/>
                      </a:lnTo>
                      <a:cubicBezTo>
                        <a:pt x="482" y="416"/>
                        <a:pt x="509" y="421"/>
                        <a:pt x="528" y="439"/>
                      </a:cubicBezTo>
                      <a:cubicBezTo>
                        <a:pt x="552" y="463"/>
                        <a:pt x="552" y="503"/>
                        <a:pt x="528" y="528"/>
                      </a:cubicBezTo>
                      <a:cubicBezTo>
                        <a:pt x="503" y="552"/>
                        <a:pt x="463" y="552"/>
                        <a:pt x="439" y="528"/>
                      </a:cubicBezTo>
                      <a:cubicBezTo>
                        <a:pt x="421" y="509"/>
                        <a:pt x="416" y="482"/>
                        <a:pt x="425" y="460"/>
                      </a:cubicBezTo>
                      <a:lnTo>
                        <a:pt x="395" y="430"/>
                      </a:lnTo>
                      <a:cubicBezTo>
                        <a:pt x="377" y="442"/>
                        <a:pt x="356" y="451"/>
                        <a:pt x="334" y="455"/>
                      </a:cubicBezTo>
                      <a:lnTo>
                        <a:pt x="334" y="498"/>
                      </a:lnTo>
                      <a:cubicBezTo>
                        <a:pt x="356" y="507"/>
                        <a:pt x="372" y="529"/>
                        <a:pt x="372" y="555"/>
                      </a:cubicBezTo>
                      <a:cubicBezTo>
                        <a:pt x="372" y="590"/>
                        <a:pt x="344" y="618"/>
                        <a:pt x="309" y="618"/>
                      </a:cubicBezTo>
                      <a:cubicBezTo>
                        <a:pt x="274" y="618"/>
                        <a:pt x="246" y="590"/>
                        <a:pt x="246" y="555"/>
                      </a:cubicBezTo>
                      <a:cubicBezTo>
                        <a:pt x="246" y="529"/>
                        <a:pt x="262" y="507"/>
                        <a:pt x="285" y="498"/>
                      </a:cubicBezTo>
                      <a:lnTo>
                        <a:pt x="285" y="455"/>
                      </a:lnTo>
                      <a:cubicBezTo>
                        <a:pt x="262" y="451"/>
                        <a:pt x="241" y="442"/>
                        <a:pt x="223" y="430"/>
                      </a:cubicBezTo>
                      <a:lnTo>
                        <a:pt x="193" y="460"/>
                      </a:lnTo>
                      <a:cubicBezTo>
                        <a:pt x="202" y="482"/>
                        <a:pt x="198" y="509"/>
                        <a:pt x="179" y="528"/>
                      </a:cubicBezTo>
                      <a:cubicBezTo>
                        <a:pt x="155" y="552"/>
                        <a:pt x="115" y="552"/>
                        <a:pt x="91" y="528"/>
                      </a:cubicBezTo>
                      <a:cubicBezTo>
                        <a:pt x="66" y="503"/>
                        <a:pt x="66" y="463"/>
                        <a:pt x="91" y="439"/>
                      </a:cubicBezTo>
                      <a:cubicBezTo>
                        <a:pt x="109" y="421"/>
                        <a:pt x="136" y="416"/>
                        <a:pt x="158" y="425"/>
                      </a:cubicBezTo>
                      <a:lnTo>
                        <a:pt x="189" y="395"/>
                      </a:lnTo>
                      <a:cubicBezTo>
                        <a:pt x="176" y="377"/>
                        <a:pt x="167" y="356"/>
                        <a:pt x="163" y="334"/>
                      </a:cubicBezTo>
                      <a:lnTo>
                        <a:pt x="121" y="334"/>
                      </a:lnTo>
                      <a:cubicBezTo>
                        <a:pt x="111" y="356"/>
                        <a:pt x="89" y="372"/>
                        <a:pt x="63" y="372"/>
                      </a:cubicBezTo>
                      <a:cubicBezTo>
                        <a:pt x="28" y="372"/>
                        <a:pt x="0" y="344"/>
                        <a:pt x="0" y="309"/>
                      </a:cubicBezTo>
                      <a:cubicBezTo>
                        <a:pt x="0" y="274"/>
                        <a:pt x="28" y="246"/>
                        <a:pt x="63" y="246"/>
                      </a:cubicBezTo>
                      <a:cubicBezTo>
                        <a:pt x="89" y="246"/>
                        <a:pt x="111" y="262"/>
                        <a:pt x="121" y="285"/>
                      </a:cubicBezTo>
                      <a:lnTo>
                        <a:pt x="163" y="285"/>
                      </a:lnTo>
                      <a:cubicBezTo>
                        <a:pt x="167" y="262"/>
                        <a:pt x="176" y="241"/>
                        <a:pt x="189" y="223"/>
                      </a:cubicBezTo>
                      <a:lnTo>
                        <a:pt x="158" y="193"/>
                      </a:lnTo>
                      <a:cubicBezTo>
                        <a:pt x="136" y="202"/>
                        <a:pt x="109" y="198"/>
                        <a:pt x="91" y="179"/>
                      </a:cubicBezTo>
                      <a:cubicBezTo>
                        <a:pt x="66" y="155"/>
                        <a:pt x="66" y="115"/>
                        <a:pt x="91" y="91"/>
                      </a:cubicBezTo>
                      <a:cubicBezTo>
                        <a:pt x="115" y="66"/>
                        <a:pt x="155" y="66"/>
                        <a:pt x="179" y="91"/>
                      </a:cubicBezTo>
                      <a:cubicBezTo>
                        <a:pt x="198" y="109"/>
                        <a:pt x="202" y="136"/>
                        <a:pt x="193" y="158"/>
                      </a:cubicBezTo>
                      <a:lnTo>
                        <a:pt x="223" y="189"/>
                      </a:lnTo>
                      <a:cubicBezTo>
                        <a:pt x="241" y="176"/>
                        <a:pt x="262" y="167"/>
                        <a:pt x="285" y="163"/>
                      </a:cubicBezTo>
                      <a:lnTo>
                        <a:pt x="285" y="121"/>
                      </a:lnTo>
                      <a:cubicBezTo>
                        <a:pt x="262" y="111"/>
                        <a:pt x="246" y="89"/>
                        <a:pt x="246" y="63"/>
                      </a:cubicBezTo>
                      <a:cubicBezTo>
                        <a:pt x="246" y="28"/>
                        <a:pt x="274" y="0"/>
                        <a:pt x="309" y="0"/>
                      </a:cubicBezTo>
                      <a:cubicBezTo>
                        <a:pt x="344" y="0"/>
                        <a:pt x="372" y="28"/>
                        <a:pt x="372" y="63"/>
                      </a:cubicBezTo>
                      <a:cubicBezTo>
                        <a:pt x="372" y="89"/>
                        <a:pt x="356" y="111"/>
                        <a:pt x="334" y="121"/>
                      </a:cubicBezTo>
                      <a:lnTo>
                        <a:pt x="334" y="163"/>
                      </a:lnTo>
                      <a:cubicBezTo>
                        <a:pt x="356" y="167"/>
                        <a:pt x="377" y="176"/>
                        <a:pt x="395" y="189"/>
                      </a:cubicBezTo>
                      <a:lnTo>
                        <a:pt x="425" y="158"/>
                      </a:lnTo>
                      <a:cubicBezTo>
                        <a:pt x="416" y="136"/>
                        <a:pt x="421" y="109"/>
                        <a:pt x="439" y="91"/>
                      </a:cubicBezTo>
                      <a:cubicBezTo>
                        <a:pt x="463" y="66"/>
                        <a:pt x="503" y="66"/>
                        <a:pt x="528" y="91"/>
                      </a:cubicBezTo>
                      <a:cubicBezTo>
                        <a:pt x="552" y="115"/>
                        <a:pt x="552" y="155"/>
                        <a:pt x="528" y="179"/>
                      </a:cubicBezTo>
                      <a:cubicBezTo>
                        <a:pt x="509" y="198"/>
                        <a:pt x="482" y="202"/>
                        <a:pt x="460" y="193"/>
                      </a:cubicBezTo>
                      <a:lnTo>
                        <a:pt x="430" y="223"/>
                      </a:lnTo>
                      <a:cubicBezTo>
                        <a:pt x="442" y="241"/>
                        <a:pt x="451" y="262"/>
                        <a:pt x="455" y="285"/>
                      </a:cubicBezTo>
                      <a:lnTo>
                        <a:pt x="498" y="285"/>
                      </a:lnTo>
                      <a:cubicBezTo>
                        <a:pt x="507" y="262"/>
                        <a:pt x="529" y="246"/>
                        <a:pt x="555" y="246"/>
                      </a:cubicBezTo>
                      <a:cubicBezTo>
                        <a:pt x="590" y="246"/>
                        <a:pt x="618" y="274"/>
                        <a:pt x="618" y="309"/>
                      </a:cubicBezTo>
                      <a:close/>
                    </a:path>
                  </a:pathLst>
                </a:custGeom>
                <a:solidFill>
                  <a:srgbClr val="FC6E3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7" name="virus-molecule_65950"/>
                <p:cNvSpPr/>
                <p:nvPr/>
              </p:nvSpPr>
              <p:spPr>
                <a:xfrm>
                  <a:off x="1849441" y="2360457"/>
                  <a:ext cx="162016" cy="161763"/>
                </a:xfrm>
                <a:custGeom>
                  <a:avLst/>
                  <a:gdLst>
                    <a:gd name="T0" fmla="*/ 372171 w 604011"/>
                    <a:gd name="T1" fmla="*/ 372171 w 604011"/>
                    <a:gd name="T2" fmla="*/ 372171 w 604011"/>
                    <a:gd name="T3" fmla="*/ 372171 w 604011"/>
                    <a:gd name="T4" fmla="*/ 372171 w 604011"/>
                    <a:gd name="T5" fmla="*/ 372171 w 604011"/>
                    <a:gd name="T6" fmla="*/ 372171 w 604011"/>
                    <a:gd name="T7" fmla="*/ 372171 w 604011"/>
                    <a:gd name="T8" fmla="*/ 372171 w 604011"/>
                    <a:gd name="T9" fmla="*/ 372171 w 604011"/>
                    <a:gd name="T10" fmla="*/ 372171 w 604011"/>
                    <a:gd name="T11" fmla="*/ 372171 w 604011"/>
                    <a:gd name="T12" fmla="*/ 372171 w 604011"/>
                    <a:gd name="T13" fmla="*/ 372171 w 604011"/>
                    <a:gd name="T14" fmla="*/ 372171 w 604011"/>
                    <a:gd name="T15" fmla="*/ 372171 w 604011"/>
                    <a:gd name="T16" fmla="*/ 372171 w 604011"/>
                    <a:gd name="T17" fmla="*/ 372171 w 604011"/>
                    <a:gd name="T18" fmla="*/ 372171 w 604011"/>
                    <a:gd name="T19" fmla="*/ 372171 w 604011"/>
                    <a:gd name="T20" fmla="*/ 372171 w 604011"/>
                    <a:gd name="T21" fmla="*/ 372171 w 604011"/>
                    <a:gd name="T22" fmla="*/ 372171 w 604011"/>
                    <a:gd name="T23" fmla="*/ 372171 w 604011"/>
                    <a:gd name="T24" fmla="*/ 372171 w 604011"/>
                    <a:gd name="T25" fmla="*/ 372171 w 604011"/>
                    <a:gd name="T26" fmla="*/ 372171 w 604011"/>
                    <a:gd name="T27" fmla="*/ 372171 w 604011"/>
                    <a:gd name="T28" fmla="*/ 372171 w 604011"/>
                    <a:gd name="T29" fmla="*/ 372171 w 604011"/>
                    <a:gd name="T30" fmla="*/ 372171 w 604011"/>
                    <a:gd name="T31" fmla="*/ 372171 w 604011"/>
                    <a:gd name="T32" fmla="*/ 372171 w 604011"/>
                    <a:gd name="T33" fmla="*/ 372171 w 604011"/>
                    <a:gd name="T34" fmla="*/ 372171 w 604011"/>
                    <a:gd name="T35" fmla="*/ 372171 w 604011"/>
                    <a:gd name="T36" fmla="*/ 372171 w 604011"/>
                    <a:gd name="T37" fmla="*/ 372171 w 604011"/>
                    <a:gd name="T38" fmla="*/ 372171 w 604011"/>
                    <a:gd name="T39" fmla="*/ 372171 w 604011"/>
                    <a:gd name="T40" fmla="*/ 372171 w 604011"/>
                    <a:gd name="T41" fmla="*/ 372171 w 604011"/>
                    <a:gd name="T42" fmla="*/ 372171 w 604011"/>
                    <a:gd name="T43" fmla="*/ 372171 w 604011"/>
                    <a:gd name="T44" fmla="*/ 372171 w 604011"/>
                    <a:gd name="T45" fmla="*/ 372171 w 604011"/>
                    <a:gd name="T46" fmla="*/ 372171 w 604011"/>
                    <a:gd name="T47" fmla="*/ 372171 w 604011"/>
                    <a:gd name="T48" fmla="*/ 372171 w 604011"/>
                    <a:gd name="T49" fmla="*/ 372171 w 604011"/>
                    <a:gd name="T50" fmla="*/ 372171 w 604011"/>
                    <a:gd name="T51" fmla="*/ 372171 w 604011"/>
                    <a:gd name="T52" fmla="*/ 372171 w 604011"/>
                    <a:gd name="T53" fmla="*/ 372171 w 604011"/>
                    <a:gd name="T54" fmla="*/ 372171 w 604011"/>
                    <a:gd name="T55" fmla="*/ 372171 w 604011"/>
                    <a:gd name="T56" fmla="*/ 372171 w 604011"/>
                    <a:gd name="T57" fmla="*/ 372171 w 604011"/>
                    <a:gd name="T58" fmla="*/ 372171 w 604011"/>
                    <a:gd name="T59" fmla="*/ 372171 w 604011"/>
                    <a:gd name="T60" fmla="*/ 372171 w 604011"/>
                    <a:gd name="T61" fmla="*/ 372171 w 604011"/>
                    <a:gd name="T62" fmla="*/ 372171 w 604011"/>
                    <a:gd name="T63" fmla="*/ 372171 w 604011"/>
                    <a:gd name="T64" fmla="*/ 372171 w 604011"/>
                    <a:gd name="T65" fmla="*/ 372171 w 604011"/>
                    <a:gd name="T66" fmla="*/ 372171 w 604011"/>
                    <a:gd name="T67" fmla="*/ 372171 w 604011"/>
                    <a:gd name="T68" fmla="*/ 372171 w 604011"/>
                    <a:gd name="T69" fmla="*/ 372171 w 604011"/>
                    <a:gd name="T70" fmla="*/ 372171 w 604011"/>
                    <a:gd name="T71" fmla="*/ 372171 w 604011"/>
                    <a:gd name="T72" fmla="*/ 372171 w 604011"/>
                    <a:gd name="T73" fmla="*/ 372171 w 604011"/>
                    <a:gd name="T74" fmla="*/ 372171 w 604011"/>
                    <a:gd name="T75" fmla="*/ 372171 w 604011"/>
                    <a:gd name="T76" fmla="*/ 372171 w 604011"/>
                    <a:gd name="T77" fmla="*/ 372171 w 604011"/>
                    <a:gd name="T78" fmla="*/ 372171 w 604011"/>
                    <a:gd name="T79" fmla="*/ 372171 w 604011"/>
                    <a:gd name="T80" fmla="*/ 372171 w 604011"/>
                    <a:gd name="T81" fmla="*/ 372171 w 604011"/>
                    <a:gd name="T82" fmla="*/ 372171 w 604011"/>
                    <a:gd name="T83" fmla="*/ 372171 w 604011"/>
                    <a:gd name="T84" fmla="*/ 372171 w 604011"/>
                    <a:gd name="T85" fmla="*/ 372171 w 604011"/>
                    <a:gd name="T86" fmla="*/ 372171 w 604011"/>
                    <a:gd name="T87" fmla="*/ 372171 w 604011"/>
                    <a:gd name="T88" fmla="*/ 372171 w 604011"/>
                    <a:gd name="T89" fmla="*/ 372171 w 604011"/>
                    <a:gd name="T90" fmla="*/ 372171 w 604011"/>
                    <a:gd name="T91" fmla="*/ 372171 w 604011"/>
                    <a:gd name="T92" fmla="*/ 372171 w 604011"/>
                    <a:gd name="T93" fmla="*/ 372171 w 604011"/>
                    <a:gd name="T94" fmla="*/ 372171 w 604011"/>
                    <a:gd name="T95" fmla="*/ 372171 w 604011"/>
                    <a:gd name="T96" fmla="*/ 372171 w 604011"/>
                    <a:gd name="T97" fmla="*/ 372171 w 604011"/>
                    <a:gd name="T98" fmla="*/ 372171 w 604011"/>
                    <a:gd name="T99" fmla="*/ 372171 w 604011"/>
                    <a:gd name="T100" fmla="*/ 372171 w 604011"/>
                    <a:gd name="T101" fmla="*/ 372171 w 604011"/>
                    <a:gd name="T102" fmla="*/ 372171 w 604011"/>
                    <a:gd name="T103" fmla="*/ 372171 w 604011"/>
                    <a:gd name="T104" fmla="*/ 372171 w 604011"/>
                    <a:gd name="T105" fmla="*/ 372171 w 604011"/>
                    <a:gd name="T106" fmla="*/ 372171 w 604011"/>
                    <a:gd name="T107" fmla="*/ 372171 w 604011"/>
                    <a:gd name="T108" fmla="*/ 372171 w 604011"/>
                    <a:gd name="T109" fmla="*/ 372171 w 604011"/>
                    <a:gd name="T110" fmla="*/ 372171 w 604011"/>
                    <a:gd name="T111" fmla="*/ 372171 w 604011"/>
                    <a:gd name="T112" fmla="*/ 372171 w 604011"/>
                    <a:gd name="T113" fmla="*/ 372171 w 6040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18" h="618">
                      <a:moveTo>
                        <a:pt x="618" y="309"/>
                      </a:moveTo>
                      <a:cubicBezTo>
                        <a:pt x="618" y="344"/>
                        <a:pt x="590" y="372"/>
                        <a:pt x="555" y="372"/>
                      </a:cubicBezTo>
                      <a:cubicBezTo>
                        <a:pt x="529" y="372"/>
                        <a:pt x="507" y="356"/>
                        <a:pt x="498" y="334"/>
                      </a:cubicBezTo>
                      <a:lnTo>
                        <a:pt x="455" y="334"/>
                      </a:lnTo>
                      <a:cubicBezTo>
                        <a:pt x="451" y="356"/>
                        <a:pt x="442" y="377"/>
                        <a:pt x="430" y="395"/>
                      </a:cubicBezTo>
                      <a:lnTo>
                        <a:pt x="460" y="425"/>
                      </a:lnTo>
                      <a:cubicBezTo>
                        <a:pt x="482" y="416"/>
                        <a:pt x="509" y="421"/>
                        <a:pt x="528" y="439"/>
                      </a:cubicBezTo>
                      <a:cubicBezTo>
                        <a:pt x="552" y="463"/>
                        <a:pt x="552" y="503"/>
                        <a:pt x="528" y="528"/>
                      </a:cubicBezTo>
                      <a:cubicBezTo>
                        <a:pt x="503" y="552"/>
                        <a:pt x="463" y="552"/>
                        <a:pt x="439" y="528"/>
                      </a:cubicBezTo>
                      <a:cubicBezTo>
                        <a:pt x="421" y="509"/>
                        <a:pt x="416" y="482"/>
                        <a:pt x="425" y="460"/>
                      </a:cubicBezTo>
                      <a:lnTo>
                        <a:pt x="395" y="430"/>
                      </a:lnTo>
                      <a:cubicBezTo>
                        <a:pt x="377" y="442"/>
                        <a:pt x="356" y="451"/>
                        <a:pt x="334" y="455"/>
                      </a:cubicBezTo>
                      <a:lnTo>
                        <a:pt x="334" y="498"/>
                      </a:lnTo>
                      <a:cubicBezTo>
                        <a:pt x="356" y="507"/>
                        <a:pt x="372" y="529"/>
                        <a:pt x="372" y="555"/>
                      </a:cubicBezTo>
                      <a:cubicBezTo>
                        <a:pt x="372" y="590"/>
                        <a:pt x="344" y="618"/>
                        <a:pt x="309" y="618"/>
                      </a:cubicBezTo>
                      <a:cubicBezTo>
                        <a:pt x="274" y="618"/>
                        <a:pt x="246" y="590"/>
                        <a:pt x="246" y="555"/>
                      </a:cubicBezTo>
                      <a:cubicBezTo>
                        <a:pt x="246" y="529"/>
                        <a:pt x="262" y="507"/>
                        <a:pt x="285" y="498"/>
                      </a:cubicBezTo>
                      <a:lnTo>
                        <a:pt x="285" y="455"/>
                      </a:lnTo>
                      <a:cubicBezTo>
                        <a:pt x="262" y="451"/>
                        <a:pt x="241" y="442"/>
                        <a:pt x="223" y="430"/>
                      </a:cubicBezTo>
                      <a:lnTo>
                        <a:pt x="193" y="460"/>
                      </a:lnTo>
                      <a:cubicBezTo>
                        <a:pt x="202" y="482"/>
                        <a:pt x="198" y="509"/>
                        <a:pt x="179" y="528"/>
                      </a:cubicBezTo>
                      <a:cubicBezTo>
                        <a:pt x="155" y="552"/>
                        <a:pt x="115" y="552"/>
                        <a:pt x="91" y="528"/>
                      </a:cubicBezTo>
                      <a:cubicBezTo>
                        <a:pt x="66" y="503"/>
                        <a:pt x="66" y="463"/>
                        <a:pt x="91" y="439"/>
                      </a:cubicBezTo>
                      <a:cubicBezTo>
                        <a:pt x="109" y="421"/>
                        <a:pt x="136" y="416"/>
                        <a:pt x="158" y="425"/>
                      </a:cubicBezTo>
                      <a:lnTo>
                        <a:pt x="189" y="395"/>
                      </a:lnTo>
                      <a:cubicBezTo>
                        <a:pt x="176" y="377"/>
                        <a:pt x="167" y="356"/>
                        <a:pt x="163" y="334"/>
                      </a:cubicBezTo>
                      <a:lnTo>
                        <a:pt x="121" y="334"/>
                      </a:lnTo>
                      <a:cubicBezTo>
                        <a:pt x="111" y="356"/>
                        <a:pt x="89" y="372"/>
                        <a:pt x="63" y="372"/>
                      </a:cubicBezTo>
                      <a:cubicBezTo>
                        <a:pt x="28" y="372"/>
                        <a:pt x="0" y="344"/>
                        <a:pt x="0" y="309"/>
                      </a:cubicBezTo>
                      <a:cubicBezTo>
                        <a:pt x="0" y="274"/>
                        <a:pt x="28" y="246"/>
                        <a:pt x="63" y="246"/>
                      </a:cubicBezTo>
                      <a:cubicBezTo>
                        <a:pt x="89" y="246"/>
                        <a:pt x="111" y="262"/>
                        <a:pt x="121" y="285"/>
                      </a:cubicBezTo>
                      <a:lnTo>
                        <a:pt x="163" y="285"/>
                      </a:lnTo>
                      <a:cubicBezTo>
                        <a:pt x="167" y="262"/>
                        <a:pt x="176" y="241"/>
                        <a:pt x="189" y="223"/>
                      </a:cubicBezTo>
                      <a:lnTo>
                        <a:pt x="158" y="193"/>
                      </a:lnTo>
                      <a:cubicBezTo>
                        <a:pt x="136" y="202"/>
                        <a:pt x="109" y="198"/>
                        <a:pt x="91" y="179"/>
                      </a:cubicBezTo>
                      <a:cubicBezTo>
                        <a:pt x="66" y="155"/>
                        <a:pt x="66" y="115"/>
                        <a:pt x="91" y="91"/>
                      </a:cubicBezTo>
                      <a:cubicBezTo>
                        <a:pt x="115" y="66"/>
                        <a:pt x="155" y="66"/>
                        <a:pt x="179" y="91"/>
                      </a:cubicBezTo>
                      <a:cubicBezTo>
                        <a:pt x="198" y="109"/>
                        <a:pt x="202" y="136"/>
                        <a:pt x="193" y="158"/>
                      </a:cubicBezTo>
                      <a:lnTo>
                        <a:pt x="223" y="189"/>
                      </a:lnTo>
                      <a:cubicBezTo>
                        <a:pt x="241" y="176"/>
                        <a:pt x="262" y="167"/>
                        <a:pt x="285" y="163"/>
                      </a:cubicBezTo>
                      <a:lnTo>
                        <a:pt x="285" y="121"/>
                      </a:lnTo>
                      <a:cubicBezTo>
                        <a:pt x="262" y="111"/>
                        <a:pt x="246" y="89"/>
                        <a:pt x="246" y="63"/>
                      </a:cubicBezTo>
                      <a:cubicBezTo>
                        <a:pt x="246" y="28"/>
                        <a:pt x="274" y="0"/>
                        <a:pt x="309" y="0"/>
                      </a:cubicBezTo>
                      <a:cubicBezTo>
                        <a:pt x="344" y="0"/>
                        <a:pt x="372" y="28"/>
                        <a:pt x="372" y="63"/>
                      </a:cubicBezTo>
                      <a:cubicBezTo>
                        <a:pt x="372" y="89"/>
                        <a:pt x="356" y="111"/>
                        <a:pt x="334" y="121"/>
                      </a:cubicBezTo>
                      <a:lnTo>
                        <a:pt x="334" y="163"/>
                      </a:lnTo>
                      <a:cubicBezTo>
                        <a:pt x="356" y="167"/>
                        <a:pt x="377" y="176"/>
                        <a:pt x="395" y="189"/>
                      </a:cubicBezTo>
                      <a:lnTo>
                        <a:pt x="425" y="158"/>
                      </a:lnTo>
                      <a:cubicBezTo>
                        <a:pt x="416" y="136"/>
                        <a:pt x="421" y="109"/>
                        <a:pt x="439" y="91"/>
                      </a:cubicBezTo>
                      <a:cubicBezTo>
                        <a:pt x="463" y="66"/>
                        <a:pt x="503" y="66"/>
                        <a:pt x="528" y="91"/>
                      </a:cubicBezTo>
                      <a:cubicBezTo>
                        <a:pt x="552" y="115"/>
                        <a:pt x="552" y="155"/>
                        <a:pt x="528" y="179"/>
                      </a:cubicBezTo>
                      <a:cubicBezTo>
                        <a:pt x="509" y="198"/>
                        <a:pt x="482" y="202"/>
                        <a:pt x="460" y="193"/>
                      </a:cubicBezTo>
                      <a:lnTo>
                        <a:pt x="430" y="223"/>
                      </a:lnTo>
                      <a:cubicBezTo>
                        <a:pt x="442" y="241"/>
                        <a:pt x="451" y="262"/>
                        <a:pt x="455" y="285"/>
                      </a:cubicBezTo>
                      <a:lnTo>
                        <a:pt x="498" y="285"/>
                      </a:lnTo>
                      <a:cubicBezTo>
                        <a:pt x="507" y="262"/>
                        <a:pt x="529" y="246"/>
                        <a:pt x="555" y="246"/>
                      </a:cubicBezTo>
                      <a:cubicBezTo>
                        <a:pt x="590" y="246"/>
                        <a:pt x="618" y="274"/>
                        <a:pt x="618" y="309"/>
                      </a:cubicBezTo>
                      <a:close/>
                    </a:path>
                  </a:pathLst>
                </a:custGeom>
                <a:solidFill>
                  <a:srgbClr val="FC6E3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sp>
          <p:nvSpPr>
            <p:cNvPr id="42" name="文本框 41"/>
            <p:cNvSpPr txBox="1"/>
            <p:nvPr/>
          </p:nvSpPr>
          <p:spPr>
            <a:xfrm>
              <a:off x="1729274" y="2659404"/>
              <a:ext cx="856764" cy="602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rPr>
                <a:t>02</a:t>
              </a:r>
              <a:endParaRPr lang="zh-CN" altLang="en-US" sz="240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600643" y="729966"/>
            <a:ext cx="3924300" cy="857618"/>
            <a:chOff x="1624359" y="797578"/>
            <a:chExt cx="3924300" cy="857618"/>
          </a:xfrm>
        </p:grpSpPr>
        <p:sp>
          <p:nvSpPr>
            <p:cNvPr id="81" name="文本框 80"/>
            <p:cNvSpPr txBox="1"/>
            <p:nvPr/>
          </p:nvSpPr>
          <p:spPr>
            <a:xfrm>
              <a:off x="1624359" y="1133226"/>
              <a:ext cx="388620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rPr>
                <a:t>正确处置烧烫伤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1662459" y="797578"/>
              <a:ext cx="3886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000" spc="600">
                  <a:solidFill>
                    <a:srgbClr val="FC6E3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rPr>
                <a:t>PART.</a:t>
              </a:r>
              <a:endParaRPr lang="zh-CN" altLang="en-US" sz="2000" spc="600">
                <a:solidFill>
                  <a:srgbClr val="FC6E3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</p:grpSp>
      <p:sp>
        <p:nvSpPr>
          <p:cNvPr id="83" name="矩形 82"/>
          <p:cNvSpPr/>
          <p:nvPr/>
        </p:nvSpPr>
        <p:spPr>
          <a:xfrm>
            <a:off x="1424305" y="2350770"/>
            <a:ext cx="6904355" cy="4046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 fontAlgn="auto">
              <a:lnSpc>
                <a:spcPct val="100000"/>
              </a:lnSpc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如果烫伤部位的衣物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未粘在皮肤上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，应该尽快将它脱下，因为衣物上会残留许多热量，极有可能加重烫伤程度。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  <a:p>
            <a:pPr indent="457200" fontAlgn="auto">
              <a:lnSpc>
                <a:spcPct val="100000"/>
              </a:lnSpc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如果烫伤部位的衣物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已经粘在皮肤上了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，千万不要强行将衣物脱下，强行脱下衣物极有可能给孩子造成更加严重的伤害，这种情况下应该及时去医院进行治疗。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  <a:p>
            <a:pPr indent="457200" fontAlgn="auto">
              <a:lnSpc>
                <a:spcPct val="10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2小时内都是烫伤急救的黄金期。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84" name="箭头: 五边形 83"/>
          <p:cNvSpPr/>
          <p:nvPr/>
        </p:nvSpPr>
        <p:spPr>
          <a:xfrm>
            <a:off x="1764665" y="1717675"/>
            <a:ext cx="5552440" cy="502920"/>
          </a:xfrm>
          <a:prstGeom prst="homePlate">
            <a:avLst/>
          </a:prstGeom>
          <a:solidFill>
            <a:srgbClr val="FC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阿里巴巴普惠体 B" panose="00020600040101010101" pitchFamily="18" charset="-122"/>
                <a:sym typeface="+mn-lt"/>
              </a:rPr>
              <a:t>2. 脱</a:t>
            </a:r>
            <a:endParaRPr lang="en-US" altLang="zh-CN" sz="24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91" name="virus-molecule_65950"/>
          <p:cNvSpPr/>
          <p:nvPr/>
        </p:nvSpPr>
        <p:spPr>
          <a:xfrm>
            <a:off x="1218437" y="1795292"/>
            <a:ext cx="375414" cy="374828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  <a:gd name="T112" fmla="*/ 372171 w 604011"/>
              <a:gd name="T113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8" h="618">
                <a:moveTo>
                  <a:pt x="618" y="309"/>
                </a:moveTo>
                <a:cubicBezTo>
                  <a:pt x="618" y="344"/>
                  <a:pt x="590" y="372"/>
                  <a:pt x="555" y="372"/>
                </a:cubicBezTo>
                <a:cubicBezTo>
                  <a:pt x="529" y="372"/>
                  <a:pt x="507" y="356"/>
                  <a:pt x="498" y="334"/>
                </a:cubicBezTo>
                <a:lnTo>
                  <a:pt x="455" y="334"/>
                </a:lnTo>
                <a:cubicBezTo>
                  <a:pt x="451" y="356"/>
                  <a:pt x="442" y="377"/>
                  <a:pt x="430" y="395"/>
                </a:cubicBezTo>
                <a:lnTo>
                  <a:pt x="460" y="425"/>
                </a:lnTo>
                <a:cubicBezTo>
                  <a:pt x="482" y="416"/>
                  <a:pt x="509" y="421"/>
                  <a:pt x="528" y="439"/>
                </a:cubicBezTo>
                <a:cubicBezTo>
                  <a:pt x="552" y="463"/>
                  <a:pt x="552" y="503"/>
                  <a:pt x="528" y="528"/>
                </a:cubicBezTo>
                <a:cubicBezTo>
                  <a:pt x="503" y="552"/>
                  <a:pt x="463" y="552"/>
                  <a:pt x="439" y="528"/>
                </a:cubicBezTo>
                <a:cubicBezTo>
                  <a:pt x="421" y="509"/>
                  <a:pt x="416" y="482"/>
                  <a:pt x="425" y="460"/>
                </a:cubicBezTo>
                <a:lnTo>
                  <a:pt x="395" y="430"/>
                </a:lnTo>
                <a:cubicBezTo>
                  <a:pt x="377" y="442"/>
                  <a:pt x="356" y="451"/>
                  <a:pt x="334" y="455"/>
                </a:cubicBezTo>
                <a:lnTo>
                  <a:pt x="334" y="498"/>
                </a:lnTo>
                <a:cubicBezTo>
                  <a:pt x="356" y="507"/>
                  <a:pt x="372" y="529"/>
                  <a:pt x="372" y="555"/>
                </a:cubicBezTo>
                <a:cubicBezTo>
                  <a:pt x="372" y="590"/>
                  <a:pt x="344" y="618"/>
                  <a:pt x="309" y="618"/>
                </a:cubicBezTo>
                <a:cubicBezTo>
                  <a:pt x="274" y="618"/>
                  <a:pt x="246" y="590"/>
                  <a:pt x="246" y="555"/>
                </a:cubicBezTo>
                <a:cubicBezTo>
                  <a:pt x="246" y="529"/>
                  <a:pt x="262" y="507"/>
                  <a:pt x="285" y="498"/>
                </a:cubicBezTo>
                <a:lnTo>
                  <a:pt x="285" y="455"/>
                </a:lnTo>
                <a:cubicBezTo>
                  <a:pt x="262" y="451"/>
                  <a:pt x="241" y="442"/>
                  <a:pt x="223" y="430"/>
                </a:cubicBezTo>
                <a:lnTo>
                  <a:pt x="193" y="460"/>
                </a:lnTo>
                <a:cubicBezTo>
                  <a:pt x="202" y="482"/>
                  <a:pt x="198" y="509"/>
                  <a:pt x="179" y="528"/>
                </a:cubicBezTo>
                <a:cubicBezTo>
                  <a:pt x="155" y="552"/>
                  <a:pt x="115" y="552"/>
                  <a:pt x="91" y="528"/>
                </a:cubicBezTo>
                <a:cubicBezTo>
                  <a:pt x="66" y="503"/>
                  <a:pt x="66" y="463"/>
                  <a:pt x="91" y="439"/>
                </a:cubicBezTo>
                <a:cubicBezTo>
                  <a:pt x="109" y="421"/>
                  <a:pt x="136" y="416"/>
                  <a:pt x="158" y="425"/>
                </a:cubicBezTo>
                <a:lnTo>
                  <a:pt x="189" y="395"/>
                </a:lnTo>
                <a:cubicBezTo>
                  <a:pt x="176" y="377"/>
                  <a:pt x="167" y="356"/>
                  <a:pt x="163" y="334"/>
                </a:cubicBezTo>
                <a:lnTo>
                  <a:pt x="121" y="334"/>
                </a:lnTo>
                <a:cubicBezTo>
                  <a:pt x="111" y="356"/>
                  <a:pt x="89" y="372"/>
                  <a:pt x="63" y="372"/>
                </a:cubicBezTo>
                <a:cubicBezTo>
                  <a:pt x="28" y="372"/>
                  <a:pt x="0" y="344"/>
                  <a:pt x="0" y="309"/>
                </a:cubicBezTo>
                <a:cubicBezTo>
                  <a:pt x="0" y="274"/>
                  <a:pt x="28" y="246"/>
                  <a:pt x="63" y="246"/>
                </a:cubicBezTo>
                <a:cubicBezTo>
                  <a:pt x="89" y="246"/>
                  <a:pt x="111" y="262"/>
                  <a:pt x="121" y="285"/>
                </a:cubicBezTo>
                <a:lnTo>
                  <a:pt x="163" y="285"/>
                </a:lnTo>
                <a:cubicBezTo>
                  <a:pt x="167" y="262"/>
                  <a:pt x="176" y="241"/>
                  <a:pt x="189" y="223"/>
                </a:cubicBezTo>
                <a:lnTo>
                  <a:pt x="158" y="193"/>
                </a:lnTo>
                <a:cubicBezTo>
                  <a:pt x="136" y="202"/>
                  <a:pt x="109" y="198"/>
                  <a:pt x="91" y="179"/>
                </a:cubicBezTo>
                <a:cubicBezTo>
                  <a:pt x="66" y="155"/>
                  <a:pt x="66" y="115"/>
                  <a:pt x="91" y="91"/>
                </a:cubicBezTo>
                <a:cubicBezTo>
                  <a:pt x="115" y="66"/>
                  <a:pt x="155" y="66"/>
                  <a:pt x="179" y="91"/>
                </a:cubicBezTo>
                <a:cubicBezTo>
                  <a:pt x="198" y="109"/>
                  <a:pt x="202" y="136"/>
                  <a:pt x="193" y="158"/>
                </a:cubicBezTo>
                <a:lnTo>
                  <a:pt x="223" y="189"/>
                </a:lnTo>
                <a:cubicBezTo>
                  <a:pt x="241" y="176"/>
                  <a:pt x="262" y="167"/>
                  <a:pt x="285" y="163"/>
                </a:cubicBezTo>
                <a:lnTo>
                  <a:pt x="285" y="121"/>
                </a:lnTo>
                <a:cubicBezTo>
                  <a:pt x="262" y="111"/>
                  <a:pt x="246" y="89"/>
                  <a:pt x="246" y="63"/>
                </a:cubicBezTo>
                <a:cubicBezTo>
                  <a:pt x="246" y="28"/>
                  <a:pt x="274" y="0"/>
                  <a:pt x="309" y="0"/>
                </a:cubicBezTo>
                <a:cubicBezTo>
                  <a:pt x="344" y="0"/>
                  <a:pt x="372" y="28"/>
                  <a:pt x="372" y="63"/>
                </a:cubicBezTo>
                <a:cubicBezTo>
                  <a:pt x="372" y="89"/>
                  <a:pt x="356" y="111"/>
                  <a:pt x="334" y="121"/>
                </a:cubicBezTo>
                <a:lnTo>
                  <a:pt x="334" y="163"/>
                </a:lnTo>
                <a:cubicBezTo>
                  <a:pt x="356" y="167"/>
                  <a:pt x="377" y="176"/>
                  <a:pt x="395" y="189"/>
                </a:cubicBezTo>
                <a:lnTo>
                  <a:pt x="425" y="158"/>
                </a:lnTo>
                <a:cubicBezTo>
                  <a:pt x="416" y="136"/>
                  <a:pt x="421" y="109"/>
                  <a:pt x="439" y="91"/>
                </a:cubicBezTo>
                <a:cubicBezTo>
                  <a:pt x="463" y="66"/>
                  <a:pt x="503" y="66"/>
                  <a:pt x="528" y="91"/>
                </a:cubicBezTo>
                <a:cubicBezTo>
                  <a:pt x="552" y="115"/>
                  <a:pt x="552" y="155"/>
                  <a:pt x="528" y="179"/>
                </a:cubicBezTo>
                <a:cubicBezTo>
                  <a:pt x="509" y="198"/>
                  <a:pt x="482" y="202"/>
                  <a:pt x="460" y="193"/>
                </a:cubicBezTo>
                <a:lnTo>
                  <a:pt x="430" y="223"/>
                </a:lnTo>
                <a:cubicBezTo>
                  <a:pt x="442" y="241"/>
                  <a:pt x="451" y="262"/>
                  <a:pt x="455" y="285"/>
                </a:cubicBezTo>
                <a:lnTo>
                  <a:pt x="498" y="285"/>
                </a:lnTo>
                <a:cubicBezTo>
                  <a:pt x="507" y="262"/>
                  <a:pt x="529" y="246"/>
                  <a:pt x="555" y="246"/>
                </a:cubicBezTo>
                <a:cubicBezTo>
                  <a:pt x="590" y="246"/>
                  <a:pt x="618" y="274"/>
                  <a:pt x="618" y="309"/>
                </a:cubicBezTo>
                <a:close/>
              </a:path>
            </a:pathLst>
          </a:custGeom>
          <a:solidFill>
            <a:srgbClr val="FC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23" name="图片 22" descr="D:\桌面文件\青少年卫生安全教育\QQ截图20230801103108.pngQQ截图2023080110310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855075" y="2350135"/>
            <a:ext cx="2530475" cy="267271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 bldLvl="0" animBg="1"/>
      <p:bldP spid="9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2100" y="333114"/>
            <a:ext cx="11607800" cy="6191773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674877" y="764689"/>
            <a:ext cx="913467" cy="789423"/>
            <a:chOff x="1389901" y="2360457"/>
            <a:chExt cx="1196137" cy="1033708"/>
          </a:xfrm>
        </p:grpSpPr>
        <p:grpSp>
          <p:nvGrpSpPr>
            <p:cNvPr id="11" name="组合 10"/>
            <p:cNvGrpSpPr/>
            <p:nvPr/>
          </p:nvGrpSpPr>
          <p:grpSpPr>
            <a:xfrm>
              <a:off x="1389901" y="2360457"/>
              <a:ext cx="1190014" cy="1033708"/>
              <a:chOff x="1389901" y="2360457"/>
              <a:chExt cx="1190014" cy="1033708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1709058" y="2523308"/>
                <a:ext cx="870857" cy="870857"/>
              </a:xfrm>
              <a:prstGeom prst="ellipse">
                <a:avLst/>
              </a:prstGeom>
              <a:solidFill>
                <a:srgbClr val="FC6E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1389901" y="2360457"/>
                <a:ext cx="544277" cy="481802"/>
                <a:chOff x="1400773" y="2360457"/>
                <a:chExt cx="610684" cy="540586"/>
              </a:xfrm>
            </p:grpSpPr>
            <p:sp>
              <p:nvSpPr>
                <p:cNvPr id="33" name="virus-molecule_65950"/>
                <p:cNvSpPr/>
                <p:nvPr/>
              </p:nvSpPr>
              <p:spPr>
                <a:xfrm>
                  <a:off x="1400773" y="2544093"/>
                  <a:ext cx="357508" cy="356950"/>
                </a:xfrm>
                <a:custGeom>
                  <a:avLst/>
                  <a:gdLst>
                    <a:gd name="T0" fmla="*/ 372171 w 604011"/>
                    <a:gd name="T1" fmla="*/ 372171 w 604011"/>
                    <a:gd name="T2" fmla="*/ 372171 w 604011"/>
                    <a:gd name="T3" fmla="*/ 372171 w 604011"/>
                    <a:gd name="T4" fmla="*/ 372171 w 604011"/>
                    <a:gd name="T5" fmla="*/ 372171 w 604011"/>
                    <a:gd name="T6" fmla="*/ 372171 w 604011"/>
                    <a:gd name="T7" fmla="*/ 372171 w 604011"/>
                    <a:gd name="T8" fmla="*/ 372171 w 604011"/>
                    <a:gd name="T9" fmla="*/ 372171 w 604011"/>
                    <a:gd name="T10" fmla="*/ 372171 w 604011"/>
                    <a:gd name="T11" fmla="*/ 372171 w 604011"/>
                    <a:gd name="T12" fmla="*/ 372171 w 604011"/>
                    <a:gd name="T13" fmla="*/ 372171 w 604011"/>
                    <a:gd name="T14" fmla="*/ 372171 w 604011"/>
                    <a:gd name="T15" fmla="*/ 372171 w 604011"/>
                    <a:gd name="T16" fmla="*/ 372171 w 604011"/>
                    <a:gd name="T17" fmla="*/ 372171 w 604011"/>
                    <a:gd name="T18" fmla="*/ 372171 w 604011"/>
                    <a:gd name="T19" fmla="*/ 372171 w 604011"/>
                    <a:gd name="T20" fmla="*/ 372171 w 604011"/>
                    <a:gd name="T21" fmla="*/ 372171 w 604011"/>
                    <a:gd name="T22" fmla="*/ 372171 w 604011"/>
                    <a:gd name="T23" fmla="*/ 372171 w 604011"/>
                    <a:gd name="T24" fmla="*/ 372171 w 604011"/>
                    <a:gd name="T25" fmla="*/ 372171 w 604011"/>
                    <a:gd name="T26" fmla="*/ 372171 w 604011"/>
                    <a:gd name="T27" fmla="*/ 372171 w 604011"/>
                    <a:gd name="T28" fmla="*/ 372171 w 604011"/>
                    <a:gd name="T29" fmla="*/ 372171 w 604011"/>
                    <a:gd name="T30" fmla="*/ 372171 w 604011"/>
                    <a:gd name="T31" fmla="*/ 372171 w 604011"/>
                    <a:gd name="T32" fmla="*/ 372171 w 604011"/>
                    <a:gd name="T33" fmla="*/ 372171 w 604011"/>
                    <a:gd name="T34" fmla="*/ 372171 w 604011"/>
                    <a:gd name="T35" fmla="*/ 372171 w 604011"/>
                    <a:gd name="T36" fmla="*/ 372171 w 604011"/>
                    <a:gd name="T37" fmla="*/ 372171 w 604011"/>
                    <a:gd name="T38" fmla="*/ 372171 w 604011"/>
                    <a:gd name="T39" fmla="*/ 372171 w 604011"/>
                    <a:gd name="T40" fmla="*/ 372171 w 604011"/>
                    <a:gd name="T41" fmla="*/ 372171 w 604011"/>
                    <a:gd name="T42" fmla="*/ 372171 w 604011"/>
                    <a:gd name="T43" fmla="*/ 372171 w 604011"/>
                    <a:gd name="T44" fmla="*/ 372171 w 604011"/>
                    <a:gd name="T45" fmla="*/ 372171 w 604011"/>
                    <a:gd name="T46" fmla="*/ 372171 w 604011"/>
                    <a:gd name="T47" fmla="*/ 372171 w 604011"/>
                    <a:gd name="T48" fmla="*/ 372171 w 604011"/>
                    <a:gd name="T49" fmla="*/ 372171 w 604011"/>
                    <a:gd name="T50" fmla="*/ 372171 w 604011"/>
                    <a:gd name="T51" fmla="*/ 372171 w 604011"/>
                    <a:gd name="T52" fmla="*/ 372171 w 604011"/>
                    <a:gd name="T53" fmla="*/ 372171 w 604011"/>
                    <a:gd name="T54" fmla="*/ 372171 w 604011"/>
                    <a:gd name="T55" fmla="*/ 372171 w 604011"/>
                    <a:gd name="T56" fmla="*/ 372171 w 604011"/>
                    <a:gd name="T57" fmla="*/ 372171 w 604011"/>
                    <a:gd name="T58" fmla="*/ 372171 w 604011"/>
                    <a:gd name="T59" fmla="*/ 372171 w 604011"/>
                    <a:gd name="T60" fmla="*/ 372171 w 604011"/>
                    <a:gd name="T61" fmla="*/ 372171 w 604011"/>
                    <a:gd name="T62" fmla="*/ 372171 w 604011"/>
                    <a:gd name="T63" fmla="*/ 372171 w 604011"/>
                    <a:gd name="T64" fmla="*/ 372171 w 604011"/>
                    <a:gd name="T65" fmla="*/ 372171 w 604011"/>
                    <a:gd name="T66" fmla="*/ 372171 w 604011"/>
                    <a:gd name="T67" fmla="*/ 372171 w 604011"/>
                    <a:gd name="T68" fmla="*/ 372171 w 604011"/>
                    <a:gd name="T69" fmla="*/ 372171 w 604011"/>
                    <a:gd name="T70" fmla="*/ 372171 w 604011"/>
                    <a:gd name="T71" fmla="*/ 372171 w 604011"/>
                    <a:gd name="T72" fmla="*/ 372171 w 604011"/>
                    <a:gd name="T73" fmla="*/ 372171 w 604011"/>
                    <a:gd name="T74" fmla="*/ 372171 w 604011"/>
                    <a:gd name="T75" fmla="*/ 372171 w 604011"/>
                    <a:gd name="T76" fmla="*/ 372171 w 604011"/>
                    <a:gd name="T77" fmla="*/ 372171 w 604011"/>
                    <a:gd name="T78" fmla="*/ 372171 w 604011"/>
                    <a:gd name="T79" fmla="*/ 372171 w 604011"/>
                    <a:gd name="T80" fmla="*/ 372171 w 604011"/>
                    <a:gd name="T81" fmla="*/ 372171 w 604011"/>
                    <a:gd name="T82" fmla="*/ 372171 w 604011"/>
                    <a:gd name="T83" fmla="*/ 372171 w 604011"/>
                    <a:gd name="T84" fmla="*/ 372171 w 604011"/>
                    <a:gd name="T85" fmla="*/ 372171 w 604011"/>
                    <a:gd name="T86" fmla="*/ 372171 w 604011"/>
                    <a:gd name="T87" fmla="*/ 372171 w 604011"/>
                    <a:gd name="T88" fmla="*/ 372171 w 604011"/>
                    <a:gd name="T89" fmla="*/ 372171 w 604011"/>
                    <a:gd name="T90" fmla="*/ 372171 w 604011"/>
                    <a:gd name="T91" fmla="*/ 372171 w 604011"/>
                    <a:gd name="T92" fmla="*/ 372171 w 604011"/>
                    <a:gd name="T93" fmla="*/ 372171 w 604011"/>
                    <a:gd name="T94" fmla="*/ 372171 w 604011"/>
                    <a:gd name="T95" fmla="*/ 372171 w 604011"/>
                    <a:gd name="T96" fmla="*/ 372171 w 604011"/>
                    <a:gd name="T97" fmla="*/ 372171 w 604011"/>
                    <a:gd name="T98" fmla="*/ 372171 w 604011"/>
                    <a:gd name="T99" fmla="*/ 372171 w 604011"/>
                    <a:gd name="T100" fmla="*/ 372171 w 604011"/>
                    <a:gd name="T101" fmla="*/ 372171 w 604011"/>
                    <a:gd name="T102" fmla="*/ 372171 w 604011"/>
                    <a:gd name="T103" fmla="*/ 372171 w 604011"/>
                    <a:gd name="T104" fmla="*/ 372171 w 604011"/>
                    <a:gd name="T105" fmla="*/ 372171 w 604011"/>
                    <a:gd name="T106" fmla="*/ 372171 w 604011"/>
                    <a:gd name="T107" fmla="*/ 372171 w 604011"/>
                    <a:gd name="T108" fmla="*/ 372171 w 604011"/>
                    <a:gd name="T109" fmla="*/ 372171 w 604011"/>
                    <a:gd name="T110" fmla="*/ 372171 w 604011"/>
                    <a:gd name="T111" fmla="*/ 372171 w 604011"/>
                    <a:gd name="T112" fmla="*/ 372171 w 604011"/>
                    <a:gd name="T113" fmla="*/ 372171 w 6040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18" h="618">
                      <a:moveTo>
                        <a:pt x="618" y="309"/>
                      </a:moveTo>
                      <a:cubicBezTo>
                        <a:pt x="618" y="344"/>
                        <a:pt x="590" y="372"/>
                        <a:pt x="555" y="372"/>
                      </a:cubicBezTo>
                      <a:cubicBezTo>
                        <a:pt x="529" y="372"/>
                        <a:pt x="507" y="356"/>
                        <a:pt x="498" y="334"/>
                      </a:cubicBezTo>
                      <a:lnTo>
                        <a:pt x="455" y="334"/>
                      </a:lnTo>
                      <a:cubicBezTo>
                        <a:pt x="451" y="356"/>
                        <a:pt x="442" y="377"/>
                        <a:pt x="430" y="395"/>
                      </a:cubicBezTo>
                      <a:lnTo>
                        <a:pt x="460" y="425"/>
                      </a:lnTo>
                      <a:cubicBezTo>
                        <a:pt x="482" y="416"/>
                        <a:pt x="509" y="421"/>
                        <a:pt x="528" y="439"/>
                      </a:cubicBezTo>
                      <a:cubicBezTo>
                        <a:pt x="552" y="463"/>
                        <a:pt x="552" y="503"/>
                        <a:pt x="528" y="528"/>
                      </a:cubicBezTo>
                      <a:cubicBezTo>
                        <a:pt x="503" y="552"/>
                        <a:pt x="463" y="552"/>
                        <a:pt x="439" y="528"/>
                      </a:cubicBezTo>
                      <a:cubicBezTo>
                        <a:pt x="421" y="509"/>
                        <a:pt x="416" y="482"/>
                        <a:pt x="425" y="460"/>
                      </a:cubicBezTo>
                      <a:lnTo>
                        <a:pt x="395" y="430"/>
                      </a:lnTo>
                      <a:cubicBezTo>
                        <a:pt x="377" y="442"/>
                        <a:pt x="356" y="451"/>
                        <a:pt x="334" y="455"/>
                      </a:cubicBezTo>
                      <a:lnTo>
                        <a:pt x="334" y="498"/>
                      </a:lnTo>
                      <a:cubicBezTo>
                        <a:pt x="356" y="507"/>
                        <a:pt x="372" y="529"/>
                        <a:pt x="372" y="555"/>
                      </a:cubicBezTo>
                      <a:cubicBezTo>
                        <a:pt x="372" y="590"/>
                        <a:pt x="344" y="618"/>
                        <a:pt x="309" y="618"/>
                      </a:cubicBezTo>
                      <a:cubicBezTo>
                        <a:pt x="274" y="618"/>
                        <a:pt x="246" y="590"/>
                        <a:pt x="246" y="555"/>
                      </a:cubicBezTo>
                      <a:cubicBezTo>
                        <a:pt x="246" y="529"/>
                        <a:pt x="262" y="507"/>
                        <a:pt x="285" y="498"/>
                      </a:cubicBezTo>
                      <a:lnTo>
                        <a:pt x="285" y="455"/>
                      </a:lnTo>
                      <a:cubicBezTo>
                        <a:pt x="262" y="451"/>
                        <a:pt x="241" y="442"/>
                        <a:pt x="223" y="430"/>
                      </a:cubicBezTo>
                      <a:lnTo>
                        <a:pt x="193" y="460"/>
                      </a:lnTo>
                      <a:cubicBezTo>
                        <a:pt x="202" y="482"/>
                        <a:pt x="198" y="509"/>
                        <a:pt x="179" y="528"/>
                      </a:cubicBezTo>
                      <a:cubicBezTo>
                        <a:pt x="155" y="552"/>
                        <a:pt x="115" y="552"/>
                        <a:pt x="91" y="528"/>
                      </a:cubicBezTo>
                      <a:cubicBezTo>
                        <a:pt x="66" y="503"/>
                        <a:pt x="66" y="463"/>
                        <a:pt x="91" y="439"/>
                      </a:cubicBezTo>
                      <a:cubicBezTo>
                        <a:pt x="109" y="421"/>
                        <a:pt x="136" y="416"/>
                        <a:pt x="158" y="425"/>
                      </a:cubicBezTo>
                      <a:lnTo>
                        <a:pt x="189" y="395"/>
                      </a:lnTo>
                      <a:cubicBezTo>
                        <a:pt x="176" y="377"/>
                        <a:pt x="167" y="356"/>
                        <a:pt x="163" y="334"/>
                      </a:cubicBezTo>
                      <a:lnTo>
                        <a:pt x="121" y="334"/>
                      </a:lnTo>
                      <a:cubicBezTo>
                        <a:pt x="111" y="356"/>
                        <a:pt x="89" y="372"/>
                        <a:pt x="63" y="372"/>
                      </a:cubicBezTo>
                      <a:cubicBezTo>
                        <a:pt x="28" y="372"/>
                        <a:pt x="0" y="344"/>
                        <a:pt x="0" y="309"/>
                      </a:cubicBezTo>
                      <a:cubicBezTo>
                        <a:pt x="0" y="274"/>
                        <a:pt x="28" y="246"/>
                        <a:pt x="63" y="246"/>
                      </a:cubicBezTo>
                      <a:cubicBezTo>
                        <a:pt x="89" y="246"/>
                        <a:pt x="111" y="262"/>
                        <a:pt x="121" y="285"/>
                      </a:cubicBezTo>
                      <a:lnTo>
                        <a:pt x="163" y="285"/>
                      </a:lnTo>
                      <a:cubicBezTo>
                        <a:pt x="167" y="262"/>
                        <a:pt x="176" y="241"/>
                        <a:pt x="189" y="223"/>
                      </a:cubicBezTo>
                      <a:lnTo>
                        <a:pt x="158" y="193"/>
                      </a:lnTo>
                      <a:cubicBezTo>
                        <a:pt x="136" y="202"/>
                        <a:pt x="109" y="198"/>
                        <a:pt x="91" y="179"/>
                      </a:cubicBezTo>
                      <a:cubicBezTo>
                        <a:pt x="66" y="155"/>
                        <a:pt x="66" y="115"/>
                        <a:pt x="91" y="91"/>
                      </a:cubicBezTo>
                      <a:cubicBezTo>
                        <a:pt x="115" y="66"/>
                        <a:pt x="155" y="66"/>
                        <a:pt x="179" y="91"/>
                      </a:cubicBezTo>
                      <a:cubicBezTo>
                        <a:pt x="198" y="109"/>
                        <a:pt x="202" y="136"/>
                        <a:pt x="193" y="158"/>
                      </a:cubicBezTo>
                      <a:lnTo>
                        <a:pt x="223" y="189"/>
                      </a:lnTo>
                      <a:cubicBezTo>
                        <a:pt x="241" y="176"/>
                        <a:pt x="262" y="167"/>
                        <a:pt x="285" y="163"/>
                      </a:cubicBezTo>
                      <a:lnTo>
                        <a:pt x="285" y="121"/>
                      </a:lnTo>
                      <a:cubicBezTo>
                        <a:pt x="262" y="111"/>
                        <a:pt x="246" y="89"/>
                        <a:pt x="246" y="63"/>
                      </a:cubicBezTo>
                      <a:cubicBezTo>
                        <a:pt x="246" y="28"/>
                        <a:pt x="274" y="0"/>
                        <a:pt x="309" y="0"/>
                      </a:cubicBezTo>
                      <a:cubicBezTo>
                        <a:pt x="344" y="0"/>
                        <a:pt x="372" y="28"/>
                        <a:pt x="372" y="63"/>
                      </a:cubicBezTo>
                      <a:cubicBezTo>
                        <a:pt x="372" y="89"/>
                        <a:pt x="356" y="111"/>
                        <a:pt x="334" y="121"/>
                      </a:cubicBezTo>
                      <a:lnTo>
                        <a:pt x="334" y="163"/>
                      </a:lnTo>
                      <a:cubicBezTo>
                        <a:pt x="356" y="167"/>
                        <a:pt x="377" y="176"/>
                        <a:pt x="395" y="189"/>
                      </a:cubicBezTo>
                      <a:lnTo>
                        <a:pt x="425" y="158"/>
                      </a:lnTo>
                      <a:cubicBezTo>
                        <a:pt x="416" y="136"/>
                        <a:pt x="421" y="109"/>
                        <a:pt x="439" y="91"/>
                      </a:cubicBezTo>
                      <a:cubicBezTo>
                        <a:pt x="463" y="66"/>
                        <a:pt x="503" y="66"/>
                        <a:pt x="528" y="91"/>
                      </a:cubicBezTo>
                      <a:cubicBezTo>
                        <a:pt x="552" y="115"/>
                        <a:pt x="552" y="155"/>
                        <a:pt x="528" y="179"/>
                      </a:cubicBezTo>
                      <a:cubicBezTo>
                        <a:pt x="509" y="198"/>
                        <a:pt x="482" y="202"/>
                        <a:pt x="460" y="193"/>
                      </a:cubicBezTo>
                      <a:lnTo>
                        <a:pt x="430" y="223"/>
                      </a:lnTo>
                      <a:cubicBezTo>
                        <a:pt x="442" y="241"/>
                        <a:pt x="451" y="262"/>
                        <a:pt x="455" y="285"/>
                      </a:cubicBezTo>
                      <a:lnTo>
                        <a:pt x="498" y="285"/>
                      </a:lnTo>
                      <a:cubicBezTo>
                        <a:pt x="507" y="262"/>
                        <a:pt x="529" y="246"/>
                        <a:pt x="555" y="246"/>
                      </a:cubicBezTo>
                      <a:cubicBezTo>
                        <a:pt x="590" y="246"/>
                        <a:pt x="618" y="274"/>
                        <a:pt x="618" y="309"/>
                      </a:cubicBezTo>
                      <a:close/>
                    </a:path>
                  </a:pathLst>
                </a:custGeom>
                <a:solidFill>
                  <a:srgbClr val="FC6E3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7" name="virus-molecule_65950"/>
                <p:cNvSpPr/>
                <p:nvPr/>
              </p:nvSpPr>
              <p:spPr>
                <a:xfrm>
                  <a:off x="1849441" y="2360457"/>
                  <a:ext cx="162016" cy="161763"/>
                </a:xfrm>
                <a:custGeom>
                  <a:avLst/>
                  <a:gdLst>
                    <a:gd name="T0" fmla="*/ 372171 w 604011"/>
                    <a:gd name="T1" fmla="*/ 372171 w 604011"/>
                    <a:gd name="T2" fmla="*/ 372171 w 604011"/>
                    <a:gd name="T3" fmla="*/ 372171 w 604011"/>
                    <a:gd name="T4" fmla="*/ 372171 w 604011"/>
                    <a:gd name="T5" fmla="*/ 372171 w 604011"/>
                    <a:gd name="T6" fmla="*/ 372171 w 604011"/>
                    <a:gd name="T7" fmla="*/ 372171 w 604011"/>
                    <a:gd name="T8" fmla="*/ 372171 w 604011"/>
                    <a:gd name="T9" fmla="*/ 372171 w 604011"/>
                    <a:gd name="T10" fmla="*/ 372171 w 604011"/>
                    <a:gd name="T11" fmla="*/ 372171 w 604011"/>
                    <a:gd name="T12" fmla="*/ 372171 w 604011"/>
                    <a:gd name="T13" fmla="*/ 372171 w 604011"/>
                    <a:gd name="T14" fmla="*/ 372171 w 604011"/>
                    <a:gd name="T15" fmla="*/ 372171 w 604011"/>
                    <a:gd name="T16" fmla="*/ 372171 w 604011"/>
                    <a:gd name="T17" fmla="*/ 372171 w 604011"/>
                    <a:gd name="T18" fmla="*/ 372171 w 604011"/>
                    <a:gd name="T19" fmla="*/ 372171 w 604011"/>
                    <a:gd name="T20" fmla="*/ 372171 w 604011"/>
                    <a:gd name="T21" fmla="*/ 372171 w 604011"/>
                    <a:gd name="T22" fmla="*/ 372171 w 604011"/>
                    <a:gd name="T23" fmla="*/ 372171 w 604011"/>
                    <a:gd name="T24" fmla="*/ 372171 w 604011"/>
                    <a:gd name="T25" fmla="*/ 372171 w 604011"/>
                    <a:gd name="T26" fmla="*/ 372171 w 604011"/>
                    <a:gd name="T27" fmla="*/ 372171 w 604011"/>
                    <a:gd name="T28" fmla="*/ 372171 w 604011"/>
                    <a:gd name="T29" fmla="*/ 372171 w 604011"/>
                    <a:gd name="T30" fmla="*/ 372171 w 604011"/>
                    <a:gd name="T31" fmla="*/ 372171 w 604011"/>
                    <a:gd name="T32" fmla="*/ 372171 w 604011"/>
                    <a:gd name="T33" fmla="*/ 372171 w 604011"/>
                    <a:gd name="T34" fmla="*/ 372171 w 604011"/>
                    <a:gd name="T35" fmla="*/ 372171 w 604011"/>
                    <a:gd name="T36" fmla="*/ 372171 w 604011"/>
                    <a:gd name="T37" fmla="*/ 372171 w 604011"/>
                    <a:gd name="T38" fmla="*/ 372171 w 604011"/>
                    <a:gd name="T39" fmla="*/ 372171 w 604011"/>
                    <a:gd name="T40" fmla="*/ 372171 w 604011"/>
                    <a:gd name="T41" fmla="*/ 372171 w 604011"/>
                    <a:gd name="T42" fmla="*/ 372171 w 604011"/>
                    <a:gd name="T43" fmla="*/ 372171 w 604011"/>
                    <a:gd name="T44" fmla="*/ 372171 w 604011"/>
                    <a:gd name="T45" fmla="*/ 372171 w 604011"/>
                    <a:gd name="T46" fmla="*/ 372171 w 604011"/>
                    <a:gd name="T47" fmla="*/ 372171 w 604011"/>
                    <a:gd name="T48" fmla="*/ 372171 w 604011"/>
                    <a:gd name="T49" fmla="*/ 372171 w 604011"/>
                    <a:gd name="T50" fmla="*/ 372171 w 604011"/>
                    <a:gd name="T51" fmla="*/ 372171 w 604011"/>
                    <a:gd name="T52" fmla="*/ 372171 w 604011"/>
                    <a:gd name="T53" fmla="*/ 372171 w 604011"/>
                    <a:gd name="T54" fmla="*/ 372171 w 604011"/>
                    <a:gd name="T55" fmla="*/ 372171 w 604011"/>
                    <a:gd name="T56" fmla="*/ 372171 w 604011"/>
                    <a:gd name="T57" fmla="*/ 372171 w 604011"/>
                    <a:gd name="T58" fmla="*/ 372171 w 604011"/>
                    <a:gd name="T59" fmla="*/ 372171 w 604011"/>
                    <a:gd name="T60" fmla="*/ 372171 w 604011"/>
                    <a:gd name="T61" fmla="*/ 372171 w 604011"/>
                    <a:gd name="T62" fmla="*/ 372171 w 604011"/>
                    <a:gd name="T63" fmla="*/ 372171 w 604011"/>
                    <a:gd name="T64" fmla="*/ 372171 w 604011"/>
                    <a:gd name="T65" fmla="*/ 372171 w 604011"/>
                    <a:gd name="T66" fmla="*/ 372171 w 604011"/>
                    <a:gd name="T67" fmla="*/ 372171 w 604011"/>
                    <a:gd name="T68" fmla="*/ 372171 w 604011"/>
                    <a:gd name="T69" fmla="*/ 372171 w 604011"/>
                    <a:gd name="T70" fmla="*/ 372171 w 604011"/>
                    <a:gd name="T71" fmla="*/ 372171 w 604011"/>
                    <a:gd name="T72" fmla="*/ 372171 w 604011"/>
                    <a:gd name="T73" fmla="*/ 372171 w 604011"/>
                    <a:gd name="T74" fmla="*/ 372171 w 604011"/>
                    <a:gd name="T75" fmla="*/ 372171 w 604011"/>
                    <a:gd name="T76" fmla="*/ 372171 w 604011"/>
                    <a:gd name="T77" fmla="*/ 372171 w 604011"/>
                    <a:gd name="T78" fmla="*/ 372171 w 604011"/>
                    <a:gd name="T79" fmla="*/ 372171 w 604011"/>
                    <a:gd name="T80" fmla="*/ 372171 w 604011"/>
                    <a:gd name="T81" fmla="*/ 372171 w 604011"/>
                    <a:gd name="T82" fmla="*/ 372171 w 604011"/>
                    <a:gd name="T83" fmla="*/ 372171 w 604011"/>
                    <a:gd name="T84" fmla="*/ 372171 w 604011"/>
                    <a:gd name="T85" fmla="*/ 372171 w 604011"/>
                    <a:gd name="T86" fmla="*/ 372171 w 604011"/>
                    <a:gd name="T87" fmla="*/ 372171 w 604011"/>
                    <a:gd name="T88" fmla="*/ 372171 w 604011"/>
                    <a:gd name="T89" fmla="*/ 372171 w 604011"/>
                    <a:gd name="T90" fmla="*/ 372171 w 604011"/>
                    <a:gd name="T91" fmla="*/ 372171 w 604011"/>
                    <a:gd name="T92" fmla="*/ 372171 w 604011"/>
                    <a:gd name="T93" fmla="*/ 372171 w 604011"/>
                    <a:gd name="T94" fmla="*/ 372171 w 604011"/>
                    <a:gd name="T95" fmla="*/ 372171 w 604011"/>
                    <a:gd name="T96" fmla="*/ 372171 w 604011"/>
                    <a:gd name="T97" fmla="*/ 372171 w 604011"/>
                    <a:gd name="T98" fmla="*/ 372171 w 604011"/>
                    <a:gd name="T99" fmla="*/ 372171 w 604011"/>
                    <a:gd name="T100" fmla="*/ 372171 w 604011"/>
                    <a:gd name="T101" fmla="*/ 372171 w 604011"/>
                    <a:gd name="T102" fmla="*/ 372171 w 604011"/>
                    <a:gd name="T103" fmla="*/ 372171 w 604011"/>
                    <a:gd name="T104" fmla="*/ 372171 w 604011"/>
                    <a:gd name="T105" fmla="*/ 372171 w 604011"/>
                    <a:gd name="T106" fmla="*/ 372171 w 604011"/>
                    <a:gd name="T107" fmla="*/ 372171 w 604011"/>
                    <a:gd name="T108" fmla="*/ 372171 w 604011"/>
                    <a:gd name="T109" fmla="*/ 372171 w 604011"/>
                    <a:gd name="T110" fmla="*/ 372171 w 604011"/>
                    <a:gd name="T111" fmla="*/ 372171 w 604011"/>
                    <a:gd name="T112" fmla="*/ 372171 w 604011"/>
                    <a:gd name="T113" fmla="*/ 372171 w 6040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18" h="618">
                      <a:moveTo>
                        <a:pt x="618" y="309"/>
                      </a:moveTo>
                      <a:cubicBezTo>
                        <a:pt x="618" y="344"/>
                        <a:pt x="590" y="372"/>
                        <a:pt x="555" y="372"/>
                      </a:cubicBezTo>
                      <a:cubicBezTo>
                        <a:pt x="529" y="372"/>
                        <a:pt x="507" y="356"/>
                        <a:pt x="498" y="334"/>
                      </a:cubicBezTo>
                      <a:lnTo>
                        <a:pt x="455" y="334"/>
                      </a:lnTo>
                      <a:cubicBezTo>
                        <a:pt x="451" y="356"/>
                        <a:pt x="442" y="377"/>
                        <a:pt x="430" y="395"/>
                      </a:cubicBezTo>
                      <a:lnTo>
                        <a:pt x="460" y="425"/>
                      </a:lnTo>
                      <a:cubicBezTo>
                        <a:pt x="482" y="416"/>
                        <a:pt x="509" y="421"/>
                        <a:pt x="528" y="439"/>
                      </a:cubicBezTo>
                      <a:cubicBezTo>
                        <a:pt x="552" y="463"/>
                        <a:pt x="552" y="503"/>
                        <a:pt x="528" y="528"/>
                      </a:cubicBezTo>
                      <a:cubicBezTo>
                        <a:pt x="503" y="552"/>
                        <a:pt x="463" y="552"/>
                        <a:pt x="439" y="528"/>
                      </a:cubicBezTo>
                      <a:cubicBezTo>
                        <a:pt x="421" y="509"/>
                        <a:pt x="416" y="482"/>
                        <a:pt x="425" y="460"/>
                      </a:cubicBezTo>
                      <a:lnTo>
                        <a:pt x="395" y="430"/>
                      </a:lnTo>
                      <a:cubicBezTo>
                        <a:pt x="377" y="442"/>
                        <a:pt x="356" y="451"/>
                        <a:pt x="334" y="455"/>
                      </a:cubicBezTo>
                      <a:lnTo>
                        <a:pt x="334" y="498"/>
                      </a:lnTo>
                      <a:cubicBezTo>
                        <a:pt x="356" y="507"/>
                        <a:pt x="372" y="529"/>
                        <a:pt x="372" y="555"/>
                      </a:cubicBezTo>
                      <a:cubicBezTo>
                        <a:pt x="372" y="590"/>
                        <a:pt x="344" y="618"/>
                        <a:pt x="309" y="618"/>
                      </a:cubicBezTo>
                      <a:cubicBezTo>
                        <a:pt x="274" y="618"/>
                        <a:pt x="246" y="590"/>
                        <a:pt x="246" y="555"/>
                      </a:cubicBezTo>
                      <a:cubicBezTo>
                        <a:pt x="246" y="529"/>
                        <a:pt x="262" y="507"/>
                        <a:pt x="285" y="498"/>
                      </a:cubicBezTo>
                      <a:lnTo>
                        <a:pt x="285" y="455"/>
                      </a:lnTo>
                      <a:cubicBezTo>
                        <a:pt x="262" y="451"/>
                        <a:pt x="241" y="442"/>
                        <a:pt x="223" y="430"/>
                      </a:cubicBezTo>
                      <a:lnTo>
                        <a:pt x="193" y="460"/>
                      </a:lnTo>
                      <a:cubicBezTo>
                        <a:pt x="202" y="482"/>
                        <a:pt x="198" y="509"/>
                        <a:pt x="179" y="528"/>
                      </a:cubicBezTo>
                      <a:cubicBezTo>
                        <a:pt x="155" y="552"/>
                        <a:pt x="115" y="552"/>
                        <a:pt x="91" y="528"/>
                      </a:cubicBezTo>
                      <a:cubicBezTo>
                        <a:pt x="66" y="503"/>
                        <a:pt x="66" y="463"/>
                        <a:pt x="91" y="439"/>
                      </a:cubicBezTo>
                      <a:cubicBezTo>
                        <a:pt x="109" y="421"/>
                        <a:pt x="136" y="416"/>
                        <a:pt x="158" y="425"/>
                      </a:cubicBezTo>
                      <a:lnTo>
                        <a:pt x="189" y="395"/>
                      </a:lnTo>
                      <a:cubicBezTo>
                        <a:pt x="176" y="377"/>
                        <a:pt x="167" y="356"/>
                        <a:pt x="163" y="334"/>
                      </a:cubicBezTo>
                      <a:lnTo>
                        <a:pt x="121" y="334"/>
                      </a:lnTo>
                      <a:cubicBezTo>
                        <a:pt x="111" y="356"/>
                        <a:pt x="89" y="372"/>
                        <a:pt x="63" y="372"/>
                      </a:cubicBezTo>
                      <a:cubicBezTo>
                        <a:pt x="28" y="372"/>
                        <a:pt x="0" y="344"/>
                        <a:pt x="0" y="309"/>
                      </a:cubicBezTo>
                      <a:cubicBezTo>
                        <a:pt x="0" y="274"/>
                        <a:pt x="28" y="246"/>
                        <a:pt x="63" y="246"/>
                      </a:cubicBezTo>
                      <a:cubicBezTo>
                        <a:pt x="89" y="246"/>
                        <a:pt x="111" y="262"/>
                        <a:pt x="121" y="285"/>
                      </a:cubicBezTo>
                      <a:lnTo>
                        <a:pt x="163" y="285"/>
                      </a:lnTo>
                      <a:cubicBezTo>
                        <a:pt x="167" y="262"/>
                        <a:pt x="176" y="241"/>
                        <a:pt x="189" y="223"/>
                      </a:cubicBezTo>
                      <a:lnTo>
                        <a:pt x="158" y="193"/>
                      </a:lnTo>
                      <a:cubicBezTo>
                        <a:pt x="136" y="202"/>
                        <a:pt x="109" y="198"/>
                        <a:pt x="91" y="179"/>
                      </a:cubicBezTo>
                      <a:cubicBezTo>
                        <a:pt x="66" y="155"/>
                        <a:pt x="66" y="115"/>
                        <a:pt x="91" y="91"/>
                      </a:cubicBezTo>
                      <a:cubicBezTo>
                        <a:pt x="115" y="66"/>
                        <a:pt x="155" y="66"/>
                        <a:pt x="179" y="91"/>
                      </a:cubicBezTo>
                      <a:cubicBezTo>
                        <a:pt x="198" y="109"/>
                        <a:pt x="202" y="136"/>
                        <a:pt x="193" y="158"/>
                      </a:cubicBezTo>
                      <a:lnTo>
                        <a:pt x="223" y="189"/>
                      </a:lnTo>
                      <a:cubicBezTo>
                        <a:pt x="241" y="176"/>
                        <a:pt x="262" y="167"/>
                        <a:pt x="285" y="163"/>
                      </a:cubicBezTo>
                      <a:lnTo>
                        <a:pt x="285" y="121"/>
                      </a:lnTo>
                      <a:cubicBezTo>
                        <a:pt x="262" y="111"/>
                        <a:pt x="246" y="89"/>
                        <a:pt x="246" y="63"/>
                      </a:cubicBezTo>
                      <a:cubicBezTo>
                        <a:pt x="246" y="28"/>
                        <a:pt x="274" y="0"/>
                        <a:pt x="309" y="0"/>
                      </a:cubicBezTo>
                      <a:cubicBezTo>
                        <a:pt x="344" y="0"/>
                        <a:pt x="372" y="28"/>
                        <a:pt x="372" y="63"/>
                      </a:cubicBezTo>
                      <a:cubicBezTo>
                        <a:pt x="372" y="89"/>
                        <a:pt x="356" y="111"/>
                        <a:pt x="334" y="121"/>
                      </a:cubicBezTo>
                      <a:lnTo>
                        <a:pt x="334" y="163"/>
                      </a:lnTo>
                      <a:cubicBezTo>
                        <a:pt x="356" y="167"/>
                        <a:pt x="377" y="176"/>
                        <a:pt x="395" y="189"/>
                      </a:cubicBezTo>
                      <a:lnTo>
                        <a:pt x="425" y="158"/>
                      </a:lnTo>
                      <a:cubicBezTo>
                        <a:pt x="416" y="136"/>
                        <a:pt x="421" y="109"/>
                        <a:pt x="439" y="91"/>
                      </a:cubicBezTo>
                      <a:cubicBezTo>
                        <a:pt x="463" y="66"/>
                        <a:pt x="503" y="66"/>
                        <a:pt x="528" y="91"/>
                      </a:cubicBezTo>
                      <a:cubicBezTo>
                        <a:pt x="552" y="115"/>
                        <a:pt x="552" y="155"/>
                        <a:pt x="528" y="179"/>
                      </a:cubicBezTo>
                      <a:cubicBezTo>
                        <a:pt x="509" y="198"/>
                        <a:pt x="482" y="202"/>
                        <a:pt x="460" y="193"/>
                      </a:cubicBezTo>
                      <a:lnTo>
                        <a:pt x="430" y="223"/>
                      </a:lnTo>
                      <a:cubicBezTo>
                        <a:pt x="442" y="241"/>
                        <a:pt x="451" y="262"/>
                        <a:pt x="455" y="285"/>
                      </a:cubicBezTo>
                      <a:lnTo>
                        <a:pt x="498" y="285"/>
                      </a:lnTo>
                      <a:cubicBezTo>
                        <a:pt x="507" y="262"/>
                        <a:pt x="529" y="246"/>
                        <a:pt x="555" y="246"/>
                      </a:cubicBezTo>
                      <a:cubicBezTo>
                        <a:pt x="590" y="246"/>
                        <a:pt x="618" y="274"/>
                        <a:pt x="618" y="309"/>
                      </a:cubicBezTo>
                      <a:close/>
                    </a:path>
                  </a:pathLst>
                </a:custGeom>
                <a:solidFill>
                  <a:srgbClr val="FC6E3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sp>
          <p:nvSpPr>
            <p:cNvPr id="42" name="文本框 41"/>
            <p:cNvSpPr txBox="1"/>
            <p:nvPr/>
          </p:nvSpPr>
          <p:spPr>
            <a:xfrm>
              <a:off x="1729274" y="2659404"/>
              <a:ext cx="856764" cy="602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rPr>
                <a:t>02</a:t>
              </a:r>
              <a:endParaRPr lang="zh-CN" altLang="en-US" sz="240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600643" y="729966"/>
            <a:ext cx="3924300" cy="857618"/>
            <a:chOff x="1624359" y="797578"/>
            <a:chExt cx="3924300" cy="857618"/>
          </a:xfrm>
        </p:grpSpPr>
        <p:sp>
          <p:nvSpPr>
            <p:cNvPr id="81" name="文本框 80"/>
            <p:cNvSpPr txBox="1"/>
            <p:nvPr/>
          </p:nvSpPr>
          <p:spPr>
            <a:xfrm>
              <a:off x="1624359" y="1133226"/>
              <a:ext cx="388620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rPr>
                <a:t>正确处置烧烫伤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1662459" y="797578"/>
              <a:ext cx="3886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000" spc="600">
                  <a:solidFill>
                    <a:srgbClr val="FC6E3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rPr>
                <a:t>PART.</a:t>
              </a:r>
              <a:endParaRPr lang="zh-CN" altLang="en-US" sz="2000" spc="600">
                <a:solidFill>
                  <a:srgbClr val="FC6E3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</p:grpSp>
      <p:sp>
        <p:nvSpPr>
          <p:cNvPr id="83" name="矩形 82"/>
          <p:cNvSpPr/>
          <p:nvPr/>
        </p:nvSpPr>
        <p:spPr>
          <a:xfrm>
            <a:off x="1424305" y="2350770"/>
            <a:ext cx="6904355" cy="4046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 fontAlgn="auto">
              <a:lnSpc>
                <a:spcPct val="100000"/>
              </a:lnSpc>
            </a:pP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  <a:p>
            <a:pPr indent="457200" fontAlgn="auto">
              <a:lnSpc>
                <a:spcPct val="100000"/>
              </a:lnSpc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当条件允许时，要在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冷水中浸泡30分钟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左右，从而减少烧烫伤对皮肤的损害。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84" name="箭头: 五边形 83"/>
          <p:cNvSpPr/>
          <p:nvPr/>
        </p:nvSpPr>
        <p:spPr>
          <a:xfrm>
            <a:off x="1764665" y="1717675"/>
            <a:ext cx="5552440" cy="502920"/>
          </a:xfrm>
          <a:prstGeom prst="homePlate">
            <a:avLst/>
          </a:prstGeom>
          <a:solidFill>
            <a:srgbClr val="FC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阿里巴巴普惠体 B" panose="00020600040101010101" pitchFamily="18" charset="-122"/>
                <a:sym typeface="+mn-lt"/>
              </a:rPr>
              <a:t>3.泡</a:t>
            </a:r>
            <a:endParaRPr lang="en-US" altLang="zh-CN" sz="24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91" name="virus-molecule_65950"/>
          <p:cNvSpPr/>
          <p:nvPr/>
        </p:nvSpPr>
        <p:spPr>
          <a:xfrm>
            <a:off x="1218437" y="1795292"/>
            <a:ext cx="375414" cy="374828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  <a:gd name="T112" fmla="*/ 372171 w 604011"/>
              <a:gd name="T113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8" h="618">
                <a:moveTo>
                  <a:pt x="618" y="309"/>
                </a:moveTo>
                <a:cubicBezTo>
                  <a:pt x="618" y="344"/>
                  <a:pt x="590" y="372"/>
                  <a:pt x="555" y="372"/>
                </a:cubicBezTo>
                <a:cubicBezTo>
                  <a:pt x="529" y="372"/>
                  <a:pt x="507" y="356"/>
                  <a:pt x="498" y="334"/>
                </a:cubicBezTo>
                <a:lnTo>
                  <a:pt x="455" y="334"/>
                </a:lnTo>
                <a:cubicBezTo>
                  <a:pt x="451" y="356"/>
                  <a:pt x="442" y="377"/>
                  <a:pt x="430" y="395"/>
                </a:cubicBezTo>
                <a:lnTo>
                  <a:pt x="460" y="425"/>
                </a:lnTo>
                <a:cubicBezTo>
                  <a:pt x="482" y="416"/>
                  <a:pt x="509" y="421"/>
                  <a:pt x="528" y="439"/>
                </a:cubicBezTo>
                <a:cubicBezTo>
                  <a:pt x="552" y="463"/>
                  <a:pt x="552" y="503"/>
                  <a:pt x="528" y="528"/>
                </a:cubicBezTo>
                <a:cubicBezTo>
                  <a:pt x="503" y="552"/>
                  <a:pt x="463" y="552"/>
                  <a:pt x="439" y="528"/>
                </a:cubicBezTo>
                <a:cubicBezTo>
                  <a:pt x="421" y="509"/>
                  <a:pt x="416" y="482"/>
                  <a:pt x="425" y="460"/>
                </a:cubicBezTo>
                <a:lnTo>
                  <a:pt x="395" y="430"/>
                </a:lnTo>
                <a:cubicBezTo>
                  <a:pt x="377" y="442"/>
                  <a:pt x="356" y="451"/>
                  <a:pt x="334" y="455"/>
                </a:cubicBezTo>
                <a:lnTo>
                  <a:pt x="334" y="498"/>
                </a:lnTo>
                <a:cubicBezTo>
                  <a:pt x="356" y="507"/>
                  <a:pt x="372" y="529"/>
                  <a:pt x="372" y="555"/>
                </a:cubicBezTo>
                <a:cubicBezTo>
                  <a:pt x="372" y="590"/>
                  <a:pt x="344" y="618"/>
                  <a:pt x="309" y="618"/>
                </a:cubicBezTo>
                <a:cubicBezTo>
                  <a:pt x="274" y="618"/>
                  <a:pt x="246" y="590"/>
                  <a:pt x="246" y="555"/>
                </a:cubicBezTo>
                <a:cubicBezTo>
                  <a:pt x="246" y="529"/>
                  <a:pt x="262" y="507"/>
                  <a:pt x="285" y="498"/>
                </a:cubicBezTo>
                <a:lnTo>
                  <a:pt x="285" y="455"/>
                </a:lnTo>
                <a:cubicBezTo>
                  <a:pt x="262" y="451"/>
                  <a:pt x="241" y="442"/>
                  <a:pt x="223" y="430"/>
                </a:cubicBezTo>
                <a:lnTo>
                  <a:pt x="193" y="460"/>
                </a:lnTo>
                <a:cubicBezTo>
                  <a:pt x="202" y="482"/>
                  <a:pt x="198" y="509"/>
                  <a:pt x="179" y="528"/>
                </a:cubicBezTo>
                <a:cubicBezTo>
                  <a:pt x="155" y="552"/>
                  <a:pt x="115" y="552"/>
                  <a:pt x="91" y="528"/>
                </a:cubicBezTo>
                <a:cubicBezTo>
                  <a:pt x="66" y="503"/>
                  <a:pt x="66" y="463"/>
                  <a:pt x="91" y="439"/>
                </a:cubicBezTo>
                <a:cubicBezTo>
                  <a:pt x="109" y="421"/>
                  <a:pt x="136" y="416"/>
                  <a:pt x="158" y="425"/>
                </a:cubicBezTo>
                <a:lnTo>
                  <a:pt x="189" y="395"/>
                </a:lnTo>
                <a:cubicBezTo>
                  <a:pt x="176" y="377"/>
                  <a:pt x="167" y="356"/>
                  <a:pt x="163" y="334"/>
                </a:cubicBezTo>
                <a:lnTo>
                  <a:pt x="121" y="334"/>
                </a:lnTo>
                <a:cubicBezTo>
                  <a:pt x="111" y="356"/>
                  <a:pt x="89" y="372"/>
                  <a:pt x="63" y="372"/>
                </a:cubicBezTo>
                <a:cubicBezTo>
                  <a:pt x="28" y="372"/>
                  <a:pt x="0" y="344"/>
                  <a:pt x="0" y="309"/>
                </a:cubicBezTo>
                <a:cubicBezTo>
                  <a:pt x="0" y="274"/>
                  <a:pt x="28" y="246"/>
                  <a:pt x="63" y="246"/>
                </a:cubicBezTo>
                <a:cubicBezTo>
                  <a:pt x="89" y="246"/>
                  <a:pt x="111" y="262"/>
                  <a:pt x="121" y="285"/>
                </a:cubicBezTo>
                <a:lnTo>
                  <a:pt x="163" y="285"/>
                </a:lnTo>
                <a:cubicBezTo>
                  <a:pt x="167" y="262"/>
                  <a:pt x="176" y="241"/>
                  <a:pt x="189" y="223"/>
                </a:cubicBezTo>
                <a:lnTo>
                  <a:pt x="158" y="193"/>
                </a:lnTo>
                <a:cubicBezTo>
                  <a:pt x="136" y="202"/>
                  <a:pt x="109" y="198"/>
                  <a:pt x="91" y="179"/>
                </a:cubicBezTo>
                <a:cubicBezTo>
                  <a:pt x="66" y="155"/>
                  <a:pt x="66" y="115"/>
                  <a:pt x="91" y="91"/>
                </a:cubicBezTo>
                <a:cubicBezTo>
                  <a:pt x="115" y="66"/>
                  <a:pt x="155" y="66"/>
                  <a:pt x="179" y="91"/>
                </a:cubicBezTo>
                <a:cubicBezTo>
                  <a:pt x="198" y="109"/>
                  <a:pt x="202" y="136"/>
                  <a:pt x="193" y="158"/>
                </a:cubicBezTo>
                <a:lnTo>
                  <a:pt x="223" y="189"/>
                </a:lnTo>
                <a:cubicBezTo>
                  <a:pt x="241" y="176"/>
                  <a:pt x="262" y="167"/>
                  <a:pt x="285" y="163"/>
                </a:cubicBezTo>
                <a:lnTo>
                  <a:pt x="285" y="121"/>
                </a:lnTo>
                <a:cubicBezTo>
                  <a:pt x="262" y="111"/>
                  <a:pt x="246" y="89"/>
                  <a:pt x="246" y="63"/>
                </a:cubicBezTo>
                <a:cubicBezTo>
                  <a:pt x="246" y="28"/>
                  <a:pt x="274" y="0"/>
                  <a:pt x="309" y="0"/>
                </a:cubicBezTo>
                <a:cubicBezTo>
                  <a:pt x="344" y="0"/>
                  <a:pt x="372" y="28"/>
                  <a:pt x="372" y="63"/>
                </a:cubicBezTo>
                <a:cubicBezTo>
                  <a:pt x="372" y="89"/>
                  <a:pt x="356" y="111"/>
                  <a:pt x="334" y="121"/>
                </a:cubicBezTo>
                <a:lnTo>
                  <a:pt x="334" y="163"/>
                </a:lnTo>
                <a:cubicBezTo>
                  <a:pt x="356" y="167"/>
                  <a:pt x="377" y="176"/>
                  <a:pt x="395" y="189"/>
                </a:cubicBezTo>
                <a:lnTo>
                  <a:pt x="425" y="158"/>
                </a:lnTo>
                <a:cubicBezTo>
                  <a:pt x="416" y="136"/>
                  <a:pt x="421" y="109"/>
                  <a:pt x="439" y="91"/>
                </a:cubicBezTo>
                <a:cubicBezTo>
                  <a:pt x="463" y="66"/>
                  <a:pt x="503" y="66"/>
                  <a:pt x="528" y="91"/>
                </a:cubicBezTo>
                <a:cubicBezTo>
                  <a:pt x="552" y="115"/>
                  <a:pt x="552" y="155"/>
                  <a:pt x="528" y="179"/>
                </a:cubicBezTo>
                <a:cubicBezTo>
                  <a:pt x="509" y="198"/>
                  <a:pt x="482" y="202"/>
                  <a:pt x="460" y="193"/>
                </a:cubicBezTo>
                <a:lnTo>
                  <a:pt x="430" y="223"/>
                </a:lnTo>
                <a:cubicBezTo>
                  <a:pt x="442" y="241"/>
                  <a:pt x="451" y="262"/>
                  <a:pt x="455" y="285"/>
                </a:cubicBezTo>
                <a:lnTo>
                  <a:pt x="498" y="285"/>
                </a:lnTo>
                <a:cubicBezTo>
                  <a:pt x="507" y="262"/>
                  <a:pt x="529" y="246"/>
                  <a:pt x="555" y="246"/>
                </a:cubicBezTo>
                <a:cubicBezTo>
                  <a:pt x="590" y="246"/>
                  <a:pt x="618" y="274"/>
                  <a:pt x="618" y="309"/>
                </a:cubicBezTo>
                <a:close/>
              </a:path>
            </a:pathLst>
          </a:custGeom>
          <a:solidFill>
            <a:srgbClr val="FC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23" name="图片 22" descr="D:\桌面文件\青少年卫生安全教育\QQ截图20230801103125.pngQQ截图2023080110312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518525" y="2522855"/>
            <a:ext cx="3083560" cy="24999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 bldLvl="0" animBg="1"/>
      <p:bldP spid="9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2100" y="333114"/>
            <a:ext cx="11607800" cy="6191773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674877" y="764689"/>
            <a:ext cx="913467" cy="789423"/>
            <a:chOff x="1389901" y="2360457"/>
            <a:chExt cx="1196137" cy="1033708"/>
          </a:xfrm>
        </p:grpSpPr>
        <p:grpSp>
          <p:nvGrpSpPr>
            <p:cNvPr id="11" name="组合 10"/>
            <p:cNvGrpSpPr/>
            <p:nvPr/>
          </p:nvGrpSpPr>
          <p:grpSpPr>
            <a:xfrm>
              <a:off x="1389901" y="2360457"/>
              <a:ext cx="1190014" cy="1033708"/>
              <a:chOff x="1389901" y="2360457"/>
              <a:chExt cx="1190014" cy="1033708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1709058" y="2523308"/>
                <a:ext cx="870857" cy="870857"/>
              </a:xfrm>
              <a:prstGeom prst="ellipse">
                <a:avLst/>
              </a:prstGeom>
              <a:solidFill>
                <a:srgbClr val="FC6E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1389901" y="2360457"/>
                <a:ext cx="544277" cy="481802"/>
                <a:chOff x="1400773" y="2360457"/>
                <a:chExt cx="610684" cy="540586"/>
              </a:xfrm>
            </p:grpSpPr>
            <p:sp>
              <p:nvSpPr>
                <p:cNvPr id="33" name="virus-molecule_65950"/>
                <p:cNvSpPr/>
                <p:nvPr/>
              </p:nvSpPr>
              <p:spPr>
                <a:xfrm>
                  <a:off x="1400773" y="2544093"/>
                  <a:ext cx="357508" cy="356950"/>
                </a:xfrm>
                <a:custGeom>
                  <a:avLst/>
                  <a:gdLst>
                    <a:gd name="T0" fmla="*/ 372171 w 604011"/>
                    <a:gd name="T1" fmla="*/ 372171 w 604011"/>
                    <a:gd name="T2" fmla="*/ 372171 w 604011"/>
                    <a:gd name="T3" fmla="*/ 372171 w 604011"/>
                    <a:gd name="T4" fmla="*/ 372171 w 604011"/>
                    <a:gd name="T5" fmla="*/ 372171 w 604011"/>
                    <a:gd name="T6" fmla="*/ 372171 w 604011"/>
                    <a:gd name="T7" fmla="*/ 372171 w 604011"/>
                    <a:gd name="T8" fmla="*/ 372171 w 604011"/>
                    <a:gd name="T9" fmla="*/ 372171 w 604011"/>
                    <a:gd name="T10" fmla="*/ 372171 w 604011"/>
                    <a:gd name="T11" fmla="*/ 372171 w 604011"/>
                    <a:gd name="T12" fmla="*/ 372171 w 604011"/>
                    <a:gd name="T13" fmla="*/ 372171 w 604011"/>
                    <a:gd name="T14" fmla="*/ 372171 w 604011"/>
                    <a:gd name="T15" fmla="*/ 372171 w 604011"/>
                    <a:gd name="T16" fmla="*/ 372171 w 604011"/>
                    <a:gd name="T17" fmla="*/ 372171 w 604011"/>
                    <a:gd name="T18" fmla="*/ 372171 w 604011"/>
                    <a:gd name="T19" fmla="*/ 372171 w 604011"/>
                    <a:gd name="T20" fmla="*/ 372171 w 604011"/>
                    <a:gd name="T21" fmla="*/ 372171 w 604011"/>
                    <a:gd name="T22" fmla="*/ 372171 w 604011"/>
                    <a:gd name="T23" fmla="*/ 372171 w 604011"/>
                    <a:gd name="T24" fmla="*/ 372171 w 604011"/>
                    <a:gd name="T25" fmla="*/ 372171 w 604011"/>
                    <a:gd name="T26" fmla="*/ 372171 w 604011"/>
                    <a:gd name="T27" fmla="*/ 372171 w 604011"/>
                    <a:gd name="T28" fmla="*/ 372171 w 604011"/>
                    <a:gd name="T29" fmla="*/ 372171 w 604011"/>
                    <a:gd name="T30" fmla="*/ 372171 w 604011"/>
                    <a:gd name="T31" fmla="*/ 372171 w 604011"/>
                    <a:gd name="T32" fmla="*/ 372171 w 604011"/>
                    <a:gd name="T33" fmla="*/ 372171 w 604011"/>
                    <a:gd name="T34" fmla="*/ 372171 w 604011"/>
                    <a:gd name="T35" fmla="*/ 372171 w 604011"/>
                    <a:gd name="T36" fmla="*/ 372171 w 604011"/>
                    <a:gd name="T37" fmla="*/ 372171 w 604011"/>
                    <a:gd name="T38" fmla="*/ 372171 w 604011"/>
                    <a:gd name="T39" fmla="*/ 372171 w 604011"/>
                    <a:gd name="T40" fmla="*/ 372171 w 604011"/>
                    <a:gd name="T41" fmla="*/ 372171 w 604011"/>
                    <a:gd name="T42" fmla="*/ 372171 w 604011"/>
                    <a:gd name="T43" fmla="*/ 372171 w 604011"/>
                    <a:gd name="T44" fmla="*/ 372171 w 604011"/>
                    <a:gd name="T45" fmla="*/ 372171 w 604011"/>
                    <a:gd name="T46" fmla="*/ 372171 w 604011"/>
                    <a:gd name="T47" fmla="*/ 372171 w 604011"/>
                    <a:gd name="T48" fmla="*/ 372171 w 604011"/>
                    <a:gd name="T49" fmla="*/ 372171 w 604011"/>
                    <a:gd name="T50" fmla="*/ 372171 w 604011"/>
                    <a:gd name="T51" fmla="*/ 372171 w 604011"/>
                    <a:gd name="T52" fmla="*/ 372171 w 604011"/>
                    <a:gd name="T53" fmla="*/ 372171 w 604011"/>
                    <a:gd name="T54" fmla="*/ 372171 w 604011"/>
                    <a:gd name="T55" fmla="*/ 372171 w 604011"/>
                    <a:gd name="T56" fmla="*/ 372171 w 604011"/>
                    <a:gd name="T57" fmla="*/ 372171 w 604011"/>
                    <a:gd name="T58" fmla="*/ 372171 w 604011"/>
                    <a:gd name="T59" fmla="*/ 372171 w 604011"/>
                    <a:gd name="T60" fmla="*/ 372171 w 604011"/>
                    <a:gd name="T61" fmla="*/ 372171 w 604011"/>
                    <a:gd name="T62" fmla="*/ 372171 w 604011"/>
                    <a:gd name="T63" fmla="*/ 372171 w 604011"/>
                    <a:gd name="T64" fmla="*/ 372171 w 604011"/>
                    <a:gd name="T65" fmla="*/ 372171 w 604011"/>
                    <a:gd name="T66" fmla="*/ 372171 w 604011"/>
                    <a:gd name="T67" fmla="*/ 372171 w 604011"/>
                    <a:gd name="T68" fmla="*/ 372171 w 604011"/>
                    <a:gd name="T69" fmla="*/ 372171 w 604011"/>
                    <a:gd name="T70" fmla="*/ 372171 w 604011"/>
                    <a:gd name="T71" fmla="*/ 372171 w 604011"/>
                    <a:gd name="T72" fmla="*/ 372171 w 604011"/>
                    <a:gd name="T73" fmla="*/ 372171 w 604011"/>
                    <a:gd name="T74" fmla="*/ 372171 w 604011"/>
                    <a:gd name="T75" fmla="*/ 372171 w 604011"/>
                    <a:gd name="T76" fmla="*/ 372171 w 604011"/>
                    <a:gd name="T77" fmla="*/ 372171 w 604011"/>
                    <a:gd name="T78" fmla="*/ 372171 w 604011"/>
                    <a:gd name="T79" fmla="*/ 372171 w 604011"/>
                    <a:gd name="T80" fmla="*/ 372171 w 604011"/>
                    <a:gd name="T81" fmla="*/ 372171 w 604011"/>
                    <a:gd name="T82" fmla="*/ 372171 w 604011"/>
                    <a:gd name="T83" fmla="*/ 372171 w 604011"/>
                    <a:gd name="T84" fmla="*/ 372171 w 604011"/>
                    <a:gd name="T85" fmla="*/ 372171 w 604011"/>
                    <a:gd name="T86" fmla="*/ 372171 w 604011"/>
                    <a:gd name="T87" fmla="*/ 372171 w 604011"/>
                    <a:gd name="T88" fmla="*/ 372171 w 604011"/>
                    <a:gd name="T89" fmla="*/ 372171 w 604011"/>
                    <a:gd name="T90" fmla="*/ 372171 w 604011"/>
                    <a:gd name="T91" fmla="*/ 372171 w 604011"/>
                    <a:gd name="T92" fmla="*/ 372171 w 604011"/>
                    <a:gd name="T93" fmla="*/ 372171 w 604011"/>
                    <a:gd name="T94" fmla="*/ 372171 w 604011"/>
                    <a:gd name="T95" fmla="*/ 372171 w 604011"/>
                    <a:gd name="T96" fmla="*/ 372171 w 604011"/>
                    <a:gd name="T97" fmla="*/ 372171 w 604011"/>
                    <a:gd name="T98" fmla="*/ 372171 w 604011"/>
                    <a:gd name="T99" fmla="*/ 372171 w 604011"/>
                    <a:gd name="T100" fmla="*/ 372171 w 604011"/>
                    <a:gd name="T101" fmla="*/ 372171 w 604011"/>
                    <a:gd name="T102" fmla="*/ 372171 w 604011"/>
                    <a:gd name="T103" fmla="*/ 372171 w 604011"/>
                    <a:gd name="T104" fmla="*/ 372171 w 604011"/>
                    <a:gd name="T105" fmla="*/ 372171 w 604011"/>
                    <a:gd name="T106" fmla="*/ 372171 w 604011"/>
                    <a:gd name="T107" fmla="*/ 372171 w 604011"/>
                    <a:gd name="T108" fmla="*/ 372171 w 604011"/>
                    <a:gd name="T109" fmla="*/ 372171 w 604011"/>
                    <a:gd name="T110" fmla="*/ 372171 w 604011"/>
                    <a:gd name="T111" fmla="*/ 372171 w 604011"/>
                    <a:gd name="T112" fmla="*/ 372171 w 604011"/>
                    <a:gd name="T113" fmla="*/ 372171 w 6040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18" h="618">
                      <a:moveTo>
                        <a:pt x="618" y="309"/>
                      </a:moveTo>
                      <a:cubicBezTo>
                        <a:pt x="618" y="344"/>
                        <a:pt x="590" y="372"/>
                        <a:pt x="555" y="372"/>
                      </a:cubicBezTo>
                      <a:cubicBezTo>
                        <a:pt x="529" y="372"/>
                        <a:pt x="507" y="356"/>
                        <a:pt x="498" y="334"/>
                      </a:cubicBezTo>
                      <a:lnTo>
                        <a:pt x="455" y="334"/>
                      </a:lnTo>
                      <a:cubicBezTo>
                        <a:pt x="451" y="356"/>
                        <a:pt x="442" y="377"/>
                        <a:pt x="430" y="395"/>
                      </a:cubicBezTo>
                      <a:lnTo>
                        <a:pt x="460" y="425"/>
                      </a:lnTo>
                      <a:cubicBezTo>
                        <a:pt x="482" y="416"/>
                        <a:pt x="509" y="421"/>
                        <a:pt x="528" y="439"/>
                      </a:cubicBezTo>
                      <a:cubicBezTo>
                        <a:pt x="552" y="463"/>
                        <a:pt x="552" y="503"/>
                        <a:pt x="528" y="528"/>
                      </a:cubicBezTo>
                      <a:cubicBezTo>
                        <a:pt x="503" y="552"/>
                        <a:pt x="463" y="552"/>
                        <a:pt x="439" y="528"/>
                      </a:cubicBezTo>
                      <a:cubicBezTo>
                        <a:pt x="421" y="509"/>
                        <a:pt x="416" y="482"/>
                        <a:pt x="425" y="460"/>
                      </a:cubicBezTo>
                      <a:lnTo>
                        <a:pt x="395" y="430"/>
                      </a:lnTo>
                      <a:cubicBezTo>
                        <a:pt x="377" y="442"/>
                        <a:pt x="356" y="451"/>
                        <a:pt x="334" y="455"/>
                      </a:cubicBezTo>
                      <a:lnTo>
                        <a:pt x="334" y="498"/>
                      </a:lnTo>
                      <a:cubicBezTo>
                        <a:pt x="356" y="507"/>
                        <a:pt x="372" y="529"/>
                        <a:pt x="372" y="555"/>
                      </a:cubicBezTo>
                      <a:cubicBezTo>
                        <a:pt x="372" y="590"/>
                        <a:pt x="344" y="618"/>
                        <a:pt x="309" y="618"/>
                      </a:cubicBezTo>
                      <a:cubicBezTo>
                        <a:pt x="274" y="618"/>
                        <a:pt x="246" y="590"/>
                        <a:pt x="246" y="555"/>
                      </a:cubicBezTo>
                      <a:cubicBezTo>
                        <a:pt x="246" y="529"/>
                        <a:pt x="262" y="507"/>
                        <a:pt x="285" y="498"/>
                      </a:cubicBezTo>
                      <a:lnTo>
                        <a:pt x="285" y="455"/>
                      </a:lnTo>
                      <a:cubicBezTo>
                        <a:pt x="262" y="451"/>
                        <a:pt x="241" y="442"/>
                        <a:pt x="223" y="430"/>
                      </a:cubicBezTo>
                      <a:lnTo>
                        <a:pt x="193" y="460"/>
                      </a:lnTo>
                      <a:cubicBezTo>
                        <a:pt x="202" y="482"/>
                        <a:pt x="198" y="509"/>
                        <a:pt x="179" y="528"/>
                      </a:cubicBezTo>
                      <a:cubicBezTo>
                        <a:pt x="155" y="552"/>
                        <a:pt x="115" y="552"/>
                        <a:pt x="91" y="528"/>
                      </a:cubicBezTo>
                      <a:cubicBezTo>
                        <a:pt x="66" y="503"/>
                        <a:pt x="66" y="463"/>
                        <a:pt x="91" y="439"/>
                      </a:cubicBezTo>
                      <a:cubicBezTo>
                        <a:pt x="109" y="421"/>
                        <a:pt x="136" y="416"/>
                        <a:pt x="158" y="425"/>
                      </a:cubicBezTo>
                      <a:lnTo>
                        <a:pt x="189" y="395"/>
                      </a:lnTo>
                      <a:cubicBezTo>
                        <a:pt x="176" y="377"/>
                        <a:pt x="167" y="356"/>
                        <a:pt x="163" y="334"/>
                      </a:cubicBezTo>
                      <a:lnTo>
                        <a:pt x="121" y="334"/>
                      </a:lnTo>
                      <a:cubicBezTo>
                        <a:pt x="111" y="356"/>
                        <a:pt x="89" y="372"/>
                        <a:pt x="63" y="372"/>
                      </a:cubicBezTo>
                      <a:cubicBezTo>
                        <a:pt x="28" y="372"/>
                        <a:pt x="0" y="344"/>
                        <a:pt x="0" y="309"/>
                      </a:cubicBezTo>
                      <a:cubicBezTo>
                        <a:pt x="0" y="274"/>
                        <a:pt x="28" y="246"/>
                        <a:pt x="63" y="246"/>
                      </a:cubicBezTo>
                      <a:cubicBezTo>
                        <a:pt x="89" y="246"/>
                        <a:pt x="111" y="262"/>
                        <a:pt x="121" y="285"/>
                      </a:cubicBezTo>
                      <a:lnTo>
                        <a:pt x="163" y="285"/>
                      </a:lnTo>
                      <a:cubicBezTo>
                        <a:pt x="167" y="262"/>
                        <a:pt x="176" y="241"/>
                        <a:pt x="189" y="223"/>
                      </a:cubicBezTo>
                      <a:lnTo>
                        <a:pt x="158" y="193"/>
                      </a:lnTo>
                      <a:cubicBezTo>
                        <a:pt x="136" y="202"/>
                        <a:pt x="109" y="198"/>
                        <a:pt x="91" y="179"/>
                      </a:cubicBezTo>
                      <a:cubicBezTo>
                        <a:pt x="66" y="155"/>
                        <a:pt x="66" y="115"/>
                        <a:pt x="91" y="91"/>
                      </a:cubicBezTo>
                      <a:cubicBezTo>
                        <a:pt x="115" y="66"/>
                        <a:pt x="155" y="66"/>
                        <a:pt x="179" y="91"/>
                      </a:cubicBezTo>
                      <a:cubicBezTo>
                        <a:pt x="198" y="109"/>
                        <a:pt x="202" y="136"/>
                        <a:pt x="193" y="158"/>
                      </a:cubicBezTo>
                      <a:lnTo>
                        <a:pt x="223" y="189"/>
                      </a:lnTo>
                      <a:cubicBezTo>
                        <a:pt x="241" y="176"/>
                        <a:pt x="262" y="167"/>
                        <a:pt x="285" y="163"/>
                      </a:cubicBezTo>
                      <a:lnTo>
                        <a:pt x="285" y="121"/>
                      </a:lnTo>
                      <a:cubicBezTo>
                        <a:pt x="262" y="111"/>
                        <a:pt x="246" y="89"/>
                        <a:pt x="246" y="63"/>
                      </a:cubicBezTo>
                      <a:cubicBezTo>
                        <a:pt x="246" y="28"/>
                        <a:pt x="274" y="0"/>
                        <a:pt x="309" y="0"/>
                      </a:cubicBezTo>
                      <a:cubicBezTo>
                        <a:pt x="344" y="0"/>
                        <a:pt x="372" y="28"/>
                        <a:pt x="372" y="63"/>
                      </a:cubicBezTo>
                      <a:cubicBezTo>
                        <a:pt x="372" y="89"/>
                        <a:pt x="356" y="111"/>
                        <a:pt x="334" y="121"/>
                      </a:cubicBezTo>
                      <a:lnTo>
                        <a:pt x="334" y="163"/>
                      </a:lnTo>
                      <a:cubicBezTo>
                        <a:pt x="356" y="167"/>
                        <a:pt x="377" y="176"/>
                        <a:pt x="395" y="189"/>
                      </a:cubicBezTo>
                      <a:lnTo>
                        <a:pt x="425" y="158"/>
                      </a:lnTo>
                      <a:cubicBezTo>
                        <a:pt x="416" y="136"/>
                        <a:pt x="421" y="109"/>
                        <a:pt x="439" y="91"/>
                      </a:cubicBezTo>
                      <a:cubicBezTo>
                        <a:pt x="463" y="66"/>
                        <a:pt x="503" y="66"/>
                        <a:pt x="528" y="91"/>
                      </a:cubicBezTo>
                      <a:cubicBezTo>
                        <a:pt x="552" y="115"/>
                        <a:pt x="552" y="155"/>
                        <a:pt x="528" y="179"/>
                      </a:cubicBezTo>
                      <a:cubicBezTo>
                        <a:pt x="509" y="198"/>
                        <a:pt x="482" y="202"/>
                        <a:pt x="460" y="193"/>
                      </a:cubicBezTo>
                      <a:lnTo>
                        <a:pt x="430" y="223"/>
                      </a:lnTo>
                      <a:cubicBezTo>
                        <a:pt x="442" y="241"/>
                        <a:pt x="451" y="262"/>
                        <a:pt x="455" y="285"/>
                      </a:cubicBezTo>
                      <a:lnTo>
                        <a:pt x="498" y="285"/>
                      </a:lnTo>
                      <a:cubicBezTo>
                        <a:pt x="507" y="262"/>
                        <a:pt x="529" y="246"/>
                        <a:pt x="555" y="246"/>
                      </a:cubicBezTo>
                      <a:cubicBezTo>
                        <a:pt x="590" y="246"/>
                        <a:pt x="618" y="274"/>
                        <a:pt x="618" y="309"/>
                      </a:cubicBezTo>
                      <a:close/>
                    </a:path>
                  </a:pathLst>
                </a:custGeom>
                <a:solidFill>
                  <a:srgbClr val="FC6E3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7" name="virus-molecule_65950"/>
                <p:cNvSpPr/>
                <p:nvPr/>
              </p:nvSpPr>
              <p:spPr>
                <a:xfrm>
                  <a:off x="1849441" y="2360457"/>
                  <a:ext cx="162016" cy="161763"/>
                </a:xfrm>
                <a:custGeom>
                  <a:avLst/>
                  <a:gdLst>
                    <a:gd name="T0" fmla="*/ 372171 w 604011"/>
                    <a:gd name="T1" fmla="*/ 372171 w 604011"/>
                    <a:gd name="T2" fmla="*/ 372171 w 604011"/>
                    <a:gd name="T3" fmla="*/ 372171 w 604011"/>
                    <a:gd name="T4" fmla="*/ 372171 w 604011"/>
                    <a:gd name="T5" fmla="*/ 372171 w 604011"/>
                    <a:gd name="T6" fmla="*/ 372171 w 604011"/>
                    <a:gd name="T7" fmla="*/ 372171 w 604011"/>
                    <a:gd name="T8" fmla="*/ 372171 w 604011"/>
                    <a:gd name="T9" fmla="*/ 372171 w 604011"/>
                    <a:gd name="T10" fmla="*/ 372171 w 604011"/>
                    <a:gd name="T11" fmla="*/ 372171 w 604011"/>
                    <a:gd name="T12" fmla="*/ 372171 w 604011"/>
                    <a:gd name="T13" fmla="*/ 372171 w 604011"/>
                    <a:gd name="T14" fmla="*/ 372171 w 604011"/>
                    <a:gd name="T15" fmla="*/ 372171 w 604011"/>
                    <a:gd name="T16" fmla="*/ 372171 w 604011"/>
                    <a:gd name="T17" fmla="*/ 372171 w 604011"/>
                    <a:gd name="T18" fmla="*/ 372171 w 604011"/>
                    <a:gd name="T19" fmla="*/ 372171 w 604011"/>
                    <a:gd name="T20" fmla="*/ 372171 w 604011"/>
                    <a:gd name="T21" fmla="*/ 372171 w 604011"/>
                    <a:gd name="T22" fmla="*/ 372171 w 604011"/>
                    <a:gd name="T23" fmla="*/ 372171 w 604011"/>
                    <a:gd name="T24" fmla="*/ 372171 w 604011"/>
                    <a:gd name="T25" fmla="*/ 372171 w 604011"/>
                    <a:gd name="T26" fmla="*/ 372171 w 604011"/>
                    <a:gd name="T27" fmla="*/ 372171 w 604011"/>
                    <a:gd name="T28" fmla="*/ 372171 w 604011"/>
                    <a:gd name="T29" fmla="*/ 372171 w 604011"/>
                    <a:gd name="T30" fmla="*/ 372171 w 604011"/>
                    <a:gd name="T31" fmla="*/ 372171 w 604011"/>
                    <a:gd name="T32" fmla="*/ 372171 w 604011"/>
                    <a:gd name="T33" fmla="*/ 372171 w 604011"/>
                    <a:gd name="T34" fmla="*/ 372171 w 604011"/>
                    <a:gd name="T35" fmla="*/ 372171 w 604011"/>
                    <a:gd name="T36" fmla="*/ 372171 w 604011"/>
                    <a:gd name="T37" fmla="*/ 372171 w 604011"/>
                    <a:gd name="T38" fmla="*/ 372171 w 604011"/>
                    <a:gd name="T39" fmla="*/ 372171 w 604011"/>
                    <a:gd name="T40" fmla="*/ 372171 w 604011"/>
                    <a:gd name="T41" fmla="*/ 372171 w 604011"/>
                    <a:gd name="T42" fmla="*/ 372171 w 604011"/>
                    <a:gd name="T43" fmla="*/ 372171 w 604011"/>
                    <a:gd name="T44" fmla="*/ 372171 w 604011"/>
                    <a:gd name="T45" fmla="*/ 372171 w 604011"/>
                    <a:gd name="T46" fmla="*/ 372171 w 604011"/>
                    <a:gd name="T47" fmla="*/ 372171 w 604011"/>
                    <a:gd name="T48" fmla="*/ 372171 w 604011"/>
                    <a:gd name="T49" fmla="*/ 372171 w 604011"/>
                    <a:gd name="T50" fmla="*/ 372171 w 604011"/>
                    <a:gd name="T51" fmla="*/ 372171 w 604011"/>
                    <a:gd name="T52" fmla="*/ 372171 w 604011"/>
                    <a:gd name="T53" fmla="*/ 372171 w 604011"/>
                    <a:gd name="T54" fmla="*/ 372171 w 604011"/>
                    <a:gd name="T55" fmla="*/ 372171 w 604011"/>
                    <a:gd name="T56" fmla="*/ 372171 w 604011"/>
                    <a:gd name="T57" fmla="*/ 372171 w 604011"/>
                    <a:gd name="T58" fmla="*/ 372171 w 604011"/>
                    <a:gd name="T59" fmla="*/ 372171 w 604011"/>
                    <a:gd name="T60" fmla="*/ 372171 w 604011"/>
                    <a:gd name="T61" fmla="*/ 372171 w 604011"/>
                    <a:gd name="T62" fmla="*/ 372171 w 604011"/>
                    <a:gd name="T63" fmla="*/ 372171 w 604011"/>
                    <a:gd name="T64" fmla="*/ 372171 w 604011"/>
                    <a:gd name="T65" fmla="*/ 372171 w 604011"/>
                    <a:gd name="T66" fmla="*/ 372171 w 604011"/>
                    <a:gd name="T67" fmla="*/ 372171 w 604011"/>
                    <a:gd name="T68" fmla="*/ 372171 w 604011"/>
                    <a:gd name="T69" fmla="*/ 372171 w 604011"/>
                    <a:gd name="T70" fmla="*/ 372171 w 604011"/>
                    <a:gd name="T71" fmla="*/ 372171 w 604011"/>
                    <a:gd name="T72" fmla="*/ 372171 w 604011"/>
                    <a:gd name="T73" fmla="*/ 372171 w 604011"/>
                    <a:gd name="T74" fmla="*/ 372171 w 604011"/>
                    <a:gd name="T75" fmla="*/ 372171 w 604011"/>
                    <a:gd name="T76" fmla="*/ 372171 w 604011"/>
                    <a:gd name="T77" fmla="*/ 372171 w 604011"/>
                    <a:gd name="T78" fmla="*/ 372171 w 604011"/>
                    <a:gd name="T79" fmla="*/ 372171 w 604011"/>
                    <a:gd name="T80" fmla="*/ 372171 w 604011"/>
                    <a:gd name="T81" fmla="*/ 372171 w 604011"/>
                    <a:gd name="T82" fmla="*/ 372171 w 604011"/>
                    <a:gd name="T83" fmla="*/ 372171 w 604011"/>
                    <a:gd name="T84" fmla="*/ 372171 w 604011"/>
                    <a:gd name="T85" fmla="*/ 372171 w 604011"/>
                    <a:gd name="T86" fmla="*/ 372171 w 604011"/>
                    <a:gd name="T87" fmla="*/ 372171 w 604011"/>
                    <a:gd name="T88" fmla="*/ 372171 w 604011"/>
                    <a:gd name="T89" fmla="*/ 372171 w 604011"/>
                    <a:gd name="T90" fmla="*/ 372171 w 604011"/>
                    <a:gd name="T91" fmla="*/ 372171 w 604011"/>
                    <a:gd name="T92" fmla="*/ 372171 w 604011"/>
                    <a:gd name="T93" fmla="*/ 372171 w 604011"/>
                    <a:gd name="T94" fmla="*/ 372171 w 604011"/>
                    <a:gd name="T95" fmla="*/ 372171 w 604011"/>
                    <a:gd name="T96" fmla="*/ 372171 w 604011"/>
                    <a:gd name="T97" fmla="*/ 372171 w 604011"/>
                    <a:gd name="T98" fmla="*/ 372171 w 604011"/>
                    <a:gd name="T99" fmla="*/ 372171 w 604011"/>
                    <a:gd name="T100" fmla="*/ 372171 w 604011"/>
                    <a:gd name="T101" fmla="*/ 372171 w 604011"/>
                    <a:gd name="T102" fmla="*/ 372171 w 604011"/>
                    <a:gd name="T103" fmla="*/ 372171 w 604011"/>
                    <a:gd name="T104" fmla="*/ 372171 w 604011"/>
                    <a:gd name="T105" fmla="*/ 372171 w 604011"/>
                    <a:gd name="T106" fmla="*/ 372171 w 604011"/>
                    <a:gd name="T107" fmla="*/ 372171 w 604011"/>
                    <a:gd name="T108" fmla="*/ 372171 w 604011"/>
                    <a:gd name="T109" fmla="*/ 372171 w 604011"/>
                    <a:gd name="T110" fmla="*/ 372171 w 604011"/>
                    <a:gd name="T111" fmla="*/ 372171 w 604011"/>
                    <a:gd name="T112" fmla="*/ 372171 w 604011"/>
                    <a:gd name="T113" fmla="*/ 372171 w 6040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18" h="618">
                      <a:moveTo>
                        <a:pt x="618" y="309"/>
                      </a:moveTo>
                      <a:cubicBezTo>
                        <a:pt x="618" y="344"/>
                        <a:pt x="590" y="372"/>
                        <a:pt x="555" y="372"/>
                      </a:cubicBezTo>
                      <a:cubicBezTo>
                        <a:pt x="529" y="372"/>
                        <a:pt x="507" y="356"/>
                        <a:pt x="498" y="334"/>
                      </a:cubicBezTo>
                      <a:lnTo>
                        <a:pt x="455" y="334"/>
                      </a:lnTo>
                      <a:cubicBezTo>
                        <a:pt x="451" y="356"/>
                        <a:pt x="442" y="377"/>
                        <a:pt x="430" y="395"/>
                      </a:cubicBezTo>
                      <a:lnTo>
                        <a:pt x="460" y="425"/>
                      </a:lnTo>
                      <a:cubicBezTo>
                        <a:pt x="482" y="416"/>
                        <a:pt x="509" y="421"/>
                        <a:pt x="528" y="439"/>
                      </a:cubicBezTo>
                      <a:cubicBezTo>
                        <a:pt x="552" y="463"/>
                        <a:pt x="552" y="503"/>
                        <a:pt x="528" y="528"/>
                      </a:cubicBezTo>
                      <a:cubicBezTo>
                        <a:pt x="503" y="552"/>
                        <a:pt x="463" y="552"/>
                        <a:pt x="439" y="528"/>
                      </a:cubicBezTo>
                      <a:cubicBezTo>
                        <a:pt x="421" y="509"/>
                        <a:pt x="416" y="482"/>
                        <a:pt x="425" y="460"/>
                      </a:cubicBezTo>
                      <a:lnTo>
                        <a:pt x="395" y="430"/>
                      </a:lnTo>
                      <a:cubicBezTo>
                        <a:pt x="377" y="442"/>
                        <a:pt x="356" y="451"/>
                        <a:pt x="334" y="455"/>
                      </a:cubicBezTo>
                      <a:lnTo>
                        <a:pt x="334" y="498"/>
                      </a:lnTo>
                      <a:cubicBezTo>
                        <a:pt x="356" y="507"/>
                        <a:pt x="372" y="529"/>
                        <a:pt x="372" y="555"/>
                      </a:cubicBezTo>
                      <a:cubicBezTo>
                        <a:pt x="372" y="590"/>
                        <a:pt x="344" y="618"/>
                        <a:pt x="309" y="618"/>
                      </a:cubicBezTo>
                      <a:cubicBezTo>
                        <a:pt x="274" y="618"/>
                        <a:pt x="246" y="590"/>
                        <a:pt x="246" y="555"/>
                      </a:cubicBezTo>
                      <a:cubicBezTo>
                        <a:pt x="246" y="529"/>
                        <a:pt x="262" y="507"/>
                        <a:pt x="285" y="498"/>
                      </a:cubicBezTo>
                      <a:lnTo>
                        <a:pt x="285" y="455"/>
                      </a:lnTo>
                      <a:cubicBezTo>
                        <a:pt x="262" y="451"/>
                        <a:pt x="241" y="442"/>
                        <a:pt x="223" y="430"/>
                      </a:cubicBezTo>
                      <a:lnTo>
                        <a:pt x="193" y="460"/>
                      </a:lnTo>
                      <a:cubicBezTo>
                        <a:pt x="202" y="482"/>
                        <a:pt x="198" y="509"/>
                        <a:pt x="179" y="528"/>
                      </a:cubicBezTo>
                      <a:cubicBezTo>
                        <a:pt x="155" y="552"/>
                        <a:pt x="115" y="552"/>
                        <a:pt x="91" y="528"/>
                      </a:cubicBezTo>
                      <a:cubicBezTo>
                        <a:pt x="66" y="503"/>
                        <a:pt x="66" y="463"/>
                        <a:pt x="91" y="439"/>
                      </a:cubicBezTo>
                      <a:cubicBezTo>
                        <a:pt x="109" y="421"/>
                        <a:pt x="136" y="416"/>
                        <a:pt x="158" y="425"/>
                      </a:cubicBezTo>
                      <a:lnTo>
                        <a:pt x="189" y="395"/>
                      </a:lnTo>
                      <a:cubicBezTo>
                        <a:pt x="176" y="377"/>
                        <a:pt x="167" y="356"/>
                        <a:pt x="163" y="334"/>
                      </a:cubicBezTo>
                      <a:lnTo>
                        <a:pt x="121" y="334"/>
                      </a:lnTo>
                      <a:cubicBezTo>
                        <a:pt x="111" y="356"/>
                        <a:pt x="89" y="372"/>
                        <a:pt x="63" y="372"/>
                      </a:cubicBezTo>
                      <a:cubicBezTo>
                        <a:pt x="28" y="372"/>
                        <a:pt x="0" y="344"/>
                        <a:pt x="0" y="309"/>
                      </a:cubicBezTo>
                      <a:cubicBezTo>
                        <a:pt x="0" y="274"/>
                        <a:pt x="28" y="246"/>
                        <a:pt x="63" y="246"/>
                      </a:cubicBezTo>
                      <a:cubicBezTo>
                        <a:pt x="89" y="246"/>
                        <a:pt x="111" y="262"/>
                        <a:pt x="121" y="285"/>
                      </a:cubicBezTo>
                      <a:lnTo>
                        <a:pt x="163" y="285"/>
                      </a:lnTo>
                      <a:cubicBezTo>
                        <a:pt x="167" y="262"/>
                        <a:pt x="176" y="241"/>
                        <a:pt x="189" y="223"/>
                      </a:cubicBezTo>
                      <a:lnTo>
                        <a:pt x="158" y="193"/>
                      </a:lnTo>
                      <a:cubicBezTo>
                        <a:pt x="136" y="202"/>
                        <a:pt x="109" y="198"/>
                        <a:pt x="91" y="179"/>
                      </a:cubicBezTo>
                      <a:cubicBezTo>
                        <a:pt x="66" y="155"/>
                        <a:pt x="66" y="115"/>
                        <a:pt x="91" y="91"/>
                      </a:cubicBezTo>
                      <a:cubicBezTo>
                        <a:pt x="115" y="66"/>
                        <a:pt x="155" y="66"/>
                        <a:pt x="179" y="91"/>
                      </a:cubicBezTo>
                      <a:cubicBezTo>
                        <a:pt x="198" y="109"/>
                        <a:pt x="202" y="136"/>
                        <a:pt x="193" y="158"/>
                      </a:cubicBezTo>
                      <a:lnTo>
                        <a:pt x="223" y="189"/>
                      </a:lnTo>
                      <a:cubicBezTo>
                        <a:pt x="241" y="176"/>
                        <a:pt x="262" y="167"/>
                        <a:pt x="285" y="163"/>
                      </a:cubicBezTo>
                      <a:lnTo>
                        <a:pt x="285" y="121"/>
                      </a:lnTo>
                      <a:cubicBezTo>
                        <a:pt x="262" y="111"/>
                        <a:pt x="246" y="89"/>
                        <a:pt x="246" y="63"/>
                      </a:cubicBezTo>
                      <a:cubicBezTo>
                        <a:pt x="246" y="28"/>
                        <a:pt x="274" y="0"/>
                        <a:pt x="309" y="0"/>
                      </a:cubicBezTo>
                      <a:cubicBezTo>
                        <a:pt x="344" y="0"/>
                        <a:pt x="372" y="28"/>
                        <a:pt x="372" y="63"/>
                      </a:cubicBezTo>
                      <a:cubicBezTo>
                        <a:pt x="372" y="89"/>
                        <a:pt x="356" y="111"/>
                        <a:pt x="334" y="121"/>
                      </a:cubicBezTo>
                      <a:lnTo>
                        <a:pt x="334" y="163"/>
                      </a:lnTo>
                      <a:cubicBezTo>
                        <a:pt x="356" y="167"/>
                        <a:pt x="377" y="176"/>
                        <a:pt x="395" y="189"/>
                      </a:cubicBezTo>
                      <a:lnTo>
                        <a:pt x="425" y="158"/>
                      </a:lnTo>
                      <a:cubicBezTo>
                        <a:pt x="416" y="136"/>
                        <a:pt x="421" y="109"/>
                        <a:pt x="439" y="91"/>
                      </a:cubicBezTo>
                      <a:cubicBezTo>
                        <a:pt x="463" y="66"/>
                        <a:pt x="503" y="66"/>
                        <a:pt x="528" y="91"/>
                      </a:cubicBezTo>
                      <a:cubicBezTo>
                        <a:pt x="552" y="115"/>
                        <a:pt x="552" y="155"/>
                        <a:pt x="528" y="179"/>
                      </a:cubicBezTo>
                      <a:cubicBezTo>
                        <a:pt x="509" y="198"/>
                        <a:pt x="482" y="202"/>
                        <a:pt x="460" y="193"/>
                      </a:cubicBezTo>
                      <a:lnTo>
                        <a:pt x="430" y="223"/>
                      </a:lnTo>
                      <a:cubicBezTo>
                        <a:pt x="442" y="241"/>
                        <a:pt x="451" y="262"/>
                        <a:pt x="455" y="285"/>
                      </a:cubicBezTo>
                      <a:lnTo>
                        <a:pt x="498" y="285"/>
                      </a:lnTo>
                      <a:cubicBezTo>
                        <a:pt x="507" y="262"/>
                        <a:pt x="529" y="246"/>
                        <a:pt x="555" y="246"/>
                      </a:cubicBezTo>
                      <a:cubicBezTo>
                        <a:pt x="590" y="246"/>
                        <a:pt x="618" y="274"/>
                        <a:pt x="618" y="309"/>
                      </a:cubicBezTo>
                      <a:close/>
                    </a:path>
                  </a:pathLst>
                </a:custGeom>
                <a:solidFill>
                  <a:srgbClr val="FC6E3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sp>
          <p:nvSpPr>
            <p:cNvPr id="42" name="文本框 41"/>
            <p:cNvSpPr txBox="1"/>
            <p:nvPr/>
          </p:nvSpPr>
          <p:spPr>
            <a:xfrm>
              <a:off x="1729274" y="2659404"/>
              <a:ext cx="856764" cy="602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rPr>
                <a:t>02</a:t>
              </a:r>
              <a:endParaRPr lang="zh-CN" altLang="en-US" sz="240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600643" y="729966"/>
            <a:ext cx="3924300" cy="857618"/>
            <a:chOff x="1624359" y="797578"/>
            <a:chExt cx="3924300" cy="857618"/>
          </a:xfrm>
        </p:grpSpPr>
        <p:sp>
          <p:nvSpPr>
            <p:cNvPr id="81" name="文本框 80"/>
            <p:cNvSpPr txBox="1"/>
            <p:nvPr/>
          </p:nvSpPr>
          <p:spPr>
            <a:xfrm>
              <a:off x="1624359" y="1133226"/>
              <a:ext cx="388620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rPr>
                <a:t>正确处置烧烫伤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1662459" y="797578"/>
              <a:ext cx="3886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000" spc="600">
                  <a:solidFill>
                    <a:srgbClr val="FC6E3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rPr>
                <a:t>PART.</a:t>
              </a:r>
              <a:endParaRPr lang="zh-CN" altLang="en-US" sz="2000" spc="600">
                <a:solidFill>
                  <a:srgbClr val="FC6E3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</p:grpSp>
      <p:sp>
        <p:nvSpPr>
          <p:cNvPr id="83" name="矩形 82"/>
          <p:cNvSpPr/>
          <p:nvPr/>
        </p:nvSpPr>
        <p:spPr>
          <a:xfrm>
            <a:off x="1424305" y="2350770"/>
            <a:ext cx="6904355" cy="4046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 fontAlgn="auto">
              <a:lnSpc>
                <a:spcPct val="100000"/>
              </a:lnSpc>
            </a:pP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  <a:p>
            <a:pPr indent="457200" fontAlgn="auto">
              <a:lnSpc>
                <a:spcPct val="100000"/>
              </a:lnSpc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可以用干净棉被、毛毯把伤者包起来。如果都没有，干净的护理垫、塑料布也可以。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84" name="箭头: 五边形 83"/>
          <p:cNvSpPr/>
          <p:nvPr/>
        </p:nvSpPr>
        <p:spPr>
          <a:xfrm>
            <a:off x="1764665" y="1717675"/>
            <a:ext cx="5552440" cy="502920"/>
          </a:xfrm>
          <a:prstGeom prst="homePlate">
            <a:avLst/>
          </a:prstGeom>
          <a:solidFill>
            <a:srgbClr val="FC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阿里巴巴普惠体 B" panose="00020600040101010101" pitchFamily="18" charset="-122"/>
                <a:sym typeface="+mn-lt"/>
              </a:rPr>
              <a:t>4.盖</a:t>
            </a:r>
            <a:endParaRPr lang="en-US" altLang="zh-CN" sz="24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91" name="virus-molecule_65950"/>
          <p:cNvSpPr/>
          <p:nvPr/>
        </p:nvSpPr>
        <p:spPr>
          <a:xfrm>
            <a:off x="1218437" y="1795292"/>
            <a:ext cx="375414" cy="374828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  <a:gd name="T112" fmla="*/ 372171 w 604011"/>
              <a:gd name="T113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8" h="618">
                <a:moveTo>
                  <a:pt x="618" y="309"/>
                </a:moveTo>
                <a:cubicBezTo>
                  <a:pt x="618" y="344"/>
                  <a:pt x="590" y="372"/>
                  <a:pt x="555" y="372"/>
                </a:cubicBezTo>
                <a:cubicBezTo>
                  <a:pt x="529" y="372"/>
                  <a:pt x="507" y="356"/>
                  <a:pt x="498" y="334"/>
                </a:cubicBezTo>
                <a:lnTo>
                  <a:pt x="455" y="334"/>
                </a:lnTo>
                <a:cubicBezTo>
                  <a:pt x="451" y="356"/>
                  <a:pt x="442" y="377"/>
                  <a:pt x="430" y="395"/>
                </a:cubicBezTo>
                <a:lnTo>
                  <a:pt x="460" y="425"/>
                </a:lnTo>
                <a:cubicBezTo>
                  <a:pt x="482" y="416"/>
                  <a:pt x="509" y="421"/>
                  <a:pt x="528" y="439"/>
                </a:cubicBezTo>
                <a:cubicBezTo>
                  <a:pt x="552" y="463"/>
                  <a:pt x="552" y="503"/>
                  <a:pt x="528" y="528"/>
                </a:cubicBezTo>
                <a:cubicBezTo>
                  <a:pt x="503" y="552"/>
                  <a:pt x="463" y="552"/>
                  <a:pt x="439" y="528"/>
                </a:cubicBezTo>
                <a:cubicBezTo>
                  <a:pt x="421" y="509"/>
                  <a:pt x="416" y="482"/>
                  <a:pt x="425" y="460"/>
                </a:cubicBezTo>
                <a:lnTo>
                  <a:pt x="395" y="430"/>
                </a:lnTo>
                <a:cubicBezTo>
                  <a:pt x="377" y="442"/>
                  <a:pt x="356" y="451"/>
                  <a:pt x="334" y="455"/>
                </a:cubicBezTo>
                <a:lnTo>
                  <a:pt x="334" y="498"/>
                </a:lnTo>
                <a:cubicBezTo>
                  <a:pt x="356" y="507"/>
                  <a:pt x="372" y="529"/>
                  <a:pt x="372" y="555"/>
                </a:cubicBezTo>
                <a:cubicBezTo>
                  <a:pt x="372" y="590"/>
                  <a:pt x="344" y="618"/>
                  <a:pt x="309" y="618"/>
                </a:cubicBezTo>
                <a:cubicBezTo>
                  <a:pt x="274" y="618"/>
                  <a:pt x="246" y="590"/>
                  <a:pt x="246" y="555"/>
                </a:cubicBezTo>
                <a:cubicBezTo>
                  <a:pt x="246" y="529"/>
                  <a:pt x="262" y="507"/>
                  <a:pt x="285" y="498"/>
                </a:cubicBezTo>
                <a:lnTo>
                  <a:pt x="285" y="455"/>
                </a:lnTo>
                <a:cubicBezTo>
                  <a:pt x="262" y="451"/>
                  <a:pt x="241" y="442"/>
                  <a:pt x="223" y="430"/>
                </a:cubicBezTo>
                <a:lnTo>
                  <a:pt x="193" y="460"/>
                </a:lnTo>
                <a:cubicBezTo>
                  <a:pt x="202" y="482"/>
                  <a:pt x="198" y="509"/>
                  <a:pt x="179" y="528"/>
                </a:cubicBezTo>
                <a:cubicBezTo>
                  <a:pt x="155" y="552"/>
                  <a:pt x="115" y="552"/>
                  <a:pt x="91" y="528"/>
                </a:cubicBezTo>
                <a:cubicBezTo>
                  <a:pt x="66" y="503"/>
                  <a:pt x="66" y="463"/>
                  <a:pt x="91" y="439"/>
                </a:cubicBezTo>
                <a:cubicBezTo>
                  <a:pt x="109" y="421"/>
                  <a:pt x="136" y="416"/>
                  <a:pt x="158" y="425"/>
                </a:cubicBezTo>
                <a:lnTo>
                  <a:pt x="189" y="395"/>
                </a:lnTo>
                <a:cubicBezTo>
                  <a:pt x="176" y="377"/>
                  <a:pt x="167" y="356"/>
                  <a:pt x="163" y="334"/>
                </a:cubicBezTo>
                <a:lnTo>
                  <a:pt x="121" y="334"/>
                </a:lnTo>
                <a:cubicBezTo>
                  <a:pt x="111" y="356"/>
                  <a:pt x="89" y="372"/>
                  <a:pt x="63" y="372"/>
                </a:cubicBezTo>
                <a:cubicBezTo>
                  <a:pt x="28" y="372"/>
                  <a:pt x="0" y="344"/>
                  <a:pt x="0" y="309"/>
                </a:cubicBezTo>
                <a:cubicBezTo>
                  <a:pt x="0" y="274"/>
                  <a:pt x="28" y="246"/>
                  <a:pt x="63" y="246"/>
                </a:cubicBezTo>
                <a:cubicBezTo>
                  <a:pt x="89" y="246"/>
                  <a:pt x="111" y="262"/>
                  <a:pt x="121" y="285"/>
                </a:cubicBezTo>
                <a:lnTo>
                  <a:pt x="163" y="285"/>
                </a:lnTo>
                <a:cubicBezTo>
                  <a:pt x="167" y="262"/>
                  <a:pt x="176" y="241"/>
                  <a:pt x="189" y="223"/>
                </a:cubicBezTo>
                <a:lnTo>
                  <a:pt x="158" y="193"/>
                </a:lnTo>
                <a:cubicBezTo>
                  <a:pt x="136" y="202"/>
                  <a:pt x="109" y="198"/>
                  <a:pt x="91" y="179"/>
                </a:cubicBezTo>
                <a:cubicBezTo>
                  <a:pt x="66" y="155"/>
                  <a:pt x="66" y="115"/>
                  <a:pt x="91" y="91"/>
                </a:cubicBezTo>
                <a:cubicBezTo>
                  <a:pt x="115" y="66"/>
                  <a:pt x="155" y="66"/>
                  <a:pt x="179" y="91"/>
                </a:cubicBezTo>
                <a:cubicBezTo>
                  <a:pt x="198" y="109"/>
                  <a:pt x="202" y="136"/>
                  <a:pt x="193" y="158"/>
                </a:cubicBezTo>
                <a:lnTo>
                  <a:pt x="223" y="189"/>
                </a:lnTo>
                <a:cubicBezTo>
                  <a:pt x="241" y="176"/>
                  <a:pt x="262" y="167"/>
                  <a:pt x="285" y="163"/>
                </a:cubicBezTo>
                <a:lnTo>
                  <a:pt x="285" y="121"/>
                </a:lnTo>
                <a:cubicBezTo>
                  <a:pt x="262" y="111"/>
                  <a:pt x="246" y="89"/>
                  <a:pt x="246" y="63"/>
                </a:cubicBezTo>
                <a:cubicBezTo>
                  <a:pt x="246" y="28"/>
                  <a:pt x="274" y="0"/>
                  <a:pt x="309" y="0"/>
                </a:cubicBezTo>
                <a:cubicBezTo>
                  <a:pt x="344" y="0"/>
                  <a:pt x="372" y="28"/>
                  <a:pt x="372" y="63"/>
                </a:cubicBezTo>
                <a:cubicBezTo>
                  <a:pt x="372" y="89"/>
                  <a:pt x="356" y="111"/>
                  <a:pt x="334" y="121"/>
                </a:cubicBezTo>
                <a:lnTo>
                  <a:pt x="334" y="163"/>
                </a:lnTo>
                <a:cubicBezTo>
                  <a:pt x="356" y="167"/>
                  <a:pt x="377" y="176"/>
                  <a:pt x="395" y="189"/>
                </a:cubicBezTo>
                <a:lnTo>
                  <a:pt x="425" y="158"/>
                </a:lnTo>
                <a:cubicBezTo>
                  <a:pt x="416" y="136"/>
                  <a:pt x="421" y="109"/>
                  <a:pt x="439" y="91"/>
                </a:cubicBezTo>
                <a:cubicBezTo>
                  <a:pt x="463" y="66"/>
                  <a:pt x="503" y="66"/>
                  <a:pt x="528" y="91"/>
                </a:cubicBezTo>
                <a:cubicBezTo>
                  <a:pt x="552" y="115"/>
                  <a:pt x="552" y="155"/>
                  <a:pt x="528" y="179"/>
                </a:cubicBezTo>
                <a:cubicBezTo>
                  <a:pt x="509" y="198"/>
                  <a:pt x="482" y="202"/>
                  <a:pt x="460" y="193"/>
                </a:cubicBezTo>
                <a:lnTo>
                  <a:pt x="430" y="223"/>
                </a:lnTo>
                <a:cubicBezTo>
                  <a:pt x="442" y="241"/>
                  <a:pt x="451" y="262"/>
                  <a:pt x="455" y="285"/>
                </a:cubicBezTo>
                <a:lnTo>
                  <a:pt x="498" y="285"/>
                </a:lnTo>
                <a:cubicBezTo>
                  <a:pt x="507" y="262"/>
                  <a:pt x="529" y="246"/>
                  <a:pt x="555" y="246"/>
                </a:cubicBezTo>
                <a:cubicBezTo>
                  <a:pt x="590" y="246"/>
                  <a:pt x="618" y="274"/>
                  <a:pt x="618" y="309"/>
                </a:cubicBezTo>
                <a:close/>
              </a:path>
            </a:pathLst>
          </a:custGeom>
          <a:solidFill>
            <a:srgbClr val="FC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23" name="图片 22" descr="D:\桌面文件\青少年卫生安全教育\QQ截图20230801103134.pngQQ截图2023080110313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533130" y="2836545"/>
            <a:ext cx="2849245" cy="218630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 bldLvl="0" animBg="1"/>
      <p:bldP spid="9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2100" y="333114"/>
            <a:ext cx="11607800" cy="6191773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674877" y="764689"/>
            <a:ext cx="913467" cy="789423"/>
            <a:chOff x="1389901" y="2360457"/>
            <a:chExt cx="1196137" cy="1033708"/>
          </a:xfrm>
        </p:grpSpPr>
        <p:grpSp>
          <p:nvGrpSpPr>
            <p:cNvPr id="11" name="组合 10"/>
            <p:cNvGrpSpPr/>
            <p:nvPr/>
          </p:nvGrpSpPr>
          <p:grpSpPr>
            <a:xfrm>
              <a:off x="1389901" y="2360457"/>
              <a:ext cx="1190014" cy="1033708"/>
              <a:chOff x="1389901" y="2360457"/>
              <a:chExt cx="1190014" cy="1033708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1709058" y="2523308"/>
                <a:ext cx="870857" cy="870857"/>
              </a:xfrm>
              <a:prstGeom prst="ellipse">
                <a:avLst/>
              </a:prstGeom>
              <a:solidFill>
                <a:srgbClr val="FC6E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1389901" y="2360457"/>
                <a:ext cx="544277" cy="481802"/>
                <a:chOff x="1400773" y="2360457"/>
                <a:chExt cx="610684" cy="540586"/>
              </a:xfrm>
            </p:grpSpPr>
            <p:sp>
              <p:nvSpPr>
                <p:cNvPr id="33" name="virus-molecule_65950"/>
                <p:cNvSpPr/>
                <p:nvPr/>
              </p:nvSpPr>
              <p:spPr>
                <a:xfrm>
                  <a:off x="1400773" y="2544093"/>
                  <a:ext cx="357508" cy="356950"/>
                </a:xfrm>
                <a:custGeom>
                  <a:avLst/>
                  <a:gdLst>
                    <a:gd name="T0" fmla="*/ 372171 w 604011"/>
                    <a:gd name="T1" fmla="*/ 372171 w 604011"/>
                    <a:gd name="T2" fmla="*/ 372171 w 604011"/>
                    <a:gd name="T3" fmla="*/ 372171 w 604011"/>
                    <a:gd name="T4" fmla="*/ 372171 w 604011"/>
                    <a:gd name="T5" fmla="*/ 372171 w 604011"/>
                    <a:gd name="T6" fmla="*/ 372171 w 604011"/>
                    <a:gd name="T7" fmla="*/ 372171 w 604011"/>
                    <a:gd name="T8" fmla="*/ 372171 w 604011"/>
                    <a:gd name="T9" fmla="*/ 372171 w 604011"/>
                    <a:gd name="T10" fmla="*/ 372171 w 604011"/>
                    <a:gd name="T11" fmla="*/ 372171 w 604011"/>
                    <a:gd name="T12" fmla="*/ 372171 w 604011"/>
                    <a:gd name="T13" fmla="*/ 372171 w 604011"/>
                    <a:gd name="T14" fmla="*/ 372171 w 604011"/>
                    <a:gd name="T15" fmla="*/ 372171 w 604011"/>
                    <a:gd name="T16" fmla="*/ 372171 w 604011"/>
                    <a:gd name="T17" fmla="*/ 372171 w 604011"/>
                    <a:gd name="T18" fmla="*/ 372171 w 604011"/>
                    <a:gd name="T19" fmla="*/ 372171 w 604011"/>
                    <a:gd name="T20" fmla="*/ 372171 w 604011"/>
                    <a:gd name="T21" fmla="*/ 372171 w 604011"/>
                    <a:gd name="T22" fmla="*/ 372171 w 604011"/>
                    <a:gd name="T23" fmla="*/ 372171 w 604011"/>
                    <a:gd name="T24" fmla="*/ 372171 w 604011"/>
                    <a:gd name="T25" fmla="*/ 372171 w 604011"/>
                    <a:gd name="T26" fmla="*/ 372171 w 604011"/>
                    <a:gd name="T27" fmla="*/ 372171 w 604011"/>
                    <a:gd name="T28" fmla="*/ 372171 w 604011"/>
                    <a:gd name="T29" fmla="*/ 372171 w 604011"/>
                    <a:gd name="T30" fmla="*/ 372171 w 604011"/>
                    <a:gd name="T31" fmla="*/ 372171 w 604011"/>
                    <a:gd name="T32" fmla="*/ 372171 w 604011"/>
                    <a:gd name="T33" fmla="*/ 372171 w 604011"/>
                    <a:gd name="T34" fmla="*/ 372171 w 604011"/>
                    <a:gd name="T35" fmla="*/ 372171 w 604011"/>
                    <a:gd name="T36" fmla="*/ 372171 w 604011"/>
                    <a:gd name="T37" fmla="*/ 372171 w 604011"/>
                    <a:gd name="T38" fmla="*/ 372171 w 604011"/>
                    <a:gd name="T39" fmla="*/ 372171 w 604011"/>
                    <a:gd name="T40" fmla="*/ 372171 w 604011"/>
                    <a:gd name="T41" fmla="*/ 372171 w 604011"/>
                    <a:gd name="T42" fmla="*/ 372171 w 604011"/>
                    <a:gd name="T43" fmla="*/ 372171 w 604011"/>
                    <a:gd name="T44" fmla="*/ 372171 w 604011"/>
                    <a:gd name="T45" fmla="*/ 372171 w 604011"/>
                    <a:gd name="T46" fmla="*/ 372171 w 604011"/>
                    <a:gd name="T47" fmla="*/ 372171 w 604011"/>
                    <a:gd name="T48" fmla="*/ 372171 w 604011"/>
                    <a:gd name="T49" fmla="*/ 372171 w 604011"/>
                    <a:gd name="T50" fmla="*/ 372171 w 604011"/>
                    <a:gd name="T51" fmla="*/ 372171 w 604011"/>
                    <a:gd name="T52" fmla="*/ 372171 w 604011"/>
                    <a:gd name="T53" fmla="*/ 372171 w 604011"/>
                    <a:gd name="T54" fmla="*/ 372171 w 604011"/>
                    <a:gd name="T55" fmla="*/ 372171 w 604011"/>
                    <a:gd name="T56" fmla="*/ 372171 w 604011"/>
                    <a:gd name="T57" fmla="*/ 372171 w 604011"/>
                    <a:gd name="T58" fmla="*/ 372171 w 604011"/>
                    <a:gd name="T59" fmla="*/ 372171 w 604011"/>
                    <a:gd name="T60" fmla="*/ 372171 w 604011"/>
                    <a:gd name="T61" fmla="*/ 372171 w 604011"/>
                    <a:gd name="T62" fmla="*/ 372171 w 604011"/>
                    <a:gd name="T63" fmla="*/ 372171 w 604011"/>
                    <a:gd name="T64" fmla="*/ 372171 w 604011"/>
                    <a:gd name="T65" fmla="*/ 372171 w 604011"/>
                    <a:gd name="T66" fmla="*/ 372171 w 604011"/>
                    <a:gd name="T67" fmla="*/ 372171 w 604011"/>
                    <a:gd name="T68" fmla="*/ 372171 w 604011"/>
                    <a:gd name="T69" fmla="*/ 372171 w 604011"/>
                    <a:gd name="T70" fmla="*/ 372171 w 604011"/>
                    <a:gd name="T71" fmla="*/ 372171 w 604011"/>
                    <a:gd name="T72" fmla="*/ 372171 w 604011"/>
                    <a:gd name="T73" fmla="*/ 372171 w 604011"/>
                    <a:gd name="T74" fmla="*/ 372171 w 604011"/>
                    <a:gd name="T75" fmla="*/ 372171 w 604011"/>
                    <a:gd name="T76" fmla="*/ 372171 w 604011"/>
                    <a:gd name="T77" fmla="*/ 372171 w 604011"/>
                    <a:gd name="T78" fmla="*/ 372171 w 604011"/>
                    <a:gd name="T79" fmla="*/ 372171 w 604011"/>
                    <a:gd name="T80" fmla="*/ 372171 w 604011"/>
                    <a:gd name="T81" fmla="*/ 372171 w 604011"/>
                    <a:gd name="T82" fmla="*/ 372171 w 604011"/>
                    <a:gd name="T83" fmla="*/ 372171 w 604011"/>
                    <a:gd name="T84" fmla="*/ 372171 w 604011"/>
                    <a:gd name="T85" fmla="*/ 372171 w 604011"/>
                    <a:gd name="T86" fmla="*/ 372171 w 604011"/>
                    <a:gd name="T87" fmla="*/ 372171 w 604011"/>
                    <a:gd name="T88" fmla="*/ 372171 w 604011"/>
                    <a:gd name="T89" fmla="*/ 372171 w 604011"/>
                    <a:gd name="T90" fmla="*/ 372171 w 604011"/>
                    <a:gd name="T91" fmla="*/ 372171 w 604011"/>
                    <a:gd name="T92" fmla="*/ 372171 w 604011"/>
                    <a:gd name="T93" fmla="*/ 372171 w 604011"/>
                    <a:gd name="T94" fmla="*/ 372171 w 604011"/>
                    <a:gd name="T95" fmla="*/ 372171 w 604011"/>
                    <a:gd name="T96" fmla="*/ 372171 w 604011"/>
                    <a:gd name="T97" fmla="*/ 372171 w 604011"/>
                    <a:gd name="T98" fmla="*/ 372171 w 604011"/>
                    <a:gd name="T99" fmla="*/ 372171 w 604011"/>
                    <a:gd name="T100" fmla="*/ 372171 w 604011"/>
                    <a:gd name="T101" fmla="*/ 372171 w 604011"/>
                    <a:gd name="T102" fmla="*/ 372171 w 604011"/>
                    <a:gd name="T103" fmla="*/ 372171 w 604011"/>
                    <a:gd name="T104" fmla="*/ 372171 w 604011"/>
                    <a:gd name="T105" fmla="*/ 372171 w 604011"/>
                    <a:gd name="T106" fmla="*/ 372171 w 604011"/>
                    <a:gd name="T107" fmla="*/ 372171 w 604011"/>
                    <a:gd name="T108" fmla="*/ 372171 w 604011"/>
                    <a:gd name="T109" fmla="*/ 372171 w 604011"/>
                    <a:gd name="T110" fmla="*/ 372171 w 604011"/>
                    <a:gd name="T111" fmla="*/ 372171 w 604011"/>
                    <a:gd name="T112" fmla="*/ 372171 w 604011"/>
                    <a:gd name="T113" fmla="*/ 372171 w 6040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18" h="618">
                      <a:moveTo>
                        <a:pt x="618" y="309"/>
                      </a:moveTo>
                      <a:cubicBezTo>
                        <a:pt x="618" y="344"/>
                        <a:pt x="590" y="372"/>
                        <a:pt x="555" y="372"/>
                      </a:cubicBezTo>
                      <a:cubicBezTo>
                        <a:pt x="529" y="372"/>
                        <a:pt x="507" y="356"/>
                        <a:pt x="498" y="334"/>
                      </a:cubicBezTo>
                      <a:lnTo>
                        <a:pt x="455" y="334"/>
                      </a:lnTo>
                      <a:cubicBezTo>
                        <a:pt x="451" y="356"/>
                        <a:pt x="442" y="377"/>
                        <a:pt x="430" y="395"/>
                      </a:cubicBezTo>
                      <a:lnTo>
                        <a:pt x="460" y="425"/>
                      </a:lnTo>
                      <a:cubicBezTo>
                        <a:pt x="482" y="416"/>
                        <a:pt x="509" y="421"/>
                        <a:pt x="528" y="439"/>
                      </a:cubicBezTo>
                      <a:cubicBezTo>
                        <a:pt x="552" y="463"/>
                        <a:pt x="552" y="503"/>
                        <a:pt x="528" y="528"/>
                      </a:cubicBezTo>
                      <a:cubicBezTo>
                        <a:pt x="503" y="552"/>
                        <a:pt x="463" y="552"/>
                        <a:pt x="439" y="528"/>
                      </a:cubicBezTo>
                      <a:cubicBezTo>
                        <a:pt x="421" y="509"/>
                        <a:pt x="416" y="482"/>
                        <a:pt x="425" y="460"/>
                      </a:cubicBezTo>
                      <a:lnTo>
                        <a:pt x="395" y="430"/>
                      </a:lnTo>
                      <a:cubicBezTo>
                        <a:pt x="377" y="442"/>
                        <a:pt x="356" y="451"/>
                        <a:pt x="334" y="455"/>
                      </a:cubicBezTo>
                      <a:lnTo>
                        <a:pt x="334" y="498"/>
                      </a:lnTo>
                      <a:cubicBezTo>
                        <a:pt x="356" y="507"/>
                        <a:pt x="372" y="529"/>
                        <a:pt x="372" y="555"/>
                      </a:cubicBezTo>
                      <a:cubicBezTo>
                        <a:pt x="372" y="590"/>
                        <a:pt x="344" y="618"/>
                        <a:pt x="309" y="618"/>
                      </a:cubicBezTo>
                      <a:cubicBezTo>
                        <a:pt x="274" y="618"/>
                        <a:pt x="246" y="590"/>
                        <a:pt x="246" y="555"/>
                      </a:cubicBezTo>
                      <a:cubicBezTo>
                        <a:pt x="246" y="529"/>
                        <a:pt x="262" y="507"/>
                        <a:pt x="285" y="498"/>
                      </a:cubicBezTo>
                      <a:lnTo>
                        <a:pt x="285" y="455"/>
                      </a:lnTo>
                      <a:cubicBezTo>
                        <a:pt x="262" y="451"/>
                        <a:pt x="241" y="442"/>
                        <a:pt x="223" y="430"/>
                      </a:cubicBezTo>
                      <a:lnTo>
                        <a:pt x="193" y="460"/>
                      </a:lnTo>
                      <a:cubicBezTo>
                        <a:pt x="202" y="482"/>
                        <a:pt x="198" y="509"/>
                        <a:pt x="179" y="528"/>
                      </a:cubicBezTo>
                      <a:cubicBezTo>
                        <a:pt x="155" y="552"/>
                        <a:pt x="115" y="552"/>
                        <a:pt x="91" y="528"/>
                      </a:cubicBezTo>
                      <a:cubicBezTo>
                        <a:pt x="66" y="503"/>
                        <a:pt x="66" y="463"/>
                        <a:pt x="91" y="439"/>
                      </a:cubicBezTo>
                      <a:cubicBezTo>
                        <a:pt x="109" y="421"/>
                        <a:pt x="136" y="416"/>
                        <a:pt x="158" y="425"/>
                      </a:cubicBezTo>
                      <a:lnTo>
                        <a:pt x="189" y="395"/>
                      </a:lnTo>
                      <a:cubicBezTo>
                        <a:pt x="176" y="377"/>
                        <a:pt x="167" y="356"/>
                        <a:pt x="163" y="334"/>
                      </a:cubicBezTo>
                      <a:lnTo>
                        <a:pt x="121" y="334"/>
                      </a:lnTo>
                      <a:cubicBezTo>
                        <a:pt x="111" y="356"/>
                        <a:pt x="89" y="372"/>
                        <a:pt x="63" y="372"/>
                      </a:cubicBezTo>
                      <a:cubicBezTo>
                        <a:pt x="28" y="372"/>
                        <a:pt x="0" y="344"/>
                        <a:pt x="0" y="309"/>
                      </a:cubicBezTo>
                      <a:cubicBezTo>
                        <a:pt x="0" y="274"/>
                        <a:pt x="28" y="246"/>
                        <a:pt x="63" y="246"/>
                      </a:cubicBezTo>
                      <a:cubicBezTo>
                        <a:pt x="89" y="246"/>
                        <a:pt x="111" y="262"/>
                        <a:pt x="121" y="285"/>
                      </a:cubicBezTo>
                      <a:lnTo>
                        <a:pt x="163" y="285"/>
                      </a:lnTo>
                      <a:cubicBezTo>
                        <a:pt x="167" y="262"/>
                        <a:pt x="176" y="241"/>
                        <a:pt x="189" y="223"/>
                      </a:cubicBezTo>
                      <a:lnTo>
                        <a:pt x="158" y="193"/>
                      </a:lnTo>
                      <a:cubicBezTo>
                        <a:pt x="136" y="202"/>
                        <a:pt x="109" y="198"/>
                        <a:pt x="91" y="179"/>
                      </a:cubicBezTo>
                      <a:cubicBezTo>
                        <a:pt x="66" y="155"/>
                        <a:pt x="66" y="115"/>
                        <a:pt x="91" y="91"/>
                      </a:cubicBezTo>
                      <a:cubicBezTo>
                        <a:pt x="115" y="66"/>
                        <a:pt x="155" y="66"/>
                        <a:pt x="179" y="91"/>
                      </a:cubicBezTo>
                      <a:cubicBezTo>
                        <a:pt x="198" y="109"/>
                        <a:pt x="202" y="136"/>
                        <a:pt x="193" y="158"/>
                      </a:cubicBezTo>
                      <a:lnTo>
                        <a:pt x="223" y="189"/>
                      </a:lnTo>
                      <a:cubicBezTo>
                        <a:pt x="241" y="176"/>
                        <a:pt x="262" y="167"/>
                        <a:pt x="285" y="163"/>
                      </a:cubicBezTo>
                      <a:lnTo>
                        <a:pt x="285" y="121"/>
                      </a:lnTo>
                      <a:cubicBezTo>
                        <a:pt x="262" y="111"/>
                        <a:pt x="246" y="89"/>
                        <a:pt x="246" y="63"/>
                      </a:cubicBezTo>
                      <a:cubicBezTo>
                        <a:pt x="246" y="28"/>
                        <a:pt x="274" y="0"/>
                        <a:pt x="309" y="0"/>
                      </a:cubicBezTo>
                      <a:cubicBezTo>
                        <a:pt x="344" y="0"/>
                        <a:pt x="372" y="28"/>
                        <a:pt x="372" y="63"/>
                      </a:cubicBezTo>
                      <a:cubicBezTo>
                        <a:pt x="372" y="89"/>
                        <a:pt x="356" y="111"/>
                        <a:pt x="334" y="121"/>
                      </a:cubicBezTo>
                      <a:lnTo>
                        <a:pt x="334" y="163"/>
                      </a:lnTo>
                      <a:cubicBezTo>
                        <a:pt x="356" y="167"/>
                        <a:pt x="377" y="176"/>
                        <a:pt x="395" y="189"/>
                      </a:cubicBezTo>
                      <a:lnTo>
                        <a:pt x="425" y="158"/>
                      </a:lnTo>
                      <a:cubicBezTo>
                        <a:pt x="416" y="136"/>
                        <a:pt x="421" y="109"/>
                        <a:pt x="439" y="91"/>
                      </a:cubicBezTo>
                      <a:cubicBezTo>
                        <a:pt x="463" y="66"/>
                        <a:pt x="503" y="66"/>
                        <a:pt x="528" y="91"/>
                      </a:cubicBezTo>
                      <a:cubicBezTo>
                        <a:pt x="552" y="115"/>
                        <a:pt x="552" y="155"/>
                        <a:pt x="528" y="179"/>
                      </a:cubicBezTo>
                      <a:cubicBezTo>
                        <a:pt x="509" y="198"/>
                        <a:pt x="482" y="202"/>
                        <a:pt x="460" y="193"/>
                      </a:cubicBezTo>
                      <a:lnTo>
                        <a:pt x="430" y="223"/>
                      </a:lnTo>
                      <a:cubicBezTo>
                        <a:pt x="442" y="241"/>
                        <a:pt x="451" y="262"/>
                        <a:pt x="455" y="285"/>
                      </a:cubicBezTo>
                      <a:lnTo>
                        <a:pt x="498" y="285"/>
                      </a:lnTo>
                      <a:cubicBezTo>
                        <a:pt x="507" y="262"/>
                        <a:pt x="529" y="246"/>
                        <a:pt x="555" y="246"/>
                      </a:cubicBezTo>
                      <a:cubicBezTo>
                        <a:pt x="590" y="246"/>
                        <a:pt x="618" y="274"/>
                        <a:pt x="618" y="309"/>
                      </a:cubicBezTo>
                      <a:close/>
                    </a:path>
                  </a:pathLst>
                </a:custGeom>
                <a:solidFill>
                  <a:srgbClr val="FC6E3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7" name="virus-molecule_65950"/>
                <p:cNvSpPr/>
                <p:nvPr/>
              </p:nvSpPr>
              <p:spPr>
                <a:xfrm>
                  <a:off x="1849441" y="2360457"/>
                  <a:ext cx="162016" cy="161763"/>
                </a:xfrm>
                <a:custGeom>
                  <a:avLst/>
                  <a:gdLst>
                    <a:gd name="T0" fmla="*/ 372171 w 604011"/>
                    <a:gd name="T1" fmla="*/ 372171 w 604011"/>
                    <a:gd name="T2" fmla="*/ 372171 w 604011"/>
                    <a:gd name="T3" fmla="*/ 372171 w 604011"/>
                    <a:gd name="T4" fmla="*/ 372171 w 604011"/>
                    <a:gd name="T5" fmla="*/ 372171 w 604011"/>
                    <a:gd name="T6" fmla="*/ 372171 w 604011"/>
                    <a:gd name="T7" fmla="*/ 372171 w 604011"/>
                    <a:gd name="T8" fmla="*/ 372171 w 604011"/>
                    <a:gd name="T9" fmla="*/ 372171 w 604011"/>
                    <a:gd name="T10" fmla="*/ 372171 w 604011"/>
                    <a:gd name="T11" fmla="*/ 372171 w 604011"/>
                    <a:gd name="T12" fmla="*/ 372171 w 604011"/>
                    <a:gd name="T13" fmla="*/ 372171 w 604011"/>
                    <a:gd name="T14" fmla="*/ 372171 w 604011"/>
                    <a:gd name="T15" fmla="*/ 372171 w 604011"/>
                    <a:gd name="T16" fmla="*/ 372171 w 604011"/>
                    <a:gd name="T17" fmla="*/ 372171 w 604011"/>
                    <a:gd name="T18" fmla="*/ 372171 w 604011"/>
                    <a:gd name="T19" fmla="*/ 372171 w 604011"/>
                    <a:gd name="T20" fmla="*/ 372171 w 604011"/>
                    <a:gd name="T21" fmla="*/ 372171 w 604011"/>
                    <a:gd name="T22" fmla="*/ 372171 w 604011"/>
                    <a:gd name="T23" fmla="*/ 372171 w 604011"/>
                    <a:gd name="T24" fmla="*/ 372171 w 604011"/>
                    <a:gd name="T25" fmla="*/ 372171 w 604011"/>
                    <a:gd name="T26" fmla="*/ 372171 w 604011"/>
                    <a:gd name="T27" fmla="*/ 372171 w 604011"/>
                    <a:gd name="T28" fmla="*/ 372171 w 604011"/>
                    <a:gd name="T29" fmla="*/ 372171 w 604011"/>
                    <a:gd name="T30" fmla="*/ 372171 w 604011"/>
                    <a:gd name="T31" fmla="*/ 372171 w 604011"/>
                    <a:gd name="T32" fmla="*/ 372171 w 604011"/>
                    <a:gd name="T33" fmla="*/ 372171 w 604011"/>
                    <a:gd name="T34" fmla="*/ 372171 w 604011"/>
                    <a:gd name="T35" fmla="*/ 372171 w 604011"/>
                    <a:gd name="T36" fmla="*/ 372171 w 604011"/>
                    <a:gd name="T37" fmla="*/ 372171 w 604011"/>
                    <a:gd name="T38" fmla="*/ 372171 w 604011"/>
                    <a:gd name="T39" fmla="*/ 372171 w 604011"/>
                    <a:gd name="T40" fmla="*/ 372171 w 604011"/>
                    <a:gd name="T41" fmla="*/ 372171 w 604011"/>
                    <a:gd name="T42" fmla="*/ 372171 w 604011"/>
                    <a:gd name="T43" fmla="*/ 372171 w 604011"/>
                    <a:gd name="T44" fmla="*/ 372171 w 604011"/>
                    <a:gd name="T45" fmla="*/ 372171 w 604011"/>
                    <a:gd name="T46" fmla="*/ 372171 w 604011"/>
                    <a:gd name="T47" fmla="*/ 372171 w 604011"/>
                    <a:gd name="T48" fmla="*/ 372171 w 604011"/>
                    <a:gd name="T49" fmla="*/ 372171 w 604011"/>
                    <a:gd name="T50" fmla="*/ 372171 w 604011"/>
                    <a:gd name="T51" fmla="*/ 372171 w 604011"/>
                    <a:gd name="T52" fmla="*/ 372171 w 604011"/>
                    <a:gd name="T53" fmla="*/ 372171 w 604011"/>
                    <a:gd name="T54" fmla="*/ 372171 w 604011"/>
                    <a:gd name="T55" fmla="*/ 372171 w 604011"/>
                    <a:gd name="T56" fmla="*/ 372171 w 604011"/>
                    <a:gd name="T57" fmla="*/ 372171 w 604011"/>
                    <a:gd name="T58" fmla="*/ 372171 w 604011"/>
                    <a:gd name="T59" fmla="*/ 372171 w 604011"/>
                    <a:gd name="T60" fmla="*/ 372171 w 604011"/>
                    <a:gd name="T61" fmla="*/ 372171 w 604011"/>
                    <a:gd name="T62" fmla="*/ 372171 w 604011"/>
                    <a:gd name="T63" fmla="*/ 372171 w 604011"/>
                    <a:gd name="T64" fmla="*/ 372171 w 604011"/>
                    <a:gd name="T65" fmla="*/ 372171 w 604011"/>
                    <a:gd name="T66" fmla="*/ 372171 w 604011"/>
                    <a:gd name="T67" fmla="*/ 372171 w 604011"/>
                    <a:gd name="T68" fmla="*/ 372171 w 604011"/>
                    <a:gd name="T69" fmla="*/ 372171 w 604011"/>
                    <a:gd name="T70" fmla="*/ 372171 w 604011"/>
                    <a:gd name="T71" fmla="*/ 372171 w 604011"/>
                    <a:gd name="T72" fmla="*/ 372171 w 604011"/>
                    <a:gd name="T73" fmla="*/ 372171 w 604011"/>
                    <a:gd name="T74" fmla="*/ 372171 w 604011"/>
                    <a:gd name="T75" fmla="*/ 372171 w 604011"/>
                    <a:gd name="T76" fmla="*/ 372171 w 604011"/>
                    <a:gd name="T77" fmla="*/ 372171 w 604011"/>
                    <a:gd name="T78" fmla="*/ 372171 w 604011"/>
                    <a:gd name="T79" fmla="*/ 372171 w 604011"/>
                    <a:gd name="T80" fmla="*/ 372171 w 604011"/>
                    <a:gd name="T81" fmla="*/ 372171 w 604011"/>
                    <a:gd name="T82" fmla="*/ 372171 w 604011"/>
                    <a:gd name="T83" fmla="*/ 372171 w 604011"/>
                    <a:gd name="T84" fmla="*/ 372171 w 604011"/>
                    <a:gd name="T85" fmla="*/ 372171 w 604011"/>
                    <a:gd name="T86" fmla="*/ 372171 w 604011"/>
                    <a:gd name="T87" fmla="*/ 372171 w 604011"/>
                    <a:gd name="T88" fmla="*/ 372171 w 604011"/>
                    <a:gd name="T89" fmla="*/ 372171 w 604011"/>
                    <a:gd name="T90" fmla="*/ 372171 w 604011"/>
                    <a:gd name="T91" fmla="*/ 372171 w 604011"/>
                    <a:gd name="T92" fmla="*/ 372171 w 604011"/>
                    <a:gd name="T93" fmla="*/ 372171 w 604011"/>
                    <a:gd name="T94" fmla="*/ 372171 w 604011"/>
                    <a:gd name="T95" fmla="*/ 372171 w 604011"/>
                    <a:gd name="T96" fmla="*/ 372171 w 604011"/>
                    <a:gd name="T97" fmla="*/ 372171 w 604011"/>
                    <a:gd name="T98" fmla="*/ 372171 w 604011"/>
                    <a:gd name="T99" fmla="*/ 372171 w 604011"/>
                    <a:gd name="T100" fmla="*/ 372171 w 604011"/>
                    <a:gd name="T101" fmla="*/ 372171 w 604011"/>
                    <a:gd name="T102" fmla="*/ 372171 w 604011"/>
                    <a:gd name="T103" fmla="*/ 372171 w 604011"/>
                    <a:gd name="T104" fmla="*/ 372171 w 604011"/>
                    <a:gd name="T105" fmla="*/ 372171 w 604011"/>
                    <a:gd name="T106" fmla="*/ 372171 w 604011"/>
                    <a:gd name="T107" fmla="*/ 372171 w 604011"/>
                    <a:gd name="T108" fmla="*/ 372171 w 604011"/>
                    <a:gd name="T109" fmla="*/ 372171 w 604011"/>
                    <a:gd name="T110" fmla="*/ 372171 w 604011"/>
                    <a:gd name="T111" fmla="*/ 372171 w 604011"/>
                    <a:gd name="T112" fmla="*/ 372171 w 604011"/>
                    <a:gd name="T113" fmla="*/ 372171 w 6040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18" h="618">
                      <a:moveTo>
                        <a:pt x="618" y="309"/>
                      </a:moveTo>
                      <a:cubicBezTo>
                        <a:pt x="618" y="344"/>
                        <a:pt x="590" y="372"/>
                        <a:pt x="555" y="372"/>
                      </a:cubicBezTo>
                      <a:cubicBezTo>
                        <a:pt x="529" y="372"/>
                        <a:pt x="507" y="356"/>
                        <a:pt x="498" y="334"/>
                      </a:cubicBezTo>
                      <a:lnTo>
                        <a:pt x="455" y="334"/>
                      </a:lnTo>
                      <a:cubicBezTo>
                        <a:pt x="451" y="356"/>
                        <a:pt x="442" y="377"/>
                        <a:pt x="430" y="395"/>
                      </a:cubicBezTo>
                      <a:lnTo>
                        <a:pt x="460" y="425"/>
                      </a:lnTo>
                      <a:cubicBezTo>
                        <a:pt x="482" y="416"/>
                        <a:pt x="509" y="421"/>
                        <a:pt x="528" y="439"/>
                      </a:cubicBezTo>
                      <a:cubicBezTo>
                        <a:pt x="552" y="463"/>
                        <a:pt x="552" y="503"/>
                        <a:pt x="528" y="528"/>
                      </a:cubicBezTo>
                      <a:cubicBezTo>
                        <a:pt x="503" y="552"/>
                        <a:pt x="463" y="552"/>
                        <a:pt x="439" y="528"/>
                      </a:cubicBezTo>
                      <a:cubicBezTo>
                        <a:pt x="421" y="509"/>
                        <a:pt x="416" y="482"/>
                        <a:pt x="425" y="460"/>
                      </a:cubicBezTo>
                      <a:lnTo>
                        <a:pt x="395" y="430"/>
                      </a:lnTo>
                      <a:cubicBezTo>
                        <a:pt x="377" y="442"/>
                        <a:pt x="356" y="451"/>
                        <a:pt x="334" y="455"/>
                      </a:cubicBezTo>
                      <a:lnTo>
                        <a:pt x="334" y="498"/>
                      </a:lnTo>
                      <a:cubicBezTo>
                        <a:pt x="356" y="507"/>
                        <a:pt x="372" y="529"/>
                        <a:pt x="372" y="555"/>
                      </a:cubicBezTo>
                      <a:cubicBezTo>
                        <a:pt x="372" y="590"/>
                        <a:pt x="344" y="618"/>
                        <a:pt x="309" y="618"/>
                      </a:cubicBezTo>
                      <a:cubicBezTo>
                        <a:pt x="274" y="618"/>
                        <a:pt x="246" y="590"/>
                        <a:pt x="246" y="555"/>
                      </a:cubicBezTo>
                      <a:cubicBezTo>
                        <a:pt x="246" y="529"/>
                        <a:pt x="262" y="507"/>
                        <a:pt x="285" y="498"/>
                      </a:cubicBezTo>
                      <a:lnTo>
                        <a:pt x="285" y="455"/>
                      </a:lnTo>
                      <a:cubicBezTo>
                        <a:pt x="262" y="451"/>
                        <a:pt x="241" y="442"/>
                        <a:pt x="223" y="430"/>
                      </a:cubicBezTo>
                      <a:lnTo>
                        <a:pt x="193" y="460"/>
                      </a:lnTo>
                      <a:cubicBezTo>
                        <a:pt x="202" y="482"/>
                        <a:pt x="198" y="509"/>
                        <a:pt x="179" y="528"/>
                      </a:cubicBezTo>
                      <a:cubicBezTo>
                        <a:pt x="155" y="552"/>
                        <a:pt x="115" y="552"/>
                        <a:pt x="91" y="528"/>
                      </a:cubicBezTo>
                      <a:cubicBezTo>
                        <a:pt x="66" y="503"/>
                        <a:pt x="66" y="463"/>
                        <a:pt x="91" y="439"/>
                      </a:cubicBezTo>
                      <a:cubicBezTo>
                        <a:pt x="109" y="421"/>
                        <a:pt x="136" y="416"/>
                        <a:pt x="158" y="425"/>
                      </a:cubicBezTo>
                      <a:lnTo>
                        <a:pt x="189" y="395"/>
                      </a:lnTo>
                      <a:cubicBezTo>
                        <a:pt x="176" y="377"/>
                        <a:pt x="167" y="356"/>
                        <a:pt x="163" y="334"/>
                      </a:cubicBezTo>
                      <a:lnTo>
                        <a:pt x="121" y="334"/>
                      </a:lnTo>
                      <a:cubicBezTo>
                        <a:pt x="111" y="356"/>
                        <a:pt x="89" y="372"/>
                        <a:pt x="63" y="372"/>
                      </a:cubicBezTo>
                      <a:cubicBezTo>
                        <a:pt x="28" y="372"/>
                        <a:pt x="0" y="344"/>
                        <a:pt x="0" y="309"/>
                      </a:cubicBezTo>
                      <a:cubicBezTo>
                        <a:pt x="0" y="274"/>
                        <a:pt x="28" y="246"/>
                        <a:pt x="63" y="246"/>
                      </a:cubicBezTo>
                      <a:cubicBezTo>
                        <a:pt x="89" y="246"/>
                        <a:pt x="111" y="262"/>
                        <a:pt x="121" y="285"/>
                      </a:cubicBezTo>
                      <a:lnTo>
                        <a:pt x="163" y="285"/>
                      </a:lnTo>
                      <a:cubicBezTo>
                        <a:pt x="167" y="262"/>
                        <a:pt x="176" y="241"/>
                        <a:pt x="189" y="223"/>
                      </a:cubicBezTo>
                      <a:lnTo>
                        <a:pt x="158" y="193"/>
                      </a:lnTo>
                      <a:cubicBezTo>
                        <a:pt x="136" y="202"/>
                        <a:pt x="109" y="198"/>
                        <a:pt x="91" y="179"/>
                      </a:cubicBezTo>
                      <a:cubicBezTo>
                        <a:pt x="66" y="155"/>
                        <a:pt x="66" y="115"/>
                        <a:pt x="91" y="91"/>
                      </a:cubicBezTo>
                      <a:cubicBezTo>
                        <a:pt x="115" y="66"/>
                        <a:pt x="155" y="66"/>
                        <a:pt x="179" y="91"/>
                      </a:cubicBezTo>
                      <a:cubicBezTo>
                        <a:pt x="198" y="109"/>
                        <a:pt x="202" y="136"/>
                        <a:pt x="193" y="158"/>
                      </a:cubicBezTo>
                      <a:lnTo>
                        <a:pt x="223" y="189"/>
                      </a:lnTo>
                      <a:cubicBezTo>
                        <a:pt x="241" y="176"/>
                        <a:pt x="262" y="167"/>
                        <a:pt x="285" y="163"/>
                      </a:cubicBezTo>
                      <a:lnTo>
                        <a:pt x="285" y="121"/>
                      </a:lnTo>
                      <a:cubicBezTo>
                        <a:pt x="262" y="111"/>
                        <a:pt x="246" y="89"/>
                        <a:pt x="246" y="63"/>
                      </a:cubicBezTo>
                      <a:cubicBezTo>
                        <a:pt x="246" y="28"/>
                        <a:pt x="274" y="0"/>
                        <a:pt x="309" y="0"/>
                      </a:cubicBezTo>
                      <a:cubicBezTo>
                        <a:pt x="344" y="0"/>
                        <a:pt x="372" y="28"/>
                        <a:pt x="372" y="63"/>
                      </a:cubicBezTo>
                      <a:cubicBezTo>
                        <a:pt x="372" y="89"/>
                        <a:pt x="356" y="111"/>
                        <a:pt x="334" y="121"/>
                      </a:cubicBezTo>
                      <a:lnTo>
                        <a:pt x="334" y="163"/>
                      </a:lnTo>
                      <a:cubicBezTo>
                        <a:pt x="356" y="167"/>
                        <a:pt x="377" y="176"/>
                        <a:pt x="395" y="189"/>
                      </a:cubicBezTo>
                      <a:lnTo>
                        <a:pt x="425" y="158"/>
                      </a:lnTo>
                      <a:cubicBezTo>
                        <a:pt x="416" y="136"/>
                        <a:pt x="421" y="109"/>
                        <a:pt x="439" y="91"/>
                      </a:cubicBezTo>
                      <a:cubicBezTo>
                        <a:pt x="463" y="66"/>
                        <a:pt x="503" y="66"/>
                        <a:pt x="528" y="91"/>
                      </a:cubicBezTo>
                      <a:cubicBezTo>
                        <a:pt x="552" y="115"/>
                        <a:pt x="552" y="155"/>
                        <a:pt x="528" y="179"/>
                      </a:cubicBezTo>
                      <a:cubicBezTo>
                        <a:pt x="509" y="198"/>
                        <a:pt x="482" y="202"/>
                        <a:pt x="460" y="193"/>
                      </a:cubicBezTo>
                      <a:lnTo>
                        <a:pt x="430" y="223"/>
                      </a:lnTo>
                      <a:cubicBezTo>
                        <a:pt x="442" y="241"/>
                        <a:pt x="451" y="262"/>
                        <a:pt x="455" y="285"/>
                      </a:cubicBezTo>
                      <a:lnTo>
                        <a:pt x="498" y="285"/>
                      </a:lnTo>
                      <a:cubicBezTo>
                        <a:pt x="507" y="262"/>
                        <a:pt x="529" y="246"/>
                        <a:pt x="555" y="246"/>
                      </a:cubicBezTo>
                      <a:cubicBezTo>
                        <a:pt x="590" y="246"/>
                        <a:pt x="618" y="274"/>
                        <a:pt x="618" y="309"/>
                      </a:cubicBezTo>
                      <a:close/>
                    </a:path>
                  </a:pathLst>
                </a:custGeom>
                <a:solidFill>
                  <a:srgbClr val="FC6E3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sp>
          <p:nvSpPr>
            <p:cNvPr id="42" name="文本框 41"/>
            <p:cNvSpPr txBox="1"/>
            <p:nvPr/>
          </p:nvSpPr>
          <p:spPr>
            <a:xfrm>
              <a:off x="1729274" y="2659404"/>
              <a:ext cx="856764" cy="602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rPr>
                <a:t>02</a:t>
              </a:r>
              <a:endParaRPr lang="zh-CN" altLang="en-US" sz="240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600643" y="729966"/>
            <a:ext cx="3924300" cy="857618"/>
            <a:chOff x="1624359" y="797578"/>
            <a:chExt cx="3924300" cy="857618"/>
          </a:xfrm>
        </p:grpSpPr>
        <p:sp>
          <p:nvSpPr>
            <p:cNvPr id="81" name="文本框 80"/>
            <p:cNvSpPr txBox="1"/>
            <p:nvPr/>
          </p:nvSpPr>
          <p:spPr>
            <a:xfrm>
              <a:off x="1624359" y="1133226"/>
              <a:ext cx="388620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rPr>
                <a:t>正确处置烧烫伤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1662459" y="797578"/>
              <a:ext cx="3886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000" spc="600">
                  <a:solidFill>
                    <a:srgbClr val="FC6E3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rPr>
                <a:t>PART.</a:t>
              </a:r>
              <a:endParaRPr lang="zh-CN" altLang="en-US" sz="2000" spc="600">
                <a:solidFill>
                  <a:srgbClr val="FC6E3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</p:grpSp>
      <p:sp>
        <p:nvSpPr>
          <p:cNvPr id="83" name="矩形 82"/>
          <p:cNvSpPr/>
          <p:nvPr/>
        </p:nvSpPr>
        <p:spPr>
          <a:xfrm>
            <a:off x="1424305" y="2350770"/>
            <a:ext cx="6904355" cy="4046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 fontAlgn="auto">
              <a:lnSpc>
                <a:spcPct val="100000"/>
              </a:lnSpc>
            </a:pP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  <a:p>
            <a:pPr indent="457200" fontAlgn="auto">
              <a:lnSpc>
                <a:spcPct val="100000"/>
              </a:lnSpc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把伤者尽快送医就诊、治疗。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84" name="箭头: 五边形 83"/>
          <p:cNvSpPr/>
          <p:nvPr/>
        </p:nvSpPr>
        <p:spPr>
          <a:xfrm>
            <a:off x="1764665" y="1717675"/>
            <a:ext cx="5552440" cy="502920"/>
          </a:xfrm>
          <a:prstGeom prst="homePlate">
            <a:avLst/>
          </a:prstGeom>
          <a:solidFill>
            <a:srgbClr val="FC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阿里巴巴普惠体 B" panose="00020600040101010101" pitchFamily="18" charset="-122"/>
                <a:sym typeface="+mn-lt"/>
              </a:rPr>
              <a:t>5. 医</a:t>
            </a:r>
            <a:endParaRPr lang="en-US" altLang="zh-CN" sz="24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91" name="virus-molecule_65950"/>
          <p:cNvSpPr/>
          <p:nvPr/>
        </p:nvSpPr>
        <p:spPr>
          <a:xfrm>
            <a:off x="1218437" y="1795292"/>
            <a:ext cx="375414" cy="374828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  <a:gd name="T112" fmla="*/ 372171 w 604011"/>
              <a:gd name="T113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8" h="618">
                <a:moveTo>
                  <a:pt x="618" y="309"/>
                </a:moveTo>
                <a:cubicBezTo>
                  <a:pt x="618" y="344"/>
                  <a:pt x="590" y="372"/>
                  <a:pt x="555" y="372"/>
                </a:cubicBezTo>
                <a:cubicBezTo>
                  <a:pt x="529" y="372"/>
                  <a:pt x="507" y="356"/>
                  <a:pt x="498" y="334"/>
                </a:cubicBezTo>
                <a:lnTo>
                  <a:pt x="455" y="334"/>
                </a:lnTo>
                <a:cubicBezTo>
                  <a:pt x="451" y="356"/>
                  <a:pt x="442" y="377"/>
                  <a:pt x="430" y="395"/>
                </a:cubicBezTo>
                <a:lnTo>
                  <a:pt x="460" y="425"/>
                </a:lnTo>
                <a:cubicBezTo>
                  <a:pt x="482" y="416"/>
                  <a:pt x="509" y="421"/>
                  <a:pt x="528" y="439"/>
                </a:cubicBezTo>
                <a:cubicBezTo>
                  <a:pt x="552" y="463"/>
                  <a:pt x="552" y="503"/>
                  <a:pt x="528" y="528"/>
                </a:cubicBezTo>
                <a:cubicBezTo>
                  <a:pt x="503" y="552"/>
                  <a:pt x="463" y="552"/>
                  <a:pt x="439" y="528"/>
                </a:cubicBezTo>
                <a:cubicBezTo>
                  <a:pt x="421" y="509"/>
                  <a:pt x="416" y="482"/>
                  <a:pt x="425" y="460"/>
                </a:cubicBezTo>
                <a:lnTo>
                  <a:pt x="395" y="430"/>
                </a:lnTo>
                <a:cubicBezTo>
                  <a:pt x="377" y="442"/>
                  <a:pt x="356" y="451"/>
                  <a:pt x="334" y="455"/>
                </a:cubicBezTo>
                <a:lnTo>
                  <a:pt x="334" y="498"/>
                </a:lnTo>
                <a:cubicBezTo>
                  <a:pt x="356" y="507"/>
                  <a:pt x="372" y="529"/>
                  <a:pt x="372" y="555"/>
                </a:cubicBezTo>
                <a:cubicBezTo>
                  <a:pt x="372" y="590"/>
                  <a:pt x="344" y="618"/>
                  <a:pt x="309" y="618"/>
                </a:cubicBezTo>
                <a:cubicBezTo>
                  <a:pt x="274" y="618"/>
                  <a:pt x="246" y="590"/>
                  <a:pt x="246" y="555"/>
                </a:cubicBezTo>
                <a:cubicBezTo>
                  <a:pt x="246" y="529"/>
                  <a:pt x="262" y="507"/>
                  <a:pt x="285" y="498"/>
                </a:cubicBezTo>
                <a:lnTo>
                  <a:pt x="285" y="455"/>
                </a:lnTo>
                <a:cubicBezTo>
                  <a:pt x="262" y="451"/>
                  <a:pt x="241" y="442"/>
                  <a:pt x="223" y="430"/>
                </a:cubicBezTo>
                <a:lnTo>
                  <a:pt x="193" y="460"/>
                </a:lnTo>
                <a:cubicBezTo>
                  <a:pt x="202" y="482"/>
                  <a:pt x="198" y="509"/>
                  <a:pt x="179" y="528"/>
                </a:cubicBezTo>
                <a:cubicBezTo>
                  <a:pt x="155" y="552"/>
                  <a:pt x="115" y="552"/>
                  <a:pt x="91" y="528"/>
                </a:cubicBezTo>
                <a:cubicBezTo>
                  <a:pt x="66" y="503"/>
                  <a:pt x="66" y="463"/>
                  <a:pt x="91" y="439"/>
                </a:cubicBezTo>
                <a:cubicBezTo>
                  <a:pt x="109" y="421"/>
                  <a:pt x="136" y="416"/>
                  <a:pt x="158" y="425"/>
                </a:cubicBezTo>
                <a:lnTo>
                  <a:pt x="189" y="395"/>
                </a:lnTo>
                <a:cubicBezTo>
                  <a:pt x="176" y="377"/>
                  <a:pt x="167" y="356"/>
                  <a:pt x="163" y="334"/>
                </a:cubicBezTo>
                <a:lnTo>
                  <a:pt x="121" y="334"/>
                </a:lnTo>
                <a:cubicBezTo>
                  <a:pt x="111" y="356"/>
                  <a:pt x="89" y="372"/>
                  <a:pt x="63" y="372"/>
                </a:cubicBezTo>
                <a:cubicBezTo>
                  <a:pt x="28" y="372"/>
                  <a:pt x="0" y="344"/>
                  <a:pt x="0" y="309"/>
                </a:cubicBezTo>
                <a:cubicBezTo>
                  <a:pt x="0" y="274"/>
                  <a:pt x="28" y="246"/>
                  <a:pt x="63" y="246"/>
                </a:cubicBezTo>
                <a:cubicBezTo>
                  <a:pt x="89" y="246"/>
                  <a:pt x="111" y="262"/>
                  <a:pt x="121" y="285"/>
                </a:cubicBezTo>
                <a:lnTo>
                  <a:pt x="163" y="285"/>
                </a:lnTo>
                <a:cubicBezTo>
                  <a:pt x="167" y="262"/>
                  <a:pt x="176" y="241"/>
                  <a:pt x="189" y="223"/>
                </a:cubicBezTo>
                <a:lnTo>
                  <a:pt x="158" y="193"/>
                </a:lnTo>
                <a:cubicBezTo>
                  <a:pt x="136" y="202"/>
                  <a:pt x="109" y="198"/>
                  <a:pt x="91" y="179"/>
                </a:cubicBezTo>
                <a:cubicBezTo>
                  <a:pt x="66" y="155"/>
                  <a:pt x="66" y="115"/>
                  <a:pt x="91" y="91"/>
                </a:cubicBezTo>
                <a:cubicBezTo>
                  <a:pt x="115" y="66"/>
                  <a:pt x="155" y="66"/>
                  <a:pt x="179" y="91"/>
                </a:cubicBezTo>
                <a:cubicBezTo>
                  <a:pt x="198" y="109"/>
                  <a:pt x="202" y="136"/>
                  <a:pt x="193" y="158"/>
                </a:cubicBezTo>
                <a:lnTo>
                  <a:pt x="223" y="189"/>
                </a:lnTo>
                <a:cubicBezTo>
                  <a:pt x="241" y="176"/>
                  <a:pt x="262" y="167"/>
                  <a:pt x="285" y="163"/>
                </a:cubicBezTo>
                <a:lnTo>
                  <a:pt x="285" y="121"/>
                </a:lnTo>
                <a:cubicBezTo>
                  <a:pt x="262" y="111"/>
                  <a:pt x="246" y="89"/>
                  <a:pt x="246" y="63"/>
                </a:cubicBezTo>
                <a:cubicBezTo>
                  <a:pt x="246" y="28"/>
                  <a:pt x="274" y="0"/>
                  <a:pt x="309" y="0"/>
                </a:cubicBezTo>
                <a:cubicBezTo>
                  <a:pt x="344" y="0"/>
                  <a:pt x="372" y="28"/>
                  <a:pt x="372" y="63"/>
                </a:cubicBezTo>
                <a:cubicBezTo>
                  <a:pt x="372" y="89"/>
                  <a:pt x="356" y="111"/>
                  <a:pt x="334" y="121"/>
                </a:cubicBezTo>
                <a:lnTo>
                  <a:pt x="334" y="163"/>
                </a:lnTo>
                <a:cubicBezTo>
                  <a:pt x="356" y="167"/>
                  <a:pt x="377" y="176"/>
                  <a:pt x="395" y="189"/>
                </a:cubicBezTo>
                <a:lnTo>
                  <a:pt x="425" y="158"/>
                </a:lnTo>
                <a:cubicBezTo>
                  <a:pt x="416" y="136"/>
                  <a:pt x="421" y="109"/>
                  <a:pt x="439" y="91"/>
                </a:cubicBezTo>
                <a:cubicBezTo>
                  <a:pt x="463" y="66"/>
                  <a:pt x="503" y="66"/>
                  <a:pt x="528" y="91"/>
                </a:cubicBezTo>
                <a:cubicBezTo>
                  <a:pt x="552" y="115"/>
                  <a:pt x="552" y="155"/>
                  <a:pt x="528" y="179"/>
                </a:cubicBezTo>
                <a:cubicBezTo>
                  <a:pt x="509" y="198"/>
                  <a:pt x="482" y="202"/>
                  <a:pt x="460" y="193"/>
                </a:cubicBezTo>
                <a:lnTo>
                  <a:pt x="430" y="223"/>
                </a:lnTo>
                <a:cubicBezTo>
                  <a:pt x="442" y="241"/>
                  <a:pt x="451" y="262"/>
                  <a:pt x="455" y="285"/>
                </a:cubicBezTo>
                <a:lnTo>
                  <a:pt x="498" y="285"/>
                </a:lnTo>
                <a:cubicBezTo>
                  <a:pt x="507" y="262"/>
                  <a:pt x="529" y="246"/>
                  <a:pt x="555" y="246"/>
                </a:cubicBezTo>
                <a:cubicBezTo>
                  <a:pt x="590" y="246"/>
                  <a:pt x="618" y="274"/>
                  <a:pt x="618" y="309"/>
                </a:cubicBezTo>
                <a:close/>
              </a:path>
            </a:pathLst>
          </a:custGeom>
          <a:solidFill>
            <a:srgbClr val="FC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23" name="图片 22" descr="D:\桌面文件\青少年卫生安全教育\QQ截图20230801103142.pngQQ截图2023080110314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829675" y="2351405"/>
            <a:ext cx="2605405" cy="267144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 bldLvl="0" animBg="1"/>
      <p:bldP spid="9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2100" y="333114"/>
            <a:ext cx="11607800" cy="6191773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674877" y="764689"/>
            <a:ext cx="913467" cy="789423"/>
            <a:chOff x="1389901" y="2360457"/>
            <a:chExt cx="1196137" cy="1033708"/>
          </a:xfrm>
        </p:grpSpPr>
        <p:grpSp>
          <p:nvGrpSpPr>
            <p:cNvPr id="11" name="组合 10"/>
            <p:cNvGrpSpPr/>
            <p:nvPr/>
          </p:nvGrpSpPr>
          <p:grpSpPr>
            <a:xfrm>
              <a:off x="1389901" y="2360457"/>
              <a:ext cx="1190014" cy="1033708"/>
              <a:chOff x="1389901" y="2360457"/>
              <a:chExt cx="1190014" cy="1033708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1709058" y="2523308"/>
                <a:ext cx="870857" cy="870857"/>
              </a:xfrm>
              <a:prstGeom prst="ellipse">
                <a:avLst/>
              </a:prstGeom>
              <a:solidFill>
                <a:srgbClr val="FC6E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1389901" y="2360457"/>
                <a:ext cx="544277" cy="481802"/>
                <a:chOff x="1400773" y="2360457"/>
                <a:chExt cx="610684" cy="540586"/>
              </a:xfrm>
            </p:grpSpPr>
            <p:sp>
              <p:nvSpPr>
                <p:cNvPr id="33" name="virus-molecule_65950"/>
                <p:cNvSpPr/>
                <p:nvPr/>
              </p:nvSpPr>
              <p:spPr>
                <a:xfrm>
                  <a:off x="1400773" y="2544093"/>
                  <a:ext cx="357508" cy="356950"/>
                </a:xfrm>
                <a:custGeom>
                  <a:avLst/>
                  <a:gdLst>
                    <a:gd name="T0" fmla="*/ 372171 w 604011"/>
                    <a:gd name="T1" fmla="*/ 372171 w 604011"/>
                    <a:gd name="T2" fmla="*/ 372171 w 604011"/>
                    <a:gd name="T3" fmla="*/ 372171 w 604011"/>
                    <a:gd name="T4" fmla="*/ 372171 w 604011"/>
                    <a:gd name="T5" fmla="*/ 372171 w 604011"/>
                    <a:gd name="T6" fmla="*/ 372171 w 604011"/>
                    <a:gd name="T7" fmla="*/ 372171 w 604011"/>
                    <a:gd name="T8" fmla="*/ 372171 w 604011"/>
                    <a:gd name="T9" fmla="*/ 372171 w 604011"/>
                    <a:gd name="T10" fmla="*/ 372171 w 604011"/>
                    <a:gd name="T11" fmla="*/ 372171 w 604011"/>
                    <a:gd name="T12" fmla="*/ 372171 w 604011"/>
                    <a:gd name="T13" fmla="*/ 372171 w 604011"/>
                    <a:gd name="T14" fmla="*/ 372171 w 604011"/>
                    <a:gd name="T15" fmla="*/ 372171 w 604011"/>
                    <a:gd name="T16" fmla="*/ 372171 w 604011"/>
                    <a:gd name="T17" fmla="*/ 372171 w 604011"/>
                    <a:gd name="T18" fmla="*/ 372171 w 604011"/>
                    <a:gd name="T19" fmla="*/ 372171 w 604011"/>
                    <a:gd name="T20" fmla="*/ 372171 w 604011"/>
                    <a:gd name="T21" fmla="*/ 372171 w 604011"/>
                    <a:gd name="T22" fmla="*/ 372171 w 604011"/>
                    <a:gd name="T23" fmla="*/ 372171 w 604011"/>
                    <a:gd name="T24" fmla="*/ 372171 w 604011"/>
                    <a:gd name="T25" fmla="*/ 372171 w 604011"/>
                    <a:gd name="T26" fmla="*/ 372171 w 604011"/>
                    <a:gd name="T27" fmla="*/ 372171 w 604011"/>
                    <a:gd name="T28" fmla="*/ 372171 w 604011"/>
                    <a:gd name="T29" fmla="*/ 372171 w 604011"/>
                    <a:gd name="T30" fmla="*/ 372171 w 604011"/>
                    <a:gd name="T31" fmla="*/ 372171 w 604011"/>
                    <a:gd name="T32" fmla="*/ 372171 w 604011"/>
                    <a:gd name="T33" fmla="*/ 372171 w 604011"/>
                    <a:gd name="T34" fmla="*/ 372171 w 604011"/>
                    <a:gd name="T35" fmla="*/ 372171 w 604011"/>
                    <a:gd name="T36" fmla="*/ 372171 w 604011"/>
                    <a:gd name="T37" fmla="*/ 372171 w 604011"/>
                    <a:gd name="T38" fmla="*/ 372171 w 604011"/>
                    <a:gd name="T39" fmla="*/ 372171 w 604011"/>
                    <a:gd name="T40" fmla="*/ 372171 w 604011"/>
                    <a:gd name="T41" fmla="*/ 372171 w 604011"/>
                    <a:gd name="T42" fmla="*/ 372171 w 604011"/>
                    <a:gd name="T43" fmla="*/ 372171 w 604011"/>
                    <a:gd name="T44" fmla="*/ 372171 w 604011"/>
                    <a:gd name="T45" fmla="*/ 372171 w 604011"/>
                    <a:gd name="T46" fmla="*/ 372171 w 604011"/>
                    <a:gd name="T47" fmla="*/ 372171 w 604011"/>
                    <a:gd name="T48" fmla="*/ 372171 w 604011"/>
                    <a:gd name="T49" fmla="*/ 372171 w 604011"/>
                    <a:gd name="T50" fmla="*/ 372171 w 604011"/>
                    <a:gd name="T51" fmla="*/ 372171 w 604011"/>
                    <a:gd name="T52" fmla="*/ 372171 w 604011"/>
                    <a:gd name="T53" fmla="*/ 372171 w 604011"/>
                    <a:gd name="T54" fmla="*/ 372171 w 604011"/>
                    <a:gd name="T55" fmla="*/ 372171 w 604011"/>
                    <a:gd name="T56" fmla="*/ 372171 w 604011"/>
                    <a:gd name="T57" fmla="*/ 372171 w 604011"/>
                    <a:gd name="T58" fmla="*/ 372171 w 604011"/>
                    <a:gd name="T59" fmla="*/ 372171 w 604011"/>
                    <a:gd name="T60" fmla="*/ 372171 w 604011"/>
                    <a:gd name="T61" fmla="*/ 372171 w 604011"/>
                    <a:gd name="T62" fmla="*/ 372171 w 604011"/>
                    <a:gd name="T63" fmla="*/ 372171 w 604011"/>
                    <a:gd name="T64" fmla="*/ 372171 w 604011"/>
                    <a:gd name="T65" fmla="*/ 372171 w 604011"/>
                    <a:gd name="T66" fmla="*/ 372171 w 604011"/>
                    <a:gd name="T67" fmla="*/ 372171 w 604011"/>
                    <a:gd name="T68" fmla="*/ 372171 w 604011"/>
                    <a:gd name="T69" fmla="*/ 372171 w 604011"/>
                    <a:gd name="T70" fmla="*/ 372171 w 604011"/>
                    <a:gd name="T71" fmla="*/ 372171 w 604011"/>
                    <a:gd name="T72" fmla="*/ 372171 w 604011"/>
                    <a:gd name="T73" fmla="*/ 372171 w 604011"/>
                    <a:gd name="T74" fmla="*/ 372171 w 604011"/>
                    <a:gd name="T75" fmla="*/ 372171 w 604011"/>
                    <a:gd name="T76" fmla="*/ 372171 w 604011"/>
                    <a:gd name="T77" fmla="*/ 372171 w 604011"/>
                    <a:gd name="T78" fmla="*/ 372171 w 604011"/>
                    <a:gd name="T79" fmla="*/ 372171 w 604011"/>
                    <a:gd name="T80" fmla="*/ 372171 w 604011"/>
                    <a:gd name="T81" fmla="*/ 372171 w 604011"/>
                    <a:gd name="T82" fmla="*/ 372171 w 604011"/>
                    <a:gd name="T83" fmla="*/ 372171 w 604011"/>
                    <a:gd name="T84" fmla="*/ 372171 w 604011"/>
                    <a:gd name="T85" fmla="*/ 372171 w 604011"/>
                    <a:gd name="T86" fmla="*/ 372171 w 604011"/>
                    <a:gd name="T87" fmla="*/ 372171 w 604011"/>
                    <a:gd name="T88" fmla="*/ 372171 w 604011"/>
                    <a:gd name="T89" fmla="*/ 372171 w 604011"/>
                    <a:gd name="T90" fmla="*/ 372171 w 604011"/>
                    <a:gd name="T91" fmla="*/ 372171 w 604011"/>
                    <a:gd name="T92" fmla="*/ 372171 w 604011"/>
                    <a:gd name="T93" fmla="*/ 372171 w 604011"/>
                    <a:gd name="T94" fmla="*/ 372171 w 604011"/>
                    <a:gd name="T95" fmla="*/ 372171 w 604011"/>
                    <a:gd name="T96" fmla="*/ 372171 w 604011"/>
                    <a:gd name="T97" fmla="*/ 372171 w 604011"/>
                    <a:gd name="T98" fmla="*/ 372171 w 604011"/>
                    <a:gd name="T99" fmla="*/ 372171 w 604011"/>
                    <a:gd name="T100" fmla="*/ 372171 w 604011"/>
                    <a:gd name="T101" fmla="*/ 372171 w 604011"/>
                    <a:gd name="T102" fmla="*/ 372171 w 604011"/>
                    <a:gd name="T103" fmla="*/ 372171 w 604011"/>
                    <a:gd name="T104" fmla="*/ 372171 w 604011"/>
                    <a:gd name="T105" fmla="*/ 372171 w 604011"/>
                    <a:gd name="T106" fmla="*/ 372171 w 604011"/>
                    <a:gd name="T107" fmla="*/ 372171 w 604011"/>
                    <a:gd name="T108" fmla="*/ 372171 w 604011"/>
                    <a:gd name="T109" fmla="*/ 372171 w 604011"/>
                    <a:gd name="T110" fmla="*/ 372171 w 604011"/>
                    <a:gd name="T111" fmla="*/ 372171 w 604011"/>
                    <a:gd name="T112" fmla="*/ 372171 w 604011"/>
                    <a:gd name="T113" fmla="*/ 372171 w 6040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18" h="618">
                      <a:moveTo>
                        <a:pt x="618" y="309"/>
                      </a:moveTo>
                      <a:cubicBezTo>
                        <a:pt x="618" y="344"/>
                        <a:pt x="590" y="372"/>
                        <a:pt x="555" y="372"/>
                      </a:cubicBezTo>
                      <a:cubicBezTo>
                        <a:pt x="529" y="372"/>
                        <a:pt x="507" y="356"/>
                        <a:pt x="498" y="334"/>
                      </a:cubicBezTo>
                      <a:lnTo>
                        <a:pt x="455" y="334"/>
                      </a:lnTo>
                      <a:cubicBezTo>
                        <a:pt x="451" y="356"/>
                        <a:pt x="442" y="377"/>
                        <a:pt x="430" y="395"/>
                      </a:cubicBezTo>
                      <a:lnTo>
                        <a:pt x="460" y="425"/>
                      </a:lnTo>
                      <a:cubicBezTo>
                        <a:pt x="482" y="416"/>
                        <a:pt x="509" y="421"/>
                        <a:pt x="528" y="439"/>
                      </a:cubicBezTo>
                      <a:cubicBezTo>
                        <a:pt x="552" y="463"/>
                        <a:pt x="552" y="503"/>
                        <a:pt x="528" y="528"/>
                      </a:cubicBezTo>
                      <a:cubicBezTo>
                        <a:pt x="503" y="552"/>
                        <a:pt x="463" y="552"/>
                        <a:pt x="439" y="528"/>
                      </a:cubicBezTo>
                      <a:cubicBezTo>
                        <a:pt x="421" y="509"/>
                        <a:pt x="416" y="482"/>
                        <a:pt x="425" y="460"/>
                      </a:cubicBezTo>
                      <a:lnTo>
                        <a:pt x="395" y="430"/>
                      </a:lnTo>
                      <a:cubicBezTo>
                        <a:pt x="377" y="442"/>
                        <a:pt x="356" y="451"/>
                        <a:pt x="334" y="455"/>
                      </a:cubicBezTo>
                      <a:lnTo>
                        <a:pt x="334" y="498"/>
                      </a:lnTo>
                      <a:cubicBezTo>
                        <a:pt x="356" y="507"/>
                        <a:pt x="372" y="529"/>
                        <a:pt x="372" y="555"/>
                      </a:cubicBezTo>
                      <a:cubicBezTo>
                        <a:pt x="372" y="590"/>
                        <a:pt x="344" y="618"/>
                        <a:pt x="309" y="618"/>
                      </a:cubicBezTo>
                      <a:cubicBezTo>
                        <a:pt x="274" y="618"/>
                        <a:pt x="246" y="590"/>
                        <a:pt x="246" y="555"/>
                      </a:cubicBezTo>
                      <a:cubicBezTo>
                        <a:pt x="246" y="529"/>
                        <a:pt x="262" y="507"/>
                        <a:pt x="285" y="498"/>
                      </a:cubicBezTo>
                      <a:lnTo>
                        <a:pt x="285" y="455"/>
                      </a:lnTo>
                      <a:cubicBezTo>
                        <a:pt x="262" y="451"/>
                        <a:pt x="241" y="442"/>
                        <a:pt x="223" y="430"/>
                      </a:cubicBezTo>
                      <a:lnTo>
                        <a:pt x="193" y="460"/>
                      </a:lnTo>
                      <a:cubicBezTo>
                        <a:pt x="202" y="482"/>
                        <a:pt x="198" y="509"/>
                        <a:pt x="179" y="528"/>
                      </a:cubicBezTo>
                      <a:cubicBezTo>
                        <a:pt x="155" y="552"/>
                        <a:pt x="115" y="552"/>
                        <a:pt x="91" y="528"/>
                      </a:cubicBezTo>
                      <a:cubicBezTo>
                        <a:pt x="66" y="503"/>
                        <a:pt x="66" y="463"/>
                        <a:pt x="91" y="439"/>
                      </a:cubicBezTo>
                      <a:cubicBezTo>
                        <a:pt x="109" y="421"/>
                        <a:pt x="136" y="416"/>
                        <a:pt x="158" y="425"/>
                      </a:cubicBezTo>
                      <a:lnTo>
                        <a:pt x="189" y="395"/>
                      </a:lnTo>
                      <a:cubicBezTo>
                        <a:pt x="176" y="377"/>
                        <a:pt x="167" y="356"/>
                        <a:pt x="163" y="334"/>
                      </a:cubicBezTo>
                      <a:lnTo>
                        <a:pt x="121" y="334"/>
                      </a:lnTo>
                      <a:cubicBezTo>
                        <a:pt x="111" y="356"/>
                        <a:pt x="89" y="372"/>
                        <a:pt x="63" y="372"/>
                      </a:cubicBezTo>
                      <a:cubicBezTo>
                        <a:pt x="28" y="372"/>
                        <a:pt x="0" y="344"/>
                        <a:pt x="0" y="309"/>
                      </a:cubicBezTo>
                      <a:cubicBezTo>
                        <a:pt x="0" y="274"/>
                        <a:pt x="28" y="246"/>
                        <a:pt x="63" y="246"/>
                      </a:cubicBezTo>
                      <a:cubicBezTo>
                        <a:pt x="89" y="246"/>
                        <a:pt x="111" y="262"/>
                        <a:pt x="121" y="285"/>
                      </a:cubicBezTo>
                      <a:lnTo>
                        <a:pt x="163" y="285"/>
                      </a:lnTo>
                      <a:cubicBezTo>
                        <a:pt x="167" y="262"/>
                        <a:pt x="176" y="241"/>
                        <a:pt x="189" y="223"/>
                      </a:cubicBezTo>
                      <a:lnTo>
                        <a:pt x="158" y="193"/>
                      </a:lnTo>
                      <a:cubicBezTo>
                        <a:pt x="136" y="202"/>
                        <a:pt x="109" y="198"/>
                        <a:pt x="91" y="179"/>
                      </a:cubicBezTo>
                      <a:cubicBezTo>
                        <a:pt x="66" y="155"/>
                        <a:pt x="66" y="115"/>
                        <a:pt x="91" y="91"/>
                      </a:cubicBezTo>
                      <a:cubicBezTo>
                        <a:pt x="115" y="66"/>
                        <a:pt x="155" y="66"/>
                        <a:pt x="179" y="91"/>
                      </a:cubicBezTo>
                      <a:cubicBezTo>
                        <a:pt x="198" y="109"/>
                        <a:pt x="202" y="136"/>
                        <a:pt x="193" y="158"/>
                      </a:cubicBezTo>
                      <a:lnTo>
                        <a:pt x="223" y="189"/>
                      </a:lnTo>
                      <a:cubicBezTo>
                        <a:pt x="241" y="176"/>
                        <a:pt x="262" y="167"/>
                        <a:pt x="285" y="163"/>
                      </a:cubicBezTo>
                      <a:lnTo>
                        <a:pt x="285" y="121"/>
                      </a:lnTo>
                      <a:cubicBezTo>
                        <a:pt x="262" y="111"/>
                        <a:pt x="246" y="89"/>
                        <a:pt x="246" y="63"/>
                      </a:cubicBezTo>
                      <a:cubicBezTo>
                        <a:pt x="246" y="28"/>
                        <a:pt x="274" y="0"/>
                        <a:pt x="309" y="0"/>
                      </a:cubicBezTo>
                      <a:cubicBezTo>
                        <a:pt x="344" y="0"/>
                        <a:pt x="372" y="28"/>
                        <a:pt x="372" y="63"/>
                      </a:cubicBezTo>
                      <a:cubicBezTo>
                        <a:pt x="372" y="89"/>
                        <a:pt x="356" y="111"/>
                        <a:pt x="334" y="121"/>
                      </a:cubicBezTo>
                      <a:lnTo>
                        <a:pt x="334" y="163"/>
                      </a:lnTo>
                      <a:cubicBezTo>
                        <a:pt x="356" y="167"/>
                        <a:pt x="377" y="176"/>
                        <a:pt x="395" y="189"/>
                      </a:cubicBezTo>
                      <a:lnTo>
                        <a:pt x="425" y="158"/>
                      </a:lnTo>
                      <a:cubicBezTo>
                        <a:pt x="416" y="136"/>
                        <a:pt x="421" y="109"/>
                        <a:pt x="439" y="91"/>
                      </a:cubicBezTo>
                      <a:cubicBezTo>
                        <a:pt x="463" y="66"/>
                        <a:pt x="503" y="66"/>
                        <a:pt x="528" y="91"/>
                      </a:cubicBezTo>
                      <a:cubicBezTo>
                        <a:pt x="552" y="115"/>
                        <a:pt x="552" y="155"/>
                        <a:pt x="528" y="179"/>
                      </a:cubicBezTo>
                      <a:cubicBezTo>
                        <a:pt x="509" y="198"/>
                        <a:pt x="482" y="202"/>
                        <a:pt x="460" y="193"/>
                      </a:cubicBezTo>
                      <a:lnTo>
                        <a:pt x="430" y="223"/>
                      </a:lnTo>
                      <a:cubicBezTo>
                        <a:pt x="442" y="241"/>
                        <a:pt x="451" y="262"/>
                        <a:pt x="455" y="285"/>
                      </a:cubicBezTo>
                      <a:lnTo>
                        <a:pt x="498" y="285"/>
                      </a:lnTo>
                      <a:cubicBezTo>
                        <a:pt x="507" y="262"/>
                        <a:pt x="529" y="246"/>
                        <a:pt x="555" y="246"/>
                      </a:cubicBezTo>
                      <a:cubicBezTo>
                        <a:pt x="590" y="246"/>
                        <a:pt x="618" y="274"/>
                        <a:pt x="618" y="309"/>
                      </a:cubicBezTo>
                      <a:close/>
                    </a:path>
                  </a:pathLst>
                </a:custGeom>
                <a:solidFill>
                  <a:srgbClr val="FC6E3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7" name="virus-molecule_65950"/>
                <p:cNvSpPr/>
                <p:nvPr/>
              </p:nvSpPr>
              <p:spPr>
                <a:xfrm>
                  <a:off x="1849441" y="2360457"/>
                  <a:ext cx="162016" cy="161763"/>
                </a:xfrm>
                <a:custGeom>
                  <a:avLst/>
                  <a:gdLst>
                    <a:gd name="T0" fmla="*/ 372171 w 604011"/>
                    <a:gd name="T1" fmla="*/ 372171 w 604011"/>
                    <a:gd name="T2" fmla="*/ 372171 w 604011"/>
                    <a:gd name="T3" fmla="*/ 372171 w 604011"/>
                    <a:gd name="T4" fmla="*/ 372171 w 604011"/>
                    <a:gd name="T5" fmla="*/ 372171 w 604011"/>
                    <a:gd name="T6" fmla="*/ 372171 w 604011"/>
                    <a:gd name="T7" fmla="*/ 372171 w 604011"/>
                    <a:gd name="T8" fmla="*/ 372171 w 604011"/>
                    <a:gd name="T9" fmla="*/ 372171 w 604011"/>
                    <a:gd name="T10" fmla="*/ 372171 w 604011"/>
                    <a:gd name="T11" fmla="*/ 372171 w 604011"/>
                    <a:gd name="T12" fmla="*/ 372171 w 604011"/>
                    <a:gd name="T13" fmla="*/ 372171 w 604011"/>
                    <a:gd name="T14" fmla="*/ 372171 w 604011"/>
                    <a:gd name="T15" fmla="*/ 372171 w 604011"/>
                    <a:gd name="T16" fmla="*/ 372171 w 604011"/>
                    <a:gd name="T17" fmla="*/ 372171 w 604011"/>
                    <a:gd name="T18" fmla="*/ 372171 w 604011"/>
                    <a:gd name="T19" fmla="*/ 372171 w 604011"/>
                    <a:gd name="T20" fmla="*/ 372171 w 604011"/>
                    <a:gd name="T21" fmla="*/ 372171 w 604011"/>
                    <a:gd name="T22" fmla="*/ 372171 w 604011"/>
                    <a:gd name="T23" fmla="*/ 372171 w 604011"/>
                    <a:gd name="T24" fmla="*/ 372171 w 604011"/>
                    <a:gd name="T25" fmla="*/ 372171 w 604011"/>
                    <a:gd name="T26" fmla="*/ 372171 w 604011"/>
                    <a:gd name="T27" fmla="*/ 372171 w 604011"/>
                    <a:gd name="T28" fmla="*/ 372171 w 604011"/>
                    <a:gd name="T29" fmla="*/ 372171 w 604011"/>
                    <a:gd name="T30" fmla="*/ 372171 w 604011"/>
                    <a:gd name="T31" fmla="*/ 372171 w 604011"/>
                    <a:gd name="T32" fmla="*/ 372171 w 604011"/>
                    <a:gd name="T33" fmla="*/ 372171 w 604011"/>
                    <a:gd name="T34" fmla="*/ 372171 w 604011"/>
                    <a:gd name="T35" fmla="*/ 372171 w 604011"/>
                    <a:gd name="T36" fmla="*/ 372171 w 604011"/>
                    <a:gd name="T37" fmla="*/ 372171 w 604011"/>
                    <a:gd name="T38" fmla="*/ 372171 w 604011"/>
                    <a:gd name="T39" fmla="*/ 372171 w 604011"/>
                    <a:gd name="T40" fmla="*/ 372171 w 604011"/>
                    <a:gd name="T41" fmla="*/ 372171 w 604011"/>
                    <a:gd name="T42" fmla="*/ 372171 w 604011"/>
                    <a:gd name="T43" fmla="*/ 372171 w 604011"/>
                    <a:gd name="T44" fmla="*/ 372171 w 604011"/>
                    <a:gd name="T45" fmla="*/ 372171 w 604011"/>
                    <a:gd name="T46" fmla="*/ 372171 w 604011"/>
                    <a:gd name="T47" fmla="*/ 372171 w 604011"/>
                    <a:gd name="T48" fmla="*/ 372171 w 604011"/>
                    <a:gd name="T49" fmla="*/ 372171 w 604011"/>
                    <a:gd name="T50" fmla="*/ 372171 w 604011"/>
                    <a:gd name="T51" fmla="*/ 372171 w 604011"/>
                    <a:gd name="T52" fmla="*/ 372171 w 604011"/>
                    <a:gd name="T53" fmla="*/ 372171 w 604011"/>
                    <a:gd name="T54" fmla="*/ 372171 w 604011"/>
                    <a:gd name="T55" fmla="*/ 372171 w 604011"/>
                    <a:gd name="T56" fmla="*/ 372171 w 604011"/>
                    <a:gd name="T57" fmla="*/ 372171 w 604011"/>
                    <a:gd name="T58" fmla="*/ 372171 w 604011"/>
                    <a:gd name="T59" fmla="*/ 372171 w 604011"/>
                    <a:gd name="T60" fmla="*/ 372171 w 604011"/>
                    <a:gd name="T61" fmla="*/ 372171 w 604011"/>
                    <a:gd name="T62" fmla="*/ 372171 w 604011"/>
                    <a:gd name="T63" fmla="*/ 372171 w 604011"/>
                    <a:gd name="T64" fmla="*/ 372171 w 604011"/>
                    <a:gd name="T65" fmla="*/ 372171 w 604011"/>
                    <a:gd name="T66" fmla="*/ 372171 w 604011"/>
                    <a:gd name="T67" fmla="*/ 372171 w 604011"/>
                    <a:gd name="T68" fmla="*/ 372171 w 604011"/>
                    <a:gd name="T69" fmla="*/ 372171 w 604011"/>
                    <a:gd name="T70" fmla="*/ 372171 w 604011"/>
                    <a:gd name="T71" fmla="*/ 372171 w 604011"/>
                    <a:gd name="T72" fmla="*/ 372171 w 604011"/>
                    <a:gd name="T73" fmla="*/ 372171 w 604011"/>
                    <a:gd name="T74" fmla="*/ 372171 w 604011"/>
                    <a:gd name="T75" fmla="*/ 372171 w 604011"/>
                    <a:gd name="T76" fmla="*/ 372171 w 604011"/>
                    <a:gd name="T77" fmla="*/ 372171 w 604011"/>
                    <a:gd name="T78" fmla="*/ 372171 w 604011"/>
                    <a:gd name="T79" fmla="*/ 372171 w 604011"/>
                    <a:gd name="T80" fmla="*/ 372171 w 604011"/>
                    <a:gd name="T81" fmla="*/ 372171 w 604011"/>
                    <a:gd name="T82" fmla="*/ 372171 w 604011"/>
                    <a:gd name="T83" fmla="*/ 372171 w 604011"/>
                    <a:gd name="T84" fmla="*/ 372171 w 604011"/>
                    <a:gd name="T85" fmla="*/ 372171 w 604011"/>
                    <a:gd name="T86" fmla="*/ 372171 w 604011"/>
                    <a:gd name="T87" fmla="*/ 372171 w 604011"/>
                    <a:gd name="T88" fmla="*/ 372171 w 604011"/>
                    <a:gd name="T89" fmla="*/ 372171 w 604011"/>
                    <a:gd name="T90" fmla="*/ 372171 w 604011"/>
                    <a:gd name="T91" fmla="*/ 372171 w 604011"/>
                    <a:gd name="T92" fmla="*/ 372171 w 604011"/>
                    <a:gd name="T93" fmla="*/ 372171 w 604011"/>
                    <a:gd name="T94" fmla="*/ 372171 w 604011"/>
                    <a:gd name="T95" fmla="*/ 372171 w 604011"/>
                    <a:gd name="T96" fmla="*/ 372171 w 604011"/>
                    <a:gd name="T97" fmla="*/ 372171 w 604011"/>
                    <a:gd name="T98" fmla="*/ 372171 w 604011"/>
                    <a:gd name="T99" fmla="*/ 372171 w 604011"/>
                    <a:gd name="T100" fmla="*/ 372171 w 604011"/>
                    <a:gd name="T101" fmla="*/ 372171 w 604011"/>
                    <a:gd name="T102" fmla="*/ 372171 w 604011"/>
                    <a:gd name="T103" fmla="*/ 372171 w 604011"/>
                    <a:gd name="T104" fmla="*/ 372171 w 604011"/>
                    <a:gd name="T105" fmla="*/ 372171 w 604011"/>
                    <a:gd name="T106" fmla="*/ 372171 w 604011"/>
                    <a:gd name="T107" fmla="*/ 372171 w 604011"/>
                    <a:gd name="T108" fmla="*/ 372171 w 604011"/>
                    <a:gd name="T109" fmla="*/ 372171 w 604011"/>
                    <a:gd name="T110" fmla="*/ 372171 w 604011"/>
                    <a:gd name="T111" fmla="*/ 372171 w 604011"/>
                    <a:gd name="T112" fmla="*/ 372171 w 604011"/>
                    <a:gd name="T113" fmla="*/ 372171 w 6040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18" h="618">
                      <a:moveTo>
                        <a:pt x="618" y="309"/>
                      </a:moveTo>
                      <a:cubicBezTo>
                        <a:pt x="618" y="344"/>
                        <a:pt x="590" y="372"/>
                        <a:pt x="555" y="372"/>
                      </a:cubicBezTo>
                      <a:cubicBezTo>
                        <a:pt x="529" y="372"/>
                        <a:pt x="507" y="356"/>
                        <a:pt x="498" y="334"/>
                      </a:cubicBezTo>
                      <a:lnTo>
                        <a:pt x="455" y="334"/>
                      </a:lnTo>
                      <a:cubicBezTo>
                        <a:pt x="451" y="356"/>
                        <a:pt x="442" y="377"/>
                        <a:pt x="430" y="395"/>
                      </a:cubicBezTo>
                      <a:lnTo>
                        <a:pt x="460" y="425"/>
                      </a:lnTo>
                      <a:cubicBezTo>
                        <a:pt x="482" y="416"/>
                        <a:pt x="509" y="421"/>
                        <a:pt x="528" y="439"/>
                      </a:cubicBezTo>
                      <a:cubicBezTo>
                        <a:pt x="552" y="463"/>
                        <a:pt x="552" y="503"/>
                        <a:pt x="528" y="528"/>
                      </a:cubicBezTo>
                      <a:cubicBezTo>
                        <a:pt x="503" y="552"/>
                        <a:pt x="463" y="552"/>
                        <a:pt x="439" y="528"/>
                      </a:cubicBezTo>
                      <a:cubicBezTo>
                        <a:pt x="421" y="509"/>
                        <a:pt x="416" y="482"/>
                        <a:pt x="425" y="460"/>
                      </a:cubicBezTo>
                      <a:lnTo>
                        <a:pt x="395" y="430"/>
                      </a:lnTo>
                      <a:cubicBezTo>
                        <a:pt x="377" y="442"/>
                        <a:pt x="356" y="451"/>
                        <a:pt x="334" y="455"/>
                      </a:cubicBezTo>
                      <a:lnTo>
                        <a:pt x="334" y="498"/>
                      </a:lnTo>
                      <a:cubicBezTo>
                        <a:pt x="356" y="507"/>
                        <a:pt x="372" y="529"/>
                        <a:pt x="372" y="555"/>
                      </a:cubicBezTo>
                      <a:cubicBezTo>
                        <a:pt x="372" y="590"/>
                        <a:pt x="344" y="618"/>
                        <a:pt x="309" y="618"/>
                      </a:cubicBezTo>
                      <a:cubicBezTo>
                        <a:pt x="274" y="618"/>
                        <a:pt x="246" y="590"/>
                        <a:pt x="246" y="555"/>
                      </a:cubicBezTo>
                      <a:cubicBezTo>
                        <a:pt x="246" y="529"/>
                        <a:pt x="262" y="507"/>
                        <a:pt x="285" y="498"/>
                      </a:cubicBezTo>
                      <a:lnTo>
                        <a:pt x="285" y="455"/>
                      </a:lnTo>
                      <a:cubicBezTo>
                        <a:pt x="262" y="451"/>
                        <a:pt x="241" y="442"/>
                        <a:pt x="223" y="430"/>
                      </a:cubicBezTo>
                      <a:lnTo>
                        <a:pt x="193" y="460"/>
                      </a:lnTo>
                      <a:cubicBezTo>
                        <a:pt x="202" y="482"/>
                        <a:pt x="198" y="509"/>
                        <a:pt x="179" y="528"/>
                      </a:cubicBezTo>
                      <a:cubicBezTo>
                        <a:pt x="155" y="552"/>
                        <a:pt x="115" y="552"/>
                        <a:pt x="91" y="528"/>
                      </a:cubicBezTo>
                      <a:cubicBezTo>
                        <a:pt x="66" y="503"/>
                        <a:pt x="66" y="463"/>
                        <a:pt x="91" y="439"/>
                      </a:cubicBezTo>
                      <a:cubicBezTo>
                        <a:pt x="109" y="421"/>
                        <a:pt x="136" y="416"/>
                        <a:pt x="158" y="425"/>
                      </a:cubicBezTo>
                      <a:lnTo>
                        <a:pt x="189" y="395"/>
                      </a:lnTo>
                      <a:cubicBezTo>
                        <a:pt x="176" y="377"/>
                        <a:pt x="167" y="356"/>
                        <a:pt x="163" y="334"/>
                      </a:cubicBezTo>
                      <a:lnTo>
                        <a:pt x="121" y="334"/>
                      </a:lnTo>
                      <a:cubicBezTo>
                        <a:pt x="111" y="356"/>
                        <a:pt x="89" y="372"/>
                        <a:pt x="63" y="372"/>
                      </a:cubicBezTo>
                      <a:cubicBezTo>
                        <a:pt x="28" y="372"/>
                        <a:pt x="0" y="344"/>
                        <a:pt x="0" y="309"/>
                      </a:cubicBezTo>
                      <a:cubicBezTo>
                        <a:pt x="0" y="274"/>
                        <a:pt x="28" y="246"/>
                        <a:pt x="63" y="246"/>
                      </a:cubicBezTo>
                      <a:cubicBezTo>
                        <a:pt x="89" y="246"/>
                        <a:pt x="111" y="262"/>
                        <a:pt x="121" y="285"/>
                      </a:cubicBezTo>
                      <a:lnTo>
                        <a:pt x="163" y="285"/>
                      </a:lnTo>
                      <a:cubicBezTo>
                        <a:pt x="167" y="262"/>
                        <a:pt x="176" y="241"/>
                        <a:pt x="189" y="223"/>
                      </a:cubicBezTo>
                      <a:lnTo>
                        <a:pt x="158" y="193"/>
                      </a:lnTo>
                      <a:cubicBezTo>
                        <a:pt x="136" y="202"/>
                        <a:pt x="109" y="198"/>
                        <a:pt x="91" y="179"/>
                      </a:cubicBezTo>
                      <a:cubicBezTo>
                        <a:pt x="66" y="155"/>
                        <a:pt x="66" y="115"/>
                        <a:pt x="91" y="91"/>
                      </a:cubicBezTo>
                      <a:cubicBezTo>
                        <a:pt x="115" y="66"/>
                        <a:pt x="155" y="66"/>
                        <a:pt x="179" y="91"/>
                      </a:cubicBezTo>
                      <a:cubicBezTo>
                        <a:pt x="198" y="109"/>
                        <a:pt x="202" y="136"/>
                        <a:pt x="193" y="158"/>
                      </a:cubicBezTo>
                      <a:lnTo>
                        <a:pt x="223" y="189"/>
                      </a:lnTo>
                      <a:cubicBezTo>
                        <a:pt x="241" y="176"/>
                        <a:pt x="262" y="167"/>
                        <a:pt x="285" y="163"/>
                      </a:cubicBezTo>
                      <a:lnTo>
                        <a:pt x="285" y="121"/>
                      </a:lnTo>
                      <a:cubicBezTo>
                        <a:pt x="262" y="111"/>
                        <a:pt x="246" y="89"/>
                        <a:pt x="246" y="63"/>
                      </a:cubicBezTo>
                      <a:cubicBezTo>
                        <a:pt x="246" y="28"/>
                        <a:pt x="274" y="0"/>
                        <a:pt x="309" y="0"/>
                      </a:cubicBezTo>
                      <a:cubicBezTo>
                        <a:pt x="344" y="0"/>
                        <a:pt x="372" y="28"/>
                        <a:pt x="372" y="63"/>
                      </a:cubicBezTo>
                      <a:cubicBezTo>
                        <a:pt x="372" y="89"/>
                        <a:pt x="356" y="111"/>
                        <a:pt x="334" y="121"/>
                      </a:cubicBezTo>
                      <a:lnTo>
                        <a:pt x="334" y="163"/>
                      </a:lnTo>
                      <a:cubicBezTo>
                        <a:pt x="356" y="167"/>
                        <a:pt x="377" y="176"/>
                        <a:pt x="395" y="189"/>
                      </a:cubicBezTo>
                      <a:lnTo>
                        <a:pt x="425" y="158"/>
                      </a:lnTo>
                      <a:cubicBezTo>
                        <a:pt x="416" y="136"/>
                        <a:pt x="421" y="109"/>
                        <a:pt x="439" y="91"/>
                      </a:cubicBezTo>
                      <a:cubicBezTo>
                        <a:pt x="463" y="66"/>
                        <a:pt x="503" y="66"/>
                        <a:pt x="528" y="91"/>
                      </a:cubicBezTo>
                      <a:cubicBezTo>
                        <a:pt x="552" y="115"/>
                        <a:pt x="552" y="155"/>
                        <a:pt x="528" y="179"/>
                      </a:cubicBezTo>
                      <a:cubicBezTo>
                        <a:pt x="509" y="198"/>
                        <a:pt x="482" y="202"/>
                        <a:pt x="460" y="193"/>
                      </a:cubicBezTo>
                      <a:lnTo>
                        <a:pt x="430" y="223"/>
                      </a:lnTo>
                      <a:cubicBezTo>
                        <a:pt x="442" y="241"/>
                        <a:pt x="451" y="262"/>
                        <a:pt x="455" y="285"/>
                      </a:cubicBezTo>
                      <a:lnTo>
                        <a:pt x="498" y="285"/>
                      </a:lnTo>
                      <a:cubicBezTo>
                        <a:pt x="507" y="262"/>
                        <a:pt x="529" y="246"/>
                        <a:pt x="555" y="246"/>
                      </a:cubicBezTo>
                      <a:cubicBezTo>
                        <a:pt x="590" y="246"/>
                        <a:pt x="618" y="274"/>
                        <a:pt x="618" y="309"/>
                      </a:cubicBezTo>
                      <a:close/>
                    </a:path>
                  </a:pathLst>
                </a:custGeom>
                <a:solidFill>
                  <a:srgbClr val="FC6E3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sp>
          <p:nvSpPr>
            <p:cNvPr id="42" name="文本框 41"/>
            <p:cNvSpPr txBox="1"/>
            <p:nvPr/>
          </p:nvSpPr>
          <p:spPr>
            <a:xfrm>
              <a:off x="1729274" y="2659404"/>
              <a:ext cx="856764" cy="604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rPr>
                <a:t>02</a:t>
              </a:r>
              <a:endParaRPr lang="zh-CN" altLang="en-US" sz="240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600643" y="729966"/>
            <a:ext cx="3924300" cy="857618"/>
            <a:chOff x="1624359" y="797578"/>
            <a:chExt cx="3924300" cy="857618"/>
          </a:xfrm>
        </p:grpSpPr>
        <p:sp>
          <p:nvSpPr>
            <p:cNvPr id="81" name="文本框 80"/>
            <p:cNvSpPr txBox="1"/>
            <p:nvPr/>
          </p:nvSpPr>
          <p:spPr>
            <a:xfrm>
              <a:off x="1624359" y="1133226"/>
              <a:ext cx="388620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rPr>
                <a:t>正确处置烧烫伤</a:t>
              </a:r>
              <a:endPara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1662459" y="797578"/>
              <a:ext cx="3886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000" spc="600">
                  <a:solidFill>
                    <a:srgbClr val="FC6E3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rPr>
                <a:t>PART.</a:t>
              </a:r>
              <a:endParaRPr lang="zh-CN" altLang="en-US" sz="2000" spc="600">
                <a:solidFill>
                  <a:srgbClr val="FC6E3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52500" y="1872770"/>
            <a:ext cx="10287000" cy="3919616"/>
            <a:chOff x="1520329" y="1872770"/>
            <a:chExt cx="9059192" cy="3919616"/>
          </a:xfrm>
        </p:grpSpPr>
        <p:sp>
          <p:nvSpPr>
            <p:cNvPr id="18" name="矩形 17"/>
            <p:cNvSpPr/>
            <p:nvPr/>
          </p:nvSpPr>
          <p:spPr>
            <a:xfrm>
              <a:off x="1520329" y="1872770"/>
              <a:ext cx="9059192" cy="1071390"/>
            </a:xfrm>
            <a:prstGeom prst="rect">
              <a:avLst/>
            </a:prstGeom>
            <a:solidFill>
              <a:srgbClr val="FC6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520329" y="1971922"/>
              <a:ext cx="9059192" cy="38204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1429385" y="1971675"/>
            <a:ext cx="9191625" cy="14458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   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再啰嗦第一万零一次，涂牙膏、猪油、酱油、盐水、香灰等方法对烧伤、烫伤都没有用，真的不能用。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pic>
        <p:nvPicPr>
          <p:cNvPr id="22" name="图片 21" descr="D:\桌面文件\青少年卫生安全教育\1551662312_1771300452.100_0.jpg1551662312_1771300452.100_0"/>
          <p:cNvPicPr>
            <a:picLocks noChangeAspect="1"/>
          </p:cNvPicPr>
          <p:nvPr/>
        </p:nvPicPr>
        <p:blipFill>
          <a:blip r:embed="rId3"/>
          <a:srcRect t="15167" b="15315"/>
          <a:stretch>
            <a:fillRect/>
          </a:stretch>
        </p:blipFill>
        <p:spPr>
          <a:xfrm>
            <a:off x="2499360" y="3686175"/>
            <a:ext cx="7193280" cy="22479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flipH="1"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3848099" y="1750520"/>
            <a:ext cx="7416800" cy="407665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4573392" y="1318720"/>
            <a:ext cx="5966214" cy="81189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5537199" y="482600"/>
            <a:ext cx="1117600" cy="1117600"/>
          </a:xfrm>
          <a:prstGeom prst="rect">
            <a:avLst/>
          </a:prstGeom>
        </p:spPr>
      </p:pic>
      <p:sp>
        <p:nvSpPr>
          <p:cNvPr id="32" name="椭圆 31"/>
          <p:cNvSpPr/>
          <p:nvPr/>
        </p:nvSpPr>
        <p:spPr>
          <a:xfrm flipH="1">
            <a:off x="304799" y="330200"/>
            <a:ext cx="152400" cy="152400"/>
          </a:xfrm>
          <a:prstGeom prst="ellipse">
            <a:avLst/>
          </a:prstGeom>
          <a:solidFill>
            <a:srgbClr val="FC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33" name="virus-molecule_65950"/>
          <p:cNvSpPr/>
          <p:nvPr/>
        </p:nvSpPr>
        <p:spPr>
          <a:xfrm flipH="1">
            <a:off x="520461" y="2502333"/>
            <a:ext cx="457481" cy="456767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  <a:gd name="T112" fmla="*/ 372171 w 604011"/>
              <a:gd name="T113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8" h="618">
                <a:moveTo>
                  <a:pt x="618" y="309"/>
                </a:moveTo>
                <a:cubicBezTo>
                  <a:pt x="618" y="344"/>
                  <a:pt x="590" y="372"/>
                  <a:pt x="555" y="372"/>
                </a:cubicBezTo>
                <a:cubicBezTo>
                  <a:pt x="529" y="372"/>
                  <a:pt x="507" y="356"/>
                  <a:pt x="498" y="334"/>
                </a:cubicBezTo>
                <a:lnTo>
                  <a:pt x="455" y="334"/>
                </a:lnTo>
                <a:cubicBezTo>
                  <a:pt x="451" y="356"/>
                  <a:pt x="442" y="377"/>
                  <a:pt x="430" y="395"/>
                </a:cubicBezTo>
                <a:lnTo>
                  <a:pt x="460" y="425"/>
                </a:lnTo>
                <a:cubicBezTo>
                  <a:pt x="482" y="416"/>
                  <a:pt x="509" y="421"/>
                  <a:pt x="528" y="439"/>
                </a:cubicBezTo>
                <a:cubicBezTo>
                  <a:pt x="552" y="463"/>
                  <a:pt x="552" y="503"/>
                  <a:pt x="528" y="528"/>
                </a:cubicBezTo>
                <a:cubicBezTo>
                  <a:pt x="503" y="552"/>
                  <a:pt x="463" y="552"/>
                  <a:pt x="439" y="528"/>
                </a:cubicBezTo>
                <a:cubicBezTo>
                  <a:pt x="421" y="509"/>
                  <a:pt x="416" y="482"/>
                  <a:pt x="425" y="460"/>
                </a:cubicBezTo>
                <a:lnTo>
                  <a:pt x="395" y="430"/>
                </a:lnTo>
                <a:cubicBezTo>
                  <a:pt x="377" y="442"/>
                  <a:pt x="356" y="451"/>
                  <a:pt x="334" y="455"/>
                </a:cubicBezTo>
                <a:lnTo>
                  <a:pt x="334" y="498"/>
                </a:lnTo>
                <a:cubicBezTo>
                  <a:pt x="356" y="507"/>
                  <a:pt x="372" y="529"/>
                  <a:pt x="372" y="555"/>
                </a:cubicBezTo>
                <a:cubicBezTo>
                  <a:pt x="372" y="590"/>
                  <a:pt x="344" y="618"/>
                  <a:pt x="309" y="618"/>
                </a:cubicBezTo>
                <a:cubicBezTo>
                  <a:pt x="274" y="618"/>
                  <a:pt x="246" y="590"/>
                  <a:pt x="246" y="555"/>
                </a:cubicBezTo>
                <a:cubicBezTo>
                  <a:pt x="246" y="529"/>
                  <a:pt x="262" y="507"/>
                  <a:pt x="285" y="498"/>
                </a:cubicBezTo>
                <a:lnTo>
                  <a:pt x="285" y="455"/>
                </a:lnTo>
                <a:cubicBezTo>
                  <a:pt x="262" y="451"/>
                  <a:pt x="241" y="442"/>
                  <a:pt x="223" y="430"/>
                </a:cubicBezTo>
                <a:lnTo>
                  <a:pt x="193" y="460"/>
                </a:lnTo>
                <a:cubicBezTo>
                  <a:pt x="202" y="482"/>
                  <a:pt x="198" y="509"/>
                  <a:pt x="179" y="528"/>
                </a:cubicBezTo>
                <a:cubicBezTo>
                  <a:pt x="155" y="552"/>
                  <a:pt x="115" y="552"/>
                  <a:pt x="91" y="528"/>
                </a:cubicBezTo>
                <a:cubicBezTo>
                  <a:pt x="66" y="503"/>
                  <a:pt x="66" y="463"/>
                  <a:pt x="91" y="439"/>
                </a:cubicBezTo>
                <a:cubicBezTo>
                  <a:pt x="109" y="421"/>
                  <a:pt x="136" y="416"/>
                  <a:pt x="158" y="425"/>
                </a:cubicBezTo>
                <a:lnTo>
                  <a:pt x="189" y="395"/>
                </a:lnTo>
                <a:cubicBezTo>
                  <a:pt x="176" y="377"/>
                  <a:pt x="167" y="356"/>
                  <a:pt x="163" y="334"/>
                </a:cubicBezTo>
                <a:lnTo>
                  <a:pt x="121" y="334"/>
                </a:lnTo>
                <a:cubicBezTo>
                  <a:pt x="111" y="356"/>
                  <a:pt x="89" y="372"/>
                  <a:pt x="63" y="372"/>
                </a:cubicBezTo>
                <a:cubicBezTo>
                  <a:pt x="28" y="372"/>
                  <a:pt x="0" y="344"/>
                  <a:pt x="0" y="309"/>
                </a:cubicBezTo>
                <a:cubicBezTo>
                  <a:pt x="0" y="274"/>
                  <a:pt x="28" y="246"/>
                  <a:pt x="63" y="246"/>
                </a:cubicBezTo>
                <a:cubicBezTo>
                  <a:pt x="89" y="246"/>
                  <a:pt x="111" y="262"/>
                  <a:pt x="121" y="285"/>
                </a:cubicBezTo>
                <a:lnTo>
                  <a:pt x="163" y="285"/>
                </a:lnTo>
                <a:cubicBezTo>
                  <a:pt x="167" y="262"/>
                  <a:pt x="176" y="241"/>
                  <a:pt x="189" y="223"/>
                </a:cubicBezTo>
                <a:lnTo>
                  <a:pt x="158" y="193"/>
                </a:lnTo>
                <a:cubicBezTo>
                  <a:pt x="136" y="202"/>
                  <a:pt x="109" y="198"/>
                  <a:pt x="91" y="179"/>
                </a:cubicBezTo>
                <a:cubicBezTo>
                  <a:pt x="66" y="155"/>
                  <a:pt x="66" y="115"/>
                  <a:pt x="91" y="91"/>
                </a:cubicBezTo>
                <a:cubicBezTo>
                  <a:pt x="115" y="66"/>
                  <a:pt x="155" y="66"/>
                  <a:pt x="179" y="91"/>
                </a:cubicBezTo>
                <a:cubicBezTo>
                  <a:pt x="198" y="109"/>
                  <a:pt x="202" y="136"/>
                  <a:pt x="193" y="158"/>
                </a:cubicBezTo>
                <a:lnTo>
                  <a:pt x="223" y="189"/>
                </a:lnTo>
                <a:cubicBezTo>
                  <a:pt x="241" y="176"/>
                  <a:pt x="262" y="167"/>
                  <a:pt x="285" y="163"/>
                </a:cubicBezTo>
                <a:lnTo>
                  <a:pt x="285" y="121"/>
                </a:lnTo>
                <a:cubicBezTo>
                  <a:pt x="262" y="111"/>
                  <a:pt x="246" y="89"/>
                  <a:pt x="246" y="63"/>
                </a:cubicBezTo>
                <a:cubicBezTo>
                  <a:pt x="246" y="28"/>
                  <a:pt x="274" y="0"/>
                  <a:pt x="309" y="0"/>
                </a:cubicBezTo>
                <a:cubicBezTo>
                  <a:pt x="344" y="0"/>
                  <a:pt x="372" y="28"/>
                  <a:pt x="372" y="63"/>
                </a:cubicBezTo>
                <a:cubicBezTo>
                  <a:pt x="372" y="89"/>
                  <a:pt x="356" y="111"/>
                  <a:pt x="334" y="121"/>
                </a:cubicBezTo>
                <a:lnTo>
                  <a:pt x="334" y="163"/>
                </a:lnTo>
                <a:cubicBezTo>
                  <a:pt x="356" y="167"/>
                  <a:pt x="377" y="176"/>
                  <a:pt x="395" y="189"/>
                </a:cubicBezTo>
                <a:lnTo>
                  <a:pt x="425" y="158"/>
                </a:lnTo>
                <a:cubicBezTo>
                  <a:pt x="416" y="136"/>
                  <a:pt x="421" y="109"/>
                  <a:pt x="439" y="91"/>
                </a:cubicBezTo>
                <a:cubicBezTo>
                  <a:pt x="463" y="66"/>
                  <a:pt x="503" y="66"/>
                  <a:pt x="528" y="91"/>
                </a:cubicBezTo>
                <a:cubicBezTo>
                  <a:pt x="552" y="115"/>
                  <a:pt x="552" y="155"/>
                  <a:pt x="528" y="179"/>
                </a:cubicBezTo>
                <a:cubicBezTo>
                  <a:pt x="509" y="198"/>
                  <a:pt x="482" y="202"/>
                  <a:pt x="460" y="193"/>
                </a:cubicBezTo>
                <a:lnTo>
                  <a:pt x="430" y="223"/>
                </a:lnTo>
                <a:cubicBezTo>
                  <a:pt x="442" y="241"/>
                  <a:pt x="451" y="262"/>
                  <a:pt x="455" y="285"/>
                </a:cubicBezTo>
                <a:lnTo>
                  <a:pt x="498" y="285"/>
                </a:lnTo>
                <a:cubicBezTo>
                  <a:pt x="507" y="262"/>
                  <a:pt x="529" y="246"/>
                  <a:pt x="555" y="246"/>
                </a:cubicBezTo>
                <a:cubicBezTo>
                  <a:pt x="590" y="246"/>
                  <a:pt x="618" y="274"/>
                  <a:pt x="618" y="309"/>
                </a:cubicBezTo>
                <a:close/>
              </a:path>
            </a:pathLst>
          </a:custGeom>
          <a:solidFill>
            <a:srgbClr val="FC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virus-molecule_65950"/>
          <p:cNvSpPr/>
          <p:nvPr/>
        </p:nvSpPr>
        <p:spPr>
          <a:xfrm flipH="1">
            <a:off x="3124199" y="1880033"/>
            <a:ext cx="304843" cy="304367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  <a:gd name="T112" fmla="*/ 372171 w 604011"/>
              <a:gd name="T113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8" h="618">
                <a:moveTo>
                  <a:pt x="618" y="309"/>
                </a:moveTo>
                <a:cubicBezTo>
                  <a:pt x="618" y="344"/>
                  <a:pt x="590" y="372"/>
                  <a:pt x="555" y="372"/>
                </a:cubicBezTo>
                <a:cubicBezTo>
                  <a:pt x="529" y="372"/>
                  <a:pt x="507" y="356"/>
                  <a:pt x="498" y="334"/>
                </a:cubicBezTo>
                <a:lnTo>
                  <a:pt x="455" y="334"/>
                </a:lnTo>
                <a:cubicBezTo>
                  <a:pt x="451" y="356"/>
                  <a:pt x="442" y="377"/>
                  <a:pt x="430" y="395"/>
                </a:cubicBezTo>
                <a:lnTo>
                  <a:pt x="460" y="425"/>
                </a:lnTo>
                <a:cubicBezTo>
                  <a:pt x="482" y="416"/>
                  <a:pt x="509" y="421"/>
                  <a:pt x="528" y="439"/>
                </a:cubicBezTo>
                <a:cubicBezTo>
                  <a:pt x="552" y="463"/>
                  <a:pt x="552" y="503"/>
                  <a:pt x="528" y="528"/>
                </a:cubicBezTo>
                <a:cubicBezTo>
                  <a:pt x="503" y="552"/>
                  <a:pt x="463" y="552"/>
                  <a:pt x="439" y="528"/>
                </a:cubicBezTo>
                <a:cubicBezTo>
                  <a:pt x="421" y="509"/>
                  <a:pt x="416" y="482"/>
                  <a:pt x="425" y="460"/>
                </a:cubicBezTo>
                <a:lnTo>
                  <a:pt x="395" y="430"/>
                </a:lnTo>
                <a:cubicBezTo>
                  <a:pt x="377" y="442"/>
                  <a:pt x="356" y="451"/>
                  <a:pt x="334" y="455"/>
                </a:cubicBezTo>
                <a:lnTo>
                  <a:pt x="334" y="498"/>
                </a:lnTo>
                <a:cubicBezTo>
                  <a:pt x="356" y="507"/>
                  <a:pt x="372" y="529"/>
                  <a:pt x="372" y="555"/>
                </a:cubicBezTo>
                <a:cubicBezTo>
                  <a:pt x="372" y="590"/>
                  <a:pt x="344" y="618"/>
                  <a:pt x="309" y="618"/>
                </a:cubicBezTo>
                <a:cubicBezTo>
                  <a:pt x="274" y="618"/>
                  <a:pt x="246" y="590"/>
                  <a:pt x="246" y="555"/>
                </a:cubicBezTo>
                <a:cubicBezTo>
                  <a:pt x="246" y="529"/>
                  <a:pt x="262" y="507"/>
                  <a:pt x="285" y="498"/>
                </a:cubicBezTo>
                <a:lnTo>
                  <a:pt x="285" y="455"/>
                </a:lnTo>
                <a:cubicBezTo>
                  <a:pt x="262" y="451"/>
                  <a:pt x="241" y="442"/>
                  <a:pt x="223" y="430"/>
                </a:cubicBezTo>
                <a:lnTo>
                  <a:pt x="193" y="460"/>
                </a:lnTo>
                <a:cubicBezTo>
                  <a:pt x="202" y="482"/>
                  <a:pt x="198" y="509"/>
                  <a:pt x="179" y="528"/>
                </a:cubicBezTo>
                <a:cubicBezTo>
                  <a:pt x="155" y="552"/>
                  <a:pt x="115" y="552"/>
                  <a:pt x="91" y="528"/>
                </a:cubicBezTo>
                <a:cubicBezTo>
                  <a:pt x="66" y="503"/>
                  <a:pt x="66" y="463"/>
                  <a:pt x="91" y="439"/>
                </a:cubicBezTo>
                <a:cubicBezTo>
                  <a:pt x="109" y="421"/>
                  <a:pt x="136" y="416"/>
                  <a:pt x="158" y="425"/>
                </a:cubicBezTo>
                <a:lnTo>
                  <a:pt x="189" y="395"/>
                </a:lnTo>
                <a:cubicBezTo>
                  <a:pt x="176" y="377"/>
                  <a:pt x="167" y="356"/>
                  <a:pt x="163" y="334"/>
                </a:cubicBezTo>
                <a:lnTo>
                  <a:pt x="121" y="334"/>
                </a:lnTo>
                <a:cubicBezTo>
                  <a:pt x="111" y="356"/>
                  <a:pt x="89" y="372"/>
                  <a:pt x="63" y="372"/>
                </a:cubicBezTo>
                <a:cubicBezTo>
                  <a:pt x="28" y="372"/>
                  <a:pt x="0" y="344"/>
                  <a:pt x="0" y="309"/>
                </a:cubicBezTo>
                <a:cubicBezTo>
                  <a:pt x="0" y="274"/>
                  <a:pt x="28" y="246"/>
                  <a:pt x="63" y="246"/>
                </a:cubicBezTo>
                <a:cubicBezTo>
                  <a:pt x="89" y="246"/>
                  <a:pt x="111" y="262"/>
                  <a:pt x="121" y="285"/>
                </a:cubicBezTo>
                <a:lnTo>
                  <a:pt x="163" y="285"/>
                </a:lnTo>
                <a:cubicBezTo>
                  <a:pt x="167" y="262"/>
                  <a:pt x="176" y="241"/>
                  <a:pt x="189" y="223"/>
                </a:cubicBezTo>
                <a:lnTo>
                  <a:pt x="158" y="193"/>
                </a:lnTo>
                <a:cubicBezTo>
                  <a:pt x="136" y="202"/>
                  <a:pt x="109" y="198"/>
                  <a:pt x="91" y="179"/>
                </a:cubicBezTo>
                <a:cubicBezTo>
                  <a:pt x="66" y="155"/>
                  <a:pt x="66" y="115"/>
                  <a:pt x="91" y="91"/>
                </a:cubicBezTo>
                <a:cubicBezTo>
                  <a:pt x="115" y="66"/>
                  <a:pt x="155" y="66"/>
                  <a:pt x="179" y="91"/>
                </a:cubicBezTo>
                <a:cubicBezTo>
                  <a:pt x="198" y="109"/>
                  <a:pt x="202" y="136"/>
                  <a:pt x="193" y="158"/>
                </a:cubicBezTo>
                <a:lnTo>
                  <a:pt x="223" y="189"/>
                </a:lnTo>
                <a:cubicBezTo>
                  <a:pt x="241" y="176"/>
                  <a:pt x="262" y="167"/>
                  <a:pt x="285" y="163"/>
                </a:cubicBezTo>
                <a:lnTo>
                  <a:pt x="285" y="121"/>
                </a:lnTo>
                <a:cubicBezTo>
                  <a:pt x="262" y="111"/>
                  <a:pt x="246" y="89"/>
                  <a:pt x="246" y="63"/>
                </a:cubicBezTo>
                <a:cubicBezTo>
                  <a:pt x="246" y="28"/>
                  <a:pt x="274" y="0"/>
                  <a:pt x="309" y="0"/>
                </a:cubicBezTo>
                <a:cubicBezTo>
                  <a:pt x="344" y="0"/>
                  <a:pt x="372" y="28"/>
                  <a:pt x="372" y="63"/>
                </a:cubicBezTo>
                <a:cubicBezTo>
                  <a:pt x="372" y="89"/>
                  <a:pt x="356" y="111"/>
                  <a:pt x="334" y="121"/>
                </a:cubicBezTo>
                <a:lnTo>
                  <a:pt x="334" y="163"/>
                </a:lnTo>
                <a:cubicBezTo>
                  <a:pt x="356" y="167"/>
                  <a:pt x="377" y="176"/>
                  <a:pt x="395" y="189"/>
                </a:cubicBezTo>
                <a:lnTo>
                  <a:pt x="425" y="158"/>
                </a:lnTo>
                <a:cubicBezTo>
                  <a:pt x="416" y="136"/>
                  <a:pt x="421" y="109"/>
                  <a:pt x="439" y="91"/>
                </a:cubicBezTo>
                <a:cubicBezTo>
                  <a:pt x="463" y="66"/>
                  <a:pt x="503" y="66"/>
                  <a:pt x="528" y="91"/>
                </a:cubicBezTo>
                <a:cubicBezTo>
                  <a:pt x="552" y="115"/>
                  <a:pt x="552" y="155"/>
                  <a:pt x="528" y="179"/>
                </a:cubicBezTo>
                <a:cubicBezTo>
                  <a:pt x="509" y="198"/>
                  <a:pt x="482" y="202"/>
                  <a:pt x="460" y="193"/>
                </a:cubicBezTo>
                <a:lnTo>
                  <a:pt x="430" y="223"/>
                </a:lnTo>
                <a:cubicBezTo>
                  <a:pt x="442" y="241"/>
                  <a:pt x="451" y="262"/>
                  <a:pt x="455" y="285"/>
                </a:cubicBezTo>
                <a:lnTo>
                  <a:pt x="498" y="285"/>
                </a:lnTo>
                <a:cubicBezTo>
                  <a:pt x="507" y="262"/>
                  <a:pt x="529" y="246"/>
                  <a:pt x="555" y="246"/>
                </a:cubicBezTo>
                <a:cubicBezTo>
                  <a:pt x="590" y="246"/>
                  <a:pt x="618" y="274"/>
                  <a:pt x="618" y="309"/>
                </a:cubicBezTo>
                <a:close/>
              </a:path>
            </a:pathLst>
          </a:custGeom>
          <a:solidFill>
            <a:srgbClr val="FC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virus-molecule_65950"/>
          <p:cNvSpPr/>
          <p:nvPr/>
        </p:nvSpPr>
        <p:spPr>
          <a:xfrm flipH="1">
            <a:off x="3606402" y="901700"/>
            <a:ext cx="508794" cy="508000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  <a:gd name="T112" fmla="*/ 372171 w 604011"/>
              <a:gd name="T113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8" h="618">
                <a:moveTo>
                  <a:pt x="618" y="309"/>
                </a:moveTo>
                <a:cubicBezTo>
                  <a:pt x="618" y="344"/>
                  <a:pt x="590" y="372"/>
                  <a:pt x="555" y="372"/>
                </a:cubicBezTo>
                <a:cubicBezTo>
                  <a:pt x="529" y="372"/>
                  <a:pt x="507" y="356"/>
                  <a:pt x="498" y="334"/>
                </a:cubicBezTo>
                <a:lnTo>
                  <a:pt x="455" y="334"/>
                </a:lnTo>
                <a:cubicBezTo>
                  <a:pt x="451" y="356"/>
                  <a:pt x="442" y="377"/>
                  <a:pt x="430" y="395"/>
                </a:cubicBezTo>
                <a:lnTo>
                  <a:pt x="460" y="425"/>
                </a:lnTo>
                <a:cubicBezTo>
                  <a:pt x="482" y="416"/>
                  <a:pt x="509" y="421"/>
                  <a:pt x="528" y="439"/>
                </a:cubicBezTo>
                <a:cubicBezTo>
                  <a:pt x="552" y="463"/>
                  <a:pt x="552" y="503"/>
                  <a:pt x="528" y="528"/>
                </a:cubicBezTo>
                <a:cubicBezTo>
                  <a:pt x="503" y="552"/>
                  <a:pt x="463" y="552"/>
                  <a:pt x="439" y="528"/>
                </a:cubicBezTo>
                <a:cubicBezTo>
                  <a:pt x="421" y="509"/>
                  <a:pt x="416" y="482"/>
                  <a:pt x="425" y="460"/>
                </a:cubicBezTo>
                <a:lnTo>
                  <a:pt x="395" y="430"/>
                </a:lnTo>
                <a:cubicBezTo>
                  <a:pt x="377" y="442"/>
                  <a:pt x="356" y="451"/>
                  <a:pt x="334" y="455"/>
                </a:cubicBezTo>
                <a:lnTo>
                  <a:pt x="334" y="498"/>
                </a:lnTo>
                <a:cubicBezTo>
                  <a:pt x="356" y="507"/>
                  <a:pt x="372" y="529"/>
                  <a:pt x="372" y="555"/>
                </a:cubicBezTo>
                <a:cubicBezTo>
                  <a:pt x="372" y="590"/>
                  <a:pt x="344" y="618"/>
                  <a:pt x="309" y="618"/>
                </a:cubicBezTo>
                <a:cubicBezTo>
                  <a:pt x="274" y="618"/>
                  <a:pt x="246" y="590"/>
                  <a:pt x="246" y="555"/>
                </a:cubicBezTo>
                <a:cubicBezTo>
                  <a:pt x="246" y="529"/>
                  <a:pt x="262" y="507"/>
                  <a:pt x="285" y="498"/>
                </a:cubicBezTo>
                <a:lnTo>
                  <a:pt x="285" y="455"/>
                </a:lnTo>
                <a:cubicBezTo>
                  <a:pt x="262" y="451"/>
                  <a:pt x="241" y="442"/>
                  <a:pt x="223" y="430"/>
                </a:cubicBezTo>
                <a:lnTo>
                  <a:pt x="193" y="460"/>
                </a:lnTo>
                <a:cubicBezTo>
                  <a:pt x="202" y="482"/>
                  <a:pt x="198" y="509"/>
                  <a:pt x="179" y="528"/>
                </a:cubicBezTo>
                <a:cubicBezTo>
                  <a:pt x="155" y="552"/>
                  <a:pt x="115" y="552"/>
                  <a:pt x="91" y="528"/>
                </a:cubicBezTo>
                <a:cubicBezTo>
                  <a:pt x="66" y="503"/>
                  <a:pt x="66" y="463"/>
                  <a:pt x="91" y="439"/>
                </a:cubicBezTo>
                <a:cubicBezTo>
                  <a:pt x="109" y="421"/>
                  <a:pt x="136" y="416"/>
                  <a:pt x="158" y="425"/>
                </a:cubicBezTo>
                <a:lnTo>
                  <a:pt x="189" y="395"/>
                </a:lnTo>
                <a:cubicBezTo>
                  <a:pt x="176" y="377"/>
                  <a:pt x="167" y="356"/>
                  <a:pt x="163" y="334"/>
                </a:cubicBezTo>
                <a:lnTo>
                  <a:pt x="121" y="334"/>
                </a:lnTo>
                <a:cubicBezTo>
                  <a:pt x="111" y="356"/>
                  <a:pt x="89" y="372"/>
                  <a:pt x="63" y="372"/>
                </a:cubicBezTo>
                <a:cubicBezTo>
                  <a:pt x="28" y="372"/>
                  <a:pt x="0" y="344"/>
                  <a:pt x="0" y="309"/>
                </a:cubicBezTo>
                <a:cubicBezTo>
                  <a:pt x="0" y="274"/>
                  <a:pt x="28" y="246"/>
                  <a:pt x="63" y="246"/>
                </a:cubicBezTo>
                <a:cubicBezTo>
                  <a:pt x="89" y="246"/>
                  <a:pt x="111" y="262"/>
                  <a:pt x="121" y="285"/>
                </a:cubicBezTo>
                <a:lnTo>
                  <a:pt x="163" y="285"/>
                </a:lnTo>
                <a:cubicBezTo>
                  <a:pt x="167" y="262"/>
                  <a:pt x="176" y="241"/>
                  <a:pt x="189" y="223"/>
                </a:cubicBezTo>
                <a:lnTo>
                  <a:pt x="158" y="193"/>
                </a:lnTo>
                <a:cubicBezTo>
                  <a:pt x="136" y="202"/>
                  <a:pt x="109" y="198"/>
                  <a:pt x="91" y="179"/>
                </a:cubicBezTo>
                <a:cubicBezTo>
                  <a:pt x="66" y="155"/>
                  <a:pt x="66" y="115"/>
                  <a:pt x="91" y="91"/>
                </a:cubicBezTo>
                <a:cubicBezTo>
                  <a:pt x="115" y="66"/>
                  <a:pt x="155" y="66"/>
                  <a:pt x="179" y="91"/>
                </a:cubicBezTo>
                <a:cubicBezTo>
                  <a:pt x="198" y="109"/>
                  <a:pt x="202" y="136"/>
                  <a:pt x="193" y="158"/>
                </a:cubicBezTo>
                <a:lnTo>
                  <a:pt x="223" y="189"/>
                </a:lnTo>
                <a:cubicBezTo>
                  <a:pt x="241" y="176"/>
                  <a:pt x="262" y="167"/>
                  <a:pt x="285" y="163"/>
                </a:cubicBezTo>
                <a:lnTo>
                  <a:pt x="285" y="121"/>
                </a:lnTo>
                <a:cubicBezTo>
                  <a:pt x="262" y="111"/>
                  <a:pt x="246" y="89"/>
                  <a:pt x="246" y="63"/>
                </a:cubicBezTo>
                <a:cubicBezTo>
                  <a:pt x="246" y="28"/>
                  <a:pt x="274" y="0"/>
                  <a:pt x="309" y="0"/>
                </a:cubicBezTo>
                <a:cubicBezTo>
                  <a:pt x="344" y="0"/>
                  <a:pt x="372" y="28"/>
                  <a:pt x="372" y="63"/>
                </a:cubicBezTo>
                <a:cubicBezTo>
                  <a:pt x="372" y="89"/>
                  <a:pt x="356" y="111"/>
                  <a:pt x="334" y="121"/>
                </a:cubicBezTo>
                <a:lnTo>
                  <a:pt x="334" y="163"/>
                </a:lnTo>
                <a:cubicBezTo>
                  <a:pt x="356" y="167"/>
                  <a:pt x="377" y="176"/>
                  <a:pt x="395" y="189"/>
                </a:cubicBezTo>
                <a:lnTo>
                  <a:pt x="425" y="158"/>
                </a:lnTo>
                <a:cubicBezTo>
                  <a:pt x="416" y="136"/>
                  <a:pt x="421" y="109"/>
                  <a:pt x="439" y="91"/>
                </a:cubicBezTo>
                <a:cubicBezTo>
                  <a:pt x="463" y="66"/>
                  <a:pt x="503" y="66"/>
                  <a:pt x="528" y="91"/>
                </a:cubicBezTo>
                <a:cubicBezTo>
                  <a:pt x="552" y="115"/>
                  <a:pt x="552" y="155"/>
                  <a:pt x="528" y="179"/>
                </a:cubicBezTo>
                <a:cubicBezTo>
                  <a:pt x="509" y="198"/>
                  <a:pt x="482" y="202"/>
                  <a:pt x="460" y="193"/>
                </a:cubicBezTo>
                <a:lnTo>
                  <a:pt x="430" y="223"/>
                </a:lnTo>
                <a:cubicBezTo>
                  <a:pt x="442" y="241"/>
                  <a:pt x="451" y="262"/>
                  <a:pt x="455" y="285"/>
                </a:cubicBezTo>
                <a:lnTo>
                  <a:pt x="498" y="285"/>
                </a:lnTo>
                <a:cubicBezTo>
                  <a:pt x="507" y="262"/>
                  <a:pt x="529" y="246"/>
                  <a:pt x="555" y="246"/>
                </a:cubicBezTo>
                <a:cubicBezTo>
                  <a:pt x="590" y="246"/>
                  <a:pt x="618" y="274"/>
                  <a:pt x="618" y="3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任意多边形: 形状 40"/>
          <p:cNvSpPr/>
          <p:nvPr/>
        </p:nvSpPr>
        <p:spPr>
          <a:xfrm flipH="1">
            <a:off x="11353799" y="6261100"/>
            <a:ext cx="838200" cy="596900"/>
          </a:xfrm>
          <a:custGeom>
            <a:avLst/>
            <a:gdLst>
              <a:gd name="connsiteX0" fmla="*/ 279400 w 838200"/>
              <a:gd name="connsiteY0" fmla="*/ 0 h 596900"/>
              <a:gd name="connsiteX1" fmla="*/ 838200 w 838200"/>
              <a:gd name="connsiteY1" fmla="*/ 558800 h 596900"/>
              <a:gd name="connsiteX2" fmla="*/ 834359 w 838200"/>
              <a:gd name="connsiteY2" fmla="*/ 596900 h 596900"/>
              <a:gd name="connsiteX3" fmla="*/ 0 w 838200"/>
              <a:gd name="connsiteY3" fmla="*/ 596900 h 596900"/>
              <a:gd name="connsiteX4" fmla="*/ 0 w 838200"/>
              <a:gd name="connsiteY4" fmla="*/ 77506 h 596900"/>
              <a:gd name="connsiteX5" fmla="*/ 61890 w 838200"/>
              <a:gd name="connsiteY5" fmla="*/ 43913 h 596900"/>
              <a:gd name="connsiteX6" fmla="*/ 279400 w 838200"/>
              <a:gd name="connsiteY6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200" h="596900">
                <a:moveTo>
                  <a:pt x="279400" y="0"/>
                </a:moveTo>
                <a:cubicBezTo>
                  <a:pt x="588017" y="0"/>
                  <a:pt x="838200" y="250183"/>
                  <a:pt x="838200" y="558800"/>
                </a:cubicBezTo>
                <a:lnTo>
                  <a:pt x="834359" y="596900"/>
                </a:lnTo>
                <a:lnTo>
                  <a:pt x="0" y="596900"/>
                </a:lnTo>
                <a:lnTo>
                  <a:pt x="0" y="77506"/>
                </a:lnTo>
                <a:lnTo>
                  <a:pt x="61890" y="43913"/>
                </a:lnTo>
                <a:cubicBezTo>
                  <a:pt x="128744" y="15637"/>
                  <a:pt x="202246" y="0"/>
                  <a:pt x="279400" y="0"/>
                </a:cubicBezTo>
                <a:close/>
              </a:path>
            </a:pathLst>
          </a:custGeom>
          <a:solidFill>
            <a:srgbClr val="FC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34091" y="2324100"/>
            <a:ext cx="2814770" cy="452467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 flipH="1">
            <a:off x="4089399" y="3506734"/>
            <a:ext cx="6934200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  <a:sym typeface="+mn-lt"/>
              </a:rPr>
              <a:t> </a:t>
            </a:r>
            <a:r>
              <a:rPr lang="zh-CN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  <a:sym typeface="+mn-lt"/>
              </a:rPr>
              <a:t>外伤骨折处置</a:t>
            </a:r>
            <a:endParaRPr lang="zh-CN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H" panose="00020600040101010101" pitchFamily="18" charset="-122"/>
              <a:ea typeface="阿里巴巴普惠体 H" panose="00020600040101010101" pitchFamily="18" charset="-122"/>
              <a:cs typeface="阿里巴巴普惠体 H" panose="00020600040101010101" pitchFamily="18" charset="-122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 flipH="1">
            <a:off x="4948383" y="2817469"/>
            <a:ext cx="5216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>
                <a:solidFill>
                  <a:srgbClr val="FC6E30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PART-03</a:t>
            </a:r>
            <a:endParaRPr lang="zh-CN" altLang="en-US" sz="4000">
              <a:solidFill>
                <a:srgbClr val="FC6E30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5354955" y="2243455"/>
            <a:ext cx="4594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青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/</a:t>
            </a: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少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/</a:t>
            </a: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年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/</a:t>
            </a: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卫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/</a:t>
            </a: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生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/</a:t>
            </a: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安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/</a:t>
            </a: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全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/</a:t>
            </a: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知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/</a:t>
            </a: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识</a:t>
            </a: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+mn-lt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2100" y="333114"/>
            <a:ext cx="11607800" cy="6191773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674877" y="764689"/>
            <a:ext cx="913467" cy="789423"/>
            <a:chOff x="1389901" y="2360457"/>
            <a:chExt cx="1196137" cy="1033708"/>
          </a:xfrm>
        </p:grpSpPr>
        <p:grpSp>
          <p:nvGrpSpPr>
            <p:cNvPr id="11" name="组合 10"/>
            <p:cNvGrpSpPr/>
            <p:nvPr/>
          </p:nvGrpSpPr>
          <p:grpSpPr>
            <a:xfrm>
              <a:off x="1389901" y="2360457"/>
              <a:ext cx="1190014" cy="1033708"/>
              <a:chOff x="1389901" y="2360457"/>
              <a:chExt cx="1190014" cy="1033708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1709058" y="2523308"/>
                <a:ext cx="870857" cy="870857"/>
              </a:xfrm>
              <a:prstGeom prst="ellipse">
                <a:avLst/>
              </a:prstGeom>
              <a:solidFill>
                <a:srgbClr val="FC6E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1389901" y="2360457"/>
                <a:ext cx="544277" cy="481802"/>
                <a:chOff x="1400773" y="2360457"/>
                <a:chExt cx="610684" cy="540586"/>
              </a:xfrm>
            </p:grpSpPr>
            <p:sp>
              <p:nvSpPr>
                <p:cNvPr id="33" name="virus-molecule_65950"/>
                <p:cNvSpPr/>
                <p:nvPr/>
              </p:nvSpPr>
              <p:spPr>
                <a:xfrm>
                  <a:off x="1400773" y="2544093"/>
                  <a:ext cx="357508" cy="356950"/>
                </a:xfrm>
                <a:custGeom>
                  <a:avLst/>
                  <a:gdLst>
                    <a:gd name="T0" fmla="*/ 372171 w 604011"/>
                    <a:gd name="T1" fmla="*/ 372171 w 604011"/>
                    <a:gd name="T2" fmla="*/ 372171 w 604011"/>
                    <a:gd name="T3" fmla="*/ 372171 w 604011"/>
                    <a:gd name="T4" fmla="*/ 372171 w 604011"/>
                    <a:gd name="T5" fmla="*/ 372171 w 604011"/>
                    <a:gd name="T6" fmla="*/ 372171 w 604011"/>
                    <a:gd name="T7" fmla="*/ 372171 w 604011"/>
                    <a:gd name="T8" fmla="*/ 372171 w 604011"/>
                    <a:gd name="T9" fmla="*/ 372171 w 604011"/>
                    <a:gd name="T10" fmla="*/ 372171 w 604011"/>
                    <a:gd name="T11" fmla="*/ 372171 w 604011"/>
                    <a:gd name="T12" fmla="*/ 372171 w 604011"/>
                    <a:gd name="T13" fmla="*/ 372171 w 604011"/>
                    <a:gd name="T14" fmla="*/ 372171 w 604011"/>
                    <a:gd name="T15" fmla="*/ 372171 w 604011"/>
                    <a:gd name="T16" fmla="*/ 372171 w 604011"/>
                    <a:gd name="T17" fmla="*/ 372171 w 604011"/>
                    <a:gd name="T18" fmla="*/ 372171 w 604011"/>
                    <a:gd name="T19" fmla="*/ 372171 w 604011"/>
                    <a:gd name="T20" fmla="*/ 372171 w 604011"/>
                    <a:gd name="T21" fmla="*/ 372171 w 604011"/>
                    <a:gd name="T22" fmla="*/ 372171 w 604011"/>
                    <a:gd name="T23" fmla="*/ 372171 w 604011"/>
                    <a:gd name="T24" fmla="*/ 372171 w 604011"/>
                    <a:gd name="T25" fmla="*/ 372171 w 604011"/>
                    <a:gd name="T26" fmla="*/ 372171 w 604011"/>
                    <a:gd name="T27" fmla="*/ 372171 w 604011"/>
                    <a:gd name="T28" fmla="*/ 372171 w 604011"/>
                    <a:gd name="T29" fmla="*/ 372171 w 604011"/>
                    <a:gd name="T30" fmla="*/ 372171 w 604011"/>
                    <a:gd name="T31" fmla="*/ 372171 w 604011"/>
                    <a:gd name="T32" fmla="*/ 372171 w 604011"/>
                    <a:gd name="T33" fmla="*/ 372171 w 604011"/>
                    <a:gd name="T34" fmla="*/ 372171 w 604011"/>
                    <a:gd name="T35" fmla="*/ 372171 w 604011"/>
                    <a:gd name="T36" fmla="*/ 372171 w 604011"/>
                    <a:gd name="T37" fmla="*/ 372171 w 604011"/>
                    <a:gd name="T38" fmla="*/ 372171 w 604011"/>
                    <a:gd name="T39" fmla="*/ 372171 w 604011"/>
                    <a:gd name="T40" fmla="*/ 372171 w 604011"/>
                    <a:gd name="T41" fmla="*/ 372171 w 604011"/>
                    <a:gd name="T42" fmla="*/ 372171 w 604011"/>
                    <a:gd name="T43" fmla="*/ 372171 w 604011"/>
                    <a:gd name="T44" fmla="*/ 372171 w 604011"/>
                    <a:gd name="T45" fmla="*/ 372171 w 604011"/>
                    <a:gd name="T46" fmla="*/ 372171 w 604011"/>
                    <a:gd name="T47" fmla="*/ 372171 w 604011"/>
                    <a:gd name="T48" fmla="*/ 372171 w 604011"/>
                    <a:gd name="T49" fmla="*/ 372171 w 604011"/>
                    <a:gd name="T50" fmla="*/ 372171 w 604011"/>
                    <a:gd name="T51" fmla="*/ 372171 w 604011"/>
                    <a:gd name="T52" fmla="*/ 372171 w 604011"/>
                    <a:gd name="T53" fmla="*/ 372171 w 604011"/>
                    <a:gd name="T54" fmla="*/ 372171 w 604011"/>
                    <a:gd name="T55" fmla="*/ 372171 w 604011"/>
                    <a:gd name="T56" fmla="*/ 372171 w 604011"/>
                    <a:gd name="T57" fmla="*/ 372171 w 604011"/>
                    <a:gd name="T58" fmla="*/ 372171 w 604011"/>
                    <a:gd name="T59" fmla="*/ 372171 w 604011"/>
                    <a:gd name="T60" fmla="*/ 372171 w 604011"/>
                    <a:gd name="T61" fmla="*/ 372171 w 604011"/>
                    <a:gd name="T62" fmla="*/ 372171 w 604011"/>
                    <a:gd name="T63" fmla="*/ 372171 w 604011"/>
                    <a:gd name="T64" fmla="*/ 372171 w 604011"/>
                    <a:gd name="T65" fmla="*/ 372171 w 604011"/>
                    <a:gd name="T66" fmla="*/ 372171 w 604011"/>
                    <a:gd name="T67" fmla="*/ 372171 w 604011"/>
                    <a:gd name="T68" fmla="*/ 372171 w 604011"/>
                    <a:gd name="T69" fmla="*/ 372171 w 604011"/>
                    <a:gd name="T70" fmla="*/ 372171 w 604011"/>
                    <a:gd name="T71" fmla="*/ 372171 w 604011"/>
                    <a:gd name="T72" fmla="*/ 372171 w 604011"/>
                    <a:gd name="T73" fmla="*/ 372171 w 604011"/>
                    <a:gd name="T74" fmla="*/ 372171 w 604011"/>
                    <a:gd name="T75" fmla="*/ 372171 w 604011"/>
                    <a:gd name="T76" fmla="*/ 372171 w 604011"/>
                    <a:gd name="T77" fmla="*/ 372171 w 604011"/>
                    <a:gd name="T78" fmla="*/ 372171 w 604011"/>
                    <a:gd name="T79" fmla="*/ 372171 w 604011"/>
                    <a:gd name="T80" fmla="*/ 372171 w 604011"/>
                    <a:gd name="T81" fmla="*/ 372171 w 604011"/>
                    <a:gd name="T82" fmla="*/ 372171 w 604011"/>
                    <a:gd name="T83" fmla="*/ 372171 w 604011"/>
                    <a:gd name="T84" fmla="*/ 372171 w 604011"/>
                    <a:gd name="T85" fmla="*/ 372171 w 604011"/>
                    <a:gd name="T86" fmla="*/ 372171 w 604011"/>
                    <a:gd name="T87" fmla="*/ 372171 w 604011"/>
                    <a:gd name="T88" fmla="*/ 372171 w 604011"/>
                    <a:gd name="T89" fmla="*/ 372171 w 604011"/>
                    <a:gd name="T90" fmla="*/ 372171 w 604011"/>
                    <a:gd name="T91" fmla="*/ 372171 w 604011"/>
                    <a:gd name="T92" fmla="*/ 372171 w 604011"/>
                    <a:gd name="T93" fmla="*/ 372171 w 604011"/>
                    <a:gd name="T94" fmla="*/ 372171 w 604011"/>
                    <a:gd name="T95" fmla="*/ 372171 w 604011"/>
                    <a:gd name="T96" fmla="*/ 372171 w 604011"/>
                    <a:gd name="T97" fmla="*/ 372171 w 604011"/>
                    <a:gd name="T98" fmla="*/ 372171 w 604011"/>
                    <a:gd name="T99" fmla="*/ 372171 w 604011"/>
                    <a:gd name="T100" fmla="*/ 372171 w 604011"/>
                    <a:gd name="T101" fmla="*/ 372171 w 604011"/>
                    <a:gd name="T102" fmla="*/ 372171 w 604011"/>
                    <a:gd name="T103" fmla="*/ 372171 w 604011"/>
                    <a:gd name="T104" fmla="*/ 372171 w 604011"/>
                    <a:gd name="T105" fmla="*/ 372171 w 604011"/>
                    <a:gd name="T106" fmla="*/ 372171 w 604011"/>
                    <a:gd name="T107" fmla="*/ 372171 w 604011"/>
                    <a:gd name="T108" fmla="*/ 372171 w 604011"/>
                    <a:gd name="T109" fmla="*/ 372171 w 604011"/>
                    <a:gd name="T110" fmla="*/ 372171 w 604011"/>
                    <a:gd name="T111" fmla="*/ 372171 w 604011"/>
                    <a:gd name="T112" fmla="*/ 372171 w 604011"/>
                    <a:gd name="T113" fmla="*/ 372171 w 6040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18" h="618">
                      <a:moveTo>
                        <a:pt x="618" y="309"/>
                      </a:moveTo>
                      <a:cubicBezTo>
                        <a:pt x="618" y="344"/>
                        <a:pt x="590" y="372"/>
                        <a:pt x="555" y="372"/>
                      </a:cubicBezTo>
                      <a:cubicBezTo>
                        <a:pt x="529" y="372"/>
                        <a:pt x="507" y="356"/>
                        <a:pt x="498" y="334"/>
                      </a:cubicBezTo>
                      <a:lnTo>
                        <a:pt x="455" y="334"/>
                      </a:lnTo>
                      <a:cubicBezTo>
                        <a:pt x="451" y="356"/>
                        <a:pt x="442" y="377"/>
                        <a:pt x="430" y="395"/>
                      </a:cubicBezTo>
                      <a:lnTo>
                        <a:pt x="460" y="425"/>
                      </a:lnTo>
                      <a:cubicBezTo>
                        <a:pt x="482" y="416"/>
                        <a:pt x="509" y="421"/>
                        <a:pt x="528" y="439"/>
                      </a:cubicBezTo>
                      <a:cubicBezTo>
                        <a:pt x="552" y="463"/>
                        <a:pt x="552" y="503"/>
                        <a:pt x="528" y="528"/>
                      </a:cubicBezTo>
                      <a:cubicBezTo>
                        <a:pt x="503" y="552"/>
                        <a:pt x="463" y="552"/>
                        <a:pt x="439" y="528"/>
                      </a:cubicBezTo>
                      <a:cubicBezTo>
                        <a:pt x="421" y="509"/>
                        <a:pt x="416" y="482"/>
                        <a:pt x="425" y="460"/>
                      </a:cubicBezTo>
                      <a:lnTo>
                        <a:pt x="395" y="430"/>
                      </a:lnTo>
                      <a:cubicBezTo>
                        <a:pt x="377" y="442"/>
                        <a:pt x="356" y="451"/>
                        <a:pt x="334" y="455"/>
                      </a:cubicBezTo>
                      <a:lnTo>
                        <a:pt x="334" y="498"/>
                      </a:lnTo>
                      <a:cubicBezTo>
                        <a:pt x="356" y="507"/>
                        <a:pt x="372" y="529"/>
                        <a:pt x="372" y="555"/>
                      </a:cubicBezTo>
                      <a:cubicBezTo>
                        <a:pt x="372" y="590"/>
                        <a:pt x="344" y="618"/>
                        <a:pt x="309" y="618"/>
                      </a:cubicBezTo>
                      <a:cubicBezTo>
                        <a:pt x="274" y="618"/>
                        <a:pt x="246" y="590"/>
                        <a:pt x="246" y="555"/>
                      </a:cubicBezTo>
                      <a:cubicBezTo>
                        <a:pt x="246" y="529"/>
                        <a:pt x="262" y="507"/>
                        <a:pt x="285" y="498"/>
                      </a:cubicBezTo>
                      <a:lnTo>
                        <a:pt x="285" y="455"/>
                      </a:lnTo>
                      <a:cubicBezTo>
                        <a:pt x="262" y="451"/>
                        <a:pt x="241" y="442"/>
                        <a:pt x="223" y="430"/>
                      </a:cubicBezTo>
                      <a:lnTo>
                        <a:pt x="193" y="460"/>
                      </a:lnTo>
                      <a:cubicBezTo>
                        <a:pt x="202" y="482"/>
                        <a:pt x="198" y="509"/>
                        <a:pt x="179" y="528"/>
                      </a:cubicBezTo>
                      <a:cubicBezTo>
                        <a:pt x="155" y="552"/>
                        <a:pt x="115" y="552"/>
                        <a:pt x="91" y="528"/>
                      </a:cubicBezTo>
                      <a:cubicBezTo>
                        <a:pt x="66" y="503"/>
                        <a:pt x="66" y="463"/>
                        <a:pt x="91" y="439"/>
                      </a:cubicBezTo>
                      <a:cubicBezTo>
                        <a:pt x="109" y="421"/>
                        <a:pt x="136" y="416"/>
                        <a:pt x="158" y="425"/>
                      </a:cubicBezTo>
                      <a:lnTo>
                        <a:pt x="189" y="395"/>
                      </a:lnTo>
                      <a:cubicBezTo>
                        <a:pt x="176" y="377"/>
                        <a:pt x="167" y="356"/>
                        <a:pt x="163" y="334"/>
                      </a:cubicBezTo>
                      <a:lnTo>
                        <a:pt x="121" y="334"/>
                      </a:lnTo>
                      <a:cubicBezTo>
                        <a:pt x="111" y="356"/>
                        <a:pt x="89" y="372"/>
                        <a:pt x="63" y="372"/>
                      </a:cubicBezTo>
                      <a:cubicBezTo>
                        <a:pt x="28" y="372"/>
                        <a:pt x="0" y="344"/>
                        <a:pt x="0" y="309"/>
                      </a:cubicBezTo>
                      <a:cubicBezTo>
                        <a:pt x="0" y="274"/>
                        <a:pt x="28" y="246"/>
                        <a:pt x="63" y="246"/>
                      </a:cubicBezTo>
                      <a:cubicBezTo>
                        <a:pt x="89" y="246"/>
                        <a:pt x="111" y="262"/>
                        <a:pt x="121" y="285"/>
                      </a:cubicBezTo>
                      <a:lnTo>
                        <a:pt x="163" y="285"/>
                      </a:lnTo>
                      <a:cubicBezTo>
                        <a:pt x="167" y="262"/>
                        <a:pt x="176" y="241"/>
                        <a:pt x="189" y="223"/>
                      </a:cubicBezTo>
                      <a:lnTo>
                        <a:pt x="158" y="193"/>
                      </a:lnTo>
                      <a:cubicBezTo>
                        <a:pt x="136" y="202"/>
                        <a:pt x="109" y="198"/>
                        <a:pt x="91" y="179"/>
                      </a:cubicBezTo>
                      <a:cubicBezTo>
                        <a:pt x="66" y="155"/>
                        <a:pt x="66" y="115"/>
                        <a:pt x="91" y="91"/>
                      </a:cubicBezTo>
                      <a:cubicBezTo>
                        <a:pt x="115" y="66"/>
                        <a:pt x="155" y="66"/>
                        <a:pt x="179" y="91"/>
                      </a:cubicBezTo>
                      <a:cubicBezTo>
                        <a:pt x="198" y="109"/>
                        <a:pt x="202" y="136"/>
                        <a:pt x="193" y="158"/>
                      </a:cubicBezTo>
                      <a:lnTo>
                        <a:pt x="223" y="189"/>
                      </a:lnTo>
                      <a:cubicBezTo>
                        <a:pt x="241" y="176"/>
                        <a:pt x="262" y="167"/>
                        <a:pt x="285" y="163"/>
                      </a:cubicBezTo>
                      <a:lnTo>
                        <a:pt x="285" y="121"/>
                      </a:lnTo>
                      <a:cubicBezTo>
                        <a:pt x="262" y="111"/>
                        <a:pt x="246" y="89"/>
                        <a:pt x="246" y="63"/>
                      </a:cubicBezTo>
                      <a:cubicBezTo>
                        <a:pt x="246" y="28"/>
                        <a:pt x="274" y="0"/>
                        <a:pt x="309" y="0"/>
                      </a:cubicBezTo>
                      <a:cubicBezTo>
                        <a:pt x="344" y="0"/>
                        <a:pt x="372" y="28"/>
                        <a:pt x="372" y="63"/>
                      </a:cubicBezTo>
                      <a:cubicBezTo>
                        <a:pt x="372" y="89"/>
                        <a:pt x="356" y="111"/>
                        <a:pt x="334" y="121"/>
                      </a:cubicBezTo>
                      <a:lnTo>
                        <a:pt x="334" y="163"/>
                      </a:lnTo>
                      <a:cubicBezTo>
                        <a:pt x="356" y="167"/>
                        <a:pt x="377" y="176"/>
                        <a:pt x="395" y="189"/>
                      </a:cubicBezTo>
                      <a:lnTo>
                        <a:pt x="425" y="158"/>
                      </a:lnTo>
                      <a:cubicBezTo>
                        <a:pt x="416" y="136"/>
                        <a:pt x="421" y="109"/>
                        <a:pt x="439" y="91"/>
                      </a:cubicBezTo>
                      <a:cubicBezTo>
                        <a:pt x="463" y="66"/>
                        <a:pt x="503" y="66"/>
                        <a:pt x="528" y="91"/>
                      </a:cubicBezTo>
                      <a:cubicBezTo>
                        <a:pt x="552" y="115"/>
                        <a:pt x="552" y="155"/>
                        <a:pt x="528" y="179"/>
                      </a:cubicBezTo>
                      <a:cubicBezTo>
                        <a:pt x="509" y="198"/>
                        <a:pt x="482" y="202"/>
                        <a:pt x="460" y="193"/>
                      </a:cubicBezTo>
                      <a:lnTo>
                        <a:pt x="430" y="223"/>
                      </a:lnTo>
                      <a:cubicBezTo>
                        <a:pt x="442" y="241"/>
                        <a:pt x="451" y="262"/>
                        <a:pt x="455" y="285"/>
                      </a:cubicBezTo>
                      <a:lnTo>
                        <a:pt x="498" y="285"/>
                      </a:lnTo>
                      <a:cubicBezTo>
                        <a:pt x="507" y="262"/>
                        <a:pt x="529" y="246"/>
                        <a:pt x="555" y="246"/>
                      </a:cubicBezTo>
                      <a:cubicBezTo>
                        <a:pt x="590" y="246"/>
                        <a:pt x="618" y="274"/>
                        <a:pt x="618" y="309"/>
                      </a:cubicBezTo>
                      <a:close/>
                    </a:path>
                  </a:pathLst>
                </a:custGeom>
                <a:solidFill>
                  <a:srgbClr val="FC6E3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7" name="virus-molecule_65950"/>
                <p:cNvSpPr/>
                <p:nvPr/>
              </p:nvSpPr>
              <p:spPr>
                <a:xfrm>
                  <a:off x="1849441" y="2360457"/>
                  <a:ext cx="162016" cy="161763"/>
                </a:xfrm>
                <a:custGeom>
                  <a:avLst/>
                  <a:gdLst>
                    <a:gd name="T0" fmla="*/ 372171 w 604011"/>
                    <a:gd name="T1" fmla="*/ 372171 w 604011"/>
                    <a:gd name="T2" fmla="*/ 372171 w 604011"/>
                    <a:gd name="T3" fmla="*/ 372171 w 604011"/>
                    <a:gd name="T4" fmla="*/ 372171 w 604011"/>
                    <a:gd name="T5" fmla="*/ 372171 w 604011"/>
                    <a:gd name="T6" fmla="*/ 372171 w 604011"/>
                    <a:gd name="T7" fmla="*/ 372171 w 604011"/>
                    <a:gd name="T8" fmla="*/ 372171 w 604011"/>
                    <a:gd name="T9" fmla="*/ 372171 w 604011"/>
                    <a:gd name="T10" fmla="*/ 372171 w 604011"/>
                    <a:gd name="T11" fmla="*/ 372171 w 604011"/>
                    <a:gd name="T12" fmla="*/ 372171 w 604011"/>
                    <a:gd name="T13" fmla="*/ 372171 w 604011"/>
                    <a:gd name="T14" fmla="*/ 372171 w 604011"/>
                    <a:gd name="T15" fmla="*/ 372171 w 604011"/>
                    <a:gd name="T16" fmla="*/ 372171 w 604011"/>
                    <a:gd name="T17" fmla="*/ 372171 w 604011"/>
                    <a:gd name="T18" fmla="*/ 372171 w 604011"/>
                    <a:gd name="T19" fmla="*/ 372171 w 604011"/>
                    <a:gd name="T20" fmla="*/ 372171 w 604011"/>
                    <a:gd name="T21" fmla="*/ 372171 w 604011"/>
                    <a:gd name="T22" fmla="*/ 372171 w 604011"/>
                    <a:gd name="T23" fmla="*/ 372171 w 604011"/>
                    <a:gd name="T24" fmla="*/ 372171 w 604011"/>
                    <a:gd name="T25" fmla="*/ 372171 w 604011"/>
                    <a:gd name="T26" fmla="*/ 372171 w 604011"/>
                    <a:gd name="T27" fmla="*/ 372171 w 604011"/>
                    <a:gd name="T28" fmla="*/ 372171 w 604011"/>
                    <a:gd name="T29" fmla="*/ 372171 w 604011"/>
                    <a:gd name="T30" fmla="*/ 372171 w 604011"/>
                    <a:gd name="T31" fmla="*/ 372171 w 604011"/>
                    <a:gd name="T32" fmla="*/ 372171 w 604011"/>
                    <a:gd name="T33" fmla="*/ 372171 w 604011"/>
                    <a:gd name="T34" fmla="*/ 372171 w 604011"/>
                    <a:gd name="T35" fmla="*/ 372171 w 604011"/>
                    <a:gd name="T36" fmla="*/ 372171 w 604011"/>
                    <a:gd name="T37" fmla="*/ 372171 w 604011"/>
                    <a:gd name="T38" fmla="*/ 372171 w 604011"/>
                    <a:gd name="T39" fmla="*/ 372171 w 604011"/>
                    <a:gd name="T40" fmla="*/ 372171 w 604011"/>
                    <a:gd name="T41" fmla="*/ 372171 w 604011"/>
                    <a:gd name="T42" fmla="*/ 372171 w 604011"/>
                    <a:gd name="T43" fmla="*/ 372171 w 604011"/>
                    <a:gd name="T44" fmla="*/ 372171 w 604011"/>
                    <a:gd name="T45" fmla="*/ 372171 w 604011"/>
                    <a:gd name="T46" fmla="*/ 372171 w 604011"/>
                    <a:gd name="T47" fmla="*/ 372171 w 604011"/>
                    <a:gd name="T48" fmla="*/ 372171 w 604011"/>
                    <a:gd name="T49" fmla="*/ 372171 w 604011"/>
                    <a:gd name="T50" fmla="*/ 372171 w 604011"/>
                    <a:gd name="T51" fmla="*/ 372171 w 604011"/>
                    <a:gd name="T52" fmla="*/ 372171 w 604011"/>
                    <a:gd name="T53" fmla="*/ 372171 w 604011"/>
                    <a:gd name="T54" fmla="*/ 372171 w 604011"/>
                    <a:gd name="T55" fmla="*/ 372171 w 604011"/>
                    <a:gd name="T56" fmla="*/ 372171 w 604011"/>
                    <a:gd name="T57" fmla="*/ 372171 w 604011"/>
                    <a:gd name="T58" fmla="*/ 372171 w 604011"/>
                    <a:gd name="T59" fmla="*/ 372171 w 604011"/>
                    <a:gd name="T60" fmla="*/ 372171 w 604011"/>
                    <a:gd name="T61" fmla="*/ 372171 w 604011"/>
                    <a:gd name="T62" fmla="*/ 372171 w 604011"/>
                    <a:gd name="T63" fmla="*/ 372171 w 604011"/>
                    <a:gd name="T64" fmla="*/ 372171 w 604011"/>
                    <a:gd name="T65" fmla="*/ 372171 w 604011"/>
                    <a:gd name="T66" fmla="*/ 372171 w 604011"/>
                    <a:gd name="T67" fmla="*/ 372171 w 604011"/>
                    <a:gd name="T68" fmla="*/ 372171 w 604011"/>
                    <a:gd name="T69" fmla="*/ 372171 w 604011"/>
                    <a:gd name="T70" fmla="*/ 372171 w 604011"/>
                    <a:gd name="T71" fmla="*/ 372171 w 604011"/>
                    <a:gd name="T72" fmla="*/ 372171 w 604011"/>
                    <a:gd name="T73" fmla="*/ 372171 w 604011"/>
                    <a:gd name="T74" fmla="*/ 372171 w 604011"/>
                    <a:gd name="T75" fmla="*/ 372171 w 604011"/>
                    <a:gd name="T76" fmla="*/ 372171 w 604011"/>
                    <a:gd name="T77" fmla="*/ 372171 w 604011"/>
                    <a:gd name="T78" fmla="*/ 372171 w 604011"/>
                    <a:gd name="T79" fmla="*/ 372171 w 604011"/>
                    <a:gd name="T80" fmla="*/ 372171 w 604011"/>
                    <a:gd name="T81" fmla="*/ 372171 w 604011"/>
                    <a:gd name="T82" fmla="*/ 372171 w 604011"/>
                    <a:gd name="T83" fmla="*/ 372171 w 604011"/>
                    <a:gd name="T84" fmla="*/ 372171 w 604011"/>
                    <a:gd name="T85" fmla="*/ 372171 w 604011"/>
                    <a:gd name="T86" fmla="*/ 372171 w 604011"/>
                    <a:gd name="T87" fmla="*/ 372171 w 604011"/>
                    <a:gd name="T88" fmla="*/ 372171 w 604011"/>
                    <a:gd name="T89" fmla="*/ 372171 w 604011"/>
                    <a:gd name="T90" fmla="*/ 372171 w 604011"/>
                    <a:gd name="T91" fmla="*/ 372171 w 604011"/>
                    <a:gd name="T92" fmla="*/ 372171 w 604011"/>
                    <a:gd name="T93" fmla="*/ 372171 w 604011"/>
                    <a:gd name="T94" fmla="*/ 372171 w 604011"/>
                    <a:gd name="T95" fmla="*/ 372171 w 604011"/>
                    <a:gd name="T96" fmla="*/ 372171 w 604011"/>
                    <a:gd name="T97" fmla="*/ 372171 w 604011"/>
                    <a:gd name="T98" fmla="*/ 372171 w 604011"/>
                    <a:gd name="T99" fmla="*/ 372171 w 604011"/>
                    <a:gd name="T100" fmla="*/ 372171 w 604011"/>
                    <a:gd name="T101" fmla="*/ 372171 w 604011"/>
                    <a:gd name="T102" fmla="*/ 372171 w 604011"/>
                    <a:gd name="T103" fmla="*/ 372171 w 604011"/>
                    <a:gd name="T104" fmla="*/ 372171 w 604011"/>
                    <a:gd name="T105" fmla="*/ 372171 w 604011"/>
                    <a:gd name="T106" fmla="*/ 372171 w 604011"/>
                    <a:gd name="T107" fmla="*/ 372171 w 604011"/>
                    <a:gd name="T108" fmla="*/ 372171 w 604011"/>
                    <a:gd name="T109" fmla="*/ 372171 w 604011"/>
                    <a:gd name="T110" fmla="*/ 372171 w 604011"/>
                    <a:gd name="T111" fmla="*/ 372171 w 604011"/>
                    <a:gd name="T112" fmla="*/ 372171 w 604011"/>
                    <a:gd name="T113" fmla="*/ 372171 w 6040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18" h="618">
                      <a:moveTo>
                        <a:pt x="618" y="309"/>
                      </a:moveTo>
                      <a:cubicBezTo>
                        <a:pt x="618" y="344"/>
                        <a:pt x="590" y="372"/>
                        <a:pt x="555" y="372"/>
                      </a:cubicBezTo>
                      <a:cubicBezTo>
                        <a:pt x="529" y="372"/>
                        <a:pt x="507" y="356"/>
                        <a:pt x="498" y="334"/>
                      </a:cubicBezTo>
                      <a:lnTo>
                        <a:pt x="455" y="334"/>
                      </a:lnTo>
                      <a:cubicBezTo>
                        <a:pt x="451" y="356"/>
                        <a:pt x="442" y="377"/>
                        <a:pt x="430" y="395"/>
                      </a:cubicBezTo>
                      <a:lnTo>
                        <a:pt x="460" y="425"/>
                      </a:lnTo>
                      <a:cubicBezTo>
                        <a:pt x="482" y="416"/>
                        <a:pt x="509" y="421"/>
                        <a:pt x="528" y="439"/>
                      </a:cubicBezTo>
                      <a:cubicBezTo>
                        <a:pt x="552" y="463"/>
                        <a:pt x="552" y="503"/>
                        <a:pt x="528" y="528"/>
                      </a:cubicBezTo>
                      <a:cubicBezTo>
                        <a:pt x="503" y="552"/>
                        <a:pt x="463" y="552"/>
                        <a:pt x="439" y="528"/>
                      </a:cubicBezTo>
                      <a:cubicBezTo>
                        <a:pt x="421" y="509"/>
                        <a:pt x="416" y="482"/>
                        <a:pt x="425" y="460"/>
                      </a:cubicBezTo>
                      <a:lnTo>
                        <a:pt x="395" y="430"/>
                      </a:lnTo>
                      <a:cubicBezTo>
                        <a:pt x="377" y="442"/>
                        <a:pt x="356" y="451"/>
                        <a:pt x="334" y="455"/>
                      </a:cubicBezTo>
                      <a:lnTo>
                        <a:pt x="334" y="498"/>
                      </a:lnTo>
                      <a:cubicBezTo>
                        <a:pt x="356" y="507"/>
                        <a:pt x="372" y="529"/>
                        <a:pt x="372" y="555"/>
                      </a:cubicBezTo>
                      <a:cubicBezTo>
                        <a:pt x="372" y="590"/>
                        <a:pt x="344" y="618"/>
                        <a:pt x="309" y="618"/>
                      </a:cubicBezTo>
                      <a:cubicBezTo>
                        <a:pt x="274" y="618"/>
                        <a:pt x="246" y="590"/>
                        <a:pt x="246" y="555"/>
                      </a:cubicBezTo>
                      <a:cubicBezTo>
                        <a:pt x="246" y="529"/>
                        <a:pt x="262" y="507"/>
                        <a:pt x="285" y="498"/>
                      </a:cubicBezTo>
                      <a:lnTo>
                        <a:pt x="285" y="455"/>
                      </a:lnTo>
                      <a:cubicBezTo>
                        <a:pt x="262" y="451"/>
                        <a:pt x="241" y="442"/>
                        <a:pt x="223" y="430"/>
                      </a:cubicBezTo>
                      <a:lnTo>
                        <a:pt x="193" y="460"/>
                      </a:lnTo>
                      <a:cubicBezTo>
                        <a:pt x="202" y="482"/>
                        <a:pt x="198" y="509"/>
                        <a:pt x="179" y="528"/>
                      </a:cubicBezTo>
                      <a:cubicBezTo>
                        <a:pt x="155" y="552"/>
                        <a:pt x="115" y="552"/>
                        <a:pt x="91" y="528"/>
                      </a:cubicBezTo>
                      <a:cubicBezTo>
                        <a:pt x="66" y="503"/>
                        <a:pt x="66" y="463"/>
                        <a:pt x="91" y="439"/>
                      </a:cubicBezTo>
                      <a:cubicBezTo>
                        <a:pt x="109" y="421"/>
                        <a:pt x="136" y="416"/>
                        <a:pt x="158" y="425"/>
                      </a:cubicBezTo>
                      <a:lnTo>
                        <a:pt x="189" y="395"/>
                      </a:lnTo>
                      <a:cubicBezTo>
                        <a:pt x="176" y="377"/>
                        <a:pt x="167" y="356"/>
                        <a:pt x="163" y="334"/>
                      </a:cubicBezTo>
                      <a:lnTo>
                        <a:pt x="121" y="334"/>
                      </a:lnTo>
                      <a:cubicBezTo>
                        <a:pt x="111" y="356"/>
                        <a:pt x="89" y="372"/>
                        <a:pt x="63" y="372"/>
                      </a:cubicBezTo>
                      <a:cubicBezTo>
                        <a:pt x="28" y="372"/>
                        <a:pt x="0" y="344"/>
                        <a:pt x="0" y="309"/>
                      </a:cubicBezTo>
                      <a:cubicBezTo>
                        <a:pt x="0" y="274"/>
                        <a:pt x="28" y="246"/>
                        <a:pt x="63" y="246"/>
                      </a:cubicBezTo>
                      <a:cubicBezTo>
                        <a:pt x="89" y="246"/>
                        <a:pt x="111" y="262"/>
                        <a:pt x="121" y="285"/>
                      </a:cubicBezTo>
                      <a:lnTo>
                        <a:pt x="163" y="285"/>
                      </a:lnTo>
                      <a:cubicBezTo>
                        <a:pt x="167" y="262"/>
                        <a:pt x="176" y="241"/>
                        <a:pt x="189" y="223"/>
                      </a:cubicBezTo>
                      <a:lnTo>
                        <a:pt x="158" y="193"/>
                      </a:lnTo>
                      <a:cubicBezTo>
                        <a:pt x="136" y="202"/>
                        <a:pt x="109" y="198"/>
                        <a:pt x="91" y="179"/>
                      </a:cubicBezTo>
                      <a:cubicBezTo>
                        <a:pt x="66" y="155"/>
                        <a:pt x="66" y="115"/>
                        <a:pt x="91" y="91"/>
                      </a:cubicBezTo>
                      <a:cubicBezTo>
                        <a:pt x="115" y="66"/>
                        <a:pt x="155" y="66"/>
                        <a:pt x="179" y="91"/>
                      </a:cubicBezTo>
                      <a:cubicBezTo>
                        <a:pt x="198" y="109"/>
                        <a:pt x="202" y="136"/>
                        <a:pt x="193" y="158"/>
                      </a:cubicBezTo>
                      <a:lnTo>
                        <a:pt x="223" y="189"/>
                      </a:lnTo>
                      <a:cubicBezTo>
                        <a:pt x="241" y="176"/>
                        <a:pt x="262" y="167"/>
                        <a:pt x="285" y="163"/>
                      </a:cubicBezTo>
                      <a:lnTo>
                        <a:pt x="285" y="121"/>
                      </a:lnTo>
                      <a:cubicBezTo>
                        <a:pt x="262" y="111"/>
                        <a:pt x="246" y="89"/>
                        <a:pt x="246" y="63"/>
                      </a:cubicBezTo>
                      <a:cubicBezTo>
                        <a:pt x="246" y="28"/>
                        <a:pt x="274" y="0"/>
                        <a:pt x="309" y="0"/>
                      </a:cubicBezTo>
                      <a:cubicBezTo>
                        <a:pt x="344" y="0"/>
                        <a:pt x="372" y="28"/>
                        <a:pt x="372" y="63"/>
                      </a:cubicBezTo>
                      <a:cubicBezTo>
                        <a:pt x="372" y="89"/>
                        <a:pt x="356" y="111"/>
                        <a:pt x="334" y="121"/>
                      </a:cubicBezTo>
                      <a:lnTo>
                        <a:pt x="334" y="163"/>
                      </a:lnTo>
                      <a:cubicBezTo>
                        <a:pt x="356" y="167"/>
                        <a:pt x="377" y="176"/>
                        <a:pt x="395" y="189"/>
                      </a:cubicBezTo>
                      <a:lnTo>
                        <a:pt x="425" y="158"/>
                      </a:lnTo>
                      <a:cubicBezTo>
                        <a:pt x="416" y="136"/>
                        <a:pt x="421" y="109"/>
                        <a:pt x="439" y="91"/>
                      </a:cubicBezTo>
                      <a:cubicBezTo>
                        <a:pt x="463" y="66"/>
                        <a:pt x="503" y="66"/>
                        <a:pt x="528" y="91"/>
                      </a:cubicBezTo>
                      <a:cubicBezTo>
                        <a:pt x="552" y="115"/>
                        <a:pt x="552" y="155"/>
                        <a:pt x="528" y="179"/>
                      </a:cubicBezTo>
                      <a:cubicBezTo>
                        <a:pt x="509" y="198"/>
                        <a:pt x="482" y="202"/>
                        <a:pt x="460" y="193"/>
                      </a:cubicBezTo>
                      <a:lnTo>
                        <a:pt x="430" y="223"/>
                      </a:lnTo>
                      <a:cubicBezTo>
                        <a:pt x="442" y="241"/>
                        <a:pt x="451" y="262"/>
                        <a:pt x="455" y="285"/>
                      </a:cubicBezTo>
                      <a:lnTo>
                        <a:pt x="498" y="285"/>
                      </a:lnTo>
                      <a:cubicBezTo>
                        <a:pt x="507" y="262"/>
                        <a:pt x="529" y="246"/>
                        <a:pt x="555" y="246"/>
                      </a:cubicBezTo>
                      <a:cubicBezTo>
                        <a:pt x="590" y="246"/>
                        <a:pt x="618" y="274"/>
                        <a:pt x="618" y="309"/>
                      </a:cubicBezTo>
                      <a:close/>
                    </a:path>
                  </a:pathLst>
                </a:custGeom>
                <a:solidFill>
                  <a:srgbClr val="FC6E3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sp>
          <p:nvSpPr>
            <p:cNvPr id="42" name="文本框 41"/>
            <p:cNvSpPr txBox="1"/>
            <p:nvPr/>
          </p:nvSpPr>
          <p:spPr>
            <a:xfrm>
              <a:off x="1729274" y="2659404"/>
              <a:ext cx="856764" cy="602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rPr>
                <a:t>03</a:t>
              </a:r>
              <a:endParaRPr lang="zh-CN" altLang="en-US" sz="240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600643" y="729966"/>
            <a:ext cx="3924300" cy="857618"/>
            <a:chOff x="1624359" y="797578"/>
            <a:chExt cx="3924300" cy="857618"/>
          </a:xfrm>
        </p:grpSpPr>
        <p:sp>
          <p:nvSpPr>
            <p:cNvPr id="81" name="文本框 80"/>
            <p:cNvSpPr txBox="1"/>
            <p:nvPr/>
          </p:nvSpPr>
          <p:spPr>
            <a:xfrm>
              <a:off x="1624359" y="1133226"/>
              <a:ext cx="388620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rPr>
                <a:t>外伤骨折处置</a:t>
              </a:r>
              <a:endPara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1662459" y="797578"/>
              <a:ext cx="3886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000" spc="600">
                  <a:solidFill>
                    <a:srgbClr val="FC6E3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rPr>
                <a:t>PART.</a:t>
              </a:r>
              <a:endParaRPr lang="zh-CN" altLang="en-US" sz="2000" spc="600">
                <a:solidFill>
                  <a:srgbClr val="FC6E3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52500" y="1872770"/>
            <a:ext cx="10287000" cy="3919616"/>
            <a:chOff x="1520329" y="1872770"/>
            <a:chExt cx="9059192" cy="3919616"/>
          </a:xfrm>
        </p:grpSpPr>
        <p:sp>
          <p:nvSpPr>
            <p:cNvPr id="18" name="矩形 17"/>
            <p:cNvSpPr/>
            <p:nvPr/>
          </p:nvSpPr>
          <p:spPr>
            <a:xfrm>
              <a:off x="1520329" y="1872770"/>
              <a:ext cx="9059192" cy="1071390"/>
            </a:xfrm>
            <a:prstGeom prst="rect">
              <a:avLst/>
            </a:prstGeom>
            <a:solidFill>
              <a:srgbClr val="FC6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520329" y="1971922"/>
              <a:ext cx="9059192" cy="38204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4566285" y="2078355"/>
            <a:ext cx="7137400" cy="2976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40000"/>
              </a:lnSpc>
              <a:buFont typeface="+mj-lt"/>
              <a:buNone/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  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有时候很难辨别受伤后到底有没有骨折，下面我们医务人员就来教大家如何快速辨别受伤后是否骨折——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  <a:p>
            <a:pPr indent="0">
              <a:lnSpc>
                <a:spcPct val="140000"/>
              </a:lnSpc>
              <a:buFont typeface="+mj-lt"/>
              <a:buNone/>
            </a:pP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  <a:p>
            <a:pPr indent="0">
              <a:lnSpc>
                <a:spcPct val="140000"/>
              </a:lnSpc>
              <a:buFont typeface="+mj-lt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1.畸形：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看看骨折的部位有没有缩短、成角或旋转畸形。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  <a:p>
            <a:pPr indent="0">
              <a:lnSpc>
                <a:spcPct val="140000"/>
              </a:lnSpc>
              <a:buFont typeface="+mj-lt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2.反常活动：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比如骨折的部分超出了正常的弯曲和活动幅度。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  <a:p>
            <a:pPr indent="0">
              <a:lnSpc>
                <a:spcPct val="140000"/>
              </a:lnSpc>
              <a:buFont typeface="+mj-lt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3.骨擦音或骨擦感：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两骨折端相互摩擦时，可产生骨擦音或骨擦感。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pic>
        <p:nvPicPr>
          <p:cNvPr id="20" name="图片 19" descr="D:\桌面文件\青少年卫生安全教育\b92372449981411e84d2cc66ec4ac3d7.jpegb92372449981411e84d2cc66ec4ac3d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0295" y="2078355"/>
            <a:ext cx="3396615" cy="317309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486910" y="5251450"/>
            <a:ext cx="6751955" cy="10109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特别提醒：千万不要为了检查特有体征而刻意搬动患肢，也不可故意反复检查，以免加重血管和神经的损伤，直接去医院看就最稳当的。 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  <a:p>
            <a:endParaRPr lang="zh-CN" altLang="en-US"/>
          </a:p>
        </p:txBody>
      </p:sp>
    </p:spTree>
    <p:custDataLst>
      <p:tags r:id="rId4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4" grpId="0"/>
      <p:bldP spid="1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2100" y="333114"/>
            <a:ext cx="11607800" cy="6191773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674877" y="764689"/>
            <a:ext cx="913467" cy="789423"/>
            <a:chOff x="1389901" y="2360457"/>
            <a:chExt cx="1196137" cy="1033708"/>
          </a:xfrm>
        </p:grpSpPr>
        <p:grpSp>
          <p:nvGrpSpPr>
            <p:cNvPr id="11" name="组合 10"/>
            <p:cNvGrpSpPr/>
            <p:nvPr/>
          </p:nvGrpSpPr>
          <p:grpSpPr>
            <a:xfrm>
              <a:off x="1389901" y="2360457"/>
              <a:ext cx="1190014" cy="1033708"/>
              <a:chOff x="1389901" y="2360457"/>
              <a:chExt cx="1190014" cy="1033708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1709058" y="2523308"/>
                <a:ext cx="870857" cy="870857"/>
              </a:xfrm>
              <a:prstGeom prst="ellipse">
                <a:avLst/>
              </a:prstGeom>
              <a:solidFill>
                <a:srgbClr val="FC6E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1389901" y="2360457"/>
                <a:ext cx="544277" cy="481802"/>
                <a:chOff x="1400773" y="2360457"/>
                <a:chExt cx="610684" cy="540586"/>
              </a:xfrm>
            </p:grpSpPr>
            <p:sp>
              <p:nvSpPr>
                <p:cNvPr id="33" name="virus-molecule_65950"/>
                <p:cNvSpPr/>
                <p:nvPr/>
              </p:nvSpPr>
              <p:spPr>
                <a:xfrm>
                  <a:off x="1400773" y="2544093"/>
                  <a:ext cx="357508" cy="356950"/>
                </a:xfrm>
                <a:custGeom>
                  <a:avLst/>
                  <a:gdLst>
                    <a:gd name="T0" fmla="*/ 372171 w 604011"/>
                    <a:gd name="T1" fmla="*/ 372171 w 604011"/>
                    <a:gd name="T2" fmla="*/ 372171 w 604011"/>
                    <a:gd name="T3" fmla="*/ 372171 w 604011"/>
                    <a:gd name="T4" fmla="*/ 372171 w 604011"/>
                    <a:gd name="T5" fmla="*/ 372171 w 604011"/>
                    <a:gd name="T6" fmla="*/ 372171 w 604011"/>
                    <a:gd name="T7" fmla="*/ 372171 w 604011"/>
                    <a:gd name="T8" fmla="*/ 372171 w 604011"/>
                    <a:gd name="T9" fmla="*/ 372171 w 604011"/>
                    <a:gd name="T10" fmla="*/ 372171 w 604011"/>
                    <a:gd name="T11" fmla="*/ 372171 w 604011"/>
                    <a:gd name="T12" fmla="*/ 372171 w 604011"/>
                    <a:gd name="T13" fmla="*/ 372171 w 604011"/>
                    <a:gd name="T14" fmla="*/ 372171 w 604011"/>
                    <a:gd name="T15" fmla="*/ 372171 w 604011"/>
                    <a:gd name="T16" fmla="*/ 372171 w 604011"/>
                    <a:gd name="T17" fmla="*/ 372171 w 604011"/>
                    <a:gd name="T18" fmla="*/ 372171 w 604011"/>
                    <a:gd name="T19" fmla="*/ 372171 w 604011"/>
                    <a:gd name="T20" fmla="*/ 372171 w 604011"/>
                    <a:gd name="T21" fmla="*/ 372171 w 604011"/>
                    <a:gd name="T22" fmla="*/ 372171 w 604011"/>
                    <a:gd name="T23" fmla="*/ 372171 w 604011"/>
                    <a:gd name="T24" fmla="*/ 372171 w 604011"/>
                    <a:gd name="T25" fmla="*/ 372171 w 604011"/>
                    <a:gd name="T26" fmla="*/ 372171 w 604011"/>
                    <a:gd name="T27" fmla="*/ 372171 w 604011"/>
                    <a:gd name="T28" fmla="*/ 372171 w 604011"/>
                    <a:gd name="T29" fmla="*/ 372171 w 604011"/>
                    <a:gd name="T30" fmla="*/ 372171 w 604011"/>
                    <a:gd name="T31" fmla="*/ 372171 w 604011"/>
                    <a:gd name="T32" fmla="*/ 372171 w 604011"/>
                    <a:gd name="T33" fmla="*/ 372171 w 604011"/>
                    <a:gd name="T34" fmla="*/ 372171 w 604011"/>
                    <a:gd name="T35" fmla="*/ 372171 w 604011"/>
                    <a:gd name="T36" fmla="*/ 372171 w 604011"/>
                    <a:gd name="T37" fmla="*/ 372171 w 604011"/>
                    <a:gd name="T38" fmla="*/ 372171 w 604011"/>
                    <a:gd name="T39" fmla="*/ 372171 w 604011"/>
                    <a:gd name="T40" fmla="*/ 372171 w 604011"/>
                    <a:gd name="T41" fmla="*/ 372171 w 604011"/>
                    <a:gd name="T42" fmla="*/ 372171 w 604011"/>
                    <a:gd name="T43" fmla="*/ 372171 w 604011"/>
                    <a:gd name="T44" fmla="*/ 372171 w 604011"/>
                    <a:gd name="T45" fmla="*/ 372171 w 604011"/>
                    <a:gd name="T46" fmla="*/ 372171 w 604011"/>
                    <a:gd name="T47" fmla="*/ 372171 w 604011"/>
                    <a:gd name="T48" fmla="*/ 372171 w 604011"/>
                    <a:gd name="T49" fmla="*/ 372171 w 604011"/>
                    <a:gd name="T50" fmla="*/ 372171 w 604011"/>
                    <a:gd name="T51" fmla="*/ 372171 w 604011"/>
                    <a:gd name="T52" fmla="*/ 372171 w 604011"/>
                    <a:gd name="T53" fmla="*/ 372171 w 604011"/>
                    <a:gd name="T54" fmla="*/ 372171 w 604011"/>
                    <a:gd name="T55" fmla="*/ 372171 w 604011"/>
                    <a:gd name="T56" fmla="*/ 372171 w 604011"/>
                    <a:gd name="T57" fmla="*/ 372171 w 604011"/>
                    <a:gd name="T58" fmla="*/ 372171 w 604011"/>
                    <a:gd name="T59" fmla="*/ 372171 w 604011"/>
                    <a:gd name="T60" fmla="*/ 372171 w 604011"/>
                    <a:gd name="T61" fmla="*/ 372171 w 604011"/>
                    <a:gd name="T62" fmla="*/ 372171 w 604011"/>
                    <a:gd name="T63" fmla="*/ 372171 w 604011"/>
                    <a:gd name="T64" fmla="*/ 372171 w 604011"/>
                    <a:gd name="T65" fmla="*/ 372171 w 604011"/>
                    <a:gd name="T66" fmla="*/ 372171 w 604011"/>
                    <a:gd name="T67" fmla="*/ 372171 w 604011"/>
                    <a:gd name="T68" fmla="*/ 372171 w 604011"/>
                    <a:gd name="T69" fmla="*/ 372171 w 604011"/>
                    <a:gd name="T70" fmla="*/ 372171 w 604011"/>
                    <a:gd name="T71" fmla="*/ 372171 w 604011"/>
                    <a:gd name="T72" fmla="*/ 372171 w 604011"/>
                    <a:gd name="T73" fmla="*/ 372171 w 604011"/>
                    <a:gd name="T74" fmla="*/ 372171 w 604011"/>
                    <a:gd name="T75" fmla="*/ 372171 w 604011"/>
                    <a:gd name="T76" fmla="*/ 372171 w 604011"/>
                    <a:gd name="T77" fmla="*/ 372171 w 604011"/>
                    <a:gd name="T78" fmla="*/ 372171 w 604011"/>
                    <a:gd name="T79" fmla="*/ 372171 w 604011"/>
                    <a:gd name="T80" fmla="*/ 372171 w 604011"/>
                    <a:gd name="T81" fmla="*/ 372171 w 604011"/>
                    <a:gd name="T82" fmla="*/ 372171 w 604011"/>
                    <a:gd name="T83" fmla="*/ 372171 w 604011"/>
                    <a:gd name="T84" fmla="*/ 372171 w 604011"/>
                    <a:gd name="T85" fmla="*/ 372171 w 604011"/>
                    <a:gd name="T86" fmla="*/ 372171 w 604011"/>
                    <a:gd name="T87" fmla="*/ 372171 w 604011"/>
                    <a:gd name="T88" fmla="*/ 372171 w 604011"/>
                    <a:gd name="T89" fmla="*/ 372171 w 604011"/>
                    <a:gd name="T90" fmla="*/ 372171 w 604011"/>
                    <a:gd name="T91" fmla="*/ 372171 w 604011"/>
                    <a:gd name="T92" fmla="*/ 372171 w 604011"/>
                    <a:gd name="T93" fmla="*/ 372171 w 604011"/>
                    <a:gd name="T94" fmla="*/ 372171 w 604011"/>
                    <a:gd name="T95" fmla="*/ 372171 w 604011"/>
                    <a:gd name="T96" fmla="*/ 372171 w 604011"/>
                    <a:gd name="T97" fmla="*/ 372171 w 604011"/>
                    <a:gd name="T98" fmla="*/ 372171 w 604011"/>
                    <a:gd name="T99" fmla="*/ 372171 w 604011"/>
                    <a:gd name="T100" fmla="*/ 372171 w 604011"/>
                    <a:gd name="T101" fmla="*/ 372171 w 604011"/>
                    <a:gd name="T102" fmla="*/ 372171 w 604011"/>
                    <a:gd name="T103" fmla="*/ 372171 w 604011"/>
                    <a:gd name="T104" fmla="*/ 372171 w 604011"/>
                    <a:gd name="T105" fmla="*/ 372171 w 604011"/>
                    <a:gd name="T106" fmla="*/ 372171 w 604011"/>
                    <a:gd name="T107" fmla="*/ 372171 w 604011"/>
                    <a:gd name="T108" fmla="*/ 372171 w 604011"/>
                    <a:gd name="T109" fmla="*/ 372171 w 604011"/>
                    <a:gd name="T110" fmla="*/ 372171 w 604011"/>
                    <a:gd name="T111" fmla="*/ 372171 w 604011"/>
                    <a:gd name="T112" fmla="*/ 372171 w 604011"/>
                    <a:gd name="T113" fmla="*/ 372171 w 6040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18" h="618">
                      <a:moveTo>
                        <a:pt x="618" y="309"/>
                      </a:moveTo>
                      <a:cubicBezTo>
                        <a:pt x="618" y="344"/>
                        <a:pt x="590" y="372"/>
                        <a:pt x="555" y="372"/>
                      </a:cubicBezTo>
                      <a:cubicBezTo>
                        <a:pt x="529" y="372"/>
                        <a:pt x="507" y="356"/>
                        <a:pt x="498" y="334"/>
                      </a:cubicBezTo>
                      <a:lnTo>
                        <a:pt x="455" y="334"/>
                      </a:lnTo>
                      <a:cubicBezTo>
                        <a:pt x="451" y="356"/>
                        <a:pt x="442" y="377"/>
                        <a:pt x="430" y="395"/>
                      </a:cubicBezTo>
                      <a:lnTo>
                        <a:pt x="460" y="425"/>
                      </a:lnTo>
                      <a:cubicBezTo>
                        <a:pt x="482" y="416"/>
                        <a:pt x="509" y="421"/>
                        <a:pt x="528" y="439"/>
                      </a:cubicBezTo>
                      <a:cubicBezTo>
                        <a:pt x="552" y="463"/>
                        <a:pt x="552" y="503"/>
                        <a:pt x="528" y="528"/>
                      </a:cubicBezTo>
                      <a:cubicBezTo>
                        <a:pt x="503" y="552"/>
                        <a:pt x="463" y="552"/>
                        <a:pt x="439" y="528"/>
                      </a:cubicBezTo>
                      <a:cubicBezTo>
                        <a:pt x="421" y="509"/>
                        <a:pt x="416" y="482"/>
                        <a:pt x="425" y="460"/>
                      </a:cubicBezTo>
                      <a:lnTo>
                        <a:pt x="395" y="430"/>
                      </a:lnTo>
                      <a:cubicBezTo>
                        <a:pt x="377" y="442"/>
                        <a:pt x="356" y="451"/>
                        <a:pt x="334" y="455"/>
                      </a:cubicBezTo>
                      <a:lnTo>
                        <a:pt x="334" y="498"/>
                      </a:lnTo>
                      <a:cubicBezTo>
                        <a:pt x="356" y="507"/>
                        <a:pt x="372" y="529"/>
                        <a:pt x="372" y="555"/>
                      </a:cubicBezTo>
                      <a:cubicBezTo>
                        <a:pt x="372" y="590"/>
                        <a:pt x="344" y="618"/>
                        <a:pt x="309" y="618"/>
                      </a:cubicBezTo>
                      <a:cubicBezTo>
                        <a:pt x="274" y="618"/>
                        <a:pt x="246" y="590"/>
                        <a:pt x="246" y="555"/>
                      </a:cubicBezTo>
                      <a:cubicBezTo>
                        <a:pt x="246" y="529"/>
                        <a:pt x="262" y="507"/>
                        <a:pt x="285" y="498"/>
                      </a:cubicBezTo>
                      <a:lnTo>
                        <a:pt x="285" y="455"/>
                      </a:lnTo>
                      <a:cubicBezTo>
                        <a:pt x="262" y="451"/>
                        <a:pt x="241" y="442"/>
                        <a:pt x="223" y="430"/>
                      </a:cubicBezTo>
                      <a:lnTo>
                        <a:pt x="193" y="460"/>
                      </a:lnTo>
                      <a:cubicBezTo>
                        <a:pt x="202" y="482"/>
                        <a:pt x="198" y="509"/>
                        <a:pt x="179" y="528"/>
                      </a:cubicBezTo>
                      <a:cubicBezTo>
                        <a:pt x="155" y="552"/>
                        <a:pt x="115" y="552"/>
                        <a:pt x="91" y="528"/>
                      </a:cubicBezTo>
                      <a:cubicBezTo>
                        <a:pt x="66" y="503"/>
                        <a:pt x="66" y="463"/>
                        <a:pt x="91" y="439"/>
                      </a:cubicBezTo>
                      <a:cubicBezTo>
                        <a:pt x="109" y="421"/>
                        <a:pt x="136" y="416"/>
                        <a:pt x="158" y="425"/>
                      </a:cubicBezTo>
                      <a:lnTo>
                        <a:pt x="189" y="395"/>
                      </a:lnTo>
                      <a:cubicBezTo>
                        <a:pt x="176" y="377"/>
                        <a:pt x="167" y="356"/>
                        <a:pt x="163" y="334"/>
                      </a:cubicBezTo>
                      <a:lnTo>
                        <a:pt x="121" y="334"/>
                      </a:lnTo>
                      <a:cubicBezTo>
                        <a:pt x="111" y="356"/>
                        <a:pt x="89" y="372"/>
                        <a:pt x="63" y="372"/>
                      </a:cubicBezTo>
                      <a:cubicBezTo>
                        <a:pt x="28" y="372"/>
                        <a:pt x="0" y="344"/>
                        <a:pt x="0" y="309"/>
                      </a:cubicBezTo>
                      <a:cubicBezTo>
                        <a:pt x="0" y="274"/>
                        <a:pt x="28" y="246"/>
                        <a:pt x="63" y="246"/>
                      </a:cubicBezTo>
                      <a:cubicBezTo>
                        <a:pt x="89" y="246"/>
                        <a:pt x="111" y="262"/>
                        <a:pt x="121" y="285"/>
                      </a:cubicBezTo>
                      <a:lnTo>
                        <a:pt x="163" y="285"/>
                      </a:lnTo>
                      <a:cubicBezTo>
                        <a:pt x="167" y="262"/>
                        <a:pt x="176" y="241"/>
                        <a:pt x="189" y="223"/>
                      </a:cubicBezTo>
                      <a:lnTo>
                        <a:pt x="158" y="193"/>
                      </a:lnTo>
                      <a:cubicBezTo>
                        <a:pt x="136" y="202"/>
                        <a:pt x="109" y="198"/>
                        <a:pt x="91" y="179"/>
                      </a:cubicBezTo>
                      <a:cubicBezTo>
                        <a:pt x="66" y="155"/>
                        <a:pt x="66" y="115"/>
                        <a:pt x="91" y="91"/>
                      </a:cubicBezTo>
                      <a:cubicBezTo>
                        <a:pt x="115" y="66"/>
                        <a:pt x="155" y="66"/>
                        <a:pt x="179" y="91"/>
                      </a:cubicBezTo>
                      <a:cubicBezTo>
                        <a:pt x="198" y="109"/>
                        <a:pt x="202" y="136"/>
                        <a:pt x="193" y="158"/>
                      </a:cubicBezTo>
                      <a:lnTo>
                        <a:pt x="223" y="189"/>
                      </a:lnTo>
                      <a:cubicBezTo>
                        <a:pt x="241" y="176"/>
                        <a:pt x="262" y="167"/>
                        <a:pt x="285" y="163"/>
                      </a:cubicBezTo>
                      <a:lnTo>
                        <a:pt x="285" y="121"/>
                      </a:lnTo>
                      <a:cubicBezTo>
                        <a:pt x="262" y="111"/>
                        <a:pt x="246" y="89"/>
                        <a:pt x="246" y="63"/>
                      </a:cubicBezTo>
                      <a:cubicBezTo>
                        <a:pt x="246" y="28"/>
                        <a:pt x="274" y="0"/>
                        <a:pt x="309" y="0"/>
                      </a:cubicBezTo>
                      <a:cubicBezTo>
                        <a:pt x="344" y="0"/>
                        <a:pt x="372" y="28"/>
                        <a:pt x="372" y="63"/>
                      </a:cubicBezTo>
                      <a:cubicBezTo>
                        <a:pt x="372" y="89"/>
                        <a:pt x="356" y="111"/>
                        <a:pt x="334" y="121"/>
                      </a:cubicBezTo>
                      <a:lnTo>
                        <a:pt x="334" y="163"/>
                      </a:lnTo>
                      <a:cubicBezTo>
                        <a:pt x="356" y="167"/>
                        <a:pt x="377" y="176"/>
                        <a:pt x="395" y="189"/>
                      </a:cubicBezTo>
                      <a:lnTo>
                        <a:pt x="425" y="158"/>
                      </a:lnTo>
                      <a:cubicBezTo>
                        <a:pt x="416" y="136"/>
                        <a:pt x="421" y="109"/>
                        <a:pt x="439" y="91"/>
                      </a:cubicBezTo>
                      <a:cubicBezTo>
                        <a:pt x="463" y="66"/>
                        <a:pt x="503" y="66"/>
                        <a:pt x="528" y="91"/>
                      </a:cubicBezTo>
                      <a:cubicBezTo>
                        <a:pt x="552" y="115"/>
                        <a:pt x="552" y="155"/>
                        <a:pt x="528" y="179"/>
                      </a:cubicBezTo>
                      <a:cubicBezTo>
                        <a:pt x="509" y="198"/>
                        <a:pt x="482" y="202"/>
                        <a:pt x="460" y="193"/>
                      </a:cubicBezTo>
                      <a:lnTo>
                        <a:pt x="430" y="223"/>
                      </a:lnTo>
                      <a:cubicBezTo>
                        <a:pt x="442" y="241"/>
                        <a:pt x="451" y="262"/>
                        <a:pt x="455" y="285"/>
                      </a:cubicBezTo>
                      <a:lnTo>
                        <a:pt x="498" y="285"/>
                      </a:lnTo>
                      <a:cubicBezTo>
                        <a:pt x="507" y="262"/>
                        <a:pt x="529" y="246"/>
                        <a:pt x="555" y="246"/>
                      </a:cubicBezTo>
                      <a:cubicBezTo>
                        <a:pt x="590" y="246"/>
                        <a:pt x="618" y="274"/>
                        <a:pt x="618" y="309"/>
                      </a:cubicBezTo>
                      <a:close/>
                    </a:path>
                  </a:pathLst>
                </a:custGeom>
                <a:solidFill>
                  <a:srgbClr val="FC6E3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7" name="virus-molecule_65950"/>
                <p:cNvSpPr/>
                <p:nvPr/>
              </p:nvSpPr>
              <p:spPr>
                <a:xfrm>
                  <a:off x="1849441" y="2360457"/>
                  <a:ext cx="162016" cy="161763"/>
                </a:xfrm>
                <a:custGeom>
                  <a:avLst/>
                  <a:gdLst>
                    <a:gd name="T0" fmla="*/ 372171 w 604011"/>
                    <a:gd name="T1" fmla="*/ 372171 w 604011"/>
                    <a:gd name="T2" fmla="*/ 372171 w 604011"/>
                    <a:gd name="T3" fmla="*/ 372171 w 604011"/>
                    <a:gd name="T4" fmla="*/ 372171 w 604011"/>
                    <a:gd name="T5" fmla="*/ 372171 w 604011"/>
                    <a:gd name="T6" fmla="*/ 372171 w 604011"/>
                    <a:gd name="T7" fmla="*/ 372171 w 604011"/>
                    <a:gd name="T8" fmla="*/ 372171 w 604011"/>
                    <a:gd name="T9" fmla="*/ 372171 w 604011"/>
                    <a:gd name="T10" fmla="*/ 372171 w 604011"/>
                    <a:gd name="T11" fmla="*/ 372171 w 604011"/>
                    <a:gd name="T12" fmla="*/ 372171 w 604011"/>
                    <a:gd name="T13" fmla="*/ 372171 w 604011"/>
                    <a:gd name="T14" fmla="*/ 372171 w 604011"/>
                    <a:gd name="T15" fmla="*/ 372171 w 604011"/>
                    <a:gd name="T16" fmla="*/ 372171 w 604011"/>
                    <a:gd name="T17" fmla="*/ 372171 w 604011"/>
                    <a:gd name="T18" fmla="*/ 372171 w 604011"/>
                    <a:gd name="T19" fmla="*/ 372171 w 604011"/>
                    <a:gd name="T20" fmla="*/ 372171 w 604011"/>
                    <a:gd name="T21" fmla="*/ 372171 w 604011"/>
                    <a:gd name="T22" fmla="*/ 372171 w 604011"/>
                    <a:gd name="T23" fmla="*/ 372171 w 604011"/>
                    <a:gd name="T24" fmla="*/ 372171 w 604011"/>
                    <a:gd name="T25" fmla="*/ 372171 w 604011"/>
                    <a:gd name="T26" fmla="*/ 372171 w 604011"/>
                    <a:gd name="T27" fmla="*/ 372171 w 604011"/>
                    <a:gd name="T28" fmla="*/ 372171 w 604011"/>
                    <a:gd name="T29" fmla="*/ 372171 w 604011"/>
                    <a:gd name="T30" fmla="*/ 372171 w 604011"/>
                    <a:gd name="T31" fmla="*/ 372171 w 604011"/>
                    <a:gd name="T32" fmla="*/ 372171 w 604011"/>
                    <a:gd name="T33" fmla="*/ 372171 w 604011"/>
                    <a:gd name="T34" fmla="*/ 372171 w 604011"/>
                    <a:gd name="T35" fmla="*/ 372171 w 604011"/>
                    <a:gd name="T36" fmla="*/ 372171 w 604011"/>
                    <a:gd name="T37" fmla="*/ 372171 w 604011"/>
                    <a:gd name="T38" fmla="*/ 372171 w 604011"/>
                    <a:gd name="T39" fmla="*/ 372171 w 604011"/>
                    <a:gd name="T40" fmla="*/ 372171 w 604011"/>
                    <a:gd name="T41" fmla="*/ 372171 w 604011"/>
                    <a:gd name="T42" fmla="*/ 372171 w 604011"/>
                    <a:gd name="T43" fmla="*/ 372171 w 604011"/>
                    <a:gd name="T44" fmla="*/ 372171 w 604011"/>
                    <a:gd name="T45" fmla="*/ 372171 w 604011"/>
                    <a:gd name="T46" fmla="*/ 372171 w 604011"/>
                    <a:gd name="T47" fmla="*/ 372171 w 604011"/>
                    <a:gd name="T48" fmla="*/ 372171 w 604011"/>
                    <a:gd name="T49" fmla="*/ 372171 w 604011"/>
                    <a:gd name="T50" fmla="*/ 372171 w 604011"/>
                    <a:gd name="T51" fmla="*/ 372171 w 604011"/>
                    <a:gd name="T52" fmla="*/ 372171 w 604011"/>
                    <a:gd name="T53" fmla="*/ 372171 w 604011"/>
                    <a:gd name="T54" fmla="*/ 372171 w 604011"/>
                    <a:gd name="T55" fmla="*/ 372171 w 604011"/>
                    <a:gd name="T56" fmla="*/ 372171 w 604011"/>
                    <a:gd name="T57" fmla="*/ 372171 w 604011"/>
                    <a:gd name="T58" fmla="*/ 372171 w 604011"/>
                    <a:gd name="T59" fmla="*/ 372171 w 604011"/>
                    <a:gd name="T60" fmla="*/ 372171 w 604011"/>
                    <a:gd name="T61" fmla="*/ 372171 w 604011"/>
                    <a:gd name="T62" fmla="*/ 372171 w 604011"/>
                    <a:gd name="T63" fmla="*/ 372171 w 604011"/>
                    <a:gd name="T64" fmla="*/ 372171 w 604011"/>
                    <a:gd name="T65" fmla="*/ 372171 w 604011"/>
                    <a:gd name="T66" fmla="*/ 372171 w 604011"/>
                    <a:gd name="T67" fmla="*/ 372171 w 604011"/>
                    <a:gd name="T68" fmla="*/ 372171 w 604011"/>
                    <a:gd name="T69" fmla="*/ 372171 w 604011"/>
                    <a:gd name="T70" fmla="*/ 372171 w 604011"/>
                    <a:gd name="T71" fmla="*/ 372171 w 604011"/>
                    <a:gd name="T72" fmla="*/ 372171 w 604011"/>
                    <a:gd name="T73" fmla="*/ 372171 w 604011"/>
                    <a:gd name="T74" fmla="*/ 372171 w 604011"/>
                    <a:gd name="T75" fmla="*/ 372171 w 604011"/>
                    <a:gd name="T76" fmla="*/ 372171 w 604011"/>
                    <a:gd name="T77" fmla="*/ 372171 w 604011"/>
                    <a:gd name="T78" fmla="*/ 372171 w 604011"/>
                    <a:gd name="T79" fmla="*/ 372171 w 604011"/>
                    <a:gd name="T80" fmla="*/ 372171 w 604011"/>
                    <a:gd name="T81" fmla="*/ 372171 w 604011"/>
                    <a:gd name="T82" fmla="*/ 372171 w 604011"/>
                    <a:gd name="T83" fmla="*/ 372171 w 604011"/>
                    <a:gd name="T84" fmla="*/ 372171 w 604011"/>
                    <a:gd name="T85" fmla="*/ 372171 w 604011"/>
                    <a:gd name="T86" fmla="*/ 372171 w 604011"/>
                    <a:gd name="T87" fmla="*/ 372171 w 604011"/>
                    <a:gd name="T88" fmla="*/ 372171 w 604011"/>
                    <a:gd name="T89" fmla="*/ 372171 w 604011"/>
                    <a:gd name="T90" fmla="*/ 372171 w 604011"/>
                    <a:gd name="T91" fmla="*/ 372171 w 604011"/>
                    <a:gd name="T92" fmla="*/ 372171 w 604011"/>
                    <a:gd name="T93" fmla="*/ 372171 w 604011"/>
                    <a:gd name="T94" fmla="*/ 372171 w 604011"/>
                    <a:gd name="T95" fmla="*/ 372171 w 604011"/>
                    <a:gd name="T96" fmla="*/ 372171 w 604011"/>
                    <a:gd name="T97" fmla="*/ 372171 w 604011"/>
                    <a:gd name="T98" fmla="*/ 372171 w 604011"/>
                    <a:gd name="T99" fmla="*/ 372171 w 604011"/>
                    <a:gd name="T100" fmla="*/ 372171 w 604011"/>
                    <a:gd name="T101" fmla="*/ 372171 w 604011"/>
                    <a:gd name="T102" fmla="*/ 372171 w 604011"/>
                    <a:gd name="T103" fmla="*/ 372171 w 604011"/>
                    <a:gd name="T104" fmla="*/ 372171 w 604011"/>
                    <a:gd name="T105" fmla="*/ 372171 w 604011"/>
                    <a:gd name="T106" fmla="*/ 372171 w 604011"/>
                    <a:gd name="T107" fmla="*/ 372171 w 604011"/>
                    <a:gd name="T108" fmla="*/ 372171 w 604011"/>
                    <a:gd name="T109" fmla="*/ 372171 w 604011"/>
                    <a:gd name="T110" fmla="*/ 372171 w 604011"/>
                    <a:gd name="T111" fmla="*/ 372171 w 604011"/>
                    <a:gd name="T112" fmla="*/ 372171 w 604011"/>
                    <a:gd name="T113" fmla="*/ 372171 w 6040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18" h="618">
                      <a:moveTo>
                        <a:pt x="618" y="309"/>
                      </a:moveTo>
                      <a:cubicBezTo>
                        <a:pt x="618" y="344"/>
                        <a:pt x="590" y="372"/>
                        <a:pt x="555" y="372"/>
                      </a:cubicBezTo>
                      <a:cubicBezTo>
                        <a:pt x="529" y="372"/>
                        <a:pt x="507" y="356"/>
                        <a:pt x="498" y="334"/>
                      </a:cubicBezTo>
                      <a:lnTo>
                        <a:pt x="455" y="334"/>
                      </a:lnTo>
                      <a:cubicBezTo>
                        <a:pt x="451" y="356"/>
                        <a:pt x="442" y="377"/>
                        <a:pt x="430" y="395"/>
                      </a:cubicBezTo>
                      <a:lnTo>
                        <a:pt x="460" y="425"/>
                      </a:lnTo>
                      <a:cubicBezTo>
                        <a:pt x="482" y="416"/>
                        <a:pt x="509" y="421"/>
                        <a:pt x="528" y="439"/>
                      </a:cubicBezTo>
                      <a:cubicBezTo>
                        <a:pt x="552" y="463"/>
                        <a:pt x="552" y="503"/>
                        <a:pt x="528" y="528"/>
                      </a:cubicBezTo>
                      <a:cubicBezTo>
                        <a:pt x="503" y="552"/>
                        <a:pt x="463" y="552"/>
                        <a:pt x="439" y="528"/>
                      </a:cubicBezTo>
                      <a:cubicBezTo>
                        <a:pt x="421" y="509"/>
                        <a:pt x="416" y="482"/>
                        <a:pt x="425" y="460"/>
                      </a:cubicBezTo>
                      <a:lnTo>
                        <a:pt x="395" y="430"/>
                      </a:lnTo>
                      <a:cubicBezTo>
                        <a:pt x="377" y="442"/>
                        <a:pt x="356" y="451"/>
                        <a:pt x="334" y="455"/>
                      </a:cubicBezTo>
                      <a:lnTo>
                        <a:pt x="334" y="498"/>
                      </a:lnTo>
                      <a:cubicBezTo>
                        <a:pt x="356" y="507"/>
                        <a:pt x="372" y="529"/>
                        <a:pt x="372" y="555"/>
                      </a:cubicBezTo>
                      <a:cubicBezTo>
                        <a:pt x="372" y="590"/>
                        <a:pt x="344" y="618"/>
                        <a:pt x="309" y="618"/>
                      </a:cubicBezTo>
                      <a:cubicBezTo>
                        <a:pt x="274" y="618"/>
                        <a:pt x="246" y="590"/>
                        <a:pt x="246" y="555"/>
                      </a:cubicBezTo>
                      <a:cubicBezTo>
                        <a:pt x="246" y="529"/>
                        <a:pt x="262" y="507"/>
                        <a:pt x="285" y="498"/>
                      </a:cubicBezTo>
                      <a:lnTo>
                        <a:pt x="285" y="455"/>
                      </a:lnTo>
                      <a:cubicBezTo>
                        <a:pt x="262" y="451"/>
                        <a:pt x="241" y="442"/>
                        <a:pt x="223" y="430"/>
                      </a:cubicBezTo>
                      <a:lnTo>
                        <a:pt x="193" y="460"/>
                      </a:lnTo>
                      <a:cubicBezTo>
                        <a:pt x="202" y="482"/>
                        <a:pt x="198" y="509"/>
                        <a:pt x="179" y="528"/>
                      </a:cubicBezTo>
                      <a:cubicBezTo>
                        <a:pt x="155" y="552"/>
                        <a:pt x="115" y="552"/>
                        <a:pt x="91" y="528"/>
                      </a:cubicBezTo>
                      <a:cubicBezTo>
                        <a:pt x="66" y="503"/>
                        <a:pt x="66" y="463"/>
                        <a:pt x="91" y="439"/>
                      </a:cubicBezTo>
                      <a:cubicBezTo>
                        <a:pt x="109" y="421"/>
                        <a:pt x="136" y="416"/>
                        <a:pt x="158" y="425"/>
                      </a:cubicBezTo>
                      <a:lnTo>
                        <a:pt x="189" y="395"/>
                      </a:lnTo>
                      <a:cubicBezTo>
                        <a:pt x="176" y="377"/>
                        <a:pt x="167" y="356"/>
                        <a:pt x="163" y="334"/>
                      </a:cubicBezTo>
                      <a:lnTo>
                        <a:pt x="121" y="334"/>
                      </a:lnTo>
                      <a:cubicBezTo>
                        <a:pt x="111" y="356"/>
                        <a:pt x="89" y="372"/>
                        <a:pt x="63" y="372"/>
                      </a:cubicBezTo>
                      <a:cubicBezTo>
                        <a:pt x="28" y="372"/>
                        <a:pt x="0" y="344"/>
                        <a:pt x="0" y="309"/>
                      </a:cubicBezTo>
                      <a:cubicBezTo>
                        <a:pt x="0" y="274"/>
                        <a:pt x="28" y="246"/>
                        <a:pt x="63" y="246"/>
                      </a:cubicBezTo>
                      <a:cubicBezTo>
                        <a:pt x="89" y="246"/>
                        <a:pt x="111" y="262"/>
                        <a:pt x="121" y="285"/>
                      </a:cubicBezTo>
                      <a:lnTo>
                        <a:pt x="163" y="285"/>
                      </a:lnTo>
                      <a:cubicBezTo>
                        <a:pt x="167" y="262"/>
                        <a:pt x="176" y="241"/>
                        <a:pt x="189" y="223"/>
                      </a:cubicBezTo>
                      <a:lnTo>
                        <a:pt x="158" y="193"/>
                      </a:lnTo>
                      <a:cubicBezTo>
                        <a:pt x="136" y="202"/>
                        <a:pt x="109" y="198"/>
                        <a:pt x="91" y="179"/>
                      </a:cubicBezTo>
                      <a:cubicBezTo>
                        <a:pt x="66" y="155"/>
                        <a:pt x="66" y="115"/>
                        <a:pt x="91" y="91"/>
                      </a:cubicBezTo>
                      <a:cubicBezTo>
                        <a:pt x="115" y="66"/>
                        <a:pt x="155" y="66"/>
                        <a:pt x="179" y="91"/>
                      </a:cubicBezTo>
                      <a:cubicBezTo>
                        <a:pt x="198" y="109"/>
                        <a:pt x="202" y="136"/>
                        <a:pt x="193" y="158"/>
                      </a:cubicBezTo>
                      <a:lnTo>
                        <a:pt x="223" y="189"/>
                      </a:lnTo>
                      <a:cubicBezTo>
                        <a:pt x="241" y="176"/>
                        <a:pt x="262" y="167"/>
                        <a:pt x="285" y="163"/>
                      </a:cubicBezTo>
                      <a:lnTo>
                        <a:pt x="285" y="121"/>
                      </a:lnTo>
                      <a:cubicBezTo>
                        <a:pt x="262" y="111"/>
                        <a:pt x="246" y="89"/>
                        <a:pt x="246" y="63"/>
                      </a:cubicBezTo>
                      <a:cubicBezTo>
                        <a:pt x="246" y="28"/>
                        <a:pt x="274" y="0"/>
                        <a:pt x="309" y="0"/>
                      </a:cubicBezTo>
                      <a:cubicBezTo>
                        <a:pt x="344" y="0"/>
                        <a:pt x="372" y="28"/>
                        <a:pt x="372" y="63"/>
                      </a:cubicBezTo>
                      <a:cubicBezTo>
                        <a:pt x="372" y="89"/>
                        <a:pt x="356" y="111"/>
                        <a:pt x="334" y="121"/>
                      </a:cubicBezTo>
                      <a:lnTo>
                        <a:pt x="334" y="163"/>
                      </a:lnTo>
                      <a:cubicBezTo>
                        <a:pt x="356" y="167"/>
                        <a:pt x="377" y="176"/>
                        <a:pt x="395" y="189"/>
                      </a:cubicBezTo>
                      <a:lnTo>
                        <a:pt x="425" y="158"/>
                      </a:lnTo>
                      <a:cubicBezTo>
                        <a:pt x="416" y="136"/>
                        <a:pt x="421" y="109"/>
                        <a:pt x="439" y="91"/>
                      </a:cubicBezTo>
                      <a:cubicBezTo>
                        <a:pt x="463" y="66"/>
                        <a:pt x="503" y="66"/>
                        <a:pt x="528" y="91"/>
                      </a:cubicBezTo>
                      <a:cubicBezTo>
                        <a:pt x="552" y="115"/>
                        <a:pt x="552" y="155"/>
                        <a:pt x="528" y="179"/>
                      </a:cubicBezTo>
                      <a:cubicBezTo>
                        <a:pt x="509" y="198"/>
                        <a:pt x="482" y="202"/>
                        <a:pt x="460" y="193"/>
                      </a:cubicBezTo>
                      <a:lnTo>
                        <a:pt x="430" y="223"/>
                      </a:lnTo>
                      <a:cubicBezTo>
                        <a:pt x="442" y="241"/>
                        <a:pt x="451" y="262"/>
                        <a:pt x="455" y="285"/>
                      </a:cubicBezTo>
                      <a:lnTo>
                        <a:pt x="498" y="285"/>
                      </a:lnTo>
                      <a:cubicBezTo>
                        <a:pt x="507" y="262"/>
                        <a:pt x="529" y="246"/>
                        <a:pt x="555" y="246"/>
                      </a:cubicBezTo>
                      <a:cubicBezTo>
                        <a:pt x="590" y="246"/>
                        <a:pt x="618" y="274"/>
                        <a:pt x="618" y="309"/>
                      </a:cubicBezTo>
                      <a:close/>
                    </a:path>
                  </a:pathLst>
                </a:custGeom>
                <a:solidFill>
                  <a:srgbClr val="FC6E3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sp>
          <p:nvSpPr>
            <p:cNvPr id="42" name="文本框 41"/>
            <p:cNvSpPr txBox="1"/>
            <p:nvPr/>
          </p:nvSpPr>
          <p:spPr>
            <a:xfrm>
              <a:off x="1729274" y="2659404"/>
              <a:ext cx="856764" cy="602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rPr>
                <a:t>03</a:t>
              </a:r>
              <a:endParaRPr lang="zh-CN" altLang="en-US" sz="240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600643" y="729966"/>
            <a:ext cx="3924300" cy="857618"/>
            <a:chOff x="1624359" y="797578"/>
            <a:chExt cx="3924300" cy="857618"/>
          </a:xfrm>
        </p:grpSpPr>
        <p:sp>
          <p:nvSpPr>
            <p:cNvPr id="81" name="文本框 80"/>
            <p:cNvSpPr txBox="1"/>
            <p:nvPr/>
          </p:nvSpPr>
          <p:spPr>
            <a:xfrm>
              <a:off x="1624359" y="1133226"/>
              <a:ext cx="388620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rPr>
                <a:t>外伤骨折处置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1662459" y="797578"/>
              <a:ext cx="3886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000" spc="600">
                  <a:solidFill>
                    <a:srgbClr val="FC6E3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rPr>
                <a:t>PART.</a:t>
              </a:r>
              <a:endParaRPr lang="zh-CN" altLang="en-US" sz="2000" spc="600">
                <a:solidFill>
                  <a:srgbClr val="FC6E3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</p:grpSp>
      <p:sp>
        <p:nvSpPr>
          <p:cNvPr id="83" name="矩形 82"/>
          <p:cNvSpPr/>
          <p:nvPr/>
        </p:nvSpPr>
        <p:spPr>
          <a:xfrm>
            <a:off x="1424305" y="2350770"/>
            <a:ext cx="6904355" cy="37204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 fontAlgn="auto">
              <a:lnSpc>
                <a:spcPct val="100000"/>
              </a:lnSpc>
            </a:pP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  <a:p>
            <a:pPr indent="457200" fontAlgn="auto">
              <a:lnSpc>
                <a:spcPct val="100000"/>
              </a:lnSpc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上肢出血，将止血带或撕下衣物扎在上臂下⅓的地方；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  <a:p>
            <a:pPr indent="457200" fontAlgn="auto">
              <a:lnSpc>
                <a:spcPct val="100000"/>
              </a:lnSpc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下肢出血，在大腿上⅓的地方。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  <a:p>
            <a:pPr indent="457200" fontAlgn="auto">
              <a:lnSpc>
                <a:spcPct val="100000"/>
              </a:lnSpc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如果条件不允许，不能迅速就医，那么在经过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1个小时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左右的时间，可将止血带放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松5-10min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，然后再重新绑上，这样可减少肢体因为缺血而出现坏死。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84" name="箭头: 五边形 83"/>
          <p:cNvSpPr/>
          <p:nvPr/>
        </p:nvSpPr>
        <p:spPr>
          <a:xfrm>
            <a:off x="1764665" y="1717675"/>
            <a:ext cx="8995410" cy="502920"/>
          </a:xfrm>
          <a:prstGeom prst="homePlate">
            <a:avLst/>
          </a:prstGeom>
          <a:solidFill>
            <a:srgbClr val="FC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阿里巴巴普惠体 B" panose="00020600040101010101" pitchFamily="18" charset="-122"/>
                <a:sym typeface="+mn-lt"/>
              </a:rPr>
              <a:t>1.如果伴有大出血时，一定要赶快寻找止血带进行止血。</a:t>
            </a:r>
            <a:endParaRPr lang="en-US" altLang="zh-CN" sz="24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91" name="virus-molecule_65950"/>
          <p:cNvSpPr/>
          <p:nvPr/>
        </p:nvSpPr>
        <p:spPr>
          <a:xfrm>
            <a:off x="1218437" y="1795292"/>
            <a:ext cx="375414" cy="374828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  <a:gd name="T112" fmla="*/ 372171 w 604011"/>
              <a:gd name="T113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8" h="618">
                <a:moveTo>
                  <a:pt x="618" y="309"/>
                </a:moveTo>
                <a:cubicBezTo>
                  <a:pt x="618" y="344"/>
                  <a:pt x="590" y="372"/>
                  <a:pt x="555" y="372"/>
                </a:cubicBezTo>
                <a:cubicBezTo>
                  <a:pt x="529" y="372"/>
                  <a:pt x="507" y="356"/>
                  <a:pt x="498" y="334"/>
                </a:cubicBezTo>
                <a:lnTo>
                  <a:pt x="455" y="334"/>
                </a:lnTo>
                <a:cubicBezTo>
                  <a:pt x="451" y="356"/>
                  <a:pt x="442" y="377"/>
                  <a:pt x="430" y="395"/>
                </a:cubicBezTo>
                <a:lnTo>
                  <a:pt x="460" y="425"/>
                </a:lnTo>
                <a:cubicBezTo>
                  <a:pt x="482" y="416"/>
                  <a:pt x="509" y="421"/>
                  <a:pt x="528" y="439"/>
                </a:cubicBezTo>
                <a:cubicBezTo>
                  <a:pt x="552" y="463"/>
                  <a:pt x="552" y="503"/>
                  <a:pt x="528" y="528"/>
                </a:cubicBezTo>
                <a:cubicBezTo>
                  <a:pt x="503" y="552"/>
                  <a:pt x="463" y="552"/>
                  <a:pt x="439" y="528"/>
                </a:cubicBezTo>
                <a:cubicBezTo>
                  <a:pt x="421" y="509"/>
                  <a:pt x="416" y="482"/>
                  <a:pt x="425" y="460"/>
                </a:cubicBezTo>
                <a:lnTo>
                  <a:pt x="395" y="430"/>
                </a:lnTo>
                <a:cubicBezTo>
                  <a:pt x="377" y="442"/>
                  <a:pt x="356" y="451"/>
                  <a:pt x="334" y="455"/>
                </a:cubicBezTo>
                <a:lnTo>
                  <a:pt x="334" y="498"/>
                </a:lnTo>
                <a:cubicBezTo>
                  <a:pt x="356" y="507"/>
                  <a:pt x="372" y="529"/>
                  <a:pt x="372" y="555"/>
                </a:cubicBezTo>
                <a:cubicBezTo>
                  <a:pt x="372" y="590"/>
                  <a:pt x="344" y="618"/>
                  <a:pt x="309" y="618"/>
                </a:cubicBezTo>
                <a:cubicBezTo>
                  <a:pt x="274" y="618"/>
                  <a:pt x="246" y="590"/>
                  <a:pt x="246" y="555"/>
                </a:cubicBezTo>
                <a:cubicBezTo>
                  <a:pt x="246" y="529"/>
                  <a:pt x="262" y="507"/>
                  <a:pt x="285" y="498"/>
                </a:cubicBezTo>
                <a:lnTo>
                  <a:pt x="285" y="455"/>
                </a:lnTo>
                <a:cubicBezTo>
                  <a:pt x="262" y="451"/>
                  <a:pt x="241" y="442"/>
                  <a:pt x="223" y="430"/>
                </a:cubicBezTo>
                <a:lnTo>
                  <a:pt x="193" y="460"/>
                </a:lnTo>
                <a:cubicBezTo>
                  <a:pt x="202" y="482"/>
                  <a:pt x="198" y="509"/>
                  <a:pt x="179" y="528"/>
                </a:cubicBezTo>
                <a:cubicBezTo>
                  <a:pt x="155" y="552"/>
                  <a:pt x="115" y="552"/>
                  <a:pt x="91" y="528"/>
                </a:cubicBezTo>
                <a:cubicBezTo>
                  <a:pt x="66" y="503"/>
                  <a:pt x="66" y="463"/>
                  <a:pt x="91" y="439"/>
                </a:cubicBezTo>
                <a:cubicBezTo>
                  <a:pt x="109" y="421"/>
                  <a:pt x="136" y="416"/>
                  <a:pt x="158" y="425"/>
                </a:cubicBezTo>
                <a:lnTo>
                  <a:pt x="189" y="395"/>
                </a:lnTo>
                <a:cubicBezTo>
                  <a:pt x="176" y="377"/>
                  <a:pt x="167" y="356"/>
                  <a:pt x="163" y="334"/>
                </a:cubicBezTo>
                <a:lnTo>
                  <a:pt x="121" y="334"/>
                </a:lnTo>
                <a:cubicBezTo>
                  <a:pt x="111" y="356"/>
                  <a:pt x="89" y="372"/>
                  <a:pt x="63" y="372"/>
                </a:cubicBezTo>
                <a:cubicBezTo>
                  <a:pt x="28" y="372"/>
                  <a:pt x="0" y="344"/>
                  <a:pt x="0" y="309"/>
                </a:cubicBezTo>
                <a:cubicBezTo>
                  <a:pt x="0" y="274"/>
                  <a:pt x="28" y="246"/>
                  <a:pt x="63" y="246"/>
                </a:cubicBezTo>
                <a:cubicBezTo>
                  <a:pt x="89" y="246"/>
                  <a:pt x="111" y="262"/>
                  <a:pt x="121" y="285"/>
                </a:cubicBezTo>
                <a:lnTo>
                  <a:pt x="163" y="285"/>
                </a:lnTo>
                <a:cubicBezTo>
                  <a:pt x="167" y="262"/>
                  <a:pt x="176" y="241"/>
                  <a:pt x="189" y="223"/>
                </a:cubicBezTo>
                <a:lnTo>
                  <a:pt x="158" y="193"/>
                </a:lnTo>
                <a:cubicBezTo>
                  <a:pt x="136" y="202"/>
                  <a:pt x="109" y="198"/>
                  <a:pt x="91" y="179"/>
                </a:cubicBezTo>
                <a:cubicBezTo>
                  <a:pt x="66" y="155"/>
                  <a:pt x="66" y="115"/>
                  <a:pt x="91" y="91"/>
                </a:cubicBezTo>
                <a:cubicBezTo>
                  <a:pt x="115" y="66"/>
                  <a:pt x="155" y="66"/>
                  <a:pt x="179" y="91"/>
                </a:cubicBezTo>
                <a:cubicBezTo>
                  <a:pt x="198" y="109"/>
                  <a:pt x="202" y="136"/>
                  <a:pt x="193" y="158"/>
                </a:cubicBezTo>
                <a:lnTo>
                  <a:pt x="223" y="189"/>
                </a:lnTo>
                <a:cubicBezTo>
                  <a:pt x="241" y="176"/>
                  <a:pt x="262" y="167"/>
                  <a:pt x="285" y="163"/>
                </a:cubicBezTo>
                <a:lnTo>
                  <a:pt x="285" y="121"/>
                </a:lnTo>
                <a:cubicBezTo>
                  <a:pt x="262" y="111"/>
                  <a:pt x="246" y="89"/>
                  <a:pt x="246" y="63"/>
                </a:cubicBezTo>
                <a:cubicBezTo>
                  <a:pt x="246" y="28"/>
                  <a:pt x="274" y="0"/>
                  <a:pt x="309" y="0"/>
                </a:cubicBezTo>
                <a:cubicBezTo>
                  <a:pt x="344" y="0"/>
                  <a:pt x="372" y="28"/>
                  <a:pt x="372" y="63"/>
                </a:cubicBezTo>
                <a:cubicBezTo>
                  <a:pt x="372" y="89"/>
                  <a:pt x="356" y="111"/>
                  <a:pt x="334" y="121"/>
                </a:cubicBezTo>
                <a:lnTo>
                  <a:pt x="334" y="163"/>
                </a:lnTo>
                <a:cubicBezTo>
                  <a:pt x="356" y="167"/>
                  <a:pt x="377" y="176"/>
                  <a:pt x="395" y="189"/>
                </a:cubicBezTo>
                <a:lnTo>
                  <a:pt x="425" y="158"/>
                </a:lnTo>
                <a:cubicBezTo>
                  <a:pt x="416" y="136"/>
                  <a:pt x="421" y="109"/>
                  <a:pt x="439" y="91"/>
                </a:cubicBezTo>
                <a:cubicBezTo>
                  <a:pt x="463" y="66"/>
                  <a:pt x="503" y="66"/>
                  <a:pt x="528" y="91"/>
                </a:cubicBezTo>
                <a:cubicBezTo>
                  <a:pt x="552" y="115"/>
                  <a:pt x="552" y="155"/>
                  <a:pt x="528" y="179"/>
                </a:cubicBezTo>
                <a:cubicBezTo>
                  <a:pt x="509" y="198"/>
                  <a:pt x="482" y="202"/>
                  <a:pt x="460" y="193"/>
                </a:cubicBezTo>
                <a:lnTo>
                  <a:pt x="430" y="223"/>
                </a:lnTo>
                <a:cubicBezTo>
                  <a:pt x="442" y="241"/>
                  <a:pt x="451" y="262"/>
                  <a:pt x="455" y="285"/>
                </a:cubicBezTo>
                <a:lnTo>
                  <a:pt x="498" y="285"/>
                </a:lnTo>
                <a:cubicBezTo>
                  <a:pt x="507" y="262"/>
                  <a:pt x="529" y="246"/>
                  <a:pt x="555" y="246"/>
                </a:cubicBezTo>
                <a:cubicBezTo>
                  <a:pt x="590" y="246"/>
                  <a:pt x="618" y="274"/>
                  <a:pt x="618" y="309"/>
                </a:cubicBezTo>
                <a:close/>
              </a:path>
            </a:pathLst>
          </a:custGeom>
          <a:solidFill>
            <a:srgbClr val="FC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23" name="图片 22" descr="D:\桌面文件\青少年卫生安全教育\1450168159546125_big_raw.png1450168159546125_big_raw"/>
          <p:cNvPicPr>
            <a:picLocks noChangeAspect="1"/>
          </p:cNvPicPr>
          <p:nvPr/>
        </p:nvPicPr>
        <p:blipFill>
          <a:blip r:embed="rId3"/>
          <a:srcRect b="20676"/>
          <a:stretch>
            <a:fillRect/>
          </a:stretch>
        </p:blipFill>
        <p:spPr>
          <a:xfrm>
            <a:off x="8490585" y="2764790"/>
            <a:ext cx="2944495" cy="23082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 bldLvl="0" animBg="1"/>
      <p:bldP spid="91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2100" y="333114"/>
            <a:ext cx="11607800" cy="6191773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674877" y="764689"/>
            <a:ext cx="913467" cy="789423"/>
            <a:chOff x="1389901" y="2360457"/>
            <a:chExt cx="1196137" cy="1033708"/>
          </a:xfrm>
        </p:grpSpPr>
        <p:grpSp>
          <p:nvGrpSpPr>
            <p:cNvPr id="11" name="组合 10"/>
            <p:cNvGrpSpPr/>
            <p:nvPr/>
          </p:nvGrpSpPr>
          <p:grpSpPr>
            <a:xfrm>
              <a:off x="1389901" y="2360457"/>
              <a:ext cx="1190014" cy="1033708"/>
              <a:chOff x="1389901" y="2360457"/>
              <a:chExt cx="1190014" cy="1033708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1709058" y="2523308"/>
                <a:ext cx="870857" cy="870857"/>
              </a:xfrm>
              <a:prstGeom prst="ellipse">
                <a:avLst/>
              </a:prstGeom>
              <a:solidFill>
                <a:srgbClr val="FC6E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1389901" y="2360457"/>
                <a:ext cx="544277" cy="481802"/>
                <a:chOff x="1400773" y="2360457"/>
                <a:chExt cx="610684" cy="540586"/>
              </a:xfrm>
            </p:grpSpPr>
            <p:sp>
              <p:nvSpPr>
                <p:cNvPr id="33" name="virus-molecule_65950"/>
                <p:cNvSpPr/>
                <p:nvPr/>
              </p:nvSpPr>
              <p:spPr>
                <a:xfrm>
                  <a:off x="1400773" y="2544093"/>
                  <a:ext cx="357508" cy="356950"/>
                </a:xfrm>
                <a:custGeom>
                  <a:avLst/>
                  <a:gdLst>
                    <a:gd name="T0" fmla="*/ 372171 w 604011"/>
                    <a:gd name="T1" fmla="*/ 372171 w 604011"/>
                    <a:gd name="T2" fmla="*/ 372171 w 604011"/>
                    <a:gd name="T3" fmla="*/ 372171 w 604011"/>
                    <a:gd name="T4" fmla="*/ 372171 w 604011"/>
                    <a:gd name="T5" fmla="*/ 372171 w 604011"/>
                    <a:gd name="T6" fmla="*/ 372171 w 604011"/>
                    <a:gd name="T7" fmla="*/ 372171 w 604011"/>
                    <a:gd name="T8" fmla="*/ 372171 w 604011"/>
                    <a:gd name="T9" fmla="*/ 372171 w 604011"/>
                    <a:gd name="T10" fmla="*/ 372171 w 604011"/>
                    <a:gd name="T11" fmla="*/ 372171 w 604011"/>
                    <a:gd name="T12" fmla="*/ 372171 w 604011"/>
                    <a:gd name="T13" fmla="*/ 372171 w 604011"/>
                    <a:gd name="T14" fmla="*/ 372171 w 604011"/>
                    <a:gd name="T15" fmla="*/ 372171 w 604011"/>
                    <a:gd name="T16" fmla="*/ 372171 w 604011"/>
                    <a:gd name="T17" fmla="*/ 372171 w 604011"/>
                    <a:gd name="T18" fmla="*/ 372171 w 604011"/>
                    <a:gd name="T19" fmla="*/ 372171 w 604011"/>
                    <a:gd name="T20" fmla="*/ 372171 w 604011"/>
                    <a:gd name="T21" fmla="*/ 372171 w 604011"/>
                    <a:gd name="T22" fmla="*/ 372171 w 604011"/>
                    <a:gd name="T23" fmla="*/ 372171 w 604011"/>
                    <a:gd name="T24" fmla="*/ 372171 w 604011"/>
                    <a:gd name="T25" fmla="*/ 372171 w 604011"/>
                    <a:gd name="T26" fmla="*/ 372171 w 604011"/>
                    <a:gd name="T27" fmla="*/ 372171 w 604011"/>
                    <a:gd name="T28" fmla="*/ 372171 w 604011"/>
                    <a:gd name="T29" fmla="*/ 372171 w 604011"/>
                    <a:gd name="T30" fmla="*/ 372171 w 604011"/>
                    <a:gd name="T31" fmla="*/ 372171 w 604011"/>
                    <a:gd name="T32" fmla="*/ 372171 w 604011"/>
                    <a:gd name="T33" fmla="*/ 372171 w 604011"/>
                    <a:gd name="T34" fmla="*/ 372171 w 604011"/>
                    <a:gd name="T35" fmla="*/ 372171 w 604011"/>
                    <a:gd name="T36" fmla="*/ 372171 w 604011"/>
                    <a:gd name="T37" fmla="*/ 372171 w 604011"/>
                    <a:gd name="T38" fmla="*/ 372171 w 604011"/>
                    <a:gd name="T39" fmla="*/ 372171 w 604011"/>
                    <a:gd name="T40" fmla="*/ 372171 w 604011"/>
                    <a:gd name="T41" fmla="*/ 372171 w 604011"/>
                    <a:gd name="T42" fmla="*/ 372171 w 604011"/>
                    <a:gd name="T43" fmla="*/ 372171 w 604011"/>
                    <a:gd name="T44" fmla="*/ 372171 w 604011"/>
                    <a:gd name="T45" fmla="*/ 372171 w 604011"/>
                    <a:gd name="T46" fmla="*/ 372171 w 604011"/>
                    <a:gd name="T47" fmla="*/ 372171 w 604011"/>
                    <a:gd name="T48" fmla="*/ 372171 w 604011"/>
                    <a:gd name="T49" fmla="*/ 372171 w 604011"/>
                    <a:gd name="T50" fmla="*/ 372171 w 604011"/>
                    <a:gd name="T51" fmla="*/ 372171 w 604011"/>
                    <a:gd name="T52" fmla="*/ 372171 w 604011"/>
                    <a:gd name="T53" fmla="*/ 372171 w 604011"/>
                    <a:gd name="T54" fmla="*/ 372171 w 604011"/>
                    <a:gd name="T55" fmla="*/ 372171 w 604011"/>
                    <a:gd name="T56" fmla="*/ 372171 w 604011"/>
                    <a:gd name="T57" fmla="*/ 372171 w 604011"/>
                    <a:gd name="T58" fmla="*/ 372171 w 604011"/>
                    <a:gd name="T59" fmla="*/ 372171 w 604011"/>
                    <a:gd name="T60" fmla="*/ 372171 w 604011"/>
                    <a:gd name="T61" fmla="*/ 372171 w 604011"/>
                    <a:gd name="T62" fmla="*/ 372171 w 604011"/>
                    <a:gd name="T63" fmla="*/ 372171 w 604011"/>
                    <a:gd name="T64" fmla="*/ 372171 w 604011"/>
                    <a:gd name="T65" fmla="*/ 372171 w 604011"/>
                    <a:gd name="T66" fmla="*/ 372171 w 604011"/>
                    <a:gd name="T67" fmla="*/ 372171 w 604011"/>
                    <a:gd name="T68" fmla="*/ 372171 w 604011"/>
                    <a:gd name="T69" fmla="*/ 372171 w 604011"/>
                    <a:gd name="T70" fmla="*/ 372171 w 604011"/>
                    <a:gd name="T71" fmla="*/ 372171 w 604011"/>
                    <a:gd name="T72" fmla="*/ 372171 w 604011"/>
                    <a:gd name="T73" fmla="*/ 372171 w 604011"/>
                    <a:gd name="T74" fmla="*/ 372171 w 604011"/>
                    <a:gd name="T75" fmla="*/ 372171 w 604011"/>
                    <a:gd name="T76" fmla="*/ 372171 w 604011"/>
                    <a:gd name="T77" fmla="*/ 372171 w 604011"/>
                    <a:gd name="T78" fmla="*/ 372171 w 604011"/>
                    <a:gd name="T79" fmla="*/ 372171 w 604011"/>
                    <a:gd name="T80" fmla="*/ 372171 w 604011"/>
                    <a:gd name="T81" fmla="*/ 372171 w 604011"/>
                    <a:gd name="T82" fmla="*/ 372171 w 604011"/>
                    <a:gd name="T83" fmla="*/ 372171 w 604011"/>
                    <a:gd name="T84" fmla="*/ 372171 w 604011"/>
                    <a:gd name="T85" fmla="*/ 372171 w 604011"/>
                    <a:gd name="T86" fmla="*/ 372171 w 604011"/>
                    <a:gd name="T87" fmla="*/ 372171 w 604011"/>
                    <a:gd name="T88" fmla="*/ 372171 w 604011"/>
                    <a:gd name="T89" fmla="*/ 372171 w 604011"/>
                    <a:gd name="T90" fmla="*/ 372171 w 604011"/>
                    <a:gd name="T91" fmla="*/ 372171 w 604011"/>
                    <a:gd name="T92" fmla="*/ 372171 w 604011"/>
                    <a:gd name="T93" fmla="*/ 372171 w 604011"/>
                    <a:gd name="T94" fmla="*/ 372171 w 604011"/>
                    <a:gd name="T95" fmla="*/ 372171 w 604011"/>
                    <a:gd name="T96" fmla="*/ 372171 w 604011"/>
                    <a:gd name="T97" fmla="*/ 372171 w 604011"/>
                    <a:gd name="T98" fmla="*/ 372171 w 604011"/>
                    <a:gd name="T99" fmla="*/ 372171 w 604011"/>
                    <a:gd name="T100" fmla="*/ 372171 w 604011"/>
                    <a:gd name="T101" fmla="*/ 372171 w 604011"/>
                    <a:gd name="T102" fmla="*/ 372171 w 604011"/>
                    <a:gd name="T103" fmla="*/ 372171 w 604011"/>
                    <a:gd name="T104" fmla="*/ 372171 w 604011"/>
                    <a:gd name="T105" fmla="*/ 372171 w 604011"/>
                    <a:gd name="T106" fmla="*/ 372171 w 604011"/>
                    <a:gd name="T107" fmla="*/ 372171 w 604011"/>
                    <a:gd name="T108" fmla="*/ 372171 w 604011"/>
                    <a:gd name="T109" fmla="*/ 372171 w 604011"/>
                    <a:gd name="T110" fmla="*/ 372171 w 604011"/>
                    <a:gd name="T111" fmla="*/ 372171 w 604011"/>
                    <a:gd name="T112" fmla="*/ 372171 w 604011"/>
                    <a:gd name="T113" fmla="*/ 372171 w 6040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18" h="618">
                      <a:moveTo>
                        <a:pt x="618" y="309"/>
                      </a:moveTo>
                      <a:cubicBezTo>
                        <a:pt x="618" y="344"/>
                        <a:pt x="590" y="372"/>
                        <a:pt x="555" y="372"/>
                      </a:cubicBezTo>
                      <a:cubicBezTo>
                        <a:pt x="529" y="372"/>
                        <a:pt x="507" y="356"/>
                        <a:pt x="498" y="334"/>
                      </a:cubicBezTo>
                      <a:lnTo>
                        <a:pt x="455" y="334"/>
                      </a:lnTo>
                      <a:cubicBezTo>
                        <a:pt x="451" y="356"/>
                        <a:pt x="442" y="377"/>
                        <a:pt x="430" y="395"/>
                      </a:cubicBezTo>
                      <a:lnTo>
                        <a:pt x="460" y="425"/>
                      </a:lnTo>
                      <a:cubicBezTo>
                        <a:pt x="482" y="416"/>
                        <a:pt x="509" y="421"/>
                        <a:pt x="528" y="439"/>
                      </a:cubicBezTo>
                      <a:cubicBezTo>
                        <a:pt x="552" y="463"/>
                        <a:pt x="552" y="503"/>
                        <a:pt x="528" y="528"/>
                      </a:cubicBezTo>
                      <a:cubicBezTo>
                        <a:pt x="503" y="552"/>
                        <a:pt x="463" y="552"/>
                        <a:pt x="439" y="528"/>
                      </a:cubicBezTo>
                      <a:cubicBezTo>
                        <a:pt x="421" y="509"/>
                        <a:pt x="416" y="482"/>
                        <a:pt x="425" y="460"/>
                      </a:cubicBezTo>
                      <a:lnTo>
                        <a:pt x="395" y="430"/>
                      </a:lnTo>
                      <a:cubicBezTo>
                        <a:pt x="377" y="442"/>
                        <a:pt x="356" y="451"/>
                        <a:pt x="334" y="455"/>
                      </a:cubicBezTo>
                      <a:lnTo>
                        <a:pt x="334" y="498"/>
                      </a:lnTo>
                      <a:cubicBezTo>
                        <a:pt x="356" y="507"/>
                        <a:pt x="372" y="529"/>
                        <a:pt x="372" y="555"/>
                      </a:cubicBezTo>
                      <a:cubicBezTo>
                        <a:pt x="372" y="590"/>
                        <a:pt x="344" y="618"/>
                        <a:pt x="309" y="618"/>
                      </a:cubicBezTo>
                      <a:cubicBezTo>
                        <a:pt x="274" y="618"/>
                        <a:pt x="246" y="590"/>
                        <a:pt x="246" y="555"/>
                      </a:cubicBezTo>
                      <a:cubicBezTo>
                        <a:pt x="246" y="529"/>
                        <a:pt x="262" y="507"/>
                        <a:pt x="285" y="498"/>
                      </a:cubicBezTo>
                      <a:lnTo>
                        <a:pt x="285" y="455"/>
                      </a:lnTo>
                      <a:cubicBezTo>
                        <a:pt x="262" y="451"/>
                        <a:pt x="241" y="442"/>
                        <a:pt x="223" y="430"/>
                      </a:cubicBezTo>
                      <a:lnTo>
                        <a:pt x="193" y="460"/>
                      </a:lnTo>
                      <a:cubicBezTo>
                        <a:pt x="202" y="482"/>
                        <a:pt x="198" y="509"/>
                        <a:pt x="179" y="528"/>
                      </a:cubicBezTo>
                      <a:cubicBezTo>
                        <a:pt x="155" y="552"/>
                        <a:pt x="115" y="552"/>
                        <a:pt x="91" y="528"/>
                      </a:cubicBezTo>
                      <a:cubicBezTo>
                        <a:pt x="66" y="503"/>
                        <a:pt x="66" y="463"/>
                        <a:pt x="91" y="439"/>
                      </a:cubicBezTo>
                      <a:cubicBezTo>
                        <a:pt x="109" y="421"/>
                        <a:pt x="136" y="416"/>
                        <a:pt x="158" y="425"/>
                      </a:cubicBezTo>
                      <a:lnTo>
                        <a:pt x="189" y="395"/>
                      </a:lnTo>
                      <a:cubicBezTo>
                        <a:pt x="176" y="377"/>
                        <a:pt x="167" y="356"/>
                        <a:pt x="163" y="334"/>
                      </a:cubicBezTo>
                      <a:lnTo>
                        <a:pt x="121" y="334"/>
                      </a:lnTo>
                      <a:cubicBezTo>
                        <a:pt x="111" y="356"/>
                        <a:pt x="89" y="372"/>
                        <a:pt x="63" y="372"/>
                      </a:cubicBezTo>
                      <a:cubicBezTo>
                        <a:pt x="28" y="372"/>
                        <a:pt x="0" y="344"/>
                        <a:pt x="0" y="309"/>
                      </a:cubicBezTo>
                      <a:cubicBezTo>
                        <a:pt x="0" y="274"/>
                        <a:pt x="28" y="246"/>
                        <a:pt x="63" y="246"/>
                      </a:cubicBezTo>
                      <a:cubicBezTo>
                        <a:pt x="89" y="246"/>
                        <a:pt x="111" y="262"/>
                        <a:pt x="121" y="285"/>
                      </a:cubicBezTo>
                      <a:lnTo>
                        <a:pt x="163" y="285"/>
                      </a:lnTo>
                      <a:cubicBezTo>
                        <a:pt x="167" y="262"/>
                        <a:pt x="176" y="241"/>
                        <a:pt x="189" y="223"/>
                      </a:cubicBezTo>
                      <a:lnTo>
                        <a:pt x="158" y="193"/>
                      </a:lnTo>
                      <a:cubicBezTo>
                        <a:pt x="136" y="202"/>
                        <a:pt x="109" y="198"/>
                        <a:pt x="91" y="179"/>
                      </a:cubicBezTo>
                      <a:cubicBezTo>
                        <a:pt x="66" y="155"/>
                        <a:pt x="66" y="115"/>
                        <a:pt x="91" y="91"/>
                      </a:cubicBezTo>
                      <a:cubicBezTo>
                        <a:pt x="115" y="66"/>
                        <a:pt x="155" y="66"/>
                        <a:pt x="179" y="91"/>
                      </a:cubicBezTo>
                      <a:cubicBezTo>
                        <a:pt x="198" y="109"/>
                        <a:pt x="202" y="136"/>
                        <a:pt x="193" y="158"/>
                      </a:cubicBezTo>
                      <a:lnTo>
                        <a:pt x="223" y="189"/>
                      </a:lnTo>
                      <a:cubicBezTo>
                        <a:pt x="241" y="176"/>
                        <a:pt x="262" y="167"/>
                        <a:pt x="285" y="163"/>
                      </a:cubicBezTo>
                      <a:lnTo>
                        <a:pt x="285" y="121"/>
                      </a:lnTo>
                      <a:cubicBezTo>
                        <a:pt x="262" y="111"/>
                        <a:pt x="246" y="89"/>
                        <a:pt x="246" y="63"/>
                      </a:cubicBezTo>
                      <a:cubicBezTo>
                        <a:pt x="246" y="28"/>
                        <a:pt x="274" y="0"/>
                        <a:pt x="309" y="0"/>
                      </a:cubicBezTo>
                      <a:cubicBezTo>
                        <a:pt x="344" y="0"/>
                        <a:pt x="372" y="28"/>
                        <a:pt x="372" y="63"/>
                      </a:cubicBezTo>
                      <a:cubicBezTo>
                        <a:pt x="372" y="89"/>
                        <a:pt x="356" y="111"/>
                        <a:pt x="334" y="121"/>
                      </a:cubicBezTo>
                      <a:lnTo>
                        <a:pt x="334" y="163"/>
                      </a:lnTo>
                      <a:cubicBezTo>
                        <a:pt x="356" y="167"/>
                        <a:pt x="377" y="176"/>
                        <a:pt x="395" y="189"/>
                      </a:cubicBezTo>
                      <a:lnTo>
                        <a:pt x="425" y="158"/>
                      </a:lnTo>
                      <a:cubicBezTo>
                        <a:pt x="416" y="136"/>
                        <a:pt x="421" y="109"/>
                        <a:pt x="439" y="91"/>
                      </a:cubicBezTo>
                      <a:cubicBezTo>
                        <a:pt x="463" y="66"/>
                        <a:pt x="503" y="66"/>
                        <a:pt x="528" y="91"/>
                      </a:cubicBezTo>
                      <a:cubicBezTo>
                        <a:pt x="552" y="115"/>
                        <a:pt x="552" y="155"/>
                        <a:pt x="528" y="179"/>
                      </a:cubicBezTo>
                      <a:cubicBezTo>
                        <a:pt x="509" y="198"/>
                        <a:pt x="482" y="202"/>
                        <a:pt x="460" y="193"/>
                      </a:cubicBezTo>
                      <a:lnTo>
                        <a:pt x="430" y="223"/>
                      </a:lnTo>
                      <a:cubicBezTo>
                        <a:pt x="442" y="241"/>
                        <a:pt x="451" y="262"/>
                        <a:pt x="455" y="285"/>
                      </a:cubicBezTo>
                      <a:lnTo>
                        <a:pt x="498" y="285"/>
                      </a:lnTo>
                      <a:cubicBezTo>
                        <a:pt x="507" y="262"/>
                        <a:pt x="529" y="246"/>
                        <a:pt x="555" y="246"/>
                      </a:cubicBezTo>
                      <a:cubicBezTo>
                        <a:pt x="590" y="246"/>
                        <a:pt x="618" y="274"/>
                        <a:pt x="618" y="309"/>
                      </a:cubicBezTo>
                      <a:close/>
                    </a:path>
                  </a:pathLst>
                </a:custGeom>
                <a:solidFill>
                  <a:srgbClr val="FC6E3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7" name="virus-molecule_65950"/>
                <p:cNvSpPr/>
                <p:nvPr/>
              </p:nvSpPr>
              <p:spPr>
                <a:xfrm>
                  <a:off x="1849441" y="2360457"/>
                  <a:ext cx="162016" cy="161763"/>
                </a:xfrm>
                <a:custGeom>
                  <a:avLst/>
                  <a:gdLst>
                    <a:gd name="T0" fmla="*/ 372171 w 604011"/>
                    <a:gd name="T1" fmla="*/ 372171 w 604011"/>
                    <a:gd name="T2" fmla="*/ 372171 w 604011"/>
                    <a:gd name="T3" fmla="*/ 372171 w 604011"/>
                    <a:gd name="T4" fmla="*/ 372171 w 604011"/>
                    <a:gd name="T5" fmla="*/ 372171 w 604011"/>
                    <a:gd name="T6" fmla="*/ 372171 w 604011"/>
                    <a:gd name="T7" fmla="*/ 372171 w 604011"/>
                    <a:gd name="T8" fmla="*/ 372171 w 604011"/>
                    <a:gd name="T9" fmla="*/ 372171 w 604011"/>
                    <a:gd name="T10" fmla="*/ 372171 w 604011"/>
                    <a:gd name="T11" fmla="*/ 372171 w 604011"/>
                    <a:gd name="T12" fmla="*/ 372171 w 604011"/>
                    <a:gd name="T13" fmla="*/ 372171 w 604011"/>
                    <a:gd name="T14" fmla="*/ 372171 w 604011"/>
                    <a:gd name="T15" fmla="*/ 372171 w 604011"/>
                    <a:gd name="T16" fmla="*/ 372171 w 604011"/>
                    <a:gd name="T17" fmla="*/ 372171 w 604011"/>
                    <a:gd name="T18" fmla="*/ 372171 w 604011"/>
                    <a:gd name="T19" fmla="*/ 372171 w 604011"/>
                    <a:gd name="T20" fmla="*/ 372171 w 604011"/>
                    <a:gd name="T21" fmla="*/ 372171 w 604011"/>
                    <a:gd name="T22" fmla="*/ 372171 w 604011"/>
                    <a:gd name="T23" fmla="*/ 372171 w 604011"/>
                    <a:gd name="T24" fmla="*/ 372171 w 604011"/>
                    <a:gd name="T25" fmla="*/ 372171 w 604011"/>
                    <a:gd name="T26" fmla="*/ 372171 w 604011"/>
                    <a:gd name="T27" fmla="*/ 372171 w 604011"/>
                    <a:gd name="T28" fmla="*/ 372171 w 604011"/>
                    <a:gd name="T29" fmla="*/ 372171 w 604011"/>
                    <a:gd name="T30" fmla="*/ 372171 w 604011"/>
                    <a:gd name="T31" fmla="*/ 372171 w 604011"/>
                    <a:gd name="T32" fmla="*/ 372171 w 604011"/>
                    <a:gd name="T33" fmla="*/ 372171 w 604011"/>
                    <a:gd name="T34" fmla="*/ 372171 w 604011"/>
                    <a:gd name="T35" fmla="*/ 372171 w 604011"/>
                    <a:gd name="T36" fmla="*/ 372171 w 604011"/>
                    <a:gd name="T37" fmla="*/ 372171 w 604011"/>
                    <a:gd name="T38" fmla="*/ 372171 w 604011"/>
                    <a:gd name="T39" fmla="*/ 372171 w 604011"/>
                    <a:gd name="T40" fmla="*/ 372171 w 604011"/>
                    <a:gd name="T41" fmla="*/ 372171 w 604011"/>
                    <a:gd name="T42" fmla="*/ 372171 w 604011"/>
                    <a:gd name="T43" fmla="*/ 372171 w 604011"/>
                    <a:gd name="T44" fmla="*/ 372171 w 604011"/>
                    <a:gd name="T45" fmla="*/ 372171 w 604011"/>
                    <a:gd name="T46" fmla="*/ 372171 w 604011"/>
                    <a:gd name="T47" fmla="*/ 372171 w 604011"/>
                    <a:gd name="T48" fmla="*/ 372171 w 604011"/>
                    <a:gd name="T49" fmla="*/ 372171 w 604011"/>
                    <a:gd name="T50" fmla="*/ 372171 w 604011"/>
                    <a:gd name="T51" fmla="*/ 372171 w 604011"/>
                    <a:gd name="T52" fmla="*/ 372171 w 604011"/>
                    <a:gd name="T53" fmla="*/ 372171 w 604011"/>
                    <a:gd name="T54" fmla="*/ 372171 w 604011"/>
                    <a:gd name="T55" fmla="*/ 372171 w 604011"/>
                    <a:gd name="T56" fmla="*/ 372171 w 604011"/>
                    <a:gd name="T57" fmla="*/ 372171 w 604011"/>
                    <a:gd name="T58" fmla="*/ 372171 w 604011"/>
                    <a:gd name="T59" fmla="*/ 372171 w 604011"/>
                    <a:gd name="T60" fmla="*/ 372171 w 604011"/>
                    <a:gd name="T61" fmla="*/ 372171 w 604011"/>
                    <a:gd name="T62" fmla="*/ 372171 w 604011"/>
                    <a:gd name="T63" fmla="*/ 372171 w 604011"/>
                    <a:gd name="T64" fmla="*/ 372171 w 604011"/>
                    <a:gd name="T65" fmla="*/ 372171 w 604011"/>
                    <a:gd name="T66" fmla="*/ 372171 w 604011"/>
                    <a:gd name="T67" fmla="*/ 372171 w 604011"/>
                    <a:gd name="T68" fmla="*/ 372171 w 604011"/>
                    <a:gd name="T69" fmla="*/ 372171 w 604011"/>
                    <a:gd name="T70" fmla="*/ 372171 w 604011"/>
                    <a:gd name="T71" fmla="*/ 372171 w 604011"/>
                    <a:gd name="T72" fmla="*/ 372171 w 604011"/>
                    <a:gd name="T73" fmla="*/ 372171 w 604011"/>
                    <a:gd name="T74" fmla="*/ 372171 w 604011"/>
                    <a:gd name="T75" fmla="*/ 372171 w 604011"/>
                    <a:gd name="T76" fmla="*/ 372171 w 604011"/>
                    <a:gd name="T77" fmla="*/ 372171 w 604011"/>
                    <a:gd name="T78" fmla="*/ 372171 w 604011"/>
                    <a:gd name="T79" fmla="*/ 372171 w 604011"/>
                    <a:gd name="T80" fmla="*/ 372171 w 604011"/>
                    <a:gd name="T81" fmla="*/ 372171 w 604011"/>
                    <a:gd name="T82" fmla="*/ 372171 w 604011"/>
                    <a:gd name="T83" fmla="*/ 372171 w 604011"/>
                    <a:gd name="T84" fmla="*/ 372171 w 604011"/>
                    <a:gd name="T85" fmla="*/ 372171 w 604011"/>
                    <a:gd name="T86" fmla="*/ 372171 w 604011"/>
                    <a:gd name="T87" fmla="*/ 372171 w 604011"/>
                    <a:gd name="T88" fmla="*/ 372171 w 604011"/>
                    <a:gd name="T89" fmla="*/ 372171 w 604011"/>
                    <a:gd name="T90" fmla="*/ 372171 w 604011"/>
                    <a:gd name="T91" fmla="*/ 372171 w 604011"/>
                    <a:gd name="T92" fmla="*/ 372171 w 604011"/>
                    <a:gd name="T93" fmla="*/ 372171 w 604011"/>
                    <a:gd name="T94" fmla="*/ 372171 w 604011"/>
                    <a:gd name="T95" fmla="*/ 372171 w 604011"/>
                    <a:gd name="T96" fmla="*/ 372171 w 604011"/>
                    <a:gd name="T97" fmla="*/ 372171 w 604011"/>
                    <a:gd name="T98" fmla="*/ 372171 w 604011"/>
                    <a:gd name="T99" fmla="*/ 372171 w 604011"/>
                    <a:gd name="T100" fmla="*/ 372171 w 604011"/>
                    <a:gd name="T101" fmla="*/ 372171 w 604011"/>
                    <a:gd name="T102" fmla="*/ 372171 w 604011"/>
                    <a:gd name="T103" fmla="*/ 372171 w 604011"/>
                    <a:gd name="T104" fmla="*/ 372171 w 604011"/>
                    <a:gd name="T105" fmla="*/ 372171 w 604011"/>
                    <a:gd name="T106" fmla="*/ 372171 w 604011"/>
                    <a:gd name="T107" fmla="*/ 372171 w 604011"/>
                    <a:gd name="T108" fmla="*/ 372171 w 604011"/>
                    <a:gd name="T109" fmla="*/ 372171 w 604011"/>
                    <a:gd name="T110" fmla="*/ 372171 w 604011"/>
                    <a:gd name="T111" fmla="*/ 372171 w 604011"/>
                    <a:gd name="T112" fmla="*/ 372171 w 604011"/>
                    <a:gd name="T113" fmla="*/ 372171 w 6040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18" h="618">
                      <a:moveTo>
                        <a:pt x="618" y="309"/>
                      </a:moveTo>
                      <a:cubicBezTo>
                        <a:pt x="618" y="344"/>
                        <a:pt x="590" y="372"/>
                        <a:pt x="555" y="372"/>
                      </a:cubicBezTo>
                      <a:cubicBezTo>
                        <a:pt x="529" y="372"/>
                        <a:pt x="507" y="356"/>
                        <a:pt x="498" y="334"/>
                      </a:cubicBezTo>
                      <a:lnTo>
                        <a:pt x="455" y="334"/>
                      </a:lnTo>
                      <a:cubicBezTo>
                        <a:pt x="451" y="356"/>
                        <a:pt x="442" y="377"/>
                        <a:pt x="430" y="395"/>
                      </a:cubicBezTo>
                      <a:lnTo>
                        <a:pt x="460" y="425"/>
                      </a:lnTo>
                      <a:cubicBezTo>
                        <a:pt x="482" y="416"/>
                        <a:pt x="509" y="421"/>
                        <a:pt x="528" y="439"/>
                      </a:cubicBezTo>
                      <a:cubicBezTo>
                        <a:pt x="552" y="463"/>
                        <a:pt x="552" y="503"/>
                        <a:pt x="528" y="528"/>
                      </a:cubicBezTo>
                      <a:cubicBezTo>
                        <a:pt x="503" y="552"/>
                        <a:pt x="463" y="552"/>
                        <a:pt x="439" y="528"/>
                      </a:cubicBezTo>
                      <a:cubicBezTo>
                        <a:pt x="421" y="509"/>
                        <a:pt x="416" y="482"/>
                        <a:pt x="425" y="460"/>
                      </a:cubicBezTo>
                      <a:lnTo>
                        <a:pt x="395" y="430"/>
                      </a:lnTo>
                      <a:cubicBezTo>
                        <a:pt x="377" y="442"/>
                        <a:pt x="356" y="451"/>
                        <a:pt x="334" y="455"/>
                      </a:cubicBezTo>
                      <a:lnTo>
                        <a:pt x="334" y="498"/>
                      </a:lnTo>
                      <a:cubicBezTo>
                        <a:pt x="356" y="507"/>
                        <a:pt x="372" y="529"/>
                        <a:pt x="372" y="555"/>
                      </a:cubicBezTo>
                      <a:cubicBezTo>
                        <a:pt x="372" y="590"/>
                        <a:pt x="344" y="618"/>
                        <a:pt x="309" y="618"/>
                      </a:cubicBezTo>
                      <a:cubicBezTo>
                        <a:pt x="274" y="618"/>
                        <a:pt x="246" y="590"/>
                        <a:pt x="246" y="555"/>
                      </a:cubicBezTo>
                      <a:cubicBezTo>
                        <a:pt x="246" y="529"/>
                        <a:pt x="262" y="507"/>
                        <a:pt x="285" y="498"/>
                      </a:cubicBezTo>
                      <a:lnTo>
                        <a:pt x="285" y="455"/>
                      </a:lnTo>
                      <a:cubicBezTo>
                        <a:pt x="262" y="451"/>
                        <a:pt x="241" y="442"/>
                        <a:pt x="223" y="430"/>
                      </a:cubicBezTo>
                      <a:lnTo>
                        <a:pt x="193" y="460"/>
                      </a:lnTo>
                      <a:cubicBezTo>
                        <a:pt x="202" y="482"/>
                        <a:pt x="198" y="509"/>
                        <a:pt x="179" y="528"/>
                      </a:cubicBezTo>
                      <a:cubicBezTo>
                        <a:pt x="155" y="552"/>
                        <a:pt x="115" y="552"/>
                        <a:pt x="91" y="528"/>
                      </a:cubicBezTo>
                      <a:cubicBezTo>
                        <a:pt x="66" y="503"/>
                        <a:pt x="66" y="463"/>
                        <a:pt x="91" y="439"/>
                      </a:cubicBezTo>
                      <a:cubicBezTo>
                        <a:pt x="109" y="421"/>
                        <a:pt x="136" y="416"/>
                        <a:pt x="158" y="425"/>
                      </a:cubicBezTo>
                      <a:lnTo>
                        <a:pt x="189" y="395"/>
                      </a:lnTo>
                      <a:cubicBezTo>
                        <a:pt x="176" y="377"/>
                        <a:pt x="167" y="356"/>
                        <a:pt x="163" y="334"/>
                      </a:cubicBezTo>
                      <a:lnTo>
                        <a:pt x="121" y="334"/>
                      </a:lnTo>
                      <a:cubicBezTo>
                        <a:pt x="111" y="356"/>
                        <a:pt x="89" y="372"/>
                        <a:pt x="63" y="372"/>
                      </a:cubicBezTo>
                      <a:cubicBezTo>
                        <a:pt x="28" y="372"/>
                        <a:pt x="0" y="344"/>
                        <a:pt x="0" y="309"/>
                      </a:cubicBezTo>
                      <a:cubicBezTo>
                        <a:pt x="0" y="274"/>
                        <a:pt x="28" y="246"/>
                        <a:pt x="63" y="246"/>
                      </a:cubicBezTo>
                      <a:cubicBezTo>
                        <a:pt x="89" y="246"/>
                        <a:pt x="111" y="262"/>
                        <a:pt x="121" y="285"/>
                      </a:cubicBezTo>
                      <a:lnTo>
                        <a:pt x="163" y="285"/>
                      </a:lnTo>
                      <a:cubicBezTo>
                        <a:pt x="167" y="262"/>
                        <a:pt x="176" y="241"/>
                        <a:pt x="189" y="223"/>
                      </a:cubicBezTo>
                      <a:lnTo>
                        <a:pt x="158" y="193"/>
                      </a:lnTo>
                      <a:cubicBezTo>
                        <a:pt x="136" y="202"/>
                        <a:pt x="109" y="198"/>
                        <a:pt x="91" y="179"/>
                      </a:cubicBezTo>
                      <a:cubicBezTo>
                        <a:pt x="66" y="155"/>
                        <a:pt x="66" y="115"/>
                        <a:pt x="91" y="91"/>
                      </a:cubicBezTo>
                      <a:cubicBezTo>
                        <a:pt x="115" y="66"/>
                        <a:pt x="155" y="66"/>
                        <a:pt x="179" y="91"/>
                      </a:cubicBezTo>
                      <a:cubicBezTo>
                        <a:pt x="198" y="109"/>
                        <a:pt x="202" y="136"/>
                        <a:pt x="193" y="158"/>
                      </a:cubicBezTo>
                      <a:lnTo>
                        <a:pt x="223" y="189"/>
                      </a:lnTo>
                      <a:cubicBezTo>
                        <a:pt x="241" y="176"/>
                        <a:pt x="262" y="167"/>
                        <a:pt x="285" y="163"/>
                      </a:cubicBezTo>
                      <a:lnTo>
                        <a:pt x="285" y="121"/>
                      </a:lnTo>
                      <a:cubicBezTo>
                        <a:pt x="262" y="111"/>
                        <a:pt x="246" y="89"/>
                        <a:pt x="246" y="63"/>
                      </a:cubicBezTo>
                      <a:cubicBezTo>
                        <a:pt x="246" y="28"/>
                        <a:pt x="274" y="0"/>
                        <a:pt x="309" y="0"/>
                      </a:cubicBezTo>
                      <a:cubicBezTo>
                        <a:pt x="344" y="0"/>
                        <a:pt x="372" y="28"/>
                        <a:pt x="372" y="63"/>
                      </a:cubicBezTo>
                      <a:cubicBezTo>
                        <a:pt x="372" y="89"/>
                        <a:pt x="356" y="111"/>
                        <a:pt x="334" y="121"/>
                      </a:cubicBezTo>
                      <a:lnTo>
                        <a:pt x="334" y="163"/>
                      </a:lnTo>
                      <a:cubicBezTo>
                        <a:pt x="356" y="167"/>
                        <a:pt x="377" y="176"/>
                        <a:pt x="395" y="189"/>
                      </a:cubicBezTo>
                      <a:lnTo>
                        <a:pt x="425" y="158"/>
                      </a:lnTo>
                      <a:cubicBezTo>
                        <a:pt x="416" y="136"/>
                        <a:pt x="421" y="109"/>
                        <a:pt x="439" y="91"/>
                      </a:cubicBezTo>
                      <a:cubicBezTo>
                        <a:pt x="463" y="66"/>
                        <a:pt x="503" y="66"/>
                        <a:pt x="528" y="91"/>
                      </a:cubicBezTo>
                      <a:cubicBezTo>
                        <a:pt x="552" y="115"/>
                        <a:pt x="552" y="155"/>
                        <a:pt x="528" y="179"/>
                      </a:cubicBezTo>
                      <a:cubicBezTo>
                        <a:pt x="509" y="198"/>
                        <a:pt x="482" y="202"/>
                        <a:pt x="460" y="193"/>
                      </a:cubicBezTo>
                      <a:lnTo>
                        <a:pt x="430" y="223"/>
                      </a:lnTo>
                      <a:cubicBezTo>
                        <a:pt x="442" y="241"/>
                        <a:pt x="451" y="262"/>
                        <a:pt x="455" y="285"/>
                      </a:cubicBezTo>
                      <a:lnTo>
                        <a:pt x="498" y="285"/>
                      </a:lnTo>
                      <a:cubicBezTo>
                        <a:pt x="507" y="262"/>
                        <a:pt x="529" y="246"/>
                        <a:pt x="555" y="246"/>
                      </a:cubicBezTo>
                      <a:cubicBezTo>
                        <a:pt x="590" y="246"/>
                        <a:pt x="618" y="274"/>
                        <a:pt x="618" y="309"/>
                      </a:cubicBezTo>
                      <a:close/>
                    </a:path>
                  </a:pathLst>
                </a:custGeom>
                <a:solidFill>
                  <a:srgbClr val="FC6E3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sp>
          <p:nvSpPr>
            <p:cNvPr id="42" name="文本框 41"/>
            <p:cNvSpPr txBox="1"/>
            <p:nvPr/>
          </p:nvSpPr>
          <p:spPr>
            <a:xfrm>
              <a:off x="1729274" y="2659404"/>
              <a:ext cx="856764" cy="602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rPr>
                <a:t>03</a:t>
              </a:r>
              <a:endParaRPr lang="zh-CN" altLang="en-US" sz="240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600643" y="729966"/>
            <a:ext cx="3924300" cy="857618"/>
            <a:chOff x="1624359" y="797578"/>
            <a:chExt cx="3924300" cy="857618"/>
          </a:xfrm>
        </p:grpSpPr>
        <p:sp>
          <p:nvSpPr>
            <p:cNvPr id="81" name="文本框 80"/>
            <p:cNvSpPr txBox="1"/>
            <p:nvPr/>
          </p:nvSpPr>
          <p:spPr>
            <a:xfrm>
              <a:off x="1624359" y="1133226"/>
              <a:ext cx="388620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rPr>
                <a:t>外伤骨折处置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1662459" y="797578"/>
              <a:ext cx="3886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000" spc="600">
                  <a:solidFill>
                    <a:srgbClr val="FC6E3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rPr>
                <a:t>PART.</a:t>
              </a:r>
              <a:endParaRPr lang="zh-CN" altLang="en-US" sz="2000" spc="600">
                <a:solidFill>
                  <a:srgbClr val="FC6E3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</p:grpSp>
      <p:sp>
        <p:nvSpPr>
          <p:cNvPr id="83" name="矩形 82"/>
          <p:cNvSpPr/>
          <p:nvPr/>
        </p:nvSpPr>
        <p:spPr>
          <a:xfrm>
            <a:off x="1424305" y="2350770"/>
            <a:ext cx="6904355" cy="37204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 fontAlgn="auto">
              <a:lnSpc>
                <a:spcPct val="100000"/>
              </a:lnSpc>
            </a:pP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  <a:p>
            <a:pPr indent="457200" fontAlgn="auto">
              <a:lnSpc>
                <a:spcPct val="100000"/>
              </a:lnSpc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因为容易诱发感染，同时也要注意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不能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在伤口上胡乱涂抹各种药水。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  <a:p>
            <a:pPr indent="457200" fontAlgn="auto">
              <a:lnSpc>
                <a:spcPct val="100000"/>
              </a:lnSpc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可以用干净的凉开水或未开封过的瓶装水冲掉伤口上的脏东西，并将湿纱布敷在创面上。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84" name="箭头: 五边形 83"/>
          <p:cNvSpPr/>
          <p:nvPr/>
        </p:nvSpPr>
        <p:spPr>
          <a:xfrm>
            <a:off x="1764665" y="1717675"/>
            <a:ext cx="8995410" cy="502920"/>
          </a:xfrm>
          <a:prstGeom prst="homePlate">
            <a:avLst/>
          </a:prstGeom>
          <a:solidFill>
            <a:srgbClr val="FC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阿里巴巴普惠体 B" panose="00020600040101010101" pitchFamily="18" charset="-122"/>
                <a:sym typeface="+mn-lt"/>
              </a:rPr>
              <a:t>2.如果是开放性骨折，切忌将未经处理的断端回纳。</a:t>
            </a:r>
            <a:endParaRPr lang="en-US" altLang="zh-CN" sz="24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91" name="virus-molecule_65950"/>
          <p:cNvSpPr/>
          <p:nvPr/>
        </p:nvSpPr>
        <p:spPr>
          <a:xfrm>
            <a:off x="1218437" y="1795292"/>
            <a:ext cx="375414" cy="374828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  <a:gd name="T112" fmla="*/ 372171 w 604011"/>
              <a:gd name="T113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8" h="618">
                <a:moveTo>
                  <a:pt x="618" y="309"/>
                </a:moveTo>
                <a:cubicBezTo>
                  <a:pt x="618" y="344"/>
                  <a:pt x="590" y="372"/>
                  <a:pt x="555" y="372"/>
                </a:cubicBezTo>
                <a:cubicBezTo>
                  <a:pt x="529" y="372"/>
                  <a:pt x="507" y="356"/>
                  <a:pt x="498" y="334"/>
                </a:cubicBezTo>
                <a:lnTo>
                  <a:pt x="455" y="334"/>
                </a:lnTo>
                <a:cubicBezTo>
                  <a:pt x="451" y="356"/>
                  <a:pt x="442" y="377"/>
                  <a:pt x="430" y="395"/>
                </a:cubicBezTo>
                <a:lnTo>
                  <a:pt x="460" y="425"/>
                </a:lnTo>
                <a:cubicBezTo>
                  <a:pt x="482" y="416"/>
                  <a:pt x="509" y="421"/>
                  <a:pt x="528" y="439"/>
                </a:cubicBezTo>
                <a:cubicBezTo>
                  <a:pt x="552" y="463"/>
                  <a:pt x="552" y="503"/>
                  <a:pt x="528" y="528"/>
                </a:cubicBezTo>
                <a:cubicBezTo>
                  <a:pt x="503" y="552"/>
                  <a:pt x="463" y="552"/>
                  <a:pt x="439" y="528"/>
                </a:cubicBezTo>
                <a:cubicBezTo>
                  <a:pt x="421" y="509"/>
                  <a:pt x="416" y="482"/>
                  <a:pt x="425" y="460"/>
                </a:cubicBezTo>
                <a:lnTo>
                  <a:pt x="395" y="430"/>
                </a:lnTo>
                <a:cubicBezTo>
                  <a:pt x="377" y="442"/>
                  <a:pt x="356" y="451"/>
                  <a:pt x="334" y="455"/>
                </a:cubicBezTo>
                <a:lnTo>
                  <a:pt x="334" y="498"/>
                </a:lnTo>
                <a:cubicBezTo>
                  <a:pt x="356" y="507"/>
                  <a:pt x="372" y="529"/>
                  <a:pt x="372" y="555"/>
                </a:cubicBezTo>
                <a:cubicBezTo>
                  <a:pt x="372" y="590"/>
                  <a:pt x="344" y="618"/>
                  <a:pt x="309" y="618"/>
                </a:cubicBezTo>
                <a:cubicBezTo>
                  <a:pt x="274" y="618"/>
                  <a:pt x="246" y="590"/>
                  <a:pt x="246" y="555"/>
                </a:cubicBezTo>
                <a:cubicBezTo>
                  <a:pt x="246" y="529"/>
                  <a:pt x="262" y="507"/>
                  <a:pt x="285" y="498"/>
                </a:cubicBezTo>
                <a:lnTo>
                  <a:pt x="285" y="455"/>
                </a:lnTo>
                <a:cubicBezTo>
                  <a:pt x="262" y="451"/>
                  <a:pt x="241" y="442"/>
                  <a:pt x="223" y="430"/>
                </a:cubicBezTo>
                <a:lnTo>
                  <a:pt x="193" y="460"/>
                </a:lnTo>
                <a:cubicBezTo>
                  <a:pt x="202" y="482"/>
                  <a:pt x="198" y="509"/>
                  <a:pt x="179" y="528"/>
                </a:cubicBezTo>
                <a:cubicBezTo>
                  <a:pt x="155" y="552"/>
                  <a:pt x="115" y="552"/>
                  <a:pt x="91" y="528"/>
                </a:cubicBezTo>
                <a:cubicBezTo>
                  <a:pt x="66" y="503"/>
                  <a:pt x="66" y="463"/>
                  <a:pt x="91" y="439"/>
                </a:cubicBezTo>
                <a:cubicBezTo>
                  <a:pt x="109" y="421"/>
                  <a:pt x="136" y="416"/>
                  <a:pt x="158" y="425"/>
                </a:cubicBezTo>
                <a:lnTo>
                  <a:pt x="189" y="395"/>
                </a:lnTo>
                <a:cubicBezTo>
                  <a:pt x="176" y="377"/>
                  <a:pt x="167" y="356"/>
                  <a:pt x="163" y="334"/>
                </a:cubicBezTo>
                <a:lnTo>
                  <a:pt x="121" y="334"/>
                </a:lnTo>
                <a:cubicBezTo>
                  <a:pt x="111" y="356"/>
                  <a:pt x="89" y="372"/>
                  <a:pt x="63" y="372"/>
                </a:cubicBezTo>
                <a:cubicBezTo>
                  <a:pt x="28" y="372"/>
                  <a:pt x="0" y="344"/>
                  <a:pt x="0" y="309"/>
                </a:cubicBezTo>
                <a:cubicBezTo>
                  <a:pt x="0" y="274"/>
                  <a:pt x="28" y="246"/>
                  <a:pt x="63" y="246"/>
                </a:cubicBezTo>
                <a:cubicBezTo>
                  <a:pt x="89" y="246"/>
                  <a:pt x="111" y="262"/>
                  <a:pt x="121" y="285"/>
                </a:cubicBezTo>
                <a:lnTo>
                  <a:pt x="163" y="285"/>
                </a:lnTo>
                <a:cubicBezTo>
                  <a:pt x="167" y="262"/>
                  <a:pt x="176" y="241"/>
                  <a:pt x="189" y="223"/>
                </a:cubicBezTo>
                <a:lnTo>
                  <a:pt x="158" y="193"/>
                </a:lnTo>
                <a:cubicBezTo>
                  <a:pt x="136" y="202"/>
                  <a:pt x="109" y="198"/>
                  <a:pt x="91" y="179"/>
                </a:cubicBezTo>
                <a:cubicBezTo>
                  <a:pt x="66" y="155"/>
                  <a:pt x="66" y="115"/>
                  <a:pt x="91" y="91"/>
                </a:cubicBezTo>
                <a:cubicBezTo>
                  <a:pt x="115" y="66"/>
                  <a:pt x="155" y="66"/>
                  <a:pt x="179" y="91"/>
                </a:cubicBezTo>
                <a:cubicBezTo>
                  <a:pt x="198" y="109"/>
                  <a:pt x="202" y="136"/>
                  <a:pt x="193" y="158"/>
                </a:cubicBezTo>
                <a:lnTo>
                  <a:pt x="223" y="189"/>
                </a:lnTo>
                <a:cubicBezTo>
                  <a:pt x="241" y="176"/>
                  <a:pt x="262" y="167"/>
                  <a:pt x="285" y="163"/>
                </a:cubicBezTo>
                <a:lnTo>
                  <a:pt x="285" y="121"/>
                </a:lnTo>
                <a:cubicBezTo>
                  <a:pt x="262" y="111"/>
                  <a:pt x="246" y="89"/>
                  <a:pt x="246" y="63"/>
                </a:cubicBezTo>
                <a:cubicBezTo>
                  <a:pt x="246" y="28"/>
                  <a:pt x="274" y="0"/>
                  <a:pt x="309" y="0"/>
                </a:cubicBezTo>
                <a:cubicBezTo>
                  <a:pt x="344" y="0"/>
                  <a:pt x="372" y="28"/>
                  <a:pt x="372" y="63"/>
                </a:cubicBezTo>
                <a:cubicBezTo>
                  <a:pt x="372" y="89"/>
                  <a:pt x="356" y="111"/>
                  <a:pt x="334" y="121"/>
                </a:cubicBezTo>
                <a:lnTo>
                  <a:pt x="334" y="163"/>
                </a:lnTo>
                <a:cubicBezTo>
                  <a:pt x="356" y="167"/>
                  <a:pt x="377" y="176"/>
                  <a:pt x="395" y="189"/>
                </a:cubicBezTo>
                <a:lnTo>
                  <a:pt x="425" y="158"/>
                </a:lnTo>
                <a:cubicBezTo>
                  <a:pt x="416" y="136"/>
                  <a:pt x="421" y="109"/>
                  <a:pt x="439" y="91"/>
                </a:cubicBezTo>
                <a:cubicBezTo>
                  <a:pt x="463" y="66"/>
                  <a:pt x="503" y="66"/>
                  <a:pt x="528" y="91"/>
                </a:cubicBezTo>
                <a:cubicBezTo>
                  <a:pt x="552" y="115"/>
                  <a:pt x="552" y="155"/>
                  <a:pt x="528" y="179"/>
                </a:cubicBezTo>
                <a:cubicBezTo>
                  <a:pt x="509" y="198"/>
                  <a:pt x="482" y="202"/>
                  <a:pt x="460" y="193"/>
                </a:cubicBezTo>
                <a:lnTo>
                  <a:pt x="430" y="223"/>
                </a:lnTo>
                <a:cubicBezTo>
                  <a:pt x="442" y="241"/>
                  <a:pt x="451" y="262"/>
                  <a:pt x="455" y="285"/>
                </a:cubicBezTo>
                <a:lnTo>
                  <a:pt x="498" y="285"/>
                </a:lnTo>
                <a:cubicBezTo>
                  <a:pt x="507" y="262"/>
                  <a:pt x="529" y="246"/>
                  <a:pt x="555" y="246"/>
                </a:cubicBezTo>
                <a:cubicBezTo>
                  <a:pt x="590" y="246"/>
                  <a:pt x="618" y="274"/>
                  <a:pt x="618" y="309"/>
                </a:cubicBezTo>
                <a:close/>
              </a:path>
            </a:pathLst>
          </a:custGeom>
          <a:solidFill>
            <a:srgbClr val="FC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23" name="图片 22" descr="D:\桌面文件\青少年卫生安全教育\u=3554612146,2980693716&amp;fm=253&amp;fmt=auto&amp;app=138&amp;f=JPEG.jpgu=3554612146,2980693716&amp;fm=253&amp;fmt=auto&amp;app=138&amp;f=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741410" y="3054985"/>
            <a:ext cx="2693670" cy="1905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 bldLvl="0" animBg="1"/>
      <p:bldP spid="91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2100" y="333114"/>
            <a:ext cx="11607800" cy="6191773"/>
          </a:xfrm>
          <a:prstGeom prst="rect">
            <a:avLst/>
          </a:prstGeom>
        </p:spPr>
      </p:pic>
      <p:sp>
        <p:nvSpPr>
          <p:cNvPr id="34" name="virus-molecule_65950"/>
          <p:cNvSpPr/>
          <p:nvPr/>
        </p:nvSpPr>
        <p:spPr>
          <a:xfrm>
            <a:off x="4343357" y="6325033"/>
            <a:ext cx="304843" cy="304367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  <a:gd name="T112" fmla="*/ 372171 w 604011"/>
              <a:gd name="T113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8" h="618">
                <a:moveTo>
                  <a:pt x="618" y="309"/>
                </a:moveTo>
                <a:cubicBezTo>
                  <a:pt x="618" y="344"/>
                  <a:pt x="590" y="372"/>
                  <a:pt x="555" y="372"/>
                </a:cubicBezTo>
                <a:cubicBezTo>
                  <a:pt x="529" y="372"/>
                  <a:pt x="507" y="356"/>
                  <a:pt x="498" y="334"/>
                </a:cubicBezTo>
                <a:lnTo>
                  <a:pt x="455" y="334"/>
                </a:lnTo>
                <a:cubicBezTo>
                  <a:pt x="451" y="356"/>
                  <a:pt x="442" y="377"/>
                  <a:pt x="430" y="395"/>
                </a:cubicBezTo>
                <a:lnTo>
                  <a:pt x="460" y="425"/>
                </a:lnTo>
                <a:cubicBezTo>
                  <a:pt x="482" y="416"/>
                  <a:pt x="509" y="421"/>
                  <a:pt x="528" y="439"/>
                </a:cubicBezTo>
                <a:cubicBezTo>
                  <a:pt x="552" y="463"/>
                  <a:pt x="552" y="503"/>
                  <a:pt x="528" y="528"/>
                </a:cubicBezTo>
                <a:cubicBezTo>
                  <a:pt x="503" y="552"/>
                  <a:pt x="463" y="552"/>
                  <a:pt x="439" y="528"/>
                </a:cubicBezTo>
                <a:cubicBezTo>
                  <a:pt x="421" y="509"/>
                  <a:pt x="416" y="482"/>
                  <a:pt x="425" y="460"/>
                </a:cubicBezTo>
                <a:lnTo>
                  <a:pt x="395" y="430"/>
                </a:lnTo>
                <a:cubicBezTo>
                  <a:pt x="377" y="442"/>
                  <a:pt x="356" y="451"/>
                  <a:pt x="334" y="455"/>
                </a:cubicBezTo>
                <a:lnTo>
                  <a:pt x="334" y="498"/>
                </a:lnTo>
                <a:cubicBezTo>
                  <a:pt x="356" y="507"/>
                  <a:pt x="372" y="529"/>
                  <a:pt x="372" y="555"/>
                </a:cubicBezTo>
                <a:cubicBezTo>
                  <a:pt x="372" y="590"/>
                  <a:pt x="344" y="618"/>
                  <a:pt x="309" y="618"/>
                </a:cubicBezTo>
                <a:cubicBezTo>
                  <a:pt x="274" y="618"/>
                  <a:pt x="246" y="590"/>
                  <a:pt x="246" y="555"/>
                </a:cubicBezTo>
                <a:cubicBezTo>
                  <a:pt x="246" y="529"/>
                  <a:pt x="262" y="507"/>
                  <a:pt x="285" y="498"/>
                </a:cubicBezTo>
                <a:lnTo>
                  <a:pt x="285" y="455"/>
                </a:lnTo>
                <a:cubicBezTo>
                  <a:pt x="262" y="451"/>
                  <a:pt x="241" y="442"/>
                  <a:pt x="223" y="430"/>
                </a:cubicBezTo>
                <a:lnTo>
                  <a:pt x="193" y="460"/>
                </a:lnTo>
                <a:cubicBezTo>
                  <a:pt x="202" y="482"/>
                  <a:pt x="198" y="509"/>
                  <a:pt x="179" y="528"/>
                </a:cubicBezTo>
                <a:cubicBezTo>
                  <a:pt x="155" y="552"/>
                  <a:pt x="115" y="552"/>
                  <a:pt x="91" y="528"/>
                </a:cubicBezTo>
                <a:cubicBezTo>
                  <a:pt x="66" y="503"/>
                  <a:pt x="66" y="463"/>
                  <a:pt x="91" y="439"/>
                </a:cubicBezTo>
                <a:cubicBezTo>
                  <a:pt x="109" y="421"/>
                  <a:pt x="136" y="416"/>
                  <a:pt x="158" y="425"/>
                </a:cubicBezTo>
                <a:lnTo>
                  <a:pt x="189" y="395"/>
                </a:lnTo>
                <a:cubicBezTo>
                  <a:pt x="176" y="377"/>
                  <a:pt x="167" y="356"/>
                  <a:pt x="163" y="334"/>
                </a:cubicBezTo>
                <a:lnTo>
                  <a:pt x="121" y="334"/>
                </a:lnTo>
                <a:cubicBezTo>
                  <a:pt x="111" y="356"/>
                  <a:pt x="89" y="372"/>
                  <a:pt x="63" y="372"/>
                </a:cubicBezTo>
                <a:cubicBezTo>
                  <a:pt x="28" y="372"/>
                  <a:pt x="0" y="344"/>
                  <a:pt x="0" y="309"/>
                </a:cubicBezTo>
                <a:cubicBezTo>
                  <a:pt x="0" y="274"/>
                  <a:pt x="28" y="246"/>
                  <a:pt x="63" y="246"/>
                </a:cubicBezTo>
                <a:cubicBezTo>
                  <a:pt x="89" y="246"/>
                  <a:pt x="111" y="262"/>
                  <a:pt x="121" y="285"/>
                </a:cubicBezTo>
                <a:lnTo>
                  <a:pt x="163" y="285"/>
                </a:lnTo>
                <a:cubicBezTo>
                  <a:pt x="167" y="262"/>
                  <a:pt x="176" y="241"/>
                  <a:pt x="189" y="223"/>
                </a:cubicBezTo>
                <a:lnTo>
                  <a:pt x="158" y="193"/>
                </a:lnTo>
                <a:cubicBezTo>
                  <a:pt x="136" y="202"/>
                  <a:pt x="109" y="198"/>
                  <a:pt x="91" y="179"/>
                </a:cubicBezTo>
                <a:cubicBezTo>
                  <a:pt x="66" y="155"/>
                  <a:pt x="66" y="115"/>
                  <a:pt x="91" y="91"/>
                </a:cubicBezTo>
                <a:cubicBezTo>
                  <a:pt x="115" y="66"/>
                  <a:pt x="155" y="66"/>
                  <a:pt x="179" y="91"/>
                </a:cubicBezTo>
                <a:cubicBezTo>
                  <a:pt x="198" y="109"/>
                  <a:pt x="202" y="136"/>
                  <a:pt x="193" y="158"/>
                </a:cubicBezTo>
                <a:lnTo>
                  <a:pt x="223" y="189"/>
                </a:lnTo>
                <a:cubicBezTo>
                  <a:pt x="241" y="176"/>
                  <a:pt x="262" y="167"/>
                  <a:pt x="285" y="163"/>
                </a:cubicBezTo>
                <a:lnTo>
                  <a:pt x="285" y="121"/>
                </a:lnTo>
                <a:cubicBezTo>
                  <a:pt x="262" y="111"/>
                  <a:pt x="246" y="89"/>
                  <a:pt x="246" y="63"/>
                </a:cubicBezTo>
                <a:cubicBezTo>
                  <a:pt x="246" y="28"/>
                  <a:pt x="274" y="0"/>
                  <a:pt x="309" y="0"/>
                </a:cubicBezTo>
                <a:cubicBezTo>
                  <a:pt x="344" y="0"/>
                  <a:pt x="372" y="28"/>
                  <a:pt x="372" y="63"/>
                </a:cubicBezTo>
                <a:cubicBezTo>
                  <a:pt x="372" y="89"/>
                  <a:pt x="356" y="111"/>
                  <a:pt x="334" y="121"/>
                </a:cubicBezTo>
                <a:lnTo>
                  <a:pt x="334" y="163"/>
                </a:lnTo>
                <a:cubicBezTo>
                  <a:pt x="356" y="167"/>
                  <a:pt x="377" y="176"/>
                  <a:pt x="395" y="189"/>
                </a:cubicBezTo>
                <a:lnTo>
                  <a:pt x="425" y="158"/>
                </a:lnTo>
                <a:cubicBezTo>
                  <a:pt x="416" y="136"/>
                  <a:pt x="421" y="109"/>
                  <a:pt x="439" y="91"/>
                </a:cubicBezTo>
                <a:cubicBezTo>
                  <a:pt x="463" y="66"/>
                  <a:pt x="503" y="66"/>
                  <a:pt x="528" y="91"/>
                </a:cubicBezTo>
                <a:cubicBezTo>
                  <a:pt x="552" y="115"/>
                  <a:pt x="552" y="155"/>
                  <a:pt x="528" y="179"/>
                </a:cubicBezTo>
                <a:cubicBezTo>
                  <a:pt x="509" y="198"/>
                  <a:pt x="482" y="202"/>
                  <a:pt x="460" y="193"/>
                </a:cubicBezTo>
                <a:lnTo>
                  <a:pt x="430" y="223"/>
                </a:lnTo>
                <a:cubicBezTo>
                  <a:pt x="442" y="241"/>
                  <a:pt x="451" y="262"/>
                  <a:pt x="455" y="285"/>
                </a:cubicBezTo>
                <a:lnTo>
                  <a:pt x="498" y="285"/>
                </a:lnTo>
                <a:cubicBezTo>
                  <a:pt x="507" y="262"/>
                  <a:pt x="529" y="246"/>
                  <a:pt x="555" y="246"/>
                </a:cubicBezTo>
                <a:cubicBezTo>
                  <a:pt x="590" y="246"/>
                  <a:pt x="618" y="274"/>
                  <a:pt x="618" y="309"/>
                </a:cubicBezTo>
                <a:close/>
              </a:path>
            </a:pathLst>
          </a:custGeom>
          <a:solidFill>
            <a:srgbClr val="FC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virus-molecule_65950"/>
          <p:cNvSpPr/>
          <p:nvPr/>
        </p:nvSpPr>
        <p:spPr>
          <a:xfrm>
            <a:off x="8076803" y="901700"/>
            <a:ext cx="508794" cy="508000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  <a:gd name="T112" fmla="*/ 372171 w 604011"/>
              <a:gd name="T113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8" h="618">
                <a:moveTo>
                  <a:pt x="618" y="309"/>
                </a:moveTo>
                <a:cubicBezTo>
                  <a:pt x="618" y="344"/>
                  <a:pt x="590" y="372"/>
                  <a:pt x="555" y="372"/>
                </a:cubicBezTo>
                <a:cubicBezTo>
                  <a:pt x="529" y="372"/>
                  <a:pt x="507" y="356"/>
                  <a:pt x="498" y="334"/>
                </a:cubicBezTo>
                <a:lnTo>
                  <a:pt x="455" y="334"/>
                </a:lnTo>
                <a:cubicBezTo>
                  <a:pt x="451" y="356"/>
                  <a:pt x="442" y="377"/>
                  <a:pt x="430" y="395"/>
                </a:cubicBezTo>
                <a:lnTo>
                  <a:pt x="460" y="425"/>
                </a:lnTo>
                <a:cubicBezTo>
                  <a:pt x="482" y="416"/>
                  <a:pt x="509" y="421"/>
                  <a:pt x="528" y="439"/>
                </a:cubicBezTo>
                <a:cubicBezTo>
                  <a:pt x="552" y="463"/>
                  <a:pt x="552" y="503"/>
                  <a:pt x="528" y="528"/>
                </a:cubicBezTo>
                <a:cubicBezTo>
                  <a:pt x="503" y="552"/>
                  <a:pt x="463" y="552"/>
                  <a:pt x="439" y="528"/>
                </a:cubicBezTo>
                <a:cubicBezTo>
                  <a:pt x="421" y="509"/>
                  <a:pt x="416" y="482"/>
                  <a:pt x="425" y="460"/>
                </a:cubicBezTo>
                <a:lnTo>
                  <a:pt x="395" y="430"/>
                </a:lnTo>
                <a:cubicBezTo>
                  <a:pt x="377" y="442"/>
                  <a:pt x="356" y="451"/>
                  <a:pt x="334" y="455"/>
                </a:cubicBezTo>
                <a:lnTo>
                  <a:pt x="334" y="498"/>
                </a:lnTo>
                <a:cubicBezTo>
                  <a:pt x="356" y="507"/>
                  <a:pt x="372" y="529"/>
                  <a:pt x="372" y="555"/>
                </a:cubicBezTo>
                <a:cubicBezTo>
                  <a:pt x="372" y="590"/>
                  <a:pt x="344" y="618"/>
                  <a:pt x="309" y="618"/>
                </a:cubicBezTo>
                <a:cubicBezTo>
                  <a:pt x="274" y="618"/>
                  <a:pt x="246" y="590"/>
                  <a:pt x="246" y="555"/>
                </a:cubicBezTo>
                <a:cubicBezTo>
                  <a:pt x="246" y="529"/>
                  <a:pt x="262" y="507"/>
                  <a:pt x="285" y="498"/>
                </a:cubicBezTo>
                <a:lnTo>
                  <a:pt x="285" y="455"/>
                </a:lnTo>
                <a:cubicBezTo>
                  <a:pt x="262" y="451"/>
                  <a:pt x="241" y="442"/>
                  <a:pt x="223" y="430"/>
                </a:cubicBezTo>
                <a:lnTo>
                  <a:pt x="193" y="460"/>
                </a:lnTo>
                <a:cubicBezTo>
                  <a:pt x="202" y="482"/>
                  <a:pt x="198" y="509"/>
                  <a:pt x="179" y="528"/>
                </a:cubicBezTo>
                <a:cubicBezTo>
                  <a:pt x="155" y="552"/>
                  <a:pt x="115" y="552"/>
                  <a:pt x="91" y="528"/>
                </a:cubicBezTo>
                <a:cubicBezTo>
                  <a:pt x="66" y="503"/>
                  <a:pt x="66" y="463"/>
                  <a:pt x="91" y="439"/>
                </a:cubicBezTo>
                <a:cubicBezTo>
                  <a:pt x="109" y="421"/>
                  <a:pt x="136" y="416"/>
                  <a:pt x="158" y="425"/>
                </a:cubicBezTo>
                <a:lnTo>
                  <a:pt x="189" y="395"/>
                </a:lnTo>
                <a:cubicBezTo>
                  <a:pt x="176" y="377"/>
                  <a:pt x="167" y="356"/>
                  <a:pt x="163" y="334"/>
                </a:cubicBezTo>
                <a:lnTo>
                  <a:pt x="121" y="334"/>
                </a:lnTo>
                <a:cubicBezTo>
                  <a:pt x="111" y="356"/>
                  <a:pt x="89" y="372"/>
                  <a:pt x="63" y="372"/>
                </a:cubicBezTo>
                <a:cubicBezTo>
                  <a:pt x="28" y="372"/>
                  <a:pt x="0" y="344"/>
                  <a:pt x="0" y="309"/>
                </a:cubicBezTo>
                <a:cubicBezTo>
                  <a:pt x="0" y="274"/>
                  <a:pt x="28" y="246"/>
                  <a:pt x="63" y="246"/>
                </a:cubicBezTo>
                <a:cubicBezTo>
                  <a:pt x="89" y="246"/>
                  <a:pt x="111" y="262"/>
                  <a:pt x="121" y="285"/>
                </a:cubicBezTo>
                <a:lnTo>
                  <a:pt x="163" y="285"/>
                </a:lnTo>
                <a:cubicBezTo>
                  <a:pt x="167" y="262"/>
                  <a:pt x="176" y="241"/>
                  <a:pt x="189" y="223"/>
                </a:cubicBezTo>
                <a:lnTo>
                  <a:pt x="158" y="193"/>
                </a:lnTo>
                <a:cubicBezTo>
                  <a:pt x="136" y="202"/>
                  <a:pt x="109" y="198"/>
                  <a:pt x="91" y="179"/>
                </a:cubicBezTo>
                <a:cubicBezTo>
                  <a:pt x="66" y="155"/>
                  <a:pt x="66" y="115"/>
                  <a:pt x="91" y="91"/>
                </a:cubicBezTo>
                <a:cubicBezTo>
                  <a:pt x="115" y="66"/>
                  <a:pt x="155" y="66"/>
                  <a:pt x="179" y="91"/>
                </a:cubicBezTo>
                <a:cubicBezTo>
                  <a:pt x="198" y="109"/>
                  <a:pt x="202" y="136"/>
                  <a:pt x="193" y="158"/>
                </a:cubicBezTo>
                <a:lnTo>
                  <a:pt x="223" y="189"/>
                </a:lnTo>
                <a:cubicBezTo>
                  <a:pt x="241" y="176"/>
                  <a:pt x="262" y="167"/>
                  <a:pt x="285" y="163"/>
                </a:cubicBezTo>
                <a:lnTo>
                  <a:pt x="285" y="121"/>
                </a:lnTo>
                <a:cubicBezTo>
                  <a:pt x="262" y="111"/>
                  <a:pt x="246" y="89"/>
                  <a:pt x="246" y="63"/>
                </a:cubicBezTo>
                <a:cubicBezTo>
                  <a:pt x="246" y="28"/>
                  <a:pt x="274" y="0"/>
                  <a:pt x="309" y="0"/>
                </a:cubicBezTo>
                <a:cubicBezTo>
                  <a:pt x="344" y="0"/>
                  <a:pt x="372" y="28"/>
                  <a:pt x="372" y="63"/>
                </a:cubicBezTo>
                <a:cubicBezTo>
                  <a:pt x="372" y="89"/>
                  <a:pt x="356" y="111"/>
                  <a:pt x="334" y="121"/>
                </a:cubicBezTo>
                <a:lnTo>
                  <a:pt x="334" y="163"/>
                </a:lnTo>
                <a:cubicBezTo>
                  <a:pt x="356" y="167"/>
                  <a:pt x="377" y="176"/>
                  <a:pt x="395" y="189"/>
                </a:cubicBezTo>
                <a:lnTo>
                  <a:pt x="425" y="158"/>
                </a:lnTo>
                <a:cubicBezTo>
                  <a:pt x="416" y="136"/>
                  <a:pt x="421" y="109"/>
                  <a:pt x="439" y="91"/>
                </a:cubicBezTo>
                <a:cubicBezTo>
                  <a:pt x="463" y="66"/>
                  <a:pt x="503" y="66"/>
                  <a:pt x="528" y="91"/>
                </a:cubicBezTo>
                <a:cubicBezTo>
                  <a:pt x="552" y="115"/>
                  <a:pt x="552" y="155"/>
                  <a:pt x="528" y="179"/>
                </a:cubicBezTo>
                <a:cubicBezTo>
                  <a:pt x="509" y="198"/>
                  <a:pt x="482" y="202"/>
                  <a:pt x="460" y="193"/>
                </a:cubicBezTo>
                <a:lnTo>
                  <a:pt x="430" y="223"/>
                </a:lnTo>
                <a:cubicBezTo>
                  <a:pt x="442" y="241"/>
                  <a:pt x="451" y="262"/>
                  <a:pt x="455" y="285"/>
                </a:cubicBezTo>
                <a:lnTo>
                  <a:pt x="498" y="285"/>
                </a:lnTo>
                <a:cubicBezTo>
                  <a:pt x="507" y="262"/>
                  <a:pt x="529" y="246"/>
                  <a:pt x="555" y="246"/>
                </a:cubicBezTo>
                <a:cubicBezTo>
                  <a:pt x="590" y="246"/>
                  <a:pt x="618" y="274"/>
                  <a:pt x="618" y="3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任意多边形: 形状 40"/>
          <p:cNvSpPr/>
          <p:nvPr/>
        </p:nvSpPr>
        <p:spPr>
          <a:xfrm flipH="1">
            <a:off x="11671299" y="6487198"/>
            <a:ext cx="520699" cy="370801"/>
          </a:xfrm>
          <a:custGeom>
            <a:avLst/>
            <a:gdLst>
              <a:gd name="connsiteX0" fmla="*/ 279400 w 838200"/>
              <a:gd name="connsiteY0" fmla="*/ 0 h 596900"/>
              <a:gd name="connsiteX1" fmla="*/ 838200 w 838200"/>
              <a:gd name="connsiteY1" fmla="*/ 558800 h 596900"/>
              <a:gd name="connsiteX2" fmla="*/ 834359 w 838200"/>
              <a:gd name="connsiteY2" fmla="*/ 596900 h 596900"/>
              <a:gd name="connsiteX3" fmla="*/ 0 w 838200"/>
              <a:gd name="connsiteY3" fmla="*/ 596900 h 596900"/>
              <a:gd name="connsiteX4" fmla="*/ 0 w 838200"/>
              <a:gd name="connsiteY4" fmla="*/ 77506 h 596900"/>
              <a:gd name="connsiteX5" fmla="*/ 61890 w 838200"/>
              <a:gd name="connsiteY5" fmla="*/ 43913 h 596900"/>
              <a:gd name="connsiteX6" fmla="*/ 279400 w 838200"/>
              <a:gd name="connsiteY6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200" h="596900">
                <a:moveTo>
                  <a:pt x="279400" y="0"/>
                </a:moveTo>
                <a:cubicBezTo>
                  <a:pt x="588017" y="0"/>
                  <a:pt x="838200" y="250183"/>
                  <a:pt x="838200" y="558800"/>
                </a:cubicBezTo>
                <a:lnTo>
                  <a:pt x="834359" y="596900"/>
                </a:lnTo>
                <a:lnTo>
                  <a:pt x="0" y="596900"/>
                </a:lnTo>
                <a:lnTo>
                  <a:pt x="0" y="77506"/>
                </a:lnTo>
                <a:lnTo>
                  <a:pt x="61890" y="43913"/>
                </a:lnTo>
                <a:cubicBezTo>
                  <a:pt x="128744" y="15637"/>
                  <a:pt x="202246" y="0"/>
                  <a:pt x="279400" y="0"/>
                </a:cubicBezTo>
                <a:close/>
              </a:path>
            </a:pathLst>
          </a:custGeom>
          <a:solidFill>
            <a:srgbClr val="FC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137520" y="2026698"/>
            <a:ext cx="5158537" cy="1107073"/>
            <a:chOff x="1369749" y="2255752"/>
            <a:chExt cx="5158537" cy="1107073"/>
          </a:xfrm>
        </p:grpSpPr>
        <p:grpSp>
          <p:nvGrpSpPr>
            <p:cNvPr id="12" name="组合 11"/>
            <p:cNvGrpSpPr/>
            <p:nvPr/>
          </p:nvGrpSpPr>
          <p:grpSpPr>
            <a:xfrm>
              <a:off x="2603986" y="2322427"/>
              <a:ext cx="3924300" cy="1040398"/>
              <a:chOff x="2626846" y="2322427"/>
              <a:chExt cx="3924300" cy="1040398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2626846" y="2779260"/>
                <a:ext cx="3886200" cy="583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zh-CN" altLang="en-US" sz="3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  <a:sym typeface="+mn-lt"/>
                  </a:rPr>
                  <a:t>手卫生防治肠道感染</a:t>
                </a:r>
                <a:endParaRPr lang="zh-CN" altLang="en-US" sz="320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2664946" y="2322427"/>
                <a:ext cx="3886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800" spc="600">
                    <a:solidFill>
                      <a:srgbClr val="FC6E30"/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  <a:sym typeface="+mn-lt"/>
                  </a:rPr>
                  <a:t>PART.</a:t>
                </a:r>
                <a:endParaRPr lang="zh-CN" altLang="en-US" sz="2800" spc="600">
                  <a:solidFill>
                    <a:srgbClr val="FC6E30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369749" y="2255752"/>
              <a:ext cx="1196137" cy="1033708"/>
              <a:chOff x="1389901" y="2360457"/>
              <a:chExt cx="1196137" cy="1033708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1389901" y="2360457"/>
                <a:ext cx="1190014" cy="1033708"/>
                <a:chOff x="1389901" y="2360457"/>
                <a:chExt cx="1190014" cy="1033708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1709058" y="2523308"/>
                  <a:ext cx="870857" cy="870857"/>
                </a:xfrm>
                <a:prstGeom prst="ellipse">
                  <a:avLst/>
                </a:prstGeom>
                <a:solidFill>
                  <a:srgbClr val="FC6E3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</a:endParaRPr>
                </a:p>
              </p:txBody>
            </p:sp>
            <p:grpSp>
              <p:nvGrpSpPr>
                <p:cNvPr id="10" name="组合 9"/>
                <p:cNvGrpSpPr/>
                <p:nvPr/>
              </p:nvGrpSpPr>
              <p:grpSpPr>
                <a:xfrm>
                  <a:off x="1389901" y="2360457"/>
                  <a:ext cx="544277" cy="481802"/>
                  <a:chOff x="1400773" y="2360457"/>
                  <a:chExt cx="610684" cy="540586"/>
                </a:xfrm>
              </p:grpSpPr>
              <p:sp>
                <p:nvSpPr>
                  <p:cNvPr id="33" name="virus-molecule_65950"/>
                  <p:cNvSpPr/>
                  <p:nvPr/>
                </p:nvSpPr>
                <p:spPr>
                  <a:xfrm>
                    <a:off x="1400773" y="2544093"/>
                    <a:ext cx="357508" cy="356950"/>
                  </a:xfrm>
                  <a:custGeom>
                    <a:avLst/>
                    <a:gdLst>
                      <a:gd name="T0" fmla="*/ 372171 w 604011"/>
                      <a:gd name="T1" fmla="*/ 372171 w 604011"/>
                      <a:gd name="T2" fmla="*/ 372171 w 604011"/>
                      <a:gd name="T3" fmla="*/ 372171 w 604011"/>
                      <a:gd name="T4" fmla="*/ 372171 w 604011"/>
                      <a:gd name="T5" fmla="*/ 372171 w 604011"/>
                      <a:gd name="T6" fmla="*/ 372171 w 604011"/>
                      <a:gd name="T7" fmla="*/ 372171 w 604011"/>
                      <a:gd name="T8" fmla="*/ 372171 w 604011"/>
                      <a:gd name="T9" fmla="*/ 372171 w 604011"/>
                      <a:gd name="T10" fmla="*/ 372171 w 604011"/>
                      <a:gd name="T11" fmla="*/ 372171 w 604011"/>
                      <a:gd name="T12" fmla="*/ 372171 w 604011"/>
                      <a:gd name="T13" fmla="*/ 372171 w 604011"/>
                      <a:gd name="T14" fmla="*/ 372171 w 604011"/>
                      <a:gd name="T15" fmla="*/ 372171 w 604011"/>
                      <a:gd name="T16" fmla="*/ 372171 w 604011"/>
                      <a:gd name="T17" fmla="*/ 372171 w 604011"/>
                      <a:gd name="T18" fmla="*/ 372171 w 604011"/>
                      <a:gd name="T19" fmla="*/ 372171 w 604011"/>
                      <a:gd name="T20" fmla="*/ 372171 w 604011"/>
                      <a:gd name="T21" fmla="*/ 372171 w 604011"/>
                      <a:gd name="T22" fmla="*/ 372171 w 604011"/>
                      <a:gd name="T23" fmla="*/ 372171 w 604011"/>
                      <a:gd name="T24" fmla="*/ 372171 w 604011"/>
                      <a:gd name="T25" fmla="*/ 372171 w 604011"/>
                      <a:gd name="T26" fmla="*/ 372171 w 604011"/>
                      <a:gd name="T27" fmla="*/ 372171 w 604011"/>
                      <a:gd name="T28" fmla="*/ 372171 w 604011"/>
                      <a:gd name="T29" fmla="*/ 372171 w 604011"/>
                      <a:gd name="T30" fmla="*/ 372171 w 604011"/>
                      <a:gd name="T31" fmla="*/ 372171 w 604011"/>
                      <a:gd name="T32" fmla="*/ 372171 w 604011"/>
                      <a:gd name="T33" fmla="*/ 372171 w 604011"/>
                      <a:gd name="T34" fmla="*/ 372171 w 604011"/>
                      <a:gd name="T35" fmla="*/ 372171 w 604011"/>
                      <a:gd name="T36" fmla="*/ 372171 w 604011"/>
                      <a:gd name="T37" fmla="*/ 372171 w 604011"/>
                      <a:gd name="T38" fmla="*/ 372171 w 604011"/>
                      <a:gd name="T39" fmla="*/ 372171 w 604011"/>
                      <a:gd name="T40" fmla="*/ 372171 w 604011"/>
                      <a:gd name="T41" fmla="*/ 372171 w 604011"/>
                      <a:gd name="T42" fmla="*/ 372171 w 604011"/>
                      <a:gd name="T43" fmla="*/ 372171 w 604011"/>
                      <a:gd name="T44" fmla="*/ 372171 w 604011"/>
                      <a:gd name="T45" fmla="*/ 372171 w 604011"/>
                      <a:gd name="T46" fmla="*/ 372171 w 604011"/>
                      <a:gd name="T47" fmla="*/ 372171 w 604011"/>
                      <a:gd name="T48" fmla="*/ 372171 w 604011"/>
                      <a:gd name="T49" fmla="*/ 372171 w 604011"/>
                      <a:gd name="T50" fmla="*/ 372171 w 604011"/>
                      <a:gd name="T51" fmla="*/ 372171 w 604011"/>
                      <a:gd name="T52" fmla="*/ 372171 w 604011"/>
                      <a:gd name="T53" fmla="*/ 372171 w 604011"/>
                      <a:gd name="T54" fmla="*/ 372171 w 604011"/>
                      <a:gd name="T55" fmla="*/ 372171 w 604011"/>
                      <a:gd name="T56" fmla="*/ 372171 w 604011"/>
                      <a:gd name="T57" fmla="*/ 372171 w 604011"/>
                      <a:gd name="T58" fmla="*/ 372171 w 604011"/>
                      <a:gd name="T59" fmla="*/ 372171 w 604011"/>
                      <a:gd name="T60" fmla="*/ 372171 w 604011"/>
                      <a:gd name="T61" fmla="*/ 372171 w 604011"/>
                      <a:gd name="T62" fmla="*/ 372171 w 604011"/>
                      <a:gd name="T63" fmla="*/ 372171 w 604011"/>
                      <a:gd name="T64" fmla="*/ 372171 w 604011"/>
                      <a:gd name="T65" fmla="*/ 372171 w 604011"/>
                      <a:gd name="T66" fmla="*/ 372171 w 604011"/>
                      <a:gd name="T67" fmla="*/ 372171 w 604011"/>
                      <a:gd name="T68" fmla="*/ 372171 w 604011"/>
                      <a:gd name="T69" fmla="*/ 372171 w 604011"/>
                      <a:gd name="T70" fmla="*/ 372171 w 604011"/>
                      <a:gd name="T71" fmla="*/ 372171 w 604011"/>
                      <a:gd name="T72" fmla="*/ 372171 w 604011"/>
                      <a:gd name="T73" fmla="*/ 372171 w 604011"/>
                      <a:gd name="T74" fmla="*/ 372171 w 604011"/>
                      <a:gd name="T75" fmla="*/ 372171 w 604011"/>
                      <a:gd name="T76" fmla="*/ 372171 w 604011"/>
                      <a:gd name="T77" fmla="*/ 372171 w 604011"/>
                      <a:gd name="T78" fmla="*/ 372171 w 604011"/>
                      <a:gd name="T79" fmla="*/ 372171 w 604011"/>
                      <a:gd name="T80" fmla="*/ 372171 w 604011"/>
                      <a:gd name="T81" fmla="*/ 372171 w 604011"/>
                      <a:gd name="T82" fmla="*/ 372171 w 604011"/>
                      <a:gd name="T83" fmla="*/ 372171 w 604011"/>
                      <a:gd name="T84" fmla="*/ 372171 w 604011"/>
                      <a:gd name="T85" fmla="*/ 372171 w 604011"/>
                      <a:gd name="T86" fmla="*/ 372171 w 604011"/>
                      <a:gd name="T87" fmla="*/ 372171 w 604011"/>
                      <a:gd name="T88" fmla="*/ 372171 w 604011"/>
                      <a:gd name="T89" fmla="*/ 372171 w 604011"/>
                      <a:gd name="T90" fmla="*/ 372171 w 604011"/>
                      <a:gd name="T91" fmla="*/ 372171 w 604011"/>
                      <a:gd name="T92" fmla="*/ 372171 w 604011"/>
                      <a:gd name="T93" fmla="*/ 372171 w 604011"/>
                      <a:gd name="T94" fmla="*/ 372171 w 604011"/>
                      <a:gd name="T95" fmla="*/ 372171 w 604011"/>
                      <a:gd name="T96" fmla="*/ 372171 w 604011"/>
                      <a:gd name="T97" fmla="*/ 372171 w 604011"/>
                      <a:gd name="T98" fmla="*/ 372171 w 604011"/>
                      <a:gd name="T99" fmla="*/ 372171 w 604011"/>
                      <a:gd name="T100" fmla="*/ 372171 w 604011"/>
                      <a:gd name="T101" fmla="*/ 372171 w 604011"/>
                      <a:gd name="T102" fmla="*/ 372171 w 604011"/>
                      <a:gd name="T103" fmla="*/ 372171 w 604011"/>
                      <a:gd name="T104" fmla="*/ 372171 w 604011"/>
                      <a:gd name="T105" fmla="*/ 372171 w 604011"/>
                      <a:gd name="T106" fmla="*/ 372171 w 604011"/>
                      <a:gd name="T107" fmla="*/ 372171 w 604011"/>
                      <a:gd name="T108" fmla="*/ 372171 w 604011"/>
                      <a:gd name="T109" fmla="*/ 372171 w 604011"/>
                      <a:gd name="T110" fmla="*/ 372171 w 604011"/>
                      <a:gd name="T111" fmla="*/ 372171 w 604011"/>
                      <a:gd name="T112" fmla="*/ 372171 w 604011"/>
                      <a:gd name="T113" fmla="*/ 372171 w 6040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618" h="618">
                        <a:moveTo>
                          <a:pt x="618" y="309"/>
                        </a:moveTo>
                        <a:cubicBezTo>
                          <a:pt x="618" y="344"/>
                          <a:pt x="590" y="372"/>
                          <a:pt x="555" y="372"/>
                        </a:cubicBezTo>
                        <a:cubicBezTo>
                          <a:pt x="529" y="372"/>
                          <a:pt x="507" y="356"/>
                          <a:pt x="498" y="334"/>
                        </a:cubicBezTo>
                        <a:lnTo>
                          <a:pt x="455" y="334"/>
                        </a:lnTo>
                        <a:cubicBezTo>
                          <a:pt x="451" y="356"/>
                          <a:pt x="442" y="377"/>
                          <a:pt x="430" y="395"/>
                        </a:cubicBezTo>
                        <a:lnTo>
                          <a:pt x="460" y="425"/>
                        </a:lnTo>
                        <a:cubicBezTo>
                          <a:pt x="482" y="416"/>
                          <a:pt x="509" y="421"/>
                          <a:pt x="528" y="439"/>
                        </a:cubicBezTo>
                        <a:cubicBezTo>
                          <a:pt x="552" y="463"/>
                          <a:pt x="552" y="503"/>
                          <a:pt x="528" y="528"/>
                        </a:cubicBezTo>
                        <a:cubicBezTo>
                          <a:pt x="503" y="552"/>
                          <a:pt x="463" y="552"/>
                          <a:pt x="439" y="528"/>
                        </a:cubicBezTo>
                        <a:cubicBezTo>
                          <a:pt x="421" y="509"/>
                          <a:pt x="416" y="482"/>
                          <a:pt x="425" y="460"/>
                        </a:cubicBezTo>
                        <a:lnTo>
                          <a:pt x="395" y="430"/>
                        </a:lnTo>
                        <a:cubicBezTo>
                          <a:pt x="377" y="442"/>
                          <a:pt x="356" y="451"/>
                          <a:pt x="334" y="455"/>
                        </a:cubicBezTo>
                        <a:lnTo>
                          <a:pt x="334" y="498"/>
                        </a:lnTo>
                        <a:cubicBezTo>
                          <a:pt x="356" y="507"/>
                          <a:pt x="372" y="529"/>
                          <a:pt x="372" y="555"/>
                        </a:cubicBezTo>
                        <a:cubicBezTo>
                          <a:pt x="372" y="590"/>
                          <a:pt x="344" y="618"/>
                          <a:pt x="309" y="618"/>
                        </a:cubicBezTo>
                        <a:cubicBezTo>
                          <a:pt x="274" y="618"/>
                          <a:pt x="246" y="590"/>
                          <a:pt x="246" y="555"/>
                        </a:cubicBezTo>
                        <a:cubicBezTo>
                          <a:pt x="246" y="529"/>
                          <a:pt x="262" y="507"/>
                          <a:pt x="285" y="498"/>
                        </a:cubicBezTo>
                        <a:lnTo>
                          <a:pt x="285" y="455"/>
                        </a:lnTo>
                        <a:cubicBezTo>
                          <a:pt x="262" y="451"/>
                          <a:pt x="241" y="442"/>
                          <a:pt x="223" y="430"/>
                        </a:cubicBezTo>
                        <a:lnTo>
                          <a:pt x="193" y="460"/>
                        </a:lnTo>
                        <a:cubicBezTo>
                          <a:pt x="202" y="482"/>
                          <a:pt x="198" y="509"/>
                          <a:pt x="179" y="528"/>
                        </a:cubicBezTo>
                        <a:cubicBezTo>
                          <a:pt x="155" y="552"/>
                          <a:pt x="115" y="552"/>
                          <a:pt x="91" y="528"/>
                        </a:cubicBezTo>
                        <a:cubicBezTo>
                          <a:pt x="66" y="503"/>
                          <a:pt x="66" y="463"/>
                          <a:pt x="91" y="439"/>
                        </a:cubicBezTo>
                        <a:cubicBezTo>
                          <a:pt x="109" y="421"/>
                          <a:pt x="136" y="416"/>
                          <a:pt x="158" y="425"/>
                        </a:cubicBezTo>
                        <a:lnTo>
                          <a:pt x="189" y="395"/>
                        </a:lnTo>
                        <a:cubicBezTo>
                          <a:pt x="176" y="377"/>
                          <a:pt x="167" y="356"/>
                          <a:pt x="163" y="334"/>
                        </a:cubicBezTo>
                        <a:lnTo>
                          <a:pt x="121" y="334"/>
                        </a:lnTo>
                        <a:cubicBezTo>
                          <a:pt x="111" y="356"/>
                          <a:pt x="89" y="372"/>
                          <a:pt x="63" y="372"/>
                        </a:cubicBezTo>
                        <a:cubicBezTo>
                          <a:pt x="28" y="372"/>
                          <a:pt x="0" y="344"/>
                          <a:pt x="0" y="309"/>
                        </a:cubicBezTo>
                        <a:cubicBezTo>
                          <a:pt x="0" y="274"/>
                          <a:pt x="28" y="246"/>
                          <a:pt x="63" y="246"/>
                        </a:cubicBezTo>
                        <a:cubicBezTo>
                          <a:pt x="89" y="246"/>
                          <a:pt x="111" y="262"/>
                          <a:pt x="121" y="285"/>
                        </a:cubicBezTo>
                        <a:lnTo>
                          <a:pt x="163" y="285"/>
                        </a:lnTo>
                        <a:cubicBezTo>
                          <a:pt x="167" y="262"/>
                          <a:pt x="176" y="241"/>
                          <a:pt x="189" y="223"/>
                        </a:cubicBezTo>
                        <a:lnTo>
                          <a:pt x="158" y="193"/>
                        </a:lnTo>
                        <a:cubicBezTo>
                          <a:pt x="136" y="202"/>
                          <a:pt x="109" y="198"/>
                          <a:pt x="91" y="179"/>
                        </a:cubicBezTo>
                        <a:cubicBezTo>
                          <a:pt x="66" y="155"/>
                          <a:pt x="66" y="115"/>
                          <a:pt x="91" y="91"/>
                        </a:cubicBezTo>
                        <a:cubicBezTo>
                          <a:pt x="115" y="66"/>
                          <a:pt x="155" y="66"/>
                          <a:pt x="179" y="91"/>
                        </a:cubicBezTo>
                        <a:cubicBezTo>
                          <a:pt x="198" y="109"/>
                          <a:pt x="202" y="136"/>
                          <a:pt x="193" y="158"/>
                        </a:cubicBezTo>
                        <a:lnTo>
                          <a:pt x="223" y="189"/>
                        </a:lnTo>
                        <a:cubicBezTo>
                          <a:pt x="241" y="176"/>
                          <a:pt x="262" y="167"/>
                          <a:pt x="285" y="163"/>
                        </a:cubicBezTo>
                        <a:lnTo>
                          <a:pt x="285" y="121"/>
                        </a:lnTo>
                        <a:cubicBezTo>
                          <a:pt x="262" y="111"/>
                          <a:pt x="246" y="89"/>
                          <a:pt x="246" y="63"/>
                        </a:cubicBezTo>
                        <a:cubicBezTo>
                          <a:pt x="246" y="28"/>
                          <a:pt x="274" y="0"/>
                          <a:pt x="309" y="0"/>
                        </a:cubicBezTo>
                        <a:cubicBezTo>
                          <a:pt x="344" y="0"/>
                          <a:pt x="372" y="28"/>
                          <a:pt x="372" y="63"/>
                        </a:cubicBezTo>
                        <a:cubicBezTo>
                          <a:pt x="372" y="89"/>
                          <a:pt x="356" y="111"/>
                          <a:pt x="334" y="121"/>
                        </a:cubicBezTo>
                        <a:lnTo>
                          <a:pt x="334" y="163"/>
                        </a:lnTo>
                        <a:cubicBezTo>
                          <a:pt x="356" y="167"/>
                          <a:pt x="377" y="176"/>
                          <a:pt x="395" y="189"/>
                        </a:cubicBezTo>
                        <a:lnTo>
                          <a:pt x="425" y="158"/>
                        </a:lnTo>
                        <a:cubicBezTo>
                          <a:pt x="416" y="136"/>
                          <a:pt x="421" y="109"/>
                          <a:pt x="439" y="91"/>
                        </a:cubicBezTo>
                        <a:cubicBezTo>
                          <a:pt x="463" y="66"/>
                          <a:pt x="503" y="66"/>
                          <a:pt x="528" y="91"/>
                        </a:cubicBezTo>
                        <a:cubicBezTo>
                          <a:pt x="552" y="115"/>
                          <a:pt x="552" y="155"/>
                          <a:pt x="528" y="179"/>
                        </a:cubicBezTo>
                        <a:cubicBezTo>
                          <a:pt x="509" y="198"/>
                          <a:pt x="482" y="202"/>
                          <a:pt x="460" y="193"/>
                        </a:cubicBezTo>
                        <a:lnTo>
                          <a:pt x="430" y="223"/>
                        </a:lnTo>
                        <a:cubicBezTo>
                          <a:pt x="442" y="241"/>
                          <a:pt x="451" y="262"/>
                          <a:pt x="455" y="285"/>
                        </a:cubicBezTo>
                        <a:lnTo>
                          <a:pt x="498" y="285"/>
                        </a:lnTo>
                        <a:cubicBezTo>
                          <a:pt x="507" y="262"/>
                          <a:pt x="529" y="246"/>
                          <a:pt x="555" y="246"/>
                        </a:cubicBezTo>
                        <a:cubicBezTo>
                          <a:pt x="590" y="246"/>
                          <a:pt x="618" y="274"/>
                          <a:pt x="618" y="309"/>
                        </a:cubicBezTo>
                        <a:close/>
                      </a:path>
                    </a:pathLst>
                  </a:custGeom>
                  <a:solidFill>
                    <a:srgbClr val="FC6E3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virus-molecule_65950"/>
                  <p:cNvSpPr/>
                  <p:nvPr/>
                </p:nvSpPr>
                <p:spPr>
                  <a:xfrm>
                    <a:off x="1849441" y="2360457"/>
                    <a:ext cx="162016" cy="161763"/>
                  </a:xfrm>
                  <a:custGeom>
                    <a:avLst/>
                    <a:gdLst>
                      <a:gd name="T0" fmla="*/ 372171 w 604011"/>
                      <a:gd name="T1" fmla="*/ 372171 w 604011"/>
                      <a:gd name="T2" fmla="*/ 372171 w 604011"/>
                      <a:gd name="T3" fmla="*/ 372171 w 604011"/>
                      <a:gd name="T4" fmla="*/ 372171 w 604011"/>
                      <a:gd name="T5" fmla="*/ 372171 w 604011"/>
                      <a:gd name="T6" fmla="*/ 372171 w 604011"/>
                      <a:gd name="T7" fmla="*/ 372171 w 604011"/>
                      <a:gd name="T8" fmla="*/ 372171 w 604011"/>
                      <a:gd name="T9" fmla="*/ 372171 w 604011"/>
                      <a:gd name="T10" fmla="*/ 372171 w 604011"/>
                      <a:gd name="T11" fmla="*/ 372171 w 604011"/>
                      <a:gd name="T12" fmla="*/ 372171 w 604011"/>
                      <a:gd name="T13" fmla="*/ 372171 w 604011"/>
                      <a:gd name="T14" fmla="*/ 372171 w 604011"/>
                      <a:gd name="T15" fmla="*/ 372171 w 604011"/>
                      <a:gd name="T16" fmla="*/ 372171 w 604011"/>
                      <a:gd name="T17" fmla="*/ 372171 w 604011"/>
                      <a:gd name="T18" fmla="*/ 372171 w 604011"/>
                      <a:gd name="T19" fmla="*/ 372171 w 604011"/>
                      <a:gd name="T20" fmla="*/ 372171 w 604011"/>
                      <a:gd name="T21" fmla="*/ 372171 w 604011"/>
                      <a:gd name="T22" fmla="*/ 372171 w 604011"/>
                      <a:gd name="T23" fmla="*/ 372171 w 604011"/>
                      <a:gd name="T24" fmla="*/ 372171 w 604011"/>
                      <a:gd name="T25" fmla="*/ 372171 w 604011"/>
                      <a:gd name="T26" fmla="*/ 372171 w 604011"/>
                      <a:gd name="T27" fmla="*/ 372171 w 604011"/>
                      <a:gd name="T28" fmla="*/ 372171 w 604011"/>
                      <a:gd name="T29" fmla="*/ 372171 w 604011"/>
                      <a:gd name="T30" fmla="*/ 372171 w 604011"/>
                      <a:gd name="T31" fmla="*/ 372171 w 604011"/>
                      <a:gd name="T32" fmla="*/ 372171 w 604011"/>
                      <a:gd name="T33" fmla="*/ 372171 w 604011"/>
                      <a:gd name="T34" fmla="*/ 372171 w 604011"/>
                      <a:gd name="T35" fmla="*/ 372171 w 604011"/>
                      <a:gd name="T36" fmla="*/ 372171 w 604011"/>
                      <a:gd name="T37" fmla="*/ 372171 w 604011"/>
                      <a:gd name="T38" fmla="*/ 372171 w 604011"/>
                      <a:gd name="T39" fmla="*/ 372171 w 604011"/>
                      <a:gd name="T40" fmla="*/ 372171 w 604011"/>
                      <a:gd name="T41" fmla="*/ 372171 w 604011"/>
                      <a:gd name="T42" fmla="*/ 372171 w 604011"/>
                      <a:gd name="T43" fmla="*/ 372171 w 604011"/>
                      <a:gd name="T44" fmla="*/ 372171 w 604011"/>
                      <a:gd name="T45" fmla="*/ 372171 w 604011"/>
                      <a:gd name="T46" fmla="*/ 372171 w 604011"/>
                      <a:gd name="T47" fmla="*/ 372171 w 604011"/>
                      <a:gd name="T48" fmla="*/ 372171 w 604011"/>
                      <a:gd name="T49" fmla="*/ 372171 w 604011"/>
                      <a:gd name="T50" fmla="*/ 372171 w 604011"/>
                      <a:gd name="T51" fmla="*/ 372171 w 604011"/>
                      <a:gd name="T52" fmla="*/ 372171 w 604011"/>
                      <a:gd name="T53" fmla="*/ 372171 w 604011"/>
                      <a:gd name="T54" fmla="*/ 372171 w 604011"/>
                      <a:gd name="T55" fmla="*/ 372171 w 604011"/>
                      <a:gd name="T56" fmla="*/ 372171 w 604011"/>
                      <a:gd name="T57" fmla="*/ 372171 w 604011"/>
                      <a:gd name="T58" fmla="*/ 372171 w 604011"/>
                      <a:gd name="T59" fmla="*/ 372171 w 604011"/>
                      <a:gd name="T60" fmla="*/ 372171 w 604011"/>
                      <a:gd name="T61" fmla="*/ 372171 w 604011"/>
                      <a:gd name="T62" fmla="*/ 372171 w 604011"/>
                      <a:gd name="T63" fmla="*/ 372171 w 604011"/>
                      <a:gd name="T64" fmla="*/ 372171 w 604011"/>
                      <a:gd name="T65" fmla="*/ 372171 w 604011"/>
                      <a:gd name="T66" fmla="*/ 372171 w 604011"/>
                      <a:gd name="T67" fmla="*/ 372171 w 604011"/>
                      <a:gd name="T68" fmla="*/ 372171 w 604011"/>
                      <a:gd name="T69" fmla="*/ 372171 w 604011"/>
                      <a:gd name="T70" fmla="*/ 372171 w 604011"/>
                      <a:gd name="T71" fmla="*/ 372171 w 604011"/>
                      <a:gd name="T72" fmla="*/ 372171 w 604011"/>
                      <a:gd name="T73" fmla="*/ 372171 w 604011"/>
                      <a:gd name="T74" fmla="*/ 372171 w 604011"/>
                      <a:gd name="T75" fmla="*/ 372171 w 604011"/>
                      <a:gd name="T76" fmla="*/ 372171 w 604011"/>
                      <a:gd name="T77" fmla="*/ 372171 w 604011"/>
                      <a:gd name="T78" fmla="*/ 372171 w 604011"/>
                      <a:gd name="T79" fmla="*/ 372171 w 604011"/>
                      <a:gd name="T80" fmla="*/ 372171 w 604011"/>
                      <a:gd name="T81" fmla="*/ 372171 w 604011"/>
                      <a:gd name="T82" fmla="*/ 372171 w 604011"/>
                      <a:gd name="T83" fmla="*/ 372171 w 604011"/>
                      <a:gd name="T84" fmla="*/ 372171 w 604011"/>
                      <a:gd name="T85" fmla="*/ 372171 w 604011"/>
                      <a:gd name="T86" fmla="*/ 372171 w 604011"/>
                      <a:gd name="T87" fmla="*/ 372171 w 604011"/>
                      <a:gd name="T88" fmla="*/ 372171 w 604011"/>
                      <a:gd name="T89" fmla="*/ 372171 w 604011"/>
                      <a:gd name="T90" fmla="*/ 372171 w 604011"/>
                      <a:gd name="T91" fmla="*/ 372171 w 604011"/>
                      <a:gd name="T92" fmla="*/ 372171 w 604011"/>
                      <a:gd name="T93" fmla="*/ 372171 w 604011"/>
                      <a:gd name="T94" fmla="*/ 372171 w 604011"/>
                      <a:gd name="T95" fmla="*/ 372171 w 604011"/>
                      <a:gd name="T96" fmla="*/ 372171 w 604011"/>
                      <a:gd name="T97" fmla="*/ 372171 w 604011"/>
                      <a:gd name="T98" fmla="*/ 372171 w 604011"/>
                      <a:gd name="T99" fmla="*/ 372171 w 604011"/>
                      <a:gd name="T100" fmla="*/ 372171 w 604011"/>
                      <a:gd name="T101" fmla="*/ 372171 w 604011"/>
                      <a:gd name="T102" fmla="*/ 372171 w 604011"/>
                      <a:gd name="T103" fmla="*/ 372171 w 604011"/>
                      <a:gd name="T104" fmla="*/ 372171 w 604011"/>
                      <a:gd name="T105" fmla="*/ 372171 w 604011"/>
                      <a:gd name="T106" fmla="*/ 372171 w 604011"/>
                      <a:gd name="T107" fmla="*/ 372171 w 604011"/>
                      <a:gd name="T108" fmla="*/ 372171 w 604011"/>
                      <a:gd name="T109" fmla="*/ 372171 w 604011"/>
                      <a:gd name="T110" fmla="*/ 372171 w 604011"/>
                      <a:gd name="T111" fmla="*/ 372171 w 604011"/>
                      <a:gd name="T112" fmla="*/ 372171 w 604011"/>
                      <a:gd name="T113" fmla="*/ 372171 w 6040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618" h="618">
                        <a:moveTo>
                          <a:pt x="618" y="309"/>
                        </a:moveTo>
                        <a:cubicBezTo>
                          <a:pt x="618" y="344"/>
                          <a:pt x="590" y="372"/>
                          <a:pt x="555" y="372"/>
                        </a:cubicBezTo>
                        <a:cubicBezTo>
                          <a:pt x="529" y="372"/>
                          <a:pt x="507" y="356"/>
                          <a:pt x="498" y="334"/>
                        </a:cubicBezTo>
                        <a:lnTo>
                          <a:pt x="455" y="334"/>
                        </a:lnTo>
                        <a:cubicBezTo>
                          <a:pt x="451" y="356"/>
                          <a:pt x="442" y="377"/>
                          <a:pt x="430" y="395"/>
                        </a:cubicBezTo>
                        <a:lnTo>
                          <a:pt x="460" y="425"/>
                        </a:lnTo>
                        <a:cubicBezTo>
                          <a:pt x="482" y="416"/>
                          <a:pt x="509" y="421"/>
                          <a:pt x="528" y="439"/>
                        </a:cubicBezTo>
                        <a:cubicBezTo>
                          <a:pt x="552" y="463"/>
                          <a:pt x="552" y="503"/>
                          <a:pt x="528" y="528"/>
                        </a:cubicBezTo>
                        <a:cubicBezTo>
                          <a:pt x="503" y="552"/>
                          <a:pt x="463" y="552"/>
                          <a:pt x="439" y="528"/>
                        </a:cubicBezTo>
                        <a:cubicBezTo>
                          <a:pt x="421" y="509"/>
                          <a:pt x="416" y="482"/>
                          <a:pt x="425" y="460"/>
                        </a:cubicBezTo>
                        <a:lnTo>
                          <a:pt x="395" y="430"/>
                        </a:lnTo>
                        <a:cubicBezTo>
                          <a:pt x="377" y="442"/>
                          <a:pt x="356" y="451"/>
                          <a:pt x="334" y="455"/>
                        </a:cubicBezTo>
                        <a:lnTo>
                          <a:pt x="334" y="498"/>
                        </a:lnTo>
                        <a:cubicBezTo>
                          <a:pt x="356" y="507"/>
                          <a:pt x="372" y="529"/>
                          <a:pt x="372" y="555"/>
                        </a:cubicBezTo>
                        <a:cubicBezTo>
                          <a:pt x="372" y="590"/>
                          <a:pt x="344" y="618"/>
                          <a:pt x="309" y="618"/>
                        </a:cubicBezTo>
                        <a:cubicBezTo>
                          <a:pt x="274" y="618"/>
                          <a:pt x="246" y="590"/>
                          <a:pt x="246" y="555"/>
                        </a:cubicBezTo>
                        <a:cubicBezTo>
                          <a:pt x="246" y="529"/>
                          <a:pt x="262" y="507"/>
                          <a:pt x="285" y="498"/>
                        </a:cubicBezTo>
                        <a:lnTo>
                          <a:pt x="285" y="455"/>
                        </a:lnTo>
                        <a:cubicBezTo>
                          <a:pt x="262" y="451"/>
                          <a:pt x="241" y="442"/>
                          <a:pt x="223" y="430"/>
                        </a:cubicBezTo>
                        <a:lnTo>
                          <a:pt x="193" y="460"/>
                        </a:lnTo>
                        <a:cubicBezTo>
                          <a:pt x="202" y="482"/>
                          <a:pt x="198" y="509"/>
                          <a:pt x="179" y="528"/>
                        </a:cubicBezTo>
                        <a:cubicBezTo>
                          <a:pt x="155" y="552"/>
                          <a:pt x="115" y="552"/>
                          <a:pt x="91" y="528"/>
                        </a:cubicBezTo>
                        <a:cubicBezTo>
                          <a:pt x="66" y="503"/>
                          <a:pt x="66" y="463"/>
                          <a:pt x="91" y="439"/>
                        </a:cubicBezTo>
                        <a:cubicBezTo>
                          <a:pt x="109" y="421"/>
                          <a:pt x="136" y="416"/>
                          <a:pt x="158" y="425"/>
                        </a:cubicBezTo>
                        <a:lnTo>
                          <a:pt x="189" y="395"/>
                        </a:lnTo>
                        <a:cubicBezTo>
                          <a:pt x="176" y="377"/>
                          <a:pt x="167" y="356"/>
                          <a:pt x="163" y="334"/>
                        </a:cubicBezTo>
                        <a:lnTo>
                          <a:pt x="121" y="334"/>
                        </a:lnTo>
                        <a:cubicBezTo>
                          <a:pt x="111" y="356"/>
                          <a:pt x="89" y="372"/>
                          <a:pt x="63" y="372"/>
                        </a:cubicBezTo>
                        <a:cubicBezTo>
                          <a:pt x="28" y="372"/>
                          <a:pt x="0" y="344"/>
                          <a:pt x="0" y="309"/>
                        </a:cubicBezTo>
                        <a:cubicBezTo>
                          <a:pt x="0" y="274"/>
                          <a:pt x="28" y="246"/>
                          <a:pt x="63" y="246"/>
                        </a:cubicBezTo>
                        <a:cubicBezTo>
                          <a:pt x="89" y="246"/>
                          <a:pt x="111" y="262"/>
                          <a:pt x="121" y="285"/>
                        </a:cubicBezTo>
                        <a:lnTo>
                          <a:pt x="163" y="285"/>
                        </a:lnTo>
                        <a:cubicBezTo>
                          <a:pt x="167" y="262"/>
                          <a:pt x="176" y="241"/>
                          <a:pt x="189" y="223"/>
                        </a:cubicBezTo>
                        <a:lnTo>
                          <a:pt x="158" y="193"/>
                        </a:lnTo>
                        <a:cubicBezTo>
                          <a:pt x="136" y="202"/>
                          <a:pt x="109" y="198"/>
                          <a:pt x="91" y="179"/>
                        </a:cubicBezTo>
                        <a:cubicBezTo>
                          <a:pt x="66" y="155"/>
                          <a:pt x="66" y="115"/>
                          <a:pt x="91" y="91"/>
                        </a:cubicBezTo>
                        <a:cubicBezTo>
                          <a:pt x="115" y="66"/>
                          <a:pt x="155" y="66"/>
                          <a:pt x="179" y="91"/>
                        </a:cubicBezTo>
                        <a:cubicBezTo>
                          <a:pt x="198" y="109"/>
                          <a:pt x="202" y="136"/>
                          <a:pt x="193" y="158"/>
                        </a:cubicBezTo>
                        <a:lnTo>
                          <a:pt x="223" y="189"/>
                        </a:lnTo>
                        <a:cubicBezTo>
                          <a:pt x="241" y="176"/>
                          <a:pt x="262" y="167"/>
                          <a:pt x="285" y="163"/>
                        </a:cubicBezTo>
                        <a:lnTo>
                          <a:pt x="285" y="121"/>
                        </a:lnTo>
                        <a:cubicBezTo>
                          <a:pt x="262" y="111"/>
                          <a:pt x="246" y="89"/>
                          <a:pt x="246" y="63"/>
                        </a:cubicBezTo>
                        <a:cubicBezTo>
                          <a:pt x="246" y="28"/>
                          <a:pt x="274" y="0"/>
                          <a:pt x="309" y="0"/>
                        </a:cubicBezTo>
                        <a:cubicBezTo>
                          <a:pt x="344" y="0"/>
                          <a:pt x="372" y="28"/>
                          <a:pt x="372" y="63"/>
                        </a:cubicBezTo>
                        <a:cubicBezTo>
                          <a:pt x="372" y="89"/>
                          <a:pt x="356" y="111"/>
                          <a:pt x="334" y="121"/>
                        </a:cubicBezTo>
                        <a:lnTo>
                          <a:pt x="334" y="163"/>
                        </a:lnTo>
                        <a:cubicBezTo>
                          <a:pt x="356" y="167"/>
                          <a:pt x="377" y="176"/>
                          <a:pt x="395" y="189"/>
                        </a:cubicBezTo>
                        <a:lnTo>
                          <a:pt x="425" y="158"/>
                        </a:lnTo>
                        <a:cubicBezTo>
                          <a:pt x="416" y="136"/>
                          <a:pt x="421" y="109"/>
                          <a:pt x="439" y="91"/>
                        </a:cubicBezTo>
                        <a:cubicBezTo>
                          <a:pt x="463" y="66"/>
                          <a:pt x="503" y="66"/>
                          <a:pt x="528" y="91"/>
                        </a:cubicBezTo>
                        <a:cubicBezTo>
                          <a:pt x="552" y="115"/>
                          <a:pt x="552" y="155"/>
                          <a:pt x="528" y="179"/>
                        </a:cubicBezTo>
                        <a:cubicBezTo>
                          <a:pt x="509" y="198"/>
                          <a:pt x="482" y="202"/>
                          <a:pt x="460" y="193"/>
                        </a:cubicBezTo>
                        <a:lnTo>
                          <a:pt x="430" y="223"/>
                        </a:lnTo>
                        <a:cubicBezTo>
                          <a:pt x="442" y="241"/>
                          <a:pt x="451" y="262"/>
                          <a:pt x="455" y="285"/>
                        </a:cubicBezTo>
                        <a:lnTo>
                          <a:pt x="498" y="285"/>
                        </a:lnTo>
                        <a:cubicBezTo>
                          <a:pt x="507" y="262"/>
                          <a:pt x="529" y="246"/>
                          <a:pt x="555" y="246"/>
                        </a:cubicBezTo>
                        <a:cubicBezTo>
                          <a:pt x="590" y="246"/>
                          <a:pt x="618" y="274"/>
                          <a:pt x="618" y="309"/>
                        </a:cubicBezTo>
                        <a:close/>
                      </a:path>
                    </a:pathLst>
                  </a:custGeom>
                  <a:solidFill>
                    <a:srgbClr val="FC6E3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42" name="文本框 41"/>
              <p:cNvSpPr txBox="1"/>
              <p:nvPr/>
            </p:nvSpPr>
            <p:spPr>
              <a:xfrm>
                <a:off x="1729274" y="2659404"/>
                <a:ext cx="8567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>
                    <a:solidFill>
                      <a:schemeClr val="bg1"/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  <a:sym typeface="+mn-lt"/>
                  </a:rPr>
                  <a:t>01</a:t>
                </a:r>
                <a:endParaRPr lang="zh-CN" altLang="en-US" sz="3600">
                  <a:solidFill>
                    <a:schemeClr val="bg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1137520" y="3976148"/>
            <a:ext cx="5158537" cy="1107073"/>
            <a:chOff x="1369749" y="2255752"/>
            <a:chExt cx="5158537" cy="1107073"/>
          </a:xfrm>
        </p:grpSpPr>
        <p:grpSp>
          <p:nvGrpSpPr>
            <p:cNvPr id="44" name="组合 43"/>
            <p:cNvGrpSpPr/>
            <p:nvPr/>
          </p:nvGrpSpPr>
          <p:grpSpPr>
            <a:xfrm>
              <a:off x="2603986" y="2322427"/>
              <a:ext cx="3924300" cy="1040398"/>
              <a:chOff x="2626846" y="2322427"/>
              <a:chExt cx="3924300" cy="1040398"/>
            </a:xfrm>
          </p:grpSpPr>
          <p:sp>
            <p:nvSpPr>
              <p:cNvPr id="52" name="文本框 51"/>
              <p:cNvSpPr txBox="1"/>
              <p:nvPr/>
            </p:nvSpPr>
            <p:spPr>
              <a:xfrm>
                <a:off x="2626846" y="2779260"/>
                <a:ext cx="3886200" cy="583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zh-CN" altLang="en-US" sz="3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  <a:sym typeface="+mn-lt"/>
                  </a:rPr>
                  <a:t>外伤骨折处置</a:t>
                </a:r>
                <a:endParaRPr lang="zh-CN" altLang="en-US" sz="320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2664946" y="2322427"/>
                <a:ext cx="3886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800" spc="600">
                    <a:solidFill>
                      <a:srgbClr val="FC6E30"/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  <a:sym typeface="+mn-lt"/>
                  </a:rPr>
                  <a:t>PART.</a:t>
                </a:r>
                <a:endParaRPr lang="zh-CN" altLang="en-US" sz="2800" spc="600">
                  <a:solidFill>
                    <a:srgbClr val="FC6E30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369749" y="2255752"/>
              <a:ext cx="1196137" cy="1033708"/>
              <a:chOff x="1389901" y="2360457"/>
              <a:chExt cx="1196137" cy="1033708"/>
            </a:xfrm>
          </p:grpSpPr>
          <p:grpSp>
            <p:nvGrpSpPr>
              <p:cNvPr id="46" name="组合 45"/>
              <p:cNvGrpSpPr/>
              <p:nvPr/>
            </p:nvGrpSpPr>
            <p:grpSpPr>
              <a:xfrm>
                <a:off x="1389901" y="2360457"/>
                <a:ext cx="1190014" cy="1033708"/>
                <a:chOff x="1389901" y="2360457"/>
                <a:chExt cx="1190014" cy="1033708"/>
              </a:xfrm>
            </p:grpSpPr>
            <p:sp>
              <p:nvSpPr>
                <p:cNvPr id="48" name="椭圆 47"/>
                <p:cNvSpPr/>
                <p:nvPr/>
              </p:nvSpPr>
              <p:spPr>
                <a:xfrm>
                  <a:off x="1709058" y="2523308"/>
                  <a:ext cx="870857" cy="870857"/>
                </a:xfrm>
                <a:prstGeom prst="ellipse">
                  <a:avLst/>
                </a:prstGeom>
                <a:solidFill>
                  <a:srgbClr val="FC6E3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</a:endParaRPr>
                </a:p>
              </p:txBody>
            </p:sp>
            <p:grpSp>
              <p:nvGrpSpPr>
                <p:cNvPr id="49" name="组合 48"/>
                <p:cNvGrpSpPr/>
                <p:nvPr/>
              </p:nvGrpSpPr>
              <p:grpSpPr>
                <a:xfrm>
                  <a:off x="1389901" y="2360457"/>
                  <a:ext cx="544277" cy="481802"/>
                  <a:chOff x="1400773" y="2360457"/>
                  <a:chExt cx="610684" cy="540586"/>
                </a:xfrm>
              </p:grpSpPr>
              <p:sp>
                <p:nvSpPr>
                  <p:cNvPr id="50" name="virus-molecule_65950"/>
                  <p:cNvSpPr/>
                  <p:nvPr/>
                </p:nvSpPr>
                <p:spPr>
                  <a:xfrm>
                    <a:off x="1400773" y="2544093"/>
                    <a:ext cx="357508" cy="356950"/>
                  </a:xfrm>
                  <a:custGeom>
                    <a:avLst/>
                    <a:gdLst>
                      <a:gd name="T0" fmla="*/ 372171 w 604011"/>
                      <a:gd name="T1" fmla="*/ 372171 w 604011"/>
                      <a:gd name="T2" fmla="*/ 372171 w 604011"/>
                      <a:gd name="T3" fmla="*/ 372171 w 604011"/>
                      <a:gd name="T4" fmla="*/ 372171 w 604011"/>
                      <a:gd name="T5" fmla="*/ 372171 w 604011"/>
                      <a:gd name="T6" fmla="*/ 372171 w 604011"/>
                      <a:gd name="T7" fmla="*/ 372171 w 604011"/>
                      <a:gd name="T8" fmla="*/ 372171 w 604011"/>
                      <a:gd name="T9" fmla="*/ 372171 w 604011"/>
                      <a:gd name="T10" fmla="*/ 372171 w 604011"/>
                      <a:gd name="T11" fmla="*/ 372171 w 604011"/>
                      <a:gd name="T12" fmla="*/ 372171 w 604011"/>
                      <a:gd name="T13" fmla="*/ 372171 w 604011"/>
                      <a:gd name="T14" fmla="*/ 372171 w 604011"/>
                      <a:gd name="T15" fmla="*/ 372171 w 604011"/>
                      <a:gd name="T16" fmla="*/ 372171 w 604011"/>
                      <a:gd name="T17" fmla="*/ 372171 w 604011"/>
                      <a:gd name="T18" fmla="*/ 372171 w 604011"/>
                      <a:gd name="T19" fmla="*/ 372171 w 604011"/>
                      <a:gd name="T20" fmla="*/ 372171 w 604011"/>
                      <a:gd name="T21" fmla="*/ 372171 w 604011"/>
                      <a:gd name="T22" fmla="*/ 372171 w 604011"/>
                      <a:gd name="T23" fmla="*/ 372171 w 604011"/>
                      <a:gd name="T24" fmla="*/ 372171 w 604011"/>
                      <a:gd name="T25" fmla="*/ 372171 w 604011"/>
                      <a:gd name="T26" fmla="*/ 372171 w 604011"/>
                      <a:gd name="T27" fmla="*/ 372171 w 604011"/>
                      <a:gd name="T28" fmla="*/ 372171 w 604011"/>
                      <a:gd name="T29" fmla="*/ 372171 w 604011"/>
                      <a:gd name="T30" fmla="*/ 372171 w 604011"/>
                      <a:gd name="T31" fmla="*/ 372171 w 604011"/>
                      <a:gd name="T32" fmla="*/ 372171 w 604011"/>
                      <a:gd name="T33" fmla="*/ 372171 w 604011"/>
                      <a:gd name="T34" fmla="*/ 372171 w 604011"/>
                      <a:gd name="T35" fmla="*/ 372171 w 604011"/>
                      <a:gd name="T36" fmla="*/ 372171 w 604011"/>
                      <a:gd name="T37" fmla="*/ 372171 w 604011"/>
                      <a:gd name="T38" fmla="*/ 372171 w 604011"/>
                      <a:gd name="T39" fmla="*/ 372171 w 604011"/>
                      <a:gd name="T40" fmla="*/ 372171 w 604011"/>
                      <a:gd name="T41" fmla="*/ 372171 w 604011"/>
                      <a:gd name="T42" fmla="*/ 372171 w 604011"/>
                      <a:gd name="T43" fmla="*/ 372171 w 604011"/>
                      <a:gd name="T44" fmla="*/ 372171 w 604011"/>
                      <a:gd name="T45" fmla="*/ 372171 w 604011"/>
                      <a:gd name="T46" fmla="*/ 372171 w 604011"/>
                      <a:gd name="T47" fmla="*/ 372171 w 604011"/>
                      <a:gd name="T48" fmla="*/ 372171 w 604011"/>
                      <a:gd name="T49" fmla="*/ 372171 w 604011"/>
                      <a:gd name="T50" fmla="*/ 372171 w 604011"/>
                      <a:gd name="T51" fmla="*/ 372171 w 604011"/>
                      <a:gd name="T52" fmla="*/ 372171 w 604011"/>
                      <a:gd name="T53" fmla="*/ 372171 w 604011"/>
                      <a:gd name="T54" fmla="*/ 372171 w 604011"/>
                      <a:gd name="T55" fmla="*/ 372171 w 604011"/>
                      <a:gd name="T56" fmla="*/ 372171 w 604011"/>
                      <a:gd name="T57" fmla="*/ 372171 w 604011"/>
                      <a:gd name="T58" fmla="*/ 372171 w 604011"/>
                      <a:gd name="T59" fmla="*/ 372171 w 604011"/>
                      <a:gd name="T60" fmla="*/ 372171 w 604011"/>
                      <a:gd name="T61" fmla="*/ 372171 w 604011"/>
                      <a:gd name="T62" fmla="*/ 372171 w 604011"/>
                      <a:gd name="T63" fmla="*/ 372171 w 604011"/>
                      <a:gd name="T64" fmla="*/ 372171 w 604011"/>
                      <a:gd name="T65" fmla="*/ 372171 w 604011"/>
                      <a:gd name="T66" fmla="*/ 372171 w 604011"/>
                      <a:gd name="T67" fmla="*/ 372171 w 604011"/>
                      <a:gd name="T68" fmla="*/ 372171 w 604011"/>
                      <a:gd name="T69" fmla="*/ 372171 w 604011"/>
                      <a:gd name="T70" fmla="*/ 372171 w 604011"/>
                      <a:gd name="T71" fmla="*/ 372171 w 604011"/>
                      <a:gd name="T72" fmla="*/ 372171 w 604011"/>
                      <a:gd name="T73" fmla="*/ 372171 w 604011"/>
                      <a:gd name="T74" fmla="*/ 372171 w 604011"/>
                      <a:gd name="T75" fmla="*/ 372171 w 604011"/>
                      <a:gd name="T76" fmla="*/ 372171 w 604011"/>
                      <a:gd name="T77" fmla="*/ 372171 w 604011"/>
                      <a:gd name="T78" fmla="*/ 372171 w 604011"/>
                      <a:gd name="T79" fmla="*/ 372171 w 604011"/>
                      <a:gd name="T80" fmla="*/ 372171 w 604011"/>
                      <a:gd name="T81" fmla="*/ 372171 w 604011"/>
                      <a:gd name="T82" fmla="*/ 372171 w 604011"/>
                      <a:gd name="T83" fmla="*/ 372171 w 604011"/>
                      <a:gd name="T84" fmla="*/ 372171 w 604011"/>
                      <a:gd name="T85" fmla="*/ 372171 w 604011"/>
                      <a:gd name="T86" fmla="*/ 372171 w 604011"/>
                      <a:gd name="T87" fmla="*/ 372171 w 604011"/>
                      <a:gd name="T88" fmla="*/ 372171 w 604011"/>
                      <a:gd name="T89" fmla="*/ 372171 w 604011"/>
                      <a:gd name="T90" fmla="*/ 372171 w 604011"/>
                      <a:gd name="T91" fmla="*/ 372171 w 604011"/>
                      <a:gd name="T92" fmla="*/ 372171 w 604011"/>
                      <a:gd name="T93" fmla="*/ 372171 w 604011"/>
                      <a:gd name="T94" fmla="*/ 372171 w 604011"/>
                      <a:gd name="T95" fmla="*/ 372171 w 604011"/>
                      <a:gd name="T96" fmla="*/ 372171 w 604011"/>
                      <a:gd name="T97" fmla="*/ 372171 w 604011"/>
                      <a:gd name="T98" fmla="*/ 372171 w 604011"/>
                      <a:gd name="T99" fmla="*/ 372171 w 604011"/>
                      <a:gd name="T100" fmla="*/ 372171 w 604011"/>
                      <a:gd name="T101" fmla="*/ 372171 w 604011"/>
                      <a:gd name="T102" fmla="*/ 372171 w 604011"/>
                      <a:gd name="T103" fmla="*/ 372171 w 604011"/>
                      <a:gd name="T104" fmla="*/ 372171 w 604011"/>
                      <a:gd name="T105" fmla="*/ 372171 w 604011"/>
                      <a:gd name="T106" fmla="*/ 372171 w 604011"/>
                      <a:gd name="T107" fmla="*/ 372171 w 604011"/>
                      <a:gd name="T108" fmla="*/ 372171 w 604011"/>
                      <a:gd name="T109" fmla="*/ 372171 w 604011"/>
                      <a:gd name="T110" fmla="*/ 372171 w 604011"/>
                      <a:gd name="T111" fmla="*/ 372171 w 604011"/>
                      <a:gd name="T112" fmla="*/ 372171 w 604011"/>
                      <a:gd name="T113" fmla="*/ 372171 w 6040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618" h="618">
                        <a:moveTo>
                          <a:pt x="618" y="309"/>
                        </a:moveTo>
                        <a:cubicBezTo>
                          <a:pt x="618" y="344"/>
                          <a:pt x="590" y="372"/>
                          <a:pt x="555" y="372"/>
                        </a:cubicBezTo>
                        <a:cubicBezTo>
                          <a:pt x="529" y="372"/>
                          <a:pt x="507" y="356"/>
                          <a:pt x="498" y="334"/>
                        </a:cubicBezTo>
                        <a:lnTo>
                          <a:pt x="455" y="334"/>
                        </a:lnTo>
                        <a:cubicBezTo>
                          <a:pt x="451" y="356"/>
                          <a:pt x="442" y="377"/>
                          <a:pt x="430" y="395"/>
                        </a:cubicBezTo>
                        <a:lnTo>
                          <a:pt x="460" y="425"/>
                        </a:lnTo>
                        <a:cubicBezTo>
                          <a:pt x="482" y="416"/>
                          <a:pt x="509" y="421"/>
                          <a:pt x="528" y="439"/>
                        </a:cubicBezTo>
                        <a:cubicBezTo>
                          <a:pt x="552" y="463"/>
                          <a:pt x="552" y="503"/>
                          <a:pt x="528" y="528"/>
                        </a:cubicBezTo>
                        <a:cubicBezTo>
                          <a:pt x="503" y="552"/>
                          <a:pt x="463" y="552"/>
                          <a:pt x="439" y="528"/>
                        </a:cubicBezTo>
                        <a:cubicBezTo>
                          <a:pt x="421" y="509"/>
                          <a:pt x="416" y="482"/>
                          <a:pt x="425" y="460"/>
                        </a:cubicBezTo>
                        <a:lnTo>
                          <a:pt x="395" y="430"/>
                        </a:lnTo>
                        <a:cubicBezTo>
                          <a:pt x="377" y="442"/>
                          <a:pt x="356" y="451"/>
                          <a:pt x="334" y="455"/>
                        </a:cubicBezTo>
                        <a:lnTo>
                          <a:pt x="334" y="498"/>
                        </a:lnTo>
                        <a:cubicBezTo>
                          <a:pt x="356" y="507"/>
                          <a:pt x="372" y="529"/>
                          <a:pt x="372" y="555"/>
                        </a:cubicBezTo>
                        <a:cubicBezTo>
                          <a:pt x="372" y="590"/>
                          <a:pt x="344" y="618"/>
                          <a:pt x="309" y="618"/>
                        </a:cubicBezTo>
                        <a:cubicBezTo>
                          <a:pt x="274" y="618"/>
                          <a:pt x="246" y="590"/>
                          <a:pt x="246" y="555"/>
                        </a:cubicBezTo>
                        <a:cubicBezTo>
                          <a:pt x="246" y="529"/>
                          <a:pt x="262" y="507"/>
                          <a:pt x="285" y="498"/>
                        </a:cubicBezTo>
                        <a:lnTo>
                          <a:pt x="285" y="455"/>
                        </a:lnTo>
                        <a:cubicBezTo>
                          <a:pt x="262" y="451"/>
                          <a:pt x="241" y="442"/>
                          <a:pt x="223" y="430"/>
                        </a:cubicBezTo>
                        <a:lnTo>
                          <a:pt x="193" y="460"/>
                        </a:lnTo>
                        <a:cubicBezTo>
                          <a:pt x="202" y="482"/>
                          <a:pt x="198" y="509"/>
                          <a:pt x="179" y="528"/>
                        </a:cubicBezTo>
                        <a:cubicBezTo>
                          <a:pt x="155" y="552"/>
                          <a:pt x="115" y="552"/>
                          <a:pt x="91" y="528"/>
                        </a:cubicBezTo>
                        <a:cubicBezTo>
                          <a:pt x="66" y="503"/>
                          <a:pt x="66" y="463"/>
                          <a:pt x="91" y="439"/>
                        </a:cubicBezTo>
                        <a:cubicBezTo>
                          <a:pt x="109" y="421"/>
                          <a:pt x="136" y="416"/>
                          <a:pt x="158" y="425"/>
                        </a:cubicBezTo>
                        <a:lnTo>
                          <a:pt x="189" y="395"/>
                        </a:lnTo>
                        <a:cubicBezTo>
                          <a:pt x="176" y="377"/>
                          <a:pt x="167" y="356"/>
                          <a:pt x="163" y="334"/>
                        </a:cubicBezTo>
                        <a:lnTo>
                          <a:pt x="121" y="334"/>
                        </a:lnTo>
                        <a:cubicBezTo>
                          <a:pt x="111" y="356"/>
                          <a:pt x="89" y="372"/>
                          <a:pt x="63" y="372"/>
                        </a:cubicBezTo>
                        <a:cubicBezTo>
                          <a:pt x="28" y="372"/>
                          <a:pt x="0" y="344"/>
                          <a:pt x="0" y="309"/>
                        </a:cubicBezTo>
                        <a:cubicBezTo>
                          <a:pt x="0" y="274"/>
                          <a:pt x="28" y="246"/>
                          <a:pt x="63" y="246"/>
                        </a:cubicBezTo>
                        <a:cubicBezTo>
                          <a:pt x="89" y="246"/>
                          <a:pt x="111" y="262"/>
                          <a:pt x="121" y="285"/>
                        </a:cubicBezTo>
                        <a:lnTo>
                          <a:pt x="163" y="285"/>
                        </a:lnTo>
                        <a:cubicBezTo>
                          <a:pt x="167" y="262"/>
                          <a:pt x="176" y="241"/>
                          <a:pt x="189" y="223"/>
                        </a:cubicBezTo>
                        <a:lnTo>
                          <a:pt x="158" y="193"/>
                        </a:lnTo>
                        <a:cubicBezTo>
                          <a:pt x="136" y="202"/>
                          <a:pt x="109" y="198"/>
                          <a:pt x="91" y="179"/>
                        </a:cubicBezTo>
                        <a:cubicBezTo>
                          <a:pt x="66" y="155"/>
                          <a:pt x="66" y="115"/>
                          <a:pt x="91" y="91"/>
                        </a:cubicBezTo>
                        <a:cubicBezTo>
                          <a:pt x="115" y="66"/>
                          <a:pt x="155" y="66"/>
                          <a:pt x="179" y="91"/>
                        </a:cubicBezTo>
                        <a:cubicBezTo>
                          <a:pt x="198" y="109"/>
                          <a:pt x="202" y="136"/>
                          <a:pt x="193" y="158"/>
                        </a:cubicBezTo>
                        <a:lnTo>
                          <a:pt x="223" y="189"/>
                        </a:lnTo>
                        <a:cubicBezTo>
                          <a:pt x="241" y="176"/>
                          <a:pt x="262" y="167"/>
                          <a:pt x="285" y="163"/>
                        </a:cubicBezTo>
                        <a:lnTo>
                          <a:pt x="285" y="121"/>
                        </a:lnTo>
                        <a:cubicBezTo>
                          <a:pt x="262" y="111"/>
                          <a:pt x="246" y="89"/>
                          <a:pt x="246" y="63"/>
                        </a:cubicBezTo>
                        <a:cubicBezTo>
                          <a:pt x="246" y="28"/>
                          <a:pt x="274" y="0"/>
                          <a:pt x="309" y="0"/>
                        </a:cubicBezTo>
                        <a:cubicBezTo>
                          <a:pt x="344" y="0"/>
                          <a:pt x="372" y="28"/>
                          <a:pt x="372" y="63"/>
                        </a:cubicBezTo>
                        <a:cubicBezTo>
                          <a:pt x="372" y="89"/>
                          <a:pt x="356" y="111"/>
                          <a:pt x="334" y="121"/>
                        </a:cubicBezTo>
                        <a:lnTo>
                          <a:pt x="334" y="163"/>
                        </a:lnTo>
                        <a:cubicBezTo>
                          <a:pt x="356" y="167"/>
                          <a:pt x="377" y="176"/>
                          <a:pt x="395" y="189"/>
                        </a:cubicBezTo>
                        <a:lnTo>
                          <a:pt x="425" y="158"/>
                        </a:lnTo>
                        <a:cubicBezTo>
                          <a:pt x="416" y="136"/>
                          <a:pt x="421" y="109"/>
                          <a:pt x="439" y="91"/>
                        </a:cubicBezTo>
                        <a:cubicBezTo>
                          <a:pt x="463" y="66"/>
                          <a:pt x="503" y="66"/>
                          <a:pt x="528" y="91"/>
                        </a:cubicBezTo>
                        <a:cubicBezTo>
                          <a:pt x="552" y="115"/>
                          <a:pt x="552" y="155"/>
                          <a:pt x="528" y="179"/>
                        </a:cubicBezTo>
                        <a:cubicBezTo>
                          <a:pt x="509" y="198"/>
                          <a:pt x="482" y="202"/>
                          <a:pt x="460" y="193"/>
                        </a:cubicBezTo>
                        <a:lnTo>
                          <a:pt x="430" y="223"/>
                        </a:lnTo>
                        <a:cubicBezTo>
                          <a:pt x="442" y="241"/>
                          <a:pt x="451" y="262"/>
                          <a:pt x="455" y="285"/>
                        </a:cubicBezTo>
                        <a:lnTo>
                          <a:pt x="498" y="285"/>
                        </a:lnTo>
                        <a:cubicBezTo>
                          <a:pt x="507" y="262"/>
                          <a:pt x="529" y="246"/>
                          <a:pt x="555" y="246"/>
                        </a:cubicBezTo>
                        <a:cubicBezTo>
                          <a:pt x="590" y="246"/>
                          <a:pt x="618" y="274"/>
                          <a:pt x="618" y="309"/>
                        </a:cubicBezTo>
                        <a:close/>
                      </a:path>
                    </a:pathLst>
                  </a:custGeom>
                  <a:solidFill>
                    <a:srgbClr val="FC6E3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virus-molecule_65950"/>
                  <p:cNvSpPr/>
                  <p:nvPr/>
                </p:nvSpPr>
                <p:spPr>
                  <a:xfrm>
                    <a:off x="1849441" y="2360457"/>
                    <a:ext cx="162016" cy="161763"/>
                  </a:xfrm>
                  <a:custGeom>
                    <a:avLst/>
                    <a:gdLst>
                      <a:gd name="T0" fmla="*/ 372171 w 604011"/>
                      <a:gd name="T1" fmla="*/ 372171 w 604011"/>
                      <a:gd name="T2" fmla="*/ 372171 w 604011"/>
                      <a:gd name="T3" fmla="*/ 372171 w 604011"/>
                      <a:gd name="T4" fmla="*/ 372171 w 604011"/>
                      <a:gd name="T5" fmla="*/ 372171 w 604011"/>
                      <a:gd name="T6" fmla="*/ 372171 w 604011"/>
                      <a:gd name="T7" fmla="*/ 372171 w 604011"/>
                      <a:gd name="T8" fmla="*/ 372171 w 604011"/>
                      <a:gd name="T9" fmla="*/ 372171 w 604011"/>
                      <a:gd name="T10" fmla="*/ 372171 w 604011"/>
                      <a:gd name="T11" fmla="*/ 372171 w 604011"/>
                      <a:gd name="T12" fmla="*/ 372171 w 604011"/>
                      <a:gd name="T13" fmla="*/ 372171 w 604011"/>
                      <a:gd name="T14" fmla="*/ 372171 w 604011"/>
                      <a:gd name="T15" fmla="*/ 372171 w 604011"/>
                      <a:gd name="T16" fmla="*/ 372171 w 604011"/>
                      <a:gd name="T17" fmla="*/ 372171 w 604011"/>
                      <a:gd name="T18" fmla="*/ 372171 w 604011"/>
                      <a:gd name="T19" fmla="*/ 372171 w 604011"/>
                      <a:gd name="T20" fmla="*/ 372171 w 604011"/>
                      <a:gd name="T21" fmla="*/ 372171 w 604011"/>
                      <a:gd name="T22" fmla="*/ 372171 w 604011"/>
                      <a:gd name="T23" fmla="*/ 372171 w 604011"/>
                      <a:gd name="T24" fmla="*/ 372171 w 604011"/>
                      <a:gd name="T25" fmla="*/ 372171 w 604011"/>
                      <a:gd name="T26" fmla="*/ 372171 w 604011"/>
                      <a:gd name="T27" fmla="*/ 372171 w 604011"/>
                      <a:gd name="T28" fmla="*/ 372171 w 604011"/>
                      <a:gd name="T29" fmla="*/ 372171 w 604011"/>
                      <a:gd name="T30" fmla="*/ 372171 w 604011"/>
                      <a:gd name="T31" fmla="*/ 372171 w 604011"/>
                      <a:gd name="T32" fmla="*/ 372171 w 604011"/>
                      <a:gd name="T33" fmla="*/ 372171 w 604011"/>
                      <a:gd name="T34" fmla="*/ 372171 w 604011"/>
                      <a:gd name="T35" fmla="*/ 372171 w 604011"/>
                      <a:gd name="T36" fmla="*/ 372171 w 604011"/>
                      <a:gd name="T37" fmla="*/ 372171 w 604011"/>
                      <a:gd name="T38" fmla="*/ 372171 w 604011"/>
                      <a:gd name="T39" fmla="*/ 372171 w 604011"/>
                      <a:gd name="T40" fmla="*/ 372171 w 604011"/>
                      <a:gd name="T41" fmla="*/ 372171 w 604011"/>
                      <a:gd name="T42" fmla="*/ 372171 w 604011"/>
                      <a:gd name="T43" fmla="*/ 372171 w 604011"/>
                      <a:gd name="T44" fmla="*/ 372171 w 604011"/>
                      <a:gd name="T45" fmla="*/ 372171 w 604011"/>
                      <a:gd name="T46" fmla="*/ 372171 w 604011"/>
                      <a:gd name="T47" fmla="*/ 372171 w 604011"/>
                      <a:gd name="T48" fmla="*/ 372171 w 604011"/>
                      <a:gd name="T49" fmla="*/ 372171 w 604011"/>
                      <a:gd name="T50" fmla="*/ 372171 w 604011"/>
                      <a:gd name="T51" fmla="*/ 372171 w 604011"/>
                      <a:gd name="T52" fmla="*/ 372171 w 604011"/>
                      <a:gd name="T53" fmla="*/ 372171 w 604011"/>
                      <a:gd name="T54" fmla="*/ 372171 w 604011"/>
                      <a:gd name="T55" fmla="*/ 372171 w 604011"/>
                      <a:gd name="T56" fmla="*/ 372171 w 604011"/>
                      <a:gd name="T57" fmla="*/ 372171 w 604011"/>
                      <a:gd name="T58" fmla="*/ 372171 w 604011"/>
                      <a:gd name="T59" fmla="*/ 372171 w 604011"/>
                      <a:gd name="T60" fmla="*/ 372171 w 604011"/>
                      <a:gd name="T61" fmla="*/ 372171 w 604011"/>
                      <a:gd name="T62" fmla="*/ 372171 w 604011"/>
                      <a:gd name="T63" fmla="*/ 372171 w 604011"/>
                      <a:gd name="T64" fmla="*/ 372171 w 604011"/>
                      <a:gd name="T65" fmla="*/ 372171 w 604011"/>
                      <a:gd name="T66" fmla="*/ 372171 w 604011"/>
                      <a:gd name="T67" fmla="*/ 372171 w 604011"/>
                      <a:gd name="T68" fmla="*/ 372171 w 604011"/>
                      <a:gd name="T69" fmla="*/ 372171 w 604011"/>
                      <a:gd name="T70" fmla="*/ 372171 w 604011"/>
                      <a:gd name="T71" fmla="*/ 372171 w 604011"/>
                      <a:gd name="T72" fmla="*/ 372171 w 604011"/>
                      <a:gd name="T73" fmla="*/ 372171 w 604011"/>
                      <a:gd name="T74" fmla="*/ 372171 w 604011"/>
                      <a:gd name="T75" fmla="*/ 372171 w 604011"/>
                      <a:gd name="T76" fmla="*/ 372171 w 604011"/>
                      <a:gd name="T77" fmla="*/ 372171 w 604011"/>
                      <a:gd name="T78" fmla="*/ 372171 w 604011"/>
                      <a:gd name="T79" fmla="*/ 372171 w 604011"/>
                      <a:gd name="T80" fmla="*/ 372171 w 604011"/>
                      <a:gd name="T81" fmla="*/ 372171 w 604011"/>
                      <a:gd name="T82" fmla="*/ 372171 w 604011"/>
                      <a:gd name="T83" fmla="*/ 372171 w 604011"/>
                      <a:gd name="T84" fmla="*/ 372171 w 604011"/>
                      <a:gd name="T85" fmla="*/ 372171 w 604011"/>
                      <a:gd name="T86" fmla="*/ 372171 w 604011"/>
                      <a:gd name="T87" fmla="*/ 372171 w 604011"/>
                      <a:gd name="T88" fmla="*/ 372171 w 604011"/>
                      <a:gd name="T89" fmla="*/ 372171 w 604011"/>
                      <a:gd name="T90" fmla="*/ 372171 w 604011"/>
                      <a:gd name="T91" fmla="*/ 372171 w 604011"/>
                      <a:gd name="T92" fmla="*/ 372171 w 604011"/>
                      <a:gd name="T93" fmla="*/ 372171 w 604011"/>
                      <a:gd name="T94" fmla="*/ 372171 w 604011"/>
                      <a:gd name="T95" fmla="*/ 372171 w 604011"/>
                      <a:gd name="T96" fmla="*/ 372171 w 604011"/>
                      <a:gd name="T97" fmla="*/ 372171 w 604011"/>
                      <a:gd name="T98" fmla="*/ 372171 w 604011"/>
                      <a:gd name="T99" fmla="*/ 372171 w 604011"/>
                      <a:gd name="T100" fmla="*/ 372171 w 604011"/>
                      <a:gd name="T101" fmla="*/ 372171 w 604011"/>
                      <a:gd name="T102" fmla="*/ 372171 w 604011"/>
                      <a:gd name="T103" fmla="*/ 372171 w 604011"/>
                      <a:gd name="T104" fmla="*/ 372171 w 604011"/>
                      <a:gd name="T105" fmla="*/ 372171 w 604011"/>
                      <a:gd name="T106" fmla="*/ 372171 w 604011"/>
                      <a:gd name="T107" fmla="*/ 372171 w 604011"/>
                      <a:gd name="T108" fmla="*/ 372171 w 604011"/>
                      <a:gd name="T109" fmla="*/ 372171 w 604011"/>
                      <a:gd name="T110" fmla="*/ 372171 w 604011"/>
                      <a:gd name="T111" fmla="*/ 372171 w 604011"/>
                      <a:gd name="T112" fmla="*/ 372171 w 604011"/>
                      <a:gd name="T113" fmla="*/ 372171 w 6040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618" h="618">
                        <a:moveTo>
                          <a:pt x="618" y="309"/>
                        </a:moveTo>
                        <a:cubicBezTo>
                          <a:pt x="618" y="344"/>
                          <a:pt x="590" y="372"/>
                          <a:pt x="555" y="372"/>
                        </a:cubicBezTo>
                        <a:cubicBezTo>
                          <a:pt x="529" y="372"/>
                          <a:pt x="507" y="356"/>
                          <a:pt x="498" y="334"/>
                        </a:cubicBezTo>
                        <a:lnTo>
                          <a:pt x="455" y="334"/>
                        </a:lnTo>
                        <a:cubicBezTo>
                          <a:pt x="451" y="356"/>
                          <a:pt x="442" y="377"/>
                          <a:pt x="430" y="395"/>
                        </a:cubicBezTo>
                        <a:lnTo>
                          <a:pt x="460" y="425"/>
                        </a:lnTo>
                        <a:cubicBezTo>
                          <a:pt x="482" y="416"/>
                          <a:pt x="509" y="421"/>
                          <a:pt x="528" y="439"/>
                        </a:cubicBezTo>
                        <a:cubicBezTo>
                          <a:pt x="552" y="463"/>
                          <a:pt x="552" y="503"/>
                          <a:pt x="528" y="528"/>
                        </a:cubicBezTo>
                        <a:cubicBezTo>
                          <a:pt x="503" y="552"/>
                          <a:pt x="463" y="552"/>
                          <a:pt x="439" y="528"/>
                        </a:cubicBezTo>
                        <a:cubicBezTo>
                          <a:pt x="421" y="509"/>
                          <a:pt x="416" y="482"/>
                          <a:pt x="425" y="460"/>
                        </a:cubicBezTo>
                        <a:lnTo>
                          <a:pt x="395" y="430"/>
                        </a:lnTo>
                        <a:cubicBezTo>
                          <a:pt x="377" y="442"/>
                          <a:pt x="356" y="451"/>
                          <a:pt x="334" y="455"/>
                        </a:cubicBezTo>
                        <a:lnTo>
                          <a:pt x="334" y="498"/>
                        </a:lnTo>
                        <a:cubicBezTo>
                          <a:pt x="356" y="507"/>
                          <a:pt x="372" y="529"/>
                          <a:pt x="372" y="555"/>
                        </a:cubicBezTo>
                        <a:cubicBezTo>
                          <a:pt x="372" y="590"/>
                          <a:pt x="344" y="618"/>
                          <a:pt x="309" y="618"/>
                        </a:cubicBezTo>
                        <a:cubicBezTo>
                          <a:pt x="274" y="618"/>
                          <a:pt x="246" y="590"/>
                          <a:pt x="246" y="555"/>
                        </a:cubicBezTo>
                        <a:cubicBezTo>
                          <a:pt x="246" y="529"/>
                          <a:pt x="262" y="507"/>
                          <a:pt x="285" y="498"/>
                        </a:cubicBezTo>
                        <a:lnTo>
                          <a:pt x="285" y="455"/>
                        </a:lnTo>
                        <a:cubicBezTo>
                          <a:pt x="262" y="451"/>
                          <a:pt x="241" y="442"/>
                          <a:pt x="223" y="430"/>
                        </a:cubicBezTo>
                        <a:lnTo>
                          <a:pt x="193" y="460"/>
                        </a:lnTo>
                        <a:cubicBezTo>
                          <a:pt x="202" y="482"/>
                          <a:pt x="198" y="509"/>
                          <a:pt x="179" y="528"/>
                        </a:cubicBezTo>
                        <a:cubicBezTo>
                          <a:pt x="155" y="552"/>
                          <a:pt x="115" y="552"/>
                          <a:pt x="91" y="528"/>
                        </a:cubicBezTo>
                        <a:cubicBezTo>
                          <a:pt x="66" y="503"/>
                          <a:pt x="66" y="463"/>
                          <a:pt x="91" y="439"/>
                        </a:cubicBezTo>
                        <a:cubicBezTo>
                          <a:pt x="109" y="421"/>
                          <a:pt x="136" y="416"/>
                          <a:pt x="158" y="425"/>
                        </a:cubicBezTo>
                        <a:lnTo>
                          <a:pt x="189" y="395"/>
                        </a:lnTo>
                        <a:cubicBezTo>
                          <a:pt x="176" y="377"/>
                          <a:pt x="167" y="356"/>
                          <a:pt x="163" y="334"/>
                        </a:cubicBezTo>
                        <a:lnTo>
                          <a:pt x="121" y="334"/>
                        </a:lnTo>
                        <a:cubicBezTo>
                          <a:pt x="111" y="356"/>
                          <a:pt x="89" y="372"/>
                          <a:pt x="63" y="372"/>
                        </a:cubicBezTo>
                        <a:cubicBezTo>
                          <a:pt x="28" y="372"/>
                          <a:pt x="0" y="344"/>
                          <a:pt x="0" y="309"/>
                        </a:cubicBezTo>
                        <a:cubicBezTo>
                          <a:pt x="0" y="274"/>
                          <a:pt x="28" y="246"/>
                          <a:pt x="63" y="246"/>
                        </a:cubicBezTo>
                        <a:cubicBezTo>
                          <a:pt x="89" y="246"/>
                          <a:pt x="111" y="262"/>
                          <a:pt x="121" y="285"/>
                        </a:cubicBezTo>
                        <a:lnTo>
                          <a:pt x="163" y="285"/>
                        </a:lnTo>
                        <a:cubicBezTo>
                          <a:pt x="167" y="262"/>
                          <a:pt x="176" y="241"/>
                          <a:pt x="189" y="223"/>
                        </a:cubicBezTo>
                        <a:lnTo>
                          <a:pt x="158" y="193"/>
                        </a:lnTo>
                        <a:cubicBezTo>
                          <a:pt x="136" y="202"/>
                          <a:pt x="109" y="198"/>
                          <a:pt x="91" y="179"/>
                        </a:cubicBezTo>
                        <a:cubicBezTo>
                          <a:pt x="66" y="155"/>
                          <a:pt x="66" y="115"/>
                          <a:pt x="91" y="91"/>
                        </a:cubicBezTo>
                        <a:cubicBezTo>
                          <a:pt x="115" y="66"/>
                          <a:pt x="155" y="66"/>
                          <a:pt x="179" y="91"/>
                        </a:cubicBezTo>
                        <a:cubicBezTo>
                          <a:pt x="198" y="109"/>
                          <a:pt x="202" y="136"/>
                          <a:pt x="193" y="158"/>
                        </a:cubicBezTo>
                        <a:lnTo>
                          <a:pt x="223" y="189"/>
                        </a:lnTo>
                        <a:cubicBezTo>
                          <a:pt x="241" y="176"/>
                          <a:pt x="262" y="167"/>
                          <a:pt x="285" y="163"/>
                        </a:cubicBezTo>
                        <a:lnTo>
                          <a:pt x="285" y="121"/>
                        </a:lnTo>
                        <a:cubicBezTo>
                          <a:pt x="262" y="111"/>
                          <a:pt x="246" y="89"/>
                          <a:pt x="246" y="63"/>
                        </a:cubicBezTo>
                        <a:cubicBezTo>
                          <a:pt x="246" y="28"/>
                          <a:pt x="274" y="0"/>
                          <a:pt x="309" y="0"/>
                        </a:cubicBezTo>
                        <a:cubicBezTo>
                          <a:pt x="344" y="0"/>
                          <a:pt x="372" y="28"/>
                          <a:pt x="372" y="63"/>
                        </a:cubicBezTo>
                        <a:cubicBezTo>
                          <a:pt x="372" y="89"/>
                          <a:pt x="356" y="111"/>
                          <a:pt x="334" y="121"/>
                        </a:cubicBezTo>
                        <a:lnTo>
                          <a:pt x="334" y="163"/>
                        </a:lnTo>
                        <a:cubicBezTo>
                          <a:pt x="356" y="167"/>
                          <a:pt x="377" y="176"/>
                          <a:pt x="395" y="189"/>
                        </a:cubicBezTo>
                        <a:lnTo>
                          <a:pt x="425" y="158"/>
                        </a:lnTo>
                        <a:cubicBezTo>
                          <a:pt x="416" y="136"/>
                          <a:pt x="421" y="109"/>
                          <a:pt x="439" y="91"/>
                        </a:cubicBezTo>
                        <a:cubicBezTo>
                          <a:pt x="463" y="66"/>
                          <a:pt x="503" y="66"/>
                          <a:pt x="528" y="91"/>
                        </a:cubicBezTo>
                        <a:cubicBezTo>
                          <a:pt x="552" y="115"/>
                          <a:pt x="552" y="155"/>
                          <a:pt x="528" y="179"/>
                        </a:cubicBezTo>
                        <a:cubicBezTo>
                          <a:pt x="509" y="198"/>
                          <a:pt x="482" y="202"/>
                          <a:pt x="460" y="193"/>
                        </a:cubicBezTo>
                        <a:lnTo>
                          <a:pt x="430" y="223"/>
                        </a:lnTo>
                        <a:cubicBezTo>
                          <a:pt x="442" y="241"/>
                          <a:pt x="451" y="262"/>
                          <a:pt x="455" y="285"/>
                        </a:cubicBezTo>
                        <a:lnTo>
                          <a:pt x="498" y="285"/>
                        </a:lnTo>
                        <a:cubicBezTo>
                          <a:pt x="507" y="262"/>
                          <a:pt x="529" y="246"/>
                          <a:pt x="555" y="246"/>
                        </a:cubicBezTo>
                        <a:cubicBezTo>
                          <a:pt x="590" y="246"/>
                          <a:pt x="618" y="274"/>
                          <a:pt x="618" y="309"/>
                        </a:cubicBezTo>
                        <a:close/>
                      </a:path>
                    </a:pathLst>
                  </a:custGeom>
                  <a:solidFill>
                    <a:srgbClr val="FC6E3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47" name="文本框 46"/>
              <p:cNvSpPr txBox="1"/>
              <p:nvPr/>
            </p:nvSpPr>
            <p:spPr>
              <a:xfrm>
                <a:off x="1729274" y="2659404"/>
                <a:ext cx="8567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>
                    <a:solidFill>
                      <a:schemeClr val="bg1"/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  <a:sym typeface="+mn-lt"/>
                  </a:rPr>
                  <a:t>03</a:t>
                </a:r>
                <a:endParaRPr lang="zh-CN" altLang="en-US" sz="3600">
                  <a:solidFill>
                    <a:schemeClr val="bg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6436595" y="2026698"/>
            <a:ext cx="5158537" cy="1107073"/>
            <a:chOff x="1369749" y="2255752"/>
            <a:chExt cx="5158537" cy="1107073"/>
          </a:xfrm>
        </p:grpSpPr>
        <p:grpSp>
          <p:nvGrpSpPr>
            <p:cNvPr id="55" name="组合 54"/>
            <p:cNvGrpSpPr/>
            <p:nvPr/>
          </p:nvGrpSpPr>
          <p:grpSpPr>
            <a:xfrm>
              <a:off x="2603986" y="2322427"/>
              <a:ext cx="3924300" cy="1040398"/>
              <a:chOff x="2626846" y="2322427"/>
              <a:chExt cx="3924300" cy="1040398"/>
            </a:xfrm>
          </p:grpSpPr>
          <p:sp>
            <p:nvSpPr>
              <p:cNvPr id="63" name="文本框 62"/>
              <p:cNvSpPr txBox="1"/>
              <p:nvPr/>
            </p:nvSpPr>
            <p:spPr>
              <a:xfrm>
                <a:off x="2626846" y="2779260"/>
                <a:ext cx="3886200" cy="583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zh-CN" altLang="en-US" sz="3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  <a:sym typeface="+mn-lt"/>
                  </a:rPr>
                  <a:t>正确处置烧烫伤</a:t>
                </a:r>
                <a:endParaRPr lang="zh-CN" altLang="en-US" sz="320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endParaRPr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2664946" y="2322427"/>
                <a:ext cx="3886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800" spc="600">
                    <a:solidFill>
                      <a:srgbClr val="FC6E30"/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  <a:sym typeface="+mn-lt"/>
                  </a:rPr>
                  <a:t>PART.</a:t>
                </a:r>
                <a:endParaRPr lang="zh-CN" altLang="en-US" sz="2800" spc="600">
                  <a:solidFill>
                    <a:srgbClr val="FC6E30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1369749" y="2255752"/>
              <a:ext cx="1196137" cy="1033708"/>
              <a:chOff x="1389901" y="2360457"/>
              <a:chExt cx="1196137" cy="1033708"/>
            </a:xfrm>
          </p:grpSpPr>
          <p:grpSp>
            <p:nvGrpSpPr>
              <p:cNvPr id="57" name="组合 56"/>
              <p:cNvGrpSpPr/>
              <p:nvPr/>
            </p:nvGrpSpPr>
            <p:grpSpPr>
              <a:xfrm>
                <a:off x="1389901" y="2360457"/>
                <a:ext cx="1190014" cy="1033708"/>
                <a:chOff x="1389901" y="2360457"/>
                <a:chExt cx="1190014" cy="1033708"/>
              </a:xfrm>
            </p:grpSpPr>
            <p:sp>
              <p:nvSpPr>
                <p:cNvPr id="59" name="椭圆 58"/>
                <p:cNvSpPr/>
                <p:nvPr/>
              </p:nvSpPr>
              <p:spPr>
                <a:xfrm>
                  <a:off x="1709058" y="2523308"/>
                  <a:ext cx="870857" cy="870857"/>
                </a:xfrm>
                <a:prstGeom prst="ellipse">
                  <a:avLst/>
                </a:prstGeom>
                <a:solidFill>
                  <a:srgbClr val="FC6E3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</a:endParaRPr>
                </a:p>
              </p:txBody>
            </p:sp>
            <p:grpSp>
              <p:nvGrpSpPr>
                <p:cNvPr id="60" name="组合 59"/>
                <p:cNvGrpSpPr/>
                <p:nvPr/>
              </p:nvGrpSpPr>
              <p:grpSpPr>
                <a:xfrm>
                  <a:off x="1389901" y="2360457"/>
                  <a:ext cx="544277" cy="481802"/>
                  <a:chOff x="1400773" y="2360457"/>
                  <a:chExt cx="610684" cy="540586"/>
                </a:xfrm>
              </p:grpSpPr>
              <p:sp>
                <p:nvSpPr>
                  <p:cNvPr id="61" name="virus-molecule_65950"/>
                  <p:cNvSpPr/>
                  <p:nvPr/>
                </p:nvSpPr>
                <p:spPr>
                  <a:xfrm>
                    <a:off x="1400773" y="2544093"/>
                    <a:ext cx="357508" cy="356950"/>
                  </a:xfrm>
                  <a:custGeom>
                    <a:avLst/>
                    <a:gdLst>
                      <a:gd name="T0" fmla="*/ 372171 w 604011"/>
                      <a:gd name="T1" fmla="*/ 372171 w 604011"/>
                      <a:gd name="T2" fmla="*/ 372171 w 604011"/>
                      <a:gd name="T3" fmla="*/ 372171 w 604011"/>
                      <a:gd name="T4" fmla="*/ 372171 w 604011"/>
                      <a:gd name="T5" fmla="*/ 372171 w 604011"/>
                      <a:gd name="T6" fmla="*/ 372171 w 604011"/>
                      <a:gd name="T7" fmla="*/ 372171 w 604011"/>
                      <a:gd name="T8" fmla="*/ 372171 w 604011"/>
                      <a:gd name="T9" fmla="*/ 372171 w 604011"/>
                      <a:gd name="T10" fmla="*/ 372171 w 604011"/>
                      <a:gd name="T11" fmla="*/ 372171 w 604011"/>
                      <a:gd name="T12" fmla="*/ 372171 w 604011"/>
                      <a:gd name="T13" fmla="*/ 372171 w 604011"/>
                      <a:gd name="T14" fmla="*/ 372171 w 604011"/>
                      <a:gd name="T15" fmla="*/ 372171 w 604011"/>
                      <a:gd name="T16" fmla="*/ 372171 w 604011"/>
                      <a:gd name="T17" fmla="*/ 372171 w 604011"/>
                      <a:gd name="T18" fmla="*/ 372171 w 604011"/>
                      <a:gd name="T19" fmla="*/ 372171 w 604011"/>
                      <a:gd name="T20" fmla="*/ 372171 w 604011"/>
                      <a:gd name="T21" fmla="*/ 372171 w 604011"/>
                      <a:gd name="T22" fmla="*/ 372171 w 604011"/>
                      <a:gd name="T23" fmla="*/ 372171 w 604011"/>
                      <a:gd name="T24" fmla="*/ 372171 w 604011"/>
                      <a:gd name="T25" fmla="*/ 372171 w 604011"/>
                      <a:gd name="T26" fmla="*/ 372171 w 604011"/>
                      <a:gd name="T27" fmla="*/ 372171 w 604011"/>
                      <a:gd name="T28" fmla="*/ 372171 w 604011"/>
                      <a:gd name="T29" fmla="*/ 372171 w 604011"/>
                      <a:gd name="T30" fmla="*/ 372171 w 604011"/>
                      <a:gd name="T31" fmla="*/ 372171 w 604011"/>
                      <a:gd name="T32" fmla="*/ 372171 w 604011"/>
                      <a:gd name="T33" fmla="*/ 372171 w 604011"/>
                      <a:gd name="T34" fmla="*/ 372171 w 604011"/>
                      <a:gd name="T35" fmla="*/ 372171 w 604011"/>
                      <a:gd name="T36" fmla="*/ 372171 w 604011"/>
                      <a:gd name="T37" fmla="*/ 372171 w 604011"/>
                      <a:gd name="T38" fmla="*/ 372171 w 604011"/>
                      <a:gd name="T39" fmla="*/ 372171 w 604011"/>
                      <a:gd name="T40" fmla="*/ 372171 w 604011"/>
                      <a:gd name="T41" fmla="*/ 372171 w 604011"/>
                      <a:gd name="T42" fmla="*/ 372171 w 604011"/>
                      <a:gd name="T43" fmla="*/ 372171 w 604011"/>
                      <a:gd name="T44" fmla="*/ 372171 w 604011"/>
                      <a:gd name="T45" fmla="*/ 372171 w 604011"/>
                      <a:gd name="T46" fmla="*/ 372171 w 604011"/>
                      <a:gd name="T47" fmla="*/ 372171 w 604011"/>
                      <a:gd name="T48" fmla="*/ 372171 w 604011"/>
                      <a:gd name="T49" fmla="*/ 372171 w 604011"/>
                      <a:gd name="T50" fmla="*/ 372171 w 604011"/>
                      <a:gd name="T51" fmla="*/ 372171 w 604011"/>
                      <a:gd name="T52" fmla="*/ 372171 w 604011"/>
                      <a:gd name="T53" fmla="*/ 372171 w 604011"/>
                      <a:gd name="T54" fmla="*/ 372171 w 604011"/>
                      <a:gd name="T55" fmla="*/ 372171 w 604011"/>
                      <a:gd name="T56" fmla="*/ 372171 w 604011"/>
                      <a:gd name="T57" fmla="*/ 372171 w 604011"/>
                      <a:gd name="T58" fmla="*/ 372171 w 604011"/>
                      <a:gd name="T59" fmla="*/ 372171 w 604011"/>
                      <a:gd name="T60" fmla="*/ 372171 w 604011"/>
                      <a:gd name="T61" fmla="*/ 372171 w 604011"/>
                      <a:gd name="T62" fmla="*/ 372171 w 604011"/>
                      <a:gd name="T63" fmla="*/ 372171 w 604011"/>
                      <a:gd name="T64" fmla="*/ 372171 w 604011"/>
                      <a:gd name="T65" fmla="*/ 372171 w 604011"/>
                      <a:gd name="T66" fmla="*/ 372171 w 604011"/>
                      <a:gd name="T67" fmla="*/ 372171 w 604011"/>
                      <a:gd name="T68" fmla="*/ 372171 w 604011"/>
                      <a:gd name="T69" fmla="*/ 372171 w 604011"/>
                      <a:gd name="T70" fmla="*/ 372171 w 604011"/>
                      <a:gd name="T71" fmla="*/ 372171 w 604011"/>
                      <a:gd name="T72" fmla="*/ 372171 w 604011"/>
                      <a:gd name="T73" fmla="*/ 372171 w 604011"/>
                      <a:gd name="T74" fmla="*/ 372171 w 604011"/>
                      <a:gd name="T75" fmla="*/ 372171 w 604011"/>
                      <a:gd name="T76" fmla="*/ 372171 w 604011"/>
                      <a:gd name="T77" fmla="*/ 372171 w 604011"/>
                      <a:gd name="T78" fmla="*/ 372171 w 604011"/>
                      <a:gd name="T79" fmla="*/ 372171 w 604011"/>
                      <a:gd name="T80" fmla="*/ 372171 w 604011"/>
                      <a:gd name="T81" fmla="*/ 372171 w 604011"/>
                      <a:gd name="T82" fmla="*/ 372171 w 604011"/>
                      <a:gd name="T83" fmla="*/ 372171 w 604011"/>
                      <a:gd name="T84" fmla="*/ 372171 w 604011"/>
                      <a:gd name="T85" fmla="*/ 372171 w 604011"/>
                      <a:gd name="T86" fmla="*/ 372171 w 604011"/>
                      <a:gd name="T87" fmla="*/ 372171 w 604011"/>
                      <a:gd name="T88" fmla="*/ 372171 w 604011"/>
                      <a:gd name="T89" fmla="*/ 372171 w 604011"/>
                      <a:gd name="T90" fmla="*/ 372171 w 604011"/>
                      <a:gd name="T91" fmla="*/ 372171 w 604011"/>
                      <a:gd name="T92" fmla="*/ 372171 w 604011"/>
                      <a:gd name="T93" fmla="*/ 372171 w 604011"/>
                      <a:gd name="T94" fmla="*/ 372171 w 604011"/>
                      <a:gd name="T95" fmla="*/ 372171 w 604011"/>
                      <a:gd name="T96" fmla="*/ 372171 w 604011"/>
                      <a:gd name="T97" fmla="*/ 372171 w 604011"/>
                      <a:gd name="T98" fmla="*/ 372171 w 604011"/>
                      <a:gd name="T99" fmla="*/ 372171 w 604011"/>
                      <a:gd name="T100" fmla="*/ 372171 w 604011"/>
                      <a:gd name="T101" fmla="*/ 372171 w 604011"/>
                      <a:gd name="T102" fmla="*/ 372171 w 604011"/>
                      <a:gd name="T103" fmla="*/ 372171 w 604011"/>
                      <a:gd name="T104" fmla="*/ 372171 w 604011"/>
                      <a:gd name="T105" fmla="*/ 372171 w 604011"/>
                      <a:gd name="T106" fmla="*/ 372171 w 604011"/>
                      <a:gd name="T107" fmla="*/ 372171 w 604011"/>
                      <a:gd name="T108" fmla="*/ 372171 w 604011"/>
                      <a:gd name="T109" fmla="*/ 372171 w 604011"/>
                      <a:gd name="T110" fmla="*/ 372171 w 604011"/>
                      <a:gd name="T111" fmla="*/ 372171 w 604011"/>
                      <a:gd name="T112" fmla="*/ 372171 w 604011"/>
                      <a:gd name="T113" fmla="*/ 372171 w 6040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618" h="618">
                        <a:moveTo>
                          <a:pt x="618" y="309"/>
                        </a:moveTo>
                        <a:cubicBezTo>
                          <a:pt x="618" y="344"/>
                          <a:pt x="590" y="372"/>
                          <a:pt x="555" y="372"/>
                        </a:cubicBezTo>
                        <a:cubicBezTo>
                          <a:pt x="529" y="372"/>
                          <a:pt x="507" y="356"/>
                          <a:pt x="498" y="334"/>
                        </a:cubicBezTo>
                        <a:lnTo>
                          <a:pt x="455" y="334"/>
                        </a:lnTo>
                        <a:cubicBezTo>
                          <a:pt x="451" y="356"/>
                          <a:pt x="442" y="377"/>
                          <a:pt x="430" y="395"/>
                        </a:cubicBezTo>
                        <a:lnTo>
                          <a:pt x="460" y="425"/>
                        </a:lnTo>
                        <a:cubicBezTo>
                          <a:pt x="482" y="416"/>
                          <a:pt x="509" y="421"/>
                          <a:pt x="528" y="439"/>
                        </a:cubicBezTo>
                        <a:cubicBezTo>
                          <a:pt x="552" y="463"/>
                          <a:pt x="552" y="503"/>
                          <a:pt x="528" y="528"/>
                        </a:cubicBezTo>
                        <a:cubicBezTo>
                          <a:pt x="503" y="552"/>
                          <a:pt x="463" y="552"/>
                          <a:pt x="439" y="528"/>
                        </a:cubicBezTo>
                        <a:cubicBezTo>
                          <a:pt x="421" y="509"/>
                          <a:pt x="416" y="482"/>
                          <a:pt x="425" y="460"/>
                        </a:cubicBezTo>
                        <a:lnTo>
                          <a:pt x="395" y="430"/>
                        </a:lnTo>
                        <a:cubicBezTo>
                          <a:pt x="377" y="442"/>
                          <a:pt x="356" y="451"/>
                          <a:pt x="334" y="455"/>
                        </a:cubicBezTo>
                        <a:lnTo>
                          <a:pt x="334" y="498"/>
                        </a:lnTo>
                        <a:cubicBezTo>
                          <a:pt x="356" y="507"/>
                          <a:pt x="372" y="529"/>
                          <a:pt x="372" y="555"/>
                        </a:cubicBezTo>
                        <a:cubicBezTo>
                          <a:pt x="372" y="590"/>
                          <a:pt x="344" y="618"/>
                          <a:pt x="309" y="618"/>
                        </a:cubicBezTo>
                        <a:cubicBezTo>
                          <a:pt x="274" y="618"/>
                          <a:pt x="246" y="590"/>
                          <a:pt x="246" y="555"/>
                        </a:cubicBezTo>
                        <a:cubicBezTo>
                          <a:pt x="246" y="529"/>
                          <a:pt x="262" y="507"/>
                          <a:pt x="285" y="498"/>
                        </a:cubicBezTo>
                        <a:lnTo>
                          <a:pt x="285" y="455"/>
                        </a:lnTo>
                        <a:cubicBezTo>
                          <a:pt x="262" y="451"/>
                          <a:pt x="241" y="442"/>
                          <a:pt x="223" y="430"/>
                        </a:cubicBezTo>
                        <a:lnTo>
                          <a:pt x="193" y="460"/>
                        </a:lnTo>
                        <a:cubicBezTo>
                          <a:pt x="202" y="482"/>
                          <a:pt x="198" y="509"/>
                          <a:pt x="179" y="528"/>
                        </a:cubicBezTo>
                        <a:cubicBezTo>
                          <a:pt x="155" y="552"/>
                          <a:pt x="115" y="552"/>
                          <a:pt x="91" y="528"/>
                        </a:cubicBezTo>
                        <a:cubicBezTo>
                          <a:pt x="66" y="503"/>
                          <a:pt x="66" y="463"/>
                          <a:pt x="91" y="439"/>
                        </a:cubicBezTo>
                        <a:cubicBezTo>
                          <a:pt x="109" y="421"/>
                          <a:pt x="136" y="416"/>
                          <a:pt x="158" y="425"/>
                        </a:cubicBezTo>
                        <a:lnTo>
                          <a:pt x="189" y="395"/>
                        </a:lnTo>
                        <a:cubicBezTo>
                          <a:pt x="176" y="377"/>
                          <a:pt x="167" y="356"/>
                          <a:pt x="163" y="334"/>
                        </a:cubicBezTo>
                        <a:lnTo>
                          <a:pt x="121" y="334"/>
                        </a:lnTo>
                        <a:cubicBezTo>
                          <a:pt x="111" y="356"/>
                          <a:pt x="89" y="372"/>
                          <a:pt x="63" y="372"/>
                        </a:cubicBezTo>
                        <a:cubicBezTo>
                          <a:pt x="28" y="372"/>
                          <a:pt x="0" y="344"/>
                          <a:pt x="0" y="309"/>
                        </a:cubicBezTo>
                        <a:cubicBezTo>
                          <a:pt x="0" y="274"/>
                          <a:pt x="28" y="246"/>
                          <a:pt x="63" y="246"/>
                        </a:cubicBezTo>
                        <a:cubicBezTo>
                          <a:pt x="89" y="246"/>
                          <a:pt x="111" y="262"/>
                          <a:pt x="121" y="285"/>
                        </a:cubicBezTo>
                        <a:lnTo>
                          <a:pt x="163" y="285"/>
                        </a:lnTo>
                        <a:cubicBezTo>
                          <a:pt x="167" y="262"/>
                          <a:pt x="176" y="241"/>
                          <a:pt x="189" y="223"/>
                        </a:cubicBezTo>
                        <a:lnTo>
                          <a:pt x="158" y="193"/>
                        </a:lnTo>
                        <a:cubicBezTo>
                          <a:pt x="136" y="202"/>
                          <a:pt x="109" y="198"/>
                          <a:pt x="91" y="179"/>
                        </a:cubicBezTo>
                        <a:cubicBezTo>
                          <a:pt x="66" y="155"/>
                          <a:pt x="66" y="115"/>
                          <a:pt x="91" y="91"/>
                        </a:cubicBezTo>
                        <a:cubicBezTo>
                          <a:pt x="115" y="66"/>
                          <a:pt x="155" y="66"/>
                          <a:pt x="179" y="91"/>
                        </a:cubicBezTo>
                        <a:cubicBezTo>
                          <a:pt x="198" y="109"/>
                          <a:pt x="202" y="136"/>
                          <a:pt x="193" y="158"/>
                        </a:cubicBezTo>
                        <a:lnTo>
                          <a:pt x="223" y="189"/>
                        </a:lnTo>
                        <a:cubicBezTo>
                          <a:pt x="241" y="176"/>
                          <a:pt x="262" y="167"/>
                          <a:pt x="285" y="163"/>
                        </a:cubicBezTo>
                        <a:lnTo>
                          <a:pt x="285" y="121"/>
                        </a:lnTo>
                        <a:cubicBezTo>
                          <a:pt x="262" y="111"/>
                          <a:pt x="246" y="89"/>
                          <a:pt x="246" y="63"/>
                        </a:cubicBezTo>
                        <a:cubicBezTo>
                          <a:pt x="246" y="28"/>
                          <a:pt x="274" y="0"/>
                          <a:pt x="309" y="0"/>
                        </a:cubicBezTo>
                        <a:cubicBezTo>
                          <a:pt x="344" y="0"/>
                          <a:pt x="372" y="28"/>
                          <a:pt x="372" y="63"/>
                        </a:cubicBezTo>
                        <a:cubicBezTo>
                          <a:pt x="372" y="89"/>
                          <a:pt x="356" y="111"/>
                          <a:pt x="334" y="121"/>
                        </a:cubicBezTo>
                        <a:lnTo>
                          <a:pt x="334" y="163"/>
                        </a:lnTo>
                        <a:cubicBezTo>
                          <a:pt x="356" y="167"/>
                          <a:pt x="377" y="176"/>
                          <a:pt x="395" y="189"/>
                        </a:cubicBezTo>
                        <a:lnTo>
                          <a:pt x="425" y="158"/>
                        </a:lnTo>
                        <a:cubicBezTo>
                          <a:pt x="416" y="136"/>
                          <a:pt x="421" y="109"/>
                          <a:pt x="439" y="91"/>
                        </a:cubicBezTo>
                        <a:cubicBezTo>
                          <a:pt x="463" y="66"/>
                          <a:pt x="503" y="66"/>
                          <a:pt x="528" y="91"/>
                        </a:cubicBezTo>
                        <a:cubicBezTo>
                          <a:pt x="552" y="115"/>
                          <a:pt x="552" y="155"/>
                          <a:pt x="528" y="179"/>
                        </a:cubicBezTo>
                        <a:cubicBezTo>
                          <a:pt x="509" y="198"/>
                          <a:pt x="482" y="202"/>
                          <a:pt x="460" y="193"/>
                        </a:cubicBezTo>
                        <a:lnTo>
                          <a:pt x="430" y="223"/>
                        </a:lnTo>
                        <a:cubicBezTo>
                          <a:pt x="442" y="241"/>
                          <a:pt x="451" y="262"/>
                          <a:pt x="455" y="285"/>
                        </a:cubicBezTo>
                        <a:lnTo>
                          <a:pt x="498" y="285"/>
                        </a:lnTo>
                        <a:cubicBezTo>
                          <a:pt x="507" y="262"/>
                          <a:pt x="529" y="246"/>
                          <a:pt x="555" y="246"/>
                        </a:cubicBezTo>
                        <a:cubicBezTo>
                          <a:pt x="590" y="246"/>
                          <a:pt x="618" y="274"/>
                          <a:pt x="618" y="309"/>
                        </a:cubicBezTo>
                        <a:close/>
                      </a:path>
                    </a:pathLst>
                  </a:custGeom>
                  <a:solidFill>
                    <a:srgbClr val="FC6E3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virus-molecule_65950"/>
                  <p:cNvSpPr/>
                  <p:nvPr/>
                </p:nvSpPr>
                <p:spPr>
                  <a:xfrm>
                    <a:off x="1849441" y="2360457"/>
                    <a:ext cx="162016" cy="161763"/>
                  </a:xfrm>
                  <a:custGeom>
                    <a:avLst/>
                    <a:gdLst>
                      <a:gd name="T0" fmla="*/ 372171 w 604011"/>
                      <a:gd name="T1" fmla="*/ 372171 w 604011"/>
                      <a:gd name="T2" fmla="*/ 372171 w 604011"/>
                      <a:gd name="T3" fmla="*/ 372171 w 604011"/>
                      <a:gd name="T4" fmla="*/ 372171 w 604011"/>
                      <a:gd name="T5" fmla="*/ 372171 w 604011"/>
                      <a:gd name="T6" fmla="*/ 372171 w 604011"/>
                      <a:gd name="T7" fmla="*/ 372171 w 604011"/>
                      <a:gd name="T8" fmla="*/ 372171 w 604011"/>
                      <a:gd name="T9" fmla="*/ 372171 w 604011"/>
                      <a:gd name="T10" fmla="*/ 372171 w 604011"/>
                      <a:gd name="T11" fmla="*/ 372171 w 604011"/>
                      <a:gd name="T12" fmla="*/ 372171 w 604011"/>
                      <a:gd name="T13" fmla="*/ 372171 w 604011"/>
                      <a:gd name="T14" fmla="*/ 372171 w 604011"/>
                      <a:gd name="T15" fmla="*/ 372171 w 604011"/>
                      <a:gd name="T16" fmla="*/ 372171 w 604011"/>
                      <a:gd name="T17" fmla="*/ 372171 w 604011"/>
                      <a:gd name="T18" fmla="*/ 372171 w 604011"/>
                      <a:gd name="T19" fmla="*/ 372171 w 604011"/>
                      <a:gd name="T20" fmla="*/ 372171 w 604011"/>
                      <a:gd name="T21" fmla="*/ 372171 w 604011"/>
                      <a:gd name="T22" fmla="*/ 372171 w 604011"/>
                      <a:gd name="T23" fmla="*/ 372171 w 604011"/>
                      <a:gd name="T24" fmla="*/ 372171 w 604011"/>
                      <a:gd name="T25" fmla="*/ 372171 w 604011"/>
                      <a:gd name="T26" fmla="*/ 372171 w 604011"/>
                      <a:gd name="T27" fmla="*/ 372171 w 604011"/>
                      <a:gd name="T28" fmla="*/ 372171 w 604011"/>
                      <a:gd name="T29" fmla="*/ 372171 w 604011"/>
                      <a:gd name="T30" fmla="*/ 372171 w 604011"/>
                      <a:gd name="T31" fmla="*/ 372171 w 604011"/>
                      <a:gd name="T32" fmla="*/ 372171 w 604011"/>
                      <a:gd name="T33" fmla="*/ 372171 w 604011"/>
                      <a:gd name="T34" fmla="*/ 372171 w 604011"/>
                      <a:gd name="T35" fmla="*/ 372171 w 604011"/>
                      <a:gd name="T36" fmla="*/ 372171 w 604011"/>
                      <a:gd name="T37" fmla="*/ 372171 w 604011"/>
                      <a:gd name="T38" fmla="*/ 372171 w 604011"/>
                      <a:gd name="T39" fmla="*/ 372171 w 604011"/>
                      <a:gd name="T40" fmla="*/ 372171 w 604011"/>
                      <a:gd name="T41" fmla="*/ 372171 w 604011"/>
                      <a:gd name="T42" fmla="*/ 372171 w 604011"/>
                      <a:gd name="T43" fmla="*/ 372171 w 604011"/>
                      <a:gd name="T44" fmla="*/ 372171 w 604011"/>
                      <a:gd name="T45" fmla="*/ 372171 w 604011"/>
                      <a:gd name="T46" fmla="*/ 372171 w 604011"/>
                      <a:gd name="T47" fmla="*/ 372171 w 604011"/>
                      <a:gd name="T48" fmla="*/ 372171 w 604011"/>
                      <a:gd name="T49" fmla="*/ 372171 w 604011"/>
                      <a:gd name="T50" fmla="*/ 372171 w 604011"/>
                      <a:gd name="T51" fmla="*/ 372171 w 604011"/>
                      <a:gd name="T52" fmla="*/ 372171 w 604011"/>
                      <a:gd name="T53" fmla="*/ 372171 w 604011"/>
                      <a:gd name="T54" fmla="*/ 372171 w 604011"/>
                      <a:gd name="T55" fmla="*/ 372171 w 604011"/>
                      <a:gd name="T56" fmla="*/ 372171 w 604011"/>
                      <a:gd name="T57" fmla="*/ 372171 w 604011"/>
                      <a:gd name="T58" fmla="*/ 372171 w 604011"/>
                      <a:gd name="T59" fmla="*/ 372171 w 604011"/>
                      <a:gd name="T60" fmla="*/ 372171 w 604011"/>
                      <a:gd name="T61" fmla="*/ 372171 w 604011"/>
                      <a:gd name="T62" fmla="*/ 372171 w 604011"/>
                      <a:gd name="T63" fmla="*/ 372171 w 604011"/>
                      <a:gd name="T64" fmla="*/ 372171 w 604011"/>
                      <a:gd name="T65" fmla="*/ 372171 w 604011"/>
                      <a:gd name="T66" fmla="*/ 372171 w 604011"/>
                      <a:gd name="T67" fmla="*/ 372171 w 604011"/>
                      <a:gd name="T68" fmla="*/ 372171 w 604011"/>
                      <a:gd name="T69" fmla="*/ 372171 w 604011"/>
                      <a:gd name="T70" fmla="*/ 372171 w 604011"/>
                      <a:gd name="T71" fmla="*/ 372171 w 604011"/>
                      <a:gd name="T72" fmla="*/ 372171 w 604011"/>
                      <a:gd name="T73" fmla="*/ 372171 w 604011"/>
                      <a:gd name="T74" fmla="*/ 372171 w 604011"/>
                      <a:gd name="T75" fmla="*/ 372171 w 604011"/>
                      <a:gd name="T76" fmla="*/ 372171 w 604011"/>
                      <a:gd name="T77" fmla="*/ 372171 w 604011"/>
                      <a:gd name="T78" fmla="*/ 372171 w 604011"/>
                      <a:gd name="T79" fmla="*/ 372171 w 604011"/>
                      <a:gd name="T80" fmla="*/ 372171 w 604011"/>
                      <a:gd name="T81" fmla="*/ 372171 w 604011"/>
                      <a:gd name="T82" fmla="*/ 372171 w 604011"/>
                      <a:gd name="T83" fmla="*/ 372171 w 604011"/>
                      <a:gd name="T84" fmla="*/ 372171 w 604011"/>
                      <a:gd name="T85" fmla="*/ 372171 w 604011"/>
                      <a:gd name="T86" fmla="*/ 372171 w 604011"/>
                      <a:gd name="T87" fmla="*/ 372171 w 604011"/>
                      <a:gd name="T88" fmla="*/ 372171 w 604011"/>
                      <a:gd name="T89" fmla="*/ 372171 w 604011"/>
                      <a:gd name="T90" fmla="*/ 372171 w 604011"/>
                      <a:gd name="T91" fmla="*/ 372171 w 604011"/>
                      <a:gd name="T92" fmla="*/ 372171 w 604011"/>
                      <a:gd name="T93" fmla="*/ 372171 w 604011"/>
                      <a:gd name="T94" fmla="*/ 372171 w 604011"/>
                      <a:gd name="T95" fmla="*/ 372171 w 604011"/>
                      <a:gd name="T96" fmla="*/ 372171 w 604011"/>
                      <a:gd name="T97" fmla="*/ 372171 w 604011"/>
                      <a:gd name="T98" fmla="*/ 372171 w 604011"/>
                      <a:gd name="T99" fmla="*/ 372171 w 604011"/>
                      <a:gd name="T100" fmla="*/ 372171 w 604011"/>
                      <a:gd name="T101" fmla="*/ 372171 w 604011"/>
                      <a:gd name="T102" fmla="*/ 372171 w 604011"/>
                      <a:gd name="T103" fmla="*/ 372171 w 604011"/>
                      <a:gd name="T104" fmla="*/ 372171 w 604011"/>
                      <a:gd name="T105" fmla="*/ 372171 w 604011"/>
                      <a:gd name="T106" fmla="*/ 372171 w 604011"/>
                      <a:gd name="T107" fmla="*/ 372171 w 604011"/>
                      <a:gd name="T108" fmla="*/ 372171 w 604011"/>
                      <a:gd name="T109" fmla="*/ 372171 w 604011"/>
                      <a:gd name="T110" fmla="*/ 372171 w 604011"/>
                      <a:gd name="T111" fmla="*/ 372171 w 604011"/>
                      <a:gd name="T112" fmla="*/ 372171 w 604011"/>
                      <a:gd name="T113" fmla="*/ 372171 w 6040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618" h="618">
                        <a:moveTo>
                          <a:pt x="618" y="309"/>
                        </a:moveTo>
                        <a:cubicBezTo>
                          <a:pt x="618" y="344"/>
                          <a:pt x="590" y="372"/>
                          <a:pt x="555" y="372"/>
                        </a:cubicBezTo>
                        <a:cubicBezTo>
                          <a:pt x="529" y="372"/>
                          <a:pt x="507" y="356"/>
                          <a:pt x="498" y="334"/>
                        </a:cubicBezTo>
                        <a:lnTo>
                          <a:pt x="455" y="334"/>
                        </a:lnTo>
                        <a:cubicBezTo>
                          <a:pt x="451" y="356"/>
                          <a:pt x="442" y="377"/>
                          <a:pt x="430" y="395"/>
                        </a:cubicBezTo>
                        <a:lnTo>
                          <a:pt x="460" y="425"/>
                        </a:lnTo>
                        <a:cubicBezTo>
                          <a:pt x="482" y="416"/>
                          <a:pt x="509" y="421"/>
                          <a:pt x="528" y="439"/>
                        </a:cubicBezTo>
                        <a:cubicBezTo>
                          <a:pt x="552" y="463"/>
                          <a:pt x="552" y="503"/>
                          <a:pt x="528" y="528"/>
                        </a:cubicBezTo>
                        <a:cubicBezTo>
                          <a:pt x="503" y="552"/>
                          <a:pt x="463" y="552"/>
                          <a:pt x="439" y="528"/>
                        </a:cubicBezTo>
                        <a:cubicBezTo>
                          <a:pt x="421" y="509"/>
                          <a:pt x="416" y="482"/>
                          <a:pt x="425" y="460"/>
                        </a:cubicBezTo>
                        <a:lnTo>
                          <a:pt x="395" y="430"/>
                        </a:lnTo>
                        <a:cubicBezTo>
                          <a:pt x="377" y="442"/>
                          <a:pt x="356" y="451"/>
                          <a:pt x="334" y="455"/>
                        </a:cubicBezTo>
                        <a:lnTo>
                          <a:pt x="334" y="498"/>
                        </a:lnTo>
                        <a:cubicBezTo>
                          <a:pt x="356" y="507"/>
                          <a:pt x="372" y="529"/>
                          <a:pt x="372" y="555"/>
                        </a:cubicBezTo>
                        <a:cubicBezTo>
                          <a:pt x="372" y="590"/>
                          <a:pt x="344" y="618"/>
                          <a:pt x="309" y="618"/>
                        </a:cubicBezTo>
                        <a:cubicBezTo>
                          <a:pt x="274" y="618"/>
                          <a:pt x="246" y="590"/>
                          <a:pt x="246" y="555"/>
                        </a:cubicBezTo>
                        <a:cubicBezTo>
                          <a:pt x="246" y="529"/>
                          <a:pt x="262" y="507"/>
                          <a:pt x="285" y="498"/>
                        </a:cubicBezTo>
                        <a:lnTo>
                          <a:pt x="285" y="455"/>
                        </a:lnTo>
                        <a:cubicBezTo>
                          <a:pt x="262" y="451"/>
                          <a:pt x="241" y="442"/>
                          <a:pt x="223" y="430"/>
                        </a:cubicBezTo>
                        <a:lnTo>
                          <a:pt x="193" y="460"/>
                        </a:lnTo>
                        <a:cubicBezTo>
                          <a:pt x="202" y="482"/>
                          <a:pt x="198" y="509"/>
                          <a:pt x="179" y="528"/>
                        </a:cubicBezTo>
                        <a:cubicBezTo>
                          <a:pt x="155" y="552"/>
                          <a:pt x="115" y="552"/>
                          <a:pt x="91" y="528"/>
                        </a:cubicBezTo>
                        <a:cubicBezTo>
                          <a:pt x="66" y="503"/>
                          <a:pt x="66" y="463"/>
                          <a:pt x="91" y="439"/>
                        </a:cubicBezTo>
                        <a:cubicBezTo>
                          <a:pt x="109" y="421"/>
                          <a:pt x="136" y="416"/>
                          <a:pt x="158" y="425"/>
                        </a:cubicBezTo>
                        <a:lnTo>
                          <a:pt x="189" y="395"/>
                        </a:lnTo>
                        <a:cubicBezTo>
                          <a:pt x="176" y="377"/>
                          <a:pt x="167" y="356"/>
                          <a:pt x="163" y="334"/>
                        </a:cubicBezTo>
                        <a:lnTo>
                          <a:pt x="121" y="334"/>
                        </a:lnTo>
                        <a:cubicBezTo>
                          <a:pt x="111" y="356"/>
                          <a:pt x="89" y="372"/>
                          <a:pt x="63" y="372"/>
                        </a:cubicBezTo>
                        <a:cubicBezTo>
                          <a:pt x="28" y="372"/>
                          <a:pt x="0" y="344"/>
                          <a:pt x="0" y="309"/>
                        </a:cubicBezTo>
                        <a:cubicBezTo>
                          <a:pt x="0" y="274"/>
                          <a:pt x="28" y="246"/>
                          <a:pt x="63" y="246"/>
                        </a:cubicBezTo>
                        <a:cubicBezTo>
                          <a:pt x="89" y="246"/>
                          <a:pt x="111" y="262"/>
                          <a:pt x="121" y="285"/>
                        </a:cubicBezTo>
                        <a:lnTo>
                          <a:pt x="163" y="285"/>
                        </a:lnTo>
                        <a:cubicBezTo>
                          <a:pt x="167" y="262"/>
                          <a:pt x="176" y="241"/>
                          <a:pt x="189" y="223"/>
                        </a:cubicBezTo>
                        <a:lnTo>
                          <a:pt x="158" y="193"/>
                        </a:lnTo>
                        <a:cubicBezTo>
                          <a:pt x="136" y="202"/>
                          <a:pt x="109" y="198"/>
                          <a:pt x="91" y="179"/>
                        </a:cubicBezTo>
                        <a:cubicBezTo>
                          <a:pt x="66" y="155"/>
                          <a:pt x="66" y="115"/>
                          <a:pt x="91" y="91"/>
                        </a:cubicBezTo>
                        <a:cubicBezTo>
                          <a:pt x="115" y="66"/>
                          <a:pt x="155" y="66"/>
                          <a:pt x="179" y="91"/>
                        </a:cubicBezTo>
                        <a:cubicBezTo>
                          <a:pt x="198" y="109"/>
                          <a:pt x="202" y="136"/>
                          <a:pt x="193" y="158"/>
                        </a:cubicBezTo>
                        <a:lnTo>
                          <a:pt x="223" y="189"/>
                        </a:lnTo>
                        <a:cubicBezTo>
                          <a:pt x="241" y="176"/>
                          <a:pt x="262" y="167"/>
                          <a:pt x="285" y="163"/>
                        </a:cubicBezTo>
                        <a:lnTo>
                          <a:pt x="285" y="121"/>
                        </a:lnTo>
                        <a:cubicBezTo>
                          <a:pt x="262" y="111"/>
                          <a:pt x="246" y="89"/>
                          <a:pt x="246" y="63"/>
                        </a:cubicBezTo>
                        <a:cubicBezTo>
                          <a:pt x="246" y="28"/>
                          <a:pt x="274" y="0"/>
                          <a:pt x="309" y="0"/>
                        </a:cubicBezTo>
                        <a:cubicBezTo>
                          <a:pt x="344" y="0"/>
                          <a:pt x="372" y="28"/>
                          <a:pt x="372" y="63"/>
                        </a:cubicBezTo>
                        <a:cubicBezTo>
                          <a:pt x="372" y="89"/>
                          <a:pt x="356" y="111"/>
                          <a:pt x="334" y="121"/>
                        </a:cubicBezTo>
                        <a:lnTo>
                          <a:pt x="334" y="163"/>
                        </a:lnTo>
                        <a:cubicBezTo>
                          <a:pt x="356" y="167"/>
                          <a:pt x="377" y="176"/>
                          <a:pt x="395" y="189"/>
                        </a:cubicBezTo>
                        <a:lnTo>
                          <a:pt x="425" y="158"/>
                        </a:lnTo>
                        <a:cubicBezTo>
                          <a:pt x="416" y="136"/>
                          <a:pt x="421" y="109"/>
                          <a:pt x="439" y="91"/>
                        </a:cubicBezTo>
                        <a:cubicBezTo>
                          <a:pt x="463" y="66"/>
                          <a:pt x="503" y="66"/>
                          <a:pt x="528" y="91"/>
                        </a:cubicBezTo>
                        <a:cubicBezTo>
                          <a:pt x="552" y="115"/>
                          <a:pt x="552" y="155"/>
                          <a:pt x="528" y="179"/>
                        </a:cubicBezTo>
                        <a:cubicBezTo>
                          <a:pt x="509" y="198"/>
                          <a:pt x="482" y="202"/>
                          <a:pt x="460" y="193"/>
                        </a:cubicBezTo>
                        <a:lnTo>
                          <a:pt x="430" y="223"/>
                        </a:lnTo>
                        <a:cubicBezTo>
                          <a:pt x="442" y="241"/>
                          <a:pt x="451" y="262"/>
                          <a:pt x="455" y="285"/>
                        </a:cubicBezTo>
                        <a:lnTo>
                          <a:pt x="498" y="285"/>
                        </a:lnTo>
                        <a:cubicBezTo>
                          <a:pt x="507" y="262"/>
                          <a:pt x="529" y="246"/>
                          <a:pt x="555" y="246"/>
                        </a:cubicBezTo>
                        <a:cubicBezTo>
                          <a:pt x="590" y="246"/>
                          <a:pt x="618" y="274"/>
                          <a:pt x="618" y="309"/>
                        </a:cubicBezTo>
                        <a:close/>
                      </a:path>
                    </a:pathLst>
                  </a:custGeom>
                  <a:solidFill>
                    <a:srgbClr val="FC6E3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58" name="文本框 57"/>
              <p:cNvSpPr txBox="1"/>
              <p:nvPr/>
            </p:nvSpPr>
            <p:spPr>
              <a:xfrm>
                <a:off x="1729274" y="2659404"/>
                <a:ext cx="8567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>
                    <a:solidFill>
                      <a:schemeClr val="bg1"/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  <a:sym typeface="+mn-lt"/>
                  </a:rPr>
                  <a:t>02</a:t>
                </a:r>
                <a:endParaRPr lang="zh-CN" altLang="en-US" sz="3600">
                  <a:solidFill>
                    <a:schemeClr val="bg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endParaRPr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>
            <a:off x="6436595" y="3976148"/>
            <a:ext cx="5158537" cy="1107073"/>
            <a:chOff x="1369749" y="2255752"/>
            <a:chExt cx="5158537" cy="1107073"/>
          </a:xfrm>
        </p:grpSpPr>
        <p:grpSp>
          <p:nvGrpSpPr>
            <p:cNvPr id="66" name="组合 65"/>
            <p:cNvGrpSpPr/>
            <p:nvPr/>
          </p:nvGrpSpPr>
          <p:grpSpPr>
            <a:xfrm>
              <a:off x="2603986" y="2322427"/>
              <a:ext cx="3924300" cy="1040398"/>
              <a:chOff x="2626846" y="2322427"/>
              <a:chExt cx="3924300" cy="1040398"/>
            </a:xfrm>
          </p:grpSpPr>
          <p:sp>
            <p:nvSpPr>
              <p:cNvPr id="74" name="文本框 73"/>
              <p:cNvSpPr txBox="1"/>
              <p:nvPr/>
            </p:nvSpPr>
            <p:spPr>
              <a:xfrm>
                <a:off x="2626846" y="2779260"/>
                <a:ext cx="3886200" cy="583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zh-CN" altLang="en-US" sz="3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  <a:sym typeface="+mn-lt"/>
                  </a:rPr>
                  <a:t>夏季防溺水</a:t>
                </a:r>
                <a:endParaRPr lang="zh-CN" altLang="en-US" sz="320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endParaRPr>
              </a:p>
            </p:txBody>
          </p:sp>
          <p:sp>
            <p:nvSpPr>
              <p:cNvPr id="75" name="文本框 74"/>
              <p:cNvSpPr txBox="1"/>
              <p:nvPr/>
            </p:nvSpPr>
            <p:spPr>
              <a:xfrm>
                <a:off x="2664946" y="2322427"/>
                <a:ext cx="3886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800" spc="600">
                    <a:solidFill>
                      <a:srgbClr val="FC6E30"/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  <a:sym typeface="+mn-lt"/>
                  </a:rPr>
                  <a:t>PART.</a:t>
                </a:r>
                <a:endParaRPr lang="zh-CN" altLang="en-US" sz="2800" spc="600">
                  <a:solidFill>
                    <a:srgbClr val="FC6E30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endParaRP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1369749" y="2255752"/>
              <a:ext cx="1196137" cy="1033708"/>
              <a:chOff x="1389901" y="2360457"/>
              <a:chExt cx="1196137" cy="1033708"/>
            </a:xfrm>
          </p:grpSpPr>
          <p:grpSp>
            <p:nvGrpSpPr>
              <p:cNvPr id="68" name="组合 67"/>
              <p:cNvGrpSpPr/>
              <p:nvPr/>
            </p:nvGrpSpPr>
            <p:grpSpPr>
              <a:xfrm>
                <a:off x="1389901" y="2360457"/>
                <a:ext cx="1190014" cy="1033708"/>
                <a:chOff x="1389901" y="2360457"/>
                <a:chExt cx="1190014" cy="1033708"/>
              </a:xfrm>
            </p:grpSpPr>
            <p:sp>
              <p:nvSpPr>
                <p:cNvPr id="70" name="椭圆 69"/>
                <p:cNvSpPr/>
                <p:nvPr/>
              </p:nvSpPr>
              <p:spPr>
                <a:xfrm>
                  <a:off x="1709058" y="2523308"/>
                  <a:ext cx="870857" cy="870857"/>
                </a:xfrm>
                <a:prstGeom prst="ellipse">
                  <a:avLst/>
                </a:prstGeom>
                <a:solidFill>
                  <a:srgbClr val="FC6E3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</a:endParaRPr>
                </a:p>
              </p:txBody>
            </p:sp>
            <p:grpSp>
              <p:nvGrpSpPr>
                <p:cNvPr id="71" name="组合 70"/>
                <p:cNvGrpSpPr/>
                <p:nvPr/>
              </p:nvGrpSpPr>
              <p:grpSpPr>
                <a:xfrm>
                  <a:off x="1389901" y="2360457"/>
                  <a:ext cx="544277" cy="481802"/>
                  <a:chOff x="1400773" y="2360457"/>
                  <a:chExt cx="610684" cy="540586"/>
                </a:xfrm>
              </p:grpSpPr>
              <p:sp>
                <p:nvSpPr>
                  <p:cNvPr id="72" name="virus-molecule_65950"/>
                  <p:cNvSpPr/>
                  <p:nvPr/>
                </p:nvSpPr>
                <p:spPr>
                  <a:xfrm>
                    <a:off x="1400773" y="2544093"/>
                    <a:ext cx="357508" cy="356950"/>
                  </a:xfrm>
                  <a:custGeom>
                    <a:avLst/>
                    <a:gdLst>
                      <a:gd name="T0" fmla="*/ 372171 w 604011"/>
                      <a:gd name="T1" fmla="*/ 372171 w 604011"/>
                      <a:gd name="T2" fmla="*/ 372171 w 604011"/>
                      <a:gd name="T3" fmla="*/ 372171 w 604011"/>
                      <a:gd name="T4" fmla="*/ 372171 w 604011"/>
                      <a:gd name="T5" fmla="*/ 372171 w 604011"/>
                      <a:gd name="T6" fmla="*/ 372171 w 604011"/>
                      <a:gd name="T7" fmla="*/ 372171 w 604011"/>
                      <a:gd name="T8" fmla="*/ 372171 w 604011"/>
                      <a:gd name="T9" fmla="*/ 372171 w 604011"/>
                      <a:gd name="T10" fmla="*/ 372171 w 604011"/>
                      <a:gd name="T11" fmla="*/ 372171 w 604011"/>
                      <a:gd name="T12" fmla="*/ 372171 w 604011"/>
                      <a:gd name="T13" fmla="*/ 372171 w 604011"/>
                      <a:gd name="T14" fmla="*/ 372171 w 604011"/>
                      <a:gd name="T15" fmla="*/ 372171 w 604011"/>
                      <a:gd name="T16" fmla="*/ 372171 w 604011"/>
                      <a:gd name="T17" fmla="*/ 372171 w 604011"/>
                      <a:gd name="T18" fmla="*/ 372171 w 604011"/>
                      <a:gd name="T19" fmla="*/ 372171 w 604011"/>
                      <a:gd name="T20" fmla="*/ 372171 w 604011"/>
                      <a:gd name="T21" fmla="*/ 372171 w 604011"/>
                      <a:gd name="T22" fmla="*/ 372171 w 604011"/>
                      <a:gd name="T23" fmla="*/ 372171 w 604011"/>
                      <a:gd name="T24" fmla="*/ 372171 w 604011"/>
                      <a:gd name="T25" fmla="*/ 372171 w 604011"/>
                      <a:gd name="T26" fmla="*/ 372171 w 604011"/>
                      <a:gd name="T27" fmla="*/ 372171 w 604011"/>
                      <a:gd name="T28" fmla="*/ 372171 w 604011"/>
                      <a:gd name="T29" fmla="*/ 372171 w 604011"/>
                      <a:gd name="T30" fmla="*/ 372171 w 604011"/>
                      <a:gd name="T31" fmla="*/ 372171 w 604011"/>
                      <a:gd name="T32" fmla="*/ 372171 w 604011"/>
                      <a:gd name="T33" fmla="*/ 372171 w 604011"/>
                      <a:gd name="T34" fmla="*/ 372171 w 604011"/>
                      <a:gd name="T35" fmla="*/ 372171 w 604011"/>
                      <a:gd name="T36" fmla="*/ 372171 w 604011"/>
                      <a:gd name="T37" fmla="*/ 372171 w 604011"/>
                      <a:gd name="T38" fmla="*/ 372171 w 604011"/>
                      <a:gd name="T39" fmla="*/ 372171 w 604011"/>
                      <a:gd name="T40" fmla="*/ 372171 w 604011"/>
                      <a:gd name="T41" fmla="*/ 372171 w 604011"/>
                      <a:gd name="T42" fmla="*/ 372171 w 604011"/>
                      <a:gd name="T43" fmla="*/ 372171 w 604011"/>
                      <a:gd name="T44" fmla="*/ 372171 w 604011"/>
                      <a:gd name="T45" fmla="*/ 372171 w 604011"/>
                      <a:gd name="T46" fmla="*/ 372171 w 604011"/>
                      <a:gd name="T47" fmla="*/ 372171 w 604011"/>
                      <a:gd name="T48" fmla="*/ 372171 w 604011"/>
                      <a:gd name="T49" fmla="*/ 372171 w 604011"/>
                      <a:gd name="T50" fmla="*/ 372171 w 604011"/>
                      <a:gd name="T51" fmla="*/ 372171 w 604011"/>
                      <a:gd name="T52" fmla="*/ 372171 w 604011"/>
                      <a:gd name="T53" fmla="*/ 372171 w 604011"/>
                      <a:gd name="T54" fmla="*/ 372171 w 604011"/>
                      <a:gd name="T55" fmla="*/ 372171 w 604011"/>
                      <a:gd name="T56" fmla="*/ 372171 w 604011"/>
                      <a:gd name="T57" fmla="*/ 372171 w 604011"/>
                      <a:gd name="T58" fmla="*/ 372171 w 604011"/>
                      <a:gd name="T59" fmla="*/ 372171 w 604011"/>
                      <a:gd name="T60" fmla="*/ 372171 w 604011"/>
                      <a:gd name="T61" fmla="*/ 372171 w 604011"/>
                      <a:gd name="T62" fmla="*/ 372171 w 604011"/>
                      <a:gd name="T63" fmla="*/ 372171 w 604011"/>
                      <a:gd name="T64" fmla="*/ 372171 w 604011"/>
                      <a:gd name="T65" fmla="*/ 372171 w 604011"/>
                      <a:gd name="T66" fmla="*/ 372171 w 604011"/>
                      <a:gd name="T67" fmla="*/ 372171 w 604011"/>
                      <a:gd name="T68" fmla="*/ 372171 w 604011"/>
                      <a:gd name="T69" fmla="*/ 372171 w 604011"/>
                      <a:gd name="T70" fmla="*/ 372171 w 604011"/>
                      <a:gd name="T71" fmla="*/ 372171 w 604011"/>
                      <a:gd name="T72" fmla="*/ 372171 w 604011"/>
                      <a:gd name="T73" fmla="*/ 372171 w 604011"/>
                      <a:gd name="T74" fmla="*/ 372171 w 604011"/>
                      <a:gd name="T75" fmla="*/ 372171 w 604011"/>
                      <a:gd name="T76" fmla="*/ 372171 w 604011"/>
                      <a:gd name="T77" fmla="*/ 372171 w 604011"/>
                      <a:gd name="T78" fmla="*/ 372171 w 604011"/>
                      <a:gd name="T79" fmla="*/ 372171 w 604011"/>
                      <a:gd name="T80" fmla="*/ 372171 w 604011"/>
                      <a:gd name="T81" fmla="*/ 372171 w 604011"/>
                      <a:gd name="T82" fmla="*/ 372171 w 604011"/>
                      <a:gd name="T83" fmla="*/ 372171 w 604011"/>
                      <a:gd name="T84" fmla="*/ 372171 w 604011"/>
                      <a:gd name="T85" fmla="*/ 372171 w 604011"/>
                      <a:gd name="T86" fmla="*/ 372171 w 604011"/>
                      <a:gd name="T87" fmla="*/ 372171 w 604011"/>
                      <a:gd name="T88" fmla="*/ 372171 w 604011"/>
                      <a:gd name="T89" fmla="*/ 372171 w 604011"/>
                      <a:gd name="T90" fmla="*/ 372171 w 604011"/>
                      <a:gd name="T91" fmla="*/ 372171 w 604011"/>
                      <a:gd name="T92" fmla="*/ 372171 w 604011"/>
                      <a:gd name="T93" fmla="*/ 372171 w 604011"/>
                      <a:gd name="T94" fmla="*/ 372171 w 604011"/>
                      <a:gd name="T95" fmla="*/ 372171 w 604011"/>
                      <a:gd name="T96" fmla="*/ 372171 w 604011"/>
                      <a:gd name="T97" fmla="*/ 372171 w 604011"/>
                      <a:gd name="T98" fmla="*/ 372171 w 604011"/>
                      <a:gd name="T99" fmla="*/ 372171 w 604011"/>
                      <a:gd name="T100" fmla="*/ 372171 w 604011"/>
                      <a:gd name="T101" fmla="*/ 372171 w 604011"/>
                      <a:gd name="T102" fmla="*/ 372171 w 604011"/>
                      <a:gd name="T103" fmla="*/ 372171 w 604011"/>
                      <a:gd name="T104" fmla="*/ 372171 w 604011"/>
                      <a:gd name="T105" fmla="*/ 372171 w 604011"/>
                      <a:gd name="T106" fmla="*/ 372171 w 604011"/>
                      <a:gd name="T107" fmla="*/ 372171 w 604011"/>
                      <a:gd name="T108" fmla="*/ 372171 w 604011"/>
                      <a:gd name="T109" fmla="*/ 372171 w 604011"/>
                      <a:gd name="T110" fmla="*/ 372171 w 604011"/>
                      <a:gd name="T111" fmla="*/ 372171 w 604011"/>
                      <a:gd name="T112" fmla="*/ 372171 w 604011"/>
                      <a:gd name="T113" fmla="*/ 372171 w 6040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618" h="618">
                        <a:moveTo>
                          <a:pt x="618" y="309"/>
                        </a:moveTo>
                        <a:cubicBezTo>
                          <a:pt x="618" y="344"/>
                          <a:pt x="590" y="372"/>
                          <a:pt x="555" y="372"/>
                        </a:cubicBezTo>
                        <a:cubicBezTo>
                          <a:pt x="529" y="372"/>
                          <a:pt x="507" y="356"/>
                          <a:pt x="498" y="334"/>
                        </a:cubicBezTo>
                        <a:lnTo>
                          <a:pt x="455" y="334"/>
                        </a:lnTo>
                        <a:cubicBezTo>
                          <a:pt x="451" y="356"/>
                          <a:pt x="442" y="377"/>
                          <a:pt x="430" y="395"/>
                        </a:cubicBezTo>
                        <a:lnTo>
                          <a:pt x="460" y="425"/>
                        </a:lnTo>
                        <a:cubicBezTo>
                          <a:pt x="482" y="416"/>
                          <a:pt x="509" y="421"/>
                          <a:pt x="528" y="439"/>
                        </a:cubicBezTo>
                        <a:cubicBezTo>
                          <a:pt x="552" y="463"/>
                          <a:pt x="552" y="503"/>
                          <a:pt x="528" y="528"/>
                        </a:cubicBezTo>
                        <a:cubicBezTo>
                          <a:pt x="503" y="552"/>
                          <a:pt x="463" y="552"/>
                          <a:pt x="439" y="528"/>
                        </a:cubicBezTo>
                        <a:cubicBezTo>
                          <a:pt x="421" y="509"/>
                          <a:pt x="416" y="482"/>
                          <a:pt x="425" y="460"/>
                        </a:cubicBezTo>
                        <a:lnTo>
                          <a:pt x="395" y="430"/>
                        </a:lnTo>
                        <a:cubicBezTo>
                          <a:pt x="377" y="442"/>
                          <a:pt x="356" y="451"/>
                          <a:pt x="334" y="455"/>
                        </a:cubicBezTo>
                        <a:lnTo>
                          <a:pt x="334" y="498"/>
                        </a:lnTo>
                        <a:cubicBezTo>
                          <a:pt x="356" y="507"/>
                          <a:pt x="372" y="529"/>
                          <a:pt x="372" y="555"/>
                        </a:cubicBezTo>
                        <a:cubicBezTo>
                          <a:pt x="372" y="590"/>
                          <a:pt x="344" y="618"/>
                          <a:pt x="309" y="618"/>
                        </a:cubicBezTo>
                        <a:cubicBezTo>
                          <a:pt x="274" y="618"/>
                          <a:pt x="246" y="590"/>
                          <a:pt x="246" y="555"/>
                        </a:cubicBezTo>
                        <a:cubicBezTo>
                          <a:pt x="246" y="529"/>
                          <a:pt x="262" y="507"/>
                          <a:pt x="285" y="498"/>
                        </a:cubicBezTo>
                        <a:lnTo>
                          <a:pt x="285" y="455"/>
                        </a:lnTo>
                        <a:cubicBezTo>
                          <a:pt x="262" y="451"/>
                          <a:pt x="241" y="442"/>
                          <a:pt x="223" y="430"/>
                        </a:cubicBezTo>
                        <a:lnTo>
                          <a:pt x="193" y="460"/>
                        </a:lnTo>
                        <a:cubicBezTo>
                          <a:pt x="202" y="482"/>
                          <a:pt x="198" y="509"/>
                          <a:pt x="179" y="528"/>
                        </a:cubicBezTo>
                        <a:cubicBezTo>
                          <a:pt x="155" y="552"/>
                          <a:pt x="115" y="552"/>
                          <a:pt x="91" y="528"/>
                        </a:cubicBezTo>
                        <a:cubicBezTo>
                          <a:pt x="66" y="503"/>
                          <a:pt x="66" y="463"/>
                          <a:pt x="91" y="439"/>
                        </a:cubicBezTo>
                        <a:cubicBezTo>
                          <a:pt x="109" y="421"/>
                          <a:pt x="136" y="416"/>
                          <a:pt x="158" y="425"/>
                        </a:cubicBezTo>
                        <a:lnTo>
                          <a:pt x="189" y="395"/>
                        </a:lnTo>
                        <a:cubicBezTo>
                          <a:pt x="176" y="377"/>
                          <a:pt x="167" y="356"/>
                          <a:pt x="163" y="334"/>
                        </a:cubicBezTo>
                        <a:lnTo>
                          <a:pt x="121" y="334"/>
                        </a:lnTo>
                        <a:cubicBezTo>
                          <a:pt x="111" y="356"/>
                          <a:pt x="89" y="372"/>
                          <a:pt x="63" y="372"/>
                        </a:cubicBezTo>
                        <a:cubicBezTo>
                          <a:pt x="28" y="372"/>
                          <a:pt x="0" y="344"/>
                          <a:pt x="0" y="309"/>
                        </a:cubicBezTo>
                        <a:cubicBezTo>
                          <a:pt x="0" y="274"/>
                          <a:pt x="28" y="246"/>
                          <a:pt x="63" y="246"/>
                        </a:cubicBezTo>
                        <a:cubicBezTo>
                          <a:pt x="89" y="246"/>
                          <a:pt x="111" y="262"/>
                          <a:pt x="121" y="285"/>
                        </a:cubicBezTo>
                        <a:lnTo>
                          <a:pt x="163" y="285"/>
                        </a:lnTo>
                        <a:cubicBezTo>
                          <a:pt x="167" y="262"/>
                          <a:pt x="176" y="241"/>
                          <a:pt x="189" y="223"/>
                        </a:cubicBezTo>
                        <a:lnTo>
                          <a:pt x="158" y="193"/>
                        </a:lnTo>
                        <a:cubicBezTo>
                          <a:pt x="136" y="202"/>
                          <a:pt x="109" y="198"/>
                          <a:pt x="91" y="179"/>
                        </a:cubicBezTo>
                        <a:cubicBezTo>
                          <a:pt x="66" y="155"/>
                          <a:pt x="66" y="115"/>
                          <a:pt x="91" y="91"/>
                        </a:cubicBezTo>
                        <a:cubicBezTo>
                          <a:pt x="115" y="66"/>
                          <a:pt x="155" y="66"/>
                          <a:pt x="179" y="91"/>
                        </a:cubicBezTo>
                        <a:cubicBezTo>
                          <a:pt x="198" y="109"/>
                          <a:pt x="202" y="136"/>
                          <a:pt x="193" y="158"/>
                        </a:cubicBezTo>
                        <a:lnTo>
                          <a:pt x="223" y="189"/>
                        </a:lnTo>
                        <a:cubicBezTo>
                          <a:pt x="241" y="176"/>
                          <a:pt x="262" y="167"/>
                          <a:pt x="285" y="163"/>
                        </a:cubicBezTo>
                        <a:lnTo>
                          <a:pt x="285" y="121"/>
                        </a:lnTo>
                        <a:cubicBezTo>
                          <a:pt x="262" y="111"/>
                          <a:pt x="246" y="89"/>
                          <a:pt x="246" y="63"/>
                        </a:cubicBezTo>
                        <a:cubicBezTo>
                          <a:pt x="246" y="28"/>
                          <a:pt x="274" y="0"/>
                          <a:pt x="309" y="0"/>
                        </a:cubicBezTo>
                        <a:cubicBezTo>
                          <a:pt x="344" y="0"/>
                          <a:pt x="372" y="28"/>
                          <a:pt x="372" y="63"/>
                        </a:cubicBezTo>
                        <a:cubicBezTo>
                          <a:pt x="372" y="89"/>
                          <a:pt x="356" y="111"/>
                          <a:pt x="334" y="121"/>
                        </a:cubicBezTo>
                        <a:lnTo>
                          <a:pt x="334" y="163"/>
                        </a:lnTo>
                        <a:cubicBezTo>
                          <a:pt x="356" y="167"/>
                          <a:pt x="377" y="176"/>
                          <a:pt x="395" y="189"/>
                        </a:cubicBezTo>
                        <a:lnTo>
                          <a:pt x="425" y="158"/>
                        </a:lnTo>
                        <a:cubicBezTo>
                          <a:pt x="416" y="136"/>
                          <a:pt x="421" y="109"/>
                          <a:pt x="439" y="91"/>
                        </a:cubicBezTo>
                        <a:cubicBezTo>
                          <a:pt x="463" y="66"/>
                          <a:pt x="503" y="66"/>
                          <a:pt x="528" y="91"/>
                        </a:cubicBezTo>
                        <a:cubicBezTo>
                          <a:pt x="552" y="115"/>
                          <a:pt x="552" y="155"/>
                          <a:pt x="528" y="179"/>
                        </a:cubicBezTo>
                        <a:cubicBezTo>
                          <a:pt x="509" y="198"/>
                          <a:pt x="482" y="202"/>
                          <a:pt x="460" y="193"/>
                        </a:cubicBezTo>
                        <a:lnTo>
                          <a:pt x="430" y="223"/>
                        </a:lnTo>
                        <a:cubicBezTo>
                          <a:pt x="442" y="241"/>
                          <a:pt x="451" y="262"/>
                          <a:pt x="455" y="285"/>
                        </a:cubicBezTo>
                        <a:lnTo>
                          <a:pt x="498" y="285"/>
                        </a:lnTo>
                        <a:cubicBezTo>
                          <a:pt x="507" y="262"/>
                          <a:pt x="529" y="246"/>
                          <a:pt x="555" y="246"/>
                        </a:cubicBezTo>
                        <a:cubicBezTo>
                          <a:pt x="590" y="246"/>
                          <a:pt x="618" y="274"/>
                          <a:pt x="618" y="309"/>
                        </a:cubicBezTo>
                        <a:close/>
                      </a:path>
                    </a:pathLst>
                  </a:custGeom>
                  <a:solidFill>
                    <a:srgbClr val="FC6E3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virus-molecule_65950"/>
                  <p:cNvSpPr/>
                  <p:nvPr/>
                </p:nvSpPr>
                <p:spPr>
                  <a:xfrm>
                    <a:off x="1849441" y="2360457"/>
                    <a:ext cx="162016" cy="161763"/>
                  </a:xfrm>
                  <a:custGeom>
                    <a:avLst/>
                    <a:gdLst>
                      <a:gd name="T0" fmla="*/ 372171 w 604011"/>
                      <a:gd name="T1" fmla="*/ 372171 w 604011"/>
                      <a:gd name="T2" fmla="*/ 372171 w 604011"/>
                      <a:gd name="T3" fmla="*/ 372171 w 604011"/>
                      <a:gd name="T4" fmla="*/ 372171 w 604011"/>
                      <a:gd name="T5" fmla="*/ 372171 w 604011"/>
                      <a:gd name="T6" fmla="*/ 372171 w 604011"/>
                      <a:gd name="T7" fmla="*/ 372171 w 604011"/>
                      <a:gd name="T8" fmla="*/ 372171 w 604011"/>
                      <a:gd name="T9" fmla="*/ 372171 w 604011"/>
                      <a:gd name="T10" fmla="*/ 372171 w 604011"/>
                      <a:gd name="T11" fmla="*/ 372171 w 604011"/>
                      <a:gd name="T12" fmla="*/ 372171 w 604011"/>
                      <a:gd name="T13" fmla="*/ 372171 w 604011"/>
                      <a:gd name="T14" fmla="*/ 372171 w 604011"/>
                      <a:gd name="T15" fmla="*/ 372171 w 604011"/>
                      <a:gd name="T16" fmla="*/ 372171 w 604011"/>
                      <a:gd name="T17" fmla="*/ 372171 w 604011"/>
                      <a:gd name="T18" fmla="*/ 372171 w 604011"/>
                      <a:gd name="T19" fmla="*/ 372171 w 604011"/>
                      <a:gd name="T20" fmla="*/ 372171 w 604011"/>
                      <a:gd name="T21" fmla="*/ 372171 w 604011"/>
                      <a:gd name="T22" fmla="*/ 372171 w 604011"/>
                      <a:gd name="T23" fmla="*/ 372171 w 604011"/>
                      <a:gd name="T24" fmla="*/ 372171 w 604011"/>
                      <a:gd name="T25" fmla="*/ 372171 w 604011"/>
                      <a:gd name="T26" fmla="*/ 372171 w 604011"/>
                      <a:gd name="T27" fmla="*/ 372171 w 604011"/>
                      <a:gd name="T28" fmla="*/ 372171 w 604011"/>
                      <a:gd name="T29" fmla="*/ 372171 w 604011"/>
                      <a:gd name="T30" fmla="*/ 372171 w 604011"/>
                      <a:gd name="T31" fmla="*/ 372171 w 604011"/>
                      <a:gd name="T32" fmla="*/ 372171 w 604011"/>
                      <a:gd name="T33" fmla="*/ 372171 w 604011"/>
                      <a:gd name="T34" fmla="*/ 372171 w 604011"/>
                      <a:gd name="T35" fmla="*/ 372171 w 604011"/>
                      <a:gd name="T36" fmla="*/ 372171 w 604011"/>
                      <a:gd name="T37" fmla="*/ 372171 w 604011"/>
                      <a:gd name="T38" fmla="*/ 372171 w 604011"/>
                      <a:gd name="T39" fmla="*/ 372171 w 604011"/>
                      <a:gd name="T40" fmla="*/ 372171 w 604011"/>
                      <a:gd name="T41" fmla="*/ 372171 w 604011"/>
                      <a:gd name="T42" fmla="*/ 372171 w 604011"/>
                      <a:gd name="T43" fmla="*/ 372171 w 604011"/>
                      <a:gd name="T44" fmla="*/ 372171 w 604011"/>
                      <a:gd name="T45" fmla="*/ 372171 w 604011"/>
                      <a:gd name="T46" fmla="*/ 372171 w 604011"/>
                      <a:gd name="T47" fmla="*/ 372171 w 604011"/>
                      <a:gd name="T48" fmla="*/ 372171 w 604011"/>
                      <a:gd name="T49" fmla="*/ 372171 w 604011"/>
                      <a:gd name="T50" fmla="*/ 372171 w 604011"/>
                      <a:gd name="T51" fmla="*/ 372171 w 604011"/>
                      <a:gd name="T52" fmla="*/ 372171 w 604011"/>
                      <a:gd name="T53" fmla="*/ 372171 w 604011"/>
                      <a:gd name="T54" fmla="*/ 372171 w 604011"/>
                      <a:gd name="T55" fmla="*/ 372171 w 604011"/>
                      <a:gd name="T56" fmla="*/ 372171 w 604011"/>
                      <a:gd name="T57" fmla="*/ 372171 w 604011"/>
                      <a:gd name="T58" fmla="*/ 372171 w 604011"/>
                      <a:gd name="T59" fmla="*/ 372171 w 604011"/>
                      <a:gd name="T60" fmla="*/ 372171 w 604011"/>
                      <a:gd name="T61" fmla="*/ 372171 w 604011"/>
                      <a:gd name="T62" fmla="*/ 372171 w 604011"/>
                      <a:gd name="T63" fmla="*/ 372171 w 604011"/>
                      <a:gd name="T64" fmla="*/ 372171 w 604011"/>
                      <a:gd name="T65" fmla="*/ 372171 w 604011"/>
                      <a:gd name="T66" fmla="*/ 372171 w 604011"/>
                      <a:gd name="T67" fmla="*/ 372171 w 604011"/>
                      <a:gd name="T68" fmla="*/ 372171 w 604011"/>
                      <a:gd name="T69" fmla="*/ 372171 w 604011"/>
                      <a:gd name="T70" fmla="*/ 372171 w 604011"/>
                      <a:gd name="T71" fmla="*/ 372171 w 604011"/>
                      <a:gd name="T72" fmla="*/ 372171 w 604011"/>
                      <a:gd name="T73" fmla="*/ 372171 w 604011"/>
                      <a:gd name="T74" fmla="*/ 372171 w 604011"/>
                      <a:gd name="T75" fmla="*/ 372171 w 604011"/>
                      <a:gd name="T76" fmla="*/ 372171 w 604011"/>
                      <a:gd name="T77" fmla="*/ 372171 w 604011"/>
                      <a:gd name="T78" fmla="*/ 372171 w 604011"/>
                      <a:gd name="T79" fmla="*/ 372171 w 604011"/>
                      <a:gd name="T80" fmla="*/ 372171 w 604011"/>
                      <a:gd name="T81" fmla="*/ 372171 w 604011"/>
                      <a:gd name="T82" fmla="*/ 372171 w 604011"/>
                      <a:gd name="T83" fmla="*/ 372171 w 604011"/>
                      <a:gd name="T84" fmla="*/ 372171 w 604011"/>
                      <a:gd name="T85" fmla="*/ 372171 w 604011"/>
                      <a:gd name="T86" fmla="*/ 372171 w 604011"/>
                      <a:gd name="T87" fmla="*/ 372171 w 604011"/>
                      <a:gd name="T88" fmla="*/ 372171 w 604011"/>
                      <a:gd name="T89" fmla="*/ 372171 w 604011"/>
                      <a:gd name="T90" fmla="*/ 372171 w 604011"/>
                      <a:gd name="T91" fmla="*/ 372171 w 604011"/>
                      <a:gd name="T92" fmla="*/ 372171 w 604011"/>
                      <a:gd name="T93" fmla="*/ 372171 w 604011"/>
                      <a:gd name="T94" fmla="*/ 372171 w 604011"/>
                      <a:gd name="T95" fmla="*/ 372171 w 604011"/>
                      <a:gd name="T96" fmla="*/ 372171 w 604011"/>
                      <a:gd name="T97" fmla="*/ 372171 w 604011"/>
                      <a:gd name="T98" fmla="*/ 372171 w 604011"/>
                      <a:gd name="T99" fmla="*/ 372171 w 604011"/>
                      <a:gd name="T100" fmla="*/ 372171 w 604011"/>
                      <a:gd name="T101" fmla="*/ 372171 w 604011"/>
                      <a:gd name="T102" fmla="*/ 372171 w 604011"/>
                      <a:gd name="T103" fmla="*/ 372171 w 604011"/>
                      <a:gd name="T104" fmla="*/ 372171 w 604011"/>
                      <a:gd name="T105" fmla="*/ 372171 w 604011"/>
                      <a:gd name="T106" fmla="*/ 372171 w 604011"/>
                      <a:gd name="T107" fmla="*/ 372171 w 604011"/>
                      <a:gd name="T108" fmla="*/ 372171 w 604011"/>
                      <a:gd name="T109" fmla="*/ 372171 w 604011"/>
                      <a:gd name="T110" fmla="*/ 372171 w 604011"/>
                      <a:gd name="T111" fmla="*/ 372171 w 604011"/>
                      <a:gd name="T112" fmla="*/ 372171 w 604011"/>
                      <a:gd name="T113" fmla="*/ 372171 w 6040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618" h="618">
                        <a:moveTo>
                          <a:pt x="618" y="309"/>
                        </a:moveTo>
                        <a:cubicBezTo>
                          <a:pt x="618" y="344"/>
                          <a:pt x="590" y="372"/>
                          <a:pt x="555" y="372"/>
                        </a:cubicBezTo>
                        <a:cubicBezTo>
                          <a:pt x="529" y="372"/>
                          <a:pt x="507" y="356"/>
                          <a:pt x="498" y="334"/>
                        </a:cubicBezTo>
                        <a:lnTo>
                          <a:pt x="455" y="334"/>
                        </a:lnTo>
                        <a:cubicBezTo>
                          <a:pt x="451" y="356"/>
                          <a:pt x="442" y="377"/>
                          <a:pt x="430" y="395"/>
                        </a:cubicBezTo>
                        <a:lnTo>
                          <a:pt x="460" y="425"/>
                        </a:lnTo>
                        <a:cubicBezTo>
                          <a:pt x="482" y="416"/>
                          <a:pt x="509" y="421"/>
                          <a:pt x="528" y="439"/>
                        </a:cubicBezTo>
                        <a:cubicBezTo>
                          <a:pt x="552" y="463"/>
                          <a:pt x="552" y="503"/>
                          <a:pt x="528" y="528"/>
                        </a:cubicBezTo>
                        <a:cubicBezTo>
                          <a:pt x="503" y="552"/>
                          <a:pt x="463" y="552"/>
                          <a:pt x="439" y="528"/>
                        </a:cubicBezTo>
                        <a:cubicBezTo>
                          <a:pt x="421" y="509"/>
                          <a:pt x="416" y="482"/>
                          <a:pt x="425" y="460"/>
                        </a:cubicBezTo>
                        <a:lnTo>
                          <a:pt x="395" y="430"/>
                        </a:lnTo>
                        <a:cubicBezTo>
                          <a:pt x="377" y="442"/>
                          <a:pt x="356" y="451"/>
                          <a:pt x="334" y="455"/>
                        </a:cubicBezTo>
                        <a:lnTo>
                          <a:pt x="334" y="498"/>
                        </a:lnTo>
                        <a:cubicBezTo>
                          <a:pt x="356" y="507"/>
                          <a:pt x="372" y="529"/>
                          <a:pt x="372" y="555"/>
                        </a:cubicBezTo>
                        <a:cubicBezTo>
                          <a:pt x="372" y="590"/>
                          <a:pt x="344" y="618"/>
                          <a:pt x="309" y="618"/>
                        </a:cubicBezTo>
                        <a:cubicBezTo>
                          <a:pt x="274" y="618"/>
                          <a:pt x="246" y="590"/>
                          <a:pt x="246" y="555"/>
                        </a:cubicBezTo>
                        <a:cubicBezTo>
                          <a:pt x="246" y="529"/>
                          <a:pt x="262" y="507"/>
                          <a:pt x="285" y="498"/>
                        </a:cubicBezTo>
                        <a:lnTo>
                          <a:pt x="285" y="455"/>
                        </a:lnTo>
                        <a:cubicBezTo>
                          <a:pt x="262" y="451"/>
                          <a:pt x="241" y="442"/>
                          <a:pt x="223" y="430"/>
                        </a:cubicBezTo>
                        <a:lnTo>
                          <a:pt x="193" y="460"/>
                        </a:lnTo>
                        <a:cubicBezTo>
                          <a:pt x="202" y="482"/>
                          <a:pt x="198" y="509"/>
                          <a:pt x="179" y="528"/>
                        </a:cubicBezTo>
                        <a:cubicBezTo>
                          <a:pt x="155" y="552"/>
                          <a:pt x="115" y="552"/>
                          <a:pt x="91" y="528"/>
                        </a:cubicBezTo>
                        <a:cubicBezTo>
                          <a:pt x="66" y="503"/>
                          <a:pt x="66" y="463"/>
                          <a:pt x="91" y="439"/>
                        </a:cubicBezTo>
                        <a:cubicBezTo>
                          <a:pt x="109" y="421"/>
                          <a:pt x="136" y="416"/>
                          <a:pt x="158" y="425"/>
                        </a:cubicBezTo>
                        <a:lnTo>
                          <a:pt x="189" y="395"/>
                        </a:lnTo>
                        <a:cubicBezTo>
                          <a:pt x="176" y="377"/>
                          <a:pt x="167" y="356"/>
                          <a:pt x="163" y="334"/>
                        </a:cubicBezTo>
                        <a:lnTo>
                          <a:pt x="121" y="334"/>
                        </a:lnTo>
                        <a:cubicBezTo>
                          <a:pt x="111" y="356"/>
                          <a:pt x="89" y="372"/>
                          <a:pt x="63" y="372"/>
                        </a:cubicBezTo>
                        <a:cubicBezTo>
                          <a:pt x="28" y="372"/>
                          <a:pt x="0" y="344"/>
                          <a:pt x="0" y="309"/>
                        </a:cubicBezTo>
                        <a:cubicBezTo>
                          <a:pt x="0" y="274"/>
                          <a:pt x="28" y="246"/>
                          <a:pt x="63" y="246"/>
                        </a:cubicBezTo>
                        <a:cubicBezTo>
                          <a:pt x="89" y="246"/>
                          <a:pt x="111" y="262"/>
                          <a:pt x="121" y="285"/>
                        </a:cubicBezTo>
                        <a:lnTo>
                          <a:pt x="163" y="285"/>
                        </a:lnTo>
                        <a:cubicBezTo>
                          <a:pt x="167" y="262"/>
                          <a:pt x="176" y="241"/>
                          <a:pt x="189" y="223"/>
                        </a:cubicBezTo>
                        <a:lnTo>
                          <a:pt x="158" y="193"/>
                        </a:lnTo>
                        <a:cubicBezTo>
                          <a:pt x="136" y="202"/>
                          <a:pt x="109" y="198"/>
                          <a:pt x="91" y="179"/>
                        </a:cubicBezTo>
                        <a:cubicBezTo>
                          <a:pt x="66" y="155"/>
                          <a:pt x="66" y="115"/>
                          <a:pt x="91" y="91"/>
                        </a:cubicBezTo>
                        <a:cubicBezTo>
                          <a:pt x="115" y="66"/>
                          <a:pt x="155" y="66"/>
                          <a:pt x="179" y="91"/>
                        </a:cubicBezTo>
                        <a:cubicBezTo>
                          <a:pt x="198" y="109"/>
                          <a:pt x="202" y="136"/>
                          <a:pt x="193" y="158"/>
                        </a:cubicBezTo>
                        <a:lnTo>
                          <a:pt x="223" y="189"/>
                        </a:lnTo>
                        <a:cubicBezTo>
                          <a:pt x="241" y="176"/>
                          <a:pt x="262" y="167"/>
                          <a:pt x="285" y="163"/>
                        </a:cubicBezTo>
                        <a:lnTo>
                          <a:pt x="285" y="121"/>
                        </a:lnTo>
                        <a:cubicBezTo>
                          <a:pt x="262" y="111"/>
                          <a:pt x="246" y="89"/>
                          <a:pt x="246" y="63"/>
                        </a:cubicBezTo>
                        <a:cubicBezTo>
                          <a:pt x="246" y="28"/>
                          <a:pt x="274" y="0"/>
                          <a:pt x="309" y="0"/>
                        </a:cubicBezTo>
                        <a:cubicBezTo>
                          <a:pt x="344" y="0"/>
                          <a:pt x="372" y="28"/>
                          <a:pt x="372" y="63"/>
                        </a:cubicBezTo>
                        <a:cubicBezTo>
                          <a:pt x="372" y="89"/>
                          <a:pt x="356" y="111"/>
                          <a:pt x="334" y="121"/>
                        </a:cubicBezTo>
                        <a:lnTo>
                          <a:pt x="334" y="163"/>
                        </a:lnTo>
                        <a:cubicBezTo>
                          <a:pt x="356" y="167"/>
                          <a:pt x="377" y="176"/>
                          <a:pt x="395" y="189"/>
                        </a:cubicBezTo>
                        <a:lnTo>
                          <a:pt x="425" y="158"/>
                        </a:lnTo>
                        <a:cubicBezTo>
                          <a:pt x="416" y="136"/>
                          <a:pt x="421" y="109"/>
                          <a:pt x="439" y="91"/>
                        </a:cubicBezTo>
                        <a:cubicBezTo>
                          <a:pt x="463" y="66"/>
                          <a:pt x="503" y="66"/>
                          <a:pt x="528" y="91"/>
                        </a:cubicBezTo>
                        <a:cubicBezTo>
                          <a:pt x="552" y="115"/>
                          <a:pt x="552" y="155"/>
                          <a:pt x="528" y="179"/>
                        </a:cubicBezTo>
                        <a:cubicBezTo>
                          <a:pt x="509" y="198"/>
                          <a:pt x="482" y="202"/>
                          <a:pt x="460" y="193"/>
                        </a:cubicBezTo>
                        <a:lnTo>
                          <a:pt x="430" y="223"/>
                        </a:lnTo>
                        <a:cubicBezTo>
                          <a:pt x="442" y="241"/>
                          <a:pt x="451" y="262"/>
                          <a:pt x="455" y="285"/>
                        </a:cubicBezTo>
                        <a:lnTo>
                          <a:pt x="498" y="285"/>
                        </a:lnTo>
                        <a:cubicBezTo>
                          <a:pt x="507" y="262"/>
                          <a:pt x="529" y="246"/>
                          <a:pt x="555" y="246"/>
                        </a:cubicBezTo>
                        <a:cubicBezTo>
                          <a:pt x="590" y="246"/>
                          <a:pt x="618" y="274"/>
                          <a:pt x="618" y="309"/>
                        </a:cubicBezTo>
                        <a:close/>
                      </a:path>
                    </a:pathLst>
                  </a:custGeom>
                  <a:solidFill>
                    <a:srgbClr val="FC6E3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69" name="文本框 68"/>
              <p:cNvSpPr txBox="1"/>
              <p:nvPr/>
            </p:nvSpPr>
            <p:spPr>
              <a:xfrm>
                <a:off x="1729274" y="2659404"/>
                <a:ext cx="8567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>
                    <a:solidFill>
                      <a:schemeClr val="bg1"/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  <a:sym typeface="+mn-lt"/>
                  </a:rPr>
                  <a:t>04</a:t>
                </a:r>
                <a:endParaRPr lang="zh-CN" altLang="en-US" sz="3600">
                  <a:solidFill>
                    <a:schemeClr val="bg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4559300" y="798831"/>
            <a:ext cx="3441277" cy="923330"/>
            <a:chOff x="4940300" y="798831"/>
            <a:chExt cx="3441277" cy="923330"/>
          </a:xfrm>
        </p:grpSpPr>
        <p:sp>
          <p:nvSpPr>
            <p:cNvPr id="18" name="文本框 17"/>
            <p:cNvSpPr txBox="1"/>
            <p:nvPr/>
          </p:nvSpPr>
          <p:spPr>
            <a:xfrm>
              <a:off x="4940300" y="798831"/>
              <a:ext cx="231140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540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H" panose="00020600040101010101" pitchFamily="18" charset="-122"/>
                  <a:ea typeface="阿里巴巴普惠体 H" panose="00020600040101010101" pitchFamily="18" charset="-122"/>
                  <a:cs typeface="阿里巴巴普惠体 H" panose="00020600040101010101" pitchFamily="18" charset="-122"/>
                  <a:sym typeface="+mn-lt"/>
                </a:rPr>
                <a:t>目录</a:t>
              </a:r>
              <a:endParaRPr lang="zh-CN" altLang="en-US" sz="5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  <a:sym typeface="+mn-lt"/>
              </a:endParaRPr>
            </a:p>
          </p:txBody>
        </p:sp>
        <p:sp>
          <p:nvSpPr>
            <p:cNvPr id="80" name="PA-文本框 90"/>
            <p:cNvSpPr txBox="1"/>
            <p:nvPr>
              <p:custDataLst>
                <p:tags r:id="rId3"/>
              </p:custDataLst>
            </p:nvPr>
          </p:nvSpPr>
          <p:spPr>
            <a:xfrm>
              <a:off x="6833885" y="1266333"/>
              <a:ext cx="1547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CATALOG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4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2100" y="333114"/>
            <a:ext cx="11607800" cy="6191773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674877" y="764689"/>
            <a:ext cx="913467" cy="789423"/>
            <a:chOff x="1389901" y="2360457"/>
            <a:chExt cx="1196137" cy="1033708"/>
          </a:xfrm>
        </p:grpSpPr>
        <p:grpSp>
          <p:nvGrpSpPr>
            <p:cNvPr id="11" name="组合 10"/>
            <p:cNvGrpSpPr/>
            <p:nvPr/>
          </p:nvGrpSpPr>
          <p:grpSpPr>
            <a:xfrm>
              <a:off x="1389901" y="2360457"/>
              <a:ext cx="1190014" cy="1033708"/>
              <a:chOff x="1389901" y="2360457"/>
              <a:chExt cx="1190014" cy="1033708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1709058" y="2523308"/>
                <a:ext cx="870857" cy="870857"/>
              </a:xfrm>
              <a:prstGeom prst="ellipse">
                <a:avLst/>
              </a:prstGeom>
              <a:solidFill>
                <a:srgbClr val="FC6E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1389901" y="2360457"/>
                <a:ext cx="544277" cy="481802"/>
                <a:chOff x="1400773" y="2360457"/>
                <a:chExt cx="610684" cy="540586"/>
              </a:xfrm>
            </p:grpSpPr>
            <p:sp>
              <p:nvSpPr>
                <p:cNvPr id="33" name="virus-molecule_65950"/>
                <p:cNvSpPr/>
                <p:nvPr/>
              </p:nvSpPr>
              <p:spPr>
                <a:xfrm>
                  <a:off x="1400773" y="2544093"/>
                  <a:ext cx="357508" cy="356950"/>
                </a:xfrm>
                <a:custGeom>
                  <a:avLst/>
                  <a:gdLst>
                    <a:gd name="T0" fmla="*/ 372171 w 604011"/>
                    <a:gd name="T1" fmla="*/ 372171 w 604011"/>
                    <a:gd name="T2" fmla="*/ 372171 w 604011"/>
                    <a:gd name="T3" fmla="*/ 372171 w 604011"/>
                    <a:gd name="T4" fmla="*/ 372171 w 604011"/>
                    <a:gd name="T5" fmla="*/ 372171 w 604011"/>
                    <a:gd name="T6" fmla="*/ 372171 w 604011"/>
                    <a:gd name="T7" fmla="*/ 372171 w 604011"/>
                    <a:gd name="T8" fmla="*/ 372171 w 604011"/>
                    <a:gd name="T9" fmla="*/ 372171 w 604011"/>
                    <a:gd name="T10" fmla="*/ 372171 w 604011"/>
                    <a:gd name="T11" fmla="*/ 372171 w 604011"/>
                    <a:gd name="T12" fmla="*/ 372171 w 604011"/>
                    <a:gd name="T13" fmla="*/ 372171 w 604011"/>
                    <a:gd name="T14" fmla="*/ 372171 w 604011"/>
                    <a:gd name="T15" fmla="*/ 372171 w 604011"/>
                    <a:gd name="T16" fmla="*/ 372171 w 604011"/>
                    <a:gd name="T17" fmla="*/ 372171 w 604011"/>
                    <a:gd name="T18" fmla="*/ 372171 w 604011"/>
                    <a:gd name="T19" fmla="*/ 372171 w 604011"/>
                    <a:gd name="T20" fmla="*/ 372171 w 604011"/>
                    <a:gd name="T21" fmla="*/ 372171 w 604011"/>
                    <a:gd name="T22" fmla="*/ 372171 w 604011"/>
                    <a:gd name="T23" fmla="*/ 372171 w 604011"/>
                    <a:gd name="T24" fmla="*/ 372171 w 604011"/>
                    <a:gd name="T25" fmla="*/ 372171 w 604011"/>
                    <a:gd name="T26" fmla="*/ 372171 w 604011"/>
                    <a:gd name="T27" fmla="*/ 372171 w 604011"/>
                    <a:gd name="T28" fmla="*/ 372171 w 604011"/>
                    <a:gd name="T29" fmla="*/ 372171 w 604011"/>
                    <a:gd name="T30" fmla="*/ 372171 w 604011"/>
                    <a:gd name="T31" fmla="*/ 372171 w 604011"/>
                    <a:gd name="T32" fmla="*/ 372171 w 604011"/>
                    <a:gd name="T33" fmla="*/ 372171 w 604011"/>
                    <a:gd name="T34" fmla="*/ 372171 w 604011"/>
                    <a:gd name="T35" fmla="*/ 372171 w 604011"/>
                    <a:gd name="T36" fmla="*/ 372171 w 604011"/>
                    <a:gd name="T37" fmla="*/ 372171 w 604011"/>
                    <a:gd name="T38" fmla="*/ 372171 w 604011"/>
                    <a:gd name="T39" fmla="*/ 372171 w 604011"/>
                    <a:gd name="T40" fmla="*/ 372171 w 604011"/>
                    <a:gd name="T41" fmla="*/ 372171 w 604011"/>
                    <a:gd name="T42" fmla="*/ 372171 w 604011"/>
                    <a:gd name="T43" fmla="*/ 372171 w 604011"/>
                    <a:gd name="T44" fmla="*/ 372171 w 604011"/>
                    <a:gd name="T45" fmla="*/ 372171 w 604011"/>
                    <a:gd name="T46" fmla="*/ 372171 w 604011"/>
                    <a:gd name="T47" fmla="*/ 372171 w 604011"/>
                    <a:gd name="T48" fmla="*/ 372171 w 604011"/>
                    <a:gd name="T49" fmla="*/ 372171 w 604011"/>
                    <a:gd name="T50" fmla="*/ 372171 w 604011"/>
                    <a:gd name="T51" fmla="*/ 372171 w 604011"/>
                    <a:gd name="T52" fmla="*/ 372171 w 604011"/>
                    <a:gd name="T53" fmla="*/ 372171 w 604011"/>
                    <a:gd name="T54" fmla="*/ 372171 w 604011"/>
                    <a:gd name="T55" fmla="*/ 372171 w 604011"/>
                    <a:gd name="T56" fmla="*/ 372171 w 604011"/>
                    <a:gd name="T57" fmla="*/ 372171 w 604011"/>
                    <a:gd name="T58" fmla="*/ 372171 w 604011"/>
                    <a:gd name="T59" fmla="*/ 372171 w 604011"/>
                    <a:gd name="T60" fmla="*/ 372171 w 604011"/>
                    <a:gd name="T61" fmla="*/ 372171 w 604011"/>
                    <a:gd name="T62" fmla="*/ 372171 w 604011"/>
                    <a:gd name="T63" fmla="*/ 372171 w 604011"/>
                    <a:gd name="T64" fmla="*/ 372171 w 604011"/>
                    <a:gd name="T65" fmla="*/ 372171 w 604011"/>
                    <a:gd name="T66" fmla="*/ 372171 w 604011"/>
                    <a:gd name="T67" fmla="*/ 372171 w 604011"/>
                    <a:gd name="T68" fmla="*/ 372171 w 604011"/>
                    <a:gd name="T69" fmla="*/ 372171 w 604011"/>
                    <a:gd name="T70" fmla="*/ 372171 w 604011"/>
                    <a:gd name="T71" fmla="*/ 372171 w 604011"/>
                    <a:gd name="T72" fmla="*/ 372171 w 604011"/>
                    <a:gd name="T73" fmla="*/ 372171 w 604011"/>
                    <a:gd name="T74" fmla="*/ 372171 w 604011"/>
                    <a:gd name="T75" fmla="*/ 372171 w 604011"/>
                    <a:gd name="T76" fmla="*/ 372171 w 604011"/>
                    <a:gd name="T77" fmla="*/ 372171 w 604011"/>
                    <a:gd name="T78" fmla="*/ 372171 w 604011"/>
                    <a:gd name="T79" fmla="*/ 372171 w 604011"/>
                    <a:gd name="T80" fmla="*/ 372171 w 604011"/>
                    <a:gd name="T81" fmla="*/ 372171 w 604011"/>
                    <a:gd name="T82" fmla="*/ 372171 w 604011"/>
                    <a:gd name="T83" fmla="*/ 372171 w 604011"/>
                    <a:gd name="T84" fmla="*/ 372171 w 604011"/>
                    <a:gd name="T85" fmla="*/ 372171 w 604011"/>
                    <a:gd name="T86" fmla="*/ 372171 w 604011"/>
                    <a:gd name="T87" fmla="*/ 372171 w 604011"/>
                    <a:gd name="T88" fmla="*/ 372171 w 604011"/>
                    <a:gd name="T89" fmla="*/ 372171 w 604011"/>
                    <a:gd name="T90" fmla="*/ 372171 w 604011"/>
                    <a:gd name="T91" fmla="*/ 372171 w 604011"/>
                    <a:gd name="T92" fmla="*/ 372171 w 604011"/>
                    <a:gd name="T93" fmla="*/ 372171 w 604011"/>
                    <a:gd name="T94" fmla="*/ 372171 w 604011"/>
                    <a:gd name="T95" fmla="*/ 372171 w 604011"/>
                    <a:gd name="T96" fmla="*/ 372171 w 604011"/>
                    <a:gd name="T97" fmla="*/ 372171 w 604011"/>
                    <a:gd name="T98" fmla="*/ 372171 w 604011"/>
                    <a:gd name="T99" fmla="*/ 372171 w 604011"/>
                    <a:gd name="T100" fmla="*/ 372171 w 604011"/>
                    <a:gd name="T101" fmla="*/ 372171 w 604011"/>
                    <a:gd name="T102" fmla="*/ 372171 w 604011"/>
                    <a:gd name="T103" fmla="*/ 372171 w 604011"/>
                    <a:gd name="T104" fmla="*/ 372171 w 604011"/>
                    <a:gd name="T105" fmla="*/ 372171 w 604011"/>
                    <a:gd name="T106" fmla="*/ 372171 w 604011"/>
                    <a:gd name="T107" fmla="*/ 372171 w 604011"/>
                    <a:gd name="T108" fmla="*/ 372171 w 604011"/>
                    <a:gd name="T109" fmla="*/ 372171 w 604011"/>
                    <a:gd name="T110" fmla="*/ 372171 w 604011"/>
                    <a:gd name="T111" fmla="*/ 372171 w 604011"/>
                    <a:gd name="T112" fmla="*/ 372171 w 604011"/>
                    <a:gd name="T113" fmla="*/ 372171 w 6040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18" h="618">
                      <a:moveTo>
                        <a:pt x="618" y="309"/>
                      </a:moveTo>
                      <a:cubicBezTo>
                        <a:pt x="618" y="344"/>
                        <a:pt x="590" y="372"/>
                        <a:pt x="555" y="372"/>
                      </a:cubicBezTo>
                      <a:cubicBezTo>
                        <a:pt x="529" y="372"/>
                        <a:pt x="507" y="356"/>
                        <a:pt x="498" y="334"/>
                      </a:cubicBezTo>
                      <a:lnTo>
                        <a:pt x="455" y="334"/>
                      </a:lnTo>
                      <a:cubicBezTo>
                        <a:pt x="451" y="356"/>
                        <a:pt x="442" y="377"/>
                        <a:pt x="430" y="395"/>
                      </a:cubicBezTo>
                      <a:lnTo>
                        <a:pt x="460" y="425"/>
                      </a:lnTo>
                      <a:cubicBezTo>
                        <a:pt x="482" y="416"/>
                        <a:pt x="509" y="421"/>
                        <a:pt x="528" y="439"/>
                      </a:cubicBezTo>
                      <a:cubicBezTo>
                        <a:pt x="552" y="463"/>
                        <a:pt x="552" y="503"/>
                        <a:pt x="528" y="528"/>
                      </a:cubicBezTo>
                      <a:cubicBezTo>
                        <a:pt x="503" y="552"/>
                        <a:pt x="463" y="552"/>
                        <a:pt x="439" y="528"/>
                      </a:cubicBezTo>
                      <a:cubicBezTo>
                        <a:pt x="421" y="509"/>
                        <a:pt x="416" y="482"/>
                        <a:pt x="425" y="460"/>
                      </a:cubicBezTo>
                      <a:lnTo>
                        <a:pt x="395" y="430"/>
                      </a:lnTo>
                      <a:cubicBezTo>
                        <a:pt x="377" y="442"/>
                        <a:pt x="356" y="451"/>
                        <a:pt x="334" y="455"/>
                      </a:cubicBezTo>
                      <a:lnTo>
                        <a:pt x="334" y="498"/>
                      </a:lnTo>
                      <a:cubicBezTo>
                        <a:pt x="356" y="507"/>
                        <a:pt x="372" y="529"/>
                        <a:pt x="372" y="555"/>
                      </a:cubicBezTo>
                      <a:cubicBezTo>
                        <a:pt x="372" y="590"/>
                        <a:pt x="344" y="618"/>
                        <a:pt x="309" y="618"/>
                      </a:cubicBezTo>
                      <a:cubicBezTo>
                        <a:pt x="274" y="618"/>
                        <a:pt x="246" y="590"/>
                        <a:pt x="246" y="555"/>
                      </a:cubicBezTo>
                      <a:cubicBezTo>
                        <a:pt x="246" y="529"/>
                        <a:pt x="262" y="507"/>
                        <a:pt x="285" y="498"/>
                      </a:cubicBezTo>
                      <a:lnTo>
                        <a:pt x="285" y="455"/>
                      </a:lnTo>
                      <a:cubicBezTo>
                        <a:pt x="262" y="451"/>
                        <a:pt x="241" y="442"/>
                        <a:pt x="223" y="430"/>
                      </a:cubicBezTo>
                      <a:lnTo>
                        <a:pt x="193" y="460"/>
                      </a:lnTo>
                      <a:cubicBezTo>
                        <a:pt x="202" y="482"/>
                        <a:pt x="198" y="509"/>
                        <a:pt x="179" y="528"/>
                      </a:cubicBezTo>
                      <a:cubicBezTo>
                        <a:pt x="155" y="552"/>
                        <a:pt x="115" y="552"/>
                        <a:pt x="91" y="528"/>
                      </a:cubicBezTo>
                      <a:cubicBezTo>
                        <a:pt x="66" y="503"/>
                        <a:pt x="66" y="463"/>
                        <a:pt x="91" y="439"/>
                      </a:cubicBezTo>
                      <a:cubicBezTo>
                        <a:pt x="109" y="421"/>
                        <a:pt x="136" y="416"/>
                        <a:pt x="158" y="425"/>
                      </a:cubicBezTo>
                      <a:lnTo>
                        <a:pt x="189" y="395"/>
                      </a:lnTo>
                      <a:cubicBezTo>
                        <a:pt x="176" y="377"/>
                        <a:pt x="167" y="356"/>
                        <a:pt x="163" y="334"/>
                      </a:cubicBezTo>
                      <a:lnTo>
                        <a:pt x="121" y="334"/>
                      </a:lnTo>
                      <a:cubicBezTo>
                        <a:pt x="111" y="356"/>
                        <a:pt x="89" y="372"/>
                        <a:pt x="63" y="372"/>
                      </a:cubicBezTo>
                      <a:cubicBezTo>
                        <a:pt x="28" y="372"/>
                        <a:pt x="0" y="344"/>
                        <a:pt x="0" y="309"/>
                      </a:cubicBezTo>
                      <a:cubicBezTo>
                        <a:pt x="0" y="274"/>
                        <a:pt x="28" y="246"/>
                        <a:pt x="63" y="246"/>
                      </a:cubicBezTo>
                      <a:cubicBezTo>
                        <a:pt x="89" y="246"/>
                        <a:pt x="111" y="262"/>
                        <a:pt x="121" y="285"/>
                      </a:cubicBezTo>
                      <a:lnTo>
                        <a:pt x="163" y="285"/>
                      </a:lnTo>
                      <a:cubicBezTo>
                        <a:pt x="167" y="262"/>
                        <a:pt x="176" y="241"/>
                        <a:pt x="189" y="223"/>
                      </a:cubicBezTo>
                      <a:lnTo>
                        <a:pt x="158" y="193"/>
                      </a:lnTo>
                      <a:cubicBezTo>
                        <a:pt x="136" y="202"/>
                        <a:pt x="109" y="198"/>
                        <a:pt x="91" y="179"/>
                      </a:cubicBezTo>
                      <a:cubicBezTo>
                        <a:pt x="66" y="155"/>
                        <a:pt x="66" y="115"/>
                        <a:pt x="91" y="91"/>
                      </a:cubicBezTo>
                      <a:cubicBezTo>
                        <a:pt x="115" y="66"/>
                        <a:pt x="155" y="66"/>
                        <a:pt x="179" y="91"/>
                      </a:cubicBezTo>
                      <a:cubicBezTo>
                        <a:pt x="198" y="109"/>
                        <a:pt x="202" y="136"/>
                        <a:pt x="193" y="158"/>
                      </a:cubicBezTo>
                      <a:lnTo>
                        <a:pt x="223" y="189"/>
                      </a:lnTo>
                      <a:cubicBezTo>
                        <a:pt x="241" y="176"/>
                        <a:pt x="262" y="167"/>
                        <a:pt x="285" y="163"/>
                      </a:cubicBezTo>
                      <a:lnTo>
                        <a:pt x="285" y="121"/>
                      </a:lnTo>
                      <a:cubicBezTo>
                        <a:pt x="262" y="111"/>
                        <a:pt x="246" y="89"/>
                        <a:pt x="246" y="63"/>
                      </a:cubicBezTo>
                      <a:cubicBezTo>
                        <a:pt x="246" y="28"/>
                        <a:pt x="274" y="0"/>
                        <a:pt x="309" y="0"/>
                      </a:cubicBezTo>
                      <a:cubicBezTo>
                        <a:pt x="344" y="0"/>
                        <a:pt x="372" y="28"/>
                        <a:pt x="372" y="63"/>
                      </a:cubicBezTo>
                      <a:cubicBezTo>
                        <a:pt x="372" y="89"/>
                        <a:pt x="356" y="111"/>
                        <a:pt x="334" y="121"/>
                      </a:cubicBezTo>
                      <a:lnTo>
                        <a:pt x="334" y="163"/>
                      </a:lnTo>
                      <a:cubicBezTo>
                        <a:pt x="356" y="167"/>
                        <a:pt x="377" y="176"/>
                        <a:pt x="395" y="189"/>
                      </a:cubicBezTo>
                      <a:lnTo>
                        <a:pt x="425" y="158"/>
                      </a:lnTo>
                      <a:cubicBezTo>
                        <a:pt x="416" y="136"/>
                        <a:pt x="421" y="109"/>
                        <a:pt x="439" y="91"/>
                      </a:cubicBezTo>
                      <a:cubicBezTo>
                        <a:pt x="463" y="66"/>
                        <a:pt x="503" y="66"/>
                        <a:pt x="528" y="91"/>
                      </a:cubicBezTo>
                      <a:cubicBezTo>
                        <a:pt x="552" y="115"/>
                        <a:pt x="552" y="155"/>
                        <a:pt x="528" y="179"/>
                      </a:cubicBezTo>
                      <a:cubicBezTo>
                        <a:pt x="509" y="198"/>
                        <a:pt x="482" y="202"/>
                        <a:pt x="460" y="193"/>
                      </a:cubicBezTo>
                      <a:lnTo>
                        <a:pt x="430" y="223"/>
                      </a:lnTo>
                      <a:cubicBezTo>
                        <a:pt x="442" y="241"/>
                        <a:pt x="451" y="262"/>
                        <a:pt x="455" y="285"/>
                      </a:cubicBezTo>
                      <a:lnTo>
                        <a:pt x="498" y="285"/>
                      </a:lnTo>
                      <a:cubicBezTo>
                        <a:pt x="507" y="262"/>
                        <a:pt x="529" y="246"/>
                        <a:pt x="555" y="246"/>
                      </a:cubicBezTo>
                      <a:cubicBezTo>
                        <a:pt x="590" y="246"/>
                        <a:pt x="618" y="274"/>
                        <a:pt x="618" y="309"/>
                      </a:cubicBezTo>
                      <a:close/>
                    </a:path>
                  </a:pathLst>
                </a:custGeom>
                <a:solidFill>
                  <a:srgbClr val="FC6E3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7" name="virus-molecule_65950"/>
                <p:cNvSpPr/>
                <p:nvPr/>
              </p:nvSpPr>
              <p:spPr>
                <a:xfrm>
                  <a:off x="1849441" y="2360457"/>
                  <a:ext cx="162016" cy="161763"/>
                </a:xfrm>
                <a:custGeom>
                  <a:avLst/>
                  <a:gdLst>
                    <a:gd name="T0" fmla="*/ 372171 w 604011"/>
                    <a:gd name="T1" fmla="*/ 372171 w 604011"/>
                    <a:gd name="T2" fmla="*/ 372171 w 604011"/>
                    <a:gd name="T3" fmla="*/ 372171 w 604011"/>
                    <a:gd name="T4" fmla="*/ 372171 w 604011"/>
                    <a:gd name="T5" fmla="*/ 372171 w 604011"/>
                    <a:gd name="T6" fmla="*/ 372171 w 604011"/>
                    <a:gd name="T7" fmla="*/ 372171 w 604011"/>
                    <a:gd name="T8" fmla="*/ 372171 w 604011"/>
                    <a:gd name="T9" fmla="*/ 372171 w 604011"/>
                    <a:gd name="T10" fmla="*/ 372171 w 604011"/>
                    <a:gd name="T11" fmla="*/ 372171 w 604011"/>
                    <a:gd name="T12" fmla="*/ 372171 w 604011"/>
                    <a:gd name="T13" fmla="*/ 372171 w 604011"/>
                    <a:gd name="T14" fmla="*/ 372171 w 604011"/>
                    <a:gd name="T15" fmla="*/ 372171 w 604011"/>
                    <a:gd name="T16" fmla="*/ 372171 w 604011"/>
                    <a:gd name="T17" fmla="*/ 372171 w 604011"/>
                    <a:gd name="T18" fmla="*/ 372171 w 604011"/>
                    <a:gd name="T19" fmla="*/ 372171 w 604011"/>
                    <a:gd name="T20" fmla="*/ 372171 w 604011"/>
                    <a:gd name="T21" fmla="*/ 372171 w 604011"/>
                    <a:gd name="T22" fmla="*/ 372171 w 604011"/>
                    <a:gd name="T23" fmla="*/ 372171 w 604011"/>
                    <a:gd name="T24" fmla="*/ 372171 w 604011"/>
                    <a:gd name="T25" fmla="*/ 372171 w 604011"/>
                    <a:gd name="T26" fmla="*/ 372171 w 604011"/>
                    <a:gd name="T27" fmla="*/ 372171 w 604011"/>
                    <a:gd name="T28" fmla="*/ 372171 w 604011"/>
                    <a:gd name="T29" fmla="*/ 372171 w 604011"/>
                    <a:gd name="T30" fmla="*/ 372171 w 604011"/>
                    <a:gd name="T31" fmla="*/ 372171 w 604011"/>
                    <a:gd name="T32" fmla="*/ 372171 w 604011"/>
                    <a:gd name="T33" fmla="*/ 372171 w 604011"/>
                    <a:gd name="T34" fmla="*/ 372171 w 604011"/>
                    <a:gd name="T35" fmla="*/ 372171 w 604011"/>
                    <a:gd name="T36" fmla="*/ 372171 w 604011"/>
                    <a:gd name="T37" fmla="*/ 372171 w 604011"/>
                    <a:gd name="T38" fmla="*/ 372171 w 604011"/>
                    <a:gd name="T39" fmla="*/ 372171 w 604011"/>
                    <a:gd name="T40" fmla="*/ 372171 w 604011"/>
                    <a:gd name="T41" fmla="*/ 372171 w 604011"/>
                    <a:gd name="T42" fmla="*/ 372171 w 604011"/>
                    <a:gd name="T43" fmla="*/ 372171 w 604011"/>
                    <a:gd name="T44" fmla="*/ 372171 w 604011"/>
                    <a:gd name="T45" fmla="*/ 372171 w 604011"/>
                    <a:gd name="T46" fmla="*/ 372171 w 604011"/>
                    <a:gd name="T47" fmla="*/ 372171 w 604011"/>
                    <a:gd name="T48" fmla="*/ 372171 w 604011"/>
                    <a:gd name="T49" fmla="*/ 372171 w 604011"/>
                    <a:gd name="T50" fmla="*/ 372171 w 604011"/>
                    <a:gd name="T51" fmla="*/ 372171 w 604011"/>
                    <a:gd name="T52" fmla="*/ 372171 w 604011"/>
                    <a:gd name="T53" fmla="*/ 372171 w 604011"/>
                    <a:gd name="T54" fmla="*/ 372171 w 604011"/>
                    <a:gd name="T55" fmla="*/ 372171 w 604011"/>
                    <a:gd name="T56" fmla="*/ 372171 w 604011"/>
                    <a:gd name="T57" fmla="*/ 372171 w 604011"/>
                    <a:gd name="T58" fmla="*/ 372171 w 604011"/>
                    <a:gd name="T59" fmla="*/ 372171 w 604011"/>
                    <a:gd name="T60" fmla="*/ 372171 w 604011"/>
                    <a:gd name="T61" fmla="*/ 372171 w 604011"/>
                    <a:gd name="T62" fmla="*/ 372171 w 604011"/>
                    <a:gd name="T63" fmla="*/ 372171 w 604011"/>
                    <a:gd name="T64" fmla="*/ 372171 w 604011"/>
                    <a:gd name="T65" fmla="*/ 372171 w 604011"/>
                    <a:gd name="T66" fmla="*/ 372171 w 604011"/>
                    <a:gd name="T67" fmla="*/ 372171 w 604011"/>
                    <a:gd name="T68" fmla="*/ 372171 w 604011"/>
                    <a:gd name="T69" fmla="*/ 372171 w 604011"/>
                    <a:gd name="T70" fmla="*/ 372171 w 604011"/>
                    <a:gd name="T71" fmla="*/ 372171 w 604011"/>
                    <a:gd name="T72" fmla="*/ 372171 w 604011"/>
                    <a:gd name="T73" fmla="*/ 372171 w 604011"/>
                    <a:gd name="T74" fmla="*/ 372171 w 604011"/>
                    <a:gd name="T75" fmla="*/ 372171 w 604011"/>
                    <a:gd name="T76" fmla="*/ 372171 w 604011"/>
                    <a:gd name="T77" fmla="*/ 372171 w 604011"/>
                    <a:gd name="T78" fmla="*/ 372171 w 604011"/>
                    <a:gd name="T79" fmla="*/ 372171 w 604011"/>
                    <a:gd name="T80" fmla="*/ 372171 w 604011"/>
                    <a:gd name="T81" fmla="*/ 372171 w 604011"/>
                    <a:gd name="T82" fmla="*/ 372171 w 604011"/>
                    <a:gd name="T83" fmla="*/ 372171 w 604011"/>
                    <a:gd name="T84" fmla="*/ 372171 w 604011"/>
                    <a:gd name="T85" fmla="*/ 372171 w 604011"/>
                    <a:gd name="T86" fmla="*/ 372171 w 604011"/>
                    <a:gd name="T87" fmla="*/ 372171 w 604011"/>
                    <a:gd name="T88" fmla="*/ 372171 w 604011"/>
                    <a:gd name="T89" fmla="*/ 372171 w 604011"/>
                    <a:gd name="T90" fmla="*/ 372171 w 604011"/>
                    <a:gd name="T91" fmla="*/ 372171 w 604011"/>
                    <a:gd name="T92" fmla="*/ 372171 w 604011"/>
                    <a:gd name="T93" fmla="*/ 372171 w 604011"/>
                    <a:gd name="T94" fmla="*/ 372171 w 604011"/>
                    <a:gd name="T95" fmla="*/ 372171 w 604011"/>
                    <a:gd name="T96" fmla="*/ 372171 w 604011"/>
                    <a:gd name="T97" fmla="*/ 372171 w 604011"/>
                    <a:gd name="T98" fmla="*/ 372171 w 604011"/>
                    <a:gd name="T99" fmla="*/ 372171 w 604011"/>
                    <a:gd name="T100" fmla="*/ 372171 w 604011"/>
                    <a:gd name="T101" fmla="*/ 372171 w 604011"/>
                    <a:gd name="T102" fmla="*/ 372171 w 604011"/>
                    <a:gd name="T103" fmla="*/ 372171 w 604011"/>
                    <a:gd name="T104" fmla="*/ 372171 w 604011"/>
                    <a:gd name="T105" fmla="*/ 372171 w 604011"/>
                    <a:gd name="T106" fmla="*/ 372171 w 604011"/>
                    <a:gd name="T107" fmla="*/ 372171 w 604011"/>
                    <a:gd name="T108" fmla="*/ 372171 w 604011"/>
                    <a:gd name="T109" fmla="*/ 372171 w 604011"/>
                    <a:gd name="T110" fmla="*/ 372171 w 604011"/>
                    <a:gd name="T111" fmla="*/ 372171 w 604011"/>
                    <a:gd name="T112" fmla="*/ 372171 w 604011"/>
                    <a:gd name="T113" fmla="*/ 372171 w 6040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18" h="618">
                      <a:moveTo>
                        <a:pt x="618" y="309"/>
                      </a:moveTo>
                      <a:cubicBezTo>
                        <a:pt x="618" y="344"/>
                        <a:pt x="590" y="372"/>
                        <a:pt x="555" y="372"/>
                      </a:cubicBezTo>
                      <a:cubicBezTo>
                        <a:pt x="529" y="372"/>
                        <a:pt x="507" y="356"/>
                        <a:pt x="498" y="334"/>
                      </a:cubicBezTo>
                      <a:lnTo>
                        <a:pt x="455" y="334"/>
                      </a:lnTo>
                      <a:cubicBezTo>
                        <a:pt x="451" y="356"/>
                        <a:pt x="442" y="377"/>
                        <a:pt x="430" y="395"/>
                      </a:cubicBezTo>
                      <a:lnTo>
                        <a:pt x="460" y="425"/>
                      </a:lnTo>
                      <a:cubicBezTo>
                        <a:pt x="482" y="416"/>
                        <a:pt x="509" y="421"/>
                        <a:pt x="528" y="439"/>
                      </a:cubicBezTo>
                      <a:cubicBezTo>
                        <a:pt x="552" y="463"/>
                        <a:pt x="552" y="503"/>
                        <a:pt x="528" y="528"/>
                      </a:cubicBezTo>
                      <a:cubicBezTo>
                        <a:pt x="503" y="552"/>
                        <a:pt x="463" y="552"/>
                        <a:pt x="439" y="528"/>
                      </a:cubicBezTo>
                      <a:cubicBezTo>
                        <a:pt x="421" y="509"/>
                        <a:pt x="416" y="482"/>
                        <a:pt x="425" y="460"/>
                      </a:cubicBezTo>
                      <a:lnTo>
                        <a:pt x="395" y="430"/>
                      </a:lnTo>
                      <a:cubicBezTo>
                        <a:pt x="377" y="442"/>
                        <a:pt x="356" y="451"/>
                        <a:pt x="334" y="455"/>
                      </a:cubicBezTo>
                      <a:lnTo>
                        <a:pt x="334" y="498"/>
                      </a:lnTo>
                      <a:cubicBezTo>
                        <a:pt x="356" y="507"/>
                        <a:pt x="372" y="529"/>
                        <a:pt x="372" y="555"/>
                      </a:cubicBezTo>
                      <a:cubicBezTo>
                        <a:pt x="372" y="590"/>
                        <a:pt x="344" y="618"/>
                        <a:pt x="309" y="618"/>
                      </a:cubicBezTo>
                      <a:cubicBezTo>
                        <a:pt x="274" y="618"/>
                        <a:pt x="246" y="590"/>
                        <a:pt x="246" y="555"/>
                      </a:cubicBezTo>
                      <a:cubicBezTo>
                        <a:pt x="246" y="529"/>
                        <a:pt x="262" y="507"/>
                        <a:pt x="285" y="498"/>
                      </a:cubicBezTo>
                      <a:lnTo>
                        <a:pt x="285" y="455"/>
                      </a:lnTo>
                      <a:cubicBezTo>
                        <a:pt x="262" y="451"/>
                        <a:pt x="241" y="442"/>
                        <a:pt x="223" y="430"/>
                      </a:cubicBezTo>
                      <a:lnTo>
                        <a:pt x="193" y="460"/>
                      </a:lnTo>
                      <a:cubicBezTo>
                        <a:pt x="202" y="482"/>
                        <a:pt x="198" y="509"/>
                        <a:pt x="179" y="528"/>
                      </a:cubicBezTo>
                      <a:cubicBezTo>
                        <a:pt x="155" y="552"/>
                        <a:pt x="115" y="552"/>
                        <a:pt x="91" y="528"/>
                      </a:cubicBezTo>
                      <a:cubicBezTo>
                        <a:pt x="66" y="503"/>
                        <a:pt x="66" y="463"/>
                        <a:pt x="91" y="439"/>
                      </a:cubicBezTo>
                      <a:cubicBezTo>
                        <a:pt x="109" y="421"/>
                        <a:pt x="136" y="416"/>
                        <a:pt x="158" y="425"/>
                      </a:cubicBezTo>
                      <a:lnTo>
                        <a:pt x="189" y="395"/>
                      </a:lnTo>
                      <a:cubicBezTo>
                        <a:pt x="176" y="377"/>
                        <a:pt x="167" y="356"/>
                        <a:pt x="163" y="334"/>
                      </a:cubicBezTo>
                      <a:lnTo>
                        <a:pt x="121" y="334"/>
                      </a:lnTo>
                      <a:cubicBezTo>
                        <a:pt x="111" y="356"/>
                        <a:pt x="89" y="372"/>
                        <a:pt x="63" y="372"/>
                      </a:cubicBezTo>
                      <a:cubicBezTo>
                        <a:pt x="28" y="372"/>
                        <a:pt x="0" y="344"/>
                        <a:pt x="0" y="309"/>
                      </a:cubicBezTo>
                      <a:cubicBezTo>
                        <a:pt x="0" y="274"/>
                        <a:pt x="28" y="246"/>
                        <a:pt x="63" y="246"/>
                      </a:cubicBezTo>
                      <a:cubicBezTo>
                        <a:pt x="89" y="246"/>
                        <a:pt x="111" y="262"/>
                        <a:pt x="121" y="285"/>
                      </a:cubicBezTo>
                      <a:lnTo>
                        <a:pt x="163" y="285"/>
                      </a:lnTo>
                      <a:cubicBezTo>
                        <a:pt x="167" y="262"/>
                        <a:pt x="176" y="241"/>
                        <a:pt x="189" y="223"/>
                      </a:cubicBezTo>
                      <a:lnTo>
                        <a:pt x="158" y="193"/>
                      </a:lnTo>
                      <a:cubicBezTo>
                        <a:pt x="136" y="202"/>
                        <a:pt x="109" y="198"/>
                        <a:pt x="91" y="179"/>
                      </a:cubicBezTo>
                      <a:cubicBezTo>
                        <a:pt x="66" y="155"/>
                        <a:pt x="66" y="115"/>
                        <a:pt x="91" y="91"/>
                      </a:cubicBezTo>
                      <a:cubicBezTo>
                        <a:pt x="115" y="66"/>
                        <a:pt x="155" y="66"/>
                        <a:pt x="179" y="91"/>
                      </a:cubicBezTo>
                      <a:cubicBezTo>
                        <a:pt x="198" y="109"/>
                        <a:pt x="202" y="136"/>
                        <a:pt x="193" y="158"/>
                      </a:cubicBezTo>
                      <a:lnTo>
                        <a:pt x="223" y="189"/>
                      </a:lnTo>
                      <a:cubicBezTo>
                        <a:pt x="241" y="176"/>
                        <a:pt x="262" y="167"/>
                        <a:pt x="285" y="163"/>
                      </a:cubicBezTo>
                      <a:lnTo>
                        <a:pt x="285" y="121"/>
                      </a:lnTo>
                      <a:cubicBezTo>
                        <a:pt x="262" y="111"/>
                        <a:pt x="246" y="89"/>
                        <a:pt x="246" y="63"/>
                      </a:cubicBezTo>
                      <a:cubicBezTo>
                        <a:pt x="246" y="28"/>
                        <a:pt x="274" y="0"/>
                        <a:pt x="309" y="0"/>
                      </a:cubicBezTo>
                      <a:cubicBezTo>
                        <a:pt x="344" y="0"/>
                        <a:pt x="372" y="28"/>
                        <a:pt x="372" y="63"/>
                      </a:cubicBezTo>
                      <a:cubicBezTo>
                        <a:pt x="372" y="89"/>
                        <a:pt x="356" y="111"/>
                        <a:pt x="334" y="121"/>
                      </a:cubicBezTo>
                      <a:lnTo>
                        <a:pt x="334" y="163"/>
                      </a:lnTo>
                      <a:cubicBezTo>
                        <a:pt x="356" y="167"/>
                        <a:pt x="377" y="176"/>
                        <a:pt x="395" y="189"/>
                      </a:cubicBezTo>
                      <a:lnTo>
                        <a:pt x="425" y="158"/>
                      </a:lnTo>
                      <a:cubicBezTo>
                        <a:pt x="416" y="136"/>
                        <a:pt x="421" y="109"/>
                        <a:pt x="439" y="91"/>
                      </a:cubicBezTo>
                      <a:cubicBezTo>
                        <a:pt x="463" y="66"/>
                        <a:pt x="503" y="66"/>
                        <a:pt x="528" y="91"/>
                      </a:cubicBezTo>
                      <a:cubicBezTo>
                        <a:pt x="552" y="115"/>
                        <a:pt x="552" y="155"/>
                        <a:pt x="528" y="179"/>
                      </a:cubicBezTo>
                      <a:cubicBezTo>
                        <a:pt x="509" y="198"/>
                        <a:pt x="482" y="202"/>
                        <a:pt x="460" y="193"/>
                      </a:cubicBezTo>
                      <a:lnTo>
                        <a:pt x="430" y="223"/>
                      </a:lnTo>
                      <a:cubicBezTo>
                        <a:pt x="442" y="241"/>
                        <a:pt x="451" y="262"/>
                        <a:pt x="455" y="285"/>
                      </a:cubicBezTo>
                      <a:lnTo>
                        <a:pt x="498" y="285"/>
                      </a:lnTo>
                      <a:cubicBezTo>
                        <a:pt x="507" y="262"/>
                        <a:pt x="529" y="246"/>
                        <a:pt x="555" y="246"/>
                      </a:cubicBezTo>
                      <a:cubicBezTo>
                        <a:pt x="590" y="246"/>
                        <a:pt x="618" y="274"/>
                        <a:pt x="618" y="309"/>
                      </a:cubicBezTo>
                      <a:close/>
                    </a:path>
                  </a:pathLst>
                </a:custGeom>
                <a:solidFill>
                  <a:srgbClr val="FC6E3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sp>
          <p:nvSpPr>
            <p:cNvPr id="42" name="文本框 41"/>
            <p:cNvSpPr txBox="1"/>
            <p:nvPr/>
          </p:nvSpPr>
          <p:spPr>
            <a:xfrm>
              <a:off x="1729274" y="2659404"/>
              <a:ext cx="856764" cy="602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rPr>
                <a:t>03</a:t>
              </a:r>
              <a:endParaRPr lang="zh-CN" altLang="en-US" sz="240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600643" y="729966"/>
            <a:ext cx="3924300" cy="857618"/>
            <a:chOff x="1624359" y="797578"/>
            <a:chExt cx="3924300" cy="857618"/>
          </a:xfrm>
        </p:grpSpPr>
        <p:sp>
          <p:nvSpPr>
            <p:cNvPr id="81" name="文本框 80"/>
            <p:cNvSpPr txBox="1"/>
            <p:nvPr/>
          </p:nvSpPr>
          <p:spPr>
            <a:xfrm>
              <a:off x="1624359" y="1133226"/>
              <a:ext cx="388620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rPr>
                <a:t>外伤骨折处置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1662459" y="797578"/>
              <a:ext cx="3886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000" spc="600">
                  <a:solidFill>
                    <a:srgbClr val="FC6E3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rPr>
                <a:t>PART.</a:t>
              </a:r>
              <a:endParaRPr lang="zh-CN" altLang="en-US" sz="2000" spc="600">
                <a:solidFill>
                  <a:srgbClr val="FC6E3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</p:grpSp>
      <p:sp>
        <p:nvSpPr>
          <p:cNvPr id="83" name="矩形 82"/>
          <p:cNvSpPr/>
          <p:nvPr/>
        </p:nvSpPr>
        <p:spPr>
          <a:xfrm>
            <a:off x="1424305" y="2350770"/>
            <a:ext cx="6904355" cy="35782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 fontAlgn="auto">
              <a:lnSpc>
                <a:spcPct val="100000"/>
              </a:lnSpc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在有夹板的情况下可用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夹板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固定，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  <a:p>
            <a:pPr indent="457200" fontAlgn="auto">
              <a:lnSpc>
                <a:spcPct val="100000"/>
              </a:lnSpc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如没有，可根据现场的情况，比如用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木条、树枝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等代替，并用绳子固定好。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  <a:p>
            <a:pPr indent="457200" fontAlgn="auto">
              <a:lnSpc>
                <a:spcPct val="100000"/>
              </a:lnSpc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找不到固定物，可将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上肢固定在胸部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，或是将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下肢捆绑在一起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。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  <a:p>
            <a:pPr indent="457200" fontAlgn="auto">
              <a:lnSpc>
                <a:spcPct val="100000"/>
              </a:lnSpc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对于从高处摔下来的情况，极有可能发生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脊柱骨折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，如评估现场后不存在二次受伤风险的情况下，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切忌轻易搬动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孩子。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84" name="箭头: 五边形 83"/>
          <p:cNvSpPr/>
          <p:nvPr/>
        </p:nvSpPr>
        <p:spPr>
          <a:xfrm>
            <a:off x="1764665" y="1717675"/>
            <a:ext cx="8995410" cy="502920"/>
          </a:xfrm>
          <a:prstGeom prst="homePlate">
            <a:avLst/>
          </a:prstGeom>
          <a:solidFill>
            <a:srgbClr val="FC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阿里巴巴普惠体 B" panose="00020600040101010101" pitchFamily="18" charset="-122"/>
                <a:sym typeface="+mn-lt"/>
              </a:rPr>
              <a:t>3.对于儿童骨折的部位，要做好固定。</a:t>
            </a:r>
            <a:endParaRPr lang="en-US" altLang="zh-CN" sz="24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91" name="virus-molecule_65950"/>
          <p:cNvSpPr/>
          <p:nvPr/>
        </p:nvSpPr>
        <p:spPr>
          <a:xfrm>
            <a:off x="1218437" y="1795292"/>
            <a:ext cx="375414" cy="374828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  <a:gd name="T112" fmla="*/ 372171 w 604011"/>
              <a:gd name="T113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8" h="618">
                <a:moveTo>
                  <a:pt x="618" y="309"/>
                </a:moveTo>
                <a:cubicBezTo>
                  <a:pt x="618" y="344"/>
                  <a:pt x="590" y="372"/>
                  <a:pt x="555" y="372"/>
                </a:cubicBezTo>
                <a:cubicBezTo>
                  <a:pt x="529" y="372"/>
                  <a:pt x="507" y="356"/>
                  <a:pt x="498" y="334"/>
                </a:cubicBezTo>
                <a:lnTo>
                  <a:pt x="455" y="334"/>
                </a:lnTo>
                <a:cubicBezTo>
                  <a:pt x="451" y="356"/>
                  <a:pt x="442" y="377"/>
                  <a:pt x="430" y="395"/>
                </a:cubicBezTo>
                <a:lnTo>
                  <a:pt x="460" y="425"/>
                </a:lnTo>
                <a:cubicBezTo>
                  <a:pt x="482" y="416"/>
                  <a:pt x="509" y="421"/>
                  <a:pt x="528" y="439"/>
                </a:cubicBezTo>
                <a:cubicBezTo>
                  <a:pt x="552" y="463"/>
                  <a:pt x="552" y="503"/>
                  <a:pt x="528" y="528"/>
                </a:cubicBezTo>
                <a:cubicBezTo>
                  <a:pt x="503" y="552"/>
                  <a:pt x="463" y="552"/>
                  <a:pt x="439" y="528"/>
                </a:cubicBezTo>
                <a:cubicBezTo>
                  <a:pt x="421" y="509"/>
                  <a:pt x="416" y="482"/>
                  <a:pt x="425" y="460"/>
                </a:cubicBezTo>
                <a:lnTo>
                  <a:pt x="395" y="430"/>
                </a:lnTo>
                <a:cubicBezTo>
                  <a:pt x="377" y="442"/>
                  <a:pt x="356" y="451"/>
                  <a:pt x="334" y="455"/>
                </a:cubicBezTo>
                <a:lnTo>
                  <a:pt x="334" y="498"/>
                </a:lnTo>
                <a:cubicBezTo>
                  <a:pt x="356" y="507"/>
                  <a:pt x="372" y="529"/>
                  <a:pt x="372" y="555"/>
                </a:cubicBezTo>
                <a:cubicBezTo>
                  <a:pt x="372" y="590"/>
                  <a:pt x="344" y="618"/>
                  <a:pt x="309" y="618"/>
                </a:cubicBezTo>
                <a:cubicBezTo>
                  <a:pt x="274" y="618"/>
                  <a:pt x="246" y="590"/>
                  <a:pt x="246" y="555"/>
                </a:cubicBezTo>
                <a:cubicBezTo>
                  <a:pt x="246" y="529"/>
                  <a:pt x="262" y="507"/>
                  <a:pt x="285" y="498"/>
                </a:cubicBezTo>
                <a:lnTo>
                  <a:pt x="285" y="455"/>
                </a:lnTo>
                <a:cubicBezTo>
                  <a:pt x="262" y="451"/>
                  <a:pt x="241" y="442"/>
                  <a:pt x="223" y="430"/>
                </a:cubicBezTo>
                <a:lnTo>
                  <a:pt x="193" y="460"/>
                </a:lnTo>
                <a:cubicBezTo>
                  <a:pt x="202" y="482"/>
                  <a:pt x="198" y="509"/>
                  <a:pt x="179" y="528"/>
                </a:cubicBezTo>
                <a:cubicBezTo>
                  <a:pt x="155" y="552"/>
                  <a:pt x="115" y="552"/>
                  <a:pt x="91" y="528"/>
                </a:cubicBezTo>
                <a:cubicBezTo>
                  <a:pt x="66" y="503"/>
                  <a:pt x="66" y="463"/>
                  <a:pt x="91" y="439"/>
                </a:cubicBezTo>
                <a:cubicBezTo>
                  <a:pt x="109" y="421"/>
                  <a:pt x="136" y="416"/>
                  <a:pt x="158" y="425"/>
                </a:cubicBezTo>
                <a:lnTo>
                  <a:pt x="189" y="395"/>
                </a:lnTo>
                <a:cubicBezTo>
                  <a:pt x="176" y="377"/>
                  <a:pt x="167" y="356"/>
                  <a:pt x="163" y="334"/>
                </a:cubicBezTo>
                <a:lnTo>
                  <a:pt x="121" y="334"/>
                </a:lnTo>
                <a:cubicBezTo>
                  <a:pt x="111" y="356"/>
                  <a:pt x="89" y="372"/>
                  <a:pt x="63" y="372"/>
                </a:cubicBezTo>
                <a:cubicBezTo>
                  <a:pt x="28" y="372"/>
                  <a:pt x="0" y="344"/>
                  <a:pt x="0" y="309"/>
                </a:cubicBezTo>
                <a:cubicBezTo>
                  <a:pt x="0" y="274"/>
                  <a:pt x="28" y="246"/>
                  <a:pt x="63" y="246"/>
                </a:cubicBezTo>
                <a:cubicBezTo>
                  <a:pt x="89" y="246"/>
                  <a:pt x="111" y="262"/>
                  <a:pt x="121" y="285"/>
                </a:cubicBezTo>
                <a:lnTo>
                  <a:pt x="163" y="285"/>
                </a:lnTo>
                <a:cubicBezTo>
                  <a:pt x="167" y="262"/>
                  <a:pt x="176" y="241"/>
                  <a:pt x="189" y="223"/>
                </a:cubicBezTo>
                <a:lnTo>
                  <a:pt x="158" y="193"/>
                </a:lnTo>
                <a:cubicBezTo>
                  <a:pt x="136" y="202"/>
                  <a:pt x="109" y="198"/>
                  <a:pt x="91" y="179"/>
                </a:cubicBezTo>
                <a:cubicBezTo>
                  <a:pt x="66" y="155"/>
                  <a:pt x="66" y="115"/>
                  <a:pt x="91" y="91"/>
                </a:cubicBezTo>
                <a:cubicBezTo>
                  <a:pt x="115" y="66"/>
                  <a:pt x="155" y="66"/>
                  <a:pt x="179" y="91"/>
                </a:cubicBezTo>
                <a:cubicBezTo>
                  <a:pt x="198" y="109"/>
                  <a:pt x="202" y="136"/>
                  <a:pt x="193" y="158"/>
                </a:cubicBezTo>
                <a:lnTo>
                  <a:pt x="223" y="189"/>
                </a:lnTo>
                <a:cubicBezTo>
                  <a:pt x="241" y="176"/>
                  <a:pt x="262" y="167"/>
                  <a:pt x="285" y="163"/>
                </a:cubicBezTo>
                <a:lnTo>
                  <a:pt x="285" y="121"/>
                </a:lnTo>
                <a:cubicBezTo>
                  <a:pt x="262" y="111"/>
                  <a:pt x="246" y="89"/>
                  <a:pt x="246" y="63"/>
                </a:cubicBezTo>
                <a:cubicBezTo>
                  <a:pt x="246" y="28"/>
                  <a:pt x="274" y="0"/>
                  <a:pt x="309" y="0"/>
                </a:cubicBezTo>
                <a:cubicBezTo>
                  <a:pt x="344" y="0"/>
                  <a:pt x="372" y="28"/>
                  <a:pt x="372" y="63"/>
                </a:cubicBezTo>
                <a:cubicBezTo>
                  <a:pt x="372" y="89"/>
                  <a:pt x="356" y="111"/>
                  <a:pt x="334" y="121"/>
                </a:cubicBezTo>
                <a:lnTo>
                  <a:pt x="334" y="163"/>
                </a:lnTo>
                <a:cubicBezTo>
                  <a:pt x="356" y="167"/>
                  <a:pt x="377" y="176"/>
                  <a:pt x="395" y="189"/>
                </a:cubicBezTo>
                <a:lnTo>
                  <a:pt x="425" y="158"/>
                </a:lnTo>
                <a:cubicBezTo>
                  <a:pt x="416" y="136"/>
                  <a:pt x="421" y="109"/>
                  <a:pt x="439" y="91"/>
                </a:cubicBezTo>
                <a:cubicBezTo>
                  <a:pt x="463" y="66"/>
                  <a:pt x="503" y="66"/>
                  <a:pt x="528" y="91"/>
                </a:cubicBezTo>
                <a:cubicBezTo>
                  <a:pt x="552" y="115"/>
                  <a:pt x="552" y="155"/>
                  <a:pt x="528" y="179"/>
                </a:cubicBezTo>
                <a:cubicBezTo>
                  <a:pt x="509" y="198"/>
                  <a:pt x="482" y="202"/>
                  <a:pt x="460" y="193"/>
                </a:cubicBezTo>
                <a:lnTo>
                  <a:pt x="430" y="223"/>
                </a:lnTo>
                <a:cubicBezTo>
                  <a:pt x="442" y="241"/>
                  <a:pt x="451" y="262"/>
                  <a:pt x="455" y="285"/>
                </a:cubicBezTo>
                <a:lnTo>
                  <a:pt x="498" y="285"/>
                </a:lnTo>
                <a:cubicBezTo>
                  <a:pt x="507" y="262"/>
                  <a:pt x="529" y="246"/>
                  <a:pt x="555" y="246"/>
                </a:cubicBezTo>
                <a:cubicBezTo>
                  <a:pt x="590" y="246"/>
                  <a:pt x="618" y="274"/>
                  <a:pt x="618" y="309"/>
                </a:cubicBezTo>
                <a:close/>
              </a:path>
            </a:pathLst>
          </a:custGeom>
          <a:solidFill>
            <a:srgbClr val="FC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23" name="图片 22" descr="D:\桌面文件\青少年卫生安全教育\b92372449981411e84d2cc66ec4ac3d7.jpegb92372449981411e84d2cc66ec4ac3d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536940" y="2807970"/>
            <a:ext cx="2950845" cy="275717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 bldLvl="0" animBg="1"/>
      <p:bldP spid="91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flipH="1"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3848099" y="1750520"/>
            <a:ext cx="7416800" cy="407665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4573392" y="1318720"/>
            <a:ext cx="5966214" cy="81189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5537199" y="482600"/>
            <a:ext cx="1117600" cy="1117600"/>
          </a:xfrm>
          <a:prstGeom prst="rect">
            <a:avLst/>
          </a:prstGeom>
        </p:spPr>
      </p:pic>
      <p:sp>
        <p:nvSpPr>
          <p:cNvPr id="32" name="椭圆 31"/>
          <p:cNvSpPr/>
          <p:nvPr/>
        </p:nvSpPr>
        <p:spPr>
          <a:xfrm flipH="1">
            <a:off x="304799" y="330200"/>
            <a:ext cx="152400" cy="152400"/>
          </a:xfrm>
          <a:prstGeom prst="ellipse">
            <a:avLst/>
          </a:prstGeom>
          <a:solidFill>
            <a:srgbClr val="FC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33" name="virus-molecule_65950"/>
          <p:cNvSpPr/>
          <p:nvPr/>
        </p:nvSpPr>
        <p:spPr>
          <a:xfrm flipH="1">
            <a:off x="520461" y="2502333"/>
            <a:ext cx="457481" cy="456767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  <a:gd name="T112" fmla="*/ 372171 w 604011"/>
              <a:gd name="T113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8" h="618">
                <a:moveTo>
                  <a:pt x="618" y="309"/>
                </a:moveTo>
                <a:cubicBezTo>
                  <a:pt x="618" y="344"/>
                  <a:pt x="590" y="372"/>
                  <a:pt x="555" y="372"/>
                </a:cubicBezTo>
                <a:cubicBezTo>
                  <a:pt x="529" y="372"/>
                  <a:pt x="507" y="356"/>
                  <a:pt x="498" y="334"/>
                </a:cubicBezTo>
                <a:lnTo>
                  <a:pt x="455" y="334"/>
                </a:lnTo>
                <a:cubicBezTo>
                  <a:pt x="451" y="356"/>
                  <a:pt x="442" y="377"/>
                  <a:pt x="430" y="395"/>
                </a:cubicBezTo>
                <a:lnTo>
                  <a:pt x="460" y="425"/>
                </a:lnTo>
                <a:cubicBezTo>
                  <a:pt x="482" y="416"/>
                  <a:pt x="509" y="421"/>
                  <a:pt x="528" y="439"/>
                </a:cubicBezTo>
                <a:cubicBezTo>
                  <a:pt x="552" y="463"/>
                  <a:pt x="552" y="503"/>
                  <a:pt x="528" y="528"/>
                </a:cubicBezTo>
                <a:cubicBezTo>
                  <a:pt x="503" y="552"/>
                  <a:pt x="463" y="552"/>
                  <a:pt x="439" y="528"/>
                </a:cubicBezTo>
                <a:cubicBezTo>
                  <a:pt x="421" y="509"/>
                  <a:pt x="416" y="482"/>
                  <a:pt x="425" y="460"/>
                </a:cubicBezTo>
                <a:lnTo>
                  <a:pt x="395" y="430"/>
                </a:lnTo>
                <a:cubicBezTo>
                  <a:pt x="377" y="442"/>
                  <a:pt x="356" y="451"/>
                  <a:pt x="334" y="455"/>
                </a:cubicBezTo>
                <a:lnTo>
                  <a:pt x="334" y="498"/>
                </a:lnTo>
                <a:cubicBezTo>
                  <a:pt x="356" y="507"/>
                  <a:pt x="372" y="529"/>
                  <a:pt x="372" y="555"/>
                </a:cubicBezTo>
                <a:cubicBezTo>
                  <a:pt x="372" y="590"/>
                  <a:pt x="344" y="618"/>
                  <a:pt x="309" y="618"/>
                </a:cubicBezTo>
                <a:cubicBezTo>
                  <a:pt x="274" y="618"/>
                  <a:pt x="246" y="590"/>
                  <a:pt x="246" y="555"/>
                </a:cubicBezTo>
                <a:cubicBezTo>
                  <a:pt x="246" y="529"/>
                  <a:pt x="262" y="507"/>
                  <a:pt x="285" y="498"/>
                </a:cubicBezTo>
                <a:lnTo>
                  <a:pt x="285" y="455"/>
                </a:lnTo>
                <a:cubicBezTo>
                  <a:pt x="262" y="451"/>
                  <a:pt x="241" y="442"/>
                  <a:pt x="223" y="430"/>
                </a:cubicBezTo>
                <a:lnTo>
                  <a:pt x="193" y="460"/>
                </a:lnTo>
                <a:cubicBezTo>
                  <a:pt x="202" y="482"/>
                  <a:pt x="198" y="509"/>
                  <a:pt x="179" y="528"/>
                </a:cubicBezTo>
                <a:cubicBezTo>
                  <a:pt x="155" y="552"/>
                  <a:pt x="115" y="552"/>
                  <a:pt x="91" y="528"/>
                </a:cubicBezTo>
                <a:cubicBezTo>
                  <a:pt x="66" y="503"/>
                  <a:pt x="66" y="463"/>
                  <a:pt x="91" y="439"/>
                </a:cubicBezTo>
                <a:cubicBezTo>
                  <a:pt x="109" y="421"/>
                  <a:pt x="136" y="416"/>
                  <a:pt x="158" y="425"/>
                </a:cubicBezTo>
                <a:lnTo>
                  <a:pt x="189" y="395"/>
                </a:lnTo>
                <a:cubicBezTo>
                  <a:pt x="176" y="377"/>
                  <a:pt x="167" y="356"/>
                  <a:pt x="163" y="334"/>
                </a:cubicBezTo>
                <a:lnTo>
                  <a:pt x="121" y="334"/>
                </a:lnTo>
                <a:cubicBezTo>
                  <a:pt x="111" y="356"/>
                  <a:pt x="89" y="372"/>
                  <a:pt x="63" y="372"/>
                </a:cubicBezTo>
                <a:cubicBezTo>
                  <a:pt x="28" y="372"/>
                  <a:pt x="0" y="344"/>
                  <a:pt x="0" y="309"/>
                </a:cubicBezTo>
                <a:cubicBezTo>
                  <a:pt x="0" y="274"/>
                  <a:pt x="28" y="246"/>
                  <a:pt x="63" y="246"/>
                </a:cubicBezTo>
                <a:cubicBezTo>
                  <a:pt x="89" y="246"/>
                  <a:pt x="111" y="262"/>
                  <a:pt x="121" y="285"/>
                </a:cubicBezTo>
                <a:lnTo>
                  <a:pt x="163" y="285"/>
                </a:lnTo>
                <a:cubicBezTo>
                  <a:pt x="167" y="262"/>
                  <a:pt x="176" y="241"/>
                  <a:pt x="189" y="223"/>
                </a:cubicBezTo>
                <a:lnTo>
                  <a:pt x="158" y="193"/>
                </a:lnTo>
                <a:cubicBezTo>
                  <a:pt x="136" y="202"/>
                  <a:pt x="109" y="198"/>
                  <a:pt x="91" y="179"/>
                </a:cubicBezTo>
                <a:cubicBezTo>
                  <a:pt x="66" y="155"/>
                  <a:pt x="66" y="115"/>
                  <a:pt x="91" y="91"/>
                </a:cubicBezTo>
                <a:cubicBezTo>
                  <a:pt x="115" y="66"/>
                  <a:pt x="155" y="66"/>
                  <a:pt x="179" y="91"/>
                </a:cubicBezTo>
                <a:cubicBezTo>
                  <a:pt x="198" y="109"/>
                  <a:pt x="202" y="136"/>
                  <a:pt x="193" y="158"/>
                </a:cubicBezTo>
                <a:lnTo>
                  <a:pt x="223" y="189"/>
                </a:lnTo>
                <a:cubicBezTo>
                  <a:pt x="241" y="176"/>
                  <a:pt x="262" y="167"/>
                  <a:pt x="285" y="163"/>
                </a:cubicBezTo>
                <a:lnTo>
                  <a:pt x="285" y="121"/>
                </a:lnTo>
                <a:cubicBezTo>
                  <a:pt x="262" y="111"/>
                  <a:pt x="246" y="89"/>
                  <a:pt x="246" y="63"/>
                </a:cubicBezTo>
                <a:cubicBezTo>
                  <a:pt x="246" y="28"/>
                  <a:pt x="274" y="0"/>
                  <a:pt x="309" y="0"/>
                </a:cubicBezTo>
                <a:cubicBezTo>
                  <a:pt x="344" y="0"/>
                  <a:pt x="372" y="28"/>
                  <a:pt x="372" y="63"/>
                </a:cubicBezTo>
                <a:cubicBezTo>
                  <a:pt x="372" y="89"/>
                  <a:pt x="356" y="111"/>
                  <a:pt x="334" y="121"/>
                </a:cubicBezTo>
                <a:lnTo>
                  <a:pt x="334" y="163"/>
                </a:lnTo>
                <a:cubicBezTo>
                  <a:pt x="356" y="167"/>
                  <a:pt x="377" y="176"/>
                  <a:pt x="395" y="189"/>
                </a:cubicBezTo>
                <a:lnTo>
                  <a:pt x="425" y="158"/>
                </a:lnTo>
                <a:cubicBezTo>
                  <a:pt x="416" y="136"/>
                  <a:pt x="421" y="109"/>
                  <a:pt x="439" y="91"/>
                </a:cubicBezTo>
                <a:cubicBezTo>
                  <a:pt x="463" y="66"/>
                  <a:pt x="503" y="66"/>
                  <a:pt x="528" y="91"/>
                </a:cubicBezTo>
                <a:cubicBezTo>
                  <a:pt x="552" y="115"/>
                  <a:pt x="552" y="155"/>
                  <a:pt x="528" y="179"/>
                </a:cubicBezTo>
                <a:cubicBezTo>
                  <a:pt x="509" y="198"/>
                  <a:pt x="482" y="202"/>
                  <a:pt x="460" y="193"/>
                </a:cubicBezTo>
                <a:lnTo>
                  <a:pt x="430" y="223"/>
                </a:lnTo>
                <a:cubicBezTo>
                  <a:pt x="442" y="241"/>
                  <a:pt x="451" y="262"/>
                  <a:pt x="455" y="285"/>
                </a:cubicBezTo>
                <a:lnTo>
                  <a:pt x="498" y="285"/>
                </a:lnTo>
                <a:cubicBezTo>
                  <a:pt x="507" y="262"/>
                  <a:pt x="529" y="246"/>
                  <a:pt x="555" y="246"/>
                </a:cubicBezTo>
                <a:cubicBezTo>
                  <a:pt x="590" y="246"/>
                  <a:pt x="618" y="274"/>
                  <a:pt x="618" y="309"/>
                </a:cubicBezTo>
                <a:close/>
              </a:path>
            </a:pathLst>
          </a:custGeom>
          <a:solidFill>
            <a:srgbClr val="FC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virus-molecule_65950"/>
          <p:cNvSpPr/>
          <p:nvPr/>
        </p:nvSpPr>
        <p:spPr>
          <a:xfrm flipH="1">
            <a:off x="3124199" y="1880033"/>
            <a:ext cx="304843" cy="304367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  <a:gd name="T112" fmla="*/ 372171 w 604011"/>
              <a:gd name="T113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8" h="618">
                <a:moveTo>
                  <a:pt x="618" y="309"/>
                </a:moveTo>
                <a:cubicBezTo>
                  <a:pt x="618" y="344"/>
                  <a:pt x="590" y="372"/>
                  <a:pt x="555" y="372"/>
                </a:cubicBezTo>
                <a:cubicBezTo>
                  <a:pt x="529" y="372"/>
                  <a:pt x="507" y="356"/>
                  <a:pt x="498" y="334"/>
                </a:cubicBezTo>
                <a:lnTo>
                  <a:pt x="455" y="334"/>
                </a:lnTo>
                <a:cubicBezTo>
                  <a:pt x="451" y="356"/>
                  <a:pt x="442" y="377"/>
                  <a:pt x="430" y="395"/>
                </a:cubicBezTo>
                <a:lnTo>
                  <a:pt x="460" y="425"/>
                </a:lnTo>
                <a:cubicBezTo>
                  <a:pt x="482" y="416"/>
                  <a:pt x="509" y="421"/>
                  <a:pt x="528" y="439"/>
                </a:cubicBezTo>
                <a:cubicBezTo>
                  <a:pt x="552" y="463"/>
                  <a:pt x="552" y="503"/>
                  <a:pt x="528" y="528"/>
                </a:cubicBezTo>
                <a:cubicBezTo>
                  <a:pt x="503" y="552"/>
                  <a:pt x="463" y="552"/>
                  <a:pt x="439" y="528"/>
                </a:cubicBezTo>
                <a:cubicBezTo>
                  <a:pt x="421" y="509"/>
                  <a:pt x="416" y="482"/>
                  <a:pt x="425" y="460"/>
                </a:cubicBezTo>
                <a:lnTo>
                  <a:pt x="395" y="430"/>
                </a:lnTo>
                <a:cubicBezTo>
                  <a:pt x="377" y="442"/>
                  <a:pt x="356" y="451"/>
                  <a:pt x="334" y="455"/>
                </a:cubicBezTo>
                <a:lnTo>
                  <a:pt x="334" y="498"/>
                </a:lnTo>
                <a:cubicBezTo>
                  <a:pt x="356" y="507"/>
                  <a:pt x="372" y="529"/>
                  <a:pt x="372" y="555"/>
                </a:cubicBezTo>
                <a:cubicBezTo>
                  <a:pt x="372" y="590"/>
                  <a:pt x="344" y="618"/>
                  <a:pt x="309" y="618"/>
                </a:cubicBezTo>
                <a:cubicBezTo>
                  <a:pt x="274" y="618"/>
                  <a:pt x="246" y="590"/>
                  <a:pt x="246" y="555"/>
                </a:cubicBezTo>
                <a:cubicBezTo>
                  <a:pt x="246" y="529"/>
                  <a:pt x="262" y="507"/>
                  <a:pt x="285" y="498"/>
                </a:cubicBezTo>
                <a:lnTo>
                  <a:pt x="285" y="455"/>
                </a:lnTo>
                <a:cubicBezTo>
                  <a:pt x="262" y="451"/>
                  <a:pt x="241" y="442"/>
                  <a:pt x="223" y="430"/>
                </a:cubicBezTo>
                <a:lnTo>
                  <a:pt x="193" y="460"/>
                </a:lnTo>
                <a:cubicBezTo>
                  <a:pt x="202" y="482"/>
                  <a:pt x="198" y="509"/>
                  <a:pt x="179" y="528"/>
                </a:cubicBezTo>
                <a:cubicBezTo>
                  <a:pt x="155" y="552"/>
                  <a:pt x="115" y="552"/>
                  <a:pt x="91" y="528"/>
                </a:cubicBezTo>
                <a:cubicBezTo>
                  <a:pt x="66" y="503"/>
                  <a:pt x="66" y="463"/>
                  <a:pt x="91" y="439"/>
                </a:cubicBezTo>
                <a:cubicBezTo>
                  <a:pt x="109" y="421"/>
                  <a:pt x="136" y="416"/>
                  <a:pt x="158" y="425"/>
                </a:cubicBezTo>
                <a:lnTo>
                  <a:pt x="189" y="395"/>
                </a:lnTo>
                <a:cubicBezTo>
                  <a:pt x="176" y="377"/>
                  <a:pt x="167" y="356"/>
                  <a:pt x="163" y="334"/>
                </a:cubicBezTo>
                <a:lnTo>
                  <a:pt x="121" y="334"/>
                </a:lnTo>
                <a:cubicBezTo>
                  <a:pt x="111" y="356"/>
                  <a:pt x="89" y="372"/>
                  <a:pt x="63" y="372"/>
                </a:cubicBezTo>
                <a:cubicBezTo>
                  <a:pt x="28" y="372"/>
                  <a:pt x="0" y="344"/>
                  <a:pt x="0" y="309"/>
                </a:cubicBezTo>
                <a:cubicBezTo>
                  <a:pt x="0" y="274"/>
                  <a:pt x="28" y="246"/>
                  <a:pt x="63" y="246"/>
                </a:cubicBezTo>
                <a:cubicBezTo>
                  <a:pt x="89" y="246"/>
                  <a:pt x="111" y="262"/>
                  <a:pt x="121" y="285"/>
                </a:cubicBezTo>
                <a:lnTo>
                  <a:pt x="163" y="285"/>
                </a:lnTo>
                <a:cubicBezTo>
                  <a:pt x="167" y="262"/>
                  <a:pt x="176" y="241"/>
                  <a:pt x="189" y="223"/>
                </a:cubicBezTo>
                <a:lnTo>
                  <a:pt x="158" y="193"/>
                </a:lnTo>
                <a:cubicBezTo>
                  <a:pt x="136" y="202"/>
                  <a:pt x="109" y="198"/>
                  <a:pt x="91" y="179"/>
                </a:cubicBezTo>
                <a:cubicBezTo>
                  <a:pt x="66" y="155"/>
                  <a:pt x="66" y="115"/>
                  <a:pt x="91" y="91"/>
                </a:cubicBezTo>
                <a:cubicBezTo>
                  <a:pt x="115" y="66"/>
                  <a:pt x="155" y="66"/>
                  <a:pt x="179" y="91"/>
                </a:cubicBezTo>
                <a:cubicBezTo>
                  <a:pt x="198" y="109"/>
                  <a:pt x="202" y="136"/>
                  <a:pt x="193" y="158"/>
                </a:cubicBezTo>
                <a:lnTo>
                  <a:pt x="223" y="189"/>
                </a:lnTo>
                <a:cubicBezTo>
                  <a:pt x="241" y="176"/>
                  <a:pt x="262" y="167"/>
                  <a:pt x="285" y="163"/>
                </a:cubicBezTo>
                <a:lnTo>
                  <a:pt x="285" y="121"/>
                </a:lnTo>
                <a:cubicBezTo>
                  <a:pt x="262" y="111"/>
                  <a:pt x="246" y="89"/>
                  <a:pt x="246" y="63"/>
                </a:cubicBezTo>
                <a:cubicBezTo>
                  <a:pt x="246" y="28"/>
                  <a:pt x="274" y="0"/>
                  <a:pt x="309" y="0"/>
                </a:cubicBezTo>
                <a:cubicBezTo>
                  <a:pt x="344" y="0"/>
                  <a:pt x="372" y="28"/>
                  <a:pt x="372" y="63"/>
                </a:cubicBezTo>
                <a:cubicBezTo>
                  <a:pt x="372" y="89"/>
                  <a:pt x="356" y="111"/>
                  <a:pt x="334" y="121"/>
                </a:cubicBezTo>
                <a:lnTo>
                  <a:pt x="334" y="163"/>
                </a:lnTo>
                <a:cubicBezTo>
                  <a:pt x="356" y="167"/>
                  <a:pt x="377" y="176"/>
                  <a:pt x="395" y="189"/>
                </a:cubicBezTo>
                <a:lnTo>
                  <a:pt x="425" y="158"/>
                </a:lnTo>
                <a:cubicBezTo>
                  <a:pt x="416" y="136"/>
                  <a:pt x="421" y="109"/>
                  <a:pt x="439" y="91"/>
                </a:cubicBezTo>
                <a:cubicBezTo>
                  <a:pt x="463" y="66"/>
                  <a:pt x="503" y="66"/>
                  <a:pt x="528" y="91"/>
                </a:cubicBezTo>
                <a:cubicBezTo>
                  <a:pt x="552" y="115"/>
                  <a:pt x="552" y="155"/>
                  <a:pt x="528" y="179"/>
                </a:cubicBezTo>
                <a:cubicBezTo>
                  <a:pt x="509" y="198"/>
                  <a:pt x="482" y="202"/>
                  <a:pt x="460" y="193"/>
                </a:cubicBezTo>
                <a:lnTo>
                  <a:pt x="430" y="223"/>
                </a:lnTo>
                <a:cubicBezTo>
                  <a:pt x="442" y="241"/>
                  <a:pt x="451" y="262"/>
                  <a:pt x="455" y="285"/>
                </a:cubicBezTo>
                <a:lnTo>
                  <a:pt x="498" y="285"/>
                </a:lnTo>
                <a:cubicBezTo>
                  <a:pt x="507" y="262"/>
                  <a:pt x="529" y="246"/>
                  <a:pt x="555" y="246"/>
                </a:cubicBezTo>
                <a:cubicBezTo>
                  <a:pt x="590" y="246"/>
                  <a:pt x="618" y="274"/>
                  <a:pt x="618" y="309"/>
                </a:cubicBezTo>
                <a:close/>
              </a:path>
            </a:pathLst>
          </a:custGeom>
          <a:solidFill>
            <a:srgbClr val="FC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virus-molecule_65950"/>
          <p:cNvSpPr/>
          <p:nvPr/>
        </p:nvSpPr>
        <p:spPr>
          <a:xfrm flipH="1">
            <a:off x="3606402" y="901700"/>
            <a:ext cx="508794" cy="508000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  <a:gd name="T112" fmla="*/ 372171 w 604011"/>
              <a:gd name="T113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8" h="618">
                <a:moveTo>
                  <a:pt x="618" y="309"/>
                </a:moveTo>
                <a:cubicBezTo>
                  <a:pt x="618" y="344"/>
                  <a:pt x="590" y="372"/>
                  <a:pt x="555" y="372"/>
                </a:cubicBezTo>
                <a:cubicBezTo>
                  <a:pt x="529" y="372"/>
                  <a:pt x="507" y="356"/>
                  <a:pt x="498" y="334"/>
                </a:cubicBezTo>
                <a:lnTo>
                  <a:pt x="455" y="334"/>
                </a:lnTo>
                <a:cubicBezTo>
                  <a:pt x="451" y="356"/>
                  <a:pt x="442" y="377"/>
                  <a:pt x="430" y="395"/>
                </a:cubicBezTo>
                <a:lnTo>
                  <a:pt x="460" y="425"/>
                </a:lnTo>
                <a:cubicBezTo>
                  <a:pt x="482" y="416"/>
                  <a:pt x="509" y="421"/>
                  <a:pt x="528" y="439"/>
                </a:cubicBezTo>
                <a:cubicBezTo>
                  <a:pt x="552" y="463"/>
                  <a:pt x="552" y="503"/>
                  <a:pt x="528" y="528"/>
                </a:cubicBezTo>
                <a:cubicBezTo>
                  <a:pt x="503" y="552"/>
                  <a:pt x="463" y="552"/>
                  <a:pt x="439" y="528"/>
                </a:cubicBezTo>
                <a:cubicBezTo>
                  <a:pt x="421" y="509"/>
                  <a:pt x="416" y="482"/>
                  <a:pt x="425" y="460"/>
                </a:cubicBezTo>
                <a:lnTo>
                  <a:pt x="395" y="430"/>
                </a:lnTo>
                <a:cubicBezTo>
                  <a:pt x="377" y="442"/>
                  <a:pt x="356" y="451"/>
                  <a:pt x="334" y="455"/>
                </a:cubicBezTo>
                <a:lnTo>
                  <a:pt x="334" y="498"/>
                </a:lnTo>
                <a:cubicBezTo>
                  <a:pt x="356" y="507"/>
                  <a:pt x="372" y="529"/>
                  <a:pt x="372" y="555"/>
                </a:cubicBezTo>
                <a:cubicBezTo>
                  <a:pt x="372" y="590"/>
                  <a:pt x="344" y="618"/>
                  <a:pt x="309" y="618"/>
                </a:cubicBezTo>
                <a:cubicBezTo>
                  <a:pt x="274" y="618"/>
                  <a:pt x="246" y="590"/>
                  <a:pt x="246" y="555"/>
                </a:cubicBezTo>
                <a:cubicBezTo>
                  <a:pt x="246" y="529"/>
                  <a:pt x="262" y="507"/>
                  <a:pt x="285" y="498"/>
                </a:cubicBezTo>
                <a:lnTo>
                  <a:pt x="285" y="455"/>
                </a:lnTo>
                <a:cubicBezTo>
                  <a:pt x="262" y="451"/>
                  <a:pt x="241" y="442"/>
                  <a:pt x="223" y="430"/>
                </a:cubicBezTo>
                <a:lnTo>
                  <a:pt x="193" y="460"/>
                </a:lnTo>
                <a:cubicBezTo>
                  <a:pt x="202" y="482"/>
                  <a:pt x="198" y="509"/>
                  <a:pt x="179" y="528"/>
                </a:cubicBezTo>
                <a:cubicBezTo>
                  <a:pt x="155" y="552"/>
                  <a:pt x="115" y="552"/>
                  <a:pt x="91" y="528"/>
                </a:cubicBezTo>
                <a:cubicBezTo>
                  <a:pt x="66" y="503"/>
                  <a:pt x="66" y="463"/>
                  <a:pt x="91" y="439"/>
                </a:cubicBezTo>
                <a:cubicBezTo>
                  <a:pt x="109" y="421"/>
                  <a:pt x="136" y="416"/>
                  <a:pt x="158" y="425"/>
                </a:cubicBezTo>
                <a:lnTo>
                  <a:pt x="189" y="395"/>
                </a:lnTo>
                <a:cubicBezTo>
                  <a:pt x="176" y="377"/>
                  <a:pt x="167" y="356"/>
                  <a:pt x="163" y="334"/>
                </a:cubicBezTo>
                <a:lnTo>
                  <a:pt x="121" y="334"/>
                </a:lnTo>
                <a:cubicBezTo>
                  <a:pt x="111" y="356"/>
                  <a:pt x="89" y="372"/>
                  <a:pt x="63" y="372"/>
                </a:cubicBezTo>
                <a:cubicBezTo>
                  <a:pt x="28" y="372"/>
                  <a:pt x="0" y="344"/>
                  <a:pt x="0" y="309"/>
                </a:cubicBezTo>
                <a:cubicBezTo>
                  <a:pt x="0" y="274"/>
                  <a:pt x="28" y="246"/>
                  <a:pt x="63" y="246"/>
                </a:cubicBezTo>
                <a:cubicBezTo>
                  <a:pt x="89" y="246"/>
                  <a:pt x="111" y="262"/>
                  <a:pt x="121" y="285"/>
                </a:cubicBezTo>
                <a:lnTo>
                  <a:pt x="163" y="285"/>
                </a:lnTo>
                <a:cubicBezTo>
                  <a:pt x="167" y="262"/>
                  <a:pt x="176" y="241"/>
                  <a:pt x="189" y="223"/>
                </a:cubicBezTo>
                <a:lnTo>
                  <a:pt x="158" y="193"/>
                </a:lnTo>
                <a:cubicBezTo>
                  <a:pt x="136" y="202"/>
                  <a:pt x="109" y="198"/>
                  <a:pt x="91" y="179"/>
                </a:cubicBezTo>
                <a:cubicBezTo>
                  <a:pt x="66" y="155"/>
                  <a:pt x="66" y="115"/>
                  <a:pt x="91" y="91"/>
                </a:cubicBezTo>
                <a:cubicBezTo>
                  <a:pt x="115" y="66"/>
                  <a:pt x="155" y="66"/>
                  <a:pt x="179" y="91"/>
                </a:cubicBezTo>
                <a:cubicBezTo>
                  <a:pt x="198" y="109"/>
                  <a:pt x="202" y="136"/>
                  <a:pt x="193" y="158"/>
                </a:cubicBezTo>
                <a:lnTo>
                  <a:pt x="223" y="189"/>
                </a:lnTo>
                <a:cubicBezTo>
                  <a:pt x="241" y="176"/>
                  <a:pt x="262" y="167"/>
                  <a:pt x="285" y="163"/>
                </a:cubicBezTo>
                <a:lnTo>
                  <a:pt x="285" y="121"/>
                </a:lnTo>
                <a:cubicBezTo>
                  <a:pt x="262" y="111"/>
                  <a:pt x="246" y="89"/>
                  <a:pt x="246" y="63"/>
                </a:cubicBezTo>
                <a:cubicBezTo>
                  <a:pt x="246" y="28"/>
                  <a:pt x="274" y="0"/>
                  <a:pt x="309" y="0"/>
                </a:cubicBezTo>
                <a:cubicBezTo>
                  <a:pt x="344" y="0"/>
                  <a:pt x="372" y="28"/>
                  <a:pt x="372" y="63"/>
                </a:cubicBezTo>
                <a:cubicBezTo>
                  <a:pt x="372" y="89"/>
                  <a:pt x="356" y="111"/>
                  <a:pt x="334" y="121"/>
                </a:cubicBezTo>
                <a:lnTo>
                  <a:pt x="334" y="163"/>
                </a:lnTo>
                <a:cubicBezTo>
                  <a:pt x="356" y="167"/>
                  <a:pt x="377" y="176"/>
                  <a:pt x="395" y="189"/>
                </a:cubicBezTo>
                <a:lnTo>
                  <a:pt x="425" y="158"/>
                </a:lnTo>
                <a:cubicBezTo>
                  <a:pt x="416" y="136"/>
                  <a:pt x="421" y="109"/>
                  <a:pt x="439" y="91"/>
                </a:cubicBezTo>
                <a:cubicBezTo>
                  <a:pt x="463" y="66"/>
                  <a:pt x="503" y="66"/>
                  <a:pt x="528" y="91"/>
                </a:cubicBezTo>
                <a:cubicBezTo>
                  <a:pt x="552" y="115"/>
                  <a:pt x="552" y="155"/>
                  <a:pt x="528" y="179"/>
                </a:cubicBezTo>
                <a:cubicBezTo>
                  <a:pt x="509" y="198"/>
                  <a:pt x="482" y="202"/>
                  <a:pt x="460" y="193"/>
                </a:cubicBezTo>
                <a:lnTo>
                  <a:pt x="430" y="223"/>
                </a:lnTo>
                <a:cubicBezTo>
                  <a:pt x="442" y="241"/>
                  <a:pt x="451" y="262"/>
                  <a:pt x="455" y="285"/>
                </a:cubicBezTo>
                <a:lnTo>
                  <a:pt x="498" y="285"/>
                </a:lnTo>
                <a:cubicBezTo>
                  <a:pt x="507" y="262"/>
                  <a:pt x="529" y="246"/>
                  <a:pt x="555" y="246"/>
                </a:cubicBezTo>
                <a:cubicBezTo>
                  <a:pt x="590" y="246"/>
                  <a:pt x="618" y="274"/>
                  <a:pt x="618" y="3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任意多边形: 形状 40"/>
          <p:cNvSpPr/>
          <p:nvPr/>
        </p:nvSpPr>
        <p:spPr>
          <a:xfrm flipH="1">
            <a:off x="11353799" y="6261100"/>
            <a:ext cx="838200" cy="596900"/>
          </a:xfrm>
          <a:custGeom>
            <a:avLst/>
            <a:gdLst>
              <a:gd name="connsiteX0" fmla="*/ 279400 w 838200"/>
              <a:gd name="connsiteY0" fmla="*/ 0 h 596900"/>
              <a:gd name="connsiteX1" fmla="*/ 838200 w 838200"/>
              <a:gd name="connsiteY1" fmla="*/ 558800 h 596900"/>
              <a:gd name="connsiteX2" fmla="*/ 834359 w 838200"/>
              <a:gd name="connsiteY2" fmla="*/ 596900 h 596900"/>
              <a:gd name="connsiteX3" fmla="*/ 0 w 838200"/>
              <a:gd name="connsiteY3" fmla="*/ 596900 h 596900"/>
              <a:gd name="connsiteX4" fmla="*/ 0 w 838200"/>
              <a:gd name="connsiteY4" fmla="*/ 77506 h 596900"/>
              <a:gd name="connsiteX5" fmla="*/ 61890 w 838200"/>
              <a:gd name="connsiteY5" fmla="*/ 43913 h 596900"/>
              <a:gd name="connsiteX6" fmla="*/ 279400 w 838200"/>
              <a:gd name="connsiteY6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200" h="596900">
                <a:moveTo>
                  <a:pt x="279400" y="0"/>
                </a:moveTo>
                <a:cubicBezTo>
                  <a:pt x="588017" y="0"/>
                  <a:pt x="838200" y="250183"/>
                  <a:pt x="838200" y="558800"/>
                </a:cubicBezTo>
                <a:lnTo>
                  <a:pt x="834359" y="596900"/>
                </a:lnTo>
                <a:lnTo>
                  <a:pt x="0" y="596900"/>
                </a:lnTo>
                <a:lnTo>
                  <a:pt x="0" y="77506"/>
                </a:lnTo>
                <a:lnTo>
                  <a:pt x="61890" y="43913"/>
                </a:lnTo>
                <a:cubicBezTo>
                  <a:pt x="128744" y="15637"/>
                  <a:pt x="202246" y="0"/>
                  <a:pt x="279400" y="0"/>
                </a:cubicBezTo>
                <a:close/>
              </a:path>
            </a:pathLst>
          </a:custGeom>
          <a:solidFill>
            <a:srgbClr val="FC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34091" y="2324100"/>
            <a:ext cx="2814770" cy="452467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 flipH="1">
            <a:off x="4089399" y="3506734"/>
            <a:ext cx="693420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  <a:sym typeface="+mn-lt"/>
              </a:rPr>
              <a:t>夏季防溺水</a:t>
            </a:r>
            <a:endParaRPr lang="zh-CN" altLang="en-US" sz="60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H" panose="00020600040101010101" pitchFamily="18" charset="-122"/>
              <a:ea typeface="阿里巴巴普惠体 H" panose="00020600040101010101" pitchFamily="18" charset="-122"/>
              <a:cs typeface="阿里巴巴普惠体 H" panose="00020600040101010101" pitchFamily="18" charset="-122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 flipH="1">
            <a:off x="4948383" y="2817469"/>
            <a:ext cx="5216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>
                <a:solidFill>
                  <a:srgbClr val="FC6E30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PART-04</a:t>
            </a:r>
            <a:endParaRPr lang="zh-CN" altLang="en-US" sz="4000">
              <a:solidFill>
                <a:srgbClr val="FC6E30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5354955" y="2243455"/>
            <a:ext cx="4594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青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/</a:t>
            </a: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少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/</a:t>
            </a: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年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/</a:t>
            </a: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卫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/</a:t>
            </a: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生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/</a:t>
            </a: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安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/</a:t>
            </a: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全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/</a:t>
            </a: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知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/</a:t>
            </a: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识</a:t>
            </a: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+mn-lt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292100" y="333114"/>
            <a:ext cx="11607800" cy="6191773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674877" y="764689"/>
            <a:ext cx="913467" cy="789423"/>
            <a:chOff x="1389901" y="2360457"/>
            <a:chExt cx="1196137" cy="1033708"/>
          </a:xfrm>
        </p:grpSpPr>
        <p:grpSp>
          <p:nvGrpSpPr>
            <p:cNvPr id="11" name="组合 10"/>
            <p:cNvGrpSpPr/>
            <p:nvPr/>
          </p:nvGrpSpPr>
          <p:grpSpPr>
            <a:xfrm>
              <a:off x="1389901" y="2360457"/>
              <a:ext cx="1190014" cy="1033708"/>
              <a:chOff x="1389901" y="2360457"/>
              <a:chExt cx="1190014" cy="1033708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1709058" y="2523308"/>
                <a:ext cx="870857" cy="870857"/>
              </a:xfrm>
              <a:prstGeom prst="ellipse">
                <a:avLst/>
              </a:prstGeom>
              <a:solidFill>
                <a:srgbClr val="FC6E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1389901" y="2360457"/>
                <a:ext cx="544277" cy="481802"/>
                <a:chOff x="1400773" y="2360457"/>
                <a:chExt cx="610684" cy="540586"/>
              </a:xfrm>
            </p:grpSpPr>
            <p:sp>
              <p:nvSpPr>
                <p:cNvPr id="33" name="virus-molecule_65950"/>
                <p:cNvSpPr/>
                <p:nvPr/>
              </p:nvSpPr>
              <p:spPr>
                <a:xfrm>
                  <a:off x="1400773" y="2544093"/>
                  <a:ext cx="357508" cy="356950"/>
                </a:xfrm>
                <a:custGeom>
                  <a:avLst/>
                  <a:gdLst>
                    <a:gd name="T0" fmla="*/ 372171 w 604011"/>
                    <a:gd name="T1" fmla="*/ 372171 w 604011"/>
                    <a:gd name="T2" fmla="*/ 372171 w 604011"/>
                    <a:gd name="T3" fmla="*/ 372171 w 604011"/>
                    <a:gd name="T4" fmla="*/ 372171 w 604011"/>
                    <a:gd name="T5" fmla="*/ 372171 w 604011"/>
                    <a:gd name="T6" fmla="*/ 372171 w 604011"/>
                    <a:gd name="T7" fmla="*/ 372171 w 604011"/>
                    <a:gd name="T8" fmla="*/ 372171 w 604011"/>
                    <a:gd name="T9" fmla="*/ 372171 w 604011"/>
                    <a:gd name="T10" fmla="*/ 372171 w 604011"/>
                    <a:gd name="T11" fmla="*/ 372171 w 604011"/>
                    <a:gd name="T12" fmla="*/ 372171 w 604011"/>
                    <a:gd name="T13" fmla="*/ 372171 w 604011"/>
                    <a:gd name="T14" fmla="*/ 372171 w 604011"/>
                    <a:gd name="T15" fmla="*/ 372171 w 604011"/>
                    <a:gd name="T16" fmla="*/ 372171 w 604011"/>
                    <a:gd name="T17" fmla="*/ 372171 w 604011"/>
                    <a:gd name="T18" fmla="*/ 372171 w 604011"/>
                    <a:gd name="T19" fmla="*/ 372171 w 604011"/>
                    <a:gd name="T20" fmla="*/ 372171 w 604011"/>
                    <a:gd name="T21" fmla="*/ 372171 w 604011"/>
                    <a:gd name="T22" fmla="*/ 372171 w 604011"/>
                    <a:gd name="T23" fmla="*/ 372171 w 604011"/>
                    <a:gd name="T24" fmla="*/ 372171 w 604011"/>
                    <a:gd name="T25" fmla="*/ 372171 w 604011"/>
                    <a:gd name="T26" fmla="*/ 372171 w 604011"/>
                    <a:gd name="T27" fmla="*/ 372171 w 604011"/>
                    <a:gd name="T28" fmla="*/ 372171 w 604011"/>
                    <a:gd name="T29" fmla="*/ 372171 w 604011"/>
                    <a:gd name="T30" fmla="*/ 372171 w 604011"/>
                    <a:gd name="T31" fmla="*/ 372171 w 604011"/>
                    <a:gd name="T32" fmla="*/ 372171 w 604011"/>
                    <a:gd name="T33" fmla="*/ 372171 w 604011"/>
                    <a:gd name="T34" fmla="*/ 372171 w 604011"/>
                    <a:gd name="T35" fmla="*/ 372171 w 604011"/>
                    <a:gd name="T36" fmla="*/ 372171 w 604011"/>
                    <a:gd name="T37" fmla="*/ 372171 w 604011"/>
                    <a:gd name="T38" fmla="*/ 372171 w 604011"/>
                    <a:gd name="T39" fmla="*/ 372171 w 604011"/>
                    <a:gd name="T40" fmla="*/ 372171 w 604011"/>
                    <a:gd name="T41" fmla="*/ 372171 w 604011"/>
                    <a:gd name="T42" fmla="*/ 372171 w 604011"/>
                    <a:gd name="T43" fmla="*/ 372171 w 604011"/>
                    <a:gd name="T44" fmla="*/ 372171 w 604011"/>
                    <a:gd name="T45" fmla="*/ 372171 w 604011"/>
                    <a:gd name="T46" fmla="*/ 372171 w 604011"/>
                    <a:gd name="T47" fmla="*/ 372171 w 604011"/>
                    <a:gd name="T48" fmla="*/ 372171 w 604011"/>
                    <a:gd name="T49" fmla="*/ 372171 w 604011"/>
                    <a:gd name="T50" fmla="*/ 372171 w 604011"/>
                    <a:gd name="T51" fmla="*/ 372171 w 604011"/>
                    <a:gd name="T52" fmla="*/ 372171 w 604011"/>
                    <a:gd name="T53" fmla="*/ 372171 w 604011"/>
                    <a:gd name="T54" fmla="*/ 372171 w 604011"/>
                    <a:gd name="T55" fmla="*/ 372171 w 604011"/>
                    <a:gd name="T56" fmla="*/ 372171 w 604011"/>
                    <a:gd name="T57" fmla="*/ 372171 w 604011"/>
                    <a:gd name="T58" fmla="*/ 372171 w 604011"/>
                    <a:gd name="T59" fmla="*/ 372171 w 604011"/>
                    <a:gd name="T60" fmla="*/ 372171 w 604011"/>
                    <a:gd name="T61" fmla="*/ 372171 w 604011"/>
                    <a:gd name="T62" fmla="*/ 372171 w 604011"/>
                    <a:gd name="T63" fmla="*/ 372171 w 604011"/>
                    <a:gd name="T64" fmla="*/ 372171 w 604011"/>
                    <a:gd name="T65" fmla="*/ 372171 w 604011"/>
                    <a:gd name="T66" fmla="*/ 372171 w 604011"/>
                    <a:gd name="T67" fmla="*/ 372171 w 604011"/>
                    <a:gd name="T68" fmla="*/ 372171 w 604011"/>
                    <a:gd name="T69" fmla="*/ 372171 w 604011"/>
                    <a:gd name="T70" fmla="*/ 372171 w 604011"/>
                    <a:gd name="T71" fmla="*/ 372171 w 604011"/>
                    <a:gd name="T72" fmla="*/ 372171 w 604011"/>
                    <a:gd name="T73" fmla="*/ 372171 w 604011"/>
                    <a:gd name="T74" fmla="*/ 372171 w 604011"/>
                    <a:gd name="T75" fmla="*/ 372171 w 604011"/>
                    <a:gd name="T76" fmla="*/ 372171 w 604011"/>
                    <a:gd name="T77" fmla="*/ 372171 w 604011"/>
                    <a:gd name="T78" fmla="*/ 372171 w 604011"/>
                    <a:gd name="T79" fmla="*/ 372171 w 604011"/>
                    <a:gd name="T80" fmla="*/ 372171 w 604011"/>
                    <a:gd name="T81" fmla="*/ 372171 w 604011"/>
                    <a:gd name="T82" fmla="*/ 372171 w 604011"/>
                    <a:gd name="T83" fmla="*/ 372171 w 604011"/>
                    <a:gd name="T84" fmla="*/ 372171 w 604011"/>
                    <a:gd name="T85" fmla="*/ 372171 w 604011"/>
                    <a:gd name="T86" fmla="*/ 372171 w 604011"/>
                    <a:gd name="T87" fmla="*/ 372171 w 604011"/>
                    <a:gd name="T88" fmla="*/ 372171 w 604011"/>
                    <a:gd name="T89" fmla="*/ 372171 w 604011"/>
                    <a:gd name="T90" fmla="*/ 372171 w 604011"/>
                    <a:gd name="T91" fmla="*/ 372171 w 604011"/>
                    <a:gd name="T92" fmla="*/ 372171 w 604011"/>
                    <a:gd name="T93" fmla="*/ 372171 w 604011"/>
                    <a:gd name="T94" fmla="*/ 372171 w 604011"/>
                    <a:gd name="T95" fmla="*/ 372171 w 604011"/>
                    <a:gd name="T96" fmla="*/ 372171 w 604011"/>
                    <a:gd name="T97" fmla="*/ 372171 w 604011"/>
                    <a:gd name="T98" fmla="*/ 372171 w 604011"/>
                    <a:gd name="T99" fmla="*/ 372171 w 604011"/>
                    <a:gd name="T100" fmla="*/ 372171 w 604011"/>
                    <a:gd name="T101" fmla="*/ 372171 w 604011"/>
                    <a:gd name="T102" fmla="*/ 372171 w 604011"/>
                    <a:gd name="T103" fmla="*/ 372171 w 604011"/>
                    <a:gd name="T104" fmla="*/ 372171 w 604011"/>
                    <a:gd name="T105" fmla="*/ 372171 w 604011"/>
                    <a:gd name="T106" fmla="*/ 372171 w 604011"/>
                    <a:gd name="T107" fmla="*/ 372171 w 604011"/>
                    <a:gd name="T108" fmla="*/ 372171 w 604011"/>
                    <a:gd name="T109" fmla="*/ 372171 w 604011"/>
                    <a:gd name="T110" fmla="*/ 372171 w 604011"/>
                    <a:gd name="T111" fmla="*/ 372171 w 604011"/>
                    <a:gd name="T112" fmla="*/ 372171 w 604011"/>
                    <a:gd name="T113" fmla="*/ 372171 w 6040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18" h="618">
                      <a:moveTo>
                        <a:pt x="618" y="309"/>
                      </a:moveTo>
                      <a:cubicBezTo>
                        <a:pt x="618" y="344"/>
                        <a:pt x="590" y="372"/>
                        <a:pt x="555" y="372"/>
                      </a:cubicBezTo>
                      <a:cubicBezTo>
                        <a:pt x="529" y="372"/>
                        <a:pt x="507" y="356"/>
                        <a:pt x="498" y="334"/>
                      </a:cubicBezTo>
                      <a:lnTo>
                        <a:pt x="455" y="334"/>
                      </a:lnTo>
                      <a:cubicBezTo>
                        <a:pt x="451" y="356"/>
                        <a:pt x="442" y="377"/>
                        <a:pt x="430" y="395"/>
                      </a:cubicBezTo>
                      <a:lnTo>
                        <a:pt x="460" y="425"/>
                      </a:lnTo>
                      <a:cubicBezTo>
                        <a:pt x="482" y="416"/>
                        <a:pt x="509" y="421"/>
                        <a:pt x="528" y="439"/>
                      </a:cubicBezTo>
                      <a:cubicBezTo>
                        <a:pt x="552" y="463"/>
                        <a:pt x="552" y="503"/>
                        <a:pt x="528" y="528"/>
                      </a:cubicBezTo>
                      <a:cubicBezTo>
                        <a:pt x="503" y="552"/>
                        <a:pt x="463" y="552"/>
                        <a:pt x="439" y="528"/>
                      </a:cubicBezTo>
                      <a:cubicBezTo>
                        <a:pt x="421" y="509"/>
                        <a:pt x="416" y="482"/>
                        <a:pt x="425" y="460"/>
                      </a:cubicBezTo>
                      <a:lnTo>
                        <a:pt x="395" y="430"/>
                      </a:lnTo>
                      <a:cubicBezTo>
                        <a:pt x="377" y="442"/>
                        <a:pt x="356" y="451"/>
                        <a:pt x="334" y="455"/>
                      </a:cubicBezTo>
                      <a:lnTo>
                        <a:pt x="334" y="498"/>
                      </a:lnTo>
                      <a:cubicBezTo>
                        <a:pt x="356" y="507"/>
                        <a:pt x="372" y="529"/>
                        <a:pt x="372" y="555"/>
                      </a:cubicBezTo>
                      <a:cubicBezTo>
                        <a:pt x="372" y="590"/>
                        <a:pt x="344" y="618"/>
                        <a:pt x="309" y="618"/>
                      </a:cubicBezTo>
                      <a:cubicBezTo>
                        <a:pt x="274" y="618"/>
                        <a:pt x="246" y="590"/>
                        <a:pt x="246" y="555"/>
                      </a:cubicBezTo>
                      <a:cubicBezTo>
                        <a:pt x="246" y="529"/>
                        <a:pt x="262" y="507"/>
                        <a:pt x="285" y="498"/>
                      </a:cubicBezTo>
                      <a:lnTo>
                        <a:pt x="285" y="455"/>
                      </a:lnTo>
                      <a:cubicBezTo>
                        <a:pt x="262" y="451"/>
                        <a:pt x="241" y="442"/>
                        <a:pt x="223" y="430"/>
                      </a:cubicBezTo>
                      <a:lnTo>
                        <a:pt x="193" y="460"/>
                      </a:lnTo>
                      <a:cubicBezTo>
                        <a:pt x="202" y="482"/>
                        <a:pt x="198" y="509"/>
                        <a:pt x="179" y="528"/>
                      </a:cubicBezTo>
                      <a:cubicBezTo>
                        <a:pt x="155" y="552"/>
                        <a:pt x="115" y="552"/>
                        <a:pt x="91" y="528"/>
                      </a:cubicBezTo>
                      <a:cubicBezTo>
                        <a:pt x="66" y="503"/>
                        <a:pt x="66" y="463"/>
                        <a:pt x="91" y="439"/>
                      </a:cubicBezTo>
                      <a:cubicBezTo>
                        <a:pt x="109" y="421"/>
                        <a:pt x="136" y="416"/>
                        <a:pt x="158" y="425"/>
                      </a:cubicBezTo>
                      <a:lnTo>
                        <a:pt x="189" y="395"/>
                      </a:lnTo>
                      <a:cubicBezTo>
                        <a:pt x="176" y="377"/>
                        <a:pt x="167" y="356"/>
                        <a:pt x="163" y="334"/>
                      </a:cubicBezTo>
                      <a:lnTo>
                        <a:pt x="121" y="334"/>
                      </a:lnTo>
                      <a:cubicBezTo>
                        <a:pt x="111" y="356"/>
                        <a:pt x="89" y="372"/>
                        <a:pt x="63" y="372"/>
                      </a:cubicBezTo>
                      <a:cubicBezTo>
                        <a:pt x="28" y="372"/>
                        <a:pt x="0" y="344"/>
                        <a:pt x="0" y="309"/>
                      </a:cubicBezTo>
                      <a:cubicBezTo>
                        <a:pt x="0" y="274"/>
                        <a:pt x="28" y="246"/>
                        <a:pt x="63" y="246"/>
                      </a:cubicBezTo>
                      <a:cubicBezTo>
                        <a:pt x="89" y="246"/>
                        <a:pt x="111" y="262"/>
                        <a:pt x="121" y="285"/>
                      </a:cubicBezTo>
                      <a:lnTo>
                        <a:pt x="163" y="285"/>
                      </a:lnTo>
                      <a:cubicBezTo>
                        <a:pt x="167" y="262"/>
                        <a:pt x="176" y="241"/>
                        <a:pt x="189" y="223"/>
                      </a:cubicBezTo>
                      <a:lnTo>
                        <a:pt x="158" y="193"/>
                      </a:lnTo>
                      <a:cubicBezTo>
                        <a:pt x="136" y="202"/>
                        <a:pt x="109" y="198"/>
                        <a:pt x="91" y="179"/>
                      </a:cubicBezTo>
                      <a:cubicBezTo>
                        <a:pt x="66" y="155"/>
                        <a:pt x="66" y="115"/>
                        <a:pt x="91" y="91"/>
                      </a:cubicBezTo>
                      <a:cubicBezTo>
                        <a:pt x="115" y="66"/>
                        <a:pt x="155" y="66"/>
                        <a:pt x="179" y="91"/>
                      </a:cubicBezTo>
                      <a:cubicBezTo>
                        <a:pt x="198" y="109"/>
                        <a:pt x="202" y="136"/>
                        <a:pt x="193" y="158"/>
                      </a:cubicBezTo>
                      <a:lnTo>
                        <a:pt x="223" y="189"/>
                      </a:lnTo>
                      <a:cubicBezTo>
                        <a:pt x="241" y="176"/>
                        <a:pt x="262" y="167"/>
                        <a:pt x="285" y="163"/>
                      </a:cubicBezTo>
                      <a:lnTo>
                        <a:pt x="285" y="121"/>
                      </a:lnTo>
                      <a:cubicBezTo>
                        <a:pt x="262" y="111"/>
                        <a:pt x="246" y="89"/>
                        <a:pt x="246" y="63"/>
                      </a:cubicBezTo>
                      <a:cubicBezTo>
                        <a:pt x="246" y="28"/>
                        <a:pt x="274" y="0"/>
                        <a:pt x="309" y="0"/>
                      </a:cubicBezTo>
                      <a:cubicBezTo>
                        <a:pt x="344" y="0"/>
                        <a:pt x="372" y="28"/>
                        <a:pt x="372" y="63"/>
                      </a:cubicBezTo>
                      <a:cubicBezTo>
                        <a:pt x="372" y="89"/>
                        <a:pt x="356" y="111"/>
                        <a:pt x="334" y="121"/>
                      </a:cubicBezTo>
                      <a:lnTo>
                        <a:pt x="334" y="163"/>
                      </a:lnTo>
                      <a:cubicBezTo>
                        <a:pt x="356" y="167"/>
                        <a:pt x="377" y="176"/>
                        <a:pt x="395" y="189"/>
                      </a:cubicBezTo>
                      <a:lnTo>
                        <a:pt x="425" y="158"/>
                      </a:lnTo>
                      <a:cubicBezTo>
                        <a:pt x="416" y="136"/>
                        <a:pt x="421" y="109"/>
                        <a:pt x="439" y="91"/>
                      </a:cubicBezTo>
                      <a:cubicBezTo>
                        <a:pt x="463" y="66"/>
                        <a:pt x="503" y="66"/>
                        <a:pt x="528" y="91"/>
                      </a:cubicBezTo>
                      <a:cubicBezTo>
                        <a:pt x="552" y="115"/>
                        <a:pt x="552" y="155"/>
                        <a:pt x="528" y="179"/>
                      </a:cubicBezTo>
                      <a:cubicBezTo>
                        <a:pt x="509" y="198"/>
                        <a:pt x="482" y="202"/>
                        <a:pt x="460" y="193"/>
                      </a:cubicBezTo>
                      <a:lnTo>
                        <a:pt x="430" y="223"/>
                      </a:lnTo>
                      <a:cubicBezTo>
                        <a:pt x="442" y="241"/>
                        <a:pt x="451" y="262"/>
                        <a:pt x="455" y="285"/>
                      </a:cubicBezTo>
                      <a:lnTo>
                        <a:pt x="498" y="285"/>
                      </a:lnTo>
                      <a:cubicBezTo>
                        <a:pt x="507" y="262"/>
                        <a:pt x="529" y="246"/>
                        <a:pt x="555" y="246"/>
                      </a:cubicBezTo>
                      <a:cubicBezTo>
                        <a:pt x="590" y="246"/>
                        <a:pt x="618" y="274"/>
                        <a:pt x="618" y="309"/>
                      </a:cubicBezTo>
                      <a:close/>
                    </a:path>
                  </a:pathLst>
                </a:custGeom>
                <a:solidFill>
                  <a:srgbClr val="FC6E3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7" name="virus-molecule_65950"/>
                <p:cNvSpPr/>
                <p:nvPr/>
              </p:nvSpPr>
              <p:spPr>
                <a:xfrm>
                  <a:off x="1849441" y="2360457"/>
                  <a:ext cx="162016" cy="161763"/>
                </a:xfrm>
                <a:custGeom>
                  <a:avLst/>
                  <a:gdLst>
                    <a:gd name="T0" fmla="*/ 372171 w 604011"/>
                    <a:gd name="T1" fmla="*/ 372171 w 604011"/>
                    <a:gd name="T2" fmla="*/ 372171 w 604011"/>
                    <a:gd name="T3" fmla="*/ 372171 w 604011"/>
                    <a:gd name="T4" fmla="*/ 372171 w 604011"/>
                    <a:gd name="T5" fmla="*/ 372171 w 604011"/>
                    <a:gd name="T6" fmla="*/ 372171 w 604011"/>
                    <a:gd name="T7" fmla="*/ 372171 w 604011"/>
                    <a:gd name="T8" fmla="*/ 372171 w 604011"/>
                    <a:gd name="T9" fmla="*/ 372171 w 604011"/>
                    <a:gd name="T10" fmla="*/ 372171 w 604011"/>
                    <a:gd name="T11" fmla="*/ 372171 w 604011"/>
                    <a:gd name="T12" fmla="*/ 372171 w 604011"/>
                    <a:gd name="T13" fmla="*/ 372171 w 604011"/>
                    <a:gd name="T14" fmla="*/ 372171 w 604011"/>
                    <a:gd name="T15" fmla="*/ 372171 w 604011"/>
                    <a:gd name="T16" fmla="*/ 372171 w 604011"/>
                    <a:gd name="T17" fmla="*/ 372171 w 604011"/>
                    <a:gd name="T18" fmla="*/ 372171 w 604011"/>
                    <a:gd name="T19" fmla="*/ 372171 w 604011"/>
                    <a:gd name="T20" fmla="*/ 372171 w 604011"/>
                    <a:gd name="T21" fmla="*/ 372171 w 604011"/>
                    <a:gd name="T22" fmla="*/ 372171 w 604011"/>
                    <a:gd name="T23" fmla="*/ 372171 w 604011"/>
                    <a:gd name="T24" fmla="*/ 372171 w 604011"/>
                    <a:gd name="T25" fmla="*/ 372171 w 604011"/>
                    <a:gd name="T26" fmla="*/ 372171 w 604011"/>
                    <a:gd name="T27" fmla="*/ 372171 w 604011"/>
                    <a:gd name="T28" fmla="*/ 372171 w 604011"/>
                    <a:gd name="T29" fmla="*/ 372171 w 604011"/>
                    <a:gd name="T30" fmla="*/ 372171 w 604011"/>
                    <a:gd name="T31" fmla="*/ 372171 w 604011"/>
                    <a:gd name="T32" fmla="*/ 372171 w 604011"/>
                    <a:gd name="T33" fmla="*/ 372171 w 604011"/>
                    <a:gd name="T34" fmla="*/ 372171 w 604011"/>
                    <a:gd name="T35" fmla="*/ 372171 w 604011"/>
                    <a:gd name="T36" fmla="*/ 372171 w 604011"/>
                    <a:gd name="T37" fmla="*/ 372171 w 604011"/>
                    <a:gd name="T38" fmla="*/ 372171 w 604011"/>
                    <a:gd name="T39" fmla="*/ 372171 w 604011"/>
                    <a:gd name="T40" fmla="*/ 372171 w 604011"/>
                    <a:gd name="T41" fmla="*/ 372171 w 604011"/>
                    <a:gd name="T42" fmla="*/ 372171 w 604011"/>
                    <a:gd name="T43" fmla="*/ 372171 w 604011"/>
                    <a:gd name="T44" fmla="*/ 372171 w 604011"/>
                    <a:gd name="T45" fmla="*/ 372171 w 604011"/>
                    <a:gd name="T46" fmla="*/ 372171 w 604011"/>
                    <a:gd name="T47" fmla="*/ 372171 w 604011"/>
                    <a:gd name="T48" fmla="*/ 372171 w 604011"/>
                    <a:gd name="T49" fmla="*/ 372171 w 604011"/>
                    <a:gd name="T50" fmla="*/ 372171 w 604011"/>
                    <a:gd name="T51" fmla="*/ 372171 w 604011"/>
                    <a:gd name="T52" fmla="*/ 372171 w 604011"/>
                    <a:gd name="T53" fmla="*/ 372171 w 604011"/>
                    <a:gd name="T54" fmla="*/ 372171 w 604011"/>
                    <a:gd name="T55" fmla="*/ 372171 w 604011"/>
                    <a:gd name="T56" fmla="*/ 372171 w 604011"/>
                    <a:gd name="T57" fmla="*/ 372171 w 604011"/>
                    <a:gd name="T58" fmla="*/ 372171 w 604011"/>
                    <a:gd name="T59" fmla="*/ 372171 w 604011"/>
                    <a:gd name="T60" fmla="*/ 372171 w 604011"/>
                    <a:gd name="T61" fmla="*/ 372171 w 604011"/>
                    <a:gd name="T62" fmla="*/ 372171 w 604011"/>
                    <a:gd name="T63" fmla="*/ 372171 w 604011"/>
                    <a:gd name="T64" fmla="*/ 372171 w 604011"/>
                    <a:gd name="T65" fmla="*/ 372171 w 604011"/>
                    <a:gd name="T66" fmla="*/ 372171 w 604011"/>
                    <a:gd name="T67" fmla="*/ 372171 w 604011"/>
                    <a:gd name="T68" fmla="*/ 372171 w 604011"/>
                    <a:gd name="T69" fmla="*/ 372171 w 604011"/>
                    <a:gd name="T70" fmla="*/ 372171 w 604011"/>
                    <a:gd name="T71" fmla="*/ 372171 w 604011"/>
                    <a:gd name="T72" fmla="*/ 372171 w 604011"/>
                    <a:gd name="T73" fmla="*/ 372171 w 604011"/>
                    <a:gd name="T74" fmla="*/ 372171 w 604011"/>
                    <a:gd name="T75" fmla="*/ 372171 w 604011"/>
                    <a:gd name="T76" fmla="*/ 372171 w 604011"/>
                    <a:gd name="T77" fmla="*/ 372171 w 604011"/>
                    <a:gd name="T78" fmla="*/ 372171 w 604011"/>
                    <a:gd name="T79" fmla="*/ 372171 w 604011"/>
                    <a:gd name="T80" fmla="*/ 372171 w 604011"/>
                    <a:gd name="T81" fmla="*/ 372171 w 604011"/>
                    <a:gd name="T82" fmla="*/ 372171 w 604011"/>
                    <a:gd name="T83" fmla="*/ 372171 w 604011"/>
                    <a:gd name="T84" fmla="*/ 372171 w 604011"/>
                    <a:gd name="T85" fmla="*/ 372171 w 604011"/>
                    <a:gd name="T86" fmla="*/ 372171 w 604011"/>
                    <a:gd name="T87" fmla="*/ 372171 w 604011"/>
                    <a:gd name="T88" fmla="*/ 372171 w 604011"/>
                    <a:gd name="T89" fmla="*/ 372171 w 604011"/>
                    <a:gd name="T90" fmla="*/ 372171 w 604011"/>
                    <a:gd name="T91" fmla="*/ 372171 w 604011"/>
                    <a:gd name="T92" fmla="*/ 372171 w 604011"/>
                    <a:gd name="T93" fmla="*/ 372171 w 604011"/>
                    <a:gd name="T94" fmla="*/ 372171 w 604011"/>
                    <a:gd name="T95" fmla="*/ 372171 w 604011"/>
                    <a:gd name="T96" fmla="*/ 372171 w 604011"/>
                    <a:gd name="T97" fmla="*/ 372171 w 604011"/>
                    <a:gd name="T98" fmla="*/ 372171 w 604011"/>
                    <a:gd name="T99" fmla="*/ 372171 w 604011"/>
                    <a:gd name="T100" fmla="*/ 372171 w 604011"/>
                    <a:gd name="T101" fmla="*/ 372171 w 604011"/>
                    <a:gd name="T102" fmla="*/ 372171 w 604011"/>
                    <a:gd name="T103" fmla="*/ 372171 w 604011"/>
                    <a:gd name="T104" fmla="*/ 372171 w 604011"/>
                    <a:gd name="T105" fmla="*/ 372171 w 604011"/>
                    <a:gd name="T106" fmla="*/ 372171 w 604011"/>
                    <a:gd name="T107" fmla="*/ 372171 w 604011"/>
                    <a:gd name="T108" fmla="*/ 372171 w 604011"/>
                    <a:gd name="T109" fmla="*/ 372171 w 604011"/>
                    <a:gd name="T110" fmla="*/ 372171 w 604011"/>
                    <a:gd name="T111" fmla="*/ 372171 w 604011"/>
                    <a:gd name="T112" fmla="*/ 372171 w 604011"/>
                    <a:gd name="T113" fmla="*/ 372171 w 6040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18" h="618">
                      <a:moveTo>
                        <a:pt x="618" y="309"/>
                      </a:moveTo>
                      <a:cubicBezTo>
                        <a:pt x="618" y="344"/>
                        <a:pt x="590" y="372"/>
                        <a:pt x="555" y="372"/>
                      </a:cubicBezTo>
                      <a:cubicBezTo>
                        <a:pt x="529" y="372"/>
                        <a:pt x="507" y="356"/>
                        <a:pt x="498" y="334"/>
                      </a:cubicBezTo>
                      <a:lnTo>
                        <a:pt x="455" y="334"/>
                      </a:lnTo>
                      <a:cubicBezTo>
                        <a:pt x="451" y="356"/>
                        <a:pt x="442" y="377"/>
                        <a:pt x="430" y="395"/>
                      </a:cubicBezTo>
                      <a:lnTo>
                        <a:pt x="460" y="425"/>
                      </a:lnTo>
                      <a:cubicBezTo>
                        <a:pt x="482" y="416"/>
                        <a:pt x="509" y="421"/>
                        <a:pt x="528" y="439"/>
                      </a:cubicBezTo>
                      <a:cubicBezTo>
                        <a:pt x="552" y="463"/>
                        <a:pt x="552" y="503"/>
                        <a:pt x="528" y="528"/>
                      </a:cubicBezTo>
                      <a:cubicBezTo>
                        <a:pt x="503" y="552"/>
                        <a:pt x="463" y="552"/>
                        <a:pt x="439" y="528"/>
                      </a:cubicBezTo>
                      <a:cubicBezTo>
                        <a:pt x="421" y="509"/>
                        <a:pt x="416" y="482"/>
                        <a:pt x="425" y="460"/>
                      </a:cubicBezTo>
                      <a:lnTo>
                        <a:pt x="395" y="430"/>
                      </a:lnTo>
                      <a:cubicBezTo>
                        <a:pt x="377" y="442"/>
                        <a:pt x="356" y="451"/>
                        <a:pt x="334" y="455"/>
                      </a:cubicBezTo>
                      <a:lnTo>
                        <a:pt x="334" y="498"/>
                      </a:lnTo>
                      <a:cubicBezTo>
                        <a:pt x="356" y="507"/>
                        <a:pt x="372" y="529"/>
                        <a:pt x="372" y="555"/>
                      </a:cubicBezTo>
                      <a:cubicBezTo>
                        <a:pt x="372" y="590"/>
                        <a:pt x="344" y="618"/>
                        <a:pt x="309" y="618"/>
                      </a:cubicBezTo>
                      <a:cubicBezTo>
                        <a:pt x="274" y="618"/>
                        <a:pt x="246" y="590"/>
                        <a:pt x="246" y="555"/>
                      </a:cubicBezTo>
                      <a:cubicBezTo>
                        <a:pt x="246" y="529"/>
                        <a:pt x="262" y="507"/>
                        <a:pt x="285" y="498"/>
                      </a:cubicBezTo>
                      <a:lnTo>
                        <a:pt x="285" y="455"/>
                      </a:lnTo>
                      <a:cubicBezTo>
                        <a:pt x="262" y="451"/>
                        <a:pt x="241" y="442"/>
                        <a:pt x="223" y="430"/>
                      </a:cubicBezTo>
                      <a:lnTo>
                        <a:pt x="193" y="460"/>
                      </a:lnTo>
                      <a:cubicBezTo>
                        <a:pt x="202" y="482"/>
                        <a:pt x="198" y="509"/>
                        <a:pt x="179" y="528"/>
                      </a:cubicBezTo>
                      <a:cubicBezTo>
                        <a:pt x="155" y="552"/>
                        <a:pt x="115" y="552"/>
                        <a:pt x="91" y="528"/>
                      </a:cubicBezTo>
                      <a:cubicBezTo>
                        <a:pt x="66" y="503"/>
                        <a:pt x="66" y="463"/>
                        <a:pt x="91" y="439"/>
                      </a:cubicBezTo>
                      <a:cubicBezTo>
                        <a:pt x="109" y="421"/>
                        <a:pt x="136" y="416"/>
                        <a:pt x="158" y="425"/>
                      </a:cubicBezTo>
                      <a:lnTo>
                        <a:pt x="189" y="395"/>
                      </a:lnTo>
                      <a:cubicBezTo>
                        <a:pt x="176" y="377"/>
                        <a:pt x="167" y="356"/>
                        <a:pt x="163" y="334"/>
                      </a:cubicBezTo>
                      <a:lnTo>
                        <a:pt x="121" y="334"/>
                      </a:lnTo>
                      <a:cubicBezTo>
                        <a:pt x="111" y="356"/>
                        <a:pt x="89" y="372"/>
                        <a:pt x="63" y="372"/>
                      </a:cubicBezTo>
                      <a:cubicBezTo>
                        <a:pt x="28" y="372"/>
                        <a:pt x="0" y="344"/>
                        <a:pt x="0" y="309"/>
                      </a:cubicBezTo>
                      <a:cubicBezTo>
                        <a:pt x="0" y="274"/>
                        <a:pt x="28" y="246"/>
                        <a:pt x="63" y="246"/>
                      </a:cubicBezTo>
                      <a:cubicBezTo>
                        <a:pt x="89" y="246"/>
                        <a:pt x="111" y="262"/>
                        <a:pt x="121" y="285"/>
                      </a:cubicBezTo>
                      <a:lnTo>
                        <a:pt x="163" y="285"/>
                      </a:lnTo>
                      <a:cubicBezTo>
                        <a:pt x="167" y="262"/>
                        <a:pt x="176" y="241"/>
                        <a:pt x="189" y="223"/>
                      </a:cubicBezTo>
                      <a:lnTo>
                        <a:pt x="158" y="193"/>
                      </a:lnTo>
                      <a:cubicBezTo>
                        <a:pt x="136" y="202"/>
                        <a:pt x="109" y="198"/>
                        <a:pt x="91" y="179"/>
                      </a:cubicBezTo>
                      <a:cubicBezTo>
                        <a:pt x="66" y="155"/>
                        <a:pt x="66" y="115"/>
                        <a:pt x="91" y="91"/>
                      </a:cubicBezTo>
                      <a:cubicBezTo>
                        <a:pt x="115" y="66"/>
                        <a:pt x="155" y="66"/>
                        <a:pt x="179" y="91"/>
                      </a:cubicBezTo>
                      <a:cubicBezTo>
                        <a:pt x="198" y="109"/>
                        <a:pt x="202" y="136"/>
                        <a:pt x="193" y="158"/>
                      </a:cubicBezTo>
                      <a:lnTo>
                        <a:pt x="223" y="189"/>
                      </a:lnTo>
                      <a:cubicBezTo>
                        <a:pt x="241" y="176"/>
                        <a:pt x="262" y="167"/>
                        <a:pt x="285" y="163"/>
                      </a:cubicBezTo>
                      <a:lnTo>
                        <a:pt x="285" y="121"/>
                      </a:lnTo>
                      <a:cubicBezTo>
                        <a:pt x="262" y="111"/>
                        <a:pt x="246" y="89"/>
                        <a:pt x="246" y="63"/>
                      </a:cubicBezTo>
                      <a:cubicBezTo>
                        <a:pt x="246" y="28"/>
                        <a:pt x="274" y="0"/>
                        <a:pt x="309" y="0"/>
                      </a:cubicBezTo>
                      <a:cubicBezTo>
                        <a:pt x="344" y="0"/>
                        <a:pt x="372" y="28"/>
                        <a:pt x="372" y="63"/>
                      </a:cubicBezTo>
                      <a:cubicBezTo>
                        <a:pt x="372" y="89"/>
                        <a:pt x="356" y="111"/>
                        <a:pt x="334" y="121"/>
                      </a:cubicBezTo>
                      <a:lnTo>
                        <a:pt x="334" y="163"/>
                      </a:lnTo>
                      <a:cubicBezTo>
                        <a:pt x="356" y="167"/>
                        <a:pt x="377" y="176"/>
                        <a:pt x="395" y="189"/>
                      </a:cubicBezTo>
                      <a:lnTo>
                        <a:pt x="425" y="158"/>
                      </a:lnTo>
                      <a:cubicBezTo>
                        <a:pt x="416" y="136"/>
                        <a:pt x="421" y="109"/>
                        <a:pt x="439" y="91"/>
                      </a:cubicBezTo>
                      <a:cubicBezTo>
                        <a:pt x="463" y="66"/>
                        <a:pt x="503" y="66"/>
                        <a:pt x="528" y="91"/>
                      </a:cubicBezTo>
                      <a:cubicBezTo>
                        <a:pt x="552" y="115"/>
                        <a:pt x="552" y="155"/>
                        <a:pt x="528" y="179"/>
                      </a:cubicBezTo>
                      <a:cubicBezTo>
                        <a:pt x="509" y="198"/>
                        <a:pt x="482" y="202"/>
                        <a:pt x="460" y="193"/>
                      </a:cubicBezTo>
                      <a:lnTo>
                        <a:pt x="430" y="223"/>
                      </a:lnTo>
                      <a:cubicBezTo>
                        <a:pt x="442" y="241"/>
                        <a:pt x="451" y="262"/>
                        <a:pt x="455" y="285"/>
                      </a:cubicBezTo>
                      <a:lnTo>
                        <a:pt x="498" y="285"/>
                      </a:lnTo>
                      <a:cubicBezTo>
                        <a:pt x="507" y="262"/>
                        <a:pt x="529" y="246"/>
                        <a:pt x="555" y="246"/>
                      </a:cubicBezTo>
                      <a:cubicBezTo>
                        <a:pt x="590" y="246"/>
                        <a:pt x="618" y="274"/>
                        <a:pt x="618" y="309"/>
                      </a:cubicBezTo>
                      <a:close/>
                    </a:path>
                  </a:pathLst>
                </a:custGeom>
                <a:solidFill>
                  <a:srgbClr val="FC6E3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sp>
          <p:nvSpPr>
            <p:cNvPr id="42" name="文本框 41"/>
            <p:cNvSpPr txBox="1"/>
            <p:nvPr/>
          </p:nvSpPr>
          <p:spPr>
            <a:xfrm>
              <a:off x="1729274" y="2659404"/>
              <a:ext cx="856764" cy="602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rPr>
                <a:t>04</a:t>
              </a:r>
              <a:endParaRPr lang="zh-CN" altLang="en-US" sz="240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600643" y="729966"/>
            <a:ext cx="3924300" cy="857618"/>
            <a:chOff x="1624359" y="797578"/>
            <a:chExt cx="3924300" cy="857618"/>
          </a:xfrm>
        </p:grpSpPr>
        <p:sp>
          <p:nvSpPr>
            <p:cNvPr id="81" name="文本框 80"/>
            <p:cNvSpPr txBox="1"/>
            <p:nvPr/>
          </p:nvSpPr>
          <p:spPr>
            <a:xfrm>
              <a:off x="1624359" y="1133226"/>
              <a:ext cx="388620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rPr>
                <a:t>夏季防溺水</a:t>
              </a:r>
              <a:endPara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1662459" y="797578"/>
              <a:ext cx="3886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000" spc="600">
                  <a:solidFill>
                    <a:srgbClr val="FC6E3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rPr>
                <a:t>PART.</a:t>
              </a:r>
              <a:endParaRPr lang="zh-CN" altLang="en-US" sz="2000" spc="600">
                <a:solidFill>
                  <a:srgbClr val="FC6E3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92371" y="1651401"/>
            <a:ext cx="6973904" cy="694055"/>
            <a:chOff x="1308485" y="2262576"/>
            <a:chExt cx="6973904" cy="694055"/>
          </a:xfrm>
        </p:grpSpPr>
        <p:sp>
          <p:nvSpPr>
            <p:cNvPr id="35" name="矩形 34"/>
            <p:cNvSpPr/>
            <p:nvPr/>
          </p:nvSpPr>
          <p:spPr>
            <a:xfrm>
              <a:off x="1539914" y="2262576"/>
              <a:ext cx="6742475" cy="694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rPr>
                <a:t>远离野外危险水域</a:t>
              </a:r>
              <a:endPara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endParaRPr>
            </a:p>
          </p:txBody>
        </p:sp>
        <p:sp>
          <p:nvSpPr>
            <p:cNvPr id="31" name="virus-molecule_65950"/>
            <p:cNvSpPr/>
            <p:nvPr/>
          </p:nvSpPr>
          <p:spPr>
            <a:xfrm>
              <a:off x="1308485" y="2532201"/>
              <a:ext cx="230409" cy="230049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  <a:gd name="T30" fmla="*/ 372171 w 604011"/>
                <a:gd name="T31" fmla="*/ 372171 w 604011"/>
                <a:gd name="T32" fmla="*/ 372171 w 604011"/>
                <a:gd name="T33" fmla="*/ 372171 w 604011"/>
                <a:gd name="T34" fmla="*/ 372171 w 604011"/>
                <a:gd name="T35" fmla="*/ 372171 w 604011"/>
                <a:gd name="T36" fmla="*/ 372171 w 604011"/>
                <a:gd name="T37" fmla="*/ 372171 w 604011"/>
                <a:gd name="T38" fmla="*/ 372171 w 604011"/>
                <a:gd name="T39" fmla="*/ 372171 w 604011"/>
                <a:gd name="T40" fmla="*/ 372171 w 604011"/>
                <a:gd name="T41" fmla="*/ 372171 w 604011"/>
                <a:gd name="T42" fmla="*/ 372171 w 604011"/>
                <a:gd name="T43" fmla="*/ 372171 w 604011"/>
                <a:gd name="T44" fmla="*/ 372171 w 604011"/>
                <a:gd name="T45" fmla="*/ 372171 w 604011"/>
                <a:gd name="T46" fmla="*/ 372171 w 604011"/>
                <a:gd name="T47" fmla="*/ 372171 w 604011"/>
                <a:gd name="T48" fmla="*/ 372171 w 604011"/>
                <a:gd name="T49" fmla="*/ 372171 w 604011"/>
                <a:gd name="T50" fmla="*/ 372171 w 604011"/>
                <a:gd name="T51" fmla="*/ 372171 w 604011"/>
                <a:gd name="T52" fmla="*/ 372171 w 604011"/>
                <a:gd name="T53" fmla="*/ 372171 w 604011"/>
                <a:gd name="T54" fmla="*/ 372171 w 604011"/>
                <a:gd name="T55" fmla="*/ 372171 w 604011"/>
                <a:gd name="T56" fmla="*/ 372171 w 604011"/>
                <a:gd name="T57" fmla="*/ 372171 w 604011"/>
                <a:gd name="T58" fmla="*/ 372171 w 604011"/>
                <a:gd name="T59" fmla="*/ 372171 w 604011"/>
                <a:gd name="T60" fmla="*/ 372171 w 604011"/>
                <a:gd name="T61" fmla="*/ 372171 w 604011"/>
                <a:gd name="T62" fmla="*/ 372171 w 604011"/>
                <a:gd name="T63" fmla="*/ 372171 w 604011"/>
                <a:gd name="T64" fmla="*/ 372171 w 604011"/>
                <a:gd name="T65" fmla="*/ 372171 w 604011"/>
                <a:gd name="T66" fmla="*/ 372171 w 604011"/>
                <a:gd name="T67" fmla="*/ 372171 w 604011"/>
                <a:gd name="T68" fmla="*/ 372171 w 604011"/>
                <a:gd name="T69" fmla="*/ 372171 w 604011"/>
                <a:gd name="T70" fmla="*/ 372171 w 604011"/>
                <a:gd name="T71" fmla="*/ 372171 w 604011"/>
                <a:gd name="T72" fmla="*/ 372171 w 604011"/>
                <a:gd name="T73" fmla="*/ 372171 w 604011"/>
                <a:gd name="T74" fmla="*/ 372171 w 604011"/>
                <a:gd name="T75" fmla="*/ 372171 w 604011"/>
                <a:gd name="T76" fmla="*/ 372171 w 604011"/>
                <a:gd name="T77" fmla="*/ 372171 w 604011"/>
                <a:gd name="T78" fmla="*/ 372171 w 604011"/>
                <a:gd name="T79" fmla="*/ 372171 w 604011"/>
                <a:gd name="T80" fmla="*/ 372171 w 604011"/>
                <a:gd name="T81" fmla="*/ 372171 w 604011"/>
                <a:gd name="T82" fmla="*/ 372171 w 604011"/>
                <a:gd name="T83" fmla="*/ 372171 w 604011"/>
                <a:gd name="T84" fmla="*/ 372171 w 604011"/>
                <a:gd name="T85" fmla="*/ 372171 w 604011"/>
                <a:gd name="T86" fmla="*/ 372171 w 604011"/>
                <a:gd name="T87" fmla="*/ 372171 w 604011"/>
                <a:gd name="T88" fmla="*/ 372171 w 604011"/>
                <a:gd name="T89" fmla="*/ 372171 w 604011"/>
                <a:gd name="T90" fmla="*/ 372171 w 604011"/>
                <a:gd name="T91" fmla="*/ 372171 w 604011"/>
                <a:gd name="T92" fmla="*/ 372171 w 604011"/>
                <a:gd name="T93" fmla="*/ 372171 w 604011"/>
                <a:gd name="T94" fmla="*/ 372171 w 604011"/>
                <a:gd name="T95" fmla="*/ 372171 w 604011"/>
                <a:gd name="T96" fmla="*/ 372171 w 604011"/>
                <a:gd name="T97" fmla="*/ 372171 w 604011"/>
                <a:gd name="T98" fmla="*/ 372171 w 604011"/>
                <a:gd name="T99" fmla="*/ 372171 w 604011"/>
                <a:gd name="T100" fmla="*/ 372171 w 604011"/>
                <a:gd name="T101" fmla="*/ 372171 w 604011"/>
                <a:gd name="T102" fmla="*/ 372171 w 604011"/>
                <a:gd name="T103" fmla="*/ 372171 w 604011"/>
                <a:gd name="T104" fmla="*/ 372171 w 604011"/>
                <a:gd name="T105" fmla="*/ 372171 w 604011"/>
                <a:gd name="T106" fmla="*/ 372171 w 604011"/>
                <a:gd name="T107" fmla="*/ 372171 w 604011"/>
                <a:gd name="T108" fmla="*/ 372171 w 604011"/>
                <a:gd name="T109" fmla="*/ 372171 w 604011"/>
                <a:gd name="T110" fmla="*/ 372171 w 604011"/>
                <a:gd name="T111" fmla="*/ 372171 w 604011"/>
                <a:gd name="T112" fmla="*/ 372171 w 604011"/>
                <a:gd name="T113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18" h="618">
                  <a:moveTo>
                    <a:pt x="618" y="309"/>
                  </a:moveTo>
                  <a:cubicBezTo>
                    <a:pt x="618" y="344"/>
                    <a:pt x="590" y="372"/>
                    <a:pt x="555" y="372"/>
                  </a:cubicBezTo>
                  <a:cubicBezTo>
                    <a:pt x="529" y="372"/>
                    <a:pt x="507" y="356"/>
                    <a:pt x="498" y="334"/>
                  </a:cubicBezTo>
                  <a:lnTo>
                    <a:pt x="455" y="334"/>
                  </a:lnTo>
                  <a:cubicBezTo>
                    <a:pt x="451" y="356"/>
                    <a:pt x="442" y="377"/>
                    <a:pt x="430" y="395"/>
                  </a:cubicBezTo>
                  <a:lnTo>
                    <a:pt x="460" y="425"/>
                  </a:lnTo>
                  <a:cubicBezTo>
                    <a:pt x="482" y="416"/>
                    <a:pt x="509" y="421"/>
                    <a:pt x="528" y="439"/>
                  </a:cubicBezTo>
                  <a:cubicBezTo>
                    <a:pt x="552" y="463"/>
                    <a:pt x="552" y="503"/>
                    <a:pt x="528" y="528"/>
                  </a:cubicBezTo>
                  <a:cubicBezTo>
                    <a:pt x="503" y="552"/>
                    <a:pt x="463" y="552"/>
                    <a:pt x="439" y="528"/>
                  </a:cubicBezTo>
                  <a:cubicBezTo>
                    <a:pt x="421" y="509"/>
                    <a:pt x="416" y="482"/>
                    <a:pt x="425" y="460"/>
                  </a:cubicBezTo>
                  <a:lnTo>
                    <a:pt x="395" y="430"/>
                  </a:lnTo>
                  <a:cubicBezTo>
                    <a:pt x="377" y="442"/>
                    <a:pt x="356" y="451"/>
                    <a:pt x="334" y="455"/>
                  </a:cubicBezTo>
                  <a:lnTo>
                    <a:pt x="334" y="498"/>
                  </a:lnTo>
                  <a:cubicBezTo>
                    <a:pt x="356" y="507"/>
                    <a:pt x="372" y="529"/>
                    <a:pt x="372" y="555"/>
                  </a:cubicBezTo>
                  <a:cubicBezTo>
                    <a:pt x="372" y="590"/>
                    <a:pt x="344" y="618"/>
                    <a:pt x="309" y="618"/>
                  </a:cubicBezTo>
                  <a:cubicBezTo>
                    <a:pt x="274" y="618"/>
                    <a:pt x="246" y="590"/>
                    <a:pt x="246" y="555"/>
                  </a:cubicBezTo>
                  <a:cubicBezTo>
                    <a:pt x="246" y="529"/>
                    <a:pt x="262" y="507"/>
                    <a:pt x="285" y="498"/>
                  </a:cubicBezTo>
                  <a:lnTo>
                    <a:pt x="285" y="455"/>
                  </a:lnTo>
                  <a:cubicBezTo>
                    <a:pt x="262" y="451"/>
                    <a:pt x="241" y="442"/>
                    <a:pt x="223" y="430"/>
                  </a:cubicBezTo>
                  <a:lnTo>
                    <a:pt x="193" y="460"/>
                  </a:lnTo>
                  <a:cubicBezTo>
                    <a:pt x="202" y="482"/>
                    <a:pt x="198" y="509"/>
                    <a:pt x="179" y="528"/>
                  </a:cubicBezTo>
                  <a:cubicBezTo>
                    <a:pt x="155" y="552"/>
                    <a:pt x="115" y="552"/>
                    <a:pt x="91" y="528"/>
                  </a:cubicBezTo>
                  <a:cubicBezTo>
                    <a:pt x="66" y="503"/>
                    <a:pt x="66" y="463"/>
                    <a:pt x="91" y="439"/>
                  </a:cubicBezTo>
                  <a:cubicBezTo>
                    <a:pt x="109" y="421"/>
                    <a:pt x="136" y="416"/>
                    <a:pt x="158" y="425"/>
                  </a:cubicBezTo>
                  <a:lnTo>
                    <a:pt x="189" y="395"/>
                  </a:lnTo>
                  <a:cubicBezTo>
                    <a:pt x="176" y="377"/>
                    <a:pt x="167" y="356"/>
                    <a:pt x="163" y="334"/>
                  </a:cubicBezTo>
                  <a:lnTo>
                    <a:pt x="121" y="334"/>
                  </a:lnTo>
                  <a:cubicBezTo>
                    <a:pt x="111" y="356"/>
                    <a:pt x="89" y="372"/>
                    <a:pt x="63" y="372"/>
                  </a:cubicBezTo>
                  <a:cubicBezTo>
                    <a:pt x="28" y="372"/>
                    <a:pt x="0" y="344"/>
                    <a:pt x="0" y="309"/>
                  </a:cubicBezTo>
                  <a:cubicBezTo>
                    <a:pt x="0" y="274"/>
                    <a:pt x="28" y="246"/>
                    <a:pt x="63" y="246"/>
                  </a:cubicBezTo>
                  <a:cubicBezTo>
                    <a:pt x="89" y="246"/>
                    <a:pt x="111" y="262"/>
                    <a:pt x="121" y="285"/>
                  </a:cubicBezTo>
                  <a:lnTo>
                    <a:pt x="163" y="285"/>
                  </a:lnTo>
                  <a:cubicBezTo>
                    <a:pt x="167" y="262"/>
                    <a:pt x="176" y="241"/>
                    <a:pt x="189" y="223"/>
                  </a:cubicBezTo>
                  <a:lnTo>
                    <a:pt x="158" y="193"/>
                  </a:lnTo>
                  <a:cubicBezTo>
                    <a:pt x="136" y="202"/>
                    <a:pt x="109" y="198"/>
                    <a:pt x="91" y="179"/>
                  </a:cubicBezTo>
                  <a:cubicBezTo>
                    <a:pt x="66" y="155"/>
                    <a:pt x="66" y="115"/>
                    <a:pt x="91" y="91"/>
                  </a:cubicBezTo>
                  <a:cubicBezTo>
                    <a:pt x="115" y="66"/>
                    <a:pt x="155" y="66"/>
                    <a:pt x="179" y="91"/>
                  </a:cubicBezTo>
                  <a:cubicBezTo>
                    <a:pt x="198" y="109"/>
                    <a:pt x="202" y="136"/>
                    <a:pt x="193" y="158"/>
                  </a:cubicBezTo>
                  <a:lnTo>
                    <a:pt x="223" y="189"/>
                  </a:lnTo>
                  <a:cubicBezTo>
                    <a:pt x="241" y="176"/>
                    <a:pt x="262" y="167"/>
                    <a:pt x="285" y="163"/>
                  </a:cubicBezTo>
                  <a:lnTo>
                    <a:pt x="285" y="121"/>
                  </a:lnTo>
                  <a:cubicBezTo>
                    <a:pt x="262" y="111"/>
                    <a:pt x="246" y="89"/>
                    <a:pt x="246" y="63"/>
                  </a:cubicBezTo>
                  <a:cubicBezTo>
                    <a:pt x="246" y="28"/>
                    <a:pt x="274" y="0"/>
                    <a:pt x="309" y="0"/>
                  </a:cubicBezTo>
                  <a:cubicBezTo>
                    <a:pt x="344" y="0"/>
                    <a:pt x="372" y="28"/>
                    <a:pt x="372" y="63"/>
                  </a:cubicBezTo>
                  <a:cubicBezTo>
                    <a:pt x="372" y="89"/>
                    <a:pt x="356" y="111"/>
                    <a:pt x="334" y="121"/>
                  </a:cubicBezTo>
                  <a:lnTo>
                    <a:pt x="334" y="163"/>
                  </a:lnTo>
                  <a:cubicBezTo>
                    <a:pt x="356" y="167"/>
                    <a:pt x="377" y="176"/>
                    <a:pt x="395" y="189"/>
                  </a:cubicBezTo>
                  <a:lnTo>
                    <a:pt x="425" y="158"/>
                  </a:lnTo>
                  <a:cubicBezTo>
                    <a:pt x="416" y="136"/>
                    <a:pt x="421" y="109"/>
                    <a:pt x="439" y="91"/>
                  </a:cubicBezTo>
                  <a:cubicBezTo>
                    <a:pt x="463" y="66"/>
                    <a:pt x="503" y="66"/>
                    <a:pt x="528" y="91"/>
                  </a:cubicBezTo>
                  <a:cubicBezTo>
                    <a:pt x="552" y="115"/>
                    <a:pt x="552" y="155"/>
                    <a:pt x="528" y="179"/>
                  </a:cubicBezTo>
                  <a:cubicBezTo>
                    <a:pt x="509" y="198"/>
                    <a:pt x="482" y="202"/>
                    <a:pt x="460" y="193"/>
                  </a:cubicBezTo>
                  <a:lnTo>
                    <a:pt x="430" y="223"/>
                  </a:lnTo>
                  <a:cubicBezTo>
                    <a:pt x="442" y="241"/>
                    <a:pt x="451" y="262"/>
                    <a:pt x="455" y="285"/>
                  </a:cubicBezTo>
                  <a:lnTo>
                    <a:pt x="498" y="285"/>
                  </a:lnTo>
                  <a:cubicBezTo>
                    <a:pt x="507" y="262"/>
                    <a:pt x="529" y="246"/>
                    <a:pt x="555" y="246"/>
                  </a:cubicBezTo>
                  <a:cubicBezTo>
                    <a:pt x="590" y="246"/>
                    <a:pt x="618" y="274"/>
                    <a:pt x="618" y="309"/>
                  </a:cubicBezTo>
                  <a:close/>
                </a:path>
              </a:pathLst>
            </a:custGeom>
            <a:solidFill>
              <a:srgbClr val="FC6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</p:grpSp>
      <p:sp>
        <p:nvSpPr>
          <p:cNvPr id="19" name="矩形: 圆角 18"/>
          <p:cNvSpPr/>
          <p:nvPr/>
        </p:nvSpPr>
        <p:spPr>
          <a:xfrm>
            <a:off x="1219200" y="2509920"/>
            <a:ext cx="9753600" cy="636210"/>
          </a:xfrm>
          <a:prstGeom prst="roundRect">
            <a:avLst/>
          </a:prstGeom>
          <a:solidFill>
            <a:srgbClr val="FC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一般发生溺水的地点在：水库、水坑、河流、湖泊、溪边，游泳池……</a:t>
            </a:r>
            <a:endParaRPr lang="zh-CN" altLang="en-US" sz="2400" b="1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6" name="矩形 35"/>
          <p:cNvSpPr/>
          <p:nvPr>
            <p:custDataLst>
              <p:tags r:id="rId4"/>
            </p:custDataLst>
          </p:nvPr>
        </p:nvSpPr>
        <p:spPr>
          <a:xfrm>
            <a:off x="1329055" y="3310890"/>
            <a:ext cx="6263640" cy="28987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 algn="l">
              <a:lnSpc>
                <a:spcPct val="100000"/>
              </a:lnSpc>
              <a:buClrTx/>
              <a:buSzTx/>
              <a:buFontTx/>
            </a:pP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pic>
        <p:nvPicPr>
          <p:cNvPr id="26" name="图片 25" descr="D:\桌面文件\青少年卫生安全教育\图片3.png图片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6311900" y="3817620"/>
            <a:ext cx="7205980" cy="292798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6"/>
            </p:custDataLst>
          </p:nvPr>
        </p:nvSpPr>
        <p:spPr>
          <a:xfrm>
            <a:off x="980440" y="3505200"/>
            <a:ext cx="6323330" cy="2451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l">
              <a:buClrTx/>
              <a:buSzTx/>
              <a:buNone/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人在溺水后，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57200" algn="l">
              <a:buClrTx/>
              <a:buSzTx/>
              <a:buNone/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2分钟后将失去意识；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57200" algn="l">
              <a:buClrTx/>
              <a:buSzTx/>
              <a:buNone/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4-6分钟身体将遭受不可避免的伤害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57200" algn="l">
              <a:buClrTx/>
              <a:buSzTx/>
              <a:buNone/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如果在野外落水，很难被及时营救，从而溺水死亡。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7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6" grpId="0"/>
      <p:bldP spid="14" grpId="0"/>
      <p:bldP spid="1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292100" y="333114"/>
            <a:ext cx="11607800" cy="6191773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674877" y="764689"/>
            <a:ext cx="913467" cy="789423"/>
            <a:chOff x="1389901" y="2360457"/>
            <a:chExt cx="1196137" cy="1033708"/>
          </a:xfrm>
        </p:grpSpPr>
        <p:grpSp>
          <p:nvGrpSpPr>
            <p:cNvPr id="11" name="组合 10"/>
            <p:cNvGrpSpPr/>
            <p:nvPr/>
          </p:nvGrpSpPr>
          <p:grpSpPr>
            <a:xfrm>
              <a:off x="1389901" y="2360457"/>
              <a:ext cx="1190014" cy="1033708"/>
              <a:chOff x="1389901" y="2360457"/>
              <a:chExt cx="1190014" cy="1033708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1709058" y="2523308"/>
                <a:ext cx="870857" cy="870857"/>
              </a:xfrm>
              <a:prstGeom prst="ellipse">
                <a:avLst/>
              </a:prstGeom>
              <a:solidFill>
                <a:srgbClr val="FC6E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1389901" y="2360457"/>
                <a:ext cx="544277" cy="481802"/>
                <a:chOff x="1400773" y="2360457"/>
                <a:chExt cx="610684" cy="540586"/>
              </a:xfrm>
            </p:grpSpPr>
            <p:sp>
              <p:nvSpPr>
                <p:cNvPr id="33" name="virus-molecule_65950"/>
                <p:cNvSpPr/>
                <p:nvPr/>
              </p:nvSpPr>
              <p:spPr>
                <a:xfrm>
                  <a:off x="1400773" y="2544093"/>
                  <a:ext cx="357508" cy="356950"/>
                </a:xfrm>
                <a:custGeom>
                  <a:avLst/>
                  <a:gdLst>
                    <a:gd name="T0" fmla="*/ 372171 w 604011"/>
                    <a:gd name="T1" fmla="*/ 372171 w 604011"/>
                    <a:gd name="T2" fmla="*/ 372171 w 604011"/>
                    <a:gd name="T3" fmla="*/ 372171 w 604011"/>
                    <a:gd name="T4" fmla="*/ 372171 w 604011"/>
                    <a:gd name="T5" fmla="*/ 372171 w 604011"/>
                    <a:gd name="T6" fmla="*/ 372171 w 604011"/>
                    <a:gd name="T7" fmla="*/ 372171 w 604011"/>
                    <a:gd name="T8" fmla="*/ 372171 w 604011"/>
                    <a:gd name="T9" fmla="*/ 372171 w 604011"/>
                    <a:gd name="T10" fmla="*/ 372171 w 604011"/>
                    <a:gd name="T11" fmla="*/ 372171 w 604011"/>
                    <a:gd name="T12" fmla="*/ 372171 w 604011"/>
                    <a:gd name="T13" fmla="*/ 372171 w 604011"/>
                    <a:gd name="T14" fmla="*/ 372171 w 604011"/>
                    <a:gd name="T15" fmla="*/ 372171 w 604011"/>
                    <a:gd name="T16" fmla="*/ 372171 w 604011"/>
                    <a:gd name="T17" fmla="*/ 372171 w 604011"/>
                    <a:gd name="T18" fmla="*/ 372171 w 604011"/>
                    <a:gd name="T19" fmla="*/ 372171 w 604011"/>
                    <a:gd name="T20" fmla="*/ 372171 w 604011"/>
                    <a:gd name="T21" fmla="*/ 372171 w 604011"/>
                    <a:gd name="T22" fmla="*/ 372171 w 604011"/>
                    <a:gd name="T23" fmla="*/ 372171 w 604011"/>
                    <a:gd name="T24" fmla="*/ 372171 w 604011"/>
                    <a:gd name="T25" fmla="*/ 372171 w 604011"/>
                    <a:gd name="T26" fmla="*/ 372171 w 604011"/>
                    <a:gd name="T27" fmla="*/ 372171 w 604011"/>
                    <a:gd name="T28" fmla="*/ 372171 w 604011"/>
                    <a:gd name="T29" fmla="*/ 372171 w 604011"/>
                    <a:gd name="T30" fmla="*/ 372171 w 604011"/>
                    <a:gd name="T31" fmla="*/ 372171 w 604011"/>
                    <a:gd name="T32" fmla="*/ 372171 w 604011"/>
                    <a:gd name="T33" fmla="*/ 372171 w 604011"/>
                    <a:gd name="T34" fmla="*/ 372171 w 604011"/>
                    <a:gd name="T35" fmla="*/ 372171 w 604011"/>
                    <a:gd name="T36" fmla="*/ 372171 w 604011"/>
                    <a:gd name="T37" fmla="*/ 372171 w 604011"/>
                    <a:gd name="T38" fmla="*/ 372171 w 604011"/>
                    <a:gd name="T39" fmla="*/ 372171 w 604011"/>
                    <a:gd name="T40" fmla="*/ 372171 w 604011"/>
                    <a:gd name="T41" fmla="*/ 372171 w 604011"/>
                    <a:gd name="T42" fmla="*/ 372171 w 604011"/>
                    <a:gd name="T43" fmla="*/ 372171 w 604011"/>
                    <a:gd name="T44" fmla="*/ 372171 w 604011"/>
                    <a:gd name="T45" fmla="*/ 372171 w 604011"/>
                    <a:gd name="T46" fmla="*/ 372171 w 604011"/>
                    <a:gd name="T47" fmla="*/ 372171 w 604011"/>
                    <a:gd name="T48" fmla="*/ 372171 w 604011"/>
                    <a:gd name="T49" fmla="*/ 372171 w 604011"/>
                    <a:gd name="T50" fmla="*/ 372171 w 604011"/>
                    <a:gd name="T51" fmla="*/ 372171 w 604011"/>
                    <a:gd name="T52" fmla="*/ 372171 w 604011"/>
                    <a:gd name="T53" fmla="*/ 372171 w 604011"/>
                    <a:gd name="T54" fmla="*/ 372171 w 604011"/>
                    <a:gd name="T55" fmla="*/ 372171 w 604011"/>
                    <a:gd name="T56" fmla="*/ 372171 w 604011"/>
                    <a:gd name="T57" fmla="*/ 372171 w 604011"/>
                    <a:gd name="T58" fmla="*/ 372171 w 604011"/>
                    <a:gd name="T59" fmla="*/ 372171 w 604011"/>
                    <a:gd name="T60" fmla="*/ 372171 w 604011"/>
                    <a:gd name="T61" fmla="*/ 372171 w 604011"/>
                    <a:gd name="T62" fmla="*/ 372171 w 604011"/>
                    <a:gd name="T63" fmla="*/ 372171 w 604011"/>
                    <a:gd name="T64" fmla="*/ 372171 w 604011"/>
                    <a:gd name="T65" fmla="*/ 372171 w 604011"/>
                    <a:gd name="T66" fmla="*/ 372171 w 604011"/>
                    <a:gd name="T67" fmla="*/ 372171 w 604011"/>
                    <a:gd name="T68" fmla="*/ 372171 w 604011"/>
                    <a:gd name="T69" fmla="*/ 372171 w 604011"/>
                    <a:gd name="T70" fmla="*/ 372171 w 604011"/>
                    <a:gd name="T71" fmla="*/ 372171 w 604011"/>
                    <a:gd name="T72" fmla="*/ 372171 w 604011"/>
                    <a:gd name="T73" fmla="*/ 372171 w 604011"/>
                    <a:gd name="T74" fmla="*/ 372171 w 604011"/>
                    <a:gd name="T75" fmla="*/ 372171 w 604011"/>
                    <a:gd name="T76" fmla="*/ 372171 w 604011"/>
                    <a:gd name="T77" fmla="*/ 372171 w 604011"/>
                    <a:gd name="T78" fmla="*/ 372171 w 604011"/>
                    <a:gd name="T79" fmla="*/ 372171 w 604011"/>
                    <a:gd name="T80" fmla="*/ 372171 w 604011"/>
                    <a:gd name="T81" fmla="*/ 372171 w 604011"/>
                    <a:gd name="T82" fmla="*/ 372171 w 604011"/>
                    <a:gd name="T83" fmla="*/ 372171 w 604011"/>
                    <a:gd name="T84" fmla="*/ 372171 w 604011"/>
                    <a:gd name="T85" fmla="*/ 372171 w 604011"/>
                    <a:gd name="T86" fmla="*/ 372171 w 604011"/>
                    <a:gd name="T87" fmla="*/ 372171 w 604011"/>
                    <a:gd name="T88" fmla="*/ 372171 w 604011"/>
                    <a:gd name="T89" fmla="*/ 372171 w 604011"/>
                    <a:gd name="T90" fmla="*/ 372171 w 604011"/>
                    <a:gd name="T91" fmla="*/ 372171 w 604011"/>
                    <a:gd name="T92" fmla="*/ 372171 w 604011"/>
                    <a:gd name="T93" fmla="*/ 372171 w 604011"/>
                    <a:gd name="T94" fmla="*/ 372171 w 604011"/>
                    <a:gd name="T95" fmla="*/ 372171 w 604011"/>
                    <a:gd name="T96" fmla="*/ 372171 w 604011"/>
                    <a:gd name="T97" fmla="*/ 372171 w 604011"/>
                    <a:gd name="T98" fmla="*/ 372171 w 604011"/>
                    <a:gd name="T99" fmla="*/ 372171 w 604011"/>
                    <a:gd name="T100" fmla="*/ 372171 w 604011"/>
                    <a:gd name="T101" fmla="*/ 372171 w 604011"/>
                    <a:gd name="T102" fmla="*/ 372171 w 604011"/>
                    <a:gd name="T103" fmla="*/ 372171 w 604011"/>
                    <a:gd name="T104" fmla="*/ 372171 w 604011"/>
                    <a:gd name="T105" fmla="*/ 372171 w 604011"/>
                    <a:gd name="T106" fmla="*/ 372171 w 604011"/>
                    <a:gd name="T107" fmla="*/ 372171 w 604011"/>
                    <a:gd name="T108" fmla="*/ 372171 w 604011"/>
                    <a:gd name="T109" fmla="*/ 372171 w 604011"/>
                    <a:gd name="T110" fmla="*/ 372171 w 604011"/>
                    <a:gd name="T111" fmla="*/ 372171 w 604011"/>
                    <a:gd name="T112" fmla="*/ 372171 w 604011"/>
                    <a:gd name="T113" fmla="*/ 372171 w 6040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18" h="618">
                      <a:moveTo>
                        <a:pt x="618" y="309"/>
                      </a:moveTo>
                      <a:cubicBezTo>
                        <a:pt x="618" y="344"/>
                        <a:pt x="590" y="372"/>
                        <a:pt x="555" y="372"/>
                      </a:cubicBezTo>
                      <a:cubicBezTo>
                        <a:pt x="529" y="372"/>
                        <a:pt x="507" y="356"/>
                        <a:pt x="498" y="334"/>
                      </a:cubicBezTo>
                      <a:lnTo>
                        <a:pt x="455" y="334"/>
                      </a:lnTo>
                      <a:cubicBezTo>
                        <a:pt x="451" y="356"/>
                        <a:pt x="442" y="377"/>
                        <a:pt x="430" y="395"/>
                      </a:cubicBezTo>
                      <a:lnTo>
                        <a:pt x="460" y="425"/>
                      </a:lnTo>
                      <a:cubicBezTo>
                        <a:pt x="482" y="416"/>
                        <a:pt x="509" y="421"/>
                        <a:pt x="528" y="439"/>
                      </a:cubicBezTo>
                      <a:cubicBezTo>
                        <a:pt x="552" y="463"/>
                        <a:pt x="552" y="503"/>
                        <a:pt x="528" y="528"/>
                      </a:cubicBezTo>
                      <a:cubicBezTo>
                        <a:pt x="503" y="552"/>
                        <a:pt x="463" y="552"/>
                        <a:pt x="439" y="528"/>
                      </a:cubicBezTo>
                      <a:cubicBezTo>
                        <a:pt x="421" y="509"/>
                        <a:pt x="416" y="482"/>
                        <a:pt x="425" y="460"/>
                      </a:cubicBezTo>
                      <a:lnTo>
                        <a:pt x="395" y="430"/>
                      </a:lnTo>
                      <a:cubicBezTo>
                        <a:pt x="377" y="442"/>
                        <a:pt x="356" y="451"/>
                        <a:pt x="334" y="455"/>
                      </a:cubicBezTo>
                      <a:lnTo>
                        <a:pt x="334" y="498"/>
                      </a:lnTo>
                      <a:cubicBezTo>
                        <a:pt x="356" y="507"/>
                        <a:pt x="372" y="529"/>
                        <a:pt x="372" y="555"/>
                      </a:cubicBezTo>
                      <a:cubicBezTo>
                        <a:pt x="372" y="590"/>
                        <a:pt x="344" y="618"/>
                        <a:pt x="309" y="618"/>
                      </a:cubicBezTo>
                      <a:cubicBezTo>
                        <a:pt x="274" y="618"/>
                        <a:pt x="246" y="590"/>
                        <a:pt x="246" y="555"/>
                      </a:cubicBezTo>
                      <a:cubicBezTo>
                        <a:pt x="246" y="529"/>
                        <a:pt x="262" y="507"/>
                        <a:pt x="285" y="498"/>
                      </a:cubicBezTo>
                      <a:lnTo>
                        <a:pt x="285" y="455"/>
                      </a:lnTo>
                      <a:cubicBezTo>
                        <a:pt x="262" y="451"/>
                        <a:pt x="241" y="442"/>
                        <a:pt x="223" y="430"/>
                      </a:cubicBezTo>
                      <a:lnTo>
                        <a:pt x="193" y="460"/>
                      </a:lnTo>
                      <a:cubicBezTo>
                        <a:pt x="202" y="482"/>
                        <a:pt x="198" y="509"/>
                        <a:pt x="179" y="528"/>
                      </a:cubicBezTo>
                      <a:cubicBezTo>
                        <a:pt x="155" y="552"/>
                        <a:pt x="115" y="552"/>
                        <a:pt x="91" y="528"/>
                      </a:cubicBezTo>
                      <a:cubicBezTo>
                        <a:pt x="66" y="503"/>
                        <a:pt x="66" y="463"/>
                        <a:pt x="91" y="439"/>
                      </a:cubicBezTo>
                      <a:cubicBezTo>
                        <a:pt x="109" y="421"/>
                        <a:pt x="136" y="416"/>
                        <a:pt x="158" y="425"/>
                      </a:cubicBezTo>
                      <a:lnTo>
                        <a:pt x="189" y="395"/>
                      </a:lnTo>
                      <a:cubicBezTo>
                        <a:pt x="176" y="377"/>
                        <a:pt x="167" y="356"/>
                        <a:pt x="163" y="334"/>
                      </a:cubicBezTo>
                      <a:lnTo>
                        <a:pt x="121" y="334"/>
                      </a:lnTo>
                      <a:cubicBezTo>
                        <a:pt x="111" y="356"/>
                        <a:pt x="89" y="372"/>
                        <a:pt x="63" y="372"/>
                      </a:cubicBezTo>
                      <a:cubicBezTo>
                        <a:pt x="28" y="372"/>
                        <a:pt x="0" y="344"/>
                        <a:pt x="0" y="309"/>
                      </a:cubicBezTo>
                      <a:cubicBezTo>
                        <a:pt x="0" y="274"/>
                        <a:pt x="28" y="246"/>
                        <a:pt x="63" y="246"/>
                      </a:cubicBezTo>
                      <a:cubicBezTo>
                        <a:pt x="89" y="246"/>
                        <a:pt x="111" y="262"/>
                        <a:pt x="121" y="285"/>
                      </a:cubicBezTo>
                      <a:lnTo>
                        <a:pt x="163" y="285"/>
                      </a:lnTo>
                      <a:cubicBezTo>
                        <a:pt x="167" y="262"/>
                        <a:pt x="176" y="241"/>
                        <a:pt x="189" y="223"/>
                      </a:cubicBezTo>
                      <a:lnTo>
                        <a:pt x="158" y="193"/>
                      </a:lnTo>
                      <a:cubicBezTo>
                        <a:pt x="136" y="202"/>
                        <a:pt x="109" y="198"/>
                        <a:pt x="91" y="179"/>
                      </a:cubicBezTo>
                      <a:cubicBezTo>
                        <a:pt x="66" y="155"/>
                        <a:pt x="66" y="115"/>
                        <a:pt x="91" y="91"/>
                      </a:cubicBezTo>
                      <a:cubicBezTo>
                        <a:pt x="115" y="66"/>
                        <a:pt x="155" y="66"/>
                        <a:pt x="179" y="91"/>
                      </a:cubicBezTo>
                      <a:cubicBezTo>
                        <a:pt x="198" y="109"/>
                        <a:pt x="202" y="136"/>
                        <a:pt x="193" y="158"/>
                      </a:cubicBezTo>
                      <a:lnTo>
                        <a:pt x="223" y="189"/>
                      </a:lnTo>
                      <a:cubicBezTo>
                        <a:pt x="241" y="176"/>
                        <a:pt x="262" y="167"/>
                        <a:pt x="285" y="163"/>
                      </a:cubicBezTo>
                      <a:lnTo>
                        <a:pt x="285" y="121"/>
                      </a:lnTo>
                      <a:cubicBezTo>
                        <a:pt x="262" y="111"/>
                        <a:pt x="246" y="89"/>
                        <a:pt x="246" y="63"/>
                      </a:cubicBezTo>
                      <a:cubicBezTo>
                        <a:pt x="246" y="28"/>
                        <a:pt x="274" y="0"/>
                        <a:pt x="309" y="0"/>
                      </a:cubicBezTo>
                      <a:cubicBezTo>
                        <a:pt x="344" y="0"/>
                        <a:pt x="372" y="28"/>
                        <a:pt x="372" y="63"/>
                      </a:cubicBezTo>
                      <a:cubicBezTo>
                        <a:pt x="372" y="89"/>
                        <a:pt x="356" y="111"/>
                        <a:pt x="334" y="121"/>
                      </a:cubicBezTo>
                      <a:lnTo>
                        <a:pt x="334" y="163"/>
                      </a:lnTo>
                      <a:cubicBezTo>
                        <a:pt x="356" y="167"/>
                        <a:pt x="377" y="176"/>
                        <a:pt x="395" y="189"/>
                      </a:cubicBezTo>
                      <a:lnTo>
                        <a:pt x="425" y="158"/>
                      </a:lnTo>
                      <a:cubicBezTo>
                        <a:pt x="416" y="136"/>
                        <a:pt x="421" y="109"/>
                        <a:pt x="439" y="91"/>
                      </a:cubicBezTo>
                      <a:cubicBezTo>
                        <a:pt x="463" y="66"/>
                        <a:pt x="503" y="66"/>
                        <a:pt x="528" y="91"/>
                      </a:cubicBezTo>
                      <a:cubicBezTo>
                        <a:pt x="552" y="115"/>
                        <a:pt x="552" y="155"/>
                        <a:pt x="528" y="179"/>
                      </a:cubicBezTo>
                      <a:cubicBezTo>
                        <a:pt x="509" y="198"/>
                        <a:pt x="482" y="202"/>
                        <a:pt x="460" y="193"/>
                      </a:cubicBezTo>
                      <a:lnTo>
                        <a:pt x="430" y="223"/>
                      </a:lnTo>
                      <a:cubicBezTo>
                        <a:pt x="442" y="241"/>
                        <a:pt x="451" y="262"/>
                        <a:pt x="455" y="285"/>
                      </a:cubicBezTo>
                      <a:lnTo>
                        <a:pt x="498" y="285"/>
                      </a:lnTo>
                      <a:cubicBezTo>
                        <a:pt x="507" y="262"/>
                        <a:pt x="529" y="246"/>
                        <a:pt x="555" y="246"/>
                      </a:cubicBezTo>
                      <a:cubicBezTo>
                        <a:pt x="590" y="246"/>
                        <a:pt x="618" y="274"/>
                        <a:pt x="618" y="309"/>
                      </a:cubicBezTo>
                      <a:close/>
                    </a:path>
                  </a:pathLst>
                </a:custGeom>
                <a:solidFill>
                  <a:srgbClr val="FC6E3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7" name="virus-molecule_65950"/>
                <p:cNvSpPr/>
                <p:nvPr/>
              </p:nvSpPr>
              <p:spPr>
                <a:xfrm>
                  <a:off x="1849441" y="2360457"/>
                  <a:ext cx="162016" cy="161763"/>
                </a:xfrm>
                <a:custGeom>
                  <a:avLst/>
                  <a:gdLst>
                    <a:gd name="T0" fmla="*/ 372171 w 604011"/>
                    <a:gd name="T1" fmla="*/ 372171 w 604011"/>
                    <a:gd name="T2" fmla="*/ 372171 w 604011"/>
                    <a:gd name="T3" fmla="*/ 372171 w 604011"/>
                    <a:gd name="T4" fmla="*/ 372171 w 604011"/>
                    <a:gd name="T5" fmla="*/ 372171 w 604011"/>
                    <a:gd name="T6" fmla="*/ 372171 w 604011"/>
                    <a:gd name="T7" fmla="*/ 372171 w 604011"/>
                    <a:gd name="T8" fmla="*/ 372171 w 604011"/>
                    <a:gd name="T9" fmla="*/ 372171 w 604011"/>
                    <a:gd name="T10" fmla="*/ 372171 w 604011"/>
                    <a:gd name="T11" fmla="*/ 372171 w 604011"/>
                    <a:gd name="T12" fmla="*/ 372171 w 604011"/>
                    <a:gd name="T13" fmla="*/ 372171 w 604011"/>
                    <a:gd name="T14" fmla="*/ 372171 w 604011"/>
                    <a:gd name="T15" fmla="*/ 372171 w 604011"/>
                    <a:gd name="T16" fmla="*/ 372171 w 604011"/>
                    <a:gd name="T17" fmla="*/ 372171 w 604011"/>
                    <a:gd name="T18" fmla="*/ 372171 w 604011"/>
                    <a:gd name="T19" fmla="*/ 372171 w 604011"/>
                    <a:gd name="T20" fmla="*/ 372171 w 604011"/>
                    <a:gd name="T21" fmla="*/ 372171 w 604011"/>
                    <a:gd name="T22" fmla="*/ 372171 w 604011"/>
                    <a:gd name="T23" fmla="*/ 372171 w 604011"/>
                    <a:gd name="T24" fmla="*/ 372171 w 604011"/>
                    <a:gd name="T25" fmla="*/ 372171 w 604011"/>
                    <a:gd name="T26" fmla="*/ 372171 w 604011"/>
                    <a:gd name="T27" fmla="*/ 372171 w 604011"/>
                    <a:gd name="T28" fmla="*/ 372171 w 604011"/>
                    <a:gd name="T29" fmla="*/ 372171 w 604011"/>
                    <a:gd name="T30" fmla="*/ 372171 w 604011"/>
                    <a:gd name="T31" fmla="*/ 372171 w 604011"/>
                    <a:gd name="T32" fmla="*/ 372171 w 604011"/>
                    <a:gd name="T33" fmla="*/ 372171 w 604011"/>
                    <a:gd name="T34" fmla="*/ 372171 w 604011"/>
                    <a:gd name="T35" fmla="*/ 372171 w 604011"/>
                    <a:gd name="T36" fmla="*/ 372171 w 604011"/>
                    <a:gd name="T37" fmla="*/ 372171 w 604011"/>
                    <a:gd name="T38" fmla="*/ 372171 w 604011"/>
                    <a:gd name="T39" fmla="*/ 372171 w 604011"/>
                    <a:gd name="T40" fmla="*/ 372171 w 604011"/>
                    <a:gd name="T41" fmla="*/ 372171 w 604011"/>
                    <a:gd name="T42" fmla="*/ 372171 w 604011"/>
                    <a:gd name="T43" fmla="*/ 372171 w 604011"/>
                    <a:gd name="T44" fmla="*/ 372171 w 604011"/>
                    <a:gd name="T45" fmla="*/ 372171 w 604011"/>
                    <a:gd name="T46" fmla="*/ 372171 w 604011"/>
                    <a:gd name="T47" fmla="*/ 372171 w 604011"/>
                    <a:gd name="T48" fmla="*/ 372171 w 604011"/>
                    <a:gd name="T49" fmla="*/ 372171 w 604011"/>
                    <a:gd name="T50" fmla="*/ 372171 w 604011"/>
                    <a:gd name="T51" fmla="*/ 372171 w 604011"/>
                    <a:gd name="T52" fmla="*/ 372171 w 604011"/>
                    <a:gd name="T53" fmla="*/ 372171 w 604011"/>
                    <a:gd name="T54" fmla="*/ 372171 w 604011"/>
                    <a:gd name="T55" fmla="*/ 372171 w 604011"/>
                    <a:gd name="T56" fmla="*/ 372171 w 604011"/>
                    <a:gd name="T57" fmla="*/ 372171 w 604011"/>
                    <a:gd name="T58" fmla="*/ 372171 w 604011"/>
                    <a:gd name="T59" fmla="*/ 372171 w 604011"/>
                    <a:gd name="T60" fmla="*/ 372171 w 604011"/>
                    <a:gd name="T61" fmla="*/ 372171 w 604011"/>
                    <a:gd name="T62" fmla="*/ 372171 w 604011"/>
                    <a:gd name="T63" fmla="*/ 372171 w 604011"/>
                    <a:gd name="T64" fmla="*/ 372171 w 604011"/>
                    <a:gd name="T65" fmla="*/ 372171 w 604011"/>
                    <a:gd name="T66" fmla="*/ 372171 w 604011"/>
                    <a:gd name="T67" fmla="*/ 372171 w 604011"/>
                    <a:gd name="T68" fmla="*/ 372171 w 604011"/>
                    <a:gd name="T69" fmla="*/ 372171 w 604011"/>
                    <a:gd name="T70" fmla="*/ 372171 w 604011"/>
                    <a:gd name="T71" fmla="*/ 372171 w 604011"/>
                    <a:gd name="T72" fmla="*/ 372171 w 604011"/>
                    <a:gd name="T73" fmla="*/ 372171 w 604011"/>
                    <a:gd name="T74" fmla="*/ 372171 w 604011"/>
                    <a:gd name="T75" fmla="*/ 372171 w 604011"/>
                    <a:gd name="T76" fmla="*/ 372171 w 604011"/>
                    <a:gd name="T77" fmla="*/ 372171 w 604011"/>
                    <a:gd name="T78" fmla="*/ 372171 w 604011"/>
                    <a:gd name="T79" fmla="*/ 372171 w 604011"/>
                    <a:gd name="T80" fmla="*/ 372171 w 604011"/>
                    <a:gd name="T81" fmla="*/ 372171 w 604011"/>
                    <a:gd name="T82" fmla="*/ 372171 w 604011"/>
                    <a:gd name="T83" fmla="*/ 372171 w 604011"/>
                    <a:gd name="T84" fmla="*/ 372171 w 604011"/>
                    <a:gd name="T85" fmla="*/ 372171 w 604011"/>
                    <a:gd name="T86" fmla="*/ 372171 w 604011"/>
                    <a:gd name="T87" fmla="*/ 372171 w 604011"/>
                    <a:gd name="T88" fmla="*/ 372171 w 604011"/>
                    <a:gd name="T89" fmla="*/ 372171 w 604011"/>
                    <a:gd name="T90" fmla="*/ 372171 w 604011"/>
                    <a:gd name="T91" fmla="*/ 372171 w 604011"/>
                    <a:gd name="T92" fmla="*/ 372171 w 604011"/>
                    <a:gd name="T93" fmla="*/ 372171 w 604011"/>
                    <a:gd name="T94" fmla="*/ 372171 w 604011"/>
                    <a:gd name="T95" fmla="*/ 372171 w 604011"/>
                    <a:gd name="T96" fmla="*/ 372171 w 604011"/>
                    <a:gd name="T97" fmla="*/ 372171 w 604011"/>
                    <a:gd name="T98" fmla="*/ 372171 w 604011"/>
                    <a:gd name="T99" fmla="*/ 372171 w 604011"/>
                    <a:gd name="T100" fmla="*/ 372171 w 604011"/>
                    <a:gd name="T101" fmla="*/ 372171 w 604011"/>
                    <a:gd name="T102" fmla="*/ 372171 w 604011"/>
                    <a:gd name="T103" fmla="*/ 372171 w 604011"/>
                    <a:gd name="T104" fmla="*/ 372171 w 604011"/>
                    <a:gd name="T105" fmla="*/ 372171 w 604011"/>
                    <a:gd name="T106" fmla="*/ 372171 w 604011"/>
                    <a:gd name="T107" fmla="*/ 372171 w 604011"/>
                    <a:gd name="T108" fmla="*/ 372171 w 604011"/>
                    <a:gd name="T109" fmla="*/ 372171 w 604011"/>
                    <a:gd name="T110" fmla="*/ 372171 w 604011"/>
                    <a:gd name="T111" fmla="*/ 372171 w 604011"/>
                    <a:gd name="T112" fmla="*/ 372171 w 604011"/>
                    <a:gd name="T113" fmla="*/ 372171 w 6040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18" h="618">
                      <a:moveTo>
                        <a:pt x="618" y="309"/>
                      </a:moveTo>
                      <a:cubicBezTo>
                        <a:pt x="618" y="344"/>
                        <a:pt x="590" y="372"/>
                        <a:pt x="555" y="372"/>
                      </a:cubicBezTo>
                      <a:cubicBezTo>
                        <a:pt x="529" y="372"/>
                        <a:pt x="507" y="356"/>
                        <a:pt x="498" y="334"/>
                      </a:cubicBezTo>
                      <a:lnTo>
                        <a:pt x="455" y="334"/>
                      </a:lnTo>
                      <a:cubicBezTo>
                        <a:pt x="451" y="356"/>
                        <a:pt x="442" y="377"/>
                        <a:pt x="430" y="395"/>
                      </a:cubicBezTo>
                      <a:lnTo>
                        <a:pt x="460" y="425"/>
                      </a:lnTo>
                      <a:cubicBezTo>
                        <a:pt x="482" y="416"/>
                        <a:pt x="509" y="421"/>
                        <a:pt x="528" y="439"/>
                      </a:cubicBezTo>
                      <a:cubicBezTo>
                        <a:pt x="552" y="463"/>
                        <a:pt x="552" y="503"/>
                        <a:pt x="528" y="528"/>
                      </a:cubicBezTo>
                      <a:cubicBezTo>
                        <a:pt x="503" y="552"/>
                        <a:pt x="463" y="552"/>
                        <a:pt x="439" y="528"/>
                      </a:cubicBezTo>
                      <a:cubicBezTo>
                        <a:pt x="421" y="509"/>
                        <a:pt x="416" y="482"/>
                        <a:pt x="425" y="460"/>
                      </a:cubicBezTo>
                      <a:lnTo>
                        <a:pt x="395" y="430"/>
                      </a:lnTo>
                      <a:cubicBezTo>
                        <a:pt x="377" y="442"/>
                        <a:pt x="356" y="451"/>
                        <a:pt x="334" y="455"/>
                      </a:cubicBezTo>
                      <a:lnTo>
                        <a:pt x="334" y="498"/>
                      </a:lnTo>
                      <a:cubicBezTo>
                        <a:pt x="356" y="507"/>
                        <a:pt x="372" y="529"/>
                        <a:pt x="372" y="555"/>
                      </a:cubicBezTo>
                      <a:cubicBezTo>
                        <a:pt x="372" y="590"/>
                        <a:pt x="344" y="618"/>
                        <a:pt x="309" y="618"/>
                      </a:cubicBezTo>
                      <a:cubicBezTo>
                        <a:pt x="274" y="618"/>
                        <a:pt x="246" y="590"/>
                        <a:pt x="246" y="555"/>
                      </a:cubicBezTo>
                      <a:cubicBezTo>
                        <a:pt x="246" y="529"/>
                        <a:pt x="262" y="507"/>
                        <a:pt x="285" y="498"/>
                      </a:cubicBezTo>
                      <a:lnTo>
                        <a:pt x="285" y="455"/>
                      </a:lnTo>
                      <a:cubicBezTo>
                        <a:pt x="262" y="451"/>
                        <a:pt x="241" y="442"/>
                        <a:pt x="223" y="430"/>
                      </a:cubicBezTo>
                      <a:lnTo>
                        <a:pt x="193" y="460"/>
                      </a:lnTo>
                      <a:cubicBezTo>
                        <a:pt x="202" y="482"/>
                        <a:pt x="198" y="509"/>
                        <a:pt x="179" y="528"/>
                      </a:cubicBezTo>
                      <a:cubicBezTo>
                        <a:pt x="155" y="552"/>
                        <a:pt x="115" y="552"/>
                        <a:pt x="91" y="528"/>
                      </a:cubicBezTo>
                      <a:cubicBezTo>
                        <a:pt x="66" y="503"/>
                        <a:pt x="66" y="463"/>
                        <a:pt x="91" y="439"/>
                      </a:cubicBezTo>
                      <a:cubicBezTo>
                        <a:pt x="109" y="421"/>
                        <a:pt x="136" y="416"/>
                        <a:pt x="158" y="425"/>
                      </a:cubicBezTo>
                      <a:lnTo>
                        <a:pt x="189" y="395"/>
                      </a:lnTo>
                      <a:cubicBezTo>
                        <a:pt x="176" y="377"/>
                        <a:pt x="167" y="356"/>
                        <a:pt x="163" y="334"/>
                      </a:cubicBezTo>
                      <a:lnTo>
                        <a:pt x="121" y="334"/>
                      </a:lnTo>
                      <a:cubicBezTo>
                        <a:pt x="111" y="356"/>
                        <a:pt x="89" y="372"/>
                        <a:pt x="63" y="372"/>
                      </a:cubicBezTo>
                      <a:cubicBezTo>
                        <a:pt x="28" y="372"/>
                        <a:pt x="0" y="344"/>
                        <a:pt x="0" y="309"/>
                      </a:cubicBezTo>
                      <a:cubicBezTo>
                        <a:pt x="0" y="274"/>
                        <a:pt x="28" y="246"/>
                        <a:pt x="63" y="246"/>
                      </a:cubicBezTo>
                      <a:cubicBezTo>
                        <a:pt x="89" y="246"/>
                        <a:pt x="111" y="262"/>
                        <a:pt x="121" y="285"/>
                      </a:cubicBezTo>
                      <a:lnTo>
                        <a:pt x="163" y="285"/>
                      </a:lnTo>
                      <a:cubicBezTo>
                        <a:pt x="167" y="262"/>
                        <a:pt x="176" y="241"/>
                        <a:pt x="189" y="223"/>
                      </a:cubicBezTo>
                      <a:lnTo>
                        <a:pt x="158" y="193"/>
                      </a:lnTo>
                      <a:cubicBezTo>
                        <a:pt x="136" y="202"/>
                        <a:pt x="109" y="198"/>
                        <a:pt x="91" y="179"/>
                      </a:cubicBezTo>
                      <a:cubicBezTo>
                        <a:pt x="66" y="155"/>
                        <a:pt x="66" y="115"/>
                        <a:pt x="91" y="91"/>
                      </a:cubicBezTo>
                      <a:cubicBezTo>
                        <a:pt x="115" y="66"/>
                        <a:pt x="155" y="66"/>
                        <a:pt x="179" y="91"/>
                      </a:cubicBezTo>
                      <a:cubicBezTo>
                        <a:pt x="198" y="109"/>
                        <a:pt x="202" y="136"/>
                        <a:pt x="193" y="158"/>
                      </a:cubicBezTo>
                      <a:lnTo>
                        <a:pt x="223" y="189"/>
                      </a:lnTo>
                      <a:cubicBezTo>
                        <a:pt x="241" y="176"/>
                        <a:pt x="262" y="167"/>
                        <a:pt x="285" y="163"/>
                      </a:cubicBezTo>
                      <a:lnTo>
                        <a:pt x="285" y="121"/>
                      </a:lnTo>
                      <a:cubicBezTo>
                        <a:pt x="262" y="111"/>
                        <a:pt x="246" y="89"/>
                        <a:pt x="246" y="63"/>
                      </a:cubicBezTo>
                      <a:cubicBezTo>
                        <a:pt x="246" y="28"/>
                        <a:pt x="274" y="0"/>
                        <a:pt x="309" y="0"/>
                      </a:cubicBezTo>
                      <a:cubicBezTo>
                        <a:pt x="344" y="0"/>
                        <a:pt x="372" y="28"/>
                        <a:pt x="372" y="63"/>
                      </a:cubicBezTo>
                      <a:cubicBezTo>
                        <a:pt x="372" y="89"/>
                        <a:pt x="356" y="111"/>
                        <a:pt x="334" y="121"/>
                      </a:cubicBezTo>
                      <a:lnTo>
                        <a:pt x="334" y="163"/>
                      </a:lnTo>
                      <a:cubicBezTo>
                        <a:pt x="356" y="167"/>
                        <a:pt x="377" y="176"/>
                        <a:pt x="395" y="189"/>
                      </a:cubicBezTo>
                      <a:lnTo>
                        <a:pt x="425" y="158"/>
                      </a:lnTo>
                      <a:cubicBezTo>
                        <a:pt x="416" y="136"/>
                        <a:pt x="421" y="109"/>
                        <a:pt x="439" y="91"/>
                      </a:cubicBezTo>
                      <a:cubicBezTo>
                        <a:pt x="463" y="66"/>
                        <a:pt x="503" y="66"/>
                        <a:pt x="528" y="91"/>
                      </a:cubicBezTo>
                      <a:cubicBezTo>
                        <a:pt x="552" y="115"/>
                        <a:pt x="552" y="155"/>
                        <a:pt x="528" y="179"/>
                      </a:cubicBezTo>
                      <a:cubicBezTo>
                        <a:pt x="509" y="198"/>
                        <a:pt x="482" y="202"/>
                        <a:pt x="460" y="193"/>
                      </a:cubicBezTo>
                      <a:lnTo>
                        <a:pt x="430" y="223"/>
                      </a:lnTo>
                      <a:cubicBezTo>
                        <a:pt x="442" y="241"/>
                        <a:pt x="451" y="262"/>
                        <a:pt x="455" y="285"/>
                      </a:cubicBezTo>
                      <a:lnTo>
                        <a:pt x="498" y="285"/>
                      </a:lnTo>
                      <a:cubicBezTo>
                        <a:pt x="507" y="262"/>
                        <a:pt x="529" y="246"/>
                        <a:pt x="555" y="246"/>
                      </a:cubicBezTo>
                      <a:cubicBezTo>
                        <a:pt x="590" y="246"/>
                        <a:pt x="618" y="274"/>
                        <a:pt x="618" y="309"/>
                      </a:cubicBezTo>
                      <a:close/>
                    </a:path>
                  </a:pathLst>
                </a:custGeom>
                <a:solidFill>
                  <a:srgbClr val="FC6E3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sp>
          <p:nvSpPr>
            <p:cNvPr id="42" name="文本框 41"/>
            <p:cNvSpPr txBox="1"/>
            <p:nvPr/>
          </p:nvSpPr>
          <p:spPr>
            <a:xfrm>
              <a:off x="1729274" y="2659404"/>
              <a:ext cx="856764" cy="602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rPr>
                <a:t>04</a:t>
              </a:r>
              <a:endParaRPr lang="zh-CN" altLang="en-US" sz="240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600643" y="729966"/>
            <a:ext cx="3924300" cy="857618"/>
            <a:chOff x="1624359" y="797578"/>
            <a:chExt cx="3924300" cy="857618"/>
          </a:xfrm>
        </p:grpSpPr>
        <p:sp>
          <p:nvSpPr>
            <p:cNvPr id="81" name="文本框 80"/>
            <p:cNvSpPr txBox="1"/>
            <p:nvPr/>
          </p:nvSpPr>
          <p:spPr>
            <a:xfrm>
              <a:off x="1624359" y="1133226"/>
              <a:ext cx="388620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rPr>
                <a:t>夏季防溺水</a:t>
              </a:r>
              <a:endPara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1662459" y="797578"/>
              <a:ext cx="3886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000" spc="600">
                  <a:solidFill>
                    <a:srgbClr val="FC6E3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rPr>
                <a:t>PART.</a:t>
              </a:r>
              <a:endParaRPr lang="zh-CN" altLang="en-US" sz="2000" spc="600">
                <a:solidFill>
                  <a:srgbClr val="FC6E3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92371" y="1930801"/>
            <a:ext cx="6973904" cy="694055"/>
            <a:chOff x="1308485" y="2262576"/>
            <a:chExt cx="6973904" cy="694055"/>
          </a:xfrm>
        </p:grpSpPr>
        <p:sp>
          <p:nvSpPr>
            <p:cNvPr id="35" name="矩形 34"/>
            <p:cNvSpPr/>
            <p:nvPr/>
          </p:nvSpPr>
          <p:spPr>
            <a:xfrm>
              <a:off x="1539914" y="2262576"/>
              <a:ext cx="6742475" cy="694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  <a:hlinkClick r:id="rId4" action="ppaction://hlinkfile"/>
                </a:rPr>
                <a:t>家中溺水</a:t>
              </a:r>
              <a:endPara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endParaRPr>
            </a:p>
          </p:txBody>
        </p:sp>
        <p:sp>
          <p:nvSpPr>
            <p:cNvPr id="31" name="virus-molecule_65950"/>
            <p:cNvSpPr/>
            <p:nvPr/>
          </p:nvSpPr>
          <p:spPr>
            <a:xfrm>
              <a:off x="1308485" y="2532201"/>
              <a:ext cx="230409" cy="230049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  <a:gd name="T30" fmla="*/ 372171 w 604011"/>
                <a:gd name="T31" fmla="*/ 372171 w 604011"/>
                <a:gd name="T32" fmla="*/ 372171 w 604011"/>
                <a:gd name="T33" fmla="*/ 372171 w 604011"/>
                <a:gd name="T34" fmla="*/ 372171 w 604011"/>
                <a:gd name="T35" fmla="*/ 372171 w 604011"/>
                <a:gd name="T36" fmla="*/ 372171 w 604011"/>
                <a:gd name="T37" fmla="*/ 372171 w 604011"/>
                <a:gd name="T38" fmla="*/ 372171 w 604011"/>
                <a:gd name="T39" fmla="*/ 372171 w 604011"/>
                <a:gd name="T40" fmla="*/ 372171 w 604011"/>
                <a:gd name="T41" fmla="*/ 372171 w 604011"/>
                <a:gd name="T42" fmla="*/ 372171 w 604011"/>
                <a:gd name="T43" fmla="*/ 372171 w 604011"/>
                <a:gd name="T44" fmla="*/ 372171 w 604011"/>
                <a:gd name="T45" fmla="*/ 372171 w 604011"/>
                <a:gd name="T46" fmla="*/ 372171 w 604011"/>
                <a:gd name="T47" fmla="*/ 372171 w 604011"/>
                <a:gd name="T48" fmla="*/ 372171 w 604011"/>
                <a:gd name="T49" fmla="*/ 372171 w 604011"/>
                <a:gd name="T50" fmla="*/ 372171 w 604011"/>
                <a:gd name="T51" fmla="*/ 372171 w 604011"/>
                <a:gd name="T52" fmla="*/ 372171 w 604011"/>
                <a:gd name="T53" fmla="*/ 372171 w 604011"/>
                <a:gd name="T54" fmla="*/ 372171 w 604011"/>
                <a:gd name="T55" fmla="*/ 372171 w 604011"/>
                <a:gd name="T56" fmla="*/ 372171 w 604011"/>
                <a:gd name="T57" fmla="*/ 372171 w 604011"/>
                <a:gd name="T58" fmla="*/ 372171 w 604011"/>
                <a:gd name="T59" fmla="*/ 372171 w 604011"/>
                <a:gd name="T60" fmla="*/ 372171 w 604011"/>
                <a:gd name="T61" fmla="*/ 372171 w 604011"/>
                <a:gd name="T62" fmla="*/ 372171 w 604011"/>
                <a:gd name="T63" fmla="*/ 372171 w 604011"/>
                <a:gd name="T64" fmla="*/ 372171 w 604011"/>
                <a:gd name="T65" fmla="*/ 372171 w 604011"/>
                <a:gd name="T66" fmla="*/ 372171 w 604011"/>
                <a:gd name="T67" fmla="*/ 372171 w 604011"/>
                <a:gd name="T68" fmla="*/ 372171 w 604011"/>
                <a:gd name="T69" fmla="*/ 372171 w 604011"/>
                <a:gd name="T70" fmla="*/ 372171 w 604011"/>
                <a:gd name="T71" fmla="*/ 372171 w 604011"/>
                <a:gd name="T72" fmla="*/ 372171 w 604011"/>
                <a:gd name="T73" fmla="*/ 372171 w 604011"/>
                <a:gd name="T74" fmla="*/ 372171 w 604011"/>
                <a:gd name="T75" fmla="*/ 372171 w 604011"/>
                <a:gd name="T76" fmla="*/ 372171 w 604011"/>
                <a:gd name="T77" fmla="*/ 372171 w 604011"/>
                <a:gd name="T78" fmla="*/ 372171 w 604011"/>
                <a:gd name="T79" fmla="*/ 372171 w 604011"/>
                <a:gd name="T80" fmla="*/ 372171 w 604011"/>
                <a:gd name="T81" fmla="*/ 372171 w 604011"/>
                <a:gd name="T82" fmla="*/ 372171 w 604011"/>
                <a:gd name="T83" fmla="*/ 372171 w 604011"/>
                <a:gd name="T84" fmla="*/ 372171 w 604011"/>
                <a:gd name="T85" fmla="*/ 372171 w 604011"/>
                <a:gd name="T86" fmla="*/ 372171 w 604011"/>
                <a:gd name="T87" fmla="*/ 372171 w 604011"/>
                <a:gd name="T88" fmla="*/ 372171 w 604011"/>
                <a:gd name="T89" fmla="*/ 372171 w 604011"/>
                <a:gd name="T90" fmla="*/ 372171 w 604011"/>
                <a:gd name="T91" fmla="*/ 372171 w 604011"/>
                <a:gd name="T92" fmla="*/ 372171 w 604011"/>
                <a:gd name="T93" fmla="*/ 372171 w 604011"/>
                <a:gd name="T94" fmla="*/ 372171 w 604011"/>
                <a:gd name="T95" fmla="*/ 372171 w 604011"/>
                <a:gd name="T96" fmla="*/ 372171 w 604011"/>
                <a:gd name="T97" fmla="*/ 372171 w 604011"/>
                <a:gd name="T98" fmla="*/ 372171 w 604011"/>
                <a:gd name="T99" fmla="*/ 372171 w 604011"/>
                <a:gd name="T100" fmla="*/ 372171 w 604011"/>
                <a:gd name="T101" fmla="*/ 372171 w 604011"/>
                <a:gd name="T102" fmla="*/ 372171 w 604011"/>
                <a:gd name="T103" fmla="*/ 372171 w 604011"/>
                <a:gd name="T104" fmla="*/ 372171 w 604011"/>
                <a:gd name="T105" fmla="*/ 372171 w 604011"/>
                <a:gd name="T106" fmla="*/ 372171 w 604011"/>
                <a:gd name="T107" fmla="*/ 372171 w 604011"/>
                <a:gd name="T108" fmla="*/ 372171 w 604011"/>
                <a:gd name="T109" fmla="*/ 372171 w 604011"/>
                <a:gd name="T110" fmla="*/ 372171 w 604011"/>
                <a:gd name="T111" fmla="*/ 372171 w 604011"/>
                <a:gd name="T112" fmla="*/ 372171 w 604011"/>
                <a:gd name="T113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18" h="618">
                  <a:moveTo>
                    <a:pt x="618" y="309"/>
                  </a:moveTo>
                  <a:cubicBezTo>
                    <a:pt x="618" y="344"/>
                    <a:pt x="590" y="372"/>
                    <a:pt x="555" y="372"/>
                  </a:cubicBezTo>
                  <a:cubicBezTo>
                    <a:pt x="529" y="372"/>
                    <a:pt x="507" y="356"/>
                    <a:pt x="498" y="334"/>
                  </a:cubicBezTo>
                  <a:lnTo>
                    <a:pt x="455" y="334"/>
                  </a:lnTo>
                  <a:cubicBezTo>
                    <a:pt x="451" y="356"/>
                    <a:pt x="442" y="377"/>
                    <a:pt x="430" y="395"/>
                  </a:cubicBezTo>
                  <a:lnTo>
                    <a:pt x="460" y="425"/>
                  </a:lnTo>
                  <a:cubicBezTo>
                    <a:pt x="482" y="416"/>
                    <a:pt x="509" y="421"/>
                    <a:pt x="528" y="439"/>
                  </a:cubicBezTo>
                  <a:cubicBezTo>
                    <a:pt x="552" y="463"/>
                    <a:pt x="552" y="503"/>
                    <a:pt x="528" y="528"/>
                  </a:cubicBezTo>
                  <a:cubicBezTo>
                    <a:pt x="503" y="552"/>
                    <a:pt x="463" y="552"/>
                    <a:pt x="439" y="528"/>
                  </a:cubicBezTo>
                  <a:cubicBezTo>
                    <a:pt x="421" y="509"/>
                    <a:pt x="416" y="482"/>
                    <a:pt x="425" y="460"/>
                  </a:cubicBezTo>
                  <a:lnTo>
                    <a:pt x="395" y="430"/>
                  </a:lnTo>
                  <a:cubicBezTo>
                    <a:pt x="377" y="442"/>
                    <a:pt x="356" y="451"/>
                    <a:pt x="334" y="455"/>
                  </a:cubicBezTo>
                  <a:lnTo>
                    <a:pt x="334" y="498"/>
                  </a:lnTo>
                  <a:cubicBezTo>
                    <a:pt x="356" y="507"/>
                    <a:pt x="372" y="529"/>
                    <a:pt x="372" y="555"/>
                  </a:cubicBezTo>
                  <a:cubicBezTo>
                    <a:pt x="372" y="590"/>
                    <a:pt x="344" y="618"/>
                    <a:pt x="309" y="618"/>
                  </a:cubicBezTo>
                  <a:cubicBezTo>
                    <a:pt x="274" y="618"/>
                    <a:pt x="246" y="590"/>
                    <a:pt x="246" y="555"/>
                  </a:cubicBezTo>
                  <a:cubicBezTo>
                    <a:pt x="246" y="529"/>
                    <a:pt x="262" y="507"/>
                    <a:pt x="285" y="498"/>
                  </a:cubicBezTo>
                  <a:lnTo>
                    <a:pt x="285" y="455"/>
                  </a:lnTo>
                  <a:cubicBezTo>
                    <a:pt x="262" y="451"/>
                    <a:pt x="241" y="442"/>
                    <a:pt x="223" y="430"/>
                  </a:cubicBezTo>
                  <a:lnTo>
                    <a:pt x="193" y="460"/>
                  </a:lnTo>
                  <a:cubicBezTo>
                    <a:pt x="202" y="482"/>
                    <a:pt x="198" y="509"/>
                    <a:pt x="179" y="528"/>
                  </a:cubicBezTo>
                  <a:cubicBezTo>
                    <a:pt x="155" y="552"/>
                    <a:pt x="115" y="552"/>
                    <a:pt x="91" y="528"/>
                  </a:cubicBezTo>
                  <a:cubicBezTo>
                    <a:pt x="66" y="503"/>
                    <a:pt x="66" y="463"/>
                    <a:pt x="91" y="439"/>
                  </a:cubicBezTo>
                  <a:cubicBezTo>
                    <a:pt x="109" y="421"/>
                    <a:pt x="136" y="416"/>
                    <a:pt x="158" y="425"/>
                  </a:cubicBezTo>
                  <a:lnTo>
                    <a:pt x="189" y="395"/>
                  </a:lnTo>
                  <a:cubicBezTo>
                    <a:pt x="176" y="377"/>
                    <a:pt x="167" y="356"/>
                    <a:pt x="163" y="334"/>
                  </a:cubicBezTo>
                  <a:lnTo>
                    <a:pt x="121" y="334"/>
                  </a:lnTo>
                  <a:cubicBezTo>
                    <a:pt x="111" y="356"/>
                    <a:pt x="89" y="372"/>
                    <a:pt x="63" y="372"/>
                  </a:cubicBezTo>
                  <a:cubicBezTo>
                    <a:pt x="28" y="372"/>
                    <a:pt x="0" y="344"/>
                    <a:pt x="0" y="309"/>
                  </a:cubicBezTo>
                  <a:cubicBezTo>
                    <a:pt x="0" y="274"/>
                    <a:pt x="28" y="246"/>
                    <a:pt x="63" y="246"/>
                  </a:cubicBezTo>
                  <a:cubicBezTo>
                    <a:pt x="89" y="246"/>
                    <a:pt x="111" y="262"/>
                    <a:pt x="121" y="285"/>
                  </a:cubicBezTo>
                  <a:lnTo>
                    <a:pt x="163" y="285"/>
                  </a:lnTo>
                  <a:cubicBezTo>
                    <a:pt x="167" y="262"/>
                    <a:pt x="176" y="241"/>
                    <a:pt x="189" y="223"/>
                  </a:cubicBezTo>
                  <a:lnTo>
                    <a:pt x="158" y="193"/>
                  </a:lnTo>
                  <a:cubicBezTo>
                    <a:pt x="136" y="202"/>
                    <a:pt x="109" y="198"/>
                    <a:pt x="91" y="179"/>
                  </a:cubicBezTo>
                  <a:cubicBezTo>
                    <a:pt x="66" y="155"/>
                    <a:pt x="66" y="115"/>
                    <a:pt x="91" y="91"/>
                  </a:cubicBezTo>
                  <a:cubicBezTo>
                    <a:pt x="115" y="66"/>
                    <a:pt x="155" y="66"/>
                    <a:pt x="179" y="91"/>
                  </a:cubicBezTo>
                  <a:cubicBezTo>
                    <a:pt x="198" y="109"/>
                    <a:pt x="202" y="136"/>
                    <a:pt x="193" y="158"/>
                  </a:cubicBezTo>
                  <a:lnTo>
                    <a:pt x="223" y="189"/>
                  </a:lnTo>
                  <a:cubicBezTo>
                    <a:pt x="241" y="176"/>
                    <a:pt x="262" y="167"/>
                    <a:pt x="285" y="163"/>
                  </a:cubicBezTo>
                  <a:lnTo>
                    <a:pt x="285" y="121"/>
                  </a:lnTo>
                  <a:cubicBezTo>
                    <a:pt x="262" y="111"/>
                    <a:pt x="246" y="89"/>
                    <a:pt x="246" y="63"/>
                  </a:cubicBezTo>
                  <a:cubicBezTo>
                    <a:pt x="246" y="28"/>
                    <a:pt x="274" y="0"/>
                    <a:pt x="309" y="0"/>
                  </a:cubicBezTo>
                  <a:cubicBezTo>
                    <a:pt x="344" y="0"/>
                    <a:pt x="372" y="28"/>
                    <a:pt x="372" y="63"/>
                  </a:cubicBezTo>
                  <a:cubicBezTo>
                    <a:pt x="372" y="89"/>
                    <a:pt x="356" y="111"/>
                    <a:pt x="334" y="121"/>
                  </a:cubicBezTo>
                  <a:lnTo>
                    <a:pt x="334" y="163"/>
                  </a:lnTo>
                  <a:cubicBezTo>
                    <a:pt x="356" y="167"/>
                    <a:pt x="377" y="176"/>
                    <a:pt x="395" y="189"/>
                  </a:cubicBezTo>
                  <a:lnTo>
                    <a:pt x="425" y="158"/>
                  </a:lnTo>
                  <a:cubicBezTo>
                    <a:pt x="416" y="136"/>
                    <a:pt x="421" y="109"/>
                    <a:pt x="439" y="91"/>
                  </a:cubicBezTo>
                  <a:cubicBezTo>
                    <a:pt x="463" y="66"/>
                    <a:pt x="503" y="66"/>
                    <a:pt x="528" y="91"/>
                  </a:cubicBezTo>
                  <a:cubicBezTo>
                    <a:pt x="552" y="115"/>
                    <a:pt x="552" y="155"/>
                    <a:pt x="528" y="179"/>
                  </a:cubicBezTo>
                  <a:cubicBezTo>
                    <a:pt x="509" y="198"/>
                    <a:pt x="482" y="202"/>
                    <a:pt x="460" y="193"/>
                  </a:cubicBezTo>
                  <a:lnTo>
                    <a:pt x="430" y="223"/>
                  </a:lnTo>
                  <a:cubicBezTo>
                    <a:pt x="442" y="241"/>
                    <a:pt x="451" y="262"/>
                    <a:pt x="455" y="285"/>
                  </a:cubicBezTo>
                  <a:lnTo>
                    <a:pt x="498" y="285"/>
                  </a:lnTo>
                  <a:cubicBezTo>
                    <a:pt x="507" y="262"/>
                    <a:pt x="529" y="246"/>
                    <a:pt x="555" y="246"/>
                  </a:cubicBezTo>
                  <a:cubicBezTo>
                    <a:pt x="590" y="246"/>
                    <a:pt x="618" y="274"/>
                    <a:pt x="618" y="309"/>
                  </a:cubicBezTo>
                  <a:close/>
                </a:path>
              </a:pathLst>
            </a:custGeom>
            <a:solidFill>
              <a:srgbClr val="FC6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</p:grpSp>
      <p:cxnSp>
        <p:nvCxnSpPr>
          <p:cNvPr id="20" name="直接连接符 19"/>
          <p:cNvCxnSpPr/>
          <p:nvPr>
            <p:custDataLst>
              <p:tags r:id="rId5"/>
            </p:custDataLst>
          </p:nvPr>
        </p:nvCxnSpPr>
        <p:spPr>
          <a:xfrm>
            <a:off x="3243610" y="2307265"/>
            <a:ext cx="488188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TG-2023-08-01-1136372641690861003363">
            <a:hlinkClick r:id="" action="ppaction://media"/>
          </p:cNvPr>
          <p:cNvPicPr/>
          <p:nvPr>
            <a:vide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334375" y="0"/>
            <a:ext cx="3857625" cy="6858000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10"/>
            </p:custDataLst>
          </p:nvPr>
        </p:nvSpPr>
        <p:spPr>
          <a:xfrm>
            <a:off x="918210" y="2777490"/>
            <a:ext cx="7207250" cy="34074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457200" algn="l">
              <a:buClrTx/>
              <a:buSzTx/>
              <a:buNone/>
            </a:pP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457200" algn="l">
              <a:buClrTx/>
              <a:buSzTx/>
              <a:buNone/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有些人家里面为了节约用水或是担心停水，习惯在厨房、厕所里用盆子或桶儿存水。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57200" algn="l">
              <a:buClrTx/>
              <a:buSzTx/>
              <a:buNone/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如果家里有低龄的幼儿，尤其是有刚刚学会走路、爱东翻西爬的好奇宝宝，那么这桶水就完全可能成为一个致命的容器。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1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28" fill="hold" display="1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  <p:bldLst>
      <p:bldP spid="19" grpId="0"/>
      <p:bldP spid="1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\\192.168.1.28\g\编辑\漫画素材\jpg-小图\溺水、急救\3-20(4).jpg"/>
          <p:cNvPicPr>
            <a:picLocks noChangeAspect="1" noChangeArrowheads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 bwMode="auto">
          <a:xfrm>
            <a:off x="-140299" y="-2665"/>
            <a:ext cx="12424426" cy="698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1282967" y="0"/>
            <a:ext cx="6059943" cy="2405798"/>
            <a:chOff x="1587767" y="0"/>
            <a:chExt cx="6059943" cy="240579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1587767" y="0"/>
              <a:ext cx="6059943" cy="2405798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2152515" y="1304499"/>
              <a:ext cx="510909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选择正规、安全的游泳场所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292100" y="333114"/>
            <a:ext cx="11607800" cy="6191773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674877" y="764689"/>
            <a:ext cx="913467" cy="789423"/>
            <a:chOff x="1389901" y="2360457"/>
            <a:chExt cx="1196137" cy="1033708"/>
          </a:xfrm>
        </p:grpSpPr>
        <p:grpSp>
          <p:nvGrpSpPr>
            <p:cNvPr id="11" name="组合 10"/>
            <p:cNvGrpSpPr/>
            <p:nvPr/>
          </p:nvGrpSpPr>
          <p:grpSpPr>
            <a:xfrm>
              <a:off x="1389901" y="2360457"/>
              <a:ext cx="1190014" cy="1033708"/>
              <a:chOff x="1389901" y="2360457"/>
              <a:chExt cx="1190014" cy="1033708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1709058" y="2523308"/>
                <a:ext cx="870857" cy="870857"/>
              </a:xfrm>
              <a:prstGeom prst="ellipse">
                <a:avLst/>
              </a:prstGeom>
              <a:solidFill>
                <a:srgbClr val="FC6E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1389901" y="2360457"/>
                <a:ext cx="544277" cy="481802"/>
                <a:chOff x="1400773" y="2360457"/>
                <a:chExt cx="610684" cy="540586"/>
              </a:xfrm>
            </p:grpSpPr>
            <p:sp>
              <p:nvSpPr>
                <p:cNvPr id="33" name="virus-molecule_65950"/>
                <p:cNvSpPr/>
                <p:nvPr/>
              </p:nvSpPr>
              <p:spPr>
                <a:xfrm>
                  <a:off x="1400773" y="2544093"/>
                  <a:ext cx="357508" cy="356950"/>
                </a:xfrm>
                <a:custGeom>
                  <a:avLst/>
                  <a:gdLst>
                    <a:gd name="T0" fmla="*/ 372171 w 604011"/>
                    <a:gd name="T1" fmla="*/ 372171 w 604011"/>
                    <a:gd name="T2" fmla="*/ 372171 w 604011"/>
                    <a:gd name="T3" fmla="*/ 372171 w 604011"/>
                    <a:gd name="T4" fmla="*/ 372171 w 604011"/>
                    <a:gd name="T5" fmla="*/ 372171 w 604011"/>
                    <a:gd name="T6" fmla="*/ 372171 w 604011"/>
                    <a:gd name="T7" fmla="*/ 372171 w 604011"/>
                    <a:gd name="T8" fmla="*/ 372171 w 604011"/>
                    <a:gd name="T9" fmla="*/ 372171 w 604011"/>
                    <a:gd name="T10" fmla="*/ 372171 w 604011"/>
                    <a:gd name="T11" fmla="*/ 372171 w 604011"/>
                    <a:gd name="T12" fmla="*/ 372171 w 604011"/>
                    <a:gd name="T13" fmla="*/ 372171 w 604011"/>
                    <a:gd name="T14" fmla="*/ 372171 w 604011"/>
                    <a:gd name="T15" fmla="*/ 372171 w 604011"/>
                    <a:gd name="T16" fmla="*/ 372171 w 604011"/>
                    <a:gd name="T17" fmla="*/ 372171 w 604011"/>
                    <a:gd name="T18" fmla="*/ 372171 w 604011"/>
                    <a:gd name="T19" fmla="*/ 372171 w 604011"/>
                    <a:gd name="T20" fmla="*/ 372171 w 604011"/>
                    <a:gd name="T21" fmla="*/ 372171 w 604011"/>
                    <a:gd name="T22" fmla="*/ 372171 w 604011"/>
                    <a:gd name="T23" fmla="*/ 372171 w 604011"/>
                    <a:gd name="T24" fmla="*/ 372171 w 604011"/>
                    <a:gd name="T25" fmla="*/ 372171 w 604011"/>
                    <a:gd name="T26" fmla="*/ 372171 w 604011"/>
                    <a:gd name="T27" fmla="*/ 372171 w 604011"/>
                    <a:gd name="T28" fmla="*/ 372171 w 604011"/>
                    <a:gd name="T29" fmla="*/ 372171 w 604011"/>
                    <a:gd name="T30" fmla="*/ 372171 w 604011"/>
                    <a:gd name="T31" fmla="*/ 372171 w 604011"/>
                    <a:gd name="T32" fmla="*/ 372171 w 604011"/>
                    <a:gd name="T33" fmla="*/ 372171 w 604011"/>
                    <a:gd name="T34" fmla="*/ 372171 w 604011"/>
                    <a:gd name="T35" fmla="*/ 372171 w 604011"/>
                    <a:gd name="T36" fmla="*/ 372171 w 604011"/>
                    <a:gd name="T37" fmla="*/ 372171 w 604011"/>
                    <a:gd name="T38" fmla="*/ 372171 w 604011"/>
                    <a:gd name="T39" fmla="*/ 372171 w 604011"/>
                    <a:gd name="T40" fmla="*/ 372171 w 604011"/>
                    <a:gd name="T41" fmla="*/ 372171 w 604011"/>
                    <a:gd name="T42" fmla="*/ 372171 w 604011"/>
                    <a:gd name="T43" fmla="*/ 372171 w 604011"/>
                    <a:gd name="T44" fmla="*/ 372171 w 604011"/>
                    <a:gd name="T45" fmla="*/ 372171 w 604011"/>
                    <a:gd name="T46" fmla="*/ 372171 w 604011"/>
                    <a:gd name="T47" fmla="*/ 372171 w 604011"/>
                    <a:gd name="T48" fmla="*/ 372171 w 604011"/>
                    <a:gd name="T49" fmla="*/ 372171 w 604011"/>
                    <a:gd name="T50" fmla="*/ 372171 w 604011"/>
                    <a:gd name="T51" fmla="*/ 372171 w 604011"/>
                    <a:gd name="T52" fmla="*/ 372171 w 604011"/>
                    <a:gd name="T53" fmla="*/ 372171 w 604011"/>
                    <a:gd name="T54" fmla="*/ 372171 w 604011"/>
                    <a:gd name="T55" fmla="*/ 372171 w 604011"/>
                    <a:gd name="T56" fmla="*/ 372171 w 604011"/>
                    <a:gd name="T57" fmla="*/ 372171 w 604011"/>
                    <a:gd name="T58" fmla="*/ 372171 w 604011"/>
                    <a:gd name="T59" fmla="*/ 372171 w 604011"/>
                    <a:gd name="T60" fmla="*/ 372171 w 604011"/>
                    <a:gd name="T61" fmla="*/ 372171 w 604011"/>
                    <a:gd name="T62" fmla="*/ 372171 w 604011"/>
                    <a:gd name="T63" fmla="*/ 372171 w 604011"/>
                    <a:gd name="T64" fmla="*/ 372171 w 604011"/>
                    <a:gd name="T65" fmla="*/ 372171 w 604011"/>
                    <a:gd name="T66" fmla="*/ 372171 w 604011"/>
                    <a:gd name="T67" fmla="*/ 372171 w 604011"/>
                    <a:gd name="T68" fmla="*/ 372171 w 604011"/>
                    <a:gd name="T69" fmla="*/ 372171 w 604011"/>
                    <a:gd name="T70" fmla="*/ 372171 w 604011"/>
                    <a:gd name="T71" fmla="*/ 372171 w 604011"/>
                    <a:gd name="T72" fmla="*/ 372171 w 604011"/>
                    <a:gd name="T73" fmla="*/ 372171 w 604011"/>
                    <a:gd name="T74" fmla="*/ 372171 w 604011"/>
                    <a:gd name="T75" fmla="*/ 372171 w 604011"/>
                    <a:gd name="T76" fmla="*/ 372171 w 604011"/>
                    <a:gd name="T77" fmla="*/ 372171 w 604011"/>
                    <a:gd name="T78" fmla="*/ 372171 w 604011"/>
                    <a:gd name="T79" fmla="*/ 372171 w 604011"/>
                    <a:gd name="T80" fmla="*/ 372171 w 604011"/>
                    <a:gd name="T81" fmla="*/ 372171 w 604011"/>
                    <a:gd name="T82" fmla="*/ 372171 w 604011"/>
                    <a:gd name="T83" fmla="*/ 372171 w 604011"/>
                    <a:gd name="T84" fmla="*/ 372171 w 604011"/>
                    <a:gd name="T85" fmla="*/ 372171 w 604011"/>
                    <a:gd name="T86" fmla="*/ 372171 w 604011"/>
                    <a:gd name="T87" fmla="*/ 372171 w 604011"/>
                    <a:gd name="T88" fmla="*/ 372171 w 604011"/>
                    <a:gd name="T89" fmla="*/ 372171 w 604011"/>
                    <a:gd name="T90" fmla="*/ 372171 w 604011"/>
                    <a:gd name="T91" fmla="*/ 372171 w 604011"/>
                    <a:gd name="T92" fmla="*/ 372171 w 604011"/>
                    <a:gd name="T93" fmla="*/ 372171 w 604011"/>
                    <a:gd name="T94" fmla="*/ 372171 w 604011"/>
                    <a:gd name="T95" fmla="*/ 372171 w 604011"/>
                    <a:gd name="T96" fmla="*/ 372171 w 604011"/>
                    <a:gd name="T97" fmla="*/ 372171 w 604011"/>
                    <a:gd name="T98" fmla="*/ 372171 w 604011"/>
                    <a:gd name="T99" fmla="*/ 372171 w 604011"/>
                    <a:gd name="T100" fmla="*/ 372171 w 604011"/>
                    <a:gd name="T101" fmla="*/ 372171 w 604011"/>
                    <a:gd name="T102" fmla="*/ 372171 w 604011"/>
                    <a:gd name="T103" fmla="*/ 372171 w 604011"/>
                    <a:gd name="T104" fmla="*/ 372171 w 604011"/>
                    <a:gd name="T105" fmla="*/ 372171 w 604011"/>
                    <a:gd name="T106" fmla="*/ 372171 w 604011"/>
                    <a:gd name="T107" fmla="*/ 372171 w 604011"/>
                    <a:gd name="T108" fmla="*/ 372171 w 604011"/>
                    <a:gd name="T109" fmla="*/ 372171 w 604011"/>
                    <a:gd name="T110" fmla="*/ 372171 w 604011"/>
                    <a:gd name="T111" fmla="*/ 372171 w 604011"/>
                    <a:gd name="T112" fmla="*/ 372171 w 604011"/>
                    <a:gd name="T113" fmla="*/ 372171 w 6040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18" h="618">
                      <a:moveTo>
                        <a:pt x="618" y="309"/>
                      </a:moveTo>
                      <a:cubicBezTo>
                        <a:pt x="618" y="344"/>
                        <a:pt x="590" y="372"/>
                        <a:pt x="555" y="372"/>
                      </a:cubicBezTo>
                      <a:cubicBezTo>
                        <a:pt x="529" y="372"/>
                        <a:pt x="507" y="356"/>
                        <a:pt x="498" y="334"/>
                      </a:cubicBezTo>
                      <a:lnTo>
                        <a:pt x="455" y="334"/>
                      </a:lnTo>
                      <a:cubicBezTo>
                        <a:pt x="451" y="356"/>
                        <a:pt x="442" y="377"/>
                        <a:pt x="430" y="395"/>
                      </a:cubicBezTo>
                      <a:lnTo>
                        <a:pt x="460" y="425"/>
                      </a:lnTo>
                      <a:cubicBezTo>
                        <a:pt x="482" y="416"/>
                        <a:pt x="509" y="421"/>
                        <a:pt x="528" y="439"/>
                      </a:cubicBezTo>
                      <a:cubicBezTo>
                        <a:pt x="552" y="463"/>
                        <a:pt x="552" y="503"/>
                        <a:pt x="528" y="528"/>
                      </a:cubicBezTo>
                      <a:cubicBezTo>
                        <a:pt x="503" y="552"/>
                        <a:pt x="463" y="552"/>
                        <a:pt x="439" y="528"/>
                      </a:cubicBezTo>
                      <a:cubicBezTo>
                        <a:pt x="421" y="509"/>
                        <a:pt x="416" y="482"/>
                        <a:pt x="425" y="460"/>
                      </a:cubicBezTo>
                      <a:lnTo>
                        <a:pt x="395" y="430"/>
                      </a:lnTo>
                      <a:cubicBezTo>
                        <a:pt x="377" y="442"/>
                        <a:pt x="356" y="451"/>
                        <a:pt x="334" y="455"/>
                      </a:cubicBezTo>
                      <a:lnTo>
                        <a:pt x="334" y="498"/>
                      </a:lnTo>
                      <a:cubicBezTo>
                        <a:pt x="356" y="507"/>
                        <a:pt x="372" y="529"/>
                        <a:pt x="372" y="555"/>
                      </a:cubicBezTo>
                      <a:cubicBezTo>
                        <a:pt x="372" y="590"/>
                        <a:pt x="344" y="618"/>
                        <a:pt x="309" y="618"/>
                      </a:cubicBezTo>
                      <a:cubicBezTo>
                        <a:pt x="274" y="618"/>
                        <a:pt x="246" y="590"/>
                        <a:pt x="246" y="555"/>
                      </a:cubicBezTo>
                      <a:cubicBezTo>
                        <a:pt x="246" y="529"/>
                        <a:pt x="262" y="507"/>
                        <a:pt x="285" y="498"/>
                      </a:cubicBezTo>
                      <a:lnTo>
                        <a:pt x="285" y="455"/>
                      </a:lnTo>
                      <a:cubicBezTo>
                        <a:pt x="262" y="451"/>
                        <a:pt x="241" y="442"/>
                        <a:pt x="223" y="430"/>
                      </a:cubicBezTo>
                      <a:lnTo>
                        <a:pt x="193" y="460"/>
                      </a:lnTo>
                      <a:cubicBezTo>
                        <a:pt x="202" y="482"/>
                        <a:pt x="198" y="509"/>
                        <a:pt x="179" y="528"/>
                      </a:cubicBezTo>
                      <a:cubicBezTo>
                        <a:pt x="155" y="552"/>
                        <a:pt x="115" y="552"/>
                        <a:pt x="91" y="528"/>
                      </a:cubicBezTo>
                      <a:cubicBezTo>
                        <a:pt x="66" y="503"/>
                        <a:pt x="66" y="463"/>
                        <a:pt x="91" y="439"/>
                      </a:cubicBezTo>
                      <a:cubicBezTo>
                        <a:pt x="109" y="421"/>
                        <a:pt x="136" y="416"/>
                        <a:pt x="158" y="425"/>
                      </a:cubicBezTo>
                      <a:lnTo>
                        <a:pt x="189" y="395"/>
                      </a:lnTo>
                      <a:cubicBezTo>
                        <a:pt x="176" y="377"/>
                        <a:pt x="167" y="356"/>
                        <a:pt x="163" y="334"/>
                      </a:cubicBezTo>
                      <a:lnTo>
                        <a:pt x="121" y="334"/>
                      </a:lnTo>
                      <a:cubicBezTo>
                        <a:pt x="111" y="356"/>
                        <a:pt x="89" y="372"/>
                        <a:pt x="63" y="372"/>
                      </a:cubicBezTo>
                      <a:cubicBezTo>
                        <a:pt x="28" y="372"/>
                        <a:pt x="0" y="344"/>
                        <a:pt x="0" y="309"/>
                      </a:cubicBezTo>
                      <a:cubicBezTo>
                        <a:pt x="0" y="274"/>
                        <a:pt x="28" y="246"/>
                        <a:pt x="63" y="246"/>
                      </a:cubicBezTo>
                      <a:cubicBezTo>
                        <a:pt x="89" y="246"/>
                        <a:pt x="111" y="262"/>
                        <a:pt x="121" y="285"/>
                      </a:cubicBezTo>
                      <a:lnTo>
                        <a:pt x="163" y="285"/>
                      </a:lnTo>
                      <a:cubicBezTo>
                        <a:pt x="167" y="262"/>
                        <a:pt x="176" y="241"/>
                        <a:pt x="189" y="223"/>
                      </a:cubicBezTo>
                      <a:lnTo>
                        <a:pt x="158" y="193"/>
                      </a:lnTo>
                      <a:cubicBezTo>
                        <a:pt x="136" y="202"/>
                        <a:pt x="109" y="198"/>
                        <a:pt x="91" y="179"/>
                      </a:cubicBezTo>
                      <a:cubicBezTo>
                        <a:pt x="66" y="155"/>
                        <a:pt x="66" y="115"/>
                        <a:pt x="91" y="91"/>
                      </a:cubicBezTo>
                      <a:cubicBezTo>
                        <a:pt x="115" y="66"/>
                        <a:pt x="155" y="66"/>
                        <a:pt x="179" y="91"/>
                      </a:cubicBezTo>
                      <a:cubicBezTo>
                        <a:pt x="198" y="109"/>
                        <a:pt x="202" y="136"/>
                        <a:pt x="193" y="158"/>
                      </a:cubicBezTo>
                      <a:lnTo>
                        <a:pt x="223" y="189"/>
                      </a:lnTo>
                      <a:cubicBezTo>
                        <a:pt x="241" y="176"/>
                        <a:pt x="262" y="167"/>
                        <a:pt x="285" y="163"/>
                      </a:cubicBezTo>
                      <a:lnTo>
                        <a:pt x="285" y="121"/>
                      </a:lnTo>
                      <a:cubicBezTo>
                        <a:pt x="262" y="111"/>
                        <a:pt x="246" y="89"/>
                        <a:pt x="246" y="63"/>
                      </a:cubicBezTo>
                      <a:cubicBezTo>
                        <a:pt x="246" y="28"/>
                        <a:pt x="274" y="0"/>
                        <a:pt x="309" y="0"/>
                      </a:cubicBezTo>
                      <a:cubicBezTo>
                        <a:pt x="344" y="0"/>
                        <a:pt x="372" y="28"/>
                        <a:pt x="372" y="63"/>
                      </a:cubicBezTo>
                      <a:cubicBezTo>
                        <a:pt x="372" y="89"/>
                        <a:pt x="356" y="111"/>
                        <a:pt x="334" y="121"/>
                      </a:cubicBezTo>
                      <a:lnTo>
                        <a:pt x="334" y="163"/>
                      </a:lnTo>
                      <a:cubicBezTo>
                        <a:pt x="356" y="167"/>
                        <a:pt x="377" y="176"/>
                        <a:pt x="395" y="189"/>
                      </a:cubicBezTo>
                      <a:lnTo>
                        <a:pt x="425" y="158"/>
                      </a:lnTo>
                      <a:cubicBezTo>
                        <a:pt x="416" y="136"/>
                        <a:pt x="421" y="109"/>
                        <a:pt x="439" y="91"/>
                      </a:cubicBezTo>
                      <a:cubicBezTo>
                        <a:pt x="463" y="66"/>
                        <a:pt x="503" y="66"/>
                        <a:pt x="528" y="91"/>
                      </a:cubicBezTo>
                      <a:cubicBezTo>
                        <a:pt x="552" y="115"/>
                        <a:pt x="552" y="155"/>
                        <a:pt x="528" y="179"/>
                      </a:cubicBezTo>
                      <a:cubicBezTo>
                        <a:pt x="509" y="198"/>
                        <a:pt x="482" y="202"/>
                        <a:pt x="460" y="193"/>
                      </a:cubicBezTo>
                      <a:lnTo>
                        <a:pt x="430" y="223"/>
                      </a:lnTo>
                      <a:cubicBezTo>
                        <a:pt x="442" y="241"/>
                        <a:pt x="451" y="262"/>
                        <a:pt x="455" y="285"/>
                      </a:cubicBezTo>
                      <a:lnTo>
                        <a:pt x="498" y="285"/>
                      </a:lnTo>
                      <a:cubicBezTo>
                        <a:pt x="507" y="262"/>
                        <a:pt x="529" y="246"/>
                        <a:pt x="555" y="246"/>
                      </a:cubicBezTo>
                      <a:cubicBezTo>
                        <a:pt x="590" y="246"/>
                        <a:pt x="618" y="274"/>
                        <a:pt x="618" y="309"/>
                      </a:cubicBezTo>
                      <a:close/>
                    </a:path>
                  </a:pathLst>
                </a:custGeom>
                <a:solidFill>
                  <a:srgbClr val="FC6E3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7" name="virus-molecule_65950"/>
                <p:cNvSpPr/>
                <p:nvPr/>
              </p:nvSpPr>
              <p:spPr>
                <a:xfrm>
                  <a:off x="1849441" y="2360457"/>
                  <a:ext cx="162016" cy="161763"/>
                </a:xfrm>
                <a:custGeom>
                  <a:avLst/>
                  <a:gdLst>
                    <a:gd name="T0" fmla="*/ 372171 w 604011"/>
                    <a:gd name="T1" fmla="*/ 372171 w 604011"/>
                    <a:gd name="T2" fmla="*/ 372171 w 604011"/>
                    <a:gd name="T3" fmla="*/ 372171 w 604011"/>
                    <a:gd name="T4" fmla="*/ 372171 w 604011"/>
                    <a:gd name="T5" fmla="*/ 372171 w 604011"/>
                    <a:gd name="T6" fmla="*/ 372171 w 604011"/>
                    <a:gd name="T7" fmla="*/ 372171 w 604011"/>
                    <a:gd name="T8" fmla="*/ 372171 w 604011"/>
                    <a:gd name="T9" fmla="*/ 372171 w 604011"/>
                    <a:gd name="T10" fmla="*/ 372171 w 604011"/>
                    <a:gd name="T11" fmla="*/ 372171 w 604011"/>
                    <a:gd name="T12" fmla="*/ 372171 w 604011"/>
                    <a:gd name="T13" fmla="*/ 372171 w 604011"/>
                    <a:gd name="T14" fmla="*/ 372171 w 604011"/>
                    <a:gd name="T15" fmla="*/ 372171 w 604011"/>
                    <a:gd name="T16" fmla="*/ 372171 w 604011"/>
                    <a:gd name="T17" fmla="*/ 372171 w 604011"/>
                    <a:gd name="T18" fmla="*/ 372171 w 604011"/>
                    <a:gd name="T19" fmla="*/ 372171 w 604011"/>
                    <a:gd name="T20" fmla="*/ 372171 w 604011"/>
                    <a:gd name="T21" fmla="*/ 372171 w 604011"/>
                    <a:gd name="T22" fmla="*/ 372171 w 604011"/>
                    <a:gd name="T23" fmla="*/ 372171 w 604011"/>
                    <a:gd name="T24" fmla="*/ 372171 w 604011"/>
                    <a:gd name="T25" fmla="*/ 372171 w 604011"/>
                    <a:gd name="T26" fmla="*/ 372171 w 604011"/>
                    <a:gd name="T27" fmla="*/ 372171 w 604011"/>
                    <a:gd name="T28" fmla="*/ 372171 w 604011"/>
                    <a:gd name="T29" fmla="*/ 372171 w 604011"/>
                    <a:gd name="T30" fmla="*/ 372171 w 604011"/>
                    <a:gd name="T31" fmla="*/ 372171 w 604011"/>
                    <a:gd name="T32" fmla="*/ 372171 w 604011"/>
                    <a:gd name="T33" fmla="*/ 372171 w 604011"/>
                    <a:gd name="T34" fmla="*/ 372171 w 604011"/>
                    <a:gd name="T35" fmla="*/ 372171 w 604011"/>
                    <a:gd name="T36" fmla="*/ 372171 w 604011"/>
                    <a:gd name="T37" fmla="*/ 372171 w 604011"/>
                    <a:gd name="T38" fmla="*/ 372171 w 604011"/>
                    <a:gd name="T39" fmla="*/ 372171 w 604011"/>
                    <a:gd name="T40" fmla="*/ 372171 w 604011"/>
                    <a:gd name="T41" fmla="*/ 372171 w 604011"/>
                    <a:gd name="T42" fmla="*/ 372171 w 604011"/>
                    <a:gd name="T43" fmla="*/ 372171 w 604011"/>
                    <a:gd name="T44" fmla="*/ 372171 w 604011"/>
                    <a:gd name="T45" fmla="*/ 372171 w 604011"/>
                    <a:gd name="T46" fmla="*/ 372171 w 604011"/>
                    <a:gd name="T47" fmla="*/ 372171 w 604011"/>
                    <a:gd name="T48" fmla="*/ 372171 w 604011"/>
                    <a:gd name="T49" fmla="*/ 372171 w 604011"/>
                    <a:gd name="T50" fmla="*/ 372171 w 604011"/>
                    <a:gd name="T51" fmla="*/ 372171 w 604011"/>
                    <a:gd name="T52" fmla="*/ 372171 w 604011"/>
                    <a:gd name="T53" fmla="*/ 372171 w 604011"/>
                    <a:gd name="T54" fmla="*/ 372171 w 604011"/>
                    <a:gd name="T55" fmla="*/ 372171 w 604011"/>
                    <a:gd name="T56" fmla="*/ 372171 w 604011"/>
                    <a:gd name="T57" fmla="*/ 372171 w 604011"/>
                    <a:gd name="T58" fmla="*/ 372171 w 604011"/>
                    <a:gd name="T59" fmla="*/ 372171 w 604011"/>
                    <a:gd name="T60" fmla="*/ 372171 w 604011"/>
                    <a:gd name="T61" fmla="*/ 372171 w 604011"/>
                    <a:gd name="T62" fmla="*/ 372171 w 604011"/>
                    <a:gd name="T63" fmla="*/ 372171 w 604011"/>
                    <a:gd name="T64" fmla="*/ 372171 w 604011"/>
                    <a:gd name="T65" fmla="*/ 372171 w 604011"/>
                    <a:gd name="T66" fmla="*/ 372171 w 604011"/>
                    <a:gd name="T67" fmla="*/ 372171 w 604011"/>
                    <a:gd name="T68" fmla="*/ 372171 w 604011"/>
                    <a:gd name="T69" fmla="*/ 372171 w 604011"/>
                    <a:gd name="T70" fmla="*/ 372171 w 604011"/>
                    <a:gd name="T71" fmla="*/ 372171 w 604011"/>
                    <a:gd name="T72" fmla="*/ 372171 w 604011"/>
                    <a:gd name="T73" fmla="*/ 372171 w 604011"/>
                    <a:gd name="T74" fmla="*/ 372171 w 604011"/>
                    <a:gd name="T75" fmla="*/ 372171 w 604011"/>
                    <a:gd name="T76" fmla="*/ 372171 w 604011"/>
                    <a:gd name="T77" fmla="*/ 372171 w 604011"/>
                    <a:gd name="T78" fmla="*/ 372171 w 604011"/>
                    <a:gd name="T79" fmla="*/ 372171 w 604011"/>
                    <a:gd name="T80" fmla="*/ 372171 w 604011"/>
                    <a:gd name="T81" fmla="*/ 372171 w 604011"/>
                    <a:gd name="T82" fmla="*/ 372171 w 604011"/>
                    <a:gd name="T83" fmla="*/ 372171 w 604011"/>
                    <a:gd name="T84" fmla="*/ 372171 w 604011"/>
                    <a:gd name="T85" fmla="*/ 372171 w 604011"/>
                    <a:gd name="T86" fmla="*/ 372171 w 604011"/>
                    <a:gd name="T87" fmla="*/ 372171 w 604011"/>
                    <a:gd name="T88" fmla="*/ 372171 w 604011"/>
                    <a:gd name="T89" fmla="*/ 372171 w 604011"/>
                    <a:gd name="T90" fmla="*/ 372171 w 604011"/>
                    <a:gd name="T91" fmla="*/ 372171 w 604011"/>
                    <a:gd name="T92" fmla="*/ 372171 w 604011"/>
                    <a:gd name="T93" fmla="*/ 372171 w 604011"/>
                    <a:gd name="T94" fmla="*/ 372171 w 604011"/>
                    <a:gd name="T95" fmla="*/ 372171 w 604011"/>
                    <a:gd name="T96" fmla="*/ 372171 w 604011"/>
                    <a:gd name="T97" fmla="*/ 372171 w 604011"/>
                    <a:gd name="T98" fmla="*/ 372171 w 604011"/>
                    <a:gd name="T99" fmla="*/ 372171 w 604011"/>
                    <a:gd name="T100" fmla="*/ 372171 w 604011"/>
                    <a:gd name="T101" fmla="*/ 372171 w 604011"/>
                    <a:gd name="T102" fmla="*/ 372171 w 604011"/>
                    <a:gd name="T103" fmla="*/ 372171 w 604011"/>
                    <a:gd name="T104" fmla="*/ 372171 w 604011"/>
                    <a:gd name="T105" fmla="*/ 372171 w 604011"/>
                    <a:gd name="T106" fmla="*/ 372171 w 604011"/>
                    <a:gd name="T107" fmla="*/ 372171 w 604011"/>
                    <a:gd name="T108" fmla="*/ 372171 w 604011"/>
                    <a:gd name="T109" fmla="*/ 372171 w 604011"/>
                    <a:gd name="T110" fmla="*/ 372171 w 604011"/>
                    <a:gd name="T111" fmla="*/ 372171 w 604011"/>
                    <a:gd name="T112" fmla="*/ 372171 w 604011"/>
                    <a:gd name="T113" fmla="*/ 372171 w 6040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18" h="618">
                      <a:moveTo>
                        <a:pt x="618" y="309"/>
                      </a:moveTo>
                      <a:cubicBezTo>
                        <a:pt x="618" y="344"/>
                        <a:pt x="590" y="372"/>
                        <a:pt x="555" y="372"/>
                      </a:cubicBezTo>
                      <a:cubicBezTo>
                        <a:pt x="529" y="372"/>
                        <a:pt x="507" y="356"/>
                        <a:pt x="498" y="334"/>
                      </a:cubicBezTo>
                      <a:lnTo>
                        <a:pt x="455" y="334"/>
                      </a:lnTo>
                      <a:cubicBezTo>
                        <a:pt x="451" y="356"/>
                        <a:pt x="442" y="377"/>
                        <a:pt x="430" y="395"/>
                      </a:cubicBezTo>
                      <a:lnTo>
                        <a:pt x="460" y="425"/>
                      </a:lnTo>
                      <a:cubicBezTo>
                        <a:pt x="482" y="416"/>
                        <a:pt x="509" y="421"/>
                        <a:pt x="528" y="439"/>
                      </a:cubicBezTo>
                      <a:cubicBezTo>
                        <a:pt x="552" y="463"/>
                        <a:pt x="552" y="503"/>
                        <a:pt x="528" y="528"/>
                      </a:cubicBezTo>
                      <a:cubicBezTo>
                        <a:pt x="503" y="552"/>
                        <a:pt x="463" y="552"/>
                        <a:pt x="439" y="528"/>
                      </a:cubicBezTo>
                      <a:cubicBezTo>
                        <a:pt x="421" y="509"/>
                        <a:pt x="416" y="482"/>
                        <a:pt x="425" y="460"/>
                      </a:cubicBezTo>
                      <a:lnTo>
                        <a:pt x="395" y="430"/>
                      </a:lnTo>
                      <a:cubicBezTo>
                        <a:pt x="377" y="442"/>
                        <a:pt x="356" y="451"/>
                        <a:pt x="334" y="455"/>
                      </a:cubicBezTo>
                      <a:lnTo>
                        <a:pt x="334" y="498"/>
                      </a:lnTo>
                      <a:cubicBezTo>
                        <a:pt x="356" y="507"/>
                        <a:pt x="372" y="529"/>
                        <a:pt x="372" y="555"/>
                      </a:cubicBezTo>
                      <a:cubicBezTo>
                        <a:pt x="372" y="590"/>
                        <a:pt x="344" y="618"/>
                        <a:pt x="309" y="618"/>
                      </a:cubicBezTo>
                      <a:cubicBezTo>
                        <a:pt x="274" y="618"/>
                        <a:pt x="246" y="590"/>
                        <a:pt x="246" y="555"/>
                      </a:cubicBezTo>
                      <a:cubicBezTo>
                        <a:pt x="246" y="529"/>
                        <a:pt x="262" y="507"/>
                        <a:pt x="285" y="498"/>
                      </a:cubicBezTo>
                      <a:lnTo>
                        <a:pt x="285" y="455"/>
                      </a:lnTo>
                      <a:cubicBezTo>
                        <a:pt x="262" y="451"/>
                        <a:pt x="241" y="442"/>
                        <a:pt x="223" y="430"/>
                      </a:cubicBezTo>
                      <a:lnTo>
                        <a:pt x="193" y="460"/>
                      </a:lnTo>
                      <a:cubicBezTo>
                        <a:pt x="202" y="482"/>
                        <a:pt x="198" y="509"/>
                        <a:pt x="179" y="528"/>
                      </a:cubicBezTo>
                      <a:cubicBezTo>
                        <a:pt x="155" y="552"/>
                        <a:pt x="115" y="552"/>
                        <a:pt x="91" y="528"/>
                      </a:cubicBezTo>
                      <a:cubicBezTo>
                        <a:pt x="66" y="503"/>
                        <a:pt x="66" y="463"/>
                        <a:pt x="91" y="439"/>
                      </a:cubicBezTo>
                      <a:cubicBezTo>
                        <a:pt x="109" y="421"/>
                        <a:pt x="136" y="416"/>
                        <a:pt x="158" y="425"/>
                      </a:cubicBezTo>
                      <a:lnTo>
                        <a:pt x="189" y="395"/>
                      </a:lnTo>
                      <a:cubicBezTo>
                        <a:pt x="176" y="377"/>
                        <a:pt x="167" y="356"/>
                        <a:pt x="163" y="334"/>
                      </a:cubicBezTo>
                      <a:lnTo>
                        <a:pt x="121" y="334"/>
                      </a:lnTo>
                      <a:cubicBezTo>
                        <a:pt x="111" y="356"/>
                        <a:pt x="89" y="372"/>
                        <a:pt x="63" y="372"/>
                      </a:cubicBezTo>
                      <a:cubicBezTo>
                        <a:pt x="28" y="372"/>
                        <a:pt x="0" y="344"/>
                        <a:pt x="0" y="309"/>
                      </a:cubicBezTo>
                      <a:cubicBezTo>
                        <a:pt x="0" y="274"/>
                        <a:pt x="28" y="246"/>
                        <a:pt x="63" y="246"/>
                      </a:cubicBezTo>
                      <a:cubicBezTo>
                        <a:pt x="89" y="246"/>
                        <a:pt x="111" y="262"/>
                        <a:pt x="121" y="285"/>
                      </a:cubicBezTo>
                      <a:lnTo>
                        <a:pt x="163" y="285"/>
                      </a:lnTo>
                      <a:cubicBezTo>
                        <a:pt x="167" y="262"/>
                        <a:pt x="176" y="241"/>
                        <a:pt x="189" y="223"/>
                      </a:cubicBezTo>
                      <a:lnTo>
                        <a:pt x="158" y="193"/>
                      </a:lnTo>
                      <a:cubicBezTo>
                        <a:pt x="136" y="202"/>
                        <a:pt x="109" y="198"/>
                        <a:pt x="91" y="179"/>
                      </a:cubicBezTo>
                      <a:cubicBezTo>
                        <a:pt x="66" y="155"/>
                        <a:pt x="66" y="115"/>
                        <a:pt x="91" y="91"/>
                      </a:cubicBezTo>
                      <a:cubicBezTo>
                        <a:pt x="115" y="66"/>
                        <a:pt x="155" y="66"/>
                        <a:pt x="179" y="91"/>
                      </a:cubicBezTo>
                      <a:cubicBezTo>
                        <a:pt x="198" y="109"/>
                        <a:pt x="202" y="136"/>
                        <a:pt x="193" y="158"/>
                      </a:cubicBezTo>
                      <a:lnTo>
                        <a:pt x="223" y="189"/>
                      </a:lnTo>
                      <a:cubicBezTo>
                        <a:pt x="241" y="176"/>
                        <a:pt x="262" y="167"/>
                        <a:pt x="285" y="163"/>
                      </a:cubicBezTo>
                      <a:lnTo>
                        <a:pt x="285" y="121"/>
                      </a:lnTo>
                      <a:cubicBezTo>
                        <a:pt x="262" y="111"/>
                        <a:pt x="246" y="89"/>
                        <a:pt x="246" y="63"/>
                      </a:cubicBezTo>
                      <a:cubicBezTo>
                        <a:pt x="246" y="28"/>
                        <a:pt x="274" y="0"/>
                        <a:pt x="309" y="0"/>
                      </a:cubicBezTo>
                      <a:cubicBezTo>
                        <a:pt x="344" y="0"/>
                        <a:pt x="372" y="28"/>
                        <a:pt x="372" y="63"/>
                      </a:cubicBezTo>
                      <a:cubicBezTo>
                        <a:pt x="372" y="89"/>
                        <a:pt x="356" y="111"/>
                        <a:pt x="334" y="121"/>
                      </a:cubicBezTo>
                      <a:lnTo>
                        <a:pt x="334" y="163"/>
                      </a:lnTo>
                      <a:cubicBezTo>
                        <a:pt x="356" y="167"/>
                        <a:pt x="377" y="176"/>
                        <a:pt x="395" y="189"/>
                      </a:cubicBezTo>
                      <a:lnTo>
                        <a:pt x="425" y="158"/>
                      </a:lnTo>
                      <a:cubicBezTo>
                        <a:pt x="416" y="136"/>
                        <a:pt x="421" y="109"/>
                        <a:pt x="439" y="91"/>
                      </a:cubicBezTo>
                      <a:cubicBezTo>
                        <a:pt x="463" y="66"/>
                        <a:pt x="503" y="66"/>
                        <a:pt x="528" y="91"/>
                      </a:cubicBezTo>
                      <a:cubicBezTo>
                        <a:pt x="552" y="115"/>
                        <a:pt x="552" y="155"/>
                        <a:pt x="528" y="179"/>
                      </a:cubicBezTo>
                      <a:cubicBezTo>
                        <a:pt x="509" y="198"/>
                        <a:pt x="482" y="202"/>
                        <a:pt x="460" y="193"/>
                      </a:cubicBezTo>
                      <a:lnTo>
                        <a:pt x="430" y="223"/>
                      </a:lnTo>
                      <a:cubicBezTo>
                        <a:pt x="442" y="241"/>
                        <a:pt x="451" y="262"/>
                        <a:pt x="455" y="285"/>
                      </a:cubicBezTo>
                      <a:lnTo>
                        <a:pt x="498" y="285"/>
                      </a:lnTo>
                      <a:cubicBezTo>
                        <a:pt x="507" y="262"/>
                        <a:pt x="529" y="246"/>
                        <a:pt x="555" y="246"/>
                      </a:cubicBezTo>
                      <a:cubicBezTo>
                        <a:pt x="590" y="246"/>
                        <a:pt x="618" y="274"/>
                        <a:pt x="618" y="309"/>
                      </a:cubicBezTo>
                      <a:close/>
                    </a:path>
                  </a:pathLst>
                </a:custGeom>
                <a:solidFill>
                  <a:srgbClr val="FC6E3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sp>
          <p:nvSpPr>
            <p:cNvPr id="42" name="文本框 41"/>
            <p:cNvSpPr txBox="1"/>
            <p:nvPr/>
          </p:nvSpPr>
          <p:spPr>
            <a:xfrm>
              <a:off x="1729274" y="2659404"/>
              <a:ext cx="856764" cy="602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rPr>
                <a:t>04</a:t>
              </a:r>
              <a:endParaRPr lang="zh-CN" altLang="en-US" sz="240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600643" y="729966"/>
            <a:ext cx="3924300" cy="857618"/>
            <a:chOff x="1624359" y="797578"/>
            <a:chExt cx="3924300" cy="857618"/>
          </a:xfrm>
        </p:grpSpPr>
        <p:sp>
          <p:nvSpPr>
            <p:cNvPr id="81" name="文本框 80"/>
            <p:cNvSpPr txBox="1"/>
            <p:nvPr/>
          </p:nvSpPr>
          <p:spPr>
            <a:xfrm>
              <a:off x="1624359" y="1133226"/>
              <a:ext cx="388620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rPr>
                <a:t>夏季防溺水</a:t>
              </a:r>
              <a:endPara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1662459" y="797578"/>
              <a:ext cx="3886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000" spc="600">
                  <a:solidFill>
                    <a:srgbClr val="FC6E3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rPr>
                <a:t>PART.</a:t>
              </a:r>
              <a:endParaRPr lang="zh-CN" altLang="en-US" sz="2000" spc="600">
                <a:solidFill>
                  <a:srgbClr val="FC6E3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</p:grp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918210" y="2777490"/>
            <a:ext cx="4807585" cy="34074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457200" algn="l">
              <a:buClrTx/>
              <a:buSzTx/>
              <a:buNone/>
            </a:pP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457200" algn="l">
              <a:buClrTx/>
              <a:buSzTx/>
              <a:buNone/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小朋友，去游泳一定要有成人陪同哦。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35845" name="Picture 7" descr="E:\12\漫画素材分类\溺水、急救\3-19(1)-副本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725479" y="1453515"/>
            <a:ext cx="5665787" cy="4000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7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292100" y="333114"/>
            <a:ext cx="11607800" cy="6191773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674877" y="764689"/>
            <a:ext cx="913467" cy="789423"/>
            <a:chOff x="1389901" y="2360457"/>
            <a:chExt cx="1196137" cy="1033708"/>
          </a:xfrm>
        </p:grpSpPr>
        <p:grpSp>
          <p:nvGrpSpPr>
            <p:cNvPr id="11" name="组合 10"/>
            <p:cNvGrpSpPr/>
            <p:nvPr/>
          </p:nvGrpSpPr>
          <p:grpSpPr>
            <a:xfrm>
              <a:off x="1389901" y="2360457"/>
              <a:ext cx="1190014" cy="1033708"/>
              <a:chOff x="1389901" y="2360457"/>
              <a:chExt cx="1190014" cy="1033708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1709058" y="2523308"/>
                <a:ext cx="870857" cy="870857"/>
              </a:xfrm>
              <a:prstGeom prst="ellipse">
                <a:avLst/>
              </a:prstGeom>
              <a:solidFill>
                <a:srgbClr val="FC6E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1389901" y="2360457"/>
                <a:ext cx="544277" cy="481802"/>
                <a:chOff x="1400773" y="2360457"/>
                <a:chExt cx="610684" cy="540586"/>
              </a:xfrm>
            </p:grpSpPr>
            <p:sp>
              <p:nvSpPr>
                <p:cNvPr id="33" name="virus-molecule_65950"/>
                <p:cNvSpPr/>
                <p:nvPr/>
              </p:nvSpPr>
              <p:spPr>
                <a:xfrm>
                  <a:off x="1400773" y="2544093"/>
                  <a:ext cx="357508" cy="356950"/>
                </a:xfrm>
                <a:custGeom>
                  <a:avLst/>
                  <a:gdLst>
                    <a:gd name="T0" fmla="*/ 372171 w 604011"/>
                    <a:gd name="T1" fmla="*/ 372171 w 604011"/>
                    <a:gd name="T2" fmla="*/ 372171 w 604011"/>
                    <a:gd name="T3" fmla="*/ 372171 w 604011"/>
                    <a:gd name="T4" fmla="*/ 372171 w 604011"/>
                    <a:gd name="T5" fmla="*/ 372171 w 604011"/>
                    <a:gd name="T6" fmla="*/ 372171 w 604011"/>
                    <a:gd name="T7" fmla="*/ 372171 w 604011"/>
                    <a:gd name="T8" fmla="*/ 372171 w 604011"/>
                    <a:gd name="T9" fmla="*/ 372171 w 604011"/>
                    <a:gd name="T10" fmla="*/ 372171 w 604011"/>
                    <a:gd name="T11" fmla="*/ 372171 w 604011"/>
                    <a:gd name="T12" fmla="*/ 372171 w 604011"/>
                    <a:gd name="T13" fmla="*/ 372171 w 604011"/>
                    <a:gd name="T14" fmla="*/ 372171 w 604011"/>
                    <a:gd name="T15" fmla="*/ 372171 w 604011"/>
                    <a:gd name="T16" fmla="*/ 372171 w 604011"/>
                    <a:gd name="T17" fmla="*/ 372171 w 604011"/>
                    <a:gd name="T18" fmla="*/ 372171 w 604011"/>
                    <a:gd name="T19" fmla="*/ 372171 w 604011"/>
                    <a:gd name="T20" fmla="*/ 372171 w 604011"/>
                    <a:gd name="T21" fmla="*/ 372171 w 604011"/>
                    <a:gd name="T22" fmla="*/ 372171 w 604011"/>
                    <a:gd name="T23" fmla="*/ 372171 w 604011"/>
                    <a:gd name="T24" fmla="*/ 372171 w 604011"/>
                    <a:gd name="T25" fmla="*/ 372171 w 604011"/>
                    <a:gd name="T26" fmla="*/ 372171 w 604011"/>
                    <a:gd name="T27" fmla="*/ 372171 w 604011"/>
                    <a:gd name="T28" fmla="*/ 372171 w 604011"/>
                    <a:gd name="T29" fmla="*/ 372171 w 604011"/>
                    <a:gd name="T30" fmla="*/ 372171 w 604011"/>
                    <a:gd name="T31" fmla="*/ 372171 w 604011"/>
                    <a:gd name="T32" fmla="*/ 372171 w 604011"/>
                    <a:gd name="T33" fmla="*/ 372171 w 604011"/>
                    <a:gd name="T34" fmla="*/ 372171 w 604011"/>
                    <a:gd name="T35" fmla="*/ 372171 w 604011"/>
                    <a:gd name="T36" fmla="*/ 372171 w 604011"/>
                    <a:gd name="T37" fmla="*/ 372171 w 604011"/>
                    <a:gd name="T38" fmla="*/ 372171 w 604011"/>
                    <a:gd name="T39" fmla="*/ 372171 w 604011"/>
                    <a:gd name="T40" fmla="*/ 372171 w 604011"/>
                    <a:gd name="T41" fmla="*/ 372171 w 604011"/>
                    <a:gd name="T42" fmla="*/ 372171 w 604011"/>
                    <a:gd name="T43" fmla="*/ 372171 w 604011"/>
                    <a:gd name="T44" fmla="*/ 372171 w 604011"/>
                    <a:gd name="T45" fmla="*/ 372171 w 604011"/>
                    <a:gd name="T46" fmla="*/ 372171 w 604011"/>
                    <a:gd name="T47" fmla="*/ 372171 w 604011"/>
                    <a:gd name="T48" fmla="*/ 372171 w 604011"/>
                    <a:gd name="T49" fmla="*/ 372171 w 604011"/>
                    <a:gd name="T50" fmla="*/ 372171 w 604011"/>
                    <a:gd name="T51" fmla="*/ 372171 w 604011"/>
                    <a:gd name="T52" fmla="*/ 372171 w 604011"/>
                    <a:gd name="T53" fmla="*/ 372171 w 604011"/>
                    <a:gd name="T54" fmla="*/ 372171 w 604011"/>
                    <a:gd name="T55" fmla="*/ 372171 w 604011"/>
                    <a:gd name="T56" fmla="*/ 372171 w 604011"/>
                    <a:gd name="T57" fmla="*/ 372171 w 604011"/>
                    <a:gd name="T58" fmla="*/ 372171 w 604011"/>
                    <a:gd name="T59" fmla="*/ 372171 w 604011"/>
                    <a:gd name="T60" fmla="*/ 372171 w 604011"/>
                    <a:gd name="T61" fmla="*/ 372171 w 604011"/>
                    <a:gd name="T62" fmla="*/ 372171 w 604011"/>
                    <a:gd name="T63" fmla="*/ 372171 w 604011"/>
                    <a:gd name="T64" fmla="*/ 372171 w 604011"/>
                    <a:gd name="T65" fmla="*/ 372171 w 604011"/>
                    <a:gd name="T66" fmla="*/ 372171 w 604011"/>
                    <a:gd name="T67" fmla="*/ 372171 w 604011"/>
                    <a:gd name="T68" fmla="*/ 372171 w 604011"/>
                    <a:gd name="T69" fmla="*/ 372171 w 604011"/>
                    <a:gd name="T70" fmla="*/ 372171 w 604011"/>
                    <a:gd name="T71" fmla="*/ 372171 w 604011"/>
                    <a:gd name="T72" fmla="*/ 372171 w 604011"/>
                    <a:gd name="T73" fmla="*/ 372171 w 604011"/>
                    <a:gd name="T74" fmla="*/ 372171 w 604011"/>
                    <a:gd name="T75" fmla="*/ 372171 w 604011"/>
                    <a:gd name="T76" fmla="*/ 372171 w 604011"/>
                    <a:gd name="T77" fmla="*/ 372171 w 604011"/>
                    <a:gd name="T78" fmla="*/ 372171 w 604011"/>
                    <a:gd name="T79" fmla="*/ 372171 w 604011"/>
                    <a:gd name="T80" fmla="*/ 372171 w 604011"/>
                    <a:gd name="T81" fmla="*/ 372171 w 604011"/>
                    <a:gd name="T82" fmla="*/ 372171 w 604011"/>
                    <a:gd name="T83" fmla="*/ 372171 w 604011"/>
                    <a:gd name="T84" fmla="*/ 372171 w 604011"/>
                    <a:gd name="T85" fmla="*/ 372171 w 604011"/>
                    <a:gd name="T86" fmla="*/ 372171 w 604011"/>
                    <a:gd name="T87" fmla="*/ 372171 w 604011"/>
                    <a:gd name="T88" fmla="*/ 372171 w 604011"/>
                    <a:gd name="T89" fmla="*/ 372171 w 604011"/>
                    <a:gd name="T90" fmla="*/ 372171 w 604011"/>
                    <a:gd name="T91" fmla="*/ 372171 w 604011"/>
                    <a:gd name="T92" fmla="*/ 372171 w 604011"/>
                    <a:gd name="T93" fmla="*/ 372171 w 604011"/>
                    <a:gd name="T94" fmla="*/ 372171 w 604011"/>
                    <a:gd name="T95" fmla="*/ 372171 w 604011"/>
                    <a:gd name="T96" fmla="*/ 372171 w 604011"/>
                    <a:gd name="T97" fmla="*/ 372171 w 604011"/>
                    <a:gd name="T98" fmla="*/ 372171 w 604011"/>
                    <a:gd name="T99" fmla="*/ 372171 w 604011"/>
                    <a:gd name="T100" fmla="*/ 372171 w 604011"/>
                    <a:gd name="T101" fmla="*/ 372171 w 604011"/>
                    <a:gd name="T102" fmla="*/ 372171 w 604011"/>
                    <a:gd name="T103" fmla="*/ 372171 w 604011"/>
                    <a:gd name="T104" fmla="*/ 372171 w 604011"/>
                    <a:gd name="T105" fmla="*/ 372171 w 604011"/>
                    <a:gd name="T106" fmla="*/ 372171 w 604011"/>
                    <a:gd name="T107" fmla="*/ 372171 w 604011"/>
                    <a:gd name="T108" fmla="*/ 372171 w 604011"/>
                    <a:gd name="T109" fmla="*/ 372171 w 604011"/>
                    <a:gd name="T110" fmla="*/ 372171 w 604011"/>
                    <a:gd name="T111" fmla="*/ 372171 w 604011"/>
                    <a:gd name="T112" fmla="*/ 372171 w 604011"/>
                    <a:gd name="T113" fmla="*/ 372171 w 6040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18" h="618">
                      <a:moveTo>
                        <a:pt x="618" y="309"/>
                      </a:moveTo>
                      <a:cubicBezTo>
                        <a:pt x="618" y="344"/>
                        <a:pt x="590" y="372"/>
                        <a:pt x="555" y="372"/>
                      </a:cubicBezTo>
                      <a:cubicBezTo>
                        <a:pt x="529" y="372"/>
                        <a:pt x="507" y="356"/>
                        <a:pt x="498" y="334"/>
                      </a:cubicBezTo>
                      <a:lnTo>
                        <a:pt x="455" y="334"/>
                      </a:lnTo>
                      <a:cubicBezTo>
                        <a:pt x="451" y="356"/>
                        <a:pt x="442" y="377"/>
                        <a:pt x="430" y="395"/>
                      </a:cubicBezTo>
                      <a:lnTo>
                        <a:pt x="460" y="425"/>
                      </a:lnTo>
                      <a:cubicBezTo>
                        <a:pt x="482" y="416"/>
                        <a:pt x="509" y="421"/>
                        <a:pt x="528" y="439"/>
                      </a:cubicBezTo>
                      <a:cubicBezTo>
                        <a:pt x="552" y="463"/>
                        <a:pt x="552" y="503"/>
                        <a:pt x="528" y="528"/>
                      </a:cubicBezTo>
                      <a:cubicBezTo>
                        <a:pt x="503" y="552"/>
                        <a:pt x="463" y="552"/>
                        <a:pt x="439" y="528"/>
                      </a:cubicBezTo>
                      <a:cubicBezTo>
                        <a:pt x="421" y="509"/>
                        <a:pt x="416" y="482"/>
                        <a:pt x="425" y="460"/>
                      </a:cubicBezTo>
                      <a:lnTo>
                        <a:pt x="395" y="430"/>
                      </a:lnTo>
                      <a:cubicBezTo>
                        <a:pt x="377" y="442"/>
                        <a:pt x="356" y="451"/>
                        <a:pt x="334" y="455"/>
                      </a:cubicBezTo>
                      <a:lnTo>
                        <a:pt x="334" y="498"/>
                      </a:lnTo>
                      <a:cubicBezTo>
                        <a:pt x="356" y="507"/>
                        <a:pt x="372" y="529"/>
                        <a:pt x="372" y="555"/>
                      </a:cubicBezTo>
                      <a:cubicBezTo>
                        <a:pt x="372" y="590"/>
                        <a:pt x="344" y="618"/>
                        <a:pt x="309" y="618"/>
                      </a:cubicBezTo>
                      <a:cubicBezTo>
                        <a:pt x="274" y="618"/>
                        <a:pt x="246" y="590"/>
                        <a:pt x="246" y="555"/>
                      </a:cubicBezTo>
                      <a:cubicBezTo>
                        <a:pt x="246" y="529"/>
                        <a:pt x="262" y="507"/>
                        <a:pt x="285" y="498"/>
                      </a:cubicBezTo>
                      <a:lnTo>
                        <a:pt x="285" y="455"/>
                      </a:lnTo>
                      <a:cubicBezTo>
                        <a:pt x="262" y="451"/>
                        <a:pt x="241" y="442"/>
                        <a:pt x="223" y="430"/>
                      </a:cubicBezTo>
                      <a:lnTo>
                        <a:pt x="193" y="460"/>
                      </a:lnTo>
                      <a:cubicBezTo>
                        <a:pt x="202" y="482"/>
                        <a:pt x="198" y="509"/>
                        <a:pt x="179" y="528"/>
                      </a:cubicBezTo>
                      <a:cubicBezTo>
                        <a:pt x="155" y="552"/>
                        <a:pt x="115" y="552"/>
                        <a:pt x="91" y="528"/>
                      </a:cubicBezTo>
                      <a:cubicBezTo>
                        <a:pt x="66" y="503"/>
                        <a:pt x="66" y="463"/>
                        <a:pt x="91" y="439"/>
                      </a:cubicBezTo>
                      <a:cubicBezTo>
                        <a:pt x="109" y="421"/>
                        <a:pt x="136" y="416"/>
                        <a:pt x="158" y="425"/>
                      </a:cubicBezTo>
                      <a:lnTo>
                        <a:pt x="189" y="395"/>
                      </a:lnTo>
                      <a:cubicBezTo>
                        <a:pt x="176" y="377"/>
                        <a:pt x="167" y="356"/>
                        <a:pt x="163" y="334"/>
                      </a:cubicBezTo>
                      <a:lnTo>
                        <a:pt x="121" y="334"/>
                      </a:lnTo>
                      <a:cubicBezTo>
                        <a:pt x="111" y="356"/>
                        <a:pt x="89" y="372"/>
                        <a:pt x="63" y="372"/>
                      </a:cubicBezTo>
                      <a:cubicBezTo>
                        <a:pt x="28" y="372"/>
                        <a:pt x="0" y="344"/>
                        <a:pt x="0" y="309"/>
                      </a:cubicBezTo>
                      <a:cubicBezTo>
                        <a:pt x="0" y="274"/>
                        <a:pt x="28" y="246"/>
                        <a:pt x="63" y="246"/>
                      </a:cubicBezTo>
                      <a:cubicBezTo>
                        <a:pt x="89" y="246"/>
                        <a:pt x="111" y="262"/>
                        <a:pt x="121" y="285"/>
                      </a:cubicBezTo>
                      <a:lnTo>
                        <a:pt x="163" y="285"/>
                      </a:lnTo>
                      <a:cubicBezTo>
                        <a:pt x="167" y="262"/>
                        <a:pt x="176" y="241"/>
                        <a:pt x="189" y="223"/>
                      </a:cubicBezTo>
                      <a:lnTo>
                        <a:pt x="158" y="193"/>
                      </a:lnTo>
                      <a:cubicBezTo>
                        <a:pt x="136" y="202"/>
                        <a:pt x="109" y="198"/>
                        <a:pt x="91" y="179"/>
                      </a:cubicBezTo>
                      <a:cubicBezTo>
                        <a:pt x="66" y="155"/>
                        <a:pt x="66" y="115"/>
                        <a:pt x="91" y="91"/>
                      </a:cubicBezTo>
                      <a:cubicBezTo>
                        <a:pt x="115" y="66"/>
                        <a:pt x="155" y="66"/>
                        <a:pt x="179" y="91"/>
                      </a:cubicBezTo>
                      <a:cubicBezTo>
                        <a:pt x="198" y="109"/>
                        <a:pt x="202" y="136"/>
                        <a:pt x="193" y="158"/>
                      </a:cubicBezTo>
                      <a:lnTo>
                        <a:pt x="223" y="189"/>
                      </a:lnTo>
                      <a:cubicBezTo>
                        <a:pt x="241" y="176"/>
                        <a:pt x="262" y="167"/>
                        <a:pt x="285" y="163"/>
                      </a:cubicBezTo>
                      <a:lnTo>
                        <a:pt x="285" y="121"/>
                      </a:lnTo>
                      <a:cubicBezTo>
                        <a:pt x="262" y="111"/>
                        <a:pt x="246" y="89"/>
                        <a:pt x="246" y="63"/>
                      </a:cubicBezTo>
                      <a:cubicBezTo>
                        <a:pt x="246" y="28"/>
                        <a:pt x="274" y="0"/>
                        <a:pt x="309" y="0"/>
                      </a:cubicBezTo>
                      <a:cubicBezTo>
                        <a:pt x="344" y="0"/>
                        <a:pt x="372" y="28"/>
                        <a:pt x="372" y="63"/>
                      </a:cubicBezTo>
                      <a:cubicBezTo>
                        <a:pt x="372" y="89"/>
                        <a:pt x="356" y="111"/>
                        <a:pt x="334" y="121"/>
                      </a:cubicBezTo>
                      <a:lnTo>
                        <a:pt x="334" y="163"/>
                      </a:lnTo>
                      <a:cubicBezTo>
                        <a:pt x="356" y="167"/>
                        <a:pt x="377" y="176"/>
                        <a:pt x="395" y="189"/>
                      </a:cubicBezTo>
                      <a:lnTo>
                        <a:pt x="425" y="158"/>
                      </a:lnTo>
                      <a:cubicBezTo>
                        <a:pt x="416" y="136"/>
                        <a:pt x="421" y="109"/>
                        <a:pt x="439" y="91"/>
                      </a:cubicBezTo>
                      <a:cubicBezTo>
                        <a:pt x="463" y="66"/>
                        <a:pt x="503" y="66"/>
                        <a:pt x="528" y="91"/>
                      </a:cubicBezTo>
                      <a:cubicBezTo>
                        <a:pt x="552" y="115"/>
                        <a:pt x="552" y="155"/>
                        <a:pt x="528" y="179"/>
                      </a:cubicBezTo>
                      <a:cubicBezTo>
                        <a:pt x="509" y="198"/>
                        <a:pt x="482" y="202"/>
                        <a:pt x="460" y="193"/>
                      </a:cubicBezTo>
                      <a:lnTo>
                        <a:pt x="430" y="223"/>
                      </a:lnTo>
                      <a:cubicBezTo>
                        <a:pt x="442" y="241"/>
                        <a:pt x="451" y="262"/>
                        <a:pt x="455" y="285"/>
                      </a:cubicBezTo>
                      <a:lnTo>
                        <a:pt x="498" y="285"/>
                      </a:lnTo>
                      <a:cubicBezTo>
                        <a:pt x="507" y="262"/>
                        <a:pt x="529" y="246"/>
                        <a:pt x="555" y="246"/>
                      </a:cubicBezTo>
                      <a:cubicBezTo>
                        <a:pt x="590" y="246"/>
                        <a:pt x="618" y="274"/>
                        <a:pt x="618" y="309"/>
                      </a:cubicBezTo>
                      <a:close/>
                    </a:path>
                  </a:pathLst>
                </a:custGeom>
                <a:solidFill>
                  <a:srgbClr val="FC6E3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7" name="virus-molecule_65950"/>
                <p:cNvSpPr/>
                <p:nvPr/>
              </p:nvSpPr>
              <p:spPr>
                <a:xfrm>
                  <a:off x="1849441" y="2360457"/>
                  <a:ext cx="162016" cy="161763"/>
                </a:xfrm>
                <a:custGeom>
                  <a:avLst/>
                  <a:gdLst>
                    <a:gd name="T0" fmla="*/ 372171 w 604011"/>
                    <a:gd name="T1" fmla="*/ 372171 w 604011"/>
                    <a:gd name="T2" fmla="*/ 372171 w 604011"/>
                    <a:gd name="T3" fmla="*/ 372171 w 604011"/>
                    <a:gd name="T4" fmla="*/ 372171 w 604011"/>
                    <a:gd name="T5" fmla="*/ 372171 w 604011"/>
                    <a:gd name="T6" fmla="*/ 372171 w 604011"/>
                    <a:gd name="T7" fmla="*/ 372171 w 604011"/>
                    <a:gd name="T8" fmla="*/ 372171 w 604011"/>
                    <a:gd name="T9" fmla="*/ 372171 w 604011"/>
                    <a:gd name="T10" fmla="*/ 372171 w 604011"/>
                    <a:gd name="T11" fmla="*/ 372171 w 604011"/>
                    <a:gd name="T12" fmla="*/ 372171 w 604011"/>
                    <a:gd name="T13" fmla="*/ 372171 w 604011"/>
                    <a:gd name="T14" fmla="*/ 372171 w 604011"/>
                    <a:gd name="T15" fmla="*/ 372171 w 604011"/>
                    <a:gd name="T16" fmla="*/ 372171 w 604011"/>
                    <a:gd name="T17" fmla="*/ 372171 w 604011"/>
                    <a:gd name="T18" fmla="*/ 372171 w 604011"/>
                    <a:gd name="T19" fmla="*/ 372171 w 604011"/>
                    <a:gd name="T20" fmla="*/ 372171 w 604011"/>
                    <a:gd name="T21" fmla="*/ 372171 w 604011"/>
                    <a:gd name="T22" fmla="*/ 372171 w 604011"/>
                    <a:gd name="T23" fmla="*/ 372171 w 604011"/>
                    <a:gd name="T24" fmla="*/ 372171 w 604011"/>
                    <a:gd name="T25" fmla="*/ 372171 w 604011"/>
                    <a:gd name="T26" fmla="*/ 372171 w 604011"/>
                    <a:gd name="T27" fmla="*/ 372171 w 604011"/>
                    <a:gd name="T28" fmla="*/ 372171 w 604011"/>
                    <a:gd name="T29" fmla="*/ 372171 w 604011"/>
                    <a:gd name="T30" fmla="*/ 372171 w 604011"/>
                    <a:gd name="T31" fmla="*/ 372171 w 604011"/>
                    <a:gd name="T32" fmla="*/ 372171 w 604011"/>
                    <a:gd name="T33" fmla="*/ 372171 w 604011"/>
                    <a:gd name="T34" fmla="*/ 372171 w 604011"/>
                    <a:gd name="T35" fmla="*/ 372171 w 604011"/>
                    <a:gd name="T36" fmla="*/ 372171 w 604011"/>
                    <a:gd name="T37" fmla="*/ 372171 w 604011"/>
                    <a:gd name="T38" fmla="*/ 372171 w 604011"/>
                    <a:gd name="T39" fmla="*/ 372171 w 604011"/>
                    <a:gd name="T40" fmla="*/ 372171 w 604011"/>
                    <a:gd name="T41" fmla="*/ 372171 w 604011"/>
                    <a:gd name="T42" fmla="*/ 372171 w 604011"/>
                    <a:gd name="T43" fmla="*/ 372171 w 604011"/>
                    <a:gd name="T44" fmla="*/ 372171 w 604011"/>
                    <a:gd name="T45" fmla="*/ 372171 w 604011"/>
                    <a:gd name="T46" fmla="*/ 372171 w 604011"/>
                    <a:gd name="T47" fmla="*/ 372171 w 604011"/>
                    <a:gd name="T48" fmla="*/ 372171 w 604011"/>
                    <a:gd name="T49" fmla="*/ 372171 w 604011"/>
                    <a:gd name="T50" fmla="*/ 372171 w 604011"/>
                    <a:gd name="T51" fmla="*/ 372171 w 604011"/>
                    <a:gd name="T52" fmla="*/ 372171 w 604011"/>
                    <a:gd name="T53" fmla="*/ 372171 w 604011"/>
                    <a:gd name="T54" fmla="*/ 372171 w 604011"/>
                    <a:gd name="T55" fmla="*/ 372171 w 604011"/>
                    <a:gd name="T56" fmla="*/ 372171 w 604011"/>
                    <a:gd name="T57" fmla="*/ 372171 w 604011"/>
                    <a:gd name="T58" fmla="*/ 372171 w 604011"/>
                    <a:gd name="T59" fmla="*/ 372171 w 604011"/>
                    <a:gd name="T60" fmla="*/ 372171 w 604011"/>
                    <a:gd name="T61" fmla="*/ 372171 w 604011"/>
                    <a:gd name="T62" fmla="*/ 372171 w 604011"/>
                    <a:gd name="T63" fmla="*/ 372171 w 604011"/>
                    <a:gd name="T64" fmla="*/ 372171 w 604011"/>
                    <a:gd name="T65" fmla="*/ 372171 w 604011"/>
                    <a:gd name="T66" fmla="*/ 372171 w 604011"/>
                    <a:gd name="T67" fmla="*/ 372171 w 604011"/>
                    <a:gd name="T68" fmla="*/ 372171 w 604011"/>
                    <a:gd name="T69" fmla="*/ 372171 w 604011"/>
                    <a:gd name="T70" fmla="*/ 372171 w 604011"/>
                    <a:gd name="T71" fmla="*/ 372171 w 604011"/>
                    <a:gd name="T72" fmla="*/ 372171 w 604011"/>
                    <a:gd name="T73" fmla="*/ 372171 w 604011"/>
                    <a:gd name="T74" fmla="*/ 372171 w 604011"/>
                    <a:gd name="T75" fmla="*/ 372171 w 604011"/>
                    <a:gd name="T76" fmla="*/ 372171 w 604011"/>
                    <a:gd name="T77" fmla="*/ 372171 w 604011"/>
                    <a:gd name="T78" fmla="*/ 372171 w 604011"/>
                    <a:gd name="T79" fmla="*/ 372171 w 604011"/>
                    <a:gd name="T80" fmla="*/ 372171 w 604011"/>
                    <a:gd name="T81" fmla="*/ 372171 w 604011"/>
                    <a:gd name="T82" fmla="*/ 372171 w 604011"/>
                    <a:gd name="T83" fmla="*/ 372171 w 604011"/>
                    <a:gd name="T84" fmla="*/ 372171 w 604011"/>
                    <a:gd name="T85" fmla="*/ 372171 w 604011"/>
                    <a:gd name="T86" fmla="*/ 372171 w 604011"/>
                    <a:gd name="T87" fmla="*/ 372171 w 604011"/>
                    <a:gd name="T88" fmla="*/ 372171 w 604011"/>
                    <a:gd name="T89" fmla="*/ 372171 w 604011"/>
                    <a:gd name="T90" fmla="*/ 372171 w 604011"/>
                    <a:gd name="T91" fmla="*/ 372171 w 604011"/>
                    <a:gd name="T92" fmla="*/ 372171 w 604011"/>
                    <a:gd name="T93" fmla="*/ 372171 w 604011"/>
                    <a:gd name="T94" fmla="*/ 372171 w 604011"/>
                    <a:gd name="T95" fmla="*/ 372171 w 604011"/>
                    <a:gd name="T96" fmla="*/ 372171 w 604011"/>
                    <a:gd name="T97" fmla="*/ 372171 w 604011"/>
                    <a:gd name="T98" fmla="*/ 372171 w 604011"/>
                    <a:gd name="T99" fmla="*/ 372171 w 604011"/>
                    <a:gd name="T100" fmla="*/ 372171 w 604011"/>
                    <a:gd name="T101" fmla="*/ 372171 w 604011"/>
                    <a:gd name="T102" fmla="*/ 372171 w 604011"/>
                    <a:gd name="T103" fmla="*/ 372171 w 604011"/>
                    <a:gd name="T104" fmla="*/ 372171 w 604011"/>
                    <a:gd name="T105" fmla="*/ 372171 w 604011"/>
                    <a:gd name="T106" fmla="*/ 372171 w 604011"/>
                    <a:gd name="T107" fmla="*/ 372171 w 604011"/>
                    <a:gd name="T108" fmla="*/ 372171 w 604011"/>
                    <a:gd name="T109" fmla="*/ 372171 w 604011"/>
                    <a:gd name="T110" fmla="*/ 372171 w 604011"/>
                    <a:gd name="T111" fmla="*/ 372171 w 604011"/>
                    <a:gd name="T112" fmla="*/ 372171 w 604011"/>
                    <a:gd name="T113" fmla="*/ 372171 w 6040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18" h="618">
                      <a:moveTo>
                        <a:pt x="618" y="309"/>
                      </a:moveTo>
                      <a:cubicBezTo>
                        <a:pt x="618" y="344"/>
                        <a:pt x="590" y="372"/>
                        <a:pt x="555" y="372"/>
                      </a:cubicBezTo>
                      <a:cubicBezTo>
                        <a:pt x="529" y="372"/>
                        <a:pt x="507" y="356"/>
                        <a:pt x="498" y="334"/>
                      </a:cubicBezTo>
                      <a:lnTo>
                        <a:pt x="455" y="334"/>
                      </a:lnTo>
                      <a:cubicBezTo>
                        <a:pt x="451" y="356"/>
                        <a:pt x="442" y="377"/>
                        <a:pt x="430" y="395"/>
                      </a:cubicBezTo>
                      <a:lnTo>
                        <a:pt x="460" y="425"/>
                      </a:lnTo>
                      <a:cubicBezTo>
                        <a:pt x="482" y="416"/>
                        <a:pt x="509" y="421"/>
                        <a:pt x="528" y="439"/>
                      </a:cubicBezTo>
                      <a:cubicBezTo>
                        <a:pt x="552" y="463"/>
                        <a:pt x="552" y="503"/>
                        <a:pt x="528" y="528"/>
                      </a:cubicBezTo>
                      <a:cubicBezTo>
                        <a:pt x="503" y="552"/>
                        <a:pt x="463" y="552"/>
                        <a:pt x="439" y="528"/>
                      </a:cubicBezTo>
                      <a:cubicBezTo>
                        <a:pt x="421" y="509"/>
                        <a:pt x="416" y="482"/>
                        <a:pt x="425" y="460"/>
                      </a:cubicBezTo>
                      <a:lnTo>
                        <a:pt x="395" y="430"/>
                      </a:lnTo>
                      <a:cubicBezTo>
                        <a:pt x="377" y="442"/>
                        <a:pt x="356" y="451"/>
                        <a:pt x="334" y="455"/>
                      </a:cubicBezTo>
                      <a:lnTo>
                        <a:pt x="334" y="498"/>
                      </a:lnTo>
                      <a:cubicBezTo>
                        <a:pt x="356" y="507"/>
                        <a:pt x="372" y="529"/>
                        <a:pt x="372" y="555"/>
                      </a:cubicBezTo>
                      <a:cubicBezTo>
                        <a:pt x="372" y="590"/>
                        <a:pt x="344" y="618"/>
                        <a:pt x="309" y="618"/>
                      </a:cubicBezTo>
                      <a:cubicBezTo>
                        <a:pt x="274" y="618"/>
                        <a:pt x="246" y="590"/>
                        <a:pt x="246" y="555"/>
                      </a:cubicBezTo>
                      <a:cubicBezTo>
                        <a:pt x="246" y="529"/>
                        <a:pt x="262" y="507"/>
                        <a:pt x="285" y="498"/>
                      </a:cubicBezTo>
                      <a:lnTo>
                        <a:pt x="285" y="455"/>
                      </a:lnTo>
                      <a:cubicBezTo>
                        <a:pt x="262" y="451"/>
                        <a:pt x="241" y="442"/>
                        <a:pt x="223" y="430"/>
                      </a:cubicBezTo>
                      <a:lnTo>
                        <a:pt x="193" y="460"/>
                      </a:lnTo>
                      <a:cubicBezTo>
                        <a:pt x="202" y="482"/>
                        <a:pt x="198" y="509"/>
                        <a:pt x="179" y="528"/>
                      </a:cubicBezTo>
                      <a:cubicBezTo>
                        <a:pt x="155" y="552"/>
                        <a:pt x="115" y="552"/>
                        <a:pt x="91" y="528"/>
                      </a:cubicBezTo>
                      <a:cubicBezTo>
                        <a:pt x="66" y="503"/>
                        <a:pt x="66" y="463"/>
                        <a:pt x="91" y="439"/>
                      </a:cubicBezTo>
                      <a:cubicBezTo>
                        <a:pt x="109" y="421"/>
                        <a:pt x="136" y="416"/>
                        <a:pt x="158" y="425"/>
                      </a:cubicBezTo>
                      <a:lnTo>
                        <a:pt x="189" y="395"/>
                      </a:lnTo>
                      <a:cubicBezTo>
                        <a:pt x="176" y="377"/>
                        <a:pt x="167" y="356"/>
                        <a:pt x="163" y="334"/>
                      </a:cubicBezTo>
                      <a:lnTo>
                        <a:pt x="121" y="334"/>
                      </a:lnTo>
                      <a:cubicBezTo>
                        <a:pt x="111" y="356"/>
                        <a:pt x="89" y="372"/>
                        <a:pt x="63" y="372"/>
                      </a:cubicBezTo>
                      <a:cubicBezTo>
                        <a:pt x="28" y="372"/>
                        <a:pt x="0" y="344"/>
                        <a:pt x="0" y="309"/>
                      </a:cubicBezTo>
                      <a:cubicBezTo>
                        <a:pt x="0" y="274"/>
                        <a:pt x="28" y="246"/>
                        <a:pt x="63" y="246"/>
                      </a:cubicBezTo>
                      <a:cubicBezTo>
                        <a:pt x="89" y="246"/>
                        <a:pt x="111" y="262"/>
                        <a:pt x="121" y="285"/>
                      </a:cubicBezTo>
                      <a:lnTo>
                        <a:pt x="163" y="285"/>
                      </a:lnTo>
                      <a:cubicBezTo>
                        <a:pt x="167" y="262"/>
                        <a:pt x="176" y="241"/>
                        <a:pt x="189" y="223"/>
                      </a:cubicBezTo>
                      <a:lnTo>
                        <a:pt x="158" y="193"/>
                      </a:lnTo>
                      <a:cubicBezTo>
                        <a:pt x="136" y="202"/>
                        <a:pt x="109" y="198"/>
                        <a:pt x="91" y="179"/>
                      </a:cubicBezTo>
                      <a:cubicBezTo>
                        <a:pt x="66" y="155"/>
                        <a:pt x="66" y="115"/>
                        <a:pt x="91" y="91"/>
                      </a:cubicBezTo>
                      <a:cubicBezTo>
                        <a:pt x="115" y="66"/>
                        <a:pt x="155" y="66"/>
                        <a:pt x="179" y="91"/>
                      </a:cubicBezTo>
                      <a:cubicBezTo>
                        <a:pt x="198" y="109"/>
                        <a:pt x="202" y="136"/>
                        <a:pt x="193" y="158"/>
                      </a:cubicBezTo>
                      <a:lnTo>
                        <a:pt x="223" y="189"/>
                      </a:lnTo>
                      <a:cubicBezTo>
                        <a:pt x="241" y="176"/>
                        <a:pt x="262" y="167"/>
                        <a:pt x="285" y="163"/>
                      </a:cubicBezTo>
                      <a:lnTo>
                        <a:pt x="285" y="121"/>
                      </a:lnTo>
                      <a:cubicBezTo>
                        <a:pt x="262" y="111"/>
                        <a:pt x="246" y="89"/>
                        <a:pt x="246" y="63"/>
                      </a:cubicBezTo>
                      <a:cubicBezTo>
                        <a:pt x="246" y="28"/>
                        <a:pt x="274" y="0"/>
                        <a:pt x="309" y="0"/>
                      </a:cubicBezTo>
                      <a:cubicBezTo>
                        <a:pt x="344" y="0"/>
                        <a:pt x="372" y="28"/>
                        <a:pt x="372" y="63"/>
                      </a:cubicBezTo>
                      <a:cubicBezTo>
                        <a:pt x="372" y="89"/>
                        <a:pt x="356" y="111"/>
                        <a:pt x="334" y="121"/>
                      </a:cubicBezTo>
                      <a:lnTo>
                        <a:pt x="334" y="163"/>
                      </a:lnTo>
                      <a:cubicBezTo>
                        <a:pt x="356" y="167"/>
                        <a:pt x="377" y="176"/>
                        <a:pt x="395" y="189"/>
                      </a:cubicBezTo>
                      <a:lnTo>
                        <a:pt x="425" y="158"/>
                      </a:lnTo>
                      <a:cubicBezTo>
                        <a:pt x="416" y="136"/>
                        <a:pt x="421" y="109"/>
                        <a:pt x="439" y="91"/>
                      </a:cubicBezTo>
                      <a:cubicBezTo>
                        <a:pt x="463" y="66"/>
                        <a:pt x="503" y="66"/>
                        <a:pt x="528" y="91"/>
                      </a:cubicBezTo>
                      <a:cubicBezTo>
                        <a:pt x="552" y="115"/>
                        <a:pt x="552" y="155"/>
                        <a:pt x="528" y="179"/>
                      </a:cubicBezTo>
                      <a:cubicBezTo>
                        <a:pt x="509" y="198"/>
                        <a:pt x="482" y="202"/>
                        <a:pt x="460" y="193"/>
                      </a:cubicBezTo>
                      <a:lnTo>
                        <a:pt x="430" y="223"/>
                      </a:lnTo>
                      <a:cubicBezTo>
                        <a:pt x="442" y="241"/>
                        <a:pt x="451" y="262"/>
                        <a:pt x="455" y="285"/>
                      </a:cubicBezTo>
                      <a:lnTo>
                        <a:pt x="498" y="285"/>
                      </a:lnTo>
                      <a:cubicBezTo>
                        <a:pt x="507" y="262"/>
                        <a:pt x="529" y="246"/>
                        <a:pt x="555" y="246"/>
                      </a:cubicBezTo>
                      <a:cubicBezTo>
                        <a:pt x="590" y="246"/>
                        <a:pt x="618" y="274"/>
                        <a:pt x="618" y="309"/>
                      </a:cubicBezTo>
                      <a:close/>
                    </a:path>
                  </a:pathLst>
                </a:custGeom>
                <a:solidFill>
                  <a:srgbClr val="FC6E3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sp>
          <p:nvSpPr>
            <p:cNvPr id="42" name="文本框 41"/>
            <p:cNvSpPr txBox="1"/>
            <p:nvPr/>
          </p:nvSpPr>
          <p:spPr>
            <a:xfrm>
              <a:off x="1729274" y="2659404"/>
              <a:ext cx="856764" cy="602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rPr>
                <a:t>04</a:t>
              </a:r>
              <a:endParaRPr lang="zh-CN" altLang="en-US" sz="240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600643" y="729966"/>
            <a:ext cx="3924300" cy="857618"/>
            <a:chOff x="1624359" y="797578"/>
            <a:chExt cx="3924300" cy="857618"/>
          </a:xfrm>
        </p:grpSpPr>
        <p:sp>
          <p:nvSpPr>
            <p:cNvPr id="81" name="文本框 80"/>
            <p:cNvSpPr txBox="1"/>
            <p:nvPr/>
          </p:nvSpPr>
          <p:spPr>
            <a:xfrm>
              <a:off x="1624359" y="1133226"/>
              <a:ext cx="388620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rPr>
                <a:t>夏季防溺水</a:t>
              </a:r>
              <a:endPara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1662459" y="797578"/>
              <a:ext cx="3886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000" spc="600">
                  <a:solidFill>
                    <a:srgbClr val="FC6E3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rPr>
                <a:t>PART.</a:t>
              </a:r>
              <a:endParaRPr lang="zh-CN" altLang="en-US" sz="2000" spc="600">
                <a:solidFill>
                  <a:srgbClr val="FC6E3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</p:grp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918210" y="1857375"/>
            <a:ext cx="6076950" cy="43275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457200" algn="l">
              <a:buClrTx/>
              <a:buSzTx/>
              <a:buNone/>
            </a:pP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457200" algn="l">
              <a:buClrTx/>
              <a:buSzTx/>
              <a:buNone/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做好准备活动，下水前应先热身，但不宜太剧烈。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4326322" y="3204382"/>
            <a:ext cx="3021232" cy="328133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8978770" y="3625075"/>
            <a:ext cx="2603500" cy="3128516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292100" y="333114"/>
            <a:ext cx="11607800" cy="6191773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674877" y="764689"/>
            <a:ext cx="913467" cy="789423"/>
            <a:chOff x="1389901" y="2360457"/>
            <a:chExt cx="1196137" cy="1033708"/>
          </a:xfrm>
        </p:grpSpPr>
        <p:grpSp>
          <p:nvGrpSpPr>
            <p:cNvPr id="11" name="组合 10"/>
            <p:cNvGrpSpPr/>
            <p:nvPr/>
          </p:nvGrpSpPr>
          <p:grpSpPr>
            <a:xfrm>
              <a:off x="1389901" y="2360457"/>
              <a:ext cx="1190014" cy="1033708"/>
              <a:chOff x="1389901" y="2360457"/>
              <a:chExt cx="1190014" cy="1033708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1709058" y="2523308"/>
                <a:ext cx="870857" cy="870857"/>
              </a:xfrm>
              <a:prstGeom prst="ellipse">
                <a:avLst/>
              </a:prstGeom>
              <a:solidFill>
                <a:srgbClr val="FC6E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1389901" y="2360457"/>
                <a:ext cx="544277" cy="481802"/>
                <a:chOff x="1400773" y="2360457"/>
                <a:chExt cx="610684" cy="540586"/>
              </a:xfrm>
            </p:grpSpPr>
            <p:sp>
              <p:nvSpPr>
                <p:cNvPr id="33" name="virus-molecule_65950"/>
                <p:cNvSpPr/>
                <p:nvPr/>
              </p:nvSpPr>
              <p:spPr>
                <a:xfrm>
                  <a:off x="1400773" y="2544093"/>
                  <a:ext cx="357508" cy="356950"/>
                </a:xfrm>
                <a:custGeom>
                  <a:avLst/>
                  <a:gdLst>
                    <a:gd name="T0" fmla="*/ 372171 w 604011"/>
                    <a:gd name="T1" fmla="*/ 372171 w 604011"/>
                    <a:gd name="T2" fmla="*/ 372171 w 604011"/>
                    <a:gd name="T3" fmla="*/ 372171 w 604011"/>
                    <a:gd name="T4" fmla="*/ 372171 w 604011"/>
                    <a:gd name="T5" fmla="*/ 372171 w 604011"/>
                    <a:gd name="T6" fmla="*/ 372171 w 604011"/>
                    <a:gd name="T7" fmla="*/ 372171 w 604011"/>
                    <a:gd name="T8" fmla="*/ 372171 w 604011"/>
                    <a:gd name="T9" fmla="*/ 372171 w 604011"/>
                    <a:gd name="T10" fmla="*/ 372171 w 604011"/>
                    <a:gd name="T11" fmla="*/ 372171 w 604011"/>
                    <a:gd name="T12" fmla="*/ 372171 w 604011"/>
                    <a:gd name="T13" fmla="*/ 372171 w 604011"/>
                    <a:gd name="T14" fmla="*/ 372171 w 604011"/>
                    <a:gd name="T15" fmla="*/ 372171 w 604011"/>
                    <a:gd name="T16" fmla="*/ 372171 w 604011"/>
                    <a:gd name="T17" fmla="*/ 372171 w 604011"/>
                    <a:gd name="T18" fmla="*/ 372171 w 604011"/>
                    <a:gd name="T19" fmla="*/ 372171 w 604011"/>
                    <a:gd name="T20" fmla="*/ 372171 w 604011"/>
                    <a:gd name="T21" fmla="*/ 372171 w 604011"/>
                    <a:gd name="T22" fmla="*/ 372171 w 604011"/>
                    <a:gd name="T23" fmla="*/ 372171 w 604011"/>
                    <a:gd name="T24" fmla="*/ 372171 w 604011"/>
                    <a:gd name="T25" fmla="*/ 372171 w 604011"/>
                    <a:gd name="T26" fmla="*/ 372171 w 604011"/>
                    <a:gd name="T27" fmla="*/ 372171 w 604011"/>
                    <a:gd name="T28" fmla="*/ 372171 w 604011"/>
                    <a:gd name="T29" fmla="*/ 372171 w 604011"/>
                    <a:gd name="T30" fmla="*/ 372171 w 604011"/>
                    <a:gd name="T31" fmla="*/ 372171 w 604011"/>
                    <a:gd name="T32" fmla="*/ 372171 w 604011"/>
                    <a:gd name="T33" fmla="*/ 372171 w 604011"/>
                    <a:gd name="T34" fmla="*/ 372171 w 604011"/>
                    <a:gd name="T35" fmla="*/ 372171 w 604011"/>
                    <a:gd name="T36" fmla="*/ 372171 w 604011"/>
                    <a:gd name="T37" fmla="*/ 372171 w 604011"/>
                    <a:gd name="T38" fmla="*/ 372171 w 604011"/>
                    <a:gd name="T39" fmla="*/ 372171 w 604011"/>
                    <a:gd name="T40" fmla="*/ 372171 w 604011"/>
                    <a:gd name="T41" fmla="*/ 372171 w 604011"/>
                    <a:gd name="T42" fmla="*/ 372171 w 604011"/>
                    <a:gd name="T43" fmla="*/ 372171 w 604011"/>
                    <a:gd name="T44" fmla="*/ 372171 w 604011"/>
                    <a:gd name="T45" fmla="*/ 372171 w 604011"/>
                    <a:gd name="T46" fmla="*/ 372171 w 604011"/>
                    <a:gd name="T47" fmla="*/ 372171 w 604011"/>
                    <a:gd name="T48" fmla="*/ 372171 w 604011"/>
                    <a:gd name="T49" fmla="*/ 372171 w 604011"/>
                    <a:gd name="T50" fmla="*/ 372171 w 604011"/>
                    <a:gd name="T51" fmla="*/ 372171 w 604011"/>
                    <a:gd name="T52" fmla="*/ 372171 w 604011"/>
                    <a:gd name="T53" fmla="*/ 372171 w 604011"/>
                    <a:gd name="T54" fmla="*/ 372171 w 604011"/>
                    <a:gd name="T55" fmla="*/ 372171 w 604011"/>
                    <a:gd name="T56" fmla="*/ 372171 w 604011"/>
                    <a:gd name="T57" fmla="*/ 372171 w 604011"/>
                    <a:gd name="T58" fmla="*/ 372171 w 604011"/>
                    <a:gd name="T59" fmla="*/ 372171 w 604011"/>
                    <a:gd name="T60" fmla="*/ 372171 w 604011"/>
                    <a:gd name="T61" fmla="*/ 372171 w 604011"/>
                    <a:gd name="T62" fmla="*/ 372171 w 604011"/>
                    <a:gd name="T63" fmla="*/ 372171 w 604011"/>
                    <a:gd name="T64" fmla="*/ 372171 w 604011"/>
                    <a:gd name="T65" fmla="*/ 372171 w 604011"/>
                    <a:gd name="T66" fmla="*/ 372171 w 604011"/>
                    <a:gd name="T67" fmla="*/ 372171 w 604011"/>
                    <a:gd name="T68" fmla="*/ 372171 w 604011"/>
                    <a:gd name="T69" fmla="*/ 372171 w 604011"/>
                    <a:gd name="T70" fmla="*/ 372171 w 604011"/>
                    <a:gd name="T71" fmla="*/ 372171 w 604011"/>
                    <a:gd name="T72" fmla="*/ 372171 w 604011"/>
                    <a:gd name="T73" fmla="*/ 372171 w 604011"/>
                    <a:gd name="T74" fmla="*/ 372171 w 604011"/>
                    <a:gd name="T75" fmla="*/ 372171 w 604011"/>
                    <a:gd name="T76" fmla="*/ 372171 w 604011"/>
                    <a:gd name="T77" fmla="*/ 372171 w 604011"/>
                    <a:gd name="T78" fmla="*/ 372171 w 604011"/>
                    <a:gd name="T79" fmla="*/ 372171 w 604011"/>
                    <a:gd name="T80" fmla="*/ 372171 w 604011"/>
                    <a:gd name="T81" fmla="*/ 372171 w 604011"/>
                    <a:gd name="T82" fmla="*/ 372171 w 604011"/>
                    <a:gd name="T83" fmla="*/ 372171 w 604011"/>
                    <a:gd name="T84" fmla="*/ 372171 w 604011"/>
                    <a:gd name="T85" fmla="*/ 372171 w 604011"/>
                    <a:gd name="T86" fmla="*/ 372171 w 604011"/>
                    <a:gd name="T87" fmla="*/ 372171 w 604011"/>
                    <a:gd name="T88" fmla="*/ 372171 w 604011"/>
                    <a:gd name="T89" fmla="*/ 372171 w 604011"/>
                    <a:gd name="T90" fmla="*/ 372171 w 604011"/>
                    <a:gd name="T91" fmla="*/ 372171 w 604011"/>
                    <a:gd name="T92" fmla="*/ 372171 w 604011"/>
                    <a:gd name="T93" fmla="*/ 372171 w 604011"/>
                    <a:gd name="T94" fmla="*/ 372171 w 604011"/>
                    <a:gd name="T95" fmla="*/ 372171 w 604011"/>
                    <a:gd name="T96" fmla="*/ 372171 w 604011"/>
                    <a:gd name="T97" fmla="*/ 372171 w 604011"/>
                    <a:gd name="T98" fmla="*/ 372171 w 604011"/>
                    <a:gd name="T99" fmla="*/ 372171 w 604011"/>
                    <a:gd name="T100" fmla="*/ 372171 w 604011"/>
                    <a:gd name="T101" fmla="*/ 372171 w 604011"/>
                    <a:gd name="T102" fmla="*/ 372171 w 604011"/>
                    <a:gd name="T103" fmla="*/ 372171 w 604011"/>
                    <a:gd name="T104" fmla="*/ 372171 w 604011"/>
                    <a:gd name="T105" fmla="*/ 372171 w 604011"/>
                    <a:gd name="T106" fmla="*/ 372171 w 604011"/>
                    <a:gd name="T107" fmla="*/ 372171 w 604011"/>
                    <a:gd name="T108" fmla="*/ 372171 w 604011"/>
                    <a:gd name="T109" fmla="*/ 372171 w 604011"/>
                    <a:gd name="T110" fmla="*/ 372171 w 604011"/>
                    <a:gd name="T111" fmla="*/ 372171 w 604011"/>
                    <a:gd name="T112" fmla="*/ 372171 w 604011"/>
                    <a:gd name="T113" fmla="*/ 372171 w 6040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18" h="618">
                      <a:moveTo>
                        <a:pt x="618" y="309"/>
                      </a:moveTo>
                      <a:cubicBezTo>
                        <a:pt x="618" y="344"/>
                        <a:pt x="590" y="372"/>
                        <a:pt x="555" y="372"/>
                      </a:cubicBezTo>
                      <a:cubicBezTo>
                        <a:pt x="529" y="372"/>
                        <a:pt x="507" y="356"/>
                        <a:pt x="498" y="334"/>
                      </a:cubicBezTo>
                      <a:lnTo>
                        <a:pt x="455" y="334"/>
                      </a:lnTo>
                      <a:cubicBezTo>
                        <a:pt x="451" y="356"/>
                        <a:pt x="442" y="377"/>
                        <a:pt x="430" y="395"/>
                      </a:cubicBezTo>
                      <a:lnTo>
                        <a:pt x="460" y="425"/>
                      </a:lnTo>
                      <a:cubicBezTo>
                        <a:pt x="482" y="416"/>
                        <a:pt x="509" y="421"/>
                        <a:pt x="528" y="439"/>
                      </a:cubicBezTo>
                      <a:cubicBezTo>
                        <a:pt x="552" y="463"/>
                        <a:pt x="552" y="503"/>
                        <a:pt x="528" y="528"/>
                      </a:cubicBezTo>
                      <a:cubicBezTo>
                        <a:pt x="503" y="552"/>
                        <a:pt x="463" y="552"/>
                        <a:pt x="439" y="528"/>
                      </a:cubicBezTo>
                      <a:cubicBezTo>
                        <a:pt x="421" y="509"/>
                        <a:pt x="416" y="482"/>
                        <a:pt x="425" y="460"/>
                      </a:cubicBezTo>
                      <a:lnTo>
                        <a:pt x="395" y="430"/>
                      </a:lnTo>
                      <a:cubicBezTo>
                        <a:pt x="377" y="442"/>
                        <a:pt x="356" y="451"/>
                        <a:pt x="334" y="455"/>
                      </a:cubicBezTo>
                      <a:lnTo>
                        <a:pt x="334" y="498"/>
                      </a:lnTo>
                      <a:cubicBezTo>
                        <a:pt x="356" y="507"/>
                        <a:pt x="372" y="529"/>
                        <a:pt x="372" y="555"/>
                      </a:cubicBezTo>
                      <a:cubicBezTo>
                        <a:pt x="372" y="590"/>
                        <a:pt x="344" y="618"/>
                        <a:pt x="309" y="618"/>
                      </a:cubicBezTo>
                      <a:cubicBezTo>
                        <a:pt x="274" y="618"/>
                        <a:pt x="246" y="590"/>
                        <a:pt x="246" y="555"/>
                      </a:cubicBezTo>
                      <a:cubicBezTo>
                        <a:pt x="246" y="529"/>
                        <a:pt x="262" y="507"/>
                        <a:pt x="285" y="498"/>
                      </a:cubicBezTo>
                      <a:lnTo>
                        <a:pt x="285" y="455"/>
                      </a:lnTo>
                      <a:cubicBezTo>
                        <a:pt x="262" y="451"/>
                        <a:pt x="241" y="442"/>
                        <a:pt x="223" y="430"/>
                      </a:cubicBezTo>
                      <a:lnTo>
                        <a:pt x="193" y="460"/>
                      </a:lnTo>
                      <a:cubicBezTo>
                        <a:pt x="202" y="482"/>
                        <a:pt x="198" y="509"/>
                        <a:pt x="179" y="528"/>
                      </a:cubicBezTo>
                      <a:cubicBezTo>
                        <a:pt x="155" y="552"/>
                        <a:pt x="115" y="552"/>
                        <a:pt x="91" y="528"/>
                      </a:cubicBezTo>
                      <a:cubicBezTo>
                        <a:pt x="66" y="503"/>
                        <a:pt x="66" y="463"/>
                        <a:pt x="91" y="439"/>
                      </a:cubicBezTo>
                      <a:cubicBezTo>
                        <a:pt x="109" y="421"/>
                        <a:pt x="136" y="416"/>
                        <a:pt x="158" y="425"/>
                      </a:cubicBezTo>
                      <a:lnTo>
                        <a:pt x="189" y="395"/>
                      </a:lnTo>
                      <a:cubicBezTo>
                        <a:pt x="176" y="377"/>
                        <a:pt x="167" y="356"/>
                        <a:pt x="163" y="334"/>
                      </a:cubicBezTo>
                      <a:lnTo>
                        <a:pt x="121" y="334"/>
                      </a:lnTo>
                      <a:cubicBezTo>
                        <a:pt x="111" y="356"/>
                        <a:pt x="89" y="372"/>
                        <a:pt x="63" y="372"/>
                      </a:cubicBezTo>
                      <a:cubicBezTo>
                        <a:pt x="28" y="372"/>
                        <a:pt x="0" y="344"/>
                        <a:pt x="0" y="309"/>
                      </a:cubicBezTo>
                      <a:cubicBezTo>
                        <a:pt x="0" y="274"/>
                        <a:pt x="28" y="246"/>
                        <a:pt x="63" y="246"/>
                      </a:cubicBezTo>
                      <a:cubicBezTo>
                        <a:pt x="89" y="246"/>
                        <a:pt x="111" y="262"/>
                        <a:pt x="121" y="285"/>
                      </a:cubicBezTo>
                      <a:lnTo>
                        <a:pt x="163" y="285"/>
                      </a:lnTo>
                      <a:cubicBezTo>
                        <a:pt x="167" y="262"/>
                        <a:pt x="176" y="241"/>
                        <a:pt x="189" y="223"/>
                      </a:cubicBezTo>
                      <a:lnTo>
                        <a:pt x="158" y="193"/>
                      </a:lnTo>
                      <a:cubicBezTo>
                        <a:pt x="136" y="202"/>
                        <a:pt x="109" y="198"/>
                        <a:pt x="91" y="179"/>
                      </a:cubicBezTo>
                      <a:cubicBezTo>
                        <a:pt x="66" y="155"/>
                        <a:pt x="66" y="115"/>
                        <a:pt x="91" y="91"/>
                      </a:cubicBezTo>
                      <a:cubicBezTo>
                        <a:pt x="115" y="66"/>
                        <a:pt x="155" y="66"/>
                        <a:pt x="179" y="91"/>
                      </a:cubicBezTo>
                      <a:cubicBezTo>
                        <a:pt x="198" y="109"/>
                        <a:pt x="202" y="136"/>
                        <a:pt x="193" y="158"/>
                      </a:cubicBezTo>
                      <a:lnTo>
                        <a:pt x="223" y="189"/>
                      </a:lnTo>
                      <a:cubicBezTo>
                        <a:pt x="241" y="176"/>
                        <a:pt x="262" y="167"/>
                        <a:pt x="285" y="163"/>
                      </a:cubicBezTo>
                      <a:lnTo>
                        <a:pt x="285" y="121"/>
                      </a:lnTo>
                      <a:cubicBezTo>
                        <a:pt x="262" y="111"/>
                        <a:pt x="246" y="89"/>
                        <a:pt x="246" y="63"/>
                      </a:cubicBezTo>
                      <a:cubicBezTo>
                        <a:pt x="246" y="28"/>
                        <a:pt x="274" y="0"/>
                        <a:pt x="309" y="0"/>
                      </a:cubicBezTo>
                      <a:cubicBezTo>
                        <a:pt x="344" y="0"/>
                        <a:pt x="372" y="28"/>
                        <a:pt x="372" y="63"/>
                      </a:cubicBezTo>
                      <a:cubicBezTo>
                        <a:pt x="372" y="89"/>
                        <a:pt x="356" y="111"/>
                        <a:pt x="334" y="121"/>
                      </a:cubicBezTo>
                      <a:lnTo>
                        <a:pt x="334" y="163"/>
                      </a:lnTo>
                      <a:cubicBezTo>
                        <a:pt x="356" y="167"/>
                        <a:pt x="377" y="176"/>
                        <a:pt x="395" y="189"/>
                      </a:cubicBezTo>
                      <a:lnTo>
                        <a:pt x="425" y="158"/>
                      </a:lnTo>
                      <a:cubicBezTo>
                        <a:pt x="416" y="136"/>
                        <a:pt x="421" y="109"/>
                        <a:pt x="439" y="91"/>
                      </a:cubicBezTo>
                      <a:cubicBezTo>
                        <a:pt x="463" y="66"/>
                        <a:pt x="503" y="66"/>
                        <a:pt x="528" y="91"/>
                      </a:cubicBezTo>
                      <a:cubicBezTo>
                        <a:pt x="552" y="115"/>
                        <a:pt x="552" y="155"/>
                        <a:pt x="528" y="179"/>
                      </a:cubicBezTo>
                      <a:cubicBezTo>
                        <a:pt x="509" y="198"/>
                        <a:pt x="482" y="202"/>
                        <a:pt x="460" y="193"/>
                      </a:cubicBezTo>
                      <a:lnTo>
                        <a:pt x="430" y="223"/>
                      </a:lnTo>
                      <a:cubicBezTo>
                        <a:pt x="442" y="241"/>
                        <a:pt x="451" y="262"/>
                        <a:pt x="455" y="285"/>
                      </a:cubicBezTo>
                      <a:lnTo>
                        <a:pt x="498" y="285"/>
                      </a:lnTo>
                      <a:cubicBezTo>
                        <a:pt x="507" y="262"/>
                        <a:pt x="529" y="246"/>
                        <a:pt x="555" y="246"/>
                      </a:cubicBezTo>
                      <a:cubicBezTo>
                        <a:pt x="590" y="246"/>
                        <a:pt x="618" y="274"/>
                        <a:pt x="618" y="309"/>
                      </a:cubicBezTo>
                      <a:close/>
                    </a:path>
                  </a:pathLst>
                </a:custGeom>
                <a:solidFill>
                  <a:srgbClr val="FC6E3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7" name="virus-molecule_65950"/>
                <p:cNvSpPr/>
                <p:nvPr/>
              </p:nvSpPr>
              <p:spPr>
                <a:xfrm>
                  <a:off x="1849441" y="2360457"/>
                  <a:ext cx="162016" cy="161763"/>
                </a:xfrm>
                <a:custGeom>
                  <a:avLst/>
                  <a:gdLst>
                    <a:gd name="T0" fmla="*/ 372171 w 604011"/>
                    <a:gd name="T1" fmla="*/ 372171 w 604011"/>
                    <a:gd name="T2" fmla="*/ 372171 w 604011"/>
                    <a:gd name="T3" fmla="*/ 372171 w 604011"/>
                    <a:gd name="T4" fmla="*/ 372171 w 604011"/>
                    <a:gd name="T5" fmla="*/ 372171 w 604011"/>
                    <a:gd name="T6" fmla="*/ 372171 w 604011"/>
                    <a:gd name="T7" fmla="*/ 372171 w 604011"/>
                    <a:gd name="T8" fmla="*/ 372171 w 604011"/>
                    <a:gd name="T9" fmla="*/ 372171 w 604011"/>
                    <a:gd name="T10" fmla="*/ 372171 w 604011"/>
                    <a:gd name="T11" fmla="*/ 372171 w 604011"/>
                    <a:gd name="T12" fmla="*/ 372171 w 604011"/>
                    <a:gd name="T13" fmla="*/ 372171 w 604011"/>
                    <a:gd name="T14" fmla="*/ 372171 w 604011"/>
                    <a:gd name="T15" fmla="*/ 372171 w 604011"/>
                    <a:gd name="T16" fmla="*/ 372171 w 604011"/>
                    <a:gd name="T17" fmla="*/ 372171 w 604011"/>
                    <a:gd name="T18" fmla="*/ 372171 w 604011"/>
                    <a:gd name="T19" fmla="*/ 372171 w 604011"/>
                    <a:gd name="T20" fmla="*/ 372171 w 604011"/>
                    <a:gd name="T21" fmla="*/ 372171 w 604011"/>
                    <a:gd name="T22" fmla="*/ 372171 w 604011"/>
                    <a:gd name="T23" fmla="*/ 372171 w 604011"/>
                    <a:gd name="T24" fmla="*/ 372171 w 604011"/>
                    <a:gd name="T25" fmla="*/ 372171 w 604011"/>
                    <a:gd name="T26" fmla="*/ 372171 w 604011"/>
                    <a:gd name="T27" fmla="*/ 372171 w 604011"/>
                    <a:gd name="T28" fmla="*/ 372171 w 604011"/>
                    <a:gd name="T29" fmla="*/ 372171 w 604011"/>
                    <a:gd name="T30" fmla="*/ 372171 w 604011"/>
                    <a:gd name="T31" fmla="*/ 372171 w 604011"/>
                    <a:gd name="T32" fmla="*/ 372171 w 604011"/>
                    <a:gd name="T33" fmla="*/ 372171 w 604011"/>
                    <a:gd name="T34" fmla="*/ 372171 w 604011"/>
                    <a:gd name="T35" fmla="*/ 372171 w 604011"/>
                    <a:gd name="T36" fmla="*/ 372171 w 604011"/>
                    <a:gd name="T37" fmla="*/ 372171 w 604011"/>
                    <a:gd name="T38" fmla="*/ 372171 w 604011"/>
                    <a:gd name="T39" fmla="*/ 372171 w 604011"/>
                    <a:gd name="T40" fmla="*/ 372171 w 604011"/>
                    <a:gd name="T41" fmla="*/ 372171 w 604011"/>
                    <a:gd name="T42" fmla="*/ 372171 w 604011"/>
                    <a:gd name="T43" fmla="*/ 372171 w 604011"/>
                    <a:gd name="T44" fmla="*/ 372171 w 604011"/>
                    <a:gd name="T45" fmla="*/ 372171 w 604011"/>
                    <a:gd name="T46" fmla="*/ 372171 w 604011"/>
                    <a:gd name="T47" fmla="*/ 372171 w 604011"/>
                    <a:gd name="T48" fmla="*/ 372171 w 604011"/>
                    <a:gd name="T49" fmla="*/ 372171 w 604011"/>
                    <a:gd name="T50" fmla="*/ 372171 w 604011"/>
                    <a:gd name="T51" fmla="*/ 372171 w 604011"/>
                    <a:gd name="T52" fmla="*/ 372171 w 604011"/>
                    <a:gd name="T53" fmla="*/ 372171 w 604011"/>
                    <a:gd name="T54" fmla="*/ 372171 w 604011"/>
                    <a:gd name="T55" fmla="*/ 372171 w 604011"/>
                    <a:gd name="T56" fmla="*/ 372171 w 604011"/>
                    <a:gd name="T57" fmla="*/ 372171 w 604011"/>
                    <a:gd name="T58" fmla="*/ 372171 w 604011"/>
                    <a:gd name="T59" fmla="*/ 372171 w 604011"/>
                    <a:gd name="T60" fmla="*/ 372171 w 604011"/>
                    <a:gd name="T61" fmla="*/ 372171 w 604011"/>
                    <a:gd name="T62" fmla="*/ 372171 w 604011"/>
                    <a:gd name="T63" fmla="*/ 372171 w 604011"/>
                    <a:gd name="T64" fmla="*/ 372171 w 604011"/>
                    <a:gd name="T65" fmla="*/ 372171 w 604011"/>
                    <a:gd name="T66" fmla="*/ 372171 w 604011"/>
                    <a:gd name="T67" fmla="*/ 372171 w 604011"/>
                    <a:gd name="T68" fmla="*/ 372171 w 604011"/>
                    <a:gd name="T69" fmla="*/ 372171 w 604011"/>
                    <a:gd name="T70" fmla="*/ 372171 w 604011"/>
                    <a:gd name="T71" fmla="*/ 372171 w 604011"/>
                    <a:gd name="T72" fmla="*/ 372171 w 604011"/>
                    <a:gd name="T73" fmla="*/ 372171 w 604011"/>
                    <a:gd name="T74" fmla="*/ 372171 w 604011"/>
                    <a:gd name="T75" fmla="*/ 372171 w 604011"/>
                    <a:gd name="T76" fmla="*/ 372171 w 604011"/>
                    <a:gd name="T77" fmla="*/ 372171 w 604011"/>
                    <a:gd name="T78" fmla="*/ 372171 w 604011"/>
                    <a:gd name="T79" fmla="*/ 372171 w 604011"/>
                    <a:gd name="T80" fmla="*/ 372171 w 604011"/>
                    <a:gd name="T81" fmla="*/ 372171 w 604011"/>
                    <a:gd name="T82" fmla="*/ 372171 w 604011"/>
                    <a:gd name="T83" fmla="*/ 372171 w 604011"/>
                    <a:gd name="T84" fmla="*/ 372171 w 604011"/>
                    <a:gd name="T85" fmla="*/ 372171 w 604011"/>
                    <a:gd name="T86" fmla="*/ 372171 w 604011"/>
                    <a:gd name="T87" fmla="*/ 372171 w 604011"/>
                    <a:gd name="T88" fmla="*/ 372171 w 604011"/>
                    <a:gd name="T89" fmla="*/ 372171 w 604011"/>
                    <a:gd name="T90" fmla="*/ 372171 w 604011"/>
                    <a:gd name="T91" fmla="*/ 372171 w 604011"/>
                    <a:gd name="T92" fmla="*/ 372171 w 604011"/>
                    <a:gd name="T93" fmla="*/ 372171 w 604011"/>
                    <a:gd name="T94" fmla="*/ 372171 w 604011"/>
                    <a:gd name="T95" fmla="*/ 372171 w 604011"/>
                    <a:gd name="T96" fmla="*/ 372171 w 604011"/>
                    <a:gd name="T97" fmla="*/ 372171 w 604011"/>
                    <a:gd name="T98" fmla="*/ 372171 w 604011"/>
                    <a:gd name="T99" fmla="*/ 372171 w 604011"/>
                    <a:gd name="T100" fmla="*/ 372171 w 604011"/>
                    <a:gd name="T101" fmla="*/ 372171 w 604011"/>
                    <a:gd name="T102" fmla="*/ 372171 w 604011"/>
                    <a:gd name="T103" fmla="*/ 372171 w 604011"/>
                    <a:gd name="T104" fmla="*/ 372171 w 604011"/>
                    <a:gd name="T105" fmla="*/ 372171 w 604011"/>
                    <a:gd name="T106" fmla="*/ 372171 w 604011"/>
                    <a:gd name="T107" fmla="*/ 372171 w 604011"/>
                    <a:gd name="T108" fmla="*/ 372171 w 604011"/>
                    <a:gd name="T109" fmla="*/ 372171 w 604011"/>
                    <a:gd name="T110" fmla="*/ 372171 w 604011"/>
                    <a:gd name="T111" fmla="*/ 372171 w 604011"/>
                    <a:gd name="T112" fmla="*/ 372171 w 604011"/>
                    <a:gd name="T113" fmla="*/ 372171 w 6040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18" h="618">
                      <a:moveTo>
                        <a:pt x="618" y="309"/>
                      </a:moveTo>
                      <a:cubicBezTo>
                        <a:pt x="618" y="344"/>
                        <a:pt x="590" y="372"/>
                        <a:pt x="555" y="372"/>
                      </a:cubicBezTo>
                      <a:cubicBezTo>
                        <a:pt x="529" y="372"/>
                        <a:pt x="507" y="356"/>
                        <a:pt x="498" y="334"/>
                      </a:cubicBezTo>
                      <a:lnTo>
                        <a:pt x="455" y="334"/>
                      </a:lnTo>
                      <a:cubicBezTo>
                        <a:pt x="451" y="356"/>
                        <a:pt x="442" y="377"/>
                        <a:pt x="430" y="395"/>
                      </a:cubicBezTo>
                      <a:lnTo>
                        <a:pt x="460" y="425"/>
                      </a:lnTo>
                      <a:cubicBezTo>
                        <a:pt x="482" y="416"/>
                        <a:pt x="509" y="421"/>
                        <a:pt x="528" y="439"/>
                      </a:cubicBezTo>
                      <a:cubicBezTo>
                        <a:pt x="552" y="463"/>
                        <a:pt x="552" y="503"/>
                        <a:pt x="528" y="528"/>
                      </a:cubicBezTo>
                      <a:cubicBezTo>
                        <a:pt x="503" y="552"/>
                        <a:pt x="463" y="552"/>
                        <a:pt x="439" y="528"/>
                      </a:cubicBezTo>
                      <a:cubicBezTo>
                        <a:pt x="421" y="509"/>
                        <a:pt x="416" y="482"/>
                        <a:pt x="425" y="460"/>
                      </a:cubicBezTo>
                      <a:lnTo>
                        <a:pt x="395" y="430"/>
                      </a:lnTo>
                      <a:cubicBezTo>
                        <a:pt x="377" y="442"/>
                        <a:pt x="356" y="451"/>
                        <a:pt x="334" y="455"/>
                      </a:cubicBezTo>
                      <a:lnTo>
                        <a:pt x="334" y="498"/>
                      </a:lnTo>
                      <a:cubicBezTo>
                        <a:pt x="356" y="507"/>
                        <a:pt x="372" y="529"/>
                        <a:pt x="372" y="555"/>
                      </a:cubicBezTo>
                      <a:cubicBezTo>
                        <a:pt x="372" y="590"/>
                        <a:pt x="344" y="618"/>
                        <a:pt x="309" y="618"/>
                      </a:cubicBezTo>
                      <a:cubicBezTo>
                        <a:pt x="274" y="618"/>
                        <a:pt x="246" y="590"/>
                        <a:pt x="246" y="555"/>
                      </a:cubicBezTo>
                      <a:cubicBezTo>
                        <a:pt x="246" y="529"/>
                        <a:pt x="262" y="507"/>
                        <a:pt x="285" y="498"/>
                      </a:cubicBezTo>
                      <a:lnTo>
                        <a:pt x="285" y="455"/>
                      </a:lnTo>
                      <a:cubicBezTo>
                        <a:pt x="262" y="451"/>
                        <a:pt x="241" y="442"/>
                        <a:pt x="223" y="430"/>
                      </a:cubicBezTo>
                      <a:lnTo>
                        <a:pt x="193" y="460"/>
                      </a:lnTo>
                      <a:cubicBezTo>
                        <a:pt x="202" y="482"/>
                        <a:pt x="198" y="509"/>
                        <a:pt x="179" y="528"/>
                      </a:cubicBezTo>
                      <a:cubicBezTo>
                        <a:pt x="155" y="552"/>
                        <a:pt x="115" y="552"/>
                        <a:pt x="91" y="528"/>
                      </a:cubicBezTo>
                      <a:cubicBezTo>
                        <a:pt x="66" y="503"/>
                        <a:pt x="66" y="463"/>
                        <a:pt x="91" y="439"/>
                      </a:cubicBezTo>
                      <a:cubicBezTo>
                        <a:pt x="109" y="421"/>
                        <a:pt x="136" y="416"/>
                        <a:pt x="158" y="425"/>
                      </a:cubicBezTo>
                      <a:lnTo>
                        <a:pt x="189" y="395"/>
                      </a:lnTo>
                      <a:cubicBezTo>
                        <a:pt x="176" y="377"/>
                        <a:pt x="167" y="356"/>
                        <a:pt x="163" y="334"/>
                      </a:cubicBezTo>
                      <a:lnTo>
                        <a:pt x="121" y="334"/>
                      </a:lnTo>
                      <a:cubicBezTo>
                        <a:pt x="111" y="356"/>
                        <a:pt x="89" y="372"/>
                        <a:pt x="63" y="372"/>
                      </a:cubicBezTo>
                      <a:cubicBezTo>
                        <a:pt x="28" y="372"/>
                        <a:pt x="0" y="344"/>
                        <a:pt x="0" y="309"/>
                      </a:cubicBezTo>
                      <a:cubicBezTo>
                        <a:pt x="0" y="274"/>
                        <a:pt x="28" y="246"/>
                        <a:pt x="63" y="246"/>
                      </a:cubicBezTo>
                      <a:cubicBezTo>
                        <a:pt x="89" y="246"/>
                        <a:pt x="111" y="262"/>
                        <a:pt x="121" y="285"/>
                      </a:cubicBezTo>
                      <a:lnTo>
                        <a:pt x="163" y="285"/>
                      </a:lnTo>
                      <a:cubicBezTo>
                        <a:pt x="167" y="262"/>
                        <a:pt x="176" y="241"/>
                        <a:pt x="189" y="223"/>
                      </a:cubicBezTo>
                      <a:lnTo>
                        <a:pt x="158" y="193"/>
                      </a:lnTo>
                      <a:cubicBezTo>
                        <a:pt x="136" y="202"/>
                        <a:pt x="109" y="198"/>
                        <a:pt x="91" y="179"/>
                      </a:cubicBezTo>
                      <a:cubicBezTo>
                        <a:pt x="66" y="155"/>
                        <a:pt x="66" y="115"/>
                        <a:pt x="91" y="91"/>
                      </a:cubicBezTo>
                      <a:cubicBezTo>
                        <a:pt x="115" y="66"/>
                        <a:pt x="155" y="66"/>
                        <a:pt x="179" y="91"/>
                      </a:cubicBezTo>
                      <a:cubicBezTo>
                        <a:pt x="198" y="109"/>
                        <a:pt x="202" y="136"/>
                        <a:pt x="193" y="158"/>
                      </a:cubicBezTo>
                      <a:lnTo>
                        <a:pt x="223" y="189"/>
                      </a:lnTo>
                      <a:cubicBezTo>
                        <a:pt x="241" y="176"/>
                        <a:pt x="262" y="167"/>
                        <a:pt x="285" y="163"/>
                      </a:cubicBezTo>
                      <a:lnTo>
                        <a:pt x="285" y="121"/>
                      </a:lnTo>
                      <a:cubicBezTo>
                        <a:pt x="262" y="111"/>
                        <a:pt x="246" y="89"/>
                        <a:pt x="246" y="63"/>
                      </a:cubicBezTo>
                      <a:cubicBezTo>
                        <a:pt x="246" y="28"/>
                        <a:pt x="274" y="0"/>
                        <a:pt x="309" y="0"/>
                      </a:cubicBezTo>
                      <a:cubicBezTo>
                        <a:pt x="344" y="0"/>
                        <a:pt x="372" y="28"/>
                        <a:pt x="372" y="63"/>
                      </a:cubicBezTo>
                      <a:cubicBezTo>
                        <a:pt x="372" y="89"/>
                        <a:pt x="356" y="111"/>
                        <a:pt x="334" y="121"/>
                      </a:cubicBezTo>
                      <a:lnTo>
                        <a:pt x="334" y="163"/>
                      </a:lnTo>
                      <a:cubicBezTo>
                        <a:pt x="356" y="167"/>
                        <a:pt x="377" y="176"/>
                        <a:pt x="395" y="189"/>
                      </a:cubicBezTo>
                      <a:lnTo>
                        <a:pt x="425" y="158"/>
                      </a:lnTo>
                      <a:cubicBezTo>
                        <a:pt x="416" y="136"/>
                        <a:pt x="421" y="109"/>
                        <a:pt x="439" y="91"/>
                      </a:cubicBezTo>
                      <a:cubicBezTo>
                        <a:pt x="463" y="66"/>
                        <a:pt x="503" y="66"/>
                        <a:pt x="528" y="91"/>
                      </a:cubicBezTo>
                      <a:cubicBezTo>
                        <a:pt x="552" y="115"/>
                        <a:pt x="552" y="155"/>
                        <a:pt x="528" y="179"/>
                      </a:cubicBezTo>
                      <a:cubicBezTo>
                        <a:pt x="509" y="198"/>
                        <a:pt x="482" y="202"/>
                        <a:pt x="460" y="193"/>
                      </a:cubicBezTo>
                      <a:lnTo>
                        <a:pt x="430" y="223"/>
                      </a:lnTo>
                      <a:cubicBezTo>
                        <a:pt x="442" y="241"/>
                        <a:pt x="451" y="262"/>
                        <a:pt x="455" y="285"/>
                      </a:cubicBezTo>
                      <a:lnTo>
                        <a:pt x="498" y="285"/>
                      </a:lnTo>
                      <a:cubicBezTo>
                        <a:pt x="507" y="262"/>
                        <a:pt x="529" y="246"/>
                        <a:pt x="555" y="246"/>
                      </a:cubicBezTo>
                      <a:cubicBezTo>
                        <a:pt x="590" y="246"/>
                        <a:pt x="618" y="274"/>
                        <a:pt x="618" y="309"/>
                      </a:cubicBezTo>
                      <a:close/>
                    </a:path>
                  </a:pathLst>
                </a:custGeom>
                <a:solidFill>
                  <a:srgbClr val="FC6E3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sp>
          <p:nvSpPr>
            <p:cNvPr id="42" name="文本框 41"/>
            <p:cNvSpPr txBox="1"/>
            <p:nvPr/>
          </p:nvSpPr>
          <p:spPr>
            <a:xfrm>
              <a:off x="1729274" y="2659404"/>
              <a:ext cx="856764" cy="602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rPr>
                <a:t>04</a:t>
              </a:r>
              <a:endParaRPr lang="zh-CN" altLang="en-US" sz="240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600643" y="729966"/>
            <a:ext cx="3924300" cy="857618"/>
            <a:chOff x="1624359" y="797578"/>
            <a:chExt cx="3924300" cy="857618"/>
          </a:xfrm>
        </p:grpSpPr>
        <p:sp>
          <p:nvSpPr>
            <p:cNvPr id="81" name="文本框 80"/>
            <p:cNvSpPr txBox="1"/>
            <p:nvPr/>
          </p:nvSpPr>
          <p:spPr>
            <a:xfrm>
              <a:off x="1624359" y="1133226"/>
              <a:ext cx="388620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rPr>
                <a:t>夏季防溺水</a:t>
              </a:r>
              <a:endPara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1662459" y="797578"/>
              <a:ext cx="3886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000" spc="600">
                  <a:solidFill>
                    <a:srgbClr val="FC6E3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rPr>
                <a:t>PART.</a:t>
              </a:r>
              <a:endParaRPr lang="zh-CN" altLang="en-US" sz="2000" spc="600">
                <a:solidFill>
                  <a:srgbClr val="FC6E3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</p:grp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918210" y="1857375"/>
            <a:ext cx="6076950" cy="43275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457200" algn="l">
              <a:buClrTx/>
              <a:buSzTx/>
              <a:buNone/>
            </a:pP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457200" algn="l">
              <a:buClrTx/>
              <a:buSzTx/>
              <a:buNone/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不要贸然跳水和潜泳，不要在水下憋气。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pSp>
        <p:nvGrpSpPr>
          <p:cNvPr id="15" name="组合 14"/>
          <p:cNvGrpSpPr/>
          <p:nvPr>
            <p:custDataLst>
              <p:tags r:id="rId5"/>
            </p:custDataLst>
          </p:nvPr>
        </p:nvGrpSpPr>
        <p:grpSpPr>
          <a:xfrm>
            <a:off x="4501833" y="2707197"/>
            <a:ext cx="6651960" cy="3171825"/>
            <a:chOff x="1595438" y="2276476"/>
            <a:chExt cx="9282112" cy="4425949"/>
          </a:xfrm>
        </p:grpSpPr>
        <p:pic>
          <p:nvPicPr>
            <p:cNvPr id="37892" name="图片 5" descr="图片.jp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595438" y="2786063"/>
              <a:ext cx="3643312" cy="391636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7893" name="图片 6" descr="图片.jp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9"/>
            <a:srcRect/>
            <a:stretch>
              <a:fillRect/>
            </a:stretch>
          </p:blipFill>
          <p:spPr bwMode="auto">
            <a:xfrm rot="21160444">
              <a:off x="5519738" y="2276476"/>
              <a:ext cx="5357812" cy="36671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7894" name="Picture 3" descr="C:\Documents and Settings\Administrator\桌面\下载.JP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24126" y="2643188"/>
              <a:ext cx="1643063" cy="1643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5" name="Picture 3" descr="C:\Documents and Settings\Administrator\桌面\下载.JP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759825" y="4941888"/>
              <a:ext cx="1644650" cy="1643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3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1057" y="-297"/>
            <a:ext cx="12193057" cy="685859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292100" y="333114"/>
            <a:ext cx="11607800" cy="6191773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1952625" y="2321560"/>
            <a:ext cx="8286750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3800" b="1">
                <a:latin typeface="宋体" panose="02010600030101010101" pitchFamily="2" charset="-122"/>
                <a:ea typeface="宋体" panose="02010600030101010101" pitchFamily="2" charset="-122"/>
              </a:rPr>
              <a:t>谢谢大家！</a:t>
            </a:r>
            <a:endParaRPr lang="zh-CN" altLang="en-US" sz="13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5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flipH="1"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3848099" y="1750520"/>
            <a:ext cx="7416800" cy="407665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4573392" y="1318720"/>
            <a:ext cx="5966214" cy="81189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5537199" y="482600"/>
            <a:ext cx="1117600" cy="1117600"/>
          </a:xfrm>
          <a:prstGeom prst="rect">
            <a:avLst/>
          </a:prstGeom>
        </p:spPr>
      </p:pic>
      <p:sp>
        <p:nvSpPr>
          <p:cNvPr id="32" name="椭圆 31"/>
          <p:cNvSpPr/>
          <p:nvPr/>
        </p:nvSpPr>
        <p:spPr>
          <a:xfrm flipH="1">
            <a:off x="304799" y="330200"/>
            <a:ext cx="152400" cy="152400"/>
          </a:xfrm>
          <a:prstGeom prst="ellipse">
            <a:avLst/>
          </a:prstGeom>
          <a:solidFill>
            <a:srgbClr val="FC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33" name="virus-molecule_65950"/>
          <p:cNvSpPr/>
          <p:nvPr/>
        </p:nvSpPr>
        <p:spPr>
          <a:xfrm flipH="1">
            <a:off x="520461" y="2502333"/>
            <a:ext cx="457481" cy="456767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  <a:gd name="T112" fmla="*/ 372171 w 604011"/>
              <a:gd name="T113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8" h="618">
                <a:moveTo>
                  <a:pt x="618" y="309"/>
                </a:moveTo>
                <a:cubicBezTo>
                  <a:pt x="618" y="344"/>
                  <a:pt x="590" y="372"/>
                  <a:pt x="555" y="372"/>
                </a:cubicBezTo>
                <a:cubicBezTo>
                  <a:pt x="529" y="372"/>
                  <a:pt x="507" y="356"/>
                  <a:pt x="498" y="334"/>
                </a:cubicBezTo>
                <a:lnTo>
                  <a:pt x="455" y="334"/>
                </a:lnTo>
                <a:cubicBezTo>
                  <a:pt x="451" y="356"/>
                  <a:pt x="442" y="377"/>
                  <a:pt x="430" y="395"/>
                </a:cubicBezTo>
                <a:lnTo>
                  <a:pt x="460" y="425"/>
                </a:lnTo>
                <a:cubicBezTo>
                  <a:pt x="482" y="416"/>
                  <a:pt x="509" y="421"/>
                  <a:pt x="528" y="439"/>
                </a:cubicBezTo>
                <a:cubicBezTo>
                  <a:pt x="552" y="463"/>
                  <a:pt x="552" y="503"/>
                  <a:pt x="528" y="528"/>
                </a:cubicBezTo>
                <a:cubicBezTo>
                  <a:pt x="503" y="552"/>
                  <a:pt x="463" y="552"/>
                  <a:pt x="439" y="528"/>
                </a:cubicBezTo>
                <a:cubicBezTo>
                  <a:pt x="421" y="509"/>
                  <a:pt x="416" y="482"/>
                  <a:pt x="425" y="460"/>
                </a:cubicBezTo>
                <a:lnTo>
                  <a:pt x="395" y="430"/>
                </a:lnTo>
                <a:cubicBezTo>
                  <a:pt x="377" y="442"/>
                  <a:pt x="356" y="451"/>
                  <a:pt x="334" y="455"/>
                </a:cubicBezTo>
                <a:lnTo>
                  <a:pt x="334" y="498"/>
                </a:lnTo>
                <a:cubicBezTo>
                  <a:pt x="356" y="507"/>
                  <a:pt x="372" y="529"/>
                  <a:pt x="372" y="555"/>
                </a:cubicBezTo>
                <a:cubicBezTo>
                  <a:pt x="372" y="590"/>
                  <a:pt x="344" y="618"/>
                  <a:pt x="309" y="618"/>
                </a:cubicBezTo>
                <a:cubicBezTo>
                  <a:pt x="274" y="618"/>
                  <a:pt x="246" y="590"/>
                  <a:pt x="246" y="555"/>
                </a:cubicBezTo>
                <a:cubicBezTo>
                  <a:pt x="246" y="529"/>
                  <a:pt x="262" y="507"/>
                  <a:pt x="285" y="498"/>
                </a:cubicBezTo>
                <a:lnTo>
                  <a:pt x="285" y="455"/>
                </a:lnTo>
                <a:cubicBezTo>
                  <a:pt x="262" y="451"/>
                  <a:pt x="241" y="442"/>
                  <a:pt x="223" y="430"/>
                </a:cubicBezTo>
                <a:lnTo>
                  <a:pt x="193" y="460"/>
                </a:lnTo>
                <a:cubicBezTo>
                  <a:pt x="202" y="482"/>
                  <a:pt x="198" y="509"/>
                  <a:pt x="179" y="528"/>
                </a:cubicBezTo>
                <a:cubicBezTo>
                  <a:pt x="155" y="552"/>
                  <a:pt x="115" y="552"/>
                  <a:pt x="91" y="528"/>
                </a:cubicBezTo>
                <a:cubicBezTo>
                  <a:pt x="66" y="503"/>
                  <a:pt x="66" y="463"/>
                  <a:pt x="91" y="439"/>
                </a:cubicBezTo>
                <a:cubicBezTo>
                  <a:pt x="109" y="421"/>
                  <a:pt x="136" y="416"/>
                  <a:pt x="158" y="425"/>
                </a:cubicBezTo>
                <a:lnTo>
                  <a:pt x="189" y="395"/>
                </a:lnTo>
                <a:cubicBezTo>
                  <a:pt x="176" y="377"/>
                  <a:pt x="167" y="356"/>
                  <a:pt x="163" y="334"/>
                </a:cubicBezTo>
                <a:lnTo>
                  <a:pt x="121" y="334"/>
                </a:lnTo>
                <a:cubicBezTo>
                  <a:pt x="111" y="356"/>
                  <a:pt x="89" y="372"/>
                  <a:pt x="63" y="372"/>
                </a:cubicBezTo>
                <a:cubicBezTo>
                  <a:pt x="28" y="372"/>
                  <a:pt x="0" y="344"/>
                  <a:pt x="0" y="309"/>
                </a:cubicBezTo>
                <a:cubicBezTo>
                  <a:pt x="0" y="274"/>
                  <a:pt x="28" y="246"/>
                  <a:pt x="63" y="246"/>
                </a:cubicBezTo>
                <a:cubicBezTo>
                  <a:pt x="89" y="246"/>
                  <a:pt x="111" y="262"/>
                  <a:pt x="121" y="285"/>
                </a:cubicBezTo>
                <a:lnTo>
                  <a:pt x="163" y="285"/>
                </a:lnTo>
                <a:cubicBezTo>
                  <a:pt x="167" y="262"/>
                  <a:pt x="176" y="241"/>
                  <a:pt x="189" y="223"/>
                </a:cubicBezTo>
                <a:lnTo>
                  <a:pt x="158" y="193"/>
                </a:lnTo>
                <a:cubicBezTo>
                  <a:pt x="136" y="202"/>
                  <a:pt x="109" y="198"/>
                  <a:pt x="91" y="179"/>
                </a:cubicBezTo>
                <a:cubicBezTo>
                  <a:pt x="66" y="155"/>
                  <a:pt x="66" y="115"/>
                  <a:pt x="91" y="91"/>
                </a:cubicBezTo>
                <a:cubicBezTo>
                  <a:pt x="115" y="66"/>
                  <a:pt x="155" y="66"/>
                  <a:pt x="179" y="91"/>
                </a:cubicBezTo>
                <a:cubicBezTo>
                  <a:pt x="198" y="109"/>
                  <a:pt x="202" y="136"/>
                  <a:pt x="193" y="158"/>
                </a:cubicBezTo>
                <a:lnTo>
                  <a:pt x="223" y="189"/>
                </a:lnTo>
                <a:cubicBezTo>
                  <a:pt x="241" y="176"/>
                  <a:pt x="262" y="167"/>
                  <a:pt x="285" y="163"/>
                </a:cubicBezTo>
                <a:lnTo>
                  <a:pt x="285" y="121"/>
                </a:lnTo>
                <a:cubicBezTo>
                  <a:pt x="262" y="111"/>
                  <a:pt x="246" y="89"/>
                  <a:pt x="246" y="63"/>
                </a:cubicBezTo>
                <a:cubicBezTo>
                  <a:pt x="246" y="28"/>
                  <a:pt x="274" y="0"/>
                  <a:pt x="309" y="0"/>
                </a:cubicBezTo>
                <a:cubicBezTo>
                  <a:pt x="344" y="0"/>
                  <a:pt x="372" y="28"/>
                  <a:pt x="372" y="63"/>
                </a:cubicBezTo>
                <a:cubicBezTo>
                  <a:pt x="372" y="89"/>
                  <a:pt x="356" y="111"/>
                  <a:pt x="334" y="121"/>
                </a:cubicBezTo>
                <a:lnTo>
                  <a:pt x="334" y="163"/>
                </a:lnTo>
                <a:cubicBezTo>
                  <a:pt x="356" y="167"/>
                  <a:pt x="377" y="176"/>
                  <a:pt x="395" y="189"/>
                </a:cubicBezTo>
                <a:lnTo>
                  <a:pt x="425" y="158"/>
                </a:lnTo>
                <a:cubicBezTo>
                  <a:pt x="416" y="136"/>
                  <a:pt x="421" y="109"/>
                  <a:pt x="439" y="91"/>
                </a:cubicBezTo>
                <a:cubicBezTo>
                  <a:pt x="463" y="66"/>
                  <a:pt x="503" y="66"/>
                  <a:pt x="528" y="91"/>
                </a:cubicBezTo>
                <a:cubicBezTo>
                  <a:pt x="552" y="115"/>
                  <a:pt x="552" y="155"/>
                  <a:pt x="528" y="179"/>
                </a:cubicBezTo>
                <a:cubicBezTo>
                  <a:pt x="509" y="198"/>
                  <a:pt x="482" y="202"/>
                  <a:pt x="460" y="193"/>
                </a:cubicBezTo>
                <a:lnTo>
                  <a:pt x="430" y="223"/>
                </a:lnTo>
                <a:cubicBezTo>
                  <a:pt x="442" y="241"/>
                  <a:pt x="451" y="262"/>
                  <a:pt x="455" y="285"/>
                </a:cubicBezTo>
                <a:lnTo>
                  <a:pt x="498" y="285"/>
                </a:lnTo>
                <a:cubicBezTo>
                  <a:pt x="507" y="262"/>
                  <a:pt x="529" y="246"/>
                  <a:pt x="555" y="246"/>
                </a:cubicBezTo>
                <a:cubicBezTo>
                  <a:pt x="590" y="246"/>
                  <a:pt x="618" y="274"/>
                  <a:pt x="618" y="309"/>
                </a:cubicBezTo>
                <a:close/>
              </a:path>
            </a:pathLst>
          </a:custGeom>
          <a:solidFill>
            <a:srgbClr val="FC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virus-molecule_65950"/>
          <p:cNvSpPr/>
          <p:nvPr/>
        </p:nvSpPr>
        <p:spPr>
          <a:xfrm flipH="1">
            <a:off x="3124199" y="1880033"/>
            <a:ext cx="304843" cy="304367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  <a:gd name="T112" fmla="*/ 372171 w 604011"/>
              <a:gd name="T113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8" h="618">
                <a:moveTo>
                  <a:pt x="618" y="309"/>
                </a:moveTo>
                <a:cubicBezTo>
                  <a:pt x="618" y="344"/>
                  <a:pt x="590" y="372"/>
                  <a:pt x="555" y="372"/>
                </a:cubicBezTo>
                <a:cubicBezTo>
                  <a:pt x="529" y="372"/>
                  <a:pt x="507" y="356"/>
                  <a:pt x="498" y="334"/>
                </a:cubicBezTo>
                <a:lnTo>
                  <a:pt x="455" y="334"/>
                </a:lnTo>
                <a:cubicBezTo>
                  <a:pt x="451" y="356"/>
                  <a:pt x="442" y="377"/>
                  <a:pt x="430" y="395"/>
                </a:cubicBezTo>
                <a:lnTo>
                  <a:pt x="460" y="425"/>
                </a:lnTo>
                <a:cubicBezTo>
                  <a:pt x="482" y="416"/>
                  <a:pt x="509" y="421"/>
                  <a:pt x="528" y="439"/>
                </a:cubicBezTo>
                <a:cubicBezTo>
                  <a:pt x="552" y="463"/>
                  <a:pt x="552" y="503"/>
                  <a:pt x="528" y="528"/>
                </a:cubicBezTo>
                <a:cubicBezTo>
                  <a:pt x="503" y="552"/>
                  <a:pt x="463" y="552"/>
                  <a:pt x="439" y="528"/>
                </a:cubicBezTo>
                <a:cubicBezTo>
                  <a:pt x="421" y="509"/>
                  <a:pt x="416" y="482"/>
                  <a:pt x="425" y="460"/>
                </a:cubicBezTo>
                <a:lnTo>
                  <a:pt x="395" y="430"/>
                </a:lnTo>
                <a:cubicBezTo>
                  <a:pt x="377" y="442"/>
                  <a:pt x="356" y="451"/>
                  <a:pt x="334" y="455"/>
                </a:cubicBezTo>
                <a:lnTo>
                  <a:pt x="334" y="498"/>
                </a:lnTo>
                <a:cubicBezTo>
                  <a:pt x="356" y="507"/>
                  <a:pt x="372" y="529"/>
                  <a:pt x="372" y="555"/>
                </a:cubicBezTo>
                <a:cubicBezTo>
                  <a:pt x="372" y="590"/>
                  <a:pt x="344" y="618"/>
                  <a:pt x="309" y="618"/>
                </a:cubicBezTo>
                <a:cubicBezTo>
                  <a:pt x="274" y="618"/>
                  <a:pt x="246" y="590"/>
                  <a:pt x="246" y="555"/>
                </a:cubicBezTo>
                <a:cubicBezTo>
                  <a:pt x="246" y="529"/>
                  <a:pt x="262" y="507"/>
                  <a:pt x="285" y="498"/>
                </a:cubicBezTo>
                <a:lnTo>
                  <a:pt x="285" y="455"/>
                </a:lnTo>
                <a:cubicBezTo>
                  <a:pt x="262" y="451"/>
                  <a:pt x="241" y="442"/>
                  <a:pt x="223" y="430"/>
                </a:cubicBezTo>
                <a:lnTo>
                  <a:pt x="193" y="460"/>
                </a:lnTo>
                <a:cubicBezTo>
                  <a:pt x="202" y="482"/>
                  <a:pt x="198" y="509"/>
                  <a:pt x="179" y="528"/>
                </a:cubicBezTo>
                <a:cubicBezTo>
                  <a:pt x="155" y="552"/>
                  <a:pt x="115" y="552"/>
                  <a:pt x="91" y="528"/>
                </a:cubicBezTo>
                <a:cubicBezTo>
                  <a:pt x="66" y="503"/>
                  <a:pt x="66" y="463"/>
                  <a:pt x="91" y="439"/>
                </a:cubicBezTo>
                <a:cubicBezTo>
                  <a:pt x="109" y="421"/>
                  <a:pt x="136" y="416"/>
                  <a:pt x="158" y="425"/>
                </a:cubicBezTo>
                <a:lnTo>
                  <a:pt x="189" y="395"/>
                </a:lnTo>
                <a:cubicBezTo>
                  <a:pt x="176" y="377"/>
                  <a:pt x="167" y="356"/>
                  <a:pt x="163" y="334"/>
                </a:cubicBezTo>
                <a:lnTo>
                  <a:pt x="121" y="334"/>
                </a:lnTo>
                <a:cubicBezTo>
                  <a:pt x="111" y="356"/>
                  <a:pt x="89" y="372"/>
                  <a:pt x="63" y="372"/>
                </a:cubicBezTo>
                <a:cubicBezTo>
                  <a:pt x="28" y="372"/>
                  <a:pt x="0" y="344"/>
                  <a:pt x="0" y="309"/>
                </a:cubicBezTo>
                <a:cubicBezTo>
                  <a:pt x="0" y="274"/>
                  <a:pt x="28" y="246"/>
                  <a:pt x="63" y="246"/>
                </a:cubicBezTo>
                <a:cubicBezTo>
                  <a:pt x="89" y="246"/>
                  <a:pt x="111" y="262"/>
                  <a:pt x="121" y="285"/>
                </a:cubicBezTo>
                <a:lnTo>
                  <a:pt x="163" y="285"/>
                </a:lnTo>
                <a:cubicBezTo>
                  <a:pt x="167" y="262"/>
                  <a:pt x="176" y="241"/>
                  <a:pt x="189" y="223"/>
                </a:cubicBezTo>
                <a:lnTo>
                  <a:pt x="158" y="193"/>
                </a:lnTo>
                <a:cubicBezTo>
                  <a:pt x="136" y="202"/>
                  <a:pt x="109" y="198"/>
                  <a:pt x="91" y="179"/>
                </a:cubicBezTo>
                <a:cubicBezTo>
                  <a:pt x="66" y="155"/>
                  <a:pt x="66" y="115"/>
                  <a:pt x="91" y="91"/>
                </a:cubicBezTo>
                <a:cubicBezTo>
                  <a:pt x="115" y="66"/>
                  <a:pt x="155" y="66"/>
                  <a:pt x="179" y="91"/>
                </a:cubicBezTo>
                <a:cubicBezTo>
                  <a:pt x="198" y="109"/>
                  <a:pt x="202" y="136"/>
                  <a:pt x="193" y="158"/>
                </a:cubicBezTo>
                <a:lnTo>
                  <a:pt x="223" y="189"/>
                </a:lnTo>
                <a:cubicBezTo>
                  <a:pt x="241" y="176"/>
                  <a:pt x="262" y="167"/>
                  <a:pt x="285" y="163"/>
                </a:cubicBezTo>
                <a:lnTo>
                  <a:pt x="285" y="121"/>
                </a:lnTo>
                <a:cubicBezTo>
                  <a:pt x="262" y="111"/>
                  <a:pt x="246" y="89"/>
                  <a:pt x="246" y="63"/>
                </a:cubicBezTo>
                <a:cubicBezTo>
                  <a:pt x="246" y="28"/>
                  <a:pt x="274" y="0"/>
                  <a:pt x="309" y="0"/>
                </a:cubicBezTo>
                <a:cubicBezTo>
                  <a:pt x="344" y="0"/>
                  <a:pt x="372" y="28"/>
                  <a:pt x="372" y="63"/>
                </a:cubicBezTo>
                <a:cubicBezTo>
                  <a:pt x="372" y="89"/>
                  <a:pt x="356" y="111"/>
                  <a:pt x="334" y="121"/>
                </a:cubicBezTo>
                <a:lnTo>
                  <a:pt x="334" y="163"/>
                </a:lnTo>
                <a:cubicBezTo>
                  <a:pt x="356" y="167"/>
                  <a:pt x="377" y="176"/>
                  <a:pt x="395" y="189"/>
                </a:cubicBezTo>
                <a:lnTo>
                  <a:pt x="425" y="158"/>
                </a:lnTo>
                <a:cubicBezTo>
                  <a:pt x="416" y="136"/>
                  <a:pt x="421" y="109"/>
                  <a:pt x="439" y="91"/>
                </a:cubicBezTo>
                <a:cubicBezTo>
                  <a:pt x="463" y="66"/>
                  <a:pt x="503" y="66"/>
                  <a:pt x="528" y="91"/>
                </a:cubicBezTo>
                <a:cubicBezTo>
                  <a:pt x="552" y="115"/>
                  <a:pt x="552" y="155"/>
                  <a:pt x="528" y="179"/>
                </a:cubicBezTo>
                <a:cubicBezTo>
                  <a:pt x="509" y="198"/>
                  <a:pt x="482" y="202"/>
                  <a:pt x="460" y="193"/>
                </a:cubicBezTo>
                <a:lnTo>
                  <a:pt x="430" y="223"/>
                </a:lnTo>
                <a:cubicBezTo>
                  <a:pt x="442" y="241"/>
                  <a:pt x="451" y="262"/>
                  <a:pt x="455" y="285"/>
                </a:cubicBezTo>
                <a:lnTo>
                  <a:pt x="498" y="285"/>
                </a:lnTo>
                <a:cubicBezTo>
                  <a:pt x="507" y="262"/>
                  <a:pt x="529" y="246"/>
                  <a:pt x="555" y="246"/>
                </a:cubicBezTo>
                <a:cubicBezTo>
                  <a:pt x="590" y="246"/>
                  <a:pt x="618" y="274"/>
                  <a:pt x="618" y="309"/>
                </a:cubicBezTo>
                <a:close/>
              </a:path>
            </a:pathLst>
          </a:custGeom>
          <a:solidFill>
            <a:srgbClr val="FC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virus-molecule_65950"/>
          <p:cNvSpPr/>
          <p:nvPr/>
        </p:nvSpPr>
        <p:spPr>
          <a:xfrm flipH="1">
            <a:off x="3606402" y="901700"/>
            <a:ext cx="508794" cy="508000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  <a:gd name="T112" fmla="*/ 372171 w 604011"/>
              <a:gd name="T113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8" h="618">
                <a:moveTo>
                  <a:pt x="618" y="309"/>
                </a:moveTo>
                <a:cubicBezTo>
                  <a:pt x="618" y="344"/>
                  <a:pt x="590" y="372"/>
                  <a:pt x="555" y="372"/>
                </a:cubicBezTo>
                <a:cubicBezTo>
                  <a:pt x="529" y="372"/>
                  <a:pt x="507" y="356"/>
                  <a:pt x="498" y="334"/>
                </a:cubicBezTo>
                <a:lnTo>
                  <a:pt x="455" y="334"/>
                </a:lnTo>
                <a:cubicBezTo>
                  <a:pt x="451" y="356"/>
                  <a:pt x="442" y="377"/>
                  <a:pt x="430" y="395"/>
                </a:cubicBezTo>
                <a:lnTo>
                  <a:pt x="460" y="425"/>
                </a:lnTo>
                <a:cubicBezTo>
                  <a:pt x="482" y="416"/>
                  <a:pt x="509" y="421"/>
                  <a:pt x="528" y="439"/>
                </a:cubicBezTo>
                <a:cubicBezTo>
                  <a:pt x="552" y="463"/>
                  <a:pt x="552" y="503"/>
                  <a:pt x="528" y="528"/>
                </a:cubicBezTo>
                <a:cubicBezTo>
                  <a:pt x="503" y="552"/>
                  <a:pt x="463" y="552"/>
                  <a:pt x="439" y="528"/>
                </a:cubicBezTo>
                <a:cubicBezTo>
                  <a:pt x="421" y="509"/>
                  <a:pt x="416" y="482"/>
                  <a:pt x="425" y="460"/>
                </a:cubicBezTo>
                <a:lnTo>
                  <a:pt x="395" y="430"/>
                </a:lnTo>
                <a:cubicBezTo>
                  <a:pt x="377" y="442"/>
                  <a:pt x="356" y="451"/>
                  <a:pt x="334" y="455"/>
                </a:cubicBezTo>
                <a:lnTo>
                  <a:pt x="334" y="498"/>
                </a:lnTo>
                <a:cubicBezTo>
                  <a:pt x="356" y="507"/>
                  <a:pt x="372" y="529"/>
                  <a:pt x="372" y="555"/>
                </a:cubicBezTo>
                <a:cubicBezTo>
                  <a:pt x="372" y="590"/>
                  <a:pt x="344" y="618"/>
                  <a:pt x="309" y="618"/>
                </a:cubicBezTo>
                <a:cubicBezTo>
                  <a:pt x="274" y="618"/>
                  <a:pt x="246" y="590"/>
                  <a:pt x="246" y="555"/>
                </a:cubicBezTo>
                <a:cubicBezTo>
                  <a:pt x="246" y="529"/>
                  <a:pt x="262" y="507"/>
                  <a:pt x="285" y="498"/>
                </a:cubicBezTo>
                <a:lnTo>
                  <a:pt x="285" y="455"/>
                </a:lnTo>
                <a:cubicBezTo>
                  <a:pt x="262" y="451"/>
                  <a:pt x="241" y="442"/>
                  <a:pt x="223" y="430"/>
                </a:cubicBezTo>
                <a:lnTo>
                  <a:pt x="193" y="460"/>
                </a:lnTo>
                <a:cubicBezTo>
                  <a:pt x="202" y="482"/>
                  <a:pt x="198" y="509"/>
                  <a:pt x="179" y="528"/>
                </a:cubicBezTo>
                <a:cubicBezTo>
                  <a:pt x="155" y="552"/>
                  <a:pt x="115" y="552"/>
                  <a:pt x="91" y="528"/>
                </a:cubicBezTo>
                <a:cubicBezTo>
                  <a:pt x="66" y="503"/>
                  <a:pt x="66" y="463"/>
                  <a:pt x="91" y="439"/>
                </a:cubicBezTo>
                <a:cubicBezTo>
                  <a:pt x="109" y="421"/>
                  <a:pt x="136" y="416"/>
                  <a:pt x="158" y="425"/>
                </a:cubicBezTo>
                <a:lnTo>
                  <a:pt x="189" y="395"/>
                </a:lnTo>
                <a:cubicBezTo>
                  <a:pt x="176" y="377"/>
                  <a:pt x="167" y="356"/>
                  <a:pt x="163" y="334"/>
                </a:cubicBezTo>
                <a:lnTo>
                  <a:pt x="121" y="334"/>
                </a:lnTo>
                <a:cubicBezTo>
                  <a:pt x="111" y="356"/>
                  <a:pt x="89" y="372"/>
                  <a:pt x="63" y="372"/>
                </a:cubicBezTo>
                <a:cubicBezTo>
                  <a:pt x="28" y="372"/>
                  <a:pt x="0" y="344"/>
                  <a:pt x="0" y="309"/>
                </a:cubicBezTo>
                <a:cubicBezTo>
                  <a:pt x="0" y="274"/>
                  <a:pt x="28" y="246"/>
                  <a:pt x="63" y="246"/>
                </a:cubicBezTo>
                <a:cubicBezTo>
                  <a:pt x="89" y="246"/>
                  <a:pt x="111" y="262"/>
                  <a:pt x="121" y="285"/>
                </a:cubicBezTo>
                <a:lnTo>
                  <a:pt x="163" y="285"/>
                </a:lnTo>
                <a:cubicBezTo>
                  <a:pt x="167" y="262"/>
                  <a:pt x="176" y="241"/>
                  <a:pt x="189" y="223"/>
                </a:cubicBezTo>
                <a:lnTo>
                  <a:pt x="158" y="193"/>
                </a:lnTo>
                <a:cubicBezTo>
                  <a:pt x="136" y="202"/>
                  <a:pt x="109" y="198"/>
                  <a:pt x="91" y="179"/>
                </a:cubicBezTo>
                <a:cubicBezTo>
                  <a:pt x="66" y="155"/>
                  <a:pt x="66" y="115"/>
                  <a:pt x="91" y="91"/>
                </a:cubicBezTo>
                <a:cubicBezTo>
                  <a:pt x="115" y="66"/>
                  <a:pt x="155" y="66"/>
                  <a:pt x="179" y="91"/>
                </a:cubicBezTo>
                <a:cubicBezTo>
                  <a:pt x="198" y="109"/>
                  <a:pt x="202" y="136"/>
                  <a:pt x="193" y="158"/>
                </a:cubicBezTo>
                <a:lnTo>
                  <a:pt x="223" y="189"/>
                </a:lnTo>
                <a:cubicBezTo>
                  <a:pt x="241" y="176"/>
                  <a:pt x="262" y="167"/>
                  <a:pt x="285" y="163"/>
                </a:cubicBezTo>
                <a:lnTo>
                  <a:pt x="285" y="121"/>
                </a:lnTo>
                <a:cubicBezTo>
                  <a:pt x="262" y="111"/>
                  <a:pt x="246" y="89"/>
                  <a:pt x="246" y="63"/>
                </a:cubicBezTo>
                <a:cubicBezTo>
                  <a:pt x="246" y="28"/>
                  <a:pt x="274" y="0"/>
                  <a:pt x="309" y="0"/>
                </a:cubicBezTo>
                <a:cubicBezTo>
                  <a:pt x="344" y="0"/>
                  <a:pt x="372" y="28"/>
                  <a:pt x="372" y="63"/>
                </a:cubicBezTo>
                <a:cubicBezTo>
                  <a:pt x="372" y="89"/>
                  <a:pt x="356" y="111"/>
                  <a:pt x="334" y="121"/>
                </a:cubicBezTo>
                <a:lnTo>
                  <a:pt x="334" y="163"/>
                </a:lnTo>
                <a:cubicBezTo>
                  <a:pt x="356" y="167"/>
                  <a:pt x="377" y="176"/>
                  <a:pt x="395" y="189"/>
                </a:cubicBezTo>
                <a:lnTo>
                  <a:pt x="425" y="158"/>
                </a:lnTo>
                <a:cubicBezTo>
                  <a:pt x="416" y="136"/>
                  <a:pt x="421" y="109"/>
                  <a:pt x="439" y="91"/>
                </a:cubicBezTo>
                <a:cubicBezTo>
                  <a:pt x="463" y="66"/>
                  <a:pt x="503" y="66"/>
                  <a:pt x="528" y="91"/>
                </a:cubicBezTo>
                <a:cubicBezTo>
                  <a:pt x="552" y="115"/>
                  <a:pt x="552" y="155"/>
                  <a:pt x="528" y="179"/>
                </a:cubicBezTo>
                <a:cubicBezTo>
                  <a:pt x="509" y="198"/>
                  <a:pt x="482" y="202"/>
                  <a:pt x="460" y="193"/>
                </a:cubicBezTo>
                <a:lnTo>
                  <a:pt x="430" y="223"/>
                </a:lnTo>
                <a:cubicBezTo>
                  <a:pt x="442" y="241"/>
                  <a:pt x="451" y="262"/>
                  <a:pt x="455" y="285"/>
                </a:cubicBezTo>
                <a:lnTo>
                  <a:pt x="498" y="285"/>
                </a:lnTo>
                <a:cubicBezTo>
                  <a:pt x="507" y="262"/>
                  <a:pt x="529" y="246"/>
                  <a:pt x="555" y="246"/>
                </a:cubicBezTo>
                <a:cubicBezTo>
                  <a:pt x="590" y="246"/>
                  <a:pt x="618" y="274"/>
                  <a:pt x="618" y="3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任意多边形: 形状 40"/>
          <p:cNvSpPr/>
          <p:nvPr/>
        </p:nvSpPr>
        <p:spPr>
          <a:xfrm flipH="1">
            <a:off x="11353799" y="6261100"/>
            <a:ext cx="838200" cy="596900"/>
          </a:xfrm>
          <a:custGeom>
            <a:avLst/>
            <a:gdLst>
              <a:gd name="connsiteX0" fmla="*/ 279400 w 838200"/>
              <a:gd name="connsiteY0" fmla="*/ 0 h 596900"/>
              <a:gd name="connsiteX1" fmla="*/ 838200 w 838200"/>
              <a:gd name="connsiteY1" fmla="*/ 558800 h 596900"/>
              <a:gd name="connsiteX2" fmla="*/ 834359 w 838200"/>
              <a:gd name="connsiteY2" fmla="*/ 596900 h 596900"/>
              <a:gd name="connsiteX3" fmla="*/ 0 w 838200"/>
              <a:gd name="connsiteY3" fmla="*/ 596900 h 596900"/>
              <a:gd name="connsiteX4" fmla="*/ 0 w 838200"/>
              <a:gd name="connsiteY4" fmla="*/ 77506 h 596900"/>
              <a:gd name="connsiteX5" fmla="*/ 61890 w 838200"/>
              <a:gd name="connsiteY5" fmla="*/ 43913 h 596900"/>
              <a:gd name="connsiteX6" fmla="*/ 279400 w 838200"/>
              <a:gd name="connsiteY6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200" h="596900">
                <a:moveTo>
                  <a:pt x="279400" y="0"/>
                </a:moveTo>
                <a:cubicBezTo>
                  <a:pt x="588017" y="0"/>
                  <a:pt x="838200" y="250183"/>
                  <a:pt x="838200" y="558800"/>
                </a:cubicBezTo>
                <a:lnTo>
                  <a:pt x="834359" y="596900"/>
                </a:lnTo>
                <a:lnTo>
                  <a:pt x="0" y="596900"/>
                </a:lnTo>
                <a:lnTo>
                  <a:pt x="0" y="77506"/>
                </a:lnTo>
                <a:lnTo>
                  <a:pt x="61890" y="43913"/>
                </a:lnTo>
                <a:cubicBezTo>
                  <a:pt x="128744" y="15637"/>
                  <a:pt x="202246" y="0"/>
                  <a:pt x="279400" y="0"/>
                </a:cubicBezTo>
                <a:close/>
              </a:path>
            </a:pathLst>
          </a:custGeom>
          <a:solidFill>
            <a:srgbClr val="FC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34091" y="2324100"/>
            <a:ext cx="2814770" cy="452467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 flipH="1">
            <a:off x="3848100" y="3506470"/>
            <a:ext cx="7416165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  <a:sym typeface="+mn-lt"/>
              </a:rPr>
              <a:t>手卫生防治肠道感染</a:t>
            </a:r>
            <a:endParaRPr lang="zh-CN" altLang="en-US" sz="60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H" panose="00020600040101010101" pitchFamily="18" charset="-122"/>
              <a:ea typeface="阿里巴巴普惠体 H" panose="00020600040101010101" pitchFamily="18" charset="-122"/>
              <a:cs typeface="阿里巴巴普惠体 H" panose="00020600040101010101" pitchFamily="18" charset="-122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 flipH="1">
            <a:off x="4948383" y="2817469"/>
            <a:ext cx="5216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>
                <a:solidFill>
                  <a:srgbClr val="FC6E30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PART-01</a:t>
            </a:r>
            <a:endParaRPr lang="zh-CN" altLang="en-US" sz="4000">
              <a:solidFill>
                <a:srgbClr val="FC6E30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5259705" y="2244090"/>
            <a:ext cx="4594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青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/</a:t>
            </a: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少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/</a:t>
            </a: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年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/</a:t>
            </a: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卫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/</a:t>
            </a: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生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/</a:t>
            </a: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安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/</a:t>
            </a: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全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/</a:t>
            </a: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知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/</a:t>
            </a: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识</a:t>
            </a: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+mn-lt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2100" y="333114"/>
            <a:ext cx="11607800" cy="6191773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674877" y="764689"/>
            <a:ext cx="913467" cy="789423"/>
            <a:chOff x="1389901" y="2360457"/>
            <a:chExt cx="1196137" cy="1033708"/>
          </a:xfrm>
        </p:grpSpPr>
        <p:grpSp>
          <p:nvGrpSpPr>
            <p:cNvPr id="11" name="组合 10"/>
            <p:cNvGrpSpPr/>
            <p:nvPr/>
          </p:nvGrpSpPr>
          <p:grpSpPr>
            <a:xfrm>
              <a:off x="1389901" y="2360457"/>
              <a:ext cx="1190014" cy="1033708"/>
              <a:chOff x="1389901" y="2360457"/>
              <a:chExt cx="1190014" cy="1033708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1709058" y="2523308"/>
                <a:ext cx="870857" cy="870857"/>
              </a:xfrm>
              <a:prstGeom prst="ellipse">
                <a:avLst/>
              </a:prstGeom>
              <a:solidFill>
                <a:srgbClr val="FC6E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1389901" y="2360457"/>
                <a:ext cx="544277" cy="481802"/>
                <a:chOff x="1400773" y="2360457"/>
                <a:chExt cx="610684" cy="540586"/>
              </a:xfrm>
            </p:grpSpPr>
            <p:sp>
              <p:nvSpPr>
                <p:cNvPr id="33" name="virus-molecule_65950"/>
                <p:cNvSpPr/>
                <p:nvPr/>
              </p:nvSpPr>
              <p:spPr>
                <a:xfrm>
                  <a:off x="1400773" y="2544093"/>
                  <a:ext cx="357508" cy="356950"/>
                </a:xfrm>
                <a:custGeom>
                  <a:avLst/>
                  <a:gdLst>
                    <a:gd name="T0" fmla="*/ 372171 w 604011"/>
                    <a:gd name="T1" fmla="*/ 372171 w 604011"/>
                    <a:gd name="T2" fmla="*/ 372171 w 604011"/>
                    <a:gd name="T3" fmla="*/ 372171 w 604011"/>
                    <a:gd name="T4" fmla="*/ 372171 w 604011"/>
                    <a:gd name="T5" fmla="*/ 372171 w 604011"/>
                    <a:gd name="T6" fmla="*/ 372171 w 604011"/>
                    <a:gd name="T7" fmla="*/ 372171 w 604011"/>
                    <a:gd name="T8" fmla="*/ 372171 w 604011"/>
                    <a:gd name="T9" fmla="*/ 372171 w 604011"/>
                    <a:gd name="T10" fmla="*/ 372171 w 604011"/>
                    <a:gd name="T11" fmla="*/ 372171 w 604011"/>
                    <a:gd name="T12" fmla="*/ 372171 w 604011"/>
                    <a:gd name="T13" fmla="*/ 372171 w 604011"/>
                    <a:gd name="T14" fmla="*/ 372171 w 604011"/>
                    <a:gd name="T15" fmla="*/ 372171 w 604011"/>
                    <a:gd name="T16" fmla="*/ 372171 w 604011"/>
                    <a:gd name="T17" fmla="*/ 372171 w 604011"/>
                    <a:gd name="T18" fmla="*/ 372171 w 604011"/>
                    <a:gd name="T19" fmla="*/ 372171 w 604011"/>
                    <a:gd name="T20" fmla="*/ 372171 w 604011"/>
                    <a:gd name="T21" fmla="*/ 372171 w 604011"/>
                    <a:gd name="T22" fmla="*/ 372171 w 604011"/>
                    <a:gd name="T23" fmla="*/ 372171 w 604011"/>
                    <a:gd name="T24" fmla="*/ 372171 w 604011"/>
                    <a:gd name="T25" fmla="*/ 372171 w 604011"/>
                    <a:gd name="T26" fmla="*/ 372171 w 604011"/>
                    <a:gd name="T27" fmla="*/ 372171 w 604011"/>
                    <a:gd name="T28" fmla="*/ 372171 w 604011"/>
                    <a:gd name="T29" fmla="*/ 372171 w 604011"/>
                    <a:gd name="T30" fmla="*/ 372171 w 604011"/>
                    <a:gd name="T31" fmla="*/ 372171 w 604011"/>
                    <a:gd name="T32" fmla="*/ 372171 w 604011"/>
                    <a:gd name="T33" fmla="*/ 372171 w 604011"/>
                    <a:gd name="T34" fmla="*/ 372171 w 604011"/>
                    <a:gd name="T35" fmla="*/ 372171 w 604011"/>
                    <a:gd name="T36" fmla="*/ 372171 w 604011"/>
                    <a:gd name="T37" fmla="*/ 372171 w 604011"/>
                    <a:gd name="T38" fmla="*/ 372171 w 604011"/>
                    <a:gd name="T39" fmla="*/ 372171 w 604011"/>
                    <a:gd name="T40" fmla="*/ 372171 w 604011"/>
                    <a:gd name="T41" fmla="*/ 372171 w 604011"/>
                    <a:gd name="T42" fmla="*/ 372171 w 604011"/>
                    <a:gd name="T43" fmla="*/ 372171 w 604011"/>
                    <a:gd name="T44" fmla="*/ 372171 w 604011"/>
                    <a:gd name="T45" fmla="*/ 372171 w 604011"/>
                    <a:gd name="T46" fmla="*/ 372171 w 604011"/>
                    <a:gd name="T47" fmla="*/ 372171 w 604011"/>
                    <a:gd name="T48" fmla="*/ 372171 w 604011"/>
                    <a:gd name="T49" fmla="*/ 372171 w 604011"/>
                    <a:gd name="T50" fmla="*/ 372171 w 604011"/>
                    <a:gd name="T51" fmla="*/ 372171 w 604011"/>
                    <a:gd name="T52" fmla="*/ 372171 w 604011"/>
                    <a:gd name="T53" fmla="*/ 372171 w 604011"/>
                    <a:gd name="T54" fmla="*/ 372171 w 604011"/>
                    <a:gd name="T55" fmla="*/ 372171 w 604011"/>
                    <a:gd name="T56" fmla="*/ 372171 w 604011"/>
                    <a:gd name="T57" fmla="*/ 372171 w 604011"/>
                    <a:gd name="T58" fmla="*/ 372171 w 604011"/>
                    <a:gd name="T59" fmla="*/ 372171 w 604011"/>
                    <a:gd name="T60" fmla="*/ 372171 w 604011"/>
                    <a:gd name="T61" fmla="*/ 372171 w 604011"/>
                    <a:gd name="T62" fmla="*/ 372171 w 604011"/>
                    <a:gd name="T63" fmla="*/ 372171 w 604011"/>
                    <a:gd name="T64" fmla="*/ 372171 w 604011"/>
                    <a:gd name="T65" fmla="*/ 372171 w 604011"/>
                    <a:gd name="T66" fmla="*/ 372171 w 604011"/>
                    <a:gd name="T67" fmla="*/ 372171 w 604011"/>
                    <a:gd name="T68" fmla="*/ 372171 w 604011"/>
                    <a:gd name="T69" fmla="*/ 372171 w 604011"/>
                    <a:gd name="T70" fmla="*/ 372171 w 604011"/>
                    <a:gd name="T71" fmla="*/ 372171 w 604011"/>
                    <a:gd name="T72" fmla="*/ 372171 w 604011"/>
                    <a:gd name="T73" fmla="*/ 372171 w 604011"/>
                    <a:gd name="T74" fmla="*/ 372171 w 604011"/>
                    <a:gd name="T75" fmla="*/ 372171 w 604011"/>
                    <a:gd name="T76" fmla="*/ 372171 w 604011"/>
                    <a:gd name="T77" fmla="*/ 372171 w 604011"/>
                    <a:gd name="T78" fmla="*/ 372171 w 604011"/>
                    <a:gd name="T79" fmla="*/ 372171 w 604011"/>
                    <a:gd name="T80" fmla="*/ 372171 w 604011"/>
                    <a:gd name="T81" fmla="*/ 372171 w 604011"/>
                    <a:gd name="T82" fmla="*/ 372171 w 604011"/>
                    <a:gd name="T83" fmla="*/ 372171 w 604011"/>
                    <a:gd name="T84" fmla="*/ 372171 w 604011"/>
                    <a:gd name="T85" fmla="*/ 372171 w 604011"/>
                    <a:gd name="T86" fmla="*/ 372171 w 604011"/>
                    <a:gd name="T87" fmla="*/ 372171 w 604011"/>
                    <a:gd name="T88" fmla="*/ 372171 w 604011"/>
                    <a:gd name="T89" fmla="*/ 372171 w 604011"/>
                    <a:gd name="T90" fmla="*/ 372171 w 604011"/>
                    <a:gd name="T91" fmla="*/ 372171 w 604011"/>
                    <a:gd name="T92" fmla="*/ 372171 w 604011"/>
                    <a:gd name="T93" fmla="*/ 372171 w 604011"/>
                    <a:gd name="T94" fmla="*/ 372171 w 604011"/>
                    <a:gd name="T95" fmla="*/ 372171 w 604011"/>
                    <a:gd name="T96" fmla="*/ 372171 w 604011"/>
                    <a:gd name="T97" fmla="*/ 372171 w 604011"/>
                    <a:gd name="T98" fmla="*/ 372171 w 604011"/>
                    <a:gd name="T99" fmla="*/ 372171 w 604011"/>
                    <a:gd name="T100" fmla="*/ 372171 w 604011"/>
                    <a:gd name="T101" fmla="*/ 372171 w 604011"/>
                    <a:gd name="T102" fmla="*/ 372171 w 604011"/>
                    <a:gd name="T103" fmla="*/ 372171 w 604011"/>
                    <a:gd name="T104" fmla="*/ 372171 w 604011"/>
                    <a:gd name="T105" fmla="*/ 372171 w 604011"/>
                    <a:gd name="T106" fmla="*/ 372171 w 604011"/>
                    <a:gd name="T107" fmla="*/ 372171 w 604011"/>
                    <a:gd name="T108" fmla="*/ 372171 w 604011"/>
                    <a:gd name="T109" fmla="*/ 372171 w 604011"/>
                    <a:gd name="T110" fmla="*/ 372171 w 604011"/>
                    <a:gd name="T111" fmla="*/ 372171 w 604011"/>
                    <a:gd name="T112" fmla="*/ 372171 w 604011"/>
                    <a:gd name="T113" fmla="*/ 372171 w 6040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18" h="618">
                      <a:moveTo>
                        <a:pt x="618" y="309"/>
                      </a:moveTo>
                      <a:cubicBezTo>
                        <a:pt x="618" y="344"/>
                        <a:pt x="590" y="372"/>
                        <a:pt x="555" y="372"/>
                      </a:cubicBezTo>
                      <a:cubicBezTo>
                        <a:pt x="529" y="372"/>
                        <a:pt x="507" y="356"/>
                        <a:pt x="498" y="334"/>
                      </a:cubicBezTo>
                      <a:lnTo>
                        <a:pt x="455" y="334"/>
                      </a:lnTo>
                      <a:cubicBezTo>
                        <a:pt x="451" y="356"/>
                        <a:pt x="442" y="377"/>
                        <a:pt x="430" y="395"/>
                      </a:cubicBezTo>
                      <a:lnTo>
                        <a:pt x="460" y="425"/>
                      </a:lnTo>
                      <a:cubicBezTo>
                        <a:pt x="482" y="416"/>
                        <a:pt x="509" y="421"/>
                        <a:pt x="528" y="439"/>
                      </a:cubicBezTo>
                      <a:cubicBezTo>
                        <a:pt x="552" y="463"/>
                        <a:pt x="552" y="503"/>
                        <a:pt x="528" y="528"/>
                      </a:cubicBezTo>
                      <a:cubicBezTo>
                        <a:pt x="503" y="552"/>
                        <a:pt x="463" y="552"/>
                        <a:pt x="439" y="528"/>
                      </a:cubicBezTo>
                      <a:cubicBezTo>
                        <a:pt x="421" y="509"/>
                        <a:pt x="416" y="482"/>
                        <a:pt x="425" y="460"/>
                      </a:cubicBezTo>
                      <a:lnTo>
                        <a:pt x="395" y="430"/>
                      </a:lnTo>
                      <a:cubicBezTo>
                        <a:pt x="377" y="442"/>
                        <a:pt x="356" y="451"/>
                        <a:pt x="334" y="455"/>
                      </a:cubicBezTo>
                      <a:lnTo>
                        <a:pt x="334" y="498"/>
                      </a:lnTo>
                      <a:cubicBezTo>
                        <a:pt x="356" y="507"/>
                        <a:pt x="372" y="529"/>
                        <a:pt x="372" y="555"/>
                      </a:cubicBezTo>
                      <a:cubicBezTo>
                        <a:pt x="372" y="590"/>
                        <a:pt x="344" y="618"/>
                        <a:pt x="309" y="618"/>
                      </a:cubicBezTo>
                      <a:cubicBezTo>
                        <a:pt x="274" y="618"/>
                        <a:pt x="246" y="590"/>
                        <a:pt x="246" y="555"/>
                      </a:cubicBezTo>
                      <a:cubicBezTo>
                        <a:pt x="246" y="529"/>
                        <a:pt x="262" y="507"/>
                        <a:pt x="285" y="498"/>
                      </a:cubicBezTo>
                      <a:lnTo>
                        <a:pt x="285" y="455"/>
                      </a:lnTo>
                      <a:cubicBezTo>
                        <a:pt x="262" y="451"/>
                        <a:pt x="241" y="442"/>
                        <a:pt x="223" y="430"/>
                      </a:cubicBezTo>
                      <a:lnTo>
                        <a:pt x="193" y="460"/>
                      </a:lnTo>
                      <a:cubicBezTo>
                        <a:pt x="202" y="482"/>
                        <a:pt x="198" y="509"/>
                        <a:pt x="179" y="528"/>
                      </a:cubicBezTo>
                      <a:cubicBezTo>
                        <a:pt x="155" y="552"/>
                        <a:pt x="115" y="552"/>
                        <a:pt x="91" y="528"/>
                      </a:cubicBezTo>
                      <a:cubicBezTo>
                        <a:pt x="66" y="503"/>
                        <a:pt x="66" y="463"/>
                        <a:pt x="91" y="439"/>
                      </a:cubicBezTo>
                      <a:cubicBezTo>
                        <a:pt x="109" y="421"/>
                        <a:pt x="136" y="416"/>
                        <a:pt x="158" y="425"/>
                      </a:cubicBezTo>
                      <a:lnTo>
                        <a:pt x="189" y="395"/>
                      </a:lnTo>
                      <a:cubicBezTo>
                        <a:pt x="176" y="377"/>
                        <a:pt x="167" y="356"/>
                        <a:pt x="163" y="334"/>
                      </a:cubicBezTo>
                      <a:lnTo>
                        <a:pt x="121" y="334"/>
                      </a:lnTo>
                      <a:cubicBezTo>
                        <a:pt x="111" y="356"/>
                        <a:pt x="89" y="372"/>
                        <a:pt x="63" y="372"/>
                      </a:cubicBezTo>
                      <a:cubicBezTo>
                        <a:pt x="28" y="372"/>
                        <a:pt x="0" y="344"/>
                        <a:pt x="0" y="309"/>
                      </a:cubicBezTo>
                      <a:cubicBezTo>
                        <a:pt x="0" y="274"/>
                        <a:pt x="28" y="246"/>
                        <a:pt x="63" y="246"/>
                      </a:cubicBezTo>
                      <a:cubicBezTo>
                        <a:pt x="89" y="246"/>
                        <a:pt x="111" y="262"/>
                        <a:pt x="121" y="285"/>
                      </a:cubicBezTo>
                      <a:lnTo>
                        <a:pt x="163" y="285"/>
                      </a:lnTo>
                      <a:cubicBezTo>
                        <a:pt x="167" y="262"/>
                        <a:pt x="176" y="241"/>
                        <a:pt x="189" y="223"/>
                      </a:cubicBezTo>
                      <a:lnTo>
                        <a:pt x="158" y="193"/>
                      </a:lnTo>
                      <a:cubicBezTo>
                        <a:pt x="136" y="202"/>
                        <a:pt x="109" y="198"/>
                        <a:pt x="91" y="179"/>
                      </a:cubicBezTo>
                      <a:cubicBezTo>
                        <a:pt x="66" y="155"/>
                        <a:pt x="66" y="115"/>
                        <a:pt x="91" y="91"/>
                      </a:cubicBezTo>
                      <a:cubicBezTo>
                        <a:pt x="115" y="66"/>
                        <a:pt x="155" y="66"/>
                        <a:pt x="179" y="91"/>
                      </a:cubicBezTo>
                      <a:cubicBezTo>
                        <a:pt x="198" y="109"/>
                        <a:pt x="202" y="136"/>
                        <a:pt x="193" y="158"/>
                      </a:cubicBezTo>
                      <a:lnTo>
                        <a:pt x="223" y="189"/>
                      </a:lnTo>
                      <a:cubicBezTo>
                        <a:pt x="241" y="176"/>
                        <a:pt x="262" y="167"/>
                        <a:pt x="285" y="163"/>
                      </a:cubicBezTo>
                      <a:lnTo>
                        <a:pt x="285" y="121"/>
                      </a:lnTo>
                      <a:cubicBezTo>
                        <a:pt x="262" y="111"/>
                        <a:pt x="246" y="89"/>
                        <a:pt x="246" y="63"/>
                      </a:cubicBezTo>
                      <a:cubicBezTo>
                        <a:pt x="246" y="28"/>
                        <a:pt x="274" y="0"/>
                        <a:pt x="309" y="0"/>
                      </a:cubicBezTo>
                      <a:cubicBezTo>
                        <a:pt x="344" y="0"/>
                        <a:pt x="372" y="28"/>
                        <a:pt x="372" y="63"/>
                      </a:cubicBezTo>
                      <a:cubicBezTo>
                        <a:pt x="372" y="89"/>
                        <a:pt x="356" y="111"/>
                        <a:pt x="334" y="121"/>
                      </a:cubicBezTo>
                      <a:lnTo>
                        <a:pt x="334" y="163"/>
                      </a:lnTo>
                      <a:cubicBezTo>
                        <a:pt x="356" y="167"/>
                        <a:pt x="377" y="176"/>
                        <a:pt x="395" y="189"/>
                      </a:cubicBezTo>
                      <a:lnTo>
                        <a:pt x="425" y="158"/>
                      </a:lnTo>
                      <a:cubicBezTo>
                        <a:pt x="416" y="136"/>
                        <a:pt x="421" y="109"/>
                        <a:pt x="439" y="91"/>
                      </a:cubicBezTo>
                      <a:cubicBezTo>
                        <a:pt x="463" y="66"/>
                        <a:pt x="503" y="66"/>
                        <a:pt x="528" y="91"/>
                      </a:cubicBezTo>
                      <a:cubicBezTo>
                        <a:pt x="552" y="115"/>
                        <a:pt x="552" y="155"/>
                        <a:pt x="528" y="179"/>
                      </a:cubicBezTo>
                      <a:cubicBezTo>
                        <a:pt x="509" y="198"/>
                        <a:pt x="482" y="202"/>
                        <a:pt x="460" y="193"/>
                      </a:cubicBezTo>
                      <a:lnTo>
                        <a:pt x="430" y="223"/>
                      </a:lnTo>
                      <a:cubicBezTo>
                        <a:pt x="442" y="241"/>
                        <a:pt x="451" y="262"/>
                        <a:pt x="455" y="285"/>
                      </a:cubicBezTo>
                      <a:lnTo>
                        <a:pt x="498" y="285"/>
                      </a:lnTo>
                      <a:cubicBezTo>
                        <a:pt x="507" y="262"/>
                        <a:pt x="529" y="246"/>
                        <a:pt x="555" y="246"/>
                      </a:cubicBezTo>
                      <a:cubicBezTo>
                        <a:pt x="590" y="246"/>
                        <a:pt x="618" y="274"/>
                        <a:pt x="618" y="309"/>
                      </a:cubicBezTo>
                      <a:close/>
                    </a:path>
                  </a:pathLst>
                </a:custGeom>
                <a:solidFill>
                  <a:srgbClr val="FC6E3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7" name="virus-molecule_65950"/>
                <p:cNvSpPr/>
                <p:nvPr/>
              </p:nvSpPr>
              <p:spPr>
                <a:xfrm>
                  <a:off x="1849441" y="2360457"/>
                  <a:ext cx="162016" cy="161763"/>
                </a:xfrm>
                <a:custGeom>
                  <a:avLst/>
                  <a:gdLst>
                    <a:gd name="T0" fmla="*/ 372171 w 604011"/>
                    <a:gd name="T1" fmla="*/ 372171 w 604011"/>
                    <a:gd name="T2" fmla="*/ 372171 w 604011"/>
                    <a:gd name="T3" fmla="*/ 372171 w 604011"/>
                    <a:gd name="T4" fmla="*/ 372171 w 604011"/>
                    <a:gd name="T5" fmla="*/ 372171 w 604011"/>
                    <a:gd name="T6" fmla="*/ 372171 w 604011"/>
                    <a:gd name="T7" fmla="*/ 372171 w 604011"/>
                    <a:gd name="T8" fmla="*/ 372171 w 604011"/>
                    <a:gd name="T9" fmla="*/ 372171 w 604011"/>
                    <a:gd name="T10" fmla="*/ 372171 w 604011"/>
                    <a:gd name="T11" fmla="*/ 372171 w 604011"/>
                    <a:gd name="T12" fmla="*/ 372171 w 604011"/>
                    <a:gd name="T13" fmla="*/ 372171 w 604011"/>
                    <a:gd name="T14" fmla="*/ 372171 w 604011"/>
                    <a:gd name="T15" fmla="*/ 372171 w 604011"/>
                    <a:gd name="T16" fmla="*/ 372171 w 604011"/>
                    <a:gd name="T17" fmla="*/ 372171 w 604011"/>
                    <a:gd name="T18" fmla="*/ 372171 w 604011"/>
                    <a:gd name="T19" fmla="*/ 372171 w 604011"/>
                    <a:gd name="T20" fmla="*/ 372171 w 604011"/>
                    <a:gd name="T21" fmla="*/ 372171 w 604011"/>
                    <a:gd name="T22" fmla="*/ 372171 w 604011"/>
                    <a:gd name="T23" fmla="*/ 372171 w 604011"/>
                    <a:gd name="T24" fmla="*/ 372171 w 604011"/>
                    <a:gd name="T25" fmla="*/ 372171 w 604011"/>
                    <a:gd name="T26" fmla="*/ 372171 w 604011"/>
                    <a:gd name="T27" fmla="*/ 372171 w 604011"/>
                    <a:gd name="T28" fmla="*/ 372171 w 604011"/>
                    <a:gd name="T29" fmla="*/ 372171 w 604011"/>
                    <a:gd name="T30" fmla="*/ 372171 w 604011"/>
                    <a:gd name="T31" fmla="*/ 372171 w 604011"/>
                    <a:gd name="T32" fmla="*/ 372171 w 604011"/>
                    <a:gd name="T33" fmla="*/ 372171 w 604011"/>
                    <a:gd name="T34" fmla="*/ 372171 w 604011"/>
                    <a:gd name="T35" fmla="*/ 372171 w 604011"/>
                    <a:gd name="T36" fmla="*/ 372171 w 604011"/>
                    <a:gd name="T37" fmla="*/ 372171 w 604011"/>
                    <a:gd name="T38" fmla="*/ 372171 w 604011"/>
                    <a:gd name="T39" fmla="*/ 372171 w 604011"/>
                    <a:gd name="T40" fmla="*/ 372171 w 604011"/>
                    <a:gd name="T41" fmla="*/ 372171 w 604011"/>
                    <a:gd name="T42" fmla="*/ 372171 w 604011"/>
                    <a:gd name="T43" fmla="*/ 372171 w 604011"/>
                    <a:gd name="T44" fmla="*/ 372171 w 604011"/>
                    <a:gd name="T45" fmla="*/ 372171 w 604011"/>
                    <a:gd name="T46" fmla="*/ 372171 w 604011"/>
                    <a:gd name="T47" fmla="*/ 372171 w 604011"/>
                    <a:gd name="T48" fmla="*/ 372171 w 604011"/>
                    <a:gd name="T49" fmla="*/ 372171 w 604011"/>
                    <a:gd name="T50" fmla="*/ 372171 w 604011"/>
                    <a:gd name="T51" fmla="*/ 372171 w 604011"/>
                    <a:gd name="T52" fmla="*/ 372171 w 604011"/>
                    <a:gd name="T53" fmla="*/ 372171 w 604011"/>
                    <a:gd name="T54" fmla="*/ 372171 w 604011"/>
                    <a:gd name="T55" fmla="*/ 372171 w 604011"/>
                    <a:gd name="T56" fmla="*/ 372171 w 604011"/>
                    <a:gd name="T57" fmla="*/ 372171 w 604011"/>
                    <a:gd name="T58" fmla="*/ 372171 w 604011"/>
                    <a:gd name="T59" fmla="*/ 372171 w 604011"/>
                    <a:gd name="T60" fmla="*/ 372171 w 604011"/>
                    <a:gd name="T61" fmla="*/ 372171 w 604011"/>
                    <a:gd name="T62" fmla="*/ 372171 w 604011"/>
                    <a:gd name="T63" fmla="*/ 372171 w 604011"/>
                    <a:gd name="T64" fmla="*/ 372171 w 604011"/>
                    <a:gd name="T65" fmla="*/ 372171 w 604011"/>
                    <a:gd name="T66" fmla="*/ 372171 w 604011"/>
                    <a:gd name="T67" fmla="*/ 372171 w 604011"/>
                    <a:gd name="T68" fmla="*/ 372171 w 604011"/>
                    <a:gd name="T69" fmla="*/ 372171 w 604011"/>
                    <a:gd name="T70" fmla="*/ 372171 w 604011"/>
                    <a:gd name="T71" fmla="*/ 372171 w 604011"/>
                    <a:gd name="T72" fmla="*/ 372171 w 604011"/>
                    <a:gd name="T73" fmla="*/ 372171 w 604011"/>
                    <a:gd name="T74" fmla="*/ 372171 w 604011"/>
                    <a:gd name="T75" fmla="*/ 372171 w 604011"/>
                    <a:gd name="T76" fmla="*/ 372171 w 604011"/>
                    <a:gd name="T77" fmla="*/ 372171 w 604011"/>
                    <a:gd name="T78" fmla="*/ 372171 w 604011"/>
                    <a:gd name="T79" fmla="*/ 372171 w 604011"/>
                    <a:gd name="T80" fmla="*/ 372171 w 604011"/>
                    <a:gd name="T81" fmla="*/ 372171 w 604011"/>
                    <a:gd name="T82" fmla="*/ 372171 w 604011"/>
                    <a:gd name="T83" fmla="*/ 372171 w 604011"/>
                    <a:gd name="T84" fmla="*/ 372171 w 604011"/>
                    <a:gd name="T85" fmla="*/ 372171 w 604011"/>
                    <a:gd name="T86" fmla="*/ 372171 w 604011"/>
                    <a:gd name="T87" fmla="*/ 372171 w 604011"/>
                    <a:gd name="T88" fmla="*/ 372171 w 604011"/>
                    <a:gd name="T89" fmla="*/ 372171 w 604011"/>
                    <a:gd name="T90" fmla="*/ 372171 w 604011"/>
                    <a:gd name="T91" fmla="*/ 372171 w 604011"/>
                    <a:gd name="T92" fmla="*/ 372171 w 604011"/>
                    <a:gd name="T93" fmla="*/ 372171 w 604011"/>
                    <a:gd name="T94" fmla="*/ 372171 w 604011"/>
                    <a:gd name="T95" fmla="*/ 372171 w 604011"/>
                    <a:gd name="T96" fmla="*/ 372171 w 604011"/>
                    <a:gd name="T97" fmla="*/ 372171 w 604011"/>
                    <a:gd name="T98" fmla="*/ 372171 w 604011"/>
                    <a:gd name="T99" fmla="*/ 372171 w 604011"/>
                    <a:gd name="T100" fmla="*/ 372171 w 604011"/>
                    <a:gd name="T101" fmla="*/ 372171 w 604011"/>
                    <a:gd name="T102" fmla="*/ 372171 w 604011"/>
                    <a:gd name="T103" fmla="*/ 372171 w 604011"/>
                    <a:gd name="T104" fmla="*/ 372171 w 604011"/>
                    <a:gd name="T105" fmla="*/ 372171 w 604011"/>
                    <a:gd name="T106" fmla="*/ 372171 w 604011"/>
                    <a:gd name="T107" fmla="*/ 372171 w 604011"/>
                    <a:gd name="T108" fmla="*/ 372171 w 604011"/>
                    <a:gd name="T109" fmla="*/ 372171 w 604011"/>
                    <a:gd name="T110" fmla="*/ 372171 w 604011"/>
                    <a:gd name="T111" fmla="*/ 372171 w 604011"/>
                    <a:gd name="T112" fmla="*/ 372171 w 604011"/>
                    <a:gd name="T113" fmla="*/ 372171 w 6040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18" h="618">
                      <a:moveTo>
                        <a:pt x="618" y="309"/>
                      </a:moveTo>
                      <a:cubicBezTo>
                        <a:pt x="618" y="344"/>
                        <a:pt x="590" y="372"/>
                        <a:pt x="555" y="372"/>
                      </a:cubicBezTo>
                      <a:cubicBezTo>
                        <a:pt x="529" y="372"/>
                        <a:pt x="507" y="356"/>
                        <a:pt x="498" y="334"/>
                      </a:cubicBezTo>
                      <a:lnTo>
                        <a:pt x="455" y="334"/>
                      </a:lnTo>
                      <a:cubicBezTo>
                        <a:pt x="451" y="356"/>
                        <a:pt x="442" y="377"/>
                        <a:pt x="430" y="395"/>
                      </a:cubicBezTo>
                      <a:lnTo>
                        <a:pt x="460" y="425"/>
                      </a:lnTo>
                      <a:cubicBezTo>
                        <a:pt x="482" y="416"/>
                        <a:pt x="509" y="421"/>
                        <a:pt x="528" y="439"/>
                      </a:cubicBezTo>
                      <a:cubicBezTo>
                        <a:pt x="552" y="463"/>
                        <a:pt x="552" y="503"/>
                        <a:pt x="528" y="528"/>
                      </a:cubicBezTo>
                      <a:cubicBezTo>
                        <a:pt x="503" y="552"/>
                        <a:pt x="463" y="552"/>
                        <a:pt x="439" y="528"/>
                      </a:cubicBezTo>
                      <a:cubicBezTo>
                        <a:pt x="421" y="509"/>
                        <a:pt x="416" y="482"/>
                        <a:pt x="425" y="460"/>
                      </a:cubicBezTo>
                      <a:lnTo>
                        <a:pt x="395" y="430"/>
                      </a:lnTo>
                      <a:cubicBezTo>
                        <a:pt x="377" y="442"/>
                        <a:pt x="356" y="451"/>
                        <a:pt x="334" y="455"/>
                      </a:cubicBezTo>
                      <a:lnTo>
                        <a:pt x="334" y="498"/>
                      </a:lnTo>
                      <a:cubicBezTo>
                        <a:pt x="356" y="507"/>
                        <a:pt x="372" y="529"/>
                        <a:pt x="372" y="555"/>
                      </a:cubicBezTo>
                      <a:cubicBezTo>
                        <a:pt x="372" y="590"/>
                        <a:pt x="344" y="618"/>
                        <a:pt x="309" y="618"/>
                      </a:cubicBezTo>
                      <a:cubicBezTo>
                        <a:pt x="274" y="618"/>
                        <a:pt x="246" y="590"/>
                        <a:pt x="246" y="555"/>
                      </a:cubicBezTo>
                      <a:cubicBezTo>
                        <a:pt x="246" y="529"/>
                        <a:pt x="262" y="507"/>
                        <a:pt x="285" y="498"/>
                      </a:cubicBezTo>
                      <a:lnTo>
                        <a:pt x="285" y="455"/>
                      </a:lnTo>
                      <a:cubicBezTo>
                        <a:pt x="262" y="451"/>
                        <a:pt x="241" y="442"/>
                        <a:pt x="223" y="430"/>
                      </a:cubicBezTo>
                      <a:lnTo>
                        <a:pt x="193" y="460"/>
                      </a:lnTo>
                      <a:cubicBezTo>
                        <a:pt x="202" y="482"/>
                        <a:pt x="198" y="509"/>
                        <a:pt x="179" y="528"/>
                      </a:cubicBezTo>
                      <a:cubicBezTo>
                        <a:pt x="155" y="552"/>
                        <a:pt x="115" y="552"/>
                        <a:pt x="91" y="528"/>
                      </a:cubicBezTo>
                      <a:cubicBezTo>
                        <a:pt x="66" y="503"/>
                        <a:pt x="66" y="463"/>
                        <a:pt x="91" y="439"/>
                      </a:cubicBezTo>
                      <a:cubicBezTo>
                        <a:pt x="109" y="421"/>
                        <a:pt x="136" y="416"/>
                        <a:pt x="158" y="425"/>
                      </a:cubicBezTo>
                      <a:lnTo>
                        <a:pt x="189" y="395"/>
                      </a:lnTo>
                      <a:cubicBezTo>
                        <a:pt x="176" y="377"/>
                        <a:pt x="167" y="356"/>
                        <a:pt x="163" y="334"/>
                      </a:cubicBezTo>
                      <a:lnTo>
                        <a:pt x="121" y="334"/>
                      </a:lnTo>
                      <a:cubicBezTo>
                        <a:pt x="111" y="356"/>
                        <a:pt x="89" y="372"/>
                        <a:pt x="63" y="372"/>
                      </a:cubicBezTo>
                      <a:cubicBezTo>
                        <a:pt x="28" y="372"/>
                        <a:pt x="0" y="344"/>
                        <a:pt x="0" y="309"/>
                      </a:cubicBezTo>
                      <a:cubicBezTo>
                        <a:pt x="0" y="274"/>
                        <a:pt x="28" y="246"/>
                        <a:pt x="63" y="246"/>
                      </a:cubicBezTo>
                      <a:cubicBezTo>
                        <a:pt x="89" y="246"/>
                        <a:pt x="111" y="262"/>
                        <a:pt x="121" y="285"/>
                      </a:cubicBezTo>
                      <a:lnTo>
                        <a:pt x="163" y="285"/>
                      </a:lnTo>
                      <a:cubicBezTo>
                        <a:pt x="167" y="262"/>
                        <a:pt x="176" y="241"/>
                        <a:pt x="189" y="223"/>
                      </a:cubicBezTo>
                      <a:lnTo>
                        <a:pt x="158" y="193"/>
                      </a:lnTo>
                      <a:cubicBezTo>
                        <a:pt x="136" y="202"/>
                        <a:pt x="109" y="198"/>
                        <a:pt x="91" y="179"/>
                      </a:cubicBezTo>
                      <a:cubicBezTo>
                        <a:pt x="66" y="155"/>
                        <a:pt x="66" y="115"/>
                        <a:pt x="91" y="91"/>
                      </a:cubicBezTo>
                      <a:cubicBezTo>
                        <a:pt x="115" y="66"/>
                        <a:pt x="155" y="66"/>
                        <a:pt x="179" y="91"/>
                      </a:cubicBezTo>
                      <a:cubicBezTo>
                        <a:pt x="198" y="109"/>
                        <a:pt x="202" y="136"/>
                        <a:pt x="193" y="158"/>
                      </a:cubicBezTo>
                      <a:lnTo>
                        <a:pt x="223" y="189"/>
                      </a:lnTo>
                      <a:cubicBezTo>
                        <a:pt x="241" y="176"/>
                        <a:pt x="262" y="167"/>
                        <a:pt x="285" y="163"/>
                      </a:cubicBezTo>
                      <a:lnTo>
                        <a:pt x="285" y="121"/>
                      </a:lnTo>
                      <a:cubicBezTo>
                        <a:pt x="262" y="111"/>
                        <a:pt x="246" y="89"/>
                        <a:pt x="246" y="63"/>
                      </a:cubicBezTo>
                      <a:cubicBezTo>
                        <a:pt x="246" y="28"/>
                        <a:pt x="274" y="0"/>
                        <a:pt x="309" y="0"/>
                      </a:cubicBezTo>
                      <a:cubicBezTo>
                        <a:pt x="344" y="0"/>
                        <a:pt x="372" y="28"/>
                        <a:pt x="372" y="63"/>
                      </a:cubicBezTo>
                      <a:cubicBezTo>
                        <a:pt x="372" y="89"/>
                        <a:pt x="356" y="111"/>
                        <a:pt x="334" y="121"/>
                      </a:cubicBezTo>
                      <a:lnTo>
                        <a:pt x="334" y="163"/>
                      </a:lnTo>
                      <a:cubicBezTo>
                        <a:pt x="356" y="167"/>
                        <a:pt x="377" y="176"/>
                        <a:pt x="395" y="189"/>
                      </a:cubicBezTo>
                      <a:lnTo>
                        <a:pt x="425" y="158"/>
                      </a:lnTo>
                      <a:cubicBezTo>
                        <a:pt x="416" y="136"/>
                        <a:pt x="421" y="109"/>
                        <a:pt x="439" y="91"/>
                      </a:cubicBezTo>
                      <a:cubicBezTo>
                        <a:pt x="463" y="66"/>
                        <a:pt x="503" y="66"/>
                        <a:pt x="528" y="91"/>
                      </a:cubicBezTo>
                      <a:cubicBezTo>
                        <a:pt x="552" y="115"/>
                        <a:pt x="552" y="155"/>
                        <a:pt x="528" y="179"/>
                      </a:cubicBezTo>
                      <a:cubicBezTo>
                        <a:pt x="509" y="198"/>
                        <a:pt x="482" y="202"/>
                        <a:pt x="460" y="193"/>
                      </a:cubicBezTo>
                      <a:lnTo>
                        <a:pt x="430" y="223"/>
                      </a:lnTo>
                      <a:cubicBezTo>
                        <a:pt x="442" y="241"/>
                        <a:pt x="451" y="262"/>
                        <a:pt x="455" y="285"/>
                      </a:cubicBezTo>
                      <a:lnTo>
                        <a:pt x="498" y="285"/>
                      </a:lnTo>
                      <a:cubicBezTo>
                        <a:pt x="507" y="262"/>
                        <a:pt x="529" y="246"/>
                        <a:pt x="555" y="246"/>
                      </a:cubicBezTo>
                      <a:cubicBezTo>
                        <a:pt x="590" y="246"/>
                        <a:pt x="618" y="274"/>
                        <a:pt x="618" y="309"/>
                      </a:cubicBezTo>
                      <a:close/>
                    </a:path>
                  </a:pathLst>
                </a:custGeom>
                <a:solidFill>
                  <a:srgbClr val="FC6E3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sp>
          <p:nvSpPr>
            <p:cNvPr id="42" name="文本框 41"/>
            <p:cNvSpPr txBox="1"/>
            <p:nvPr/>
          </p:nvSpPr>
          <p:spPr>
            <a:xfrm>
              <a:off x="1729274" y="2659404"/>
              <a:ext cx="8567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rPr>
                <a:t>01</a:t>
              </a:r>
              <a:endParaRPr lang="zh-CN" altLang="en-US" sz="240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600643" y="729966"/>
            <a:ext cx="3924300" cy="857618"/>
            <a:chOff x="1624359" y="797578"/>
            <a:chExt cx="3924300" cy="857618"/>
          </a:xfrm>
        </p:grpSpPr>
        <p:sp>
          <p:nvSpPr>
            <p:cNvPr id="81" name="文本框 80"/>
            <p:cNvSpPr txBox="1"/>
            <p:nvPr/>
          </p:nvSpPr>
          <p:spPr>
            <a:xfrm>
              <a:off x="1624359" y="1133226"/>
              <a:ext cx="388620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rPr>
                <a:t>手卫生防治肠道感染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1662459" y="797578"/>
              <a:ext cx="3886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000" spc="600">
                  <a:solidFill>
                    <a:srgbClr val="FC6E3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rPr>
                <a:t>PART.</a:t>
              </a:r>
              <a:endParaRPr lang="zh-CN" altLang="en-US" sz="2000" spc="600">
                <a:solidFill>
                  <a:srgbClr val="FC6E3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</p:grpSp>
      <p:sp>
        <p:nvSpPr>
          <p:cNvPr id="83" name="矩形 82"/>
          <p:cNvSpPr/>
          <p:nvPr/>
        </p:nvSpPr>
        <p:spPr>
          <a:xfrm>
            <a:off x="1424305" y="2350770"/>
            <a:ext cx="6904355" cy="4046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 fontAlgn="auto">
              <a:lnSpc>
                <a:spcPct val="100000"/>
              </a:lnSpc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肠道传染病主要通过被病菌污染的手、水、食物等经口传播。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  <a:p>
            <a:pPr indent="457200" fontAlgn="auto">
              <a:lnSpc>
                <a:spcPct val="100000"/>
              </a:lnSpc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1. 经水传播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  <a:p>
            <a:pPr indent="457200" fontAlgn="auto">
              <a:lnSpc>
                <a:spcPct val="100000"/>
              </a:lnSpc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霍乱、伤寒和副伤寒　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  <a:p>
            <a:pPr indent="457200" fontAlgn="auto">
              <a:lnSpc>
                <a:spcPct val="100000"/>
              </a:lnSpc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2. 经食物传播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  <a:p>
            <a:pPr indent="457200" fontAlgn="auto">
              <a:lnSpc>
                <a:spcPct val="100000"/>
              </a:lnSpc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多为爆发，沙门菌肠炎、痢疾等　　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  <a:p>
            <a:pPr indent="457200" fontAlgn="auto">
              <a:lnSpc>
                <a:spcPct val="100000"/>
              </a:lnSpc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3. 接触传播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  <a:p>
            <a:pPr indent="457200" fontAlgn="auto">
              <a:lnSpc>
                <a:spcPct val="100000"/>
              </a:lnSpc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4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. 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经苍蝇等媒介生物传播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84" name="箭头: 五边形 83"/>
          <p:cNvSpPr/>
          <p:nvPr/>
        </p:nvSpPr>
        <p:spPr>
          <a:xfrm>
            <a:off x="1764665" y="1717675"/>
            <a:ext cx="5552440" cy="502920"/>
          </a:xfrm>
          <a:prstGeom prst="homePlate">
            <a:avLst/>
          </a:prstGeom>
          <a:solidFill>
            <a:srgbClr val="FC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阿里巴巴普惠体 B" panose="00020600040101010101" pitchFamily="18" charset="-122"/>
                <a:sym typeface="+mn-lt"/>
              </a:rPr>
              <a:t>常见肠道传染病传播的主要途径</a:t>
            </a:r>
            <a:endParaRPr lang="zh-CN" altLang="en-US" sz="24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91" name="virus-molecule_65950"/>
          <p:cNvSpPr/>
          <p:nvPr/>
        </p:nvSpPr>
        <p:spPr>
          <a:xfrm>
            <a:off x="1218437" y="1795292"/>
            <a:ext cx="375414" cy="374828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  <a:gd name="T112" fmla="*/ 372171 w 604011"/>
              <a:gd name="T113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8" h="618">
                <a:moveTo>
                  <a:pt x="618" y="309"/>
                </a:moveTo>
                <a:cubicBezTo>
                  <a:pt x="618" y="344"/>
                  <a:pt x="590" y="372"/>
                  <a:pt x="555" y="372"/>
                </a:cubicBezTo>
                <a:cubicBezTo>
                  <a:pt x="529" y="372"/>
                  <a:pt x="507" y="356"/>
                  <a:pt x="498" y="334"/>
                </a:cubicBezTo>
                <a:lnTo>
                  <a:pt x="455" y="334"/>
                </a:lnTo>
                <a:cubicBezTo>
                  <a:pt x="451" y="356"/>
                  <a:pt x="442" y="377"/>
                  <a:pt x="430" y="395"/>
                </a:cubicBezTo>
                <a:lnTo>
                  <a:pt x="460" y="425"/>
                </a:lnTo>
                <a:cubicBezTo>
                  <a:pt x="482" y="416"/>
                  <a:pt x="509" y="421"/>
                  <a:pt x="528" y="439"/>
                </a:cubicBezTo>
                <a:cubicBezTo>
                  <a:pt x="552" y="463"/>
                  <a:pt x="552" y="503"/>
                  <a:pt x="528" y="528"/>
                </a:cubicBezTo>
                <a:cubicBezTo>
                  <a:pt x="503" y="552"/>
                  <a:pt x="463" y="552"/>
                  <a:pt x="439" y="528"/>
                </a:cubicBezTo>
                <a:cubicBezTo>
                  <a:pt x="421" y="509"/>
                  <a:pt x="416" y="482"/>
                  <a:pt x="425" y="460"/>
                </a:cubicBezTo>
                <a:lnTo>
                  <a:pt x="395" y="430"/>
                </a:lnTo>
                <a:cubicBezTo>
                  <a:pt x="377" y="442"/>
                  <a:pt x="356" y="451"/>
                  <a:pt x="334" y="455"/>
                </a:cubicBezTo>
                <a:lnTo>
                  <a:pt x="334" y="498"/>
                </a:lnTo>
                <a:cubicBezTo>
                  <a:pt x="356" y="507"/>
                  <a:pt x="372" y="529"/>
                  <a:pt x="372" y="555"/>
                </a:cubicBezTo>
                <a:cubicBezTo>
                  <a:pt x="372" y="590"/>
                  <a:pt x="344" y="618"/>
                  <a:pt x="309" y="618"/>
                </a:cubicBezTo>
                <a:cubicBezTo>
                  <a:pt x="274" y="618"/>
                  <a:pt x="246" y="590"/>
                  <a:pt x="246" y="555"/>
                </a:cubicBezTo>
                <a:cubicBezTo>
                  <a:pt x="246" y="529"/>
                  <a:pt x="262" y="507"/>
                  <a:pt x="285" y="498"/>
                </a:cubicBezTo>
                <a:lnTo>
                  <a:pt x="285" y="455"/>
                </a:lnTo>
                <a:cubicBezTo>
                  <a:pt x="262" y="451"/>
                  <a:pt x="241" y="442"/>
                  <a:pt x="223" y="430"/>
                </a:cubicBezTo>
                <a:lnTo>
                  <a:pt x="193" y="460"/>
                </a:lnTo>
                <a:cubicBezTo>
                  <a:pt x="202" y="482"/>
                  <a:pt x="198" y="509"/>
                  <a:pt x="179" y="528"/>
                </a:cubicBezTo>
                <a:cubicBezTo>
                  <a:pt x="155" y="552"/>
                  <a:pt x="115" y="552"/>
                  <a:pt x="91" y="528"/>
                </a:cubicBezTo>
                <a:cubicBezTo>
                  <a:pt x="66" y="503"/>
                  <a:pt x="66" y="463"/>
                  <a:pt x="91" y="439"/>
                </a:cubicBezTo>
                <a:cubicBezTo>
                  <a:pt x="109" y="421"/>
                  <a:pt x="136" y="416"/>
                  <a:pt x="158" y="425"/>
                </a:cubicBezTo>
                <a:lnTo>
                  <a:pt x="189" y="395"/>
                </a:lnTo>
                <a:cubicBezTo>
                  <a:pt x="176" y="377"/>
                  <a:pt x="167" y="356"/>
                  <a:pt x="163" y="334"/>
                </a:cubicBezTo>
                <a:lnTo>
                  <a:pt x="121" y="334"/>
                </a:lnTo>
                <a:cubicBezTo>
                  <a:pt x="111" y="356"/>
                  <a:pt x="89" y="372"/>
                  <a:pt x="63" y="372"/>
                </a:cubicBezTo>
                <a:cubicBezTo>
                  <a:pt x="28" y="372"/>
                  <a:pt x="0" y="344"/>
                  <a:pt x="0" y="309"/>
                </a:cubicBezTo>
                <a:cubicBezTo>
                  <a:pt x="0" y="274"/>
                  <a:pt x="28" y="246"/>
                  <a:pt x="63" y="246"/>
                </a:cubicBezTo>
                <a:cubicBezTo>
                  <a:pt x="89" y="246"/>
                  <a:pt x="111" y="262"/>
                  <a:pt x="121" y="285"/>
                </a:cubicBezTo>
                <a:lnTo>
                  <a:pt x="163" y="285"/>
                </a:lnTo>
                <a:cubicBezTo>
                  <a:pt x="167" y="262"/>
                  <a:pt x="176" y="241"/>
                  <a:pt x="189" y="223"/>
                </a:cubicBezTo>
                <a:lnTo>
                  <a:pt x="158" y="193"/>
                </a:lnTo>
                <a:cubicBezTo>
                  <a:pt x="136" y="202"/>
                  <a:pt x="109" y="198"/>
                  <a:pt x="91" y="179"/>
                </a:cubicBezTo>
                <a:cubicBezTo>
                  <a:pt x="66" y="155"/>
                  <a:pt x="66" y="115"/>
                  <a:pt x="91" y="91"/>
                </a:cubicBezTo>
                <a:cubicBezTo>
                  <a:pt x="115" y="66"/>
                  <a:pt x="155" y="66"/>
                  <a:pt x="179" y="91"/>
                </a:cubicBezTo>
                <a:cubicBezTo>
                  <a:pt x="198" y="109"/>
                  <a:pt x="202" y="136"/>
                  <a:pt x="193" y="158"/>
                </a:cubicBezTo>
                <a:lnTo>
                  <a:pt x="223" y="189"/>
                </a:lnTo>
                <a:cubicBezTo>
                  <a:pt x="241" y="176"/>
                  <a:pt x="262" y="167"/>
                  <a:pt x="285" y="163"/>
                </a:cubicBezTo>
                <a:lnTo>
                  <a:pt x="285" y="121"/>
                </a:lnTo>
                <a:cubicBezTo>
                  <a:pt x="262" y="111"/>
                  <a:pt x="246" y="89"/>
                  <a:pt x="246" y="63"/>
                </a:cubicBezTo>
                <a:cubicBezTo>
                  <a:pt x="246" y="28"/>
                  <a:pt x="274" y="0"/>
                  <a:pt x="309" y="0"/>
                </a:cubicBezTo>
                <a:cubicBezTo>
                  <a:pt x="344" y="0"/>
                  <a:pt x="372" y="28"/>
                  <a:pt x="372" y="63"/>
                </a:cubicBezTo>
                <a:cubicBezTo>
                  <a:pt x="372" y="89"/>
                  <a:pt x="356" y="111"/>
                  <a:pt x="334" y="121"/>
                </a:cubicBezTo>
                <a:lnTo>
                  <a:pt x="334" y="163"/>
                </a:lnTo>
                <a:cubicBezTo>
                  <a:pt x="356" y="167"/>
                  <a:pt x="377" y="176"/>
                  <a:pt x="395" y="189"/>
                </a:cubicBezTo>
                <a:lnTo>
                  <a:pt x="425" y="158"/>
                </a:lnTo>
                <a:cubicBezTo>
                  <a:pt x="416" y="136"/>
                  <a:pt x="421" y="109"/>
                  <a:pt x="439" y="91"/>
                </a:cubicBezTo>
                <a:cubicBezTo>
                  <a:pt x="463" y="66"/>
                  <a:pt x="503" y="66"/>
                  <a:pt x="528" y="91"/>
                </a:cubicBezTo>
                <a:cubicBezTo>
                  <a:pt x="552" y="115"/>
                  <a:pt x="552" y="155"/>
                  <a:pt x="528" y="179"/>
                </a:cubicBezTo>
                <a:cubicBezTo>
                  <a:pt x="509" y="198"/>
                  <a:pt x="482" y="202"/>
                  <a:pt x="460" y="193"/>
                </a:cubicBezTo>
                <a:lnTo>
                  <a:pt x="430" y="223"/>
                </a:lnTo>
                <a:cubicBezTo>
                  <a:pt x="442" y="241"/>
                  <a:pt x="451" y="262"/>
                  <a:pt x="455" y="285"/>
                </a:cubicBezTo>
                <a:lnTo>
                  <a:pt x="498" y="285"/>
                </a:lnTo>
                <a:cubicBezTo>
                  <a:pt x="507" y="262"/>
                  <a:pt x="529" y="246"/>
                  <a:pt x="555" y="246"/>
                </a:cubicBezTo>
                <a:cubicBezTo>
                  <a:pt x="590" y="246"/>
                  <a:pt x="618" y="274"/>
                  <a:pt x="618" y="309"/>
                </a:cubicBezTo>
                <a:close/>
              </a:path>
            </a:pathLst>
          </a:custGeom>
          <a:solidFill>
            <a:srgbClr val="FC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8328883" y="2732567"/>
            <a:ext cx="2762508" cy="2774438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 bldLvl="0" animBg="1"/>
      <p:bldP spid="9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2100" y="333114"/>
            <a:ext cx="11607800" cy="6191773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674877" y="764689"/>
            <a:ext cx="913467" cy="789423"/>
            <a:chOff x="1389901" y="2360457"/>
            <a:chExt cx="1196137" cy="1033708"/>
          </a:xfrm>
        </p:grpSpPr>
        <p:grpSp>
          <p:nvGrpSpPr>
            <p:cNvPr id="11" name="组合 10"/>
            <p:cNvGrpSpPr/>
            <p:nvPr/>
          </p:nvGrpSpPr>
          <p:grpSpPr>
            <a:xfrm>
              <a:off x="1389901" y="2360457"/>
              <a:ext cx="1190014" cy="1033708"/>
              <a:chOff x="1389901" y="2360457"/>
              <a:chExt cx="1190014" cy="1033708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1709058" y="2523308"/>
                <a:ext cx="870857" cy="870857"/>
              </a:xfrm>
              <a:prstGeom prst="ellipse">
                <a:avLst/>
              </a:prstGeom>
              <a:solidFill>
                <a:srgbClr val="FC6E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1389901" y="2360457"/>
                <a:ext cx="544277" cy="481802"/>
                <a:chOff x="1400773" y="2360457"/>
                <a:chExt cx="610684" cy="540586"/>
              </a:xfrm>
            </p:grpSpPr>
            <p:sp>
              <p:nvSpPr>
                <p:cNvPr id="33" name="virus-molecule_65950"/>
                <p:cNvSpPr/>
                <p:nvPr/>
              </p:nvSpPr>
              <p:spPr>
                <a:xfrm>
                  <a:off x="1400773" y="2544093"/>
                  <a:ext cx="357508" cy="356950"/>
                </a:xfrm>
                <a:custGeom>
                  <a:avLst/>
                  <a:gdLst>
                    <a:gd name="T0" fmla="*/ 372171 w 604011"/>
                    <a:gd name="T1" fmla="*/ 372171 w 604011"/>
                    <a:gd name="T2" fmla="*/ 372171 w 604011"/>
                    <a:gd name="T3" fmla="*/ 372171 w 604011"/>
                    <a:gd name="T4" fmla="*/ 372171 w 604011"/>
                    <a:gd name="T5" fmla="*/ 372171 w 604011"/>
                    <a:gd name="T6" fmla="*/ 372171 w 604011"/>
                    <a:gd name="T7" fmla="*/ 372171 w 604011"/>
                    <a:gd name="T8" fmla="*/ 372171 w 604011"/>
                    <a:gd name="T9" fmla="*/ 372171 w 604011"/>
                    <a:gd name="T10" fmla="*/ 372171 w 604011"/>
                    <a:gd name="T11" fmla="*/ 372171 w 604011"/>
                    <a:gd name="T12" fmla="*/ 372171 w 604011"/>
                    <a:gd name="T13" fmla="*/ 372171 w 604011"/>
                    <a:gd name="T14" fmla="*/ 372171 w 604011"/>
                    <a:gd name="T15" fmla="*/ 372171 w 604011"/>
                    <a:gd name="T16" fmla="*/ 372171 w 604011"/>
                    <a:gd name="T17" fmla="*/ 372171 w 604011"/>
                    <a:gd name="T18" fmla="*/ 372171 w 604011"/>
                    <a:gd name="T19" fmla="*/ 372171 w 604011"/>
                    <a:gd name="T20" fmla="*/ 372171 w 604011"/>
                    <a:gd name="T21" fmla="*/ 372171 w 604011"/>
                    <a:gd name="T22" fmla="*/ 372171 w 604011"/>
                    <a:gd name="T23" fmla="*/ 372171 w 604011"/>
                    <a:gd name="T24" fmla="*/ 372171 w 604011"/>
                    <a:gd name="T25" fmla="*/ 372171 w 604011"/>
                    <a:gd name="T26" fmla="*/ 372171 w 604011"/>
                    <a:gd name="T27" fmla="*/ 372171 w 604011"/>
                    <a:gd name="T28" fmla="*/ 372171 w 604011"/>
                    <a:gd name="T29" fmla="*/ 372171 w 604011"/>
                    <a:gd name="T30" fmla="*/ 372171 w 604011"/>
                    <a:gd name="T31" fmla="*/ 372171 w 604011"/>
                    <a:gd name="T32" fmla="*/ 372171 w 604011"/>
                    <a:gd name="T33" fmla="*/ 372171 w 604011"/>
                    <a:gd name="T34" fmla="*/ 372171 w 604011"/>
                    <a:gd name="T35" fmla="*/ 372171 w 604011"/>
                    <a:gd name="T36" fmla="*/ 372171 w 604011"/>
                    <a:gd name="T37" fmla="*/ 372171 w 604011"/>
                    <a:gd name="T38" fmla="*/ 372171 w 604011"/>
                    <a:gd name="T39" fmla="*/ 372171 w 604011"/>
                    <a:gd name="T40" fmla="*/ 372171 w 604011"/>
                    <a:gd name="T41" fmla="*/ 372171 w 604011"/>
                    <a:gd name="T42" fmla="*/ 372171 w 604011"/>
                    <a:gd name="T43" fmla="*/ 372171 w 604011"/>
                    <a:gd name="T44" fmla="*/ 372171 w 604011"/>
                    <a:gd name="T45" fmla="*/ 372171 w 604011"/>
                    <a:gd name="T46" fmla="*/ 372171 w 604011"/>
                    <a:gd name="T47" fmla="*/ 372171 w 604011"/>
                    <a:gd name="T48" fmla="*/ 372171 w 604011"/>
                    <a:gd name="T49" fmla="*/ 372171 w 604011"/>
                    <a:gd name="T50" fmla="*/ 372171 w 604011"/>
                    <a:gd name="T51" fmla="*/ 372171 w 604011"/>
                    <a:gd name="T52" fmla="*/ 372171 w 604011"/>
                    <a:gd name="T53" fmla="*/ 372171 w 604011"/>
                    <a:gd name="T54" fmla="*/ 372171 w 604011"/>
                    <a:gd name="T55" fmla="*/ 372171 w 604011"/>
                    <a:gd name="T56" fmla="*/ 372171 w 604011"/>
                    <a:gd name="T57" fmla="*/ 372171 w 604011"/>
                    <a:gd name="T58" fmla="*/ 372171 w 604011"/>
                    <a:gd name="T59" fmla="*/ 372171 w 604011"/>
                    <a:gd name="T60" fmla="*/ 372171 w 604011"/>
                    <a:gd name="T61" fmla="*/ 372171 w 604011"/>
                    <a:gd name="T62" fmla="*/ 372171 w 604011"/>
                    <a:gd name="T63" fmla="*/ 372171 w 604011"/>
                    <a:gd name="T64" fmla="*/ 372171 w 604011"/>
                    <a:gd name="T65" fmla="*/ 372171 w 604011"/>
                    <a:gd name="T66" fmla="*/ 372171 w 604011"/>
                    <a:gd name="T67" fmla="*/ 372171 w 604011"/>
                    <a:gd name="T68" fmla="*/ 372171 w 604011"/>
                    <a:gd name="T69" fmla="*/ 372171 w 604011"/>
                    <a:gd name="T70" fmla="*/ 372171 w 604011"/>
                    <a:gd name="T71" fmla="*/ 372171 w 604011"/>
                    <a:gd name="T72" fmla="*/ 372171 w 604011"/>
                    <a:gd name="T73" fmla="*/ 372171 w 604011"/>
                    <a:gd name="T74" fmla="*/ 372171 w 604011"/>
                    <a:gd name="T75" fmla="*/ 372171 w 604011"/>
                    <a:gd name="T76" fmla="*/ 372171 w 604011"/>
                    <a:gd name="T77" fmla="*/ 372171 w 604011"/>
                    <a:gd name="T78" fmla="*/ 372171 w 604011"/>
                    <a:gd name="T79" fmla="*/ 372171 w 604011"/>
                    <a:gd name="T80" fmla="*/ 372171 w 604011"/>
                    <a:gd name="T81" fmla="*/ 372171 w 604011"/>
                    <a:gd name="T82" fmla="*/ 372171 w 604011"/>
                    <a:gd name="T83" fmla="*/ 372171 w 604011"/>
                    <a:gd name="T84" fmla="*/ 372171 w 604011"/>
                    <a:gd name="T85" fmla="*/ 372171 w 604011"/>
                    <a:gd name="T86" fmla="*/ 372171 w 604011"/>
                    <a:gd name="T87" fmla="*/ 372171 w 604011"/>
                    <a:gd name="T88" fmla="*/ 372171 w 604011"/>
                    <a:gd name="T89" fmla="*/ 372171 w 604011"/>
                    <a:gd name="T90" fmla="*/ 372171 w 604011"/>
                    <a:gd name="T91" fmla="*/ 372171 w 604011"/>
                    <a:gd name="T92" fmla="*/ 372171 w 604011"/>
                    <a:gd name="T93" fmla="*/ 372171 w 604011"/>
                    <a:gd name="T94" fmla="*/ 372171 w 604011"/>
                    <a:gd name="T95" fmla="*/ 372171 w 604011"/>
                    <a:gd name="T96" fmla="*/ 372171 w 604011"/>
                    <a:gd name="T97" fmla="*/ 372171 w 604011"/>
                    <a:gd name="T98" fmla="*/ 372171 w 604011"/>
                    <a:gd name="T99" fmla="*/ 372171 w 604011"/>
                    <a:gd name="T100" fmla="*/ 372171 w 604011"/>
                    <a:gd name="T101" fmla="*/ 372171 w 604011"/>
                    <a:gd name="T102" fmla="*/ 372171 w 604011"/>
                    <a:gd name="T103" fmla="*/ 372171 w 604011"/>
                    <a:gd name="T104" fmla="*/ 372171 w 604011"/>
                    <a:gd name="T105" fmla="*/ 372171 w 604011"/>
                    <a:gd name="T106" fmla="*/ 372171 w 604011"/>
                    <a:gd name="T107" fmla="*/ 372171 w 604011"/>
                    <a:gd name="T108" fmla="*/ 372171 w 604011"/>
                    <a:gd name="T109" fmla="*/ 372171 w 604011"/>
                    <a:gd name="T110" fmla="*/ 372171 w 604011"/>
                    <a:gd name="T111" fmla="*/ 372171 w 604011"/>
                    <a:gd name="T112" fmla="*/ 372171 w 604011"/>
                    <a:gd name="T113" fmla="*/ 372171 w 6040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18" h="618">
                      <a:moveTo>
                        <a:pt x="618" y="309"/>
                      </a:moveTo>
                      <a:cubicBezTo>
                        <a:pt x="618" y="344"/>
                        <a:pt x="590" y="372"/>
                        <a:pt x="555" y="372"/>
                      </a:cubicBezTo>
                      <a:cubicBezTo>
                        <a:pt x="529" y="372"/>
                        <a:pt x="507" y="356"/>
                        <a:pt x="498" y="334"/>
                      </a:cubicBezTo>
                      <a:lnTo>
                        <a:pt x="455" y="334"/>
                      </a:lnTo>
                      <a:cubicBezTo>
                        <a:pt x="451" y="356"/>
                        <a:pt x="442" y="377"/>
                        <a:pt x="430" y="395"/>
                      </a:cubicBezTo>
                      <a:lnTo>
                        <a:pt x="460" y="425"/>
                      </a:lnTo>
                      <a:cubicBezTo>
                        <a:pt x="482" y="416"/>
                        <a:pt x="509" y="421"/>
                        <a:pt x="528" y="439"/>
                      </a:cubicBezTo>
                      <a:cubicBezTo>
                        <a:pt x="552" y="463"/>
                        <a:pt x="552" y="503"/>
                        <a:pt x="528" y="528"/>
                      </a:cubicBezTo>
                      <a:cubicBezTo>
                        <a:pt x="503" y="552"/>
                        <a:pt x="463" y="552"/>
                        <a:pt x="439" y="528"/>
                      </a:cubicBezTo>
                      <a:cubicBezTo>
                        <a:pt x="421" y="509"/>
                        <a:pt x="416" y="482"/>
                        <a:pt x="425" y="460"/>
                      </a:cubicBezTo>
                      <a:lnTo>
                        <a:pt x="395" y="430"/>
                      </a:lnTo>
                      <a:cubicBezTo>
                        <a:pt x="377" y="442"/>
                        <a:pt x="356" y="451"/>
                        <a:pt x="334" y="455"/>
                      </a:cubicBezTo>
                      <a:lnTo>
                        <a:pt x="334" y="498"/>
                      </a:lnTo>
                      <a:cubicBezTo>
                        <a:pt x="356" y="507"/>
                        <a:pt x="372" y="529"/>
                        <a:pt x="372" y="555"/>
                      </a:cubicBezTo>
                      <a:cubicBezTo>
                        <a:pt x="372" y="590"/>
                        <a:pt x="344" y="618"/>
                        <a:pt x="309" y="618"/>
                      </a:cubicBezTo>
                      <a:cubicBezTo>
                        <a:pt x="274" y="618"/>
                        <a:pt x="246" y="590"/>
                        <a:pt x="246" y="555"/>
                      </a:cubicBezTo>
                      <a:cubicBezTo>
                        <a:pt x="246" y="529"/>
                        <a:pt x="262" y="507"/>
                        <a:pt x="285" y="498"/>
                      </a:cubicBezTo>
                      <a:lnTo>
                        <a:pt x="285" y="455"/>
                      </a:lnTo>
                      <a:cubicBezTo>
                        <a:pt x="262" y="451"/>
                        <a:pt x="241" y="442"/>
                        <a:pt x="223" y="430"/>
                      </a:cubicBezTo>
                      <a:lnTo>
                        <a:pt x="193" y="460"/>
                      </a:lnTo>
                      <a:cubicBezTo>
                        <a:pt x="202" y="482"/>
                        <a:pt x="198" y="509"/>
                        <a:pt x="179" y="528"/>
                      </a:cubicBezTo>
                      <a:cubicBezTo>
                        <a:pt x="155" y="552"/>
                        <a:pt x="115" y="552"/>
                        <a:pt x="91" y="528"/>
                      </a:cubicBezTo>
                      <a:cubicBezTo>
                        <a:pt x="66" y="503"/>
                        <a:pt x="66" y="463"/>
                        <a:pt x="91" y="439"/>
                      </a:cubicBezTo>
                      <a:cubicBezTo>
                        <a:pt x="109" y="421"/>
                        <a:pt x="136" y="416"/>
                        <a:pt x="158" y="425"/>
                      </a:cubicBezTo>
                      <a:lnTo>
                        <a:pt x="189" y="395"/>
                      </a:lnTo>
                      <a:cubicBezTo>
                        <a:pt x="176" y="377"/>
                        <a:pt x="167" y="356"/>
                        <a:pt x="163" y="334"/>
                      </a:cubicBezTo>
                      <a:lnTo>
                        <a:pt x="121" y="334"/>
                      </a:lnTo>
                      <a:cubicBezTo>
                        <a:pt x="111" y="356"/>
                        <a:pt x="89" y="372"/>
                        <a:pt x="63" y="372"/>
                      </a:cubicBezTo>
                      <a:cubicBezTo>
                        <a:pt x="28" y="372"/>
                        <a:pt x="0" y="344"/>
                        <a:pt x="0" y="309"/>
                      </a:cubicBezTo>
                      <a:cubicBezTo>
                        <a:pt x="0" y="274"/>
                        <a:pt x="28" y="246"/>
                        <a:pt x="63" y="246"/>
                      </a:cubicBezTo>
                      <a:cubicBezTo>
                        <a:pt x="89" y="246"/>
                        <a:pt x="111" y="262"/>
                        <a:pt x="121" y="285"/>
                      </a:cubicBezTo>
                      <a:lnTo>
                        <a:pt x="163" y="285"/>
                      </a:lnTo>
                      <a:cubicBezTo>
                        <a:pt x="167" y="262"/>
                        <a:pt x="176" y="241"/>
                        <a:pt x="189" y="223"/>
                      </a:cubicBezTo>
                      <a:lnTo>
                        <a:pt x="158" y="193"/>
                      </a:lnTo>
                      <a:cubicBezTo>
                        <a:pt x="136" y="202"/>
                        <a:pt x="109" y="198"/>
                        <a:pt x="91" y="179"/>
                      </a:cubicBezTo>
                      <a:cubicBezTo>
                        <a:pt x="66" y="155"/>
                        <a:pt x="66" y="115"/>
                        <a:pt x="91" y="91"/>
                      </a:cubicBezTo>
                      <a:cubicBezTo>
                        <a:pt x="115" y="66"/>
                        <a:pt x="155" y="66"/>
                        <a:pt x="179" y="91"/>
                      </a:cubicBezTo>
                      <a:cubicBezTo>
                        <a:pt x="198" y="109"/>
                        <a:pt x="202" y="136"/>
                        <a:pt x="193" y="158"/>
                      </a:cubicBezTo>
                      <a:lnTo>
                        <a:pt x="223" y="189"/>
                      </a:lnTo>
                      <a:cubicBezTo>
                        <a:pt x="241" y="176"/>
                        <a:pt x="262" y="167"/>
                        <a:pt x="285" y="163"/>
                      </a:cubicBezTo>
                      <a:lnTo>
                        <a:pt x="285" y="121"/>
                      </a:lnTo>
                      <a:cubicBezTo>
                        <a:pt x="262" y="111"/>
                        <a:pt x="246" y="89"/>
                        <a:pt x="246" y="63"/>
                      </a:cubicBezTo>
                      <a:cubicBezTo>
                        <a:pt x="246" y="28"/>
                        <a:pt x="274" y="0"/>
                        <a:pt x="309" y="0"/>
                      </a:cubicBezTo>
                      <a:cubicBezTo>
                        <a:pt x="344" y="0"/>
                        <a:pt x="372" y="28"/>
                        <a:pt x="372" y="63"/>
                      </a:cubicBezTo>
                      <a:cubicBezTo>
                        <a:pt x="372" y="89"/>
                        <a:pt x="356" y="111"/>
                        <a:pt x="334" y="121"/>
                      </a:cubicBezTo>
                      <a:lnTo>
                        <a:pt x="334" y="163"/>
                      </a:lnTo>
                      <a:cubicBezTo>
                        <a:pt x="356" y="167"/>
                        <a:pt x="377" y="176"/>
                        <a:pt x="395" y="189"/>
                      </a:cubicBezTo>
                      <a:lnTo>
                        <a:pt x="425" y="158"/>
                      </a:lnTo>
                      <a:cubicBezTo>
                        <a:pt x="416" y="136"/>
                        <a:pt x="421" y="109"/>
                        <a:pt x="439" y="91"/>
                      </a:cubicBezTo>
                      <a:cubicBezTo>
                        <a:pt x="463" y="66"/>
                        <a:pt x="503" y="66"/>
                        <a:pt x="528" y="91"/>
                      </a:cubicBezTo>
                      <a:cubicBezTo>
                        <a:pt x="552" y="115"/>
                        <a:pt x="552" y="155"/>
                        <a:pt x="528" y="179"/>
                      </a:cubicBezTo>
                      <a:cubicBezTo>
                        <a:pt x="509" y="198"/>
                        <a:pt x="482" y="202"/>
                        <a:pt x="460" y="193"/>
                      </a:cubicBezTo>
                      <a:lnTo>
                        <a:pt x="430" y="223"/>
                      </a:lnTo>
                      <a:cubicBezTo>
                        <a:pt x="442" y="241"/>
                        <a:pt x="451" y="262"/>
                        <a:pt x="455" y="285"/>
                      </a:cubicBezTo>
                      <a:lnTo>
                        <a:pt x="498" y="285"/>
                      </a:lnTo>
                      <a:cubicBezTo>
                        <a:pt x="507" y="262"/>
                        <a:pt x="529" y="246"/>
                        <a:pt x="555" y="246"/>
                      </a:cubicBezTo>
                      <a:cubicBezTo>
                        <a:pt x="590" y="246"/>
                        <a:pt x="618" y="274"/>
                        <a:pt x="618" y="309"/>
                      </a:cubicBezTo>
                      <a:close/>
                    </a:path>
                  </a:pathLst>
                </a:custGeom>
                <a:solidFill>
                  <a:srgbClr val="FC6E3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7" name="virus-molecule_65950"/>
                <p:cNvSpPr/>
                <p:nvPr/>
              </p:nvSpPr>
              <p:spPr>
                <a:xfrm>
                  <a:off x="1849441" y="2360457"/>
                  <a:ext cx="162016" cy="161763"/>
                </a:xfrm>
                <a:custGeom>
                  <a:avLst/>
                  <a:gdLst>
                    <a:gd name="T0" fmla="*/ 372171 w 604011"/>
                    <a:gd name="T1" fmla="*/ 372171 w 604011"/>
                    <a:gd name="T2" fmla="*/ 372171 w 604011"/>
                    <a:gd name="T3" fmla="*/ 372171 w 604011"/>
                    <a:gd name="T4" fmla="*/ 372171 w 604011"/>
                    <a:gd name="T5" fmla="*/ 372171 w 604011"/>
                    <a:gd name="T6" fmla="*/ 372171 w 604011"/>
                    <a:gd name="T7" fmla="*/ 372171 w 604011"/>
                    <a:gd name="T8" fmla="*/ 372171 w 604011"/>
                    <a:gd name="T9" fmla="*/ 372171 w 604011"/>
                    <a:gd name="T10" fmla="*/ 372171 w 604011"/>
                    <a:gd name="T11" fmla="*/ 372171 w 604011"/>
                    <a:gd name="T12" fmla="*/ 372171 w 604011"/>
                    <a:gd name="T13" fmla="*/ 372171 w 604011"/>
                    <a:gd name="T14" fmla="*/ 372171 w 604011"/>
                    <a:gd name="T15" fmla="*/ 372171 w 604011"/>
                    <a:gd name="T16" fmla="*/ 372171 w 604011"/>
                    <a:gd name="T17" fmla="*/ 372171 w 604011"/>
                    <a:gd name="T18" fmla="*/ 372171 w 604011"/>
                    <a:gd name="T19" fmla="*/ 372171 w 604011"/>
                    <a:gd name="T20" fmla="*/ 372171 w 604011"/>
                    <a:gd name="T21" fmla="*/ 372171 w 604011"/>
                    <a:gd name="T22" fmla="*/ 372171 w 604011"/>
                    <a:gd name="T23" fmla="*/ 372171 w 604011"/>
                    <a:gd name="T24" fmla="*/ 372171 w 604011"/>
                    <a:gd name="T25" fmla="*/ 372171 w 604011"/>
                    <a:gd name="T26" fmla="*/ 372171 w 604011"/>
                    <a:gd name="T27" fmla="*/ 372171 w 604011"/>
                    <a:gd name="T28" fmla="*/ 372171 w 604011"/>
                    <a:gd name="T29" fmla="*/ 372171 w 604011"/>
                    <a:gd name="T30" fmla="*/ 372171 w 604011"/>
                    <a:gd name="T31" fmla="*/ 372171 w 604011"/>
                    <a:gd name="T32" fmla="*/ 372171 w 604011"/>
                    <a:gd name="T33" fmla="*/ 372171 w 604011"/>
                    <a:gd name="T34" fmla="*/ 372171 w 604011"/>
                    <a:gd name="T35" fmla="*/ 372171 w 604011"/>
                    <a:gd name="T36" fmla="*/ 372171 w 604011"/>
                    <a:gd name="T37" fmla="*/ 372171 w 604011"/>
                    <a:gd name="T38" fmla="*/ 372171 w 604011"/>
                    <a:gd name="T39" fmla="*/ 372171 w 604011"/>
                    <a:gd name="T40" fmla="*/ 372171 w 604011"/>
                    <a:gd name="T41" fmla="*/ 372171 w 604011"/>
                    <a:gd name="T42" fmla="*/ 372171 w 604011"/>
                    <a:gd name="T43" fmla="*/ 372171 w 604011"/>
                    <a:gd name="T44" fmla="*/ 372171 w 604011"/>
                    <a:gd name="T45" fmla="*/ 372171 w 604011"/>
                    <a:gd name="T46" fmla="*/ 372171 w 604011"/>
                    <a:gd name="T47" fmla="*/ 372171 w 604011"/>
                    <a:gd name="T48" fmla="*/ 372171 w 604011"/>
                    <a:gd name="T49" fmla="*/ 372171 w 604011"/>
                    <a:gd name="T50" fmla="*/ 372171 w 604011"/>
                    <a:gd name="T51" fmla="*/ 372171 w 604011"/>
                    <a:gd name="T52" fmla="*/ 372171 w 604011"/>
                    <a:gd name="T53" fmla="*/ 372171 w 604011"/>
                    <a:gd name="T54" fmla="*/ 372171 w 604011"/>
                    <a:gd name="T55" fmla="*/ 372171 w 604011"/>
                    <a:gd name="T56" fmla="*/ 372171 w 604011"/>
                    <a:gd name="T57" fmla="*/ 372171 w 604011"/>
                    <a:gd name="T58" fmla="*/ 372171 w 604011"/>
                    <a:gd name="T59" fmla="*/ 372171 w 604011"/>
                    <a:gd name="T60" fmla="*/ 372171 w 604011"/>
                    <a:gd name="T61" fmla="*/ 372171 w 604011"/>
                    <a:gd name="T62" fmla="*/ 372171 w 604011"/>
                    <a:gd name="T63" fmla="*/ 372171 w 604011"/>
                    <a:gd name="T64" fmla="*/ 372171 w 604011"/>
                    <a:gd name="T65" fmla="*/ 372171 w 604011"/>
                    <a:gd name="T66" fmla="*/ 372171 w 604011"/>
                    <a:gd name="T67" fmla="*/ 372171 w 604011"/>
                    <a:gd name="T68" fmla="*/ 372171 w 604011"/>
                    <a:gd name="T69" fmla="*/ 372171 w 604011"/>
                    <a:gd name="T70" fmla="*/ 372171 w 604011"/>
                    <a:gd name="T71" fmla="*/ 372171 w 604011"/>
                    <a:gd name="T72" fmla="*/ 372171 w 604011"/>
                    <a:gd name="T73" fmla="*/ 372171 w 604011"/>
                    <a:gd name="T74" fmla="*/ 372171 w 604011"/>
                    <a:gd name="T75" fmla="*/ 372171 w 604011"/>
                    <a:gd name="T76" fmla="*/ 372171 w 604011"/>
                    <a:gd name="T77" fmla="*/ 372171 w 604011"/>
                    <a:gd name="T78" fmla="*/ 372171 w 604011"/>
                    <a:gd name="T79" fmla="*/ 372171 w 604011"/>
                    <a:gd name="T80" fmla="*/ 372171 w 604011"/>
                    <a:gd name="T81" fmla="*/ 372171 w 604011"/>
                    <a:gd name="T82" fmla="*/ 372171 w 604011"/>
                    <a:gd name="T83" fmla="*/ 372171 w 604011"/>
                    <a:gd name="T84" fmla="*/ 372171 w 604011"/>
                    <a:gd name="T85" fmla="*/ 372171 w 604011"/>
                    <a:gd name="T86" fmla="*/ 372171 w 604011"/>
                    <a:gd name="T87" fmla="*/ 372171 w 604011"/>
                    <a:gd name="T88" fmla="*/ 372171 w 604011"/>
                    <a:gd name="T89" fmla="*/ 372171 w 604011"/>
                    <a:gd name="T90" fmla="*/ 372171 w 604011"/>
                    <a:gd name="T91" fmla="*/ 372171 w 604011"/>
                    <a:gd name="T92" fmla="*/ 372171 w 604011"/>
                    <a:gd name="T93" fmla="*/ 372171 w 604011"/>
                    <a:gd name="T94" fmla="*/ 372171 w 604011"/>
                    <a:gd name="T95" fmla="*/ 372171 w 604011"/>
                    <a:gd name="T96" fmla="*/ 372171 w 604011"/>
                    <a:gd name="T97" fmla="*/ 372171 w 604011"/>
                    <a:gd name="T98" fmla="*/ 372171 w 604011"/>
                    <a:gd name="T99" fmla="*/ 372171 w 604011"/>
                    <a:gd name="T100" fmla="*/ 372171 w 604011"/>
                    <a:gd name="T101" fmla="*/ 372171 w 604011"/>
                    <a:gd name="T102" fmla="*/ 372171 w 604011"/>
                    <a:gd name="T103" fmla="*/ 372171 w 604011"/>
                    <a:gd name="T104" fmla="*/ 372171 w 604011"/>
                    <a:gd name="T105" fmla="*/ 372171 w 604011"/>
                    <a:gd name="T106" fmla="*/ 372171 w 604011"/>
                    <a:gd name="T107" fmla="*/ 372171 w 604011"/>
                    <a:gd name="T108" fmla="*/ 372171 w 604011"/>
                    <a:gd name="T109" fmla="*/ 372171 w 604011"/>
                    <a:gd name="T110" fmla="*/ 372171 w 604011"/>
                    <a:gd name="T111" fmla="*/ 372171 w 604011"/>
                    <a:gd name="T112" fmla="*/ 372171 w 604011"/>
                    <a:gd name="T113" fmla="*/ 372171 w 6040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18" h="618">
                      <a:moveTo>
                        <a:pt x="618" y="309"/>
                      </a:moveTo>
                      <a:cubicBezTo>
                        <a:pt x="618" y="344"/>
                        <a:pt x="590" y="372"/>
                        <a:pt x="555" y="372"/>
                      </a:cubicBezTo>
                      <a:cubicBezTo>
                        <a:pt x="529" y="372"/>
                        <a:pt x="507" y="356"/>
                        <a:pt x="498" y="334"/>
                      </a:cubicBezTo>
                      <a:lnTo>
                        <a:pt x="455" y="334"/>
                      </a:lnTo>
                      <a:cubicBezTo>
                        <a:pt x="451" y="356"/>
                        <a:pt x="442" y="377"/>
                        <a:pt x="430" y="395"/>
                      </a:cubicBezTo>
                      <a:lnTo>
                        <a:pt x="460" y="425"/>
                      </a:lnTo>
                      <a:cubicBezTo>
                        <a:pt x="482" y="416"/>
                        <a:pt x="509" y="421"/>
                        <a:pt x="528" y="439"/>
                      </a:cubicBezTo>
                      <a:cubicBezTo>
                        <a:pt x="552" y="463"/>
                        <a:pt x="552" y="503"/>
                        <a:pt x="528" y="528"/>
                      </a:cubicBezTo>
                      <a:cubicBezTo>
                        <a:pt x="503" y="552"/>
                        <a:pt x="463" y="552"/>
                        <a:pt x="439" y="528"/>
                      </a:cubicBezTo>
                      <a:cubicBezTo>
                        <a:pt x="421" y="509"/>
                        <a:pt x="416" y="482"/>
                        <a:pt x="425" y="460"/>
                      </a:cubicBezTo>
                      <a:lnTo>
                        <a:pt x="395" y="430"/>
                      </a:lnTo>
                      <a:cubicBezTo>
                        <a:pt x="377" y="442"/>
                        <a:pt x="356" y="451"/>
                        <a:pt x="334" y="455"/>
                      </a:cubicBezTo>
                      <a:lnTo>
                        <a:pt x="334" y="498"/>
                      </a:lnTo>
                      <a:cubicBezTo>
                        <a:pt x="356" y="507"/>
                        <a:pt x="372" y="529"/>
                        <a:pt x="372" y="555"/>
                      </a:cubicBezTo>
                      <a:cubicBezTo>
                        <a:pt x="372" y="590"/>
                        <a:pt x="344" y="618"/>
                        <a:pt x="309" y="618"/>
                      </a:cubicBezTo>
                      <a:cubicBezTo>
                        <a:pt x="274" y="618"/>
                        <a:pt x="246" y="590"/>
                        <a:pt x="246" y="555"/>
                      </a:cubicBezTo>
                      <a:cubicBezTo>
                        <a:pt x="246" y="529"/>
                        <a:pt x="262" y="507"/>
                        <a:pt x="285" y="498"/>
                      </a:cubicBezTo>
                      <a:lnTo>
                        <a:pt x="285" y="455"/>
                      </a:lnTo>
                      <a:cubicBezTo>
                        <a:pt x="262" y="451"/>
                        <a:pt x="241" y="442"/>
                        <a:pt x="223" y="430"/>
                      </a:cubicBezTo>
                      <a:lnTo>
                        <a:pt x="193" y="460"/>
                      </a:lnTo>
                      <a:cubicBezTo>
                        <a:pt x="202" y="482"/>
                        <a:pt x="198" y="509"/>
                        <a:pt x="179" y="528"/>
                      </a:cubicBezTo>
                      <a:cubicBezTo>
                        <a:pt x="155" y="552"/>
                        <a:pt x="115" y="552"/>
                        <a:pt x="91" y="528"/>
                      </a:cubicBezTo>
                      <a:cubicBezTo>
                        <a:pt x="66" y="503"/>
                        <a:pt x="66" y="463"/>
                        <a:pt x="91" y="439"/>
                      </a:cubicBezTo>
                      <a:cubicBezTo>
                        <a:pt x="109" y="421"/>
                        <a:pt x="136" y="416"/>
                        <a:pt x="158" y="425"/>
                      </a:cubicBezTo>
                      <a:lnTo>
                        <a:pt x="189" y="395"/>
                      </a:lnTo>
                      <a:cubicBezTo>
                        <a:pt x="176" y="377"/>
                        <a:pt x="167" y="356"/>
                        <a:pt x="163" y="334"/>
                      </a:cubicBezTo>
                      <a:lnTo>
                        <a:pt x="121" y="334"/>
                      </a:lnTo>
                      <a:cubicBezTo>
                        <a:pt x="111" y="356"/>
                        <a:pt x="89" y="372"/>
                        <a:pt x="63" y="372"/>
                      </a:cubicBezTo>
                      <a:cubicBezTo>
                        <a:pt x="28" y="372"/>
                        <a:pt x="0" y="344"/>
                        <a:pt x="0" y="309"/>
                      </a:cubicBezTo>
                      <a:cubicBezTo>
                        <a:pt x="0" y="274"/>
                        <a:pt x="28" y="246"/>
                        <a:pt x="63" y="246"/>
                      </a:cubicBezTo>
                      <a:cubicBezTo>
                        <a:pt x="89" y="246"/>
                        <a:pt x="111" y="262"/>
                        <a:pt x="121" y="285"/>
                      </a:cubicBezTo>
                      <a:lnTo>
                        <a:pt x="163" y="285"/>
                      </a:lnTo>
                      <a:cubicBezTo>
                        <a:pt x="167" y="262"/>
                        <a:pt x="176" y="241"/>
                        <a:pt x="189" y="223"/>
                      </a:cubicBezTo>
                      <a:lnTo>
                        <a:pt x="158" y="193"/>
                      </a:lnTo>
                      <a:cubicBezTo>
                        <a:pt x="136" y="202"/>
                        <a:pt x="109" y="198"/>
                        <a:pt x="91" y="179"/>
                      </a:cubicBezTo>
                      <a:cubicBezTo>
                        <a:pt x="66" y="155"/>
                        <a:pt x="66" y="115"/>
                        <a:pt x="91" y="91"/>
                      </a:cubicBezTo>
                      <a:cubicBezTo>
                        <a:pt x="115" y="66"/>
                        <a:pt x="155" y="66"/>
                        <a:pt x="179" y="91"/>
                      </a:cubicBezTo>
                      <a:cubicBezTo>
                        <a:pt x="198" y="109"/>
                        <a:pt x="202" y="136"/>
                        <a:pt x="193" y="158"/>
                      </a:cubicBezTo>
                      <a:lnTo>
                        <a:pt x="223" y="189"/>
                      </a:lnTo>
                      <a:cubicBezTo>
                        <a:pt x="241" y="176"/>
                        <a:pt x="262" y="167"/>
                        <a:pt x="285" y="163"/>
                      </a:cubicBezTo>
                      <a:lnTo>
                        <a:pt x="285" y="121"/>
                      </a:lnTo>
                      <a:cubicBezTo>
                        <a:pt x="262" y="111"/>
                        <a:pt x="246" y="89"/>
                        <a:pt x="246" y="63"/>
                      </a:cubicBezTo>
                      <a:cubicBezTo>
                        <a:pt x="246" y="28"/>
                        <a:pt x="274" y="0"/>
                        <a:pt x="309" y="0"/>
                      </a:cubicBezTo>
                      <a:cubicBezTo>
                        <a:pt x="344" y="0"/>
                        <a:pt x="372" y="28"/>
                        <a:pt x="372" y="63"/>
                      </a:cubicBezTo>
                      <a:cubicBezTo>
                        <a:pt x="372" y="89"/>
                        <a:pt x="356" y="111"/>
                        <a:pt x="334" y="121"/>
                      </a:cubicBezTo>
                      <a:lnTo>
                        <a:pt x="334" y="163"/>
                      </a:lnTo>
                      <a:cubicBezTo>
                        <a:pt x="356" y="167"/>
                        <a:pt x="377" y="176"/>
                        <a:pt x="395" y="189"/>
                      </a:cubicBezTo>
                      <a:lnTo>
                        <a:pt x="425" y="158"/>
                      </a:lnTo>
                      <a:cubicBezTo>
                        <a:pt x="416" y="136"/>
                        <a:pt x="421" y="109"/>
                        <a:pt x="439" y="91"/>
                      </a:cubicBezTo>
                      <a:cubicBezTo>
                        <a:pt x="463" y="66"/>
                        <a:pt x="503" y="66"/>
                        <a:pt x="528" y="91"/>
                      </a:cubicBezTo>
                      <a:cubicBezTo>
                        <a:pt x="552" y="115"/>
                        <a:pt x="552" y="155"/>
                        <a:pt x="528" y="179"/>
                      </a:cubicBezTo>
                      <a:cubicBezTo>
                        <a:pt x="509" y="198"/>
                        <a:pt x="482" y="202"/>
                        <a:pt x="460" y="193"/>
                      </a:cubicBezTo>
                      <a:lnTo>
                        <a:pt x="430" y="223"/>
                      </a:lnTo>
                      <a:cubicBezTo>
                        <a:pt x="442" y="241"/>
                        <a:pt x="451" y="262"/>
                        <a:pt x="455" y="285"/>
                      </a:cubicBezTo>
                      <a:lnTo>
                        <a:pt x="498" y="285"/>
                      </a:lnTo>
                      <a:cubicBezTo>
                        <a:pt x="507" y="262"/>
                        <a:pt x="529" y="246"/>
                        <a:pt x="555" y="246"/>
                      </a:cubicBezTo>
                      <a:cubicBezTo>
                        <a:pt x="590" y="246"/>
                        <a:pt x="618" y="274"/>
                        <a:pt x="618" y="309"/>
                      </a:cubicBezTo>
                      <a:close/>
                    </a:path>
                  </a:pathLst>
                </a:custGeom>
                <a:solidFill>
                  <a:srgbClr val="FC6E3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sp>
          <p:nvSpPr>
            <p:cNvPr id="42" name="文本框 41"/>
            <p:cNvSpPr txBox="1"/>
            <p:nvPr/>
          </p:nvSpPr>
          <p:spPr>
            <a:xfrm>
              <a:off x="1729274" y="2659404"/>
              <a:ext cx="8567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rPr>
                <a:t>01</a:t>
              </a:r>
              <a:endParaRPr lang="zh-CN" altLang="en-US" sz="240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600643" y="729966"/>
            <a:ext cx="3924300" cy="857618"/>
            <a:chOff x="1624359" y="797578"/>
            <a:chExt cx="3924300" cy="857618"/>
          </a:xfrm>
        </p:grpSpPr>
        <p:sp>
          <p:nvSpPr>
            <p:cNvPr id="81" name="文本框 80"/>
            <p:cNvSpPr txBox="1"/>
            <p:nvPr/>
          </p:nvSpPr>
          <p:spPr>
            <a:xfrm>
              <a:off x="1624359" y="1133226"/>
              <a:ext cx="388620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rPr>
                <a:t>手卫生防治肠道感染</a:t>
              </a:r>
              <a:endPara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1662459" y="797578"/>
              <a:ext cx="3886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000" spc="600">
                  <a:solidFill>
                    <a:srgbClr val="FC6E3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rPr>
                <a:t>PART.</a:t>
              </a:r>
              <a:endParaRPr lang="zh-CN" altLang="en-US" sz="2000" spc="600">
                <a:solidFill>
                  <a:srgbClr val="FC6E3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</p:grpSp>
      <p:sp>
        <p:nvSpPr>
          <p:cNvPr id="87" name="矩形 86"/>
          <p:cNvSpPr/>
          <p:nvPr/>
        </p:nvSpPr>
        <p:spPr>
          <a:xfrm>
            <a:off x="3900170" y="2395220"/>
            <a:ext cx="7550785" cy="39731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 algn="l" eaLnBrk="1" hangingPunct="1">
              <a:lnSpc>
                <a:spcPct val="100000"/>
              </a:lnSpc>
              <a:buClrTx/>
              <a:buSzTx/>
              <a:buNone/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（1）养成良好的卫生习惯，饭前便后要洗手；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57200" algn="l" eaLnBrk="1" hangingPunct="1">
              <a:lnSpc>
                <a:spcPct val="100000"/>
              </a:lnSpc>
              <a:buClrTx/>
              <a:buSzTx/>
              <a:buNone/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（2）不吃生的食物，食品在吃前要煮熟、煮透，尤其贝壳类与甲壳类海产品；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457200" algn="l" eaLnBrk="1" hangingPunct="1">
              <a:lnSpc>
                <a:spcPct val="100000"/>
              </a:lnSpc>
              <a:buClrTx/>
              <a:buSzTx/>
              <a:buNone/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（3）煮熟的食物要趁热吃，隔夜食物吃前一定要彻底加热；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57200" algn="l" eaLnBrk="1" hangingPunct="1">
              <a:lnSpc>
                <a:spcPct val="100000"/>
              </a:lnSpc>
              <a:buClrTx/>
              <a:buSzTx/>
              <a:buNone/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（4）所有烹饪器具和食具，使用后应洗涤干净并保持干燥。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89" name="箭头: 五边形 88"/>
          <p:cNvSpPr/>
          <p:nvPr/>
        </p:nvSpPr>
        <p:spPr>
          <a:xfrm>
            <a:off x="4463415" y="1802765"/>
            <a:ext cx="6742430" cy="502920"/>
          </a:xfrm>
          <a:prstGeom prst="homePlate">
            <a:avLst/>
          </a:prstGeom>
          <a:solidFill>
            <a:srgbClr val="FC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阿里巴巴普惠体 B" panose="00020600040101010101" pitchFamily="18" charset="-122"/>
                <a:sym typeface="+mn-ea"/>
              </a:rPr>
              <a:t>预防夏秋季常见肠道传染病应该注意什么？</a:t>
            </a:r>
            <a:endParaRPr lang="en-US" altLang="zh-CN" sz="24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29" name="virus-molecule_65950"/>
          <p:cNvSpPr/>
          <p:nvPr/>
        </p:nvSpPr>
        <p:spPr>
          <a:xfrm>
            <a:off x="3899392" y="1925290"/>
            <a:ext cx="375414" cy="374828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  <a:gd name="T112" fmla="*/ 372171 w 604011"/>
              <a:gd name="T113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8" h="618">
                <a:moveTo>
                  <a:pt x="618" y="309"/>
                </a:moveTo>
                <a:cubicBezTo>
                  <a:pt x="618" y="344"/>
                  <a:pt x="590" y="372"/>
                  <a:pt x="555" y="372"/>
                </a:cubicBezTo>
                <a:cubicBezTo>
                  <a:pt x="529" y="372"/>
                  <a:pt x="507" y="356"/>
                  <a:pt x="498" y="334"/>
                </a:cubicBezTo>
                <a:lnTo>
                  <a:pt x="455" y="334"/>
                </a:lnTo>
                <a:cubicBezTo>
                  <a:pt x="451" y="356"/>
                  <a:pt x="442" y="377"/>
                  <a:pt x="430" y="395"/>
                </a:cubicBezTo>
                <a:lnTo>
                  <a:pt x="460" y="425"/>
                </a:lnTo>
                <a:cubicBezTo>
                  <a:pt x="482" y="416"/>
                  <a:pt x="509" y="421"/>
                  <a:pt x="528" y="439"/>
                </a:cubicBezTo>
                <a:cubicBezTo>
                  <a:pt x="552" y="463"/>
                  <a:pt x="552" y="503"/>
                  <a:pt x="528" y="528"/>
                </a:cubicBezTo>
                <a:cubicBezTo>
                  <a:pt x="503" y="552"/>
                  <a:pt x="463" y="552"/>
                  <a:pt x="439" y="528"/>
                </a:cubicBezTo>
                <a:cubicBezTo>
                  <a:pt x="421" y="509"/>
                  <a:pt x="416" y="482"/>
                  <a:pt x="425" y="460"/>
                </a:cubicBezTo>
                <a:lnTo>
                  <a:pt x="395" y="430"/>
                </a:lnTo>
                <a:cubicBezTo>
                  <a:pt x="377" y="442"/>
                  <a:pt x="356" y="451"/>
                  <a:pt x="334" y="455"/>
                </a:cubicBezTo>
                <a:lnTo>
                  <a:pt x="334" y="498"/>
                </a:lnTo>
                <a:cubicBezTo>
                  <a:pt x="356" y="507"/>
                  <a:pt x="372" y="529"/>
                  <a:pt x="372" y="555"/>
                </a:cubicBezTo>
                <a:cubicBezTo>
                  <a:pt x="372" y="590"/>
                  <a:pt x="344" y="618"/>
                  <a:pt x="309" y="618"/>
                </a:cubicBezTo>
                <a:cubicBezTo>
                  <a:pt x="274" y="618"/>
                  <a:pt x="246" y="590"/>
                  <a:pt x="246" y="555"/>
                </a:cubicBezTo>
                <a:cubicBezTo>
                  <a:pt x="246" y="529"/>
                  <a:pt x="262" y="507"/>
                  <a:pt x="285" y="498"/>
                </a:cubicBezTo>
                <a:lnTo>
                  <a:pt x="285" y="455"/>
                </a:lnTo>
                <a:cubicBezTo>
                  <a:pt x="262" y="451"/>
                  <a:pt x="241" y="442"/>
                  <a:pt x="223" y="430"/>
                </a:cubicBezTo>
                <a:lnTo>
                  <a:pt x="193" y="460"/>
                </a:lnTo>
                <a:cubicBezTo>
                  <a:pt x="202" y="482"/>
                  <a:pt x="198" y="509"/>
                  <a:pt x="179" y="528"/>
                </a:cubicBezTo>
                <a:cubicBezTo>
                  <a:pt x="155" y="552"/>
                  <a:pt x="115" y="552"/>
                  <a:pt x="91" y="528"/>
                </a:cubicBezTo>
                <a:cubicBezTo>
                  <a:pt x="66" y="503"/>
                  <a:pt x="66" y="463"/>
                  <a:pt x="91" y="439"/>
                </a:cubicBezTo>
                <a:cubicBezTo>
                  <a:pt x="109" y="421"/>
                  <a:pt x="136" y="416"/>
                  <a:pt x="158" y="425"/>
                </a:cubicBezTo>
                <a:lnTo>
                  <a:pt x="189" y="395"/>
                </a:lnTo>
                <a:cubicBezTo>
                  <a:pt x="176" y="377"/>
                  <a:pt x="167" y="356"/>
                  <a:pt x="163" y="334"/>
                </a:cubicBezTo>
                <a:lnTo>
                  <a:pt x="121" y="334"/>
                </a:lnTo>
                <a:cubicBezTo>
                  <a:pt x="111" y="356"/>
                  <a:pt x="89" y="372"/>
                  <a:pt x="63" y="372"/>
                </a:cubicBezTo>
                <a:cubicBezTo>
                  <a:pt x="28" y="372"/>
                  <a:pt x="0" y="344"/>
                  <a:pt x="0" y="309"/>
                </a:cubicBezTo>
                <a:cubicBezTo>
                  <a:pt x="0" y="274"/>
                  <a:pt x="28" y="246"/>
                  <a:pt x="63" y="246"/>
                </a:cubicBezTo>
                <a:cubicBezTo>
                  <a:pt x="89" y="246"/>
                  <a:pt x="111" y="262"/>
                  <a:pt x="121" y="285"/>
                </a:cubicBezTo>
                <a:lnTo>
                  <a:pt x="163" y="285"/>
                </a:lnTo>
                <a:cubicBezTo>
                  <a:pt x="167" y="262"/>
                  <a:pt x="176" y="241"/>
                  <a:pt x="189" y="223"/>
                </a:cubicBezTo>
                <a:lnTo>
                  <a:pt x="158" y="193"/>
                </a:lnTo>
                <a:cubicBezTo>
                  <a:pt x="136" y="202"/>
                  <a:pt x="109" y="198"/>
                  <a:pt x="91" y="179"/>
                </a:cubicBezTo>
                <a:cubicBezTo>
                  <a:pt x="66" y="155"/>
                  <a:pt x="66" y="115"/>
                  <a:pt x="91" y="91"/>
                </a:cubicBezTo>
                <a:cubicBezTo>
                  <a:pt x="115" y="66"/>
                  <a:pt x="155" y="66"/>
                  <a:pt x="179" y="91"/>
                </a:cubicBezTo>
                <a:cubicBezTo>
                  <a:pt x="198" y="109"/>
                  <a:pt x="202" y="136"/>
                  <a:pt x="193" y="158"/>
                </a:cubicBezTo>
                <a:lnTo>
                  <a:pt x="223" y="189"/>
                </a:lnTo>
                <a:cubicBezTo>
                  <a:pt x="241" y="176"/>
                  <a:pt x="262" y="167"/>
                  <a:pt x="285" y="163"/>
                </a:cubicBezTo>
                <a:lnTo>
                  <a:pt x="285" y="121"/>
                </a:lnTo>
                <a:cubicBezTo>
                  <a:pt x="262" y="111"/>
                  <a:pt x="246" y="89"/>
                  <a:pt x="246" y="63"/>
                </a:cubicBezTo>
                <a:cubicBezTo>
                  <a:pt x="246" y="28"/>
                  <a:pt x="274" y="0"/>
                  <a:pt x="309" y="0"/>
                </a:cubicBezTo>
                <a:cubicBezTo>
                  <a:pt x="344" y="0"/>
                  <a:pt x="372" y="28"/>
                  <a:pt x="372" y="63"/>
                </a:cubicBezTo>
                <a:cubicBezTo>
                  <a:pt x="372" y="89"/>
                  <a:pt x="356" y="111"/>
                  <a:pt x="334" y="121"/>
                </a:cubicBezTo>
                <a:lnTo>
                  <a:pt x="334" y="163"/>
                </a:lnTo>
                <a:cubicBezTo>
                  <a:pt x="356" y="167"/>
                  <a:pt x="377" y="176"/>
                  <a:pt x="395" y="189"/>
                </a:cubicBezTo>
                <a:lnTo>
                  <a:pt x="425" y="158"/>
                </a:lnTo>
                <a:cubicBezTo>
                  <a:pt x="416" y="136"/>
                  <a:pt x="421" y="109"/>
                  <a:pt x="439" y="91"/>
                </a:cubicBezTo>
                <a:cubicBezTo>
                  <a:pt x="463" y="66"/>
                  <a:pt x="503" y="66"/>
                  <a:pt x="528" y="91"/>
                </a:cubicBezTo>
                <a:cubicBezTo>
                  <a:pt x="552" y="115"/>
                  <a:pt x="552" y="155"/>
                  <a:pt x="528" y="179"/>
                </a:cubicBezTo>
                <a:cubicBezTo>
                  <a:pt x="509" y="198"/>
                  <a:pt x="482" y="202"/>
                  <a:pt x="460" y="193"/>
                </a:cubicBezTo>
                <a:lnTo>
                  <a:pt x="430" y="223"/>
                </a:lnTo>
                <a:cubicBezTo>
                  <a:pt x="442" y="241"/>
                  <a:pt x="451" y="262"/>
                  <a:pt x="455" y="285"/>
                </a:cubicBezTo>
                <a:lnTo>
                  <a:pt x="498" y="285"/>
                </a:lnTo>
                <a:cubicBezTo>
                  <a:pt x="507" y="262"/>
                  <a:pt x="529" y="246"/>
                  <a:pt x="555" y="246"/>
                </a:cubicBezTo>
                <a:cubicBezTo>
                  <a:pt x="590" y="246"/>
                  <a:pt x="618" y="274"/>
                  <a:pt x="618" y="309"/>
                </a:cubicBezTo>
                <a:close/>
              </a:path>
            </a:pathLst>
          </a:custGeom>
          <a:solidFill>
            <a:srgbClr val="FC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18" name="图片 17" descr="D:\桌面文件\青少年卫生安全教育\图片1.png图片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78617" y="2765192"/>
            <a:ext cx="2434434" cy="243395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9" grpId="0" bldLvl="0" animBg="1"/>
      <p:bldP spid="2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2100" y="333114"/>
            <a:ext cx="11607800" cy="6191773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674877" y="764689"/>
            <a:ext cx="913467" cy="789423"/>
            <a:chOff x="1389901" y="2360457"/>
            <a:chExt cx="1196137" cy="1033708"/>
          </a:xfrm>
        </p:grpSpPr>
        <p:grpSp>
          <p:nvGrpSpPr>
            <p:cNvPr id="11" name="组合 10"/>
            <p:cNvGrpSpPr/>
            <p:nvPr/>
          </p:nvGrpSpPr>
          <p:grpSpPr>
            <a:xfrm>
              <a:off x="1389901" y="2360457"/>
              <a:ext cx="1190014" cy="1033708"/>
              <a:chOff x="1389901" y="2360457"/>
              <a:chExt cx="1190014" cy="1033708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1709058" y="2523308"/>
                <a:ext cx="870857" cy="870857"/>
              </a:xfrm>
              <a:prstGeom prst="ellipse">
                <a:avLst/>
              </a:prstGeom>
              <a:solidFill>
                <a:srgbClr val="FC6E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1389901" y="2360457"/>
                <a:ext cx="544277" cy="481802"/>
                <a:chOff x="1400773" y="2360457"/>
                <a:chExt cx="610684" cy="540586"/>
              </a:xfrm>
            </p:grpSpPr>
            <p:sp>
              <p:nvSpPr>
                <p:cNvPr id="33" name="virus-molecule_65950"/>
                <p:cNvSpPr/>
                <p:nvPr/>
              </p:nvSpPr>
              <p:spPr>
                <a:xfrm>
                  <a:off x="1400773" y="2544093"/>
                  <a:ext cx="357508" cy="356950"/>
                </a:xfrm>
                <a:custGeom>
                  <a:avLst/>
                  <a:gdLst>
                    <a:gd name="T0" fmla="*/ 372171 w 604011"/>
                    <a:gd name="T1" fmla="*/ 372171 w 604011"/>
                    <a:gd name="T2" fmla="*/ 372171 w 604011"/>
                    <a:gd name="T3" fmla="*/ 372171 w 604011"/>
                    <a:gd name="T4" fmla="*/ 372171 w 604011"/>
                    <a:gd name="T5" fmla="*/ 372171 w 604011"/>
                    <a:gd name="T6" fmla="*/ 372171 w 604011"/>
                    <a:gd name="T7" fmla="*/ 372171 w 604011"/>
                    <a:gd name="T8" fmla="*/ 372171 w 604011"/>
                    <a:gd name="T9" fmla="*/ 372171 w 604011"/>
                    <a:gd name="T10" fmla="*/ 372171 w 604011"/>
                    <a:gd name="T11" fmla="*/ 372171 w 604011"/>
                    <a:gd name="T12" fmla="*/ 372171 w 604011"/>
                    <a:gd name="T13" fmla="*/ 372171 w 604011"/>
                    <a:gd name="T14" fmla="*/ 372171 w 604011"/>
                    <a:gd name="T15" fmla="*/ 372171 w 604011"/>
                    <a:gd name="T16" fmla="*/ 372171 w 604011"/>
                    <a:gd name="T17" fmla="*/ 372171 w 604011"/>
                    <a:gd name="T18" fmla="*/ 372171 w 604011"/>
                    <a:gd name="T19" fmla="*/ 372171 w 604011"/>
                    <a:gd name="T20" fmla="*/ 372171 w 604011"/>
                    <a:gd name="T21" fmla="*/ 372171 w 604011"/>
                    <a:gd name="T22" fmla="*/ 372171 w 604011"/>
                    <a:gd name="T23" fmla="*/ 372171 w 604011"/>
                    <a:gd name="T24" fmla="*/ 372171 w 604011"/>
                    <a:gd name="T25" fmla="*/ 372171 w 604011"/>
                    <a:gd name="T26" fmla="*/ 372171 w 604011"/>
                    <a:gd name="T27" fmla="*/ 372171 w 604011"/>
                    <a:gd name="T28" fmla="*/ 372171 w 604011"/>
                    <a:gd name="T29" fmla="*/ 372171 w 604011"/>
                    <a:gd name="T30" fmla="*/ 372171 w 604011"/>
                    <a:gd name="T31" fmla="*/ 372171 w 604011"/>
                    <a:gd name="T32" fmla="*/ 372171 w 604011"/>
                    <a:gd name="T33" fmla="*/ 372171 w 604011"/>
                    <a:gd name="T34" fmla="*/ 372171 w 604011"/>
                    <a:gd name="T35" fmla="*/ 372171 w 604011"/>
                    <a:gd name="T36" fmla="*/ 372171 w 604011"/>
                    <a:gd name="T37" fmla="*/ 372171 w 604011"/>
                    <a:gd name="T38" fmla="*/ 372171 w 604011"/>
                    <a:gd name="T39" fmla="*/ 372171 w 604011"/>
                    <a:gd name="T40" fmla="*/ 372171 w 604011"/>
                    <a:gd name="T41" fmla="*/ 372171 w 604011"/>
                    <a:gd name="T42" fmla="*/ 372171 w 604011"/>
                    <a:gd name="T43" fmla="*/ 372171 w 604011"/>
                    <a:gd name="T44" fmla="*/ 372171 w 604011"/>
                    <a:gd name="T45" fmla="*/ 372171 w 604011"/>
                    <a:gd name="T46" fmla="*/ 372171 w 604011"/>
                    <a:gd name="T47" fmla="*/ 372171 w 604011"/>
                    <a:gd name="T48" fmla="*/ 372171 w 604011"/>
                    <a:gd name="T49" fmla="*/ 372171 w 604011"/>
                    <a:gd name="T50" fmla="*/ 372171 w 604011"/>
                    <a:gd name="T51" fmla="*/ 372171 w 604011"/>
                    <a:gd name="T52" fmla="*/ 372171 w 604011"/>
                    <a:gd name="T53" fmla="*/ 372171 w 604011"/>
                    <a:gd name="T54" fmla="*/ 372171 w 604011"/>
                    <a:gd name="T55" fmla="*/ 372171 w 604011"/>
                    <a:gd name="T56" fmla="*/ 372171 w 604011"/>
                    <a:gd name="T57" fmla="*/ 372171 w 604011"/>
                    <a:gd name="T58" fmla="*/ 372171 w 604011"/>
                    <a:gd name="T59" fmla="*/ 372171 w 604011"/>
                    <a:gd name="T60" fmla="*/ 372171 w 604011"/>
                    <a:gd name="T61" fmla="*/ 372171 w 604011"/>
                    <a:gd name="T62" fmla="*/ 372171 w 604011"/>
                    <a:gd name="T63" fmla="*/ 372171 w 604011"/>
                    <a:gd name="T64" fmla="*/ 372171 w 604011"/>
                    <a:gd name="T65" fmla="*/ 372171 w 604011"/>
                    <a:gd name="T66" fmla="*/ 372171 w 604011"/>
                    <a:gd name="T67" fmla="*/ 372171 w 604011"/>
                    <a:gd name="T68" fmla="*/ 372171 w 604011"/>
                    <a:gd name="T69" fmla="*/ 372171 w 604011"/>
                    <a:gd name="T70" fmla="*/ 372171 w 604011"/>
                    <a:gd name="T71" fmla="*/ 372171 w 604011"/>
                    <a:gd name="T72" fmla="*/ 372171 w 604011"/>
                    <a:gd name="T73" fmla="*/ 372171 w 604011"/>
                    <a:gd name="T74" fmla="*/ 372171 w 604011"/>
                    <a:gd name="T75" fmla="*/ 372171 w 604011"/>
                    <a:gd name="T76" fmla="*/ 372171 w 604011"/>
                    <a:gd name="T77" fmla="*/ 372171 w 604011"/>
                    <a:gd name="T78" fmla="*/ 372171 w 604011"/>
                    <a:gd name="T79" fmla="*/ 372171 w 604011"/>
                    <a:gd name="T80" fmla="*/ 372171 w 604011"/>
                    <a:gd name="T81" fmla="*/ 372171 w 604011"/>
                    <a:gd name="T82" fmla="*/ 372171 w 604011"/>
                    <a:gd name="T83" fmla="*/ 372171 w 604011"/>
                    <a:gd name="T84" fmla="*/ 372171 w 604011"/>
                    <a:gd name="T85" fmla="*/ 372171 w 604011"/>
                    <a:gd name="T86" fmla="*/ 372171 w 604011"/>
                    <a:gd name="T87" fmla="*/ 372171 w 604011"/>
                    <a:gd name="T88" fmla="*/ 372171 w 604011"/>
                    <a:gd name="T89" fmla="*/ 372171 w 604011"/>
                    <a:gd name="T90" fmla="*/ 372171 w 604011"/>
                    <a:gd name="T91" fmla="*/ 372171 w 604011"/>
                    <a:gd name="T92" fmla="*/ 372171 w 604011"/>
                    <a:gd name="T93" fmla="*/ 372171 w 604011"/>
                    <a:gd name="T94" fmla="*/ 372171 w 604011"/>
                    <a:gd name="T95" fmla="*/ 372171 w 604011"/>
                    <a:gd name="T96" fmla="*/ 372171 w 604011"/>
                    <a:gd name="T97" fmla="*/ 372171 w 604011"/>
                    <a:gd name="T98" fmla="*/ 372171 w 604011"/>
                    <a:gd name="T99" fmla="*/ 372171 w 604011"/>
                    <a:gd name="T100" fmla="*/ 372171 w 604011"/>
                    <a:gd name="T101" fmla="*/ 372171 w 604011"/>
                    <a:gd name="T102" fmla="*/ 372171 w 604011"/>
                    <a:gd name="T103" fmla="*/ 372171 w 604011"/>
                    <a:gd name="T104" fmla="*/ 372171 w 604011"/>
                    <a:gd name="T105" fmla="*/ 372171 w 604011"/>
                    <a:gd name="T106" fmla="*/ 372171 w 604011"/>
                    <a:gd name="T107" fmla="*/ 372171 w 604011"/>
                    <a:gd name="T108" fmla="*/ 372171 w 604011"/>
                    <a:gd name="T109" fmla="*/ 372171 w 604011"/>
                    <a:gd name="T110" fmla="*/ 372171 w 604011"/>
                    <a:gd name="T111" fmla="*/ 372171 w 604011"/>
                    <a:gd name="T112" fmla="*/ 372171 w 604011"/>
                    <a:gd name="T113" fmla="*/ 372171 w 6040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18" h="618">
                      <a:moveTo>
                        <a:pt x="618" y="309"/>
                      </a:moveTo>
                      <a:cubicBezTo>
                        <a:pt x="618" y="344"/>
                        <a:pt x="590" y="372"/>
                        <a:pt x="555" y="372"/>
                      </a:cubicBezTo>
                      <a:cubicBezTo>
                        <a:pt x="529" y="372"/>
                        <a:pt x="507" y="356"/>
                        <a:pt x="498" y="334"/>
                      </a:cubicBezTo>
                      <a:lnTo>
                        <a:pt x="455" y="334"/>
                      </a:lnTo>
                      <a:cubicBezTo>
                        <a:pt x="451" y="356"/>
                        <a:pt x="442" y="377"/>
                        <a:pt x="430" y="395"/>
                      </a:cubicBezTo>
                      <a:lnTo>
                        <a:pt x="460" y="425"/>
                      </a:lnTo>
                      <a:cubicBezTo>
                        <a:pt x="482" y="416"/>
                        <a:pt x="509" y="421"/>
                        <a:pt x="528" y="439"/>
                      </a:cubicBezTo>
                      <a:cubicBezTo>
                        <a:pt x="552" y="463"/>
                        <a:pt x="552" y="503"/>
                        <a:pt x="528" y="528"/>
                      </a:cubicBezTo>
                      <a:cubicBezTo>
                        <a:pt x="503" y="552"/>
                        <a:pt x="463" y="552"/>
                        <a:pt x="439" y="528"/>
                      </a:cubicBezTo>
                      <a:cubicBezTo>
                        <a:pt x="421" y="509"/>
                        <a:pt x="416" y="482"/>
                        <a:pt x="425" y="460"/>
                      </a:cubicBezTo>
                      <a:lnTo>
                        <a:pt x="395" y="430"/>
                      </a:lnTo>
                      <a:cubicBezTo>
                        <a:pt x="377" y="442"/>
                        <a:pt x="356" y="451"/>
                        <a:pt x="334" y="455"/>
                      </a:cubicBezTo>
                      <a:lnTo>
                        <a:pt x="334" y="498"/>
                      </a:lnTo>
                      <a:cubicBezTo>
                        <a:pt x="356" y="507"/>
                        <a:pt x="372" y="529"/>
                        <a:pt x="372" y="555"/>
                      </a:cubicBezTo>
                      <a:cubicBezTo>
                        <a:pt x="372" y="590"/>
                        <a:pt x="344" y="618"/>
                        <a:pt x="309" y="618"/>
                      </a:cubicBezTo>
                      <a:cubicBezTo>
                        <a:pt x="274" y="618"/>
                        <a:pt x="246" y="590"/>
                        <a:pt x="246" y="555"/>
                      </a:cubicBezTo>
                      <a:cubicBezTo>
                        <a:pt x="246" y="529"/>
                        <a:pt x="262" y="507"/>
                        <a:pt x="285" y="498"/>
                      </a:cubicBezTo>
                      <a:lnTo>
                        <a:pt x="285" y="455"/>
                      </a:lnTo>
                      <a:cubicBezTo>
                        <a:pt x="262" y="451"/>
                        <a:pt x="241" y="442"/>
                        <a:pt x="223" y="430"/>
                      </a:cubicBezTo>
                      <a:lnTo>
                        <a:pt x="193" y="460"/>
                      </a:lnTo>
                      <a:cubicBezTo>
                        <a:pt x="202" y="482"/>
                        <a:pt x="198" y="509"/>
                        <a:pt x="179" y="528"/>
                      </a:cubicBezTo>
                      <a:cubicBezTo>
                        <a:pt x="155" y="552"/>
                        <a:pt x="115" y="552"/>
                        <a:pt x="91" y="528"/>
                      </a:cubicBezTo>
                      <a:cubicBezTo>
                        <a:pt x="66" y="503"/>
                        <a:pt x="66" y="463"/>
                        <a:pt x="91" y="439"/>
                      </a:cubicBezTo>
                      <a:cubicBezTo>
                        <a:pt x="109" y="421"/>
                        <a:pt x="136" y="416"/>
                        <a:pt x="158" y="425"/>
                      </a:cubicBezTo>
                      <a:lnTo>
                        <a:pt x="189" y="395"/>
                      </a:lnTo>
                      <a:cubicBezTo>
                        <a:pt x="176" y="377"/>
                        <a:pt x="167" y="356"/>
                        <a:pt x="163" y="334"/>
                      </a:cubicBezTo>
                      <a:lnTo>
                        <a:pt x="121" y="334"/>
                      </a:lnTo>
                      <a:cubicBezTo>
                        <a:pt x="111" y="356"/>
                        <a:pt x="89" y="372"/>
                        <a:pt x="63" y="372"/>
                      </a:cubicBezTo>
                      <a:cubicBezTo>
                        <a:pt x="28" y="372"/>
                        <a:pt x="0" y="344"/>
                        <a:pt x="0" y="309"/>
                      </a:cubicBezTo>
                      <a:cubicBezTo>
                        <a:pt x="0" y="274"/>
                        <a:pt x="28" y="246"/>
                        <a:pt x="63" y="246"/>
                      </a:cubicBezTo>
                      <a:cubicBezTo>
                        <a:pt x="89" y="246"/>
                        <a:pt x="111" y="262"/>
                        <a:pt x="121" y="285"/>
                      </a:cubicBezTo>
                      <a:lnTo>
                        <a:pt x="163" y="285"/>
                      </a:lnTo>
                      <a:cubicBezTo>
                        <a:pt x="167" y="262"/>
                        <a:pt x="176" y="241"/>
                        <a:pt x="189" y="223"/>
                      </a:cubicBezTo>
                      <a:lnTo>
                        <a:pt x="158" y="193"/>
                      </a:lnTo>
                      <a:cubicBezTo>
                        <a:pt x="136" y="202"/>
                        <a:pt x="109" y="198"/>
                        <a:pt x="91" y="179"/>
                      </a:cubicBezTo>
                      <a:cubicBezTo>
                        <a:pt x="66" y="155"/>
                        <a:pt x="66" y="115"/>
                        <a:pt x="91" y="91"/>
                      </a:cubicBezTo>
                      <a:cubicBezTo>
                        <a:pt x="115" y="66"/>
                        <a:pt x="155" y="66"/>
                        <a:pt x="179" y="91"/>
                      </a:cubicBezTo>
                      <a:cubicBezTo>
                        <a:pt x="198" y="109"/>
                        <a:pt x="202" y="136"/>
                        <a:pt x="193" y="158"/>
                      </a:cubicBezTo>
                      <a:lnTo>
                        <a:pt x="223" y="189"/>
                      </a:lnTo>
                      <a:cubicBezTo>
                        <a:pt x="241" y="176"/>
                        <a:pt x="262" y="167"/>
                        <a:pt x="285" y="163"/>
                      </a:cubicBezTo>
                      <a:lnTo>
                        <a:pt x="285" y="121"/>
                      </a:lnTo>
                      <a:cubicBezTo>
                        <a:pt x="262" y="111"/>
                        <a:pt x="246" y="89"/>
                        <a:pt x="246" y="63"/>
                      </a:cubicBezTo>
                      <a:cubicBezTo>
                        <a:pt x="246" y="28"/>
                        <a:pt x="274" y="0"/>
                        <a:pt x="309" y="0"/>
                      </a:cubicBezTo>
                      <a:cubicBezTo>
                        <a:pt x="344" y="0"/>
                        <a:pt x="372" y="28"/>
                        <a:pt x="372" y="63"/>
                      </a:cubicBezTo>
                      <a:cubicBezTo>
                        <a:pt x="372" y="89"/>
                        <a:pt x="356" y="111"/>
                        <a:pt x="334" y="121"/>
                      </a:cubicBezTo>
                      <a:lnTo>
                        <a:pt x="334" y="163"/>
                      </a:lnTo>
                      <a:cubicBezTo>
                        <a:pt x="356" y="167"/>
                        <a:pt x="377" y="176"/>
                        <a:pt x="395" y="189"/>
                      </a:cubicBezTo>
                      <a:lnTo>
                        <a:pt x="425" y="158"/>
                      </a:lnTo>
                      <a:cubicBezTo>
                        <a:pt x="416" y="136"/>
                        <a:pt x="421" y="109"/>
                        <a:pt x="439" y="91"/>
                      </a:cubicBezTo>
                      <a:cubicBezTo>
                        <a:pt x="463" y="66"/>
                        <a:pt x="503" y="66"/>
                        <a:pt x="528" y="91"/>
                      </a:cubicBezTo>
                      <a:cubicBezTo>
                        <a:pt x="552" y="115"/>
                        <a:pt x="552" y="155"/>
                        <a:pt x="528" y="179"/>
                      </a:cubicBezTo>
                      <a:cubicBezTo>
                        <a:pt x="509" y="198"/>
                        <a:pt x="482" y="202"/>
                        <a:pt x="460" y="193"/>
                      </a:cubicBezTo>
                      <a:lnTo>
                        <a:pt x="430" y="223"/>
                      </a:lnTo>
                      <a:cubicBezTo>
                        <a:pt x="442" y="241"/>
                        <a:pt x="451" y="262"/>
                        <a:pt x="455" y="285"/>
                      </a:cubicBezTo>
                      <a:lnTo>
                        <a:pt x="498" y="285"/>
                      </a:lnTo>
                      <a:cubicBezTo>
                        <a:pt x="507" y="262"/>
                        <a:pt x="529" y="246"/>
                        <a:pt x="555" y="246"/>
                      </a:cubicBezTo>
                      <a:cubicBezTo>
                        <a:pt x="590" y="246"/>
                        <a:pt x="618" y="274"/>
                        <a:pt x="618" y="309"/>
                      </a:cubicBezTo>
                      <a:close/>
                    </a:path>
                  </a:pathLst>
                </a:custGeom>
                <a:solidFill>
                  <a:srgbClr val="FC6E3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7" name="virus-molecule_65950"/>
                <p:cNvSpPr/>
                <p:nvPr/>
              </p:nvSpPr>
              <p:spPr>
                <a:xfrm>
                  <a:off x="1849441" y="2360457"/>
                  <a:ext cx="162016" cy="161763"/>
                </a:xfrm>
                <a:custGeom>
                  <a:avLst/>
                  <a:gdLst>
                    <a:gd name="T0" fmla="*/ 372171 w 604011"/>
                    <a:gd name="T1" fmla="*/ 372171 w 604011"/>
                    <a:gd name="T2" fmla="*/ 372171 w 604011"/>
                    <a:gd name="T3" fmla="*/ 372171 w 604011"/>
                    <a:gd name="T4" fmla="*/ 372171 w 604011"/>
                    <a:gd name="T5" fmla="*/ 372171 w 604011"/>
                    <a:gd name="T6" fmla="*/ 372171 w 604011"/>
                    <a:gd name="T7" fmla="*/ 372171 w 604011"/>
                    <a:gd name="T8" fmla="*/ 372171 w 604011"/>
                    <a:gd name="T9" fmla="*/ 372171 w 604011"/>
                    <a:gd name="T10" fmla="*/ 372171 w 604011"/>
                    <a:gd name="T11" fmla="*/ 372171 w 604011"/>
                    <a:gd name="T12" fmla="*/ 372171 w 604011"/>
                    <a:gd name="T13" fmla="*/ 372171 w 604011"/>
                    <a:gd name="T14" fmla="*/ 372171 w 604011"/>
                    <a:gd name="T15" fmla="*/ 372171 w 604011"/>
                    <a:gd name="T16" fmla="*/ 372171 w 604011"/>
                    <a:gd name="T17" fmla="*/ 372171 w 604011"/>
                    <a:gd name="T18" fmla="*/ 372171 w 604011"/>
                    <a:gd name="T19" fmla="*/ 372171 w 604011"/>
                    <a:gd name="T20" fmla="*/ 372171 w 604011"/>
                    <a:gd name="T21" fmla="*/ 372171 w 604011"/>
                    <a:gd name="T22" fmla="*/ 372171 w 604011"/>
                    <a:gd name="T23" fmla="*/ 372171 w 604011"/>
                    <a:gd name="T24" fmla="*/ 372171 w 604011"/>
                    <a:gd name="T25" fmla="*/ 372171 w 604011"/>
                    <a:gd name="T26" fmla="*/ 372171 w 604011"/>
                    <a:gd name="T27" fmla="*/ 372171 w 604011"/>
                    <a:gd name="T28" fmla="*/ 372171 w 604011"/>
                    <a:gd name="T29" fmla="*/ 372171 w 604011"/>
                    <a:gd name="T30" fmla="*/ 372171 w 604011"/>
                    <a:gd name="T31" fmla="*/ 372171 w 604011"/>
                    <a:gd name="T32" fmla="*/ 372171 w 604011"/>
                    <a:gd name="T33" fmla="*/ 372171 w 604011"/>
                    <a:gd name="T34" fmla="*/ 372171 w 604011"/>
                    <a:gd name="T35" fmla="*/ 372171 w 604011"/>
                    <a:gd name="T36" fmla="*/ 372171 w 604011"/>
                    <a:gd name="T37" fmla="*/ 372171 w 604011"/>
                    <a:gd name="T38" fmla="*/ 372171 w 604011"/>
                    <a:gd name="T39" fmla="*/ 372171 w 604011"/>
                    <a:gd name="T40" fmla="*/ 372171 w 604011"/>
                    <a:gd name="T41" fmla="*/ 372171 w 604011"/>
                    <a:gd name="T42" fmla="*/ 372171 w 604011"/>
                    <a:gd name="T43" fmla="*/ 372171 w 604011"/>
                    <a:gd name="T44" fmla="*/ 372171 w 604011"/>
                    <a:gd name="T45" fmla="*/ 372171 w 604011"/>
                    <a:gd name="T46" fmla="*/ 372171 w 604011"/>
                    <a:gd name="T47" fmla="*/ 372171 w 604011"/>
                    <a:gd name="T48" fmla="*/ 372171 w 604011"/>
                    <a:gd name="T49" fmla="*/ 372171 w 604011"/>
                    <a:gd name="T50" fmla="*/ 372171 w 604011"/>
                    <a:gd name="T51" fmla="*/ 372171 w 604011"/>
                    <a:gd name="T52" fmla="*/ 372171 w 604011"/>
                    <a:gd name="T53" fmla="*/ 372171 w 604011"/>
                    <a:gd name="T54" fmla="*/ 372171 w 604011"/>
                    <a:gd name="T55" fmla="*/ 372171 w 604011"/>
                    <a:gd name="T56" fmla="*/ 372171 w 604011"/>
                    <a:gd name="T57" fmla="*/ 372171 w 604011"/>
                    <a:gd name="T58" fmla="*/ 372171 w 604011"/>
                    <a:gd name="T59" fmla="*/ 372171 w 604011"/>
                    <a:gd name="T60" fmla="*/ 372171 w 604011"/>
                    <a:gd name="T61" fmla="*/ 372171 w 604011"/>
                    <a:gd name="T62" fmla="*/ 372171 w 604011"/>
                    <a:gd name="T63" fmla="*/ 372171 w 604011"/>
                    <a:gd name="T64" fmla="*/ 372171 w 604011"/>
                    <a:gd name="T65" fmla="*/ 372171 w 604011"/>
                    <a:gd name="T66" fmla="*/ 372171 w 604011"/>
                    <a:gd name="T67" fmla="*/ 372171 w 604011"/>
                    <a:gd name="T68" fmla="*/ 372171 w 604011"/>
                    <a:gd name="T69" fmla="*/ 372171 w 604011"/>
                    <a:gd name="T70" fmla="*/ 372171 w 604011"/>
                    <a:gd name="T71" fmla="*/ 372171 w 604011"/>
                    <a:gd name="T72" fmla="*/ 372171 w 604011"/>
                    <a:gd name="T73" fmla="*/ 372171 w 604011"/>
                    <a:gd name="T74" fmla="*/ 372171 w 604011"/>
                    <a:gd name="T75" fmla="*/ 372171 w 604011"/>
                    <a:gd name="T76" fmla="*/ 372171 w 604011"/>
                    <a:gd name="T77" fmla="*/ 372171 w 604011"/>
                    <a:gd name="T78" fmla="*/ 372171 w 604011"/>
                    <a:gd name="T79" fmla="*/ 372171 w 604011"/>
                    <a:gd name="T80" fmla="*/ 372171 w 604011"/>
                    <a:gd name="T81" fmla="*/ 372171 w 604011"/>
                    <a:gd name="T82" fmla="*/ 372171 w 604011"/>
                    <a:gd name="T83" fmla="*/ 372171 w 604011"/>
                    <a:gd name="T84" fmla="*/ 372171 w 604011"/>
                    <a:gd name="T85" fmla="*/ 372171 w 604011"/>
                    <a:gd name="T86" fmla="*/ 372171 w 604011"/>
                    <a:gd name="T87" fmla="*/ 372171 w 604011"/>
                    <a:gd name="T88" fmla="*/ 372171 w 604011"/>
                    <a:gd name="T89" fmla="*/ 372171 w 604011"/>
                    <a:gd name="T90" fmla="*/ 372171 w 604011"/>
                    <a:gd name="T91" fmla="*/ 372171 w 604011"/>
                    <a:gd name="T92" fmla="*/ 372171 w 604011"/>
                    <a:gd name="T93" fmla="*/ 372171 w 604011"/>
                    <a:gd name="T94" fmla="*/ 372171 w 604011"/>
                    <a:gd name="T95" fmla="*/ 372171 w 604011"/>
                    <a:gd name="T96" fmla="*/ 372171 w 604011"/>
                    <a:gd name="T97" fmla="*/ 372171 w 604011"/>
                    <a:gd name="T98" fmla="*/ 372171 w 604011"/>
                    <a:gd name="T99" fmla="*/ 372171 w 604011"/>
                    <a:gd name="T100" fmla="*/ 372171 w 604011"/>
                    <a:gd name="T101" fmla="*/ 372171 w 604011"/>
                    <a:gd name="T102" fmla="*/ 372171 w 604011"/>
                    <a:gd name="T103" fmla="*/ 372171 w 604011"/>
                    <a:gd name="T104" fmla="*/ 372171 w 604011"/>
                    <a:gd name="T105" fmla="*/ 372171 w 604011"/>
                    <a:gd name="T106" fmla="*/ 372171 w 604011"/>
                    <a:gd name="T107" fmla="*/ 372171 w 604011"/>
                    <a:gd name="T108" fmla="*/ 372171 w 604011"/>
                    <a:gd name="T109" fmla="*/ 372171 w 604011"/>
                    <a:gd name="T110" fmla="*/ 372171 w 604011"/>
                    <a:gd name="T111" fmla="*/ 372171 w 604011"/>
                    <a:gd name="T112" fmla="*/ 372171 w 604011"/>
                    <a:gd name="T113" fmla="*/ 372171 w 6040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18" h="618">
                      <a:moveTo>
                        <a:pt x="618" y="309"/>
                      </a:moveTo>
                      <a:cubicBezTo>
                        <a:pt x="618" y="344"/>
                        <a:pt x="590" y="372"/>
                        <a:pt x="555" y="372"/>
                      </a:cubicBezTo>
                      <a:cubicBezTo>
                        <a:pt x="529" y="372"/>
                        <a:pt x="507" y="356"/>
                        <a:pt x="498" y="334"/>
                      </a:cubicBezTo>
                      <a:lnTo>
                        <a:pt x="455" y="334"/>
                      </a:lnTo>
                      <a:cubicBezTo>
                        <a:pt x="451" y="356"/>
                        <a:pt x="442" y="377"/>
                        <a:pt x="430" y="395"/>
                      </a:cubicBezTo>
                      <a:lnTo>
                        <a:pt x="460" y="425"/>
                      </a:lnTo>
                      <a:cubicBezTo>
                        <a:pt x="482" y="416"/>
                        <a:pt x="509" y="421"/>
                        <a:pt x="528" y="439"/>
                      </a:cubicBezTo>
                      <a:cubicBezTo>
                        <a:pt x="552" y="463"/>
                        <a:pt x="552" y="503"/>
                        <a:pt x="528" y="528"/>
                      </a:cubicBezTo>
                      <a:cubicBezTo>
                        <a:pt x="503" y="552"/>
                        <a:pt x="463" y="552"/>
                        <a:pt x="439" y="528"/>
                      </a:cubicBezTo>
                      <a:cubicBezTo>
                        <a:pt x="421" y="509"/>
                        <a:pt x="416" y="482"/>
                        <a:pt x="425" y="460"/>
                      </a:cubicBezTo>
                      <a:lnTo>
                        <a:pt x="395" y="430"/>
                      </a:lnTo>
                      <a:cubicBezTo>
                        <a:pt x="377" y="442"/>
                        <a:pt x="356" y="451"/>
                        <a:pt x="334" y="455"/>
                      </a:cubicBezTo>
                      <a:lnTo>
                        <a:pt x="334" y="498"/>
                      </a:lnTo>
                      <a:cubicBezTo>
                        <a:pt x="356" y="507"/>
                        <a:pt x="372" y="529"/>
                        <a:pt x="372" y="555"/>
                      </a:cubicBezTo>
                      <a:cubicBezTo>
                        <a:pt x="372" y="590"/>
                        <a:pt x="344" y="618"/>
                        <a:pt x="309" y="618"/>
                      </a:cubicBezTo>
                      <a:cubicBezTo>
                        <a:pt x="274" y="618"/>
                        <a:pt x="246" y="590"/>
                        <a:pt x="246" y="555"/>
                      </a:cubicBezTo>
                      <a:cubicBezTo>
                        <a:pt x="246" y="529"/>
                        <a:pt x="262" y="507"/>
                        <a:pt x="285" y="498"/>
                      </a:cubicBezTo>
                      <a:lnTo>
                        <a:pt x="285" y="455"/>
                      </a:lnTo>
                      <a:cubicBezTo>
                        <a:pt x="262" y="451"/>
                        <a:pt x="241" y="442"/>
                        <a:pt x="223" y="430"/>
                      </a:cubicBezTo>
                      <a:lnTo>
                        <a:pt x="193" y="460"/>
                      </a:lnTo>
                      <a:cubicBezTo>
                        <a:pt x="202" y="482"/>
                        <a:pt x="198" y="509"/>
                        <a:pt x="179" y="528"/>
                      </a:cubicBezTo>
                      <a:cubicBezTo>
                        <a:pt x="155" y="552"/>
                        <a:pt x="115" y="552"/>
                        <a:pt x="91" y="528"/>
                      </a:cubicBezTo>
                      <a:cubicBezTo>
                        <a:pt x="66" y="503"/>
                        <a:pt x="66" y="463"/>
                        <a:pt x="91" y="439"/>
                      </a:cubicBezTo>
                      <a:cubicBezTo>
                        <a:pt x="109" y="421"/>
                        <a:pt x="136" y="416"/>
                        <a:pt x="158" y="425"/>
                      </a:cubicBezTo>
                      <a:lnTo>
                        <a:pt x="189" y="395"/>
                      </a:lnTo>
                      <a:cubicBezTo>
                        <a:pt x="176" y="377"/>
                        <a:pt x="167" y="356"/>
                        <a:pt x="163" y="334"/>
                      </a:cubicBezTo>
                      <a:lnTo>
                        <a:pt x="121" y="334"/>
                      </a:lnTo>
                      <a:cubicBezTo>
                        <a:pt x="111" y="356"/>
                        <a:pt x="89" y="372"/>
                        <a:pt x="63" y="372"/>
                      </a:cubicBezTo>
                      <a:cubicBezTo>
                        <a:pt x="28" y="372"/>
                        <a:pt x="0" y="344"/>
                        <a:pt x="0" y="309"/>
                      </a:cubicBezTo>
                      <a:cubicBezTo>
                        <a:pt x="0" y="274"/>
                        <a:pt x="28" y="246"/>
                        <a:pt x="63" y="246"/>
                      </a:cubicBezTo>
                      <a:cubicBezTo>
                        <a:pt x="89" y="246"/>
                        <a:pt x="111" y="262"/>
                        <a:pt x="121" y="285"/>
                      </a:cubicBezTo>
                      <a:lnTo>
                        <a:pt x="163" y="285"/>
                      </a:lnTo>
                      <a:cubicBezTo>
                        <a:pt x="167" y="262"/>
                        <a:pt x="176" y="241"/>
                        <a:pt x="189" y="223"/>
                      </a:cubicBezTo>
                      <a:lnTo>
                        <a:pt x="158" y="193"/>
                      </a:lnTo>
                      <a:cubicBezTo>
                        <a:pt x="136" y="202"/>
                        <a:pt x="109" y="198"/>
                        <a:pt x="91" y="179"/>
                      </a:cubicBezTo>
                      <a:cubicBezTo>
                        <a:pt x="66" y="155"/>
                        <a:pt x="66" y="115"/>
                        <a:pt x="91" y="91"/>
                      </a:cubicBezTo>
                      <a:cubicBezTo>
                        <a:pt x="115" y="66"/>
                        <a:pt x="155" y="66"/>
                        <a:pt x="179" y="91"/>
                      </a:cubicBezTo>
                      <a:cubicBezTo>
                        <a:pt x="198" y="109"/>
                        <a:pt x="202" y="136"/>
                        <a:pt x="193" y="158"/>
                      </a:cubicBezTo>
                      <a:lnTo>
                        <a:pt x="223" y="189"/>
                      </a:lnTo>
                      <a:cubicBezTo>
                        <a:pt x="241" y="176"/>
                        <a:pt x="262" y="167"/>
                        <a:pt x="285" y="163"/>
                      </a:cubicBezTo>
                      <a:lnTo>
                        <a:pt x="285" y="121"/>
                      </a:lnTo>
                      <a:cubicBezTo>
                        <a:pt x="262" y="111"/>
                        <a:pt x="246" y="89"/>
                        <a:pt x="246" y="63"/>
                      </a:cubicBezTo>
                      <a:cubicBezTo>
                        <a:pt x="246" y="28"/>
                        <a:pt x="274" y="0"/>
                        <a:pt x="309" y="0"/>
                      </a:cubicBezTo>
                      <a:cubicBezTo>
                        <a:pt x="344" y="0"/>
                        <a:pt x="372" y="28"/>
                        <a:pt x="372" y="63"/>
                      </a:cubicBezTo>
                      <a:cubicBezTo>
                        <a:pt x="372" y="89"/>
                        <a:pt x="356" y="111"/>
                        <a:pt x="334" y="121"/>
                      </a:cubicBezTo>
                      <a:lnTo>
                        <a:pt x="334" y="163"/>
                      </a:lnTo>
                      <a:cubicBezTo>
                        <a:pt x="356" y="167"/>
                        <a:pt x="377" y="176"/>
                        <a:pt x="395" y="189"/>
                      </a:cubicBezTo>
                      <a:lnTo>
                        <a:pt x="425" y="158"/>
                      </a:lnTo>
                      <a:cubicBezTo>
                        <a:pt x="416" y="136"/>
                        <a:pt x="421" y="109"/>
                        <a:pt x="439" y="91"/>
                      </a:cubicBezTo>
                      <a:cubicBezTo>
                        <a:pt x="463" y="66"/>
                        <a:pt x="503" y="66"/>
                        <a:pt x="528" y="91"/>
                      </a:cubicBezTo>
                      <a:cubicBezTo>
                        <a:pt x="552" y="115"/>
                        <a:pt x="552" y="155"/>
                        <a:pt x="528" y="179"/>
                      </a:cubicBezTo>
                      <a:cubicBezTo>
                        <a:pt x="509" y="198"/>
                        <a:pt x="482" y="202"/>
                        <a:pt x="460" y="193"/>
                      </a:cubicBezTo>
                      <a:lnTo>
                        <a:pt x="430" y="223"/>
                      </a:lnTo>
                      <a:cubicBezTo>
                        <a:pt x="442" y="241"/>
                        <a:pt x="451" y="262"/>
                        <a:pt x="455" y="285"/>
                      </a:cubicBezTo>
                      <a:lnTo>
                        <a:pt x="498" y="285"/>
                      </a:lnTo>
                      <a:cubicBezTo>
                        <a:pt x="507" y="262"/>
                        <a:pt x="529" y="246"/>
                        <a:pt x="555" y="246"/>
                      </a:cubicBezTo>
                      <a:cubicBezTo>
                        <a:pt x="590" y="246"/>
                        <a:pt x="618" y="274"/>
                        <a:pt x="618" y="309"/>
                      </a:cubicBezTo>
                      <a:close/>
                    </a:path>
                  </a:pathLst>
                </a:custGeom>
                <a:solidFill>
                  <a:srgbClr val="FC6E3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sp>
          <p:nvSpPr>
            <p:cNvPr id="42" name="文本框 41"/>
            <p:cNvSpPr txBox="1"/>
            <p:nvPr/>
          </p:nvSpPr>
          <p:spPr>
            <a:xfrm>
              <a:off x="1729274" y="2659404"/>
              <a:ext cx="8567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rPr>
                <a:t>01</a:t>
              </a:r>
              <a:endParaRPr lang="zh-CN" altLang="en-US" sz="240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600643" y="729966"/>
            <a:ext cx="3924300" cy="857618"/>
            <a:chOff x="1624359" y="797578"/>
            <a:chExt cx="3924300" cy="857618"/>
          </a:xfrm>
        </p:grpSpPr>
        <p:sp>
          <p:nvSpPr>
            <p:cNvPr id="81" name="文本框 80"/>
            <p:cNvSpPr txBox="1"/>
            <p:nvPr/>
          </p:nvSpPr>
          <p:spPr>
            <a:xfrm>
              <a:off x="1624359" y="1133226"/>
              <a:ext cx="388620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rPr>
                <a:t>手卫生防治肠道感染</a:t>
              </a:r>
              <a:endPara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1662459" y="797578"/>
              <a:ext cx="3886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000" spc="600">
                  <a:solidFill>
                    <a:srgbClr val="FC6E3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rPr>
                <a:t>PART.</a:t>
              </a:r>
              <a:endParaRPr lang="zh-CN" altLang="en-US" sz="2000" spc="600">
                <a:solidFill>
                  <a:srgbClr val="FC6E3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42925" y="1587500"/>
            <a:ext cx="11125200" cy="4869180"/>
            <a:chOff x="3856862" y="2129768"/>
            <a:chExt cx="9967246" cy="4406825"/>
          </a:xfrm>
        </p:grpSpPr>
        <p:sp>
          <p:nvSpPr>
            <p:cNvPr id="87" name="矩形 86"/>
            <p:cNvSpPr/>
            <p:nvPr/>
          </p:nvSpPr>
          <p:spPr>
            <a:xfrm>
              <a:off x="4347829" y="2663667"/>
              <a:ext cx="9476279" cy="387292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indent="457200" algn="l">
                <a:lnSpc>
                  <a:spcPct val="100000"/>
                </a:lnSpc>
                <a:buClrTx/>
                <a:buSzTx/>
                <a:buNone/>
              </a:pP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lt"/>
                </a:rPr>
                <a:t>第一步（内）：洗手掌，流水湿润双手，涂抹洗手液（或肥皂），掌心相对，手指并拢相互揉搓；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endParaRPr>
            </a:p>
            <a:p>
              <a:pPr indent="457200" algn="l">
                <a:lnSpc>
                  <a:spcPct val="100000"/>
                </a:lnSpc>
                <a:buClrTx/>
                <a:buSzTx/>
                <a:buNone/>
              </a:pP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lt"/>
                </a:rPr>
                <a:t>第二步（外）：洗背侧指缝，手心对手背沿指缝相互揉搓，双手交换进行；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endParaRPr>
            </a:p>
            <a:p>
              <a:pPr indent="457200" algn="l">
                <a:lnSpc>
                  <a:spcPct val="100000"/>
                </a:lnSpc>
                <a:buClrTx/>
                <a:buSzTx/>
                <a:buNone/>
              </a:pP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lt"/>
                </a:rPr>
                <a:t>第三步（夹）：洗掌侧指缝，掌心相对，双手交叉沿指缝相互揉搓；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endParaRPr>
            </a:p>
            <a:p>
              <a:pPr indent="457200" algn="l">
                <a:lnSpc>
                  <a:spcPct val="100000"/>
                </a:lnSpc>
                <a:buClrTx/>
                <a:buSzTx/>
                <a:buNone/>
              </a:pP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lt"/>
                </a:rPr>
                <a:t>第四步（弓）：洗指背，弯曲各手指关节，半握拳把指背放在另一手掌心旋转揉搓，双手交换进行；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endParaRPr>
            </a:p>
            <a:p>
              <a:pPr indent="457200" algn="l">
                <a:lnSpc>
                  <a:spcPct val="100000"/>
                </a:lnSpc>
                <a:buClrTx/>
                <a:buSzTx/>
                <a:buNone/>
              </a:pP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lt"/>
                </a:rPr>
                <a:t>第五步（大）：洗拇指，一手握另一手大拇指旋转揉搓，双手交换进行；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endParaRPr>
            </a:p>
            <a:p>
              <a:pPr indent="457200" algn="l">
                <a:lnSpc>
                  <a:spcPct val="100000"/>
                </a:lnSpc>
                <a:buClrTx/>
                <a:buSzTx/>
                <a:buNone/>
              </a:pP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lt"/>
                </a:rPr>
                <a:t>第六步（立）：洗指尖，弯曲各手指关节，把指尖合拢在另一手掌心旋转揉搓，双手交换进行；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endParaRPr>
            </a:p>
            <a:p>
              <a:pPr indent="457200" algn="l">
                <a:lnSpc>
                  <a:spcPct val="100000"/>
                </a:lnSpc>
                <a:buClrTx/>
                <a:buSzTx/>
                <a:buNone/>
              </a:pP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lt"/>
                </a:rPr>
                <a:t>第七步（腕）：洗手腕、手臂，揉搓手腕、手臂，双手交换进行。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endParaRPr>
            </a:p>
          </p:txBody>
        </p:sp>
        <p:sp>
          <p:nvSpPr>
            <p:cNvPr id="89" name="箭头: 五边形 88"/>
            <p:cNvSpPr/>
            <p:nvPr/>
          </p:nvSpPr>
          <p:spPr>
            <a:xfrm>
              <a:off x="4420649" y="2129768"/>
              <a:ext cx="2029290" cy="502865"/>
            </a:xfrm>
            <a:prstGeom prst="homePlate">
              <a:avLst/>
            </a:prstGeom>
            <a:solidFill>
              <a:srgbClr val="FC6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阿里巴巴普惠体 B" panose="00020600040101010101" pitchFamily="18" charset="-122"/>
                  <a:sym typeface="+mn-lt"/>
                </a:rPr>
                <a:t>七步洗手法</a:t>
              </a:r>
              <a:endParaRPr lang="zh-CN" altLang="en-US" sz="240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endParaRPr>
            </a:p>
          </p:txBody>
        </p:sp>
        <p:sp>
          <p:nvSpPr>
            <p:cNvPr id="29" name="virus-molecule_65950"/>
            <p:cNvSpPr/>
            <p:nvPr/>
          </p:nvSpPr>
          <p:spPr>
            <a:xfrm>
              <a:off x="3856862" y="2252492"/>
              <a:ext cx="375414" cy="374828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  <a:gd name="T30" fmla="*/ 372171 w 604011"/>
                <a:gd name="T31" fmla="*/ 372171 w 604011"/>
                <a:gd name="T32" fmla="*/ 372171 w 604011"/>
                <a:gd name="T33" fmla="*/ 372171 w 604011"/>
                <a:gd name="T34" fmla="*/ 372171 w 604011"/>
                <a:gd name="T35" fmla="*/ 372171 w 604011"/>
                <a:gd name="T36" fmla="*/ 372171 w 604011"/>
                <a:gd name="T37" fmla="*/ 372171 w 604011"/>
                <a:gd name="T38" fmla="*/ 372171 w 604011"/>
                <a:gd name="T39" fmla="*/ 372171 w 604011"/>
                <a:gd name="T40" fmla="*/ 372171 w 604011"/>
                <a:gd name="T41" fmla="*/ 372171 w 604011"/>
                <a:gd name="T42" fmla="*/ 372171 w 604011"/>
                <a:gd name="T43" fmla="*/ 372171 w 604011"/>
                <a:gd name="T44" fmla="*/ 372171 w 604011"/>
                <a:gd name="T45" fmla="*/ 372171 w 604011"/>
                <a:gd name="T46" fmla="*/ 372171 w 604011"/>
                <a:gd name="T47" fmla="*/ 372171 w 604011"/>
                <a:gd name="T48" fmla="*/ 372171 w 604011"/>
                <a:gd name="T49" fmla="*/ 372171 w 604011"/>
                <a:gd name="T50" fmla="*/ 372171 w 604011"/>
                <a:gd name="T51" fmla="*/ 372171 w 604011"/>
                <a:gd name="T52" fmla="*/ 372171 w 604011"/>
                <a:gd name="T53" fmla="*/ 372171 w 604011"/>
                <a:gd name="T54" fmla="*/ 372171 w 604011"/>
                <a:gd name="T55" fmla="*/ 372171 w 604011"/>
                <a:gd name="T56" fmla="*/ 372171 w 604011"/>
                <a:gd name="T57" fmla="*/ 372171 w 604011"/>
                <a:gd name="T58" fmla="*/ 372171 w 604011"/>
                <a:gd name="T59" fmla="*/ 372171 w 604011"/>
                <a:gd name="T60" fmla="*/ 372171 w 604011"/>
                <a:gd name="T61" fmla="*/ 372171 w 604011"/>
                <a:gd name="T62" fmla="*/ 372171 w 604011"/>
                <a:gd name="T63" fmla="*/ 372171 w 604011"/>
                <a:gd name="T64" fmla="*/ 372171 w 604011"/>
                <a:gd name="T65" fmla="*/ 372171 w 604011"/>
                <a:gd name="T66" fmla="*/ 372171 w 604011"/>
                <a:gd name="T67" fmla="*/ 372171 w 604011"/>
                <a:gd name="T68" fmla="*/ 372171 w 604011"/>
                <a:gd name="T69" fmla="*/ 372171 w 604011"/>
                <a:gd name="T70" fmla="*/ 372171 w 604011"/>
                <a:gd name="T71" fmla="*/ 372171 w 604011"/>
                <a:gd name="T72" fmla="*/ 372171 w 604011"/>
                <a:gd name="T73" fmla="*/ 372171 w 604011"/>
                <a:gd name="T74" fmla="*/ 372171 w 604011"/>
                <a:gd name="T75" fmla="*/ 372171 w 604011"/>
                <a:gd name="T76" fmla="*/ 372171 w 604011"/>
                <a:gd name="T77" fmla="*/ 372171 w 604011"/>
                <a:gd name="T78" fmla="*/ 372171 w 604011"/>
                <a:gd name="T79" fmla="*/ 372171 w 604011"/>
                <a:gd name="T80" fmla="*/ 372171 w 604011"/>
                <a:gd name="T81" fmla="*/ 372171 w 604011"/>
                <a:gd name="T82" fmla="*/ 372171 w 604011"/>
                <a:gd name="T83" fmla="*/ 372171 w 604011"/>
                <a:gd name="T84" fmla="*/ 372171 w 604011"/>
                <a:gd name="T85" fmla="*/ 372171 w 604011"/>
                <a:gd name="T86" fmla="*/ 372171 w 604011"/>
                <a:gd name="T87" fmla="*/ 372171 w 604011"/>
                <a:gd name="T88" fmla="*/ 372171 w 604011"/>
                <a:gd name="T89" fmla="*/ 372171 w 604011"/>
                <a:gd name="T90" fmla="*/ 372171 w 604011"/>
                <a:gd name="T91" fmla="*/ 372171 w 604011"/>
                <a:gd name="T92" fmla="*/ 372171 w 604011"/>
                <a:gd name="T93" fmla="*/ 372171 w 604011"/>
                <a:gd name="T94" fmla="*/ 372171 w 604011"/>
                <a:gd name="T95" fmla="*/ 372171 w 604011"/>
                <a:gd name="T96" fmla="*/ 372171 w 604011"/>
                <a:gd name="T97" fmla="*/ 372171 w 604011"/>
                <a:gd name="T98" fmla="*/ 372171 w 604011"/>
                <a:gd name="T99" fmla="*/ 372171 w 604011"/>
                <a:gd name="T100" fmla="*/ 372171 w 604011"/>
                <a:gd name="T101" fmla="*/ 372171 w 604011"/>
                <a:gd name="T102" fmla="*/ 372171 w 604011"/>
                <a:gd name="T103" fmla="*/ 372171 w 604011"/>
                <a:gd name="T104" fmla="*/ 372171 w 604011"/>
                <a:gd name="T105" fmla="*/ 372171 w 604011"/>
                <a:gd name="T106" fmla="*/ 372171 w 604011"/>
                <a:gd name="T107" fmla="*/ 372171 w 604011"/>
                <a:gd name="T108" fmla="*/ 372171 w 604011"/>
                <a:gd name="T109" fmla="*/ 372171 w 604011"/>
                <a:gd name="T110" fmla="*/ 372171 w 604011"/>
                <a:gd name="T111" fmla="*/ 372171 w 604011"/>
                <a:gd name="T112" fmla="*/ 372171 w 604011"/>
                <a:gd name="T113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18" h="618">
                  <a:moveTo>
                    <a:pt x="618" y="309"/>
                  </a:moveTo>
                  <a:cubicBezTo>
                    <a:pt x="618" y="344"/>
                    <a:pt x="590" y="372"/>
                    <a:pt x="555" y="372"/>
                  </a:cubicBezTo>
                  <a:cubicBezTo>
                    <a:pt x="529" y="372"/>
                    <a:pt x="507" y="356"/>
                    <a:pt x="498" y="334"/>
                  </a:cubicBezTo>
                  <a:lnTo>
                    <a:pt x="455" y="334"/>
                  </a:lnTo>
                  <a:cubicBezTo>
                    <a:pt x="451" y="356"/>
                    <a:pt x="442" y="377"/>
                    <a:pt x="430" y="395"/>
                  </a:cubicBezTo>
                  <a:lnTo>
                    <a:pt x="460" y="425"/>
                  </a:lnTo>
                  <a:cubicBezTo>
                    <a:pt x="482" y="416"/>
                    <a:pt x="509" y="421"/>
                    <a:pt x="528" y="439"/>
                  </a:cubicBezTo>
                  <a:cubicBezTo>
                    <a:pt x="552" y="463"/>
                    <a:pt x="552" y="503"/>
                    <a:pt x="528" y="528"/>
                  </a:cubicBezTo>
                  <a:cubicBezTo>
                    <a:pt x="503" y="552"/>
                    <a:pt x="463" y="552"/>
                    <a:pt x="439" y="528"/>
                  </a:cubicBezTo>
                  <a:cubicBezTo>
                    <a:pt x="421" y="509"/>
                    <a:pt x="416" y="482"/>
                    <a:pt x="425" y="460"/>
                  </a:cubicBezTo>
                  <a:lnTo>
                    <a:pt x="395" y="430"/>
                  </a:lnTo>
                  <a:cubicBezTo>
                    <a:pt x="377" y="442"/>
                    <a:pt x="356" y="451"/>
                    <a:pt x="334" y="455"/>
                  </a:cubicBezTo>
                  <a:lnTo>
                    <a:pt x="334" y="498"/>
                  </a:lnTo>
                  <a:cubicBezTo>
                    <a:pt x="356" y="507"/>
                    <a:pt x="372" y="529"/>
                    <a:pt x="372" y="555"/>
                  </a:cubicBezTo>
                  <a:cubicBezTo>
                    <a:pt x="372" y="590"/>
                    <a:pt x="344" y="618"/>
                    <a:pt x="309" y="618"/>
                  </a:cubicBezTo>
                  <a:cubicBezTo>
                    <a:pt x="274" y="618"/>
                    <a:pt x="246" y="590"/>
                    <a:pt x="246" y="555"/>
                  </a:cubicBezTo>
                  <a:cubicBezTo>
                    <a:pt x="246" y="529"/>
                    <a:pt x="262" y="507"/>
                    <a:pt x="285" y="498"/>
                  </a:cubicBezTo>
                  <a:lnTo>
                    <a:pt x="285" y="455"/>
                  </a:lnTo>
                  <a:cubicBezTo>
                    <a:pt x="262" y="451"/>
                    <a:pt x="241" y="442"/>
                    <a:pt x="223" y="430"/>
                  </a:cubicBezTo>
                  <a:lnTo>
                    <a:pt x="193" y="460"/>
                  </a:lnTo>
                  <a:cubicBezTo>
                    <a:pt x="202" y="482"/>
                    <a:pt x="198" y="509"/>
                    <a:pt x="179" y="528"/>
                  </a:cubicBezTo>
                  <a:cubicBezTo>
                    <a:pt x="155" y="552"/>
                    <a:pt x="115" y="552"/>
                    <a:pt x="91" y="528"/>
                  </a:cubicBezTo>
                  <a:cubicBezTo>
                    <a:pt x="66" y="503"/>
                    <a:pt x="66" y="463"/>
                    <a:pt x="91" y="439"/>
                  </a:cubicBezTo>
                  <a:cubicBezTo>
                    <a:pt x="109" y="421"/>
                    <a:pt x="136" y="416"/>
                    <a:pt x="158" y="425"/>
                  </a:cubicBezTo>
                  <a:lnTo>
                    <a:pt x="189" y="395"/>
                  </a:lnTo>
                  <a:cubicBezTo>
                    <a:pt x="176" y="377"/>
                    <a:pt x="167" y="356"/>
                    <a:pt x="163" y="334"/>
                  </a:cubicBezTo>
                  <a:lnTo>
                    <a:pt x="121" y="334"/>
                  </a:lnTo>
                  <a:cubicBezTo>
                    <a:pt x="111" y="356"/>
                    <a:pt x="89" y="372"/>
                    <a:pt x="63" y="372"/>
                  </a:cubicBezTo>
                  <a:cubicBezTo>
                    <a:pt x="28" y="372"/>
                    <a:pt x="0" y="344"/>
                    <a:pt x="0" y="309"/>
                  </a:cubicBezTo>
                  <a:cubicBezTo>
                    <a:pt x="0" y="274"/>
                    <a:pt x="28" y="246"/>
                    <a:pt x="63" y="246"/>
                  </a:cubicBezTo>
                  <a:cubicBezTo>
                    <a:pt x="89" y="246"/>
                    <a:pt x="111" y="262"/>
                    <a:pt x="121" y="285"/>
                  </a:cubicBezTo>
                  <a:lnTo>
                    <a:pt x="163" y="285"/>
                  </a:lnTo>
                  <a:cubicBezTo>
                    <a:pt x="167" y="262"/>
                    <a:pt x="176" y="241"/>
                    <a:pt x="189" y="223"/>
                  </a:cubicBezTo>
                  <a:lnTo>
                    <a:pt x="158" y="193"/>
                  </a:lnTo>
                  <a:cubicBezTo>
                    <a:pt x="136" y="202"/>
                    <a:pt x="109" y="198"/>
                    <a:pt x="91" y="179"/>
                  </a:cubicBezTo>
                  <a:cubicBezTo>
                    <a:pt x="66" y="155"/>
                    <a:pt x="66" y="115"/>
                    <a:pt x="91" y="91"/>
                  </a:cubicBezTo>
                  <a:cubicBezTo>
                    <a:pt x="115" y="66"/>
                    <a:pt x="155" y="66"/>
                    <a:pt x="179" y="91"/>
                  </a:cubicBezTo>
                  <a:cubicBezTo>
                    <a:pt x="198" y="109"/>
                    <a:pt x="202" y="136"/>
                    <a:pt x="193" y="158"/>
                  </a:cubicBezTo>
                  <a:lnTo>
                    <a:pt x="223" y="189"/>
                  </a:lnTo>
                  <a:cubicBezTo>
                    <a:pt x="241" y="176"/>
                    <a:pt x="262" y="167"/>
                    <a:pt x="285" y="163"/>
                  </a:cubicBezTo>
                  <a:lnTo>
                    <a:pt x="285" y="121"/>
                  </a:lnTo>
                  <a:cubicBezTo>
                    <a:pt x="262" y="111"/>
                    <a:pt x="246" y="89"/>
                    <a:pt x="246" y="63"/>
                  </a:cubicBezTo>
                  <a:cubicBezTo>
                    <a:pt x="246" y="28"/>
                    <a:pt x="274" y="0"/>
                    <a:pt x="309" y="0"/>
                  </a:cubicBezTo>
                  <a:cubicBezTo>
                    <a:pt x="344" y="0"/>
                    <a:pt x="372" y="28"/>
                    <a:pt x="372" y="63"/>
                  </a:cubicBezTo>
                  <a:cubicBezTo>
                    <a:pt x="372" y="89"/>
                    <a:pt x="356" y="111"/>
                    <a:pt x="334" y="121"/>
                  </a:cubicBezTo>
                  <a:lnTo>
                    <a:pt x="334" y="163"/>
                  </a:lnTo>
                  <a:cubicBezTo>
                    <a:pt x="356" y="167"/>
                    <a:pt x="377" y="176"/>
                    <a:pt x="395" y="189"/>
                  </a:cubicBezTo>
                  <a:lnTo>
                    <a:pt x="425" y="158"/>
                  </a:lnTo>
                  <a:cubicBezTo>
                    <a:pt x="416" y="136"/>
                    <a:pt x="421" y="109"/>
                    <a:pt x="439" y="91"/>
                  </a:cubicBezTo>
                  <a:cubicBezTo>
                    <a:pt x="463" y="66"/>
                    <a:pt x="503" y="66"/>
                    <a:pt x="528" y="91"/>
                  </a:cubicBezTo>
                  <a:cubicBezTo>
                    <a:pt x="552" y="115"/>
                    <a:pt x="552" y="155"/>
                    <a:pt x="528" y="179"/>
                  </a:cubicBezTo>
                  <a:cubicBezTo>
                    <a:pt x="509" y="198"/>
                    <a:pt x="482" y="202"/>
                    <a:pt x="460" y="193"/>
                  </a:cubicBezTo>
                  <a:lnTo>
                    <a:pt x="430" y="223"/>
                  </a:lnTo>
                  <a:cubicBezTo>
                    <a:pt x="442" y="241"/>
                    <a:pt x="451" y="262"/>
                    <a:pt x="455" y="285"/>
                  </a:cubicBezTo>
                  <a:lnTo>
                    <a:pt x="498" y="285"/>
                  </a:lnTo>
                  <a:cubicBezTo>
                    <a:pt x="507" y="262"/>
                    <a:pt x="529" y="246"/>
                    <a:pt x="555" y="246"/>
                  </a:cubicBezTo>
                  <a:cubicBezTo>
                    <a:pt x="590" y="246"/>
                    <a:pt x="618" y="274"/>
                    <a:pt x="618" y="309"/>
                  </a:cubicBezTo>
                  <a:close/>
                </a:path>
              </a:pathLst>
            </a:custGeom>
            <a:solidFill>
              <a:srgbClr val="FC6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cxnSp>
        <p:nvCxnSpPr>
          <p:cNvPr id="52" name="直接连接符 51"/>
          <p:cNvCxnSpPr/>
          <p:nvPr/>
        </p:nvCxnSpPr>
        <p:spPr>
          <a:xfrm>
            <a:off x="675151" y="2515548"/>
            <a:ext cx="3810" cy="35413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 flipH="1">
            <a:off x="9625965" y="213995"/>
            <a:ext cx="2034540" cy="203454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c2"/>
          <p:cNvPicPr>
            <a:picLocks noChangeAspect="1" noChangeArrowheads="1"/>
          </p:cNvPicPr>
          <p:nvPr>
            <p:ph/>
          </p:nvPr>
        </p:nvPicPr>
        <p:blipFill>
          <a:blip r:embed="rId1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flipH="1"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3848099" y="1750520"/>
            <a:ext cx="7416800" cy="407665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4573392" y="1318720"/>
            <a:ext cx="5966214" cy="81189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5537199" y="482600"/>
            <a:ext cx="1117600" cy="1117600"/>
          </a:xfrm>
          <a:prstGeom prst="rect">
            <a:avLst/>
          </a:prstGeom>
        </p:spPr>
      </p:pic>
      <p:sp>
        <p:nvSpPr>
          <p:cNvPr id="32" name="椭圆 31"/>
          <p:cNvSpPr/>
          <p:nvPr/>
        </p:nvSpPr>
        <p:spPr>
          <a:xfrm flipH="1">
            <a:off x="304799" y="330200"/>
            <a:ext cx="152400" cy="152400"/>
          </a:xfrm>
          <a:prstGeom prst="ellipse">
            <a:avLst/>
          </a:prstGeom>
          <a:solidFill>
            <a:srgbClr val="FC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33" name="virus-molecule_65950"/>
          <p:cNvSpPr/>
          <p:nvPr/>
        </p:nvSpPr>
        <p:spPr>
          <a:xfrm flipH="1">
            <a:off x="520461" y="2502333"/>
            <a:ext cx="457481" cy="456767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  <a:gd name="T112" fmla="*/ 372171 w 604011"/>
              <a:gd name="T113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8" h="618">
                <a:moveTo>
                  <a:pt x="618" y="309"/>
                </a:moveTo>
                <a:cubicBezTo>
                  <a:pt x="618" y="344"/>
                  <a:pt x="590" y="372"/>
                  <a:pt x="555" y="372"/>
                </a:cubicBezTo>
                <a:cubicBezTo>
                  <a:pt x="529" y="372"/>
                  <a:pt x="507" y="356"/>
                  <a:pt x="498" y="334"/>
                </a:cubicBezTo>
                <a:lnTo>
                  <a:pt x="455" y="334"/>
                </a:lnTo>
                <a:cubicBezTo>
                  <a:pt x="451" y="356"/>
                  <a:pt x="442" y="377"/>
                  <a:pt x="430" y="395"/>
                </a:cubicBezTo>
                <a:lnTo>
                  <a:pt x="460" y="425"/>
                </a:lnTo>
                <a:cubicBezTo>
                  <a:pt x="482" y="416"/>
                  <a:pt x="509" y="421"/>
                  <a:pt x="528" y="439"/>
                </a:cubicBezTo>
                <a:cubicBezTo>
                  <a:pt x="552" y="463"/>
                  <a:pt x="552" y="503"/>
                  <a:pt x="528" y="528"/>
                </a:cubicBezTo>
                <a:cubicBezTo>
                  <a:pt x="503" y="552"/>
                  <a:pt x="463" y="552"/>
                  <a:pt x="439" y="528"/>
                </a:cubicBezTo>
                <a:cubicBezTo>
                  <a:pt x="421" y="509"/>
                  <a:pt x="416" y="482"/>
                  <a:pt x="425" y="460"/>
                </a:cubicBezTo>
                <a:lnTo>
                  <a:pt x="395" y="430"/>
                </a:lnTo>
                <a:cubicBezTo>
                  <a:pt x="377" y="442"/>
                  <a:pt x="356" y="451"/>
                  <a:pt x="334" y="455"/>
                </a:cubicBezTo>
                <a:lnTo>
                  <a:pt x="334" y="498"/>
                </a:lnTo>
                <a:cubicBezTo>
                  <a:pt x="356" y="507"/>
                  <a:pt x="372" y="529"/>
                  <a:pt x="372" y="555"/>
                </a:cubicBezTo>
                <a:cubicBezTo>
                  <a:pt x="372" y="590"/>
                  <a:pt x="344" y="618"/>
                  <a:pt x="309" y="618"/>
                </a:cubicBezTo>
                <a:cubicBezTo>
                  <a:pt x="274" y="618"/>
                  <a:pt x="246" y="590"/>
                  <a:pt x="246" y="555"/>
                </a:cubicBezTo>
                <a:cubicBezTo>
                  <a:pt x="246" y="529"/>
                  <a:pt x="262" y="507"/>
                  <a:pt x="285" y="498"/>
                </a:cubicBezTo>
                <a:lnTo>
                  <a:pt x="285" y="455"/>
                </a:lnTo>
                <a:cubicBezTo>
                  <a:pt x="262" y="451"/>
                  <a:pt x="241" y="442"/>
                  <a:pt x="223" y="430"/>
                </a:cubicBezTo>
                <a:lnTo>
                  <a:pt x="193" y="460"/>
                </a:lnTo>
                <a:cubicBezTo>
                  <a:pt x="202" y="482"/>
                  <a:pt x="198" y="509"/>
                  <a:pt x="179" y="528"/>
                </a:cubicBezTo>
                <a:cubicBezTo>
                  <a:pt x="155" y="552"/>
                  <a:pt x="115" y="552"/>
                  <a:pt x="91" y="528"/>
                </a:cubicBezTo>
                <a:cubicBezTo>
                  <a:pt x="66" y="503"/>
                  <a:pt x="66" y="463"/>
                  <a:pt x="91" y="439"/>
                </a:cubicBezTo>
                <a:cubicBezTo>
                  <a:pt x="109" y="421"/>
                  <a:pt x="136" y="416"/>
                  <a:pt x="158" y="425"/>
                </a:cubicBezTo>
                <a:lnTo>
                  <a:pt x="189" y="395"/>
                </a:lnTo>
                <a:cubicBezTo>
                  <a:pt x="176" y="377"/>
                  <a:pt x="167" y="356"/>
                  <a:pt x="163" y="334"/>
                </a:cubicBezTo>
                <a:lnTo>
                  <a:pt x="121" y="334"/>
                </a:lnTo>
                <a:cubicBezTo>
                  <a:pt x="111" y="356"/>
                  <a:pt x="89" y="372"/>
                  <a:pt x="63" y="372"/>
                </a:cubicBezTo>
                <a:cubicBezTo>
                  <a:pt x="28" y="372"/>
                  <a:pt x="0" y="344"/>
                  <a:pt x="0" y="309"/>
                </a:cubicBezTo>
                <a:cubicBezTo>
                  <a:pt x="0" y="274"/>
                  <a:pt x="28" y="246"/>
                  <a:pt x="63" y="246"/>
                </a:cubicBezTo>
                <a:cubicBezTo>
                  <a:pt x="89" y="246"/>
                  <a:pt x="111" y="262"/>
                  <a:pt x="121" y="285"/>
                </a:cubicBezTo>
                <a:lnTo>
                  <a:pt x="163" y="285"/>
                </a:lnTo>
                <a:cubicBezTo>
                  <a:pt x="167" y="262"/>
                  <a:pt x="176" y="241"/>
                  <a:pt x="189" y="223"/>
                </a:cubicBezTo>
                <a:lnTo>
                  <a:pt x="158" y="193"/>
                </a:lnTo>
                <a:cubicBezTo>
                  <a:pt x="136" y="202"/>
                  <a:pt x="109" y="198"/>
                  <a:pt x="91" y="179"/>
                </a:cubicBezTo>
                <a:cubicBezTo>
                  <a:pt x="66" y="155"/>
                  <a:pt x="66" y="115"/>
                  <a:pt x="91" y="91"/>
                </a:cubicBezTo>
                <a:cubicBezTo>
                  <a:pt x="115" y="66"/>
                  <a:pt x="155" y="66"/>
                  <a:pt x="179" y="91"/>
                </a:cubicBezTo>
                <a:cubicBezTo>
                  <a:pt x="198" y="109"/>
                  <a:pt x="202" y="136"/>
                  <a:pt x="193" y="158"/>
                </a:cubicBezTo>
                <a:lnTo>
                  <a:pt x="223" y="189"/>
                </a:lnTo>
                <a:cubicBezTo>
                  <a:pt x="241" y="176"/>
                  <a:pt x="262" y="167"/>
                  <a:pt x="285" y="163"/>
                </a:cubicBezTo>
                <a:lnTo>
                  <a:pt x="285" y="121"/>
                </a:lnTo>
                <a:cubicBezTo>
                  <a:pt x="262" y="111"/>
                  <a:pt x="246" y="89"/>
                  <a:pt x="246" y="63"/>
                </a:cubicBezTo>
                <a:cubicBezTo>
                  <a:pt x="246" y="28"/>
                  <a:pt x="274" y="0"/>
                  <a:pt x="309" y="0"/>
                </a:cubicBezTo>
                <a:cubicBezTo>
                  <a:pt x="344" y="0"/>
                  <a:pt x="372" y="28"/>
                  <a:pt x="372" y="63"/>
                </a:cubicBezTo>
                <a:cubicBezTo>
                  <a:pt x="372" y="89"/>
                  <a:pt x="356" y="111"/>
                  <a:pt x="334" y="121"/>
                </a:cubicBezTo>
                <a:lnTo>
                  <a:pt x="334" y="163"/>
                </a:lnTo>
                <a:cubicBezTo>
                  <a:pt x="356" y="167"/>
                  <a:pt x="377" y="176"/>
                  <a:pt x="395" y="189"/>
                </a:cubicBezTo>
                <a:lnTo>
                  <a:pt x="425" y="158"/>
                </a:lnTo>
                <a:cubicBezTo>
                  <a:pt x="416" y="136"/>
                  <a:pt x="421" y="109"/>
                  <a:pt x="439" y="91"/>
                </a:cubicBezTo>
                <a:cubicBezTo>
                  <a:pt x="463" y="66"/>
                  <a:pt x="503" y="66"/>
                  <a:pt x="528" y="91"/>
                </a:cubicBezTo>
                <a:cubicBezTo>
                  <a:pt x="552" y="115"/>
                  <a:pt x="552" y="155"/>
                  <a:pt x="528" y="179"/>
                </a:cubicBezTo>
                <a:cubicBezTo>
                  <a:pt x="509" y="198"/>
                  <a:pt x="482" y="202"/>
                  <a:pt x="460" y="193"/>
                </a:cubicBezTo>
                <a:lnTo>
                  <a:pt x="430" y="223"/>
                </a:lnTo>
                <a:cubicBezTo>
                  <a:pt x="442" y="241"/>
                  <a:pt x="451" y="262"/>
                  <a:pt x="455" y="285"/>
                </a:cubicBezTo>
                <a:lnTo>
                  <a:pt x="498" y="285"/>
                </a:lnTo>
                <a:cubicBezTo>
                  <a:pt x="507" y="262"/>
                  <a:pt x="529" y="246"/>
                  <a:pt x="555" y="246"/>
                </a:cubicBezTo>
                <a:cubicBezTo>
                  <a:pt x="590" y="246"/>
                  <a:pt x="618" y="274"/>
                  <a:pt x="618" y="309"/>
                </a:cubicBezTo>
                <a:close/>
              </a:path>
            </a:pathLst>
          </a:custGeom>
          <a:solidFill>
            <a:srgbClr val="FC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virus-molecule_65950"/>
          <p:cNvSpPr/>
          <p:nvPr/>
        </p:nvSpPr>
        <p:spPr>
          <a:xfrm flipH="1">
            <a:off x="3124199" y="1880033"/>
            <a:ext cx="304843" cy="304367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  <a:gd name="T112" fmla="*/ 372171 w 604011"/>
              <a:gd name="T113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8" h="618">
                <a:moveTo>
                  <a:pt x="618" y="309"/>
                </a:moveTo>
                <a:cubicBezTo>
                  <a:pt x="618" y="344"/>
                  <a:pt x="590" y="372"/>
                  <a:pt x="555" y="372"/>
                </a:cubicBezTo>
                <a:cubicBezTo>
                  <a:pt x="529" y="372"/>
                  <a:pt x="507" y="356"/>
                  <a:pt x="498" y="334"/>
                </a:cubicBezTo>
                <a:lnTo>
                  <a:pt x="455" y="334"/>
                </a:lnTo>
                <a:cubicBezTo>
                  <a:pt x="451" y="356"/>
                  <a:pt x="442" y="377"/>
                  <a:pt x="430" y="395"/>
                </a:cubicBezTo>
                <a:lnTo>
                  <a:pt x="460" y="425"/>
                </a:lnTo>
                <a:cubicBezTo>
                  <a:pt x="482" y="416"/>
                  <a:pt x="509" y="421"/>
                  <a:pt x="528" y="439"/>
                </a:cubicBezTo>
                <a:cubicBezTo>
                  <a:pt x="552" y="463"/>
                  <a:pt x="552" y="503"/>
                  <a:pt x="528" y="528"/>
                </a:cubicBezTo>
                <a:cubicBezTo>
                  <a:pt x="503" y="552"/>
                  <a:pt x="463" y="552"/>
                  <a:pt x="439" y="528"/>
                </a:cubicBezTo>
                <a:cubicBezTo>
                  <a:pt x="421" y="509"/>
                  <a:pt x="416" y="482"/>
                  <a:pt x="425" y="460"/>
                </a:cubicBezTo>
                <a:lnTo>
                  <a:pt x="395" y="430"/>
                </a:lnTo>
                <a:cubicBezTo>
                  <a:pt x="377" y="442"/>
                  <a:pt x="356" y="451"/>
                  <a:pt x="334" y="455"/>
                </a:cubicBezTo>
                <a:lnTo>
                  <a:pt x="334" y="498"/>
                </a:lnTo>
                <a:cubicBezTo>
                  <a:pt x="356" y="507"/>
                  <a:pt x="372" y="529"/>
                  <a:pt x="372" y="555"/>
                </a:cubicBezTo>
                <a:cubicBezTo>
                  <a:pt x="372" y="590"/>
                  <a:pt x="344" y="618"/>
                  <a:pt x="309" y="618"/>
                </a:cubicBezTo>
                <a:cubicBezTo>
                  <a:pt x="274" y="618"/>
                  <a:pt x="246" y="590"/>
                  <a:pt x="246" y="555"/>
                </a:cubicBezTo>
                <a:cubicBezTo>
                  <a:pt x="246" y="529"/>
                  <a:pt x="262" y="507"/>
                  <a:pt x="285" y="498"/>
                </a:cubicBezTo>
                <a:lnTo>
                  <a:pt x="285" y="455"/>
                </a:lnTo>
                <a:cubicBezTo>
                  <a:pt x="262" y="451"/>
                  <a:pt x="241" y="442"/>
                  <a:pt x="223" y="430"/>
                </a:cubicBezTo>
                <a:lnTo>
                  <a:pt x="193" y="460"/>
                </a:lnTo>
                <a:cubicBezTo>
                  <a:pt x="202" y="482"/>
                  <a:pt x="198" y="509"/>
                  <a:pt x="179" y="528"/>
                </a:cubicBezTo>
                <a:cubicBezTo>
                  <a:pt x="155" y="552"/>
                  <a:pt x="115" y="552"/>
                  <a:pt x="91" y="528"/>
                </a:cubicBezTo>
                <a:cubicBezTo>
                  <a:pt x="66" y="503"/>
                  <a:pt x="66" y="463"/>
                  <a:pt x="91" y="439"/>
                </a:cubicBezTo>
                <a:cubicBezTo>
                  <a:pt x="109" y="421"/>
                  <a:pt x="136" y="416"/>
                  <a:pt x="158" y="425"/>
                </a:cubicBezTo>
                <a:lnTo>
                  <a:pt x="189" y="395"/>
                </a:lnTo>
                <a:cubicBezTo>
                  <a:pt x="176" y="377"/>
                  <a:pt x="167" y="356"/>
                  <a:pt x="163" y="334"/>
                </a:cubicBezTo>
                <a:lnTo>
                  <a:pt x="121" y="334"/>
                </a:lnTo>
                <a:cubicBezTo>
                  <a:pt x="111" y="356"/>
                  <a:pt x="89" y="372"/>
                  <a:pt x="63" y="372"/>
                </a:cubicBezTo>
                <a:cubicBezTo>
                  <a:pt x="28" y="372"/>
                  <a:pt x="0" y="344"/>
                  <a:pt x="0" y="309"/>
                </a:cubicBezTo>
                <a:cubicBezTo>
                  <a:pt x="0" y="274"/>
                  <a:pt x="28" y="246"/>
                  <a:pt x="63" y="246"/>
                </a:cubicBezTo>
                <a:cubicBezTo>
                  <a:pt x="89" y="246"/>
                  <a:pt x="111" y="262"/>
                  <a:pt x="121" y="285"/>
                </a:cubicBezTo>
                <a:lnTo>
                  <a:pt x="163" y="285"/>
                </a:lnTo>
                <a:cubicBezTo>
                  <a:pt x="167" y="262"/>
                  <a:pt x="176" y="241"/>
                  <a:pt x="189" y="223"/>
                </a:cubicBezTo>
                <a:lnTo>
                  <a:pt x="158" y="193"/>
                </a:lnTo>
                <a:cubicBezTo>
                  <a:pt x="136" y="202"/>
                  <a:pt x="109" y="198"/>
                  <a:pt x="91" y="179"/>
                </a:cubicBezTo>
                <a:cubicBezTo>
                  <a:pt x="66" y="155"/>
                  <a:pt x="66" y="115"/>
                  <a:pt x="91" y="91"/>
                </a:cubicBezTo>
                <a:cubicBezTo>
                  <a:pt x="115" y="66"/>
                  <a:pt x="155" y="66"/>
                  <a:pt x="179" y="91"/>
                </a:cubicBezTo>
                <a:cubicBezTo>
                  <a:pt x="198" y="109"/>
                  <a:pt x="202" y="136"/>
                  <a:pt x="193" y="158"/>
                </a:cubicBezTo>
                <a:lnTo>
                  <a:pt x="223" y="189"/>
                </a:lnTo>
                <a:cubicBezTo>
                  <a:pt x="241" y="176"/>
                  <a:pt x="262" y="167"/>
                  <a:pt x="285" y="163"/>
                </a:cubicBezTo>
                <a:lnTo>
                  <a:pt x="285" y="121"/>
                </a:lnTo>
                <a:cubicBezTo>
                  <a:pt x="262" y="111"/>
                  <a:pt x="246" y="89"/>
                  <a:pt x="246" y="63"/>
                </a:cubicBezTo>
                <a:cubicBezTo>
                  <a:pt x="246" y="28"/>
                  <a:pt x="274" y="0"/>
                  <a:pt x="309" y="0"/>
                </a:cubicBezTo>
                <a:cubicBezTo>
                  <a:pt x="344" y="0"/>
                  <a:pt x="372" y="28"/>
                  <a:pt x="372" y="63"/>
                </a:cubicBezTo>
                <a:cubicBezTo>
                  <a:pt x="372" y="89"/>
                  <a:pt x="356" y="111"/>
                  <a:pt x="334" y="121"/>
                </a:cubicBezTo>
                <a:lnTo>
                  <a:pt x="334" y="163"/>
                </a:lnTo>
                <a:cubicBezTo>
                  <a:pt x="356" y="167"/>
                  <a:pt x="377" y="176"/>
                  <a:pt x="395" y="189"/>
                </a:cubicBezTo>
                <a:lnTo>
                  <a:pt x="425" y="158"/>
                </a:lnTo>
                <a:cubicBezTo>
                  <a:pt x="416" y="136"/>
                  <a:pt x="421" y="109"/>
                  <a:pt x="439" y="91"/>
                </a:cubicBezTo>
                <a:cubicBezTo>
                  <a:pt x="463" y="66"/>
                  <a:pt x="503" y="66"/>
                  <a:pt x="528" y="91"/>
                </a:cubicBezTo>
                <a:cubicBezTo>
                  <a:pt x="552" y="115"/>
                  <a:pt x="552" y="155"/>
                  <a:pt x="528" y="179"/>
                </a:cubicBezTo>
                <a:cubicBezTo>
                  <a:pt x="509" y="198"/>
                  <a:pt x="482" y="202"/>
                  <a:pt x="460" y="193"/>
                </a:cubicBezTo>
                <a:lnTo>
                  <a:pt x="430" y="223"/>
                </a:lnTo>
                <a:cubicBezTo>
                  <a:pt x="442" y="241"/>
                  <a:pt x="451" y="262"/>
                  <a:pt x="455" y="285"/>
                </a:cubicBezTo>
                <a:lnTo>
                  <a:pt x="498" y="285"/>
                </a:lnTo>
                <a:cubicBezTo>
                  <a:pt x="507" y="262"/>
                  <a:pt x="529" y="246"/>
                  <a:pt x="555" y="246"/>
                </a:cubicBezTo>
                <a:cubicBezTo>
                  <a:pt x="590" y="246"/>
                  <a:pt x="618" y="274"/>
                  <a:pt x="618" y="309"/>
                </a:cubicBezTo>
                <a:close/>
              </a:path>
            </a:pathLst>
          </a:custGeom>
          <a:solidFill>
            <a:srgbClr val="FC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virus-molecule_65950"/>
          <p:cNvSpPr/>
          <p:nvPr/>
        </p:nvSpPr>
        <p:spPr>
          <a:xfrm flipH="1">
            <a:off x="3606402" y="901700"/>
            <a:ext cx="508794" cy="508000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  <a:gd name="T112" fmla="*/ 372171 w 604011"/>
              <a:gd name="T113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8" h="618">
                <a:moveTo>
                  <a:pt x="618" y="309"/>
                </a:moveTo>
                <a:cubicBezTo>
                  <a:pt x="618" y="344"/>
                  <a:pt x="590" y="372"/>
                  <a:pt x="555" y="372"/>
                </a:cubicBezTo>
                <a:cubicBezTo>
                  <a:pt x="529" y="372"/>
                  <a:pt x="507" y="356"/>
                  <a:pt x="498" y="334"/>
                </a:cubicBezTo>
                <a:lnTo>
                  <a:pt x="455" y="334"/>
                </a:lnTo>
                <a:cubicBezTo>
                  <a:pt x="451" y="356"/>
                  <a:pt x="442" y="377"/>
                  <a:pt x="430" y="395"/>
                </a:cubicBezTo>
                <a:lnTo>
                  <a:pt x="460" y="425"/>
                </a:lnTo>
                <a:cubicBezTo>
                  <a:pt x="482" y="416"/>
                  <a:pt x="509" y="421"/>
                  <a:pt x="528" y="439"/>
                </a:cubicBezTo>
                <a:cubicBezTo>
                  <a:pt x="552" y="463"/>
                  <a:pt x="552" y="503"/>
                  <a:pt x="528" y="528"/>
                </a:cubicBezTo>
                <a:cubicBezTo>
                  <a:pt x="503" y="552"/>
                  <a:pt x="463" y="552"/>
                  <a:pt x="439" y="528"/>
                </a:cubicBezTo>
                <a:cubicBezTo>
                  <a:pt x="421" y="509"/>
                  <a:pt x="416" y="482"/>
                  <a:pt x="425" y="460"/>
                </a:cubicBezTo>
                <a:lnTo>
                  <a:pt x="395" y="430"/>
                </a:lnTo>
                <a:cubicBezTo>
                  <a:pt x="377" y="442"/>
                  <a:pt x="356" y="451"/>
                  <a:pt x="334" y="455"/>
                </a:cubicBezTo>
                <a:lnTo>
                  <a:pt x="334" y="498"/>
                </a:lnTo>
                <a:cubicBezTo>
                  <a:pt x="356" y="507"/>
                  <a:pt x="372" y="529"/>
                  <a:pt x="372" y="555"/>
                </a:cubicBezTo>
                <a:cubicBezTo>
                  <a:pt x="372" y="590"/>
                  <a:pt x="344" y="618"/>
                  <a:pt x="309" y="618"/>
                </a:cubicBezTo>
                <a:cubicBezTo>
                  <a:pt x="274" y="618"/>
                  <a:pt x="246" y="590"/>
                  <a:pt x="246" y="555"/>
                </a:cubicBezTo>
                <a:cubicBezTo>
                  <a:pt x="246" y="529"/>
                  <a:pt x="262" y="507"/>
                  <a:pt x="285" y="498"/>
                </a:cubicBezTo>
                <a:lnTo>
                  <a:pt x="285" y="455"/>
                </a:lnTo>
                <a:cubicBezTo>
                  <a:pt x="262" y="451"/>
                  <a:pt x="241" y="442"/>
                  <a:pt x="223" y="430"/>
                </a:cubicBezTo>
                <a:lnTo>
                  <a:pt x="193" y="460"/>
                </a:lnTo>
                <a:cubicBezTo>
                  <a:pt x="202" y="482"/>
                  <a:pt x="198" y="509"/>
                  <a:pt x="179" y="528"/>
                </a:cubicBezTo>
                <a:cubicBezTo>
                  <a:pt x="155" y="552"/>
                  <a:pt x="115" y="552"/>
                  <a:pt x="91" y="528"/>
                </a:cubicBezTo>
                <a:cubicBezTo>
                  <a:pt x="66" y="503"/>
                  <a:pt x="66" y="463"/>
                  <a:pt x="91" y="439"/>
                </a:cubicBezTo>
                <a:cubicBezTo>
                  <a:pt x="109" y="421"/>
                  <a:pt x="136" y="416"/>
                  <a:pt x="158" y="425"/>
                </a:cubicBezTo>
                <a:lnTo>
                  <a:pt x="189" y="395"/>
                </a:lnTo>
                <a:cubicBezTo>
                  <a:pt x="176" y="377"/>
                  <a:pt x="167" y="356"/>
                  <a:pt x="163" y="334"/>
                </a:cubicBezTo>
                <a:lnTo>
                  <a:pt x="121" y="334"/>
                </a:lnTo>
                <a:cubicBezTo>
                  <a:pt x="111" y="356"/>
                  <a:pt x="89" y="372"/>
                  <a:pt x="63" y="372"/>
                </a:cubicBezTo>
                <a:cubicBezTo>
                  <a:pt x="28" y="372"/>
                  <a:pt x="0" y="344"/>
                  <a:pt x="0" y="309"/>
                </a:cubicBezTo>
                <a:cubicBezTo>
                  <a:pt x="0" y="274"/>
                  <a:pt x="28" y="246"/>
                  <a:pt x="63" y="246"/>
                </a:cubicBezTo>
                <a:cubicBezTo>
                  <a:pt x="89" y="246"/>
                  <a:pt x="111" y="262"/>
                  <a:pt x="121" y="285"/>
                </a:cubicBezTo>
                <a:lnTo>
                  <a:pt x="163" y="285"/>
                </a:lnTo>
                <a:cubicBezTo>
                  <a:pt x="167" y="262"/>
                  <a:pt x="176" y="241"/>
                  <a:pt x="189" y="223"/>
                </a:cubicBezTo>
                <a:lnTo>
                  <a:pt x="158" y="193"/>
                </a:lnTo>
                <a:cubicBezTo>
                  <a:pt x="136" y="202"/>
                  <a:pt x="109" y="198"/>
                  <a:pt x="91" y="179"/>
                </a:cubicBezTo>
                <a:cubicBezTo>
                  <a:pt x="66" y="155"/>
                  <a:pt x="66" y="115"/>
                  <a:pt x="91" y="91"/>
                </a:cubicBezTo>
                <a:cubicBezTo>
                  <a:pt x="115" y="66"/>
                  <a:pt x="155" y="66"/>
                  <a:pt x="179" y="91"/>
                </a:cubicBezTo>
                <a:cubicBezTo>
                  <a:pt x="198" y="109"/>
                  <a:pt x="202" y="136"/>
                  <a:pt x="193" y="158"/>
                </a:cubicBezTo>
                <a:lnTo>
                  <a:pt x="223" y="189"/>
                </a:lnTo>
                <a:cubicBezTo>
                  <a:pt x="241" y="176"/>
                  <a:pt x="262" y="167"/>
                  <a:pt x="285" y="163"/>
                </a:cubicBezTo>
                <a:lnTo>
                  <a:pt x="285" y="121"/>
                </a:lnTo>
                <a:cubicBezTo>
                  <a:pt x="262" y="111"/>
                  <a:pt x="246" y="89"/>
                  <a:pt x="246" y="63"/>
                </a:cubicBezTo>
                <a:cubicBezTo>
                  <a:pt x="246" y="28"/>
                  <a:pt x="274" y="0"/>
                  <a:pt x="309" y="0"/>
                </a:cubicBezTo>
                <a:cubicBezTo>
                  <a:pt x="344" y="0"/>
                  <a:pt x="372" y="28"/>
                  <a:pt x="372" y="63"/>
                </a:cubicBezTo>
                <a:cubicBezTo>
                  <a:pt x="372" y="89"/>
                  <a:pt x="356" y="111"/>
                  <a:pt x="334" y="121"/>
                </a:cubicBezTo>
                <a:lnTo>
                  <a:pt x="334" y="163"/>
                </a:lnTo>
                <a:cubicBezTo>
                  <a:pt x="356" y="167"/>
                  <a:pt x="377" y="176"/>
                  <a:pt x="395" y="189"/>
                </a:cubicBezTo>
                <a:lnTo>
                  <a:pt x="425" y="158"/>
                </a:lnTo>
                <a:cubicBezTo>
                  <a:pt x="416" y="136"/>
                  <a:pt x="421" y="109"/>
                  <a:pt x="439" y="91"/>
                </a:cubicBezTo>
                <a:cubicBezTo>
                  <a:pt x="463" y="66"/>
                  <a:pt x="503" y="66"/>
                  <a:pt x="528" y="91"/>
                </a:cubicBezTo>
                <a:cubicBezTo>
                  <a:pt x="552" y="115"/>
                  <a:pt x="552" y="155"/>
                  <a:pt x="528" y="179"/>
                </a:cubicBezTo>
                <a:cubicBezTo>
                  <a:pt x="509" y="198"/>
                  <a:pt x="482" y="202"/>
                  <a:pt x="460" y="193"/>
                </a:cubicBezTo>
                <a:lnTo>
                  <a:pt x="430" y="223"/>
                </a:lnTo>
                <a:cubicBezTo>
                  <a:pt x="442" y="241"/>
                  <a:pt x="451" y="262"/>
                  <a:pt x="455" y="285"/>
                </a:cubicBezTo>
                <a:lnTo>
                  <a:pt x="498" y="285"/>
                </a:lnTo>
                <a:cubicBezTo>
                  <a:pt x="507" y="262"/>
                  <a:pt x="529" y="246"/>
                  <a:pt x="555" y="246"/>
                </a:cubicBezTo>
                <a:cubicBezTo>
                  <a:pt x="590" y="246"/>
                  <a:pt x="618" y="274"/>
                  <a:pt x="618" y="3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任意多边形: 形状 40"/>
          <p:cNvSpPr/>
          <p:nvPr/>
        </p:nvSpPr>
        <p:spPr>
          <a:xfrm flipH="1">
            <a:off x="11353799" y="6261100"/>
            <a:ext cx="838200" cy="596900"/>
          </a:xfrm>
          <a:custGeom>
            <a:avLst/>
            <a:gdLst>
              <a:gd name="connsiteX0" fmla="*/ 279400 w 838200"/>
              <a:gd name="connsiteY0" fmla="*/ 0 h 596900"/>
              <a:gd name="connsiteX1" fmla="*/ 838200 w 838200"/>
              <a:gd name="connsiteY1" fmla="*/ 558800 h 596900"/>
              <a:gd name="connsiteX2" fmla="*/ 834359 w 838200"/>
              <a:gd name="connsiteY2" fmla="*/ 596900 h 596900"/>
              <a:gd name="connsiteX3" fmla="*/ 0 w 838200"/>
              <a:gd name="connsiteY3" fmla="*/ 596900 h 596900"/>
              <a:gd name="connsiteX4" fmla="*/ 0 w 838200"/>
              <a:gd name="connsiteY4" fmla="*/ 77506 h 596900"/>
              <a:gd name="connsiteX5" fmla="*/ 61890 w 838200"/>
              <a:gd name="connsiteY5" fmla="*/ 43913 h 596900"/>
              <a:gd name="connsiteX6" fmla="*/ 279400 w 838200"/>
              <a:gd name="connsiteY6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200" h="596900">
                <a:moveTo>
                  <a:pt x="279400" y="0"/>
                </a:moveTo>
                <a:cubicBezTo>
                  <a:pt x="588017" y="0"/>
                  <a:pt x="838200" y="250183"/>
                  <a:pt x="838200" y="558800"/>
                </a:cubicBezTo>
                <a:lnTo>
                  <a:pt x="834359" y="596900"/>
                </a:lnTo>
                <a:lnTo>
                  <a:pt x="0" y="596900"/>
                </a:lnTo>
                <a:lnTo>
                  <a:pt x="0" y="77506"/>
                </a:lnTo>
                <a:lnTo>
                  <a:pt x="61890" y="43913"/>
                </a:lnTo>
                <a:cubicBezTo>
                  <a:pt x="128744" y="15637"/>
                  <a:pt x="202246" y="0"/>
                  <a:pt x="279400" y="0"/>
                </a:cubicBezTo>
                <a:close/>
              </a:path>
            </a:pathLst>
          </a:custGeom>
          <a:solidFill>
            <a:srgbClr val="FC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34091" y="2324100"/>
            <a:ext cx="2814770" cy="452467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 flipH="1">
            <a:off x="4089399" y="3506734"/>
            <a:ext cx="693420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  <a:sym typeface="+mn-lt"/>
              </a:rPr>
              <a:t>正确处置烧烫伤</a:t>
            </a:r>
            <a:endParaRPr lang="zh-CN" altLang="en-US" sz="60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H" panose="00020600040101010101" pitchFamily="18" charset="-122"/>
              <a:ea typeface="阿里巴巴普惠体 H" panose="00020600040101010101" pitchFamily="18" charset="-122"/>
              <a:cs typeface="阿里巴巴普惠体 H" panose="00020600040101010101" pitchFamily="18" charset="-122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 flipH="1">
            <a:off x="4948383" y="2817469"/>
            <a:ext cx="5216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>
                <a:solidFill>
                  <a:srgbClr val="FC6E30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PART-02</a:t>
            </a:r>
            <a:endParaRPr lang="zh-CN" altLang="en-US" sz="4000">
              <a:solidFill>
                <a:srgbClr val="FC6E30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5354955" y="2243455"/>
            <a:ext cx="4594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青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/</a:t>
            </a: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少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/</a:t>
            </a: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年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/</a:t>
            </a: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卫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/</a:t>
            </a: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生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/</a:t>
            </a: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安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/</a:t>
            </a: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全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/</a:t>
            </a: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知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/</a:t>
            </a: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识</a:t>
            </a: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+mn-lt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2100" y="333114"/>
            <a:ext cx="11607800" cy="6191773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674877" y="764689"/>
            <a:ext cx="913467" cy="789423"/>
            <a:chOff x="1389901" y="2360457"/>
            <a:chExt cx="1196137" cy="1033708"/>
          </a:xfrm>
        </p:grpSpPr>
        <p:grpSp>
          <p:nvGrpSpPr>
            <p:cNvPr id="11" name="组合 10"/>
            <p:cNvGrpSpPr/>
            <p:nvPr/>
          </p:nvGrpSpPr>
          <p:grpSpPr>
            <a:xfrm>
              <a:off x="1389901" y="2360457"/>
              <a:ext cx="1190014" cy="1033708"/>
              <a:chOff x="1389901" y="2360457"/>
              <a:chExt cx="1190014" cy="1033708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1709058" y="2523308"/>
                <a:ext cx="870857" cy="870857"/>
              </a:xfrm>
              <a:prstGeom prst="ellipse">
                <a:avLst/>
              </a:prstGeom>
              <a:solidFill>
                <a:srgbClr val="FC6E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1389901" y="2360457"/>
                <a:ext cx="544277" cy="481802"/>
                <a:chOff x="1400773" y="2360457"/>
                <a:chExt cx="610684" cy="540586"/>
              </a:xfrm>
            </p:grpSpPr>
            <p:sp>
              <p:nvSpPr>
                <p:cNvPr id="33" name="virus-molecule_65950"/>
                <p:cNvSpPr/>
                <p:nvPr/>
              </p:nvSpPr>
              <p:spPr>
                <a:xfrm>
                  <a:off x="1400773" y="2544093"/>
                  <a:ext cx="357508" cy="356950"/>
                </a:xfrm>
                <a:custGeom>
                  <a:avLst/>
                  <a:gdLst>
                    <a:gd name="T0" fmla="*/ 372171 w 604011"/>
                    <a:gd name="T1" fmla="*/ 372171 w 604011"/>
                    <a:gd name="T2" fmla="*/ 372171 w 604011"/>
                    <a:gd name="T3" fmla="*/ 372171 w 604011"/>
                    <a:gd name="T4" fmla="*/ 372171 w 604011"/>
                    <a:gd name="T5" fmla="*/ 372171 w 604011"/>
                    <a:gd name="T6" fmla="*/ 372171 w 604011"/>
                    <a:gd name="T7" fmla="*/ 372171 w 604011"/>
                    <a:gd name="T8" fmla="*/ 372171 w 604011"/>
                    <a:gd name="T9" fmla="*/ 372171 w 604011"/>
                    <a:gd name="T10" fmla="*/ 372171 w 604011"/>
                    <a:gd name="T11" fmla="*/ 372171 w 604011"/>
                    <a:gd name="T12" fmla="*/ 372171 w 604011"/>
                    <a:gd name="T13" fmla="*/ 372171 w 604011"/>
                    <a:gd name="T14" fmla="*/ 372171 w 604011"/>
                    <a:gd name="T15" fmla="*/ 372171 w 604011"/>
                    <a:gd name="T16" fmla="*/ 372171 w 604011"/>
                    <a:gd name="T17" fmla="*/ 372171 w 604011"/>
                    <a:gd name="T18" fmla="*/ 372171 w 604011"/>
                    <a:gd name="T19" fmla="*/ 372171 w 604011"/>
                    <a:gd name="T20" fmla="*/ 372171 w 604011"/>
                    <a:gd name="T21" fmla="*/ 372171 w 604011"/>
                    <a:gd name="T22" fmla="*/ 372171 w 604011"/>
                    <a:gd name="T23" fmla="*/ 372171 w 604011"/>
                    <a:gd name="T24" fmla="*/ 372171 w 604011"/>
                    <a:gd name="T25" fmla="*/ 372171 w 604011"/>
                    <a:gd name="T26" fmla="*/ 372171 w 604011"/>
                    <a:gd name="T27" fmla="*/ 372171 w 604011"/>
                    <a:gd name="T28" fmla="*/ 372171 w 604011"/>
                    <a:gd name="T29" fmla="*/ 372171 w 604011"/>
                    <a:gd name="T30" fmla="*/ 372171 w 604011"/>
                    <a:gd name="T31" fmla="*/ 372171 w 604011"/>
                    <a:gd name="T32" fmla="*/ 372171 w 604011"/>
                    <a:gd name="T33" fmla="*/ 372171 w 604011"/>
                    <a:gd name="T34" fmla="*/ 372171 w 604011"/>
                    <a:gd name="T35" fmla="*/ 372171 w 604011"/>
                    <a:gd name="T36" fmla="*/ 372171 w 604011"/>
                    <a:gd name="T37" fmla="*/ 372171 w 604011"/>
                    <a:gd name="T38" fmla="*/ 372171 w 604011"/>
                    <a:gd name="T39" fmla="*/ 372171 w 604011"/>
                    <a:gd name="T40" fmla="*/ 372171 w 604011"/>
                    <a:gd name="T41" fmla="*/ 372171 w 604011"/>
                    <a:gd name="T42" fmla="*/ 372171 w 604011"/>
                    <a:gd name="T43" fmla="*/ 372171 w 604011"/>
                    <a:gd name="T44" fmla="*/ 372171 w 604011"/>
                    <a:gd name="T45" fmla="*/ 372171 w 604011"/>
                    <a:gd name="T46" fmla="*/ 372171 w 604011"/>
                    <a:gd name="T47" fmla="*/ 372171 w 604011"/>
                    <a:gd name="T48" fmla="*/ 372171 w 604011"/>
                    <a:gd name="T49" fmla="*/ 372171 w 604011"/>
                    <a:gd name="T50" fmla="*/ 372171 w 604011"/>
                    <a:gd name="T51" fmla="*/ 372171 w 604011"/>
                    <a:gd name="T52" fmla="*/ 372171 w 604011"/>
                    <a:gd name="T53" fmla="*/ 372171 w 604011"/>
                    <a:gd name="T54" fmla="*/ 372171 w 604011"/>
                    <a:gd name="T55" fmla="*/ 372171 w 604011"/>
                    <a:gd name="T56" fmla="*/ 372171 w 604011"/>
                    <a:gd name="T57" fmla="*/ 372171 w 604011"/>
                    <a:gd name="T58" fmla="*/ 372171 w 604011"/>
                    <a:gd name="T59" fmla="*/ 372171 w 604011"/>
                    <a:gd name="T60" fmla="*/ 372171 w 604011"/>
                    <a:gd name="T61" fmla="*/ 372171 w 604011"/>
                    <a:gd name="T62" fmla="*/ 372171 w 604011"/>
                    <a:gd name="T63" fmla="*/ 372171 w 604011"/>
                    <a:gd name="T64" fmla="*/ 372171 w 604011"/>
                    <a:gd name="T65" fmla="*/ 372171 w 604011"/>
                    <a:gd name="T66" fmla="*/ 372171 w 604011"/>
                    <a:gd name="T67" fmla="*/ 372171 w 604011"/>
                    <a:gd name="T68" fmla="*/ 372171 w 604011"/>
                    <a:gd name="T69" fmla="*/ 372171 w 604011"/>
                    <a:gd name="T70" fmla="*/ 372171 w 604011"/>
                    <a:gd name="T71" fmla="*/ 372171 w 604011"/>
                    <a:gd name="T72" fmla="*/ 372171 w 604011"/>
                    <a:gd name="T73" fmla="*/ 372171 w 604011"/>
                    <a:gd name="T74" fmla="*/ 372171 w 604011"/>
                    <a:gd name="T75" fmla="*/ 372171 w 604011"/>
                    <a:gd name="T76" fmla="*/ 372171 w 604011"/>
                    <a:gd name="T77" fmla="*/ 372171 w 604011"/>
                    <a:gd name="T78" fmla="*/ 372171 w 604011"/>
                    <a:gd name="T79" fmla="*/ 372171 w 604011"/>
                    <a:gd name="T80" fmla="*/ 372171 w 604011"/>
                    <a:gd name="T81" fmla="*/ 372171 w 604011"/>
                    <a:gd name="T82" fmla="*/ 372171 w 604011"/>
                    <a:gd name="T83" fmla="*/ 372171 w 604011"/>
                    <a:gd name="T84" fmla="*/ 372171 w 604011"/>
                    <a:gd name="T85" fmla="*/ 372171 w 604011"/>
                    <a:gd name="T86" fmla="*/ 372171 w 604011"/>
                    <a:gd name="T87" fmla="*/ 372171 w 604011"/>
                    <a:gd name="T88" fmla="*/ 372171 w 604011"/>
                    <a:gd name="T89" fmla="*/ 372171 w 604011"/>
                    <a:gd name="T90" fmla="*/ 372171 w 604011"/>
                    <a:gd name="T91" fmla="*/ 372171 w 604011"/>
                    <a:gd name="T92" fmla="*/ 372171 w 604011"/>
                    <a:gd name="T93" fmla="*/ 372171 w 604011"/>
                    <a:gd name="T94" fmla="*/ 372171 w 604011"/>
                    <a:gd name="T95" fmla="*/ 372171 w 604011"/>
                    <a:gd name="T96" fmla="*/ 372171 w 604011"/>
                    <a:gd name="T97" fmla="*/ 372171 w 604011"/>
                    <a:gd name="T98" fmla="*/ 372171 w 604011"/>
                    <a:gd name="T99" fmla="*/ 372171 w 604011"/>
                    <a:gd name="T100" fmla="*/ 372171 w 604011"/>
                    <a:gd name="T101" fmla="*/ 372171 w 604011"/>
                    <a:gd name="T102" fmla="*/ 372171 w 604011"/>
                    <a:gd name="T103" fmla="*/ 372171 w 604011"/>
                    <a:gd name="T104" fmla="*/ 372171 w 604011"/>
                    <a:gd name="T105" fmla="*/ 372171 w 604011"/>
                    <a:gd name="T106" fmla="*/ 372171 w 604011"/>
                    <a:gd name="T107" fmla="*/ 372171 w 604011"/>
                    <a:gd name="T108" fmla="*/ 372171 w 604011"/>
                    <a:gd name="T109" fmla="*/ 372171 w 604011"/>
                    <a:gd name="T110" fmla="*/ 372171 w 604011"/>
                    <a:gd name="T111" fmla="*/ 372171 w 604011"/>
                    <a:gd name="T112" fmla="*/ 372171 w 604011"/>
                    <a:gd name="T113" fmla="*/ 372171 w 6040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18" h="618">
                      <a:moveTo>
                        <a:pt x="618" y="309"/>
                      </a:moveTo>
                      <a:cubicBezTo>
                        <a:pt x="618" y="344"/>
                        <a:pt x="590" y="372"/>
                        <a:pt x="555" y="372"/>
                      </a:cubicBezTo>
                      <a:cubicBezTo>
                        <a:pt x="529" y="372"/>
                        <a:pt x="507" y="356"/>
                        <a:pt x="498" y="334"/>
                      </a:cubicBezTo>
                      <a:lnTo>
                        <a:pt x="455" y="334"/>
                      </a:lnTo>
                      <a:cubicBezTo>
                        <a:pt x="451" y="356"/>
                        <a:pt x="442" y="377"/>
                        <a:pt x="430" y="395"/>
                      </a:cubicBezTo>
                      <a:lnTo>
                        <a:pt x="460" y="425"/>
                      </a:lnTo>
                      <a:cubicBezTo>
                        <a:pt x="482" y="416"/>
                        <a:pt x="509" y="421"/>
                        <a:pt x="528" y="439"/>
                      </a:cubicBezTo>
                      <a:cubicBezTo>
                        <a:pt x="552" y="463"/>
                        <a:pt x="552" y="503"/>
                        <a:pt x="528" y="528"/>
                      </a:cubicBezTo>
                      <a:cubicBezTo>
                        <a:pt x="503" y="552"/>
                        <a:pt x="463" y="552"/>
                        <a:pt x="439" y="528"/>
                      </a:cubicBezTo>
                      <a:cubicBezTo>
                        <a:pt x="421" y="509"/>
                        <a:pt x="416" y="482"/>
                        <a:pt x="425" y="460"/>
                      </a:cubicBezTo>
                      <a:lnTo>
                        <a:pt x="395" y="430"/>
                      </a:lnTo>
                      <a:cubicBezTo>
                        <a:pt x="377" y="442"/>
                        <a:pt x="356" y="451"/>
                        <a:pt x="334" y="455"/>
                      </a:cubicBezTo>
                      <a:lnTo>
                        <a:pt x="334" y="498"/>
                      </a:lnTo>
                      <a:cubicBezTo>
                        <a:pt x="356" y="507"/>
                        <a:pt x="372" y="529"/>
                        <a:pt x="372" y="555"/>
                      </a:cubicBezTo>
                      <a:cubicBezTo>
                        <a:pt x="372" y="590"/>
                        <a:pt x="344" y="618"/>
                        <a:pt x="309" y="618"/>
                      </a:cubicBezTo>
                      <a:cubicBezTo>
                        <a:pt x="274" y="618"/>
                        <a:pt x="246" y="590"/>
                        <a:pt x="246" y="555"/>
                      </a:cubicBezTo>
                      <a:cubicBezTo>
                        <a:pt x="246" y="529"/>
                        <a:pt x="262" y="507"/>
                        <a:pt x="285" y="498"/>
                      </a:cubicBezTo>
                      <a:lnTo>
                        <a:pt x="285" y="455"/>
                      </a:lnTo>
                      <a:cubicBezTo>
                        <a:pt x="262" y="451"/>
                        <a:pt x="241" y="442"/>
                        <a:pt x="223" y="430"/>
                      </a:cubicBezTo>
                      <a:lnTo>
                        <a:pt x="193" y="460"/>
                      </a:lnTo>
                      <a:cubicBezTo>
                        <a:pt x="202" y="482"/>
                        <a:pt x="198" y="509"/>
                        <a:pt x="179" y="528"/>
                      </a:cubicBezTo>
                      <a:cubicBezTo>
                        <a:pt x="155" y="552"/>
                        <a:pt x="115" y="552"/>
                        <a:pt x="91" y="528"/>
                      </a:cubicBezTo>
                      <a:cubicBezTo>
                        <a:pt x="66" y="503"/>
                        <a:pt x="66" y="463"/>
                        <a:pt x="91" y="439"/>
                      </a:cubicBezTo>
                      <a:cubicBezTo>
                        <a:pt x="109" y="421"/>
                        <a:pt x="136" y="416"/>
                        <a:pt x="158" y="425"/>
                      </a:cubicBezTo>
                      <a:lnTo>
                        <a:pt x="189" y="395"/>
                      </a:lnTo>
                      <a:cubicBezTo>
                        <a:pt x="176" y="377"/>
                        <a:pt x="167" y="356"/>
                        <a:pt x="163" y="334"/>
                      </a:cubicBezTo>
                      <a:lnTo>
                        <a:pt x="121" y="334"/>
                      </a:lnTo>
                      <a:cubicBezTo>
                        <a:pt x="111" y="356"/>
                        <a:pt x="89" y="372"/>
                        <a:pt x="63" y="372"/>
                      </a:cubicBezTo>
                      <a:cubicBezTo>
                        <a:pt x="28" y="372"/>
                        <a:pt x="0" y="344"/>
                        <a:pt x="0" y="309"/>
                      </a:cubicBezTo>
                      <a:cubicBezTo>
                        <a:pt x="0" y="274"/>
                        <a:pt x="28" y="246"/>
                        <a:pt x="63" y="246"/>
                      </a:cubicBezTo>
                      <a:cubicBezTo>
                        <a:pt x="89" y="246"/>
                        <a:pt x="111" y="262"/>
                        <a:pt x="121" y="285"/>
                      </a:cubicBezTo>
                      <a:lnTo>
                        <a:pt x="163" y="285"/>
                      </a:lnTo>
                      <a:cubicBezTo>
                        <a:pt x="167" y="262"/>
                        <a:pt x="176" y="241"/>
                        <a:pt x="189" y="223"/>
                      </a:cubicBezTo>
                      <a:lnTo>
                        <a:pt x="158" y="193"/>
                      </a:lnTo>
                      <a:cubicBezTo>
                        <a:pt x="136" y="202"/>
                        <a:pt x="109" y="198"/>
                        <a:pt x="91" y="179"/>
                      </a:cubicBezTo>
                      <a:cubicBezTo>
                        <a:pt x="66" y="155"/>
                        <a:pt x="66" y="115"/>
                        <a:pt x="91" y="91"/>
                      </a:cubicBezTo>
                      <a:cubicBezTo>
                        <a:pt x="115" y="66"/>
                        <a:pt x="155" y="66"/>
                        <a:pt x="179" y="91"/>
                      </a:cubicBezTo>
                      <a:cubicBezTo>
                        <a:pt x="198" y="109"/>
                        <a:pt x="202" y="136"/>
                        <a:pt x="193" y="158"/>
                      </a:cubicBezTo>
                      <a:lnTo>
                        <a:pt x="223" y="189"/>
                      </a:lnTo>
                      <a:cubicBezTo>
                        <a:pt x="241" y="176"/>
                        <a:pt x="262" y="167"/>
                        <a:pt x="285" y="163"/>
                      </a:cubicBezTo>
                      <a:lnTo>
                        <a:pt x="285" y="121"/>
                      </a:lnTo>
                      <a:cubicBezTo>
                        <a:pt x="262" y="111"/>
                        <a:pt x="246" y="89"/>
                        <a:pt x="246" y="63"/>
                      </a:cubicBezTo>
                      <a:cubicBezTo>
                        <a:pt x="246" y="28"/>
                        <a:pt x="274" y="0"/>
                        <a:pt x="309" y="0"/>
                      </a:cubicBezTo>
                      <a:cubicBezTo>
                        <a:pt x="344" y="0"/>
                        <a:pt x="372" y="28"/>
                        <a:pt x="372" y="63"/>
                      </a:cubicBezTo>
                      <a:cubicBezTo>
                        <a:pt x="372" y="89"/>
                        <a:pt x="356" y="111"/>
                        <a:pt x="334" y="121"/>
                      </a:cubicBezTo>
                      <a:lnTo>
                        <a:pt x="334" y="163"/>
                      </a:lnTo>
                      <a:cubicBezTo>
                        <a:pt x="356" y="167"/>
                        <a:pt x="377" y="176"/>
                        <a:pt x="395" y="189"/>
                      </a:cubicBezTo>
                      <a:lnTo>
                        <a:pt x="425" y="158"/>
                      </a:lnTo>
                      <a:cubicBezTo>
                        <a:pt x="416" y="136"/>
                        <a:pt x="421" y="109"/>
                        <a:pt x="439" y="91"/>
                      </a:cubicBezTo>
                      <a:cubicBezTo>
                        <a:pt x="463" y="66"/>
                        <a:pt x="503" y="66"/>
                        <a:pt x="528" y="91"/>
                      </a:cubicBezTo>
                      <a:cubicBezTo>
                        <a:pt x="552" y="115"/>
                        <a:pt x="552" y="155"/>
                        <a:pt x="528" y="179"/>
                      </a:cubicBezTo>
                      <a:cubicBezTo>
                        <a:pt x="509" y="198"/>
                        <a:pt x="482" y="202"/>
                        <a:pt x="460" y="193"/>
                      </a:cubicBezTo>
                      <a:lnTo>
                        <a:pt x="430" y="223"/>
                      </a:lnTo>
                      <a:cubicBezTo>
                        <a:pt x="442" y="241"/>
                        <a:pt x="451" y="262"/>
                        <a:pt x="455" y="285"/>
                      </a:cubicBezTo>
                      <a:lnTo>
                        <a:pt x="498" y="285"/>
                      </a:lnTo>
                      <a:cubicBezTo>
                        <a:pt x="507" y="262"/>
                        <a:pt x="529" y="246"/>
                        <a:pt x="555" y="246"/>
                      </a:cubicBezTo>
                      <a:cubicBezTo>
                        <a:pt x="590" y="246"/>
                        <a:pt x="618" y="274"/>
                        <a:pt x="618" y="309"/>
                      </a:cubicBezTo>
                      <a:close/>
                    </a:path>
                  </a:pathLst>
                </a:custGeom>
                <a:solidFill>
                  <a:srgbClr val="FC6E3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7" name="virus-molecule_65950"/>
                <p:cNvSpPr/>
                <p:nvPr/>
              </p:nvSpPr>
              <p:spPr>
                <a:xfrm>
                  <a:off x="1849441" y="2360457"/>
                  <a:ext cx="162016" cy="161763"/>
                </a:xfrm>
                <a:custGeom>
                  <a:avLst/>
                  <a:gdLst>
                    <a:gd name="T0" fmla="*/ 372171 w 604011"/>
                    <a:gd name="T1" fmla="*/ 372171 w 604011"/>
                    <a:gd name="T2" fmla="*/ 372171 w 604011"/>
                    <a:gd name="T3" fmla="*/ 372171 w 604011"/>
                    <a:gd name="T4" fmla="*/ 372171 w 604011"/>
                    <a:gd name="T5" fmla="*/ 372171 w 604011"/>
                    <a:gd name="T6" fmla="*/ 372171 w 604011"/>
                    <a:gd name="T7" fmla="*/ 372171 w 604011"/>
                    <a:gd name="T8" fmla="*/ 372171 w 604011"/>
                    <a:gd name="T9" fmla="*/ 372171 w 604011"/>
                    <a:gd name="T10" fmla="*/ 372171 w 604011"/>
                    <a:gd name="T11" fmla="*/ 372171 w 604011"/>
                    <a:gd name="T12" fmla="*/ 372171 w 604011"/>
                    <a:gd name="T13" fmla="*/ 372171 w 604011"/>
                    <a:gd name="T14" fmla="*/ 372171 w 604011"/>
                    <a:gd name="T15" fmla="*/ 372171 w 604011"/>
                    <a:gd name="T16" fmla="*/ 372171 w 604011"/>
                    <a:gd name="T17" fmla="*/ 372171 w 604011"/>
                    <a:gd name="T18" fmla="*/ 372171 w 604011"/>
                    <a:gd name="T19" fmla="*/ 372171 w 604011"/>
                    <a:gd name="T20" fmla="*/ 372171 w 604011"/>
                    <a:gd name="T21" fmla="*/ 372171 w 604011"/>
                    <a:gd name="T22" fmla="*/ 372171 w 604011"/>
                    <a:gd name="T23" fmla="*/ 372171 w 604011"/>
                    <a:gd name="T24" fmla="*/ 372171 w 604011"/>
                    <a:gd name="T25" fmla="*/ 372171 w 604011"/>
                    <a:gd name="T26" fmla="*/ 372171 w 604011"/>
                    <a:gd name="T27" fmla="*/ 372171 w 604011"/>
                    <a:gd name="T28" fmla="*/ 372171 w 604011"/>
                    <a:gd name="T29" fmla="*/ 372171 w 604011"/>
                    <a:gd name="T30" fmla="*/ 372171 w 604011"/>
                    <a:gd name="T31" fmla="*/ 372171 w 604011"/>
                    <a:gd name="T32" fmla="*/ 372171 w 604011"/>
                    <a:gd name="T33" fmla="*/ 372171 w 604011"/>
                    <a:gd name="T34" fmla="*/ 372171 w 604011"/>
                    <a:gd name="T35" fmla="*/ 372171 w 604011"/>
                    <a:gd name="T36" fmla="*/ 372171 w 604011"/>
                    <a:gd name="T37" fmla="*/ 372171 w 604011"/>
                    <a:gd name="T38" fmla="*/ 372171 w 604011"/>
                    <a:gd name="T39" fmla="*/ 372171 w 604011"/>
                    <a:gd name="T40" fmla="*/ 372171 w 604011"/>
                    <a:gd name="T41" fmla="*/ 372171 w 604011"/>
                    <a:gd name="T42" fmla="*/ 372171 w 604011"/>
                    <a:gd name="T43" fmla="*/ 372171 w 604011"/>
                    <a:gd name="T44" fmla="*/ 372171 w 604011"/>
                    <a:gd name="T45" fmla="*/ 372171 w 604011"/>
                    <a:gd name="T46" fmla="*/ 372171 w 604011"/>
                    <a:gd name="T47" fmla="*/ 372171 w 604011"/>
                    <a:gd name="T48" fmla="*/ 372171 w 604011"/>
                    <a:gd name="T49" fmla="*/ 372171 w 604011"/>
                    <a:gd name="T50" fmla="*/ 372171 w 604011"/>
                    <a:gd name="T51" fmla="*/ 372171 w 604011"/>
                    <a:gd name="T52" fmla="*/ 372171 w 604011"/>
                    <a:gd name="T53" fmla="*/ 372171 w 604011"/>
                    <a:gd name="T54" fmla="*/ 372171 w 604011"/>
                    <a:gd name="T55" fmla="*/ 372171 w 604011"/>
                    <a:gd name="T56" fmla="*/ 372171 w 604011"/>
                    <a:gd name="T57" fmla="*/ 372171 w 604011"/>
                    <a:gd name="T58" fmla="*/ 372171 w 604011"/>
                    <a:gd name="T59" fmla="*/ 372171 w 604011"/>
                    <a:gd name="T60" fmla="*/ 372171 w 604011"/>
                    <a:gd name="T61" fmla="*/ 372171 w 604011"/>
                    <a:gd name="T62" fmla="*/ 372171 w 604011"/>
                    <a:gd name="T63" fmla="*/ 372171 w 604011"/>
                    <a:gd name="T64" fmla="*/ 372171 w 604011"/>
                    <a:gd name="T65" fmla="*/ 372171 w 604011"/>
                    <a:gd name="T66" fmla="*/ 372171 w 604011"/>
                    <a:gd name="T67" fmla="*/ 372171 w 604011"/>
                    <a:gd name="T68" fmla="*/ 372171 w 604011"/>
                    <a:gd name="T69" fmla="*/ 372171 w 604011"/>
                    <a:gd name="T70" fmla="*/ 372171 w 604011"/>
                    <a:gd name="T71" fmla="*/ 372171 w 604011"/>
                    <a:gd name="T72" fmla="*/ 372171 w 604011"/>
                    <a:gd name="T73" fmla="*/ 372171 w 604011"/>
                    <a:gd name="T74" fmla="*/ 372171 w 604011"/>
                    <a:gd name="T75" fmla="*/ 372171 w 604011"/>
                    <a:gd name="T76" fmla="*/ 372171 w 604011"/>
                    <a:gd name="T77" fmla="*/ 372171 w 604011"/>
                    <a:gd name="T78" fmla="*/ 372171 w 604011"/>
                    <a:gd name="T79" fmla="*/ 372171 w 604011"/>
                    <a:gd name="T80" fmla="*/ 372171 w 604011"/>
                    <a:gd name="T81" fmla="*/ 372171 w 604011"/>
                    <a:gd name="T82" fmla="*/ 372171 w 604011"/>
                    <a:gd name="T83" fmla="*/ 372171 w 604011"/>
                    <a:gd name="T84" fmla="*/ 372171 w 604011"/>
                    <a:gd name="T85" fmla="*/ 372171 w 604011"/>
                    <a:gd name="T86" fmla="*/ 372171 w 604011"/>
                    <a:gd name="T87" fmla="*/ 372171 w 604011"/>
                    <a:gd name="T88" fmla="*/ 372171 w 604011"/>
                    <a:gd name="T89" fmla="*/ 372171 w 604011"/>
                    <a:gd name="T90" fmla="*/ 372171 w 604011"/>
                    <a:gd name="T91" fmla="*/ 372171 w 604011"/>
                    <a:gd name="T92" fmla="*/ 372171 w 604011"/>
                    <a:gd name="T93" fmla="*/ 372171 w 604011"/>
                    <a:gd name="T94" fmla="*/ 372171 w 604011"/>
                    <a:gd name="T95" fmla="*/ 372171 w 604011"/>
                    <a:gd name="T96" fmla="*/ 372171 w 604011"/>
                    <a:gd name="T97" fmla="*/ 372171 w 604011"/>
                    <a:gd name="T98" fmla="*/ 372171 w 604011"/>
                    <a:gd name="T99" fmla="*/ 372171 w 604011"/>
                    <a:gd name="T100" fmla="*/ 372171 w 604011"/>
                    <a:gd name="T101" fmla="*/ 372171 w 604011"/>
                    <a:gd name="T102" fmla="*/ 372171 w 604011"/>
                    <a:gd name="T103" fmla="*/ 372171 w 604011"/>
                    <a:gd name="T104" fmla="*/ 372171 w 604011"/>
                    <a:gd name="T105" fmla="*/ 372171 w 604011"/>
                    <a:gd name="T106" fmla="*/ 372171 w 604011"/>
                    <a:gd name="T107" fmla="*/ 372171 w 604011"/>
                    <a:gd name="T108" fmla="*/ 372171 w 604011"/>
                    <a:gd name="T109" fmla="*/ 372171 w 604011"/>
                    <a:gd name="T110" fmla="*/ 372171 w 604011"/>
                    <a:gd name="T111" fmla="*/ 372171 w 604011"/>
                    <a:gd name="T112" fmla="*/ 372171 w 604011"/>
                    <a:gd name="T113" fmla="*/ 372171 w 6040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18" h="618">
                      <a:moveTo>
                        <a:pt x="618" y="309"/>
                      </a:moveTo>
                      <a:cubicBezTo>
                        <a:pt x="618" y="344"/>
                        <a:pt x="590" y="372"/>
                        <a:pt x="555" y="372"/>
                      </a:cubicBezTo>
                      <a:cubicBezTo>
                        <a:pt x="529" y="372"/>
                        <a:pt x="507" y="356"/>
                        <a:pt x="498" y="334"/>
                      </a:cubicBezTo>
                      <a:lnTo>
                        <a:pt x="455" y="334"/>
                      </a:lnTo>
                      <a:cubicBezTo>
                        <a:pt x="451" y="356"/>
                        <a:pt x="442" y="377"/>
                        <a:pt x="430" y="395"/>
                      </a:cubicBezTo>
                      <a:lnTo>
                        <a:pt x="460" y="425"/>
                      </a:lnTo>
                      <a:cubicBezTo>
                        <a:pt x="482" y="416"/>
                        <a:pt x="509" y="421"/>
                        <a:pt x="528" y="439"/>
                      </a:cubicBezTo>
                      <a:cubicBezTo>
                        <a:pt x="552" y="463"/>
                        <a:pt x="552" y="503"/>
                        <a:pt x="528" y="528"/>
                      </a:cubicBezTo>
                      <a:cubicBezTo>
                        <a:pt x="503" y="552"/>
                        <a:pt x="463" y="552"/>
                        <a:pt x="439" y="528"/>
                      </a:cubicBezTo>
                      <a:cubicBezTo>
                        <a:pt x="421" y="509"/>
                        <a:pt x="416" y="482"/>
                        <a:pt x="425" y="460"/>
                      </a:cubicBezTo>
                      <a:lnTo>
                        <a:pt x="395" y="430"/>
                      </a:lnTo>
                      <a:cubicBezTo>
                        <a:pt x="377" y="442"/>
                        <a:pt x="356" y="451"/>
                        <a:pt x="334" y="455"/>
                      </a:cubicBezTo>
                      <a:lnTo>
                        <a:pt x="334" y="498"/>
                      </a:lnTo>
                      <a:cubicBezTo>
                        <a:pt x="356" y="507"/>
                        <a:pt x="372" y="529"/>
                        <a:pt x="372" y="555"/>
                      </a:cubicBezTo>
                      <a:cubicBezTo>
                        <a:pt x="372" y="590"/>
                        <a:pt x="344" y="618"/>
                        <a:pt x="309" y="618"/>
                      </a:cubicBezTo>
                      <a:cubicBezTo>
                        <a:pt x="274" y="618"/>
                        <a:pt x="246" y="590"/>
                        <a:pt x="246" y="555"/>
                      </a:cubicBezTo>
                      <a:cubicBezTo>
                        <a:pt x="246" y="529"/>
                        <a:pt x="262" y="507"/>
                        <a:pt x="285" y="498"/>
                      </a:cubicBezTo>
                      <a:lnTo>
                        <a:pt x="285" y="455"/>
                      </a:lnTo>
                      <a:cubicBezTo>
                        <a:pt x="262" y="451"/>
                        <a:pt x="241" y="442"/>
                        <a:pt x="223" y="430"/>
                      </a:cubicBezTo>
                      <a:lnTo>
                        <a:pt x="193" y="460"/>
                      </a:lnTo>
                      <a:cubicBezTo>
                        <a:pt x="202" y="482"/>
                        <a:pt x="198" y="509"/>
                        <a:pt x="179" y="528"/>
                      </a:cubicBezTo>
                      <a:cubicBezTo>
                        <a:pt x="155" y="552"/>
                        <a:pt x="115" y="552"/>
                        <a:pt x="91" y="528"/>
                      </a:cubicBezTo>
                      <a:cubicBezTo>
                        <a:pt x="66" y="503"/>
                        <a:pt x="66" y="463"/>
                        <a:pt x="91" y="439"/>
                      </a:cubicBezTo>
                      <a:cubicBezTo>
                        <a:pt x="109" y="421"/>
                        <a:pt x="136" y="416"/>
                        <a:pt x="158" y="425"/>
                      </a:cubicBezTo>
                      <a:lnTo>
                        <a:pt x="189" y="395"/>
                      </a:lnTo>
                      <a:cubicBezTo>
                        <a:pt x="176" y="377"/>
                        <a:pt x="167" y="356"/>
                        <a:pt x="163" y="334"/>
                      </a:cubicBezTo>
                      <a:lnTo>
                        <a:pt x="121" y="334"/>
                      </a:lnTo>
                      <a:cubicBezTo>
                        <a:pt x="111" y="356"/>
                        <a:pt x="89" y="372"/>
                        <a:pt x="63" y="372"/>
                      </a:cubicBezTo>
                      <a:cubicBezTo>
                        <a:pt x="28" y="372"/>
                        <a:pt x="0" y="344"/>
                        <a:pt x="0" y="309"/>
                      </a:cubicBezTo>
                      <a:cubicBezTo>
                        <a:pt x="0" y="274"/>
                        <a:pt x="28" y="246"/>
                        <a:pt x="63" y="246"/>
                      </a:cubicBezTo>
                      <a:cubicBezTo>
                        <a:pt x="89" y="246"/>
                        <a:pt x="111" y="262"/>
                        <a:pt x="121" y="285"/>
                      </a:cubicBezTo>
                      <a:lnTo>
                        <a:pt x="163" y="285"/>
                      </a:lnTo>
                      <a:cubicBezTo>
                        <a:pt x="167" y="262"/>
                        <a:pt x="176" y="241"/>
                        <a:pt x="189" y="223"/>
                      </a:cubicBezTo>
                      <a:lnTo>
                        <a:pt x="158" y="193"/>
                      </a:lnTo>
                      <a:cubicBezTo>
                        <a:pt x="136" y="202"/>
                        <a:pt x="109" y="198"/>
                        <a:pt x="91" y="179"/>
                      </a:cubicBezTo>
                      <a:cubicBezTo>
                        <a:pt x="66" y="155"/>
                        <a:pt x="66" y="115"/>
                        <a:pt x="91" y="91"/>
                      </a:cubicBezTo>
                      <a:cubicBezTo>
                        <a:pt x="115" y="66"/>
                        <a:pt x="155" y="66"/>
                        <a:pt x="179" y="91"/>
                      </a:cubicBezTo>
                      <a:cubicBezTo>
                        <a:pt x="198" y="109"/>
                        <a:pt x="202" y="136"/>
                        <a:pt x="193" y="158"/>
                      </a:cubicBezTo>
                      <a:lnTo>
                        <a:pt x="223" y="189"/>
                      </a:lnTo>
                      <a:cubicBezTo>
                        <a:pt x="241" y="176"/>
                        <a:pt x="262" y="167"/>
                        <a:pt x="285" y="163"/>
                      </a:cubicBezTo>
                      <a:lnTo>
                        <a:pt x="285" y="121"/>
                      </a:lnTo>
                      <a:cubicBezTo>
                        <a:pt x="262" y="111"/>
                        <a:pt x="246" y="89"/>
                        <a:pt x="246" y="63"/>
                      </a:cubicBezTo>
                      <a:cubicBezTo>
                        <a:pt x="246" y="28"/>
                        <a:pt x="274" y="0"/>
                        <a:pt x="309" y="0"/>
                      </a:cubicBezTo>
                      <a:cubicBezTo>
                        <a:pt x="344" y="0"/>
                        <a:pt x="372" y="28"/>
                        <a:pt x="372" y="63"/>
                      </a:cubicBezTo>
                      <a:cubicBezTo>
                        <a:pt x="372" y="89"/>
                        <a:pt x="356" y="111"/>
                        <a:pt x="334" y="121"/>
                      </a:cubicBezTo>
                      <a:lnTo>
                        <a:pt x="334" y="163"/>
                      </a:lnTo>
                      <a:cubicBezTo>
                        <a:pt x="356" y="167"/>
                        <a:pt x="377" y="176"/>
                        <a:pt x="395" y="189"/>
                      </a:cubicBezTo>
                      <a:lnTo>
                        <a:pt x="425" y="158"/>
                      </a:lnTo>
                      <a:cubicBezTo>
                        <a:pt x="416" y="136"/>
                        <a:pt x="421" y="109"/>
                        <a:pt x="439" y="91"/>
                      </a:cubicBezTo>
                      <a:cubicBezTo>
                        <a:pt x="463" y="66"/>
                        <a:pt x="503" y="66"/>
                        <a:pt x="528" y="91"/>
                      </a:cubicBezTo>
                      <a:cubicBezTo>
                        <a:pt x="552" y="115"/>
                        <a:pt x="552" y="155"/>
                        <a:pt x="528" y="179"/>
                      </a:cubicBezTo>
                      <a:cubicBezTo>
                        <a:pt x="509" y="198"/>
                        <a:pt x="482" y="202"/>
                        <a:pt x="460" y="193"/>
                      </a:cubicBezTo>
                      <a:lnTo>
                        <a:pt x="430" y="223"/>
                      </a:lnTo>
                      <a:cubicBezTo>
                        <a:pt x="442" y="241"/>
                        <a:pt x="451" y="262"/>
                        <a:pt x="455" y="285"/>
                      </a:cubicBezTo>
                      <a:lnTo>
                        <a:pt x="498" y="285"/>
                      </a:lnTo>
                      <a:cubicBezTo>
                        <a:pt x="507" y="262"/>
                        <a:pt x="529" y="246"/>
                        <a:pt x="555" y="246"/>
                      </a:cubicBezTo>
                      <a:cubicBezTo>
                        <a:pt x="590" y="246"/>
                        <a:pt x="618" y="274"/>
                        <a:pt x="618" y="309"/>
                      </a:cubicBezTo>
                      <a:close/>
                    </a:path>
                  </a:pathLst>
                </a:custGeom>
                <a:solidFill>
                  <a:srgbClr val="FC6E3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sp>
          <p:nvSpPr>
            <p:cNvPr id="42" name="文本框 41"/>
            <p:cNvSpPr txBox="1"/>
            <p:nvPr/>
          </p:nvSpPr>
          <p:spPr>
            <a:xfrm>
              <a:off x="1729274" y="2659404"/>
              <a:ext cx="856764" cy="602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rPr>
                <a:t>02</a:t>
              </a:r>
              <a:endParaRPr lang="zh-CN" altLang="en-US" sz="240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600643" y="729966"/>
            <a:ext cx="3924300" cy="857618"/>
            <a:chOff x="1624359" y="797578"/>
            <a:chExt cx="3924300" cy="857618"/>
          </a:xfrm>
        </p:grpSpPr>
        <p:sp>
          <p:nvSpPr>
            <p:cNvPr id="81" name="文本框 80"/>
            <p:cNvSpPr txBox="1"/>
            <p:nvPr/>
          </p:nvSpPr>
          <p:spPr>
            <a:xfrm>
              <a:off x="1624359" y="1133226"/>
              <a:ext cx="388620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rPr>
                <a:t>正确处置烧烫伤</a:t>
              </a:r>
              <a:endPara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1662459" y="797578"/>
              <a:ext cx="3886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000" spc="600">
                  <a:solidFill>
                    <a:srgbClr val="FC6E3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rPr>
                <a:t>PART.</a:t>
              </a:r>
              <a:endParaRPr lang="zh-CN" altLang="en-US" sz="2000" spc="600">
                <a:solidFill>
                  <a:srgbClr val="FC6E3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520190" y="1762760"/>
            <a:ext cx="9058910" cy="1435100"/>
          </a:xfrm>
          <a:prstGeom prst="rect">
            <a:avLst/>
          </a:prstGeom>
          <a:solidFill>
            <a:srgbClr val="FC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646940" y="1848276"/>
            <a:ext cx="8839835" cy="1332230"/>
            <a:chOff x="537717" y="1856895"/>
            <a:chExt cx="8839835" cy="1332230"/>
          </a:xfrm>
        </p:grpSpPr>
        <p:sp>
          <p:nvSpPr>
            <p:cNvPr id="87" name="矩形 86"/>
            <p:cNvSpPr/>
            <p:nvPr/>
          </p:nvSpPr>
          <p:spPr>
            <a:xfrm>
              <a:off x="1161922" y="1856895"/>
              <a:ext cx="8215630" cy="133223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lnSpc>
                  <a:spcPct val="140000"/>
                </a:lnSpc>
              </a:pPr>
              <a:r>
                <a:rPr lang="en-US" altLang="zh-CN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lt"/>
                </a:rPr>
                <a:t>    </a:t>
              </a:r>
              <a:r>
                <a:rPr lang="zh-CN" altLang="en-US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lt"/>
                </a:rPr>
                <a:t>在0-6岁因意外伤害而进行住院治疗的儿童中，超半数的患儿是因为烧、烫伤。其中90%是被开水、热粥、热汤烫伤的。尤其是1</a:t>
              </a:r>
              <a:r>
                <a:rPr lang="en-US" altLang="zh-CN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lt"/>
                </a:rPr>
                <a:t>-</a:t>
              </a:r>
              <a:r>
                <a:rPr lang="zh-CN" altLang="en-US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lt"/>
                </a:rPr>
                <a:t>3岁的小朋友，他们安全意识还不够但又能够走且对任何东西都好奇，所以更容易被烫伤、烧伤。</a:t>
              </a:r>
              <a:endParaRPr lang="zh-CN" altLang="en-US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endParaRPr>
            </a:p>
          </p:txBody>
        </p:sp>
        <p:sp>
          <p:nvSpPr>
            <p:cNvPr id="29" name="virus-molecule_65950"/>
            <p:cNvSpPr/>
            <p:nvPr/>
          </p:nvSpPr>
          <p:spPr>
            <a:xfrm>
              <a:off x="537717" y="2301425"/>
              <a:ext cx="375414" cy="374828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  <a:gd name="T30" fmla="*/ 372171 w 604011"/>
                <a:gd name="T31" fmla="*/ 372171 w 604011"/>
                <a:gd name="T32" fmla="*/ 372171 w 604011"/>
                <a:gd name="T33" fmla="*/ 372171 w 604011"/>
                <a:gd name="T34" fmla="*/ 372171 w 604011"/>
                <a:gd name="T35" fmla="*/ 372171 w 604011"/>
                <a:gd name="T36" fmla="*/ 372171 w 604011"/>
                <a:gd name="T37" fmla="*/ 372171 w 604011"/>
                <a:gd name="T38" fmla="*/ 372171 w 604011"/>
                <a:gd name="T39" fmla="*/ 372171 w 604011"/>
                <a:gd name="T40" fmla="*/ 372171 w 604011"/>
                <a:gd name="T41" fmla="*/ 372171 w 604011"/>
                <a:gd name="T42" fmla="*/ 372171 w 604011"/>
                <a:gd name="T43" fmla="*/ 372171 w 604011"/>
                <a:gd name="T44" fmla="*/ 372171 w 604011"/>
                <a:gd name="T45" fmla="*/ 372171 w 604011"/>
                <a:gd name="T46" fmla="*/ 372171 w 604011"/>
                <a:gd name="T47" fmla="*/ 372171 w 604011"/>
                <a:gd name="T48" fmla="*/ 372171 w 604011"/>
                <a:gd name="T49" fmla="*/ 372171 w 604011"/>
                <a:gd name="T50" fmla="*/ 372171 w 604011"/>
                <a:gd name="T51" fmla="*/ 372171 w 604011"/>
                <a:gd name="T52" fmla="*/ 372171 w 604011"/>
                <a:gd name="T53" fmla="*/ 372171 w 604011"/>
                <a:gd name="T54" fmla="*/ 372171 w 604011"/>
                <a:gd name="T55" fmla="*/ 372171 w 604011"/>
                <a:gd name="T56" fmla="*/ 372171 w 604011"/>
                <a:gd name="T57" fmla="*/ 372171 w 604011"/>
                <a:gd name="T58" fmla="*/ 372171 w 604011"/>
                <a:gd name="T59" fmla="*/ 372171 w 604011"/>
                <a:gd name="T60" fmla="*/ 372171 w 604011"/>
                <a:gd name="T61" fmla="*/ 372171 w 604011"/>
                <a:gd name="T62" fmla="*/ 372171 w 604011"/>
                <a:gd name="T63" fmla="*/ 372171 w 604011"/>
                <a:gd name="T64" fmla="*/ 372171 w 604011"/>
                <a:gd name="T65" fmla="*/ 372171 w 604011"/>
                <a:gd name="T66" fmla="*/ 372171 w 604011"/>
                <a:gd name="T67" fmla="*/ 372171 w 604011"/>
                <a:gd name="T68" fmla="*/ 372171 w 604011"/>
                <a:gd name="T69" fmla="*/ 372171 w 604011"/>
                <a:gd name="T70" fmla="*/ 372171 w 604011"/>
                <a:gd name="T71" fmla="*/ 372171 w 604011"/>
                <a:gd name="T72" fmla="*/ 372171 w 604011"/>
                <a:gd name="T73" fmla="*/ 372171 w 604011"/>
                <a:gd name="T74" fmla="*/ 372171 w 604011"/>
                <a:gd name="T75" fmla="*/ 372171 w 604011"/>
                <a:gd name="T76" fmla="*/ 372171 w 604011"/>
                <a:gd name="T77" fmla="*/ 372171 w 604011"/>
                <a:gd name="T78" fmla="*/ 372171 w 604011"/>
                <a:gd name="T79" fmla="*/ 372171 w 604011"/>
                <a:gd name="T80" fmla="*/ 372171 w 604011"/>
                <a:gd name="T81" fmla="*/ 372171 w 604011"/>
                <a:gd name="T82" fmla="*/ 372171 w 604011"/>
                <a:gd name="T83" fmla="*/ 372171 w 604011"/>
                <a:gd name="T84" fmla="*/ 372171 w 604011"/>
                <a:gd name="T85" fmla="*/ 372171 w 604011"/>
                <a:gd name="T86" fmla="*/ 372171 w 604011"/>
                <a:gd name="T87" fmla="*/ 372171 w 604011"/>
                <a:gd name="T88" fmla="*/ 372171 w 604011"/>
                <a:gd name="T89" fmla="*/ 372171 w 604011"/>
                <a:gd name="T90" fmla="*/ 372171 w 604011"/>
                <a:gd name="T91" fmla="*/ 372171 w 604011"/>
                <a:gd name="T92" fmla="*/ 372171 w 604011"/>
                <a:gd name="T93" fmla="*/ 372171 w 604011"/>
                <a:gd name="T94" fmla="*/ 372171 w 604011"/>
                <a:gd name="T95" fmla="*/ 372171 w 604011"/>
                <a:gd name="T96" fmla="*/ 372171 w 604011"/>
                <a:gd name="T97" fmla="*/ 372171 w 604011"/>
                <a:gd name="T98" fmla="*/ 372171 w 604011"/>
                <a:gd name="T99" fmla="*/ 372171 w 604011"/>
                <a:gd name="T100" fmla="*/ 372171 w 604011"/>
                <a:gd name="T101" fmla="*/ 372171 w 604011"/>
                <a:gd name="T102" fmla="*/ 372171 w 604011"/>
                <a:gd name="T103" fmla="*/ 372171 w 604011"/>
                <a:gd name="T104" fmla="*/ 372171 w 604011"/>
                <a:gd name="T105" fmla="*/ 372171 w 604011"/>
                <a:gd name="T106" fmla="*/ 372171 w 604011"/>
                <a:gd name="T107" fmla="*/ 372171 w 604011"/>
                <a:gd name="T108" fmla="*/ 372171 w 604011"/>
                <a:gd name="T109" fmla="*/ 372171 w 604011"/>
                <a:gd name="T110" fmla="*/ 372171 w 604011"/>
                <a:gd name="T111" fmla="*/ 372171 w 604011"/>
                <a:gd name="T112" fmla="*/ 372171 w 604011"/>
                <a:gd name="T113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18" h="618">
                  <a:moveTo>
                    <a:pt x="618" y="309"/>
                  </a:moveTo>
                  <a:cubicBezTo>
                    <a:pt x="618" y="344"/>
                    <a:pt x="590" y="372"/>
                    <a:pt x="555" y="372"/>
                  </a:cubicBezTo>
                  <a:cubicBezTo>
                    <a:pt x="529" y="372"/>
                    <a:pt x="507" y="356"/>
                    <a:pt x="498" y="334"/>
                  </a:cubicBezTo>
                  <a:lnTo>
                    <a:pt x="455" y="334"/>
                  </a:lnTo>
                  <a:cubicBezTo>
                    <a:pt x="451" y="356"/>
                    <a:pt x="442" y="377"/>
                    <a:pt x="430" y="395"/>
                  </a:cubicBezTo>
                  <a:lnTo>
                    <a:pt x="460" y="425"/>
                  </a:lnTo>
                  <a:cubicBezTo>
                    <a:pt x="482" y="416"/>
                    <a:pt x="509" y="421"/>
                    <a:pt x="528" y="439"/>
                  </a:cubicBezTo>
                  <a:cubicBezTo>
                    <a:pt x="552" y="463"/>
                    <a:pt x="552" y="503"/>
                    <a:pt x="528" y="528"/>
                  </a:cubicBezTo>
                  <a:cubicBezTo>
                    <a:pt x="503" y="552"/>
                    <a:pt x="463" y="552"/>
                    <a:pt x="439" y="528"/>
                  </a:cubicBezTo>
                  <a:cubicBezTo>
                    <a:pt x="421" y="509"/>
                    <a:pt x="416" y="482"/>
                    <a:pt x="425" y="460"/>
                  </a:cubicBezTo>
                  <a:lnTo>
                    <a:pt x="395" y="430"/>
                  </a:lnTo>
                  <a:cubicBezTo>
                    <a:pt x="377" y="442"/>
                    <a:pt x="356" y="451"/>
                    <a:pt x="334" y="455"/>
                  </a:cubicBezTo>
                  <a:lnTo>
                    <a:pt x="334" y="498"/>
                  </a:lnTo>
                  <a:cubicBezTo>
                    <a:pt x="356" y="507"/>
                    <a:pt x="372" y="529"/>
                    <a:pt x="372" y="555"/>
                  </a:cubicBezTo>
                  <a:cubicBezTo>
                    <a:pt x="372" y="590"/>
                    <a:pt x="344" y="618"/>
                    <a:pt x="309" y="618"/>
                  </a:cubicBezTo>
                  <a:cubicBezTo>
                    <a:pt x="274" y="618"/>
                    <a:pt x="246" y="590"/>
                    <a:pt x="246" y="555"/>
                  </a:cubicBezTo>
                  <a:cubicBezTo>
                    <a:pt x="246" y="529"/>
                    <a:pt x="262" y="507"/>
                    <a:pt x="285" y="498"/>
                  </a:cubicBezTo>
                  <a:lnTo>
                    <a:pt x="285" y="455"/>
                  </a:lnTo>
                  <a:cubicBezTo>
                    <a:pt x="262" y="451"/>
                    <a:pt x="241" y="442"/>
                    <a:pt x="223" y="430"/>
                  </a:cubicBezTo>
                  <a:lnTo>
                    <a:pt x="193" y="460"/>
                  </a:lnTo>
                  <a:cubicBezTo>
                    <a:pt x="202" y="482"/>
                    <a:pt x="198" y="509"/>
                    <a:pt x="179" y="528"/>
                  </a:cubicBezTo>
                  <a:cubicBezTo>
                    <a:pt x="155" y="552"/>
                    <a:pt x="115" y="552"/>
                    <a:pt x="91" y="528"/>
                  </a:cubicBezTo>
                  <a:cubicBezTo>
                    <a:pt x="66" y="503"/>
                    <a:pt x="66" y="463"/>
                    <a:pt x="91" y="439"/>
                  </a:cubicBezTo>
                  <a:cubicBezTo>
                    <a:pt x="109" y="421"/>
                    <a:pt x="136" y="416"/>
                    <a:pt x="158" y="425"/>
                  </a:cubicBezTo>
                  <a:lnTo>
                    <a:pt x="189" y="395"/>
                  </a:lnTo>
                  <a:cubicBezTo>
                    <a:pt x="176" y="377"/>
                    <a:pt x="167" y="356"/>
                    <a:pt x="163" y="334"/>
                  </a:cubicBezTo>
                  <a:lnTo>
                    <a:pt x="121" y="334"/>
                  </a:lnTo>
                  <a:cubicBezTo>
                    <a:pt x="111" y="356"/>
                    <a:pt x="89" y="372"/>
                    <a:pt x="63" y="372"/>
                  </a:cubicBezTo>
                  <a:cubicBezTo>
                    <a:pt x="28" y="372"/>
                    <a:pt x="0" y="344"/>
                    <a:pt x="0" y="309"/>
                  </a:cubicBezTo>
                  <a:cubicBezTo>
                    <a:pt x="0" y="274"/>
                    <a:pt x="28" y="246"/>
                    <a:pt x="63" y="246"/>
                  </a:cubicBezTo>
                  <a:cubicBezTo>
                    <a:pt x="89" y="246"/>
                    <a:pt x="111" y="262"/>
                    <a:pt x="121" y="285"/>
                  </a:cubicBezTo>
                  <a:lnTo>
                    <a:pt x="163" y="285"/>
                  </a:lnTo>
                  <a:cubicBezTo>
                    <a:pt x="167" y="262"/>
                    <a:pt x="176" y="241"/>
                    <a:pt x="189" y="223"/>
                  </a:cubicBezTo>
                  <a:lnTo>
                    <a:pt x="158" y="193"/>
                  </a:lnTo>
                  <a:cubicBezTo>
                    <a:pt x="136" y="202"/>
                    <a:pt x="109" y="198"/>
                    <a:pt x="91" y="179"/>
                  </a:cubicBezTo>
                  <a:cubicBezTo>
                    <a:pt x="66" y="155"/>
                    <a:pt x="66" y="115"/>
                    <a:pt x="91" y="91"/>
                  </a:cubicBezTo>
                  <a:cubicBezTo>
                    <a:pt x="115" y="66"/>
                    <a:pt x="155" y="66"/>
                    <a:pt x="179" y="91"/>
                  </a:cubicBezTo>
                  <a:cubicBezTo>
                    <a:pt x="198" y="109"/>
                    <a:pt x="202" y="136"/>
                    <a:pt x="193" y="158"/>
                  </a:cubicBezTo>
                  <a:lnTo>
                    <a:pt x="223" y="189"/>
                  </a:lnTo>
                  <a:cubicBezTo>
                    <a:pt x="241" y="176"/>
                    <a:pt x="262" y="167"/>
                    <a:pt x="285" y="163"/>
                  </a:cubicBezTo>
                  <a:lnTo>
                    <a:pt x="285" y="121"/>
                  </a:lnTo>
                  <a:cubicBezTo>
                    <a:pt x="262" y="111"/>
                    <a:pt x="246" y="89"/>
                    <a:pt x="246" y="63"/>
                  </a:cubicBezTo>
                  <a:cubicBezTo>
                    <a:pt x="246" y="28"/>
                    <a:pt x="274" y="0"/>
                    <a:pt x="309" y="0"/>
                  </a:cubicBezTo>
                  <a:cubicBezTo>
                    <a:pt x="344" y="0"/>
                    <a:pt x="372" y="28"/>
                    <a:pt x="372" y="63"/>
                  </a:cubicBezTo>
                  <a:cubicBezTo>
                    <a:pt x="372" y="89"/>
                    <a:pt x="356" y="111"/>
                    <a:pt x="334" y="121"/>
                  </a:cubicBezTo>
                  <a:lnTo>
                    <a:pt x="334" y="163"/>
                  </a:lnTo>
                  <a:cubicBezTo>
                    <a:pt x="356" y="167"/>
                    <a:pt x="377" y="176"/>
                    <a:pt x="395" y="189"/>
                  </a:cubicBezTo>
                  <a:lnTo>
                    <a:pt x="425" y="158"/>
                  </a:lnTo>
                  <a:cubicBezTo>
                    <a:pt x="416" y="136"/>
                    <a:pt x="421" y="109"/>
                    <a:pt x="439" y="91"/>
                  </a:cubicBezTo>
                  <a:cubicBezTo>
                    <a:pt x="463" y="66"/>
                    <a:pt x="503" y="66"/>
                    <a:pt x="528" y="91"/>
                  </a:cubicBezTo>
                  <a:cubicBezTo>
                    <a:pt x="552" y="115"/>
                    <a:pt x="552" y="155"/>
                    <a:pt x="528" y="179"/>
                  </a:cubicBezTo>
                  <a:cubicBezTo>
                    <a:pt x="509" y="198"/>
                    <a:pt x="482" y="202"/>
                    <a:pt x="460" y="193"/>
                  </a:cubicBezTo>
                  <a:lnTo>
                    <a:pt x="430" y="223"/>
                  </a:lnTo>
                  <a:cubicBezTo>
                    <a:pt x="442" y="241"/>
                    <a:pt x="451" y="262"/>
                    <a:pt x="455" y="285"/>
                  </a:cubicBezTo>
                  <a:lnTo>
                    <a:pt x="498" y="285"/>
                  </a:lnTo>
                  <a:cubicBezTo>
                    <a:pt x="507" y="262"/>
                    <a:pt x="529" y="246"/>
                    <a:pt x="555" y="246"/>
                  </a:cubicBezTo>
                  <a:cubicBezTo>
                    <a:pt x="590" y="246"/>
                    <a:pt x="618" y="274"/>
                    <a:pt x="618" y="30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</p:grpSp>
      <p:pic>
        <p:nvPicPr>
          <p:cNvPr id="21" name="图片 20" descr="D:\桌面文件\青少年卫生安全教育\u=2380420871,2060798264&amp;fm=253&amp;fmt=auto&amp;app=138&amp;f=JPEG.jpgu=2380420871,2060798264&amp;fm=253&amp;fmt=auto&amp;app=138&amp;f=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60780" y="3429635"/>
            <a:ext cx="3009265" cy="2123440"/>
          </a:xfrm>
          <a:prstGeom prst="rect">
            <a:avLst/>
          </a:prstGeom>
        </p:spPr>
      </p:pic>
      <p:pic>
        <p:nvPicPr>
          <p:cNvPr id="23" name="图片 22" descr="D:\桌面文件\青少年卫生安全教育\641.jpg64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25010" y="3545840"/>
            <a:ext cx="3422650" cy="1925320"/>
          </a:xfrm>
          <a:prstGeom prst="rect">
            <a:avLst/>
          </a:prstGeom>
        </p:spPr>
      </p:pic>
      <p:pic>
        <p:nvPicPr>
          <p:cNvPr id="54" name="图片 53" descr="D:\桌面文件\青少年卫生安全教育\u=3116686269,2901673080&amp;fm=253&amp;fmt=auto&amp;app=138&amp;f=PNG.jpgu=3116686269,2901673080&amp;fm=253&amp;fmt=auto&amp;app=138&amp;f=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8099425" y="3677920"/>
            <a:ext cx="2841625" cy="1778635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4373526" y="3859619"/>
            <a:ext cx="3615070" cy="1488558"/>
            <a:chOff x="4316818" y="3955312"/>
            <a:chExt cx="3615070" cy="1488558"/>
          </a:xfrm>
        </p:grpSpPr>
        <p:cxnSp>
          <p:nvCxnSpPr>
            <p:cNvPr id="26" name="直接连接符 25"/>
            <p:cNvCxnSpPr/>
            <p:nvPr/>
          </p:nvCxnSpPr>
          <p:spPr>
            <a:xfrm flipH="1">
              <a:off x="4316818" y="3955312"/>
              <a:ext cx="0" cy="148855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7931888" y="3955312"/>
              <a:ext cx="0" cy="148855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6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tags/tag1.xml><?xml version="1.0" encoding="utf-8"?>
<p:tagLst xmlns:p="http://schemas.openxmlformats.org/presentationml/2006/main">
  <p:tag name="ISLIDE.ICON" val="#172970;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ISLIDE.ICON" val="#172970;"/>
</p:tagLst>
</file>

<file path=ppt/tags/tag12.xml><?xml version="1.0" encoding="utf-8"?>
<p:tagLst xmlns:p="http://schemas.openxmlformats.org/presentationml/2006/main">
  <p:tag name="ISLIDE.ICON" val="#172970;"/>
</p:tagLst>
</file>

<file path=ppt/tags/tag13.xml><?xml version="1.0" encoding="utf-8"?>
<p:tagLst xmlns:p="http://schemas.openxmlformats.org/presentationml/2006/main">
  <p:tag name="ISLIDE.ICON" val="#172970;"/>
</p:tagLst>
</file>

<file path=ppt/tags/tag14.xml><?xml version="1.0" encoding="utf-8"?>
<p:tagLst xmlns:p="http://schemas.openxmlformats.org/presentationml/2006/main">
  <p:tag name="ISLIDE.ICON" val="#172970;"/>
</p:tagLst>
</file>

<file path=ppt/tags/tag15.xml><?xml version="1.0" encoding="utf-8"?>
<p:tagLst xmlns:p="http://schemas.openxmlformats.org/presentationml/2006/main">
  <p:tag name="ISLIDE.ICON" val="#172970;"/>
</p:tagLst>
</file>

<file path=ppt/tags/tag16.xml><?xml version="1.0" encoding="utf-8"?>
<p:tagLst xmlns:p="http://schemas.openxmlformats.org/presentationml/2006/main">
  <p:tag name="ISLIDE.ICON" val="#172970;"/>
</p:tagLst>
</file>

<file path=ppt/tags/tag17.xml><?xml version="1.0" encoding="utf-8"?>
<p:tagLst xmlns:p="http://schemas.openxmlformats.org/presentationml/2006/main">
  <p:tag name="ISLIDE.ICON" val="#172970;"/>
</p:tagLst>
</file>

<file path=ppt/tags/tag18.xml><?xml version="1.0" encoding="utf-8"?>
<p:tagLst xmlns:p="http://schemas.openxmlformats.org/presentationml/2006/main">
  <p:tag name="ISLIDE.ICON" val="#172970;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PA" val="v5.2.11"/>
</p:tagLst>
</file>

<file path=ppt/tags/tag20.xml><?xml version="1.0" encoding="utf-8"?>
<p:tagLst xmlns:p="http://schemas.openxmlformats.org/presentationml/2006/main">
  <p:tag name="ISLIDE.ICON" val="#172970;"/>
</p:tagLst>
</file>

<file path=ppt/tags/tag21.xml><?xml version="1.0" encoding="utf-8"?>
<p:tagLst xmlns:p="http://schemas.openxmlformats.org/presentationml/2006/main">
  <p:tag name="ISLIDE.ICON" val="#172970;"/>
</p:tagLst>
</file>

<file path=ppt/tags/tag22.xml><?xml version="1.0" encoding="utf-8"?>
<p:tagLst xmlns:p="http://schemas.openxmlformats.org/presentationml/2006/main">
  <p:tag name="ISLIDE.ICON" val="#172970;"/>
</p:tagLst>
</file>

<file path=ppt/tags/tag23.xml><?xml version="1.0" encoding="utf-8"?>
<p:tagLst xmlns:p="http://schemas.openxmlformats.org/presentationml/2006/main">
  <p:tag name="ISLIDE.ICON" val="#172970;"/>
</p:tagLst>
</file>

<file path=ppt/tags/tag24.xml><?xml version="1.0" encoding="utf-8"?>
<p:tagLst xmlns:p="http://schemas.openxmlformats.org/presentationml/2006/main">
  <p:tag name="ISLIDE.ICON" val="#172970;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ISLIDE.ICON" val="#172970;"/>
</p:tagLst>
</file>

<file path=ppt/tags/tag27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28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29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3.xml><?xml version="1.0" encoding="utf-8"?>
<p:tagLst xmlns:p="http://schemas.openxmlformats.org/presentationml/2006/main">
  <p:tag name="ISLIDE.ICON" val="#172970;"/>
</p:tagLst>
</file>

<file path=ppt/tags/tag30.xml><?xml version="1.0" encoding="utf-8"?>
<p:tagLst xmlns:p="http://schemas.openxmlformats.org/presentationml/2006/main">
  <p:tag name="ISLIDE.ICON" val="#172970;"/>
</p:tagLst>
</file>

<file path=ppt/tags/tag31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32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33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2714*5076*646*646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34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35.xml><?xml version="1.0" encoding="utf-8"?>
<p:tagLst xmlns:p="http://schemas.openxmlformats.org/presentationml/2006/main">
  <p:tag name="ISLIDE.ICON" val="#172970;"/>
</p:tagLst>
</file>

<file path=ppt/tags/tag36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37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38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  <p:tag name="KSO_WM_BEAUTIFY_FLAG" val=""/>
</p:tagLst>
</file>

<file path=ppt/tags/tag39.xml><?xml version="1.0" encoding="utf-8"?>
<p:tagLst xmlns:p="http://schemas.openxmlformats.org/presentationml/2006/main">
  <p:tag name="ISLIDE.ICON" val="#172970;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41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42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ISLIDE.ICON" val="#172970;"/>
</p:tagLst>
</file>

<file path=ppt/tags/tag45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46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47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ISLIDE.ICON" val="#172970;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ISLIDE.ICON" val="#172970;"/>
</p:tagLst>
</file>

<file path=ppt/tags/tag53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54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55.xml><?xml version="1.0" encoding="utf-8"?>
<p:tagLst xmlns:p="http://schemas.openxmlformats.org/presentationml/2006/main">
  <p:tag name="ISLIDE.ICON" val="#172970;"/>
</p:tagLst>
</file>

<file path=ppt/tags/tag56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ZWEwZTA5YjYxNmU4MTVjOTBmOGVhNWQ2Y2U5ODU4NjcifQ=="/>
  <p:tag name="KSO_WPP_MARK_KEY" val="a721c202-4bf5-46cb-b5ab-0dc4872ad0f7"/>
</p:tagLst>
</file>

<file path=ppt/tags/tag6.xml><?xml version="1.0" encoding="utf-8"?>
<p:tagLst xmlns:p="http://schemas.openxmlformats.org/presentationml/2006/main">
  <p:tag name="ISLIDE.ICON" val="#172970;"/>
</p:tagLst>
</file>

<file path=ppt/tags/tag7.xml><?xml version="1.0" encoding="utf-8"?>
<p:tagLst xmlns:p="http://schemas.openxmlformats.org/presentationml/2006/main">
  <p:tag name="ISLIDE.ICON" val="#172970;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ISLIDE.ICON" val="#172970;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C6E30"/>
        </a:solidFill>
        <a:ln>
          <a:noFill/>
        </a:ln>
      </a:spPr>
      <a:bodyPr rtlCol="0" anchor="ctr"/>
      <a:lstStyle>
        <a:defPPr algn="ctr">
          <a:defRPr sz="2400" dirty="0">
            <a:solidFill>
              <a:schemeClr val="tx1">
                <a:lumMod val="85000"/>
                <a:lumOff val="15000"/>
              </a:schemeClr>
            </a:solidFill>
            <a:latin typeface="阿里巴巴普惠体 B" panose="00020600040101010101" pitchFamily="18" charset="-122"/>
            <a:ea typeface="阿里巴巴普惠体 B" panose="00020600040101010101" pitchFamily="18" charset="-122"/>
            <a:cs typeface="阿里巴巴普惠体 B" panose="00020600040101010101" pitchFamily="18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2323</Words>
  <Application>WPS 演示</Application>
  <PresentationFormat>自定义</PresentationFormat>
  <Paragraphs>279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2" baseType="lpstr">
      <vt:lpstr>Arial</vt:lpstr>
      <vt:lpstr>宋体</vt:lpstr>
      <vt:lpstr>Wingdings</vt:lpstr>
      <vt:lpstr>阿里巴巴普惠体 B</vt:lpstr>
      <vt:lpstr>印品黑体</vt:lpstr>
      <vt:lpstr>黑体</vt:lpstr>
      <vt:lpstr>阿里巴巴普惠体 H</vt:lpstr>
      <vt:lpstr>阿里巴巴普惠体 R</vt:lpstr>
      <vt:lpstr>等线</vt:lpstr>
      <vt:lpstr>微软雅黑</vt:lpstr>
      <vt:lpstr>Arial Unicode MS</vt:lpstr>
      <vt:lpstr>等线 Light</vt:lpstr>
      <vt:lpstr>Calibri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预防传染病主题班会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lastModifiedBy>啾</cp:lastModifiedBy>
  <cp:revision>99</cp:revision>
  <cp:lastPrinted>2022-06-05T17:07:00Z</cp:lastPrinted>
  <dcterms:created xsi:type="dcterms:W3CDTF">2022-06-05T17:07:00Z</dcterms:created>
  <dcterms:modified xsi:type="dcterms:W3CDTF">2025-03-24T07:49:54Z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AC57E927A14744CDA416F9CB93E314F2_13</vt:lpwstr>
  </property>
  <property fmtid="{D5CDD505-2E9C-101B-9397-08002B2CF9AE}" pid="3" name="KSOProductBuildVer">
    <vt:lpwstr>2052-12.1.0.20305</vt:lpwstr>
  </property>
</Properties>
</file>