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media/image22.svg" ContentType="image/svg+xml"/>
  <Override PartName="/ppt/media/image24.svg" ContentType="image/svg+xml"/>
  <Override PartName="/ppt/media/image5.svg" ContentType="image/svg+xml"/>
  <Override PartName="/ppt/media/image7.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handoutMasterIdLst>
    <p:handoutMasterId r:id="rId25"/>
  </p:handoutMasterIdLst>
  <p:sldIdLst>
    <p:sldId id="256" r:id="rId3"/>
    <p:sldId id="257" r:id="rId5"/>
    <p:sldId id="258" r:id="rId6"/>
    <p:sldId id="277" r:id="rId7"/>
    <p:sldId id="278" r:id="rId8"/>
    <p:sldId id="261" r:id="rId9"/>
    <p:sldId id="262" r:id="rId10"/>
    <p:sldId id="280" r:id="rId11"/>
    <p:sldId id="264" r:id="rId12"/>
    <p:sldId id="265" r:id="rId13"/>
    <p:sldId id="282" r:id="rId14"/>
    <p:sldId id="267" r:id="rId15"/>
    <p:sldId id="284" r:id="rId16"/>
    <p:sldId id="269" r:id="rId17"/>
    <p:sldId id="270" r:id="rId18"/>
    <p:sldId id="271" r:id="rId19"/>
    <p:sldId id="272" r:id="rId20"/>
    <p:sldId id="283" r:id="rId21"/>
    <p:sldId id="274" r:id="rId22"/>
    <p:sldId id="275" r:id="rId23"/>
    <p:sldId id="276" r:id="rId24"/>
  </p:sldIdLst>
  <p:sldSz cx="12192000" cy="6858000"/>
  <p:notesSz cx="6858000" cy="9144000"/>
  <p:embeddedFontLst>
    <p:embeddedFont>
      <p:font typeface="OPPOSans R" panose="00020600040101010101" charset="-122"/>
      <p:regular r:id="rId30"/>
    </p:embeddedFont>
    <p:embeddedFont>
      <p:font typeface="OPPOSans H" panose="00020600040101010101" charset="-122"/>
      <p:regular r:id="rId31"/>
    </p:embeddedFont>
    <p:embeddedFont>
      <p:font typeface="Source Han Sans" panose="020B0500000000000000" charset="-122"/>
      <p:regular r:id="rId32"/>
    </p:embeddedFont>
    <p:embeddedFont>
      <p:font typeface="Source Han Sans CN Bold" panose="020B0800000000000000" charset="-122"/>
      <p:bold r:id="rId33"/>
    </p:embeddedFont>
    <p:embeddedFont>
      <p:font typeface="等线" panose="02010600030101010101" charset="-122"/>
      <p:regular r:id="rId34"/>
    </p:embeddedFont>
    <p:embeddedFont>
      <p:font typeface="Calibri" panose="020F0502020204030204" charset="0"/>
      <p:regular r:id="rId35"/>
      <p:bold r:id="rId36"/>
      <p:italic r:id="rId37"/>
      <p:boldItalic r:id="rId38"/>
    </p:embeddedFont>
    <p:embeddedFont>
      <p:font typeface="OPPOSans B" panose="00020600040101010101" charset="-122"/>
      <p:regular r:id="rId39"/>
    </p:embeddedFont>
    <p:embeddedFont>
      <p:font typeface="等线 Light" panose="02010600030101010101" charset="-122"/>
      <p:regular r:id="rId40"/>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子锋 林" initials="子锋"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0" Type="http://schemas.openxmlformats.org/officeDocument/2006/relationships/font" Target="fonts/font11.fntdata"/><Relationship Id="rId4" Type="http://schemas.openxmlformats.org/officeDocument/2006/relationships/notesMaster" Target="notesMasters/notesMaster1.xml"/><Relationship Id="rId39" Type="http://schemas.openxmlformats.org/officeDocument/2006/relationships/font" Target="fonts/font10.fntdata"/><Relationship Id="rId38" Type="http://schemas.openxmlformats.org/officeDocument/2006/relationships/font" Target="fonts/font9.fntdata"/><Relationship Id="rId37" Type="http://schemas.openxmlformats.org/officeDocument/2006/relationships/font" Target="fonts/font8.fntdata"/><Relationship Id="rId36" Type="http://schemas.openxmlformats.org/officeDocument/2006/relationships/font" Target="fonts/font7.fntdata"/><Relationship Id="rId35" Type="http://schemas.openxmlformats.org/officeDocument/2006/relationships/font" Target="fonts/font6.fntdata"/><Relationship Id="rId34" Type="http://schemas.openxmlformats.org/officeDocument/2006/relationships/font" Target="fonts/font5.fntdata"/><Relationship Id="rId33" Type="http://schemas.openxmlformats.org/officeDocument/2006/relationships/font" Target="fonts/font4.fntdata"/><Relationship Id="rId32" Type="http://schemas.openxmlformats.org/officeDocument/2006/relationships/font" Target="fonts/font3.fntdata"/><Relationship Id="rId31" Type="http://schemas.openxmlformats.org/officeDocument/2006/relationships/font" Target="fonts/font2.fntdata"/><Relationship Id="rId30" Type="http://schemas.openxmlformats.org/officeDocument/2006/relationships/font" Target="fonts/font1.fntdata"/><Relationship Id="rId3" Type="http://schemas.openxmlformats.org/officeDocument/2006/relationships/slide" Target="slides/slide1.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handoutMaster" Target="handoutMasters/handoutMaster1.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
        <p:nvSpPr>
          <p:cNvPr id="4" name="日期占位符 3"/>
          <p:cNvSpPr>
            <a:spLocks noGrp="1"/>
          </p:cNvSpPr>
          <p:nvPr>
            <p:ph type="dt" idx="1"/>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
        <p:nvSpPr>
          <p:cNvPr id="4" name="日期占位符 3"/>
          <p:cNvSpPr>
            <a:spLocks noGrp="1"/>
          </p:cNvSpPr>
          <p:nvPr>
            <p:ph type="dt" idx="1"/>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日期占位符 3"/>
          <p:cNvSpPr>
            <a:spLocks noGrp="1"/>
          </p:cNvSpPr>
          <p:nvPr>
            <p:ph type="dt" idx="1"/>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
        <p:nvSpPr>
          <p:cNvPr id="4" name="日期占位符 3"/>
          <p:cNvSpPr>
            <a:spLocks noGrp="1"/>
          </p:cNvSpPr>
          <p:nvPr>
            <p:ph type="dt" idx="1"/>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日期占位符 4"/>
          <p:cNvSpPr>
            <a:spLocks noGrp="1"/>
          </p:cNvSpPr>
          <p:nvPr>
            <p:ph type="dt" idx="1"/>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
        <p:nvSpPr>
          <p:cNvPr id="4" name="日期占位符 3"/>
          <p:cNvSpPr>
            <a:spLocks noGrp="1"/>
          </p:cNvSpPr>
          <p:nvPr>
            <p:ph type="dt" idx="1"/>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
        <p:nvSpPr>
          <p:cNvPr id="4" name="日期占位符 3"/>
          <p:cNvSpPr>
            <a:spLocks noGrp="1"/>
          </p:cNvSpPr>
          <p:nvPr>
            <p:ph type="dt" idx="1"/>
          </p:nvPr>
        </p:nvSpPr>
        <p:spPr/>
        <p:txBody>
          <a:bodyPr/>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
        <p:nvSpPr>
          <p:cNvPr id="4" name="日期占位符 3"/>
          <p:cNvSpPr>
            <a:spLocks noGrp="1"/>
          </p:cNvSpPr>
          <p:nvPr>
            <p:ph type="dt" idx="1"/>
          </p:nvPr>
        </p:nvSpPr>
        <p:spPr/>
        <p:txBody>
          <a:bodyPr/>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
        <p:nvSpPr>
          <p:cNvPr id="4" name="日期占位符 3"/>
          <p:cNvSpPr>
            <a:spLocks noGrp="1"/>
          </p:cNvSpPr>
          <p:nvPr>
            <p:ph type="dt" idx="1"/>
          </p:nvPr>
        </p:nvSpPr>
        <p:spPr/>
        <p:txBody>
          <a:bodyPr/>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日期占位符 4"/>
          <p:cNvSpPr>
            <a:spLocks noGrp="1"/>
          </p:cNvSpPr>
          <p:nvPr>
            <p:ph type="dt" idx="1"/>
          </p:nvPr>
        </p:nvSpPr>
        <p:spPr/>
        <p:txBody>
          <a:bodyPr/>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
        <p:nvSpPr>
          <p:cNvPr id="4" name="日期占位符 3"/>
          <p:cNvSpPr>
            <a:spLocks noGrp="1"/>
          </p:cNvSpPr>
          <p:nvPr>
            <p:ph type="dt" idx="1"/>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
        <p:nvSpPr>
          <p:cNvPr id="4" name="日期占位符 3"/>
          <p:cNvSpPr>
            <a:spLocks noGrp="1"/>
          </p:cNvSpPr>
          <p:nvPr>
            <p:ph type="dt" idx="1"/>
          </p:nvPr>
        </p:nvSpPr>
        <p:spPr/>
        <p:txBody>
          <a:bodyPr/>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
        <p:nvSpPr>
          <p:cNvPr id="4" name="日期占位符 3"/>
          <p:cNvSpPr>
            <a:spLocks noGrp="1"/>
          </p:cNvSpPr>
          <p:nvPr>
            <p:ph type="dt" idx="1"/>
          </p:nvPr>
        </p:nvSpPr>
        <p:spPr/>
        <p:txBody>
          <a:bodyPr/>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
        <p:nvSpPr>
          <p:cNvPr id="4" name="日期占位符 3"/>
          <p:cNvSpPr>
            <a:spLocks noGrp="1"/>
          </p:cNvSpPr>
          <p:nvPr>
            <p:ph type="dt" idx="1"/>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
        <p:nvSpPr>
          <p:cNvPr id="4" name="日期占位符 3"/>
          <p:cNvSpPr>
            <a:spLocks noGrp="1"/>
          </p:cNvSpPr>
          <p:nvPr>
            <p:ph type="dt" idx="1"/>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
        <p:nvSpPr>
          <p:cNvPr id="4" name="日期占位符 3"/>
          <p:cNvSpPr>
            <a:spLocks noGrp="1"/>
          </p:cNvSpPr>
          <p:nvPr>
            <p:ph type="dt" idx="1"/>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a:p>
        </p:txBody>
      </p:sp>
      <p:sp>
        <p:nvSpPr>
          <p:cNvPr id="4" name="日期占位符 3"/>
          <p:cNvSpPr>
            <a:spLocks noGrp="1"/>
          </p:cNvSpPr>
          <p:nvPr>
            <p:ph type="dt" idx="1"/>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
        <p:nvSpPr>
          <p:cNvPr id="4" name="日期占位符 3"/>
          <p:cNvSpPr>
            <a:spLocks noGrp="1"/>
          </p:cNvSpPr>
          <p:nvPr>
            <p:ph type="dt" idx="1"/>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
        <p:nvSpPr>
          <p:cNvPr id="4" name="日期占位符 3"/>
          <p:cNvSpPr>
            <a:spLocks noGrp="1"/>
          </p:cNvSpPr>
          <p:nvPr>
            <p:ph type="dt" idx="1"/>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
        <p:nvSpPr>
          <p:cNvPr id="4" name="日期占位符 3"/>
          <p:cNvSpPr>
            <a:spLocks noGrp="1"/>
          </p:cNvSpPr>
          <p:nvPr>
            <p:ph type="dt" idx="1"/>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
        <p:nvSpPr>
          <p:cNvPr id="4" name="日期占位符 3"/>
          <p:cNvSpPr>
            <a:spLocks noGrp="1"/>
          </p:cNvSpPr>
          <p:nvPr>
            <p:ph type="dt" idx="1"/>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95960" y="360000"/>
            <a:ext cx="10800000" cy="720000"/>
          </a:xfrm>
        </p:spPr>
        <p:txBody>
          <a:bodyPr wrap="square">
            <a:normAutofit/>
          </a:body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a:xfrm>
            <a:off x="695960" y="6356350"/>
            <a:ext cx="2743200" cy="365125"/>
          </a:xfrm>
        </p:spPr>
        <p:txBody>
          <a:bodyPr wrap="square">
            <a:normAutofit/>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753983" y="6356350"/>
            <a:ext cx="2743200" cy="365125"/>
          </a:xfrm>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p:bodyStyle/>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6.xml"/><Relationship Id="rId3" Type="http://schemas.openxmlformats.org/officeDocument/2006/relationships/image" Target="../media/image2.png"/><Relationship Id="rId2" Type="http://schemas.openxmlformats.org/officeDocument/2006/relationships/tags" Target="../tags/tag5.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9" Type="http://schemas.openxmlformats.org/officeDocument/2006/relationships/tags" Target="../tags/tag63.xml"/><Relationship Id="rId8" Type="http://schemas.openxmlformats.org/officeDocument/2006/relationships/tags" Target="../tags/tag62.xml"/><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image" Target="../media/image16.png"/><Relationship Id="rId3" Type="http://schemas.openxmlformats.org/officeDocument/2006/relationships/tags" Target="../tags/tag58.xml"/><Relationship Id="rId20" Type="http://schemas.openxmlformats.org/officeDocument/2006/relationships/notesSlide" Target="../notesSlides/notesSlide11.xml"/><Relationship Id="rId2" Type="http://schemas.openxmlformats.org/officeDocument/2006/relationships/tags" Target="../tags/tag57.xml"/><Relationship Id="rId19" Type="http://schemas.openxmlformats.org/officeDocument/2006/relationships/slideLayout" Target="../slideLayouts/slideLayout2.xml"/><Relationship Id="rId18" Type="http://schemas.openxmlformats.org/officeDocument/2006/relationships/tags" Target="../tags/tag72.xml"/><Relationship Id="rId17" Type="http://schemas.openxmlformats.org/officeDocument/2006/relationships/tags" Target="../tags/tag71.xml"/><Relationship Id="rId16" Type="http://schemas.openxmlformats.org/officeDocument/2006/relationships/tags" Target="../tags/tag70.xml"/><Relationship Id="rId15" Type="http://schemas.openxmlformats.org/officeDocument/2006/relationships/tags" Target="../tags/tag69.xml"/><Relationship Id="rId14" Type="http://schemas.openxmlformats.org/officeDocument/2006/relationships/tags" Target="../tags/tag68.xml"/><Relationship Id="rId13" Type="http://schemas.openxmlformats.org/officeDocument/2006/relationships/tags" Target="../tags/tag67.xml"/><Relationship Id="rId12" Type="http://schemas.openxmlformats.org/officeDocument/2006/relationships/tags" Target="../tags/tag66.xml"/><Relationship Id="rId11" Type="http://schemas.openxmlformats.org/officeDocument/2006/relationships/tags" Target="../tags/tag65.xml"/><Relationship Id="rId10" Type="http://schemas.openxmlformats.org/officeDocument/2006/relationships/tags" Target="../tags/tag64.xml"/><Relationship Id="rId1" Type="http://schemas.openxmlformats.org/officeDocument/2006/relationships/tags" Target="../tags/tag5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image" Target="../media/image17.jpeg"/></Relationships>
</file>

<file path=ppt/slides/_rels/slide13.xml.rels><?xml version="1.0" encoding="UTF-8" standalone="yes"?>
<Relationships xmlns="http://schemas.openxmlformats.org/package/2006/relationships"><Relationship Id="rId9" Type="http://schemas.openxmlformats.org/officeDocument/2006/relationships/tags" Target="../tags/tag78.xml"/><Relationship Id="rId8" Type="http://schemas.openxmlformats.org/officeDocument/2006/relationships/image" Target="../media/image20.jpeg"/><Relationship Id="rId7" Type="http://schemas.openxmlformats.org/officeDocument/2006/relationships/tags" Target="../tags/tag77.xml"/><Relationship Id="rId6" Type="http://schemas.openxmlformats.org/officeDocument/2006/relationships/tags" Target="../tags/tag76.xml"/><Relationship Id="rId5" Type="http://schemas.openxmlformats.org/officeDocument/2006/relationships/image" Target="../media/image19.png"/><Relationship Id="rId4" Type="http://schemas.openxmlformats.org/officeDocument/2006/relationships/tags" Target="../tags/tag75.xml"/><Relationship Id="rId3" Type="http://schemas.openxmlformats.org/officeDocument/2006/relationships/image" Target="../media/image18.png"/><Relationship Id="rId29" Type="http://schemas.openxmlformats.org/officeDocument/2006/relationships/notesSlide" Target="../notesSlides/notesSlide13.xml"/><Relationship Id="rId28" Type="http://schemas.openxmlformats.org/officeDocument/2006/relationships/slideLayout" Target="../slideLayouts/slideLayout2.xml"/><Relationship Id="rId27" Type="http://schemas.openxmlformats.org/officeDocument/2006/relationships/tags" Target="../tags/tag92.xml"/><Relationship Id="rId26" Type="http://schemas.openxmlformats.org/officeDocument/2006/relationships/tags" Target="../tags/tag91.xml"/><Relationship Id="rId25" Type="http://schemas.openxmlformats.org/officeDocument/2006/relationships/tags" Target="../tags/tag90.xml"/><Relationship Id="rId24" Type="http://schemas.openxmlformats.org/officeDocument/2006/relationships/tags" Target="../tags/tag89.xml"/><Relationship Id="rId23" Type="http://schemas.openxmlformats.org/officeDocument/2006/relationships/tags" Target="../tags/tag88.xml"/><Relationship Id="rId22" Type="http://schemas.openxmlformats.org/officeDocument/2006/relationships/tags" Target="../tags/tag87.xml"/><Relationship Id="rId21" Type="http://schemas.openxmlformats.org/officeDocument/2006/relationships/tags" Target="../tags/tag86.xml"/><Relationship Id="rId20" Type="http://schemas.openxmlformats.org/officeDocument/2006/relationships/tags" Target="../tags/tag85.xml"/><Relationship Id="rId2" Type="http://schemas.openxmlformats.org/officeDocument/2006/relationships/tags" Target="../tags/tag74.xml"/><Relationship Id="rId19" Type="http://schemas.openxmlformats.org/officeDocument/2006/relationships/tags" Target="../tags/tag84.xml"/><Relationship Id="rId18" Type="http://schemas.openxmlformats.org/officeDocument/2006/relationships/tags" Target="../tags/tag83.xml"/><Relationship Id="rId17" Type="http://schemas.openxmlformats.org/officeDocument/2006/relationships/tags" Target="../tags/tag82.xml"/><Relationship Id="rId16" Type="http://schemas.openxmlformats.org/officeDocument/2006/relationships/image" Target="../media/image24.svg"/><Relationship Id="rId15" Type="http://schemas.openxmlformats.org/officeDocument/2006/relationships/image" Target="../media/image23.png"/><Relationship Id="rId14" Type="http://schemas.openxmlformats.org/officeDocument/2006/relationships/tags" Target="../tags/tag81.xml"/><Relationship Id="rId13" Type="http://schemas.openxmlformats.org/officeDocument/2006/relationships/image" Target="../media/image22.svg"/><Relationship Id="rId12" Type="http://schemas.openxmlformats.org/officeDocument/2006/relationships/image" Target="../media/image21.png"/><Relationship Id="rId11" Type="http://schemas.openxmlformats.org/officeDocument/2006/relationships/tags" Target="../tags/tag80.xml"/><Relationship Id="rId10" Type="http://schemas.openxmlformats.org/officeDocument/2006/relationships/tags" Target="../tags/tag79.xml"/><Relationship Id="rId1" Type="http://schemas.openxmlformats.org/officeDocument/2006/relationships/tags" Target="../tags/tag7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3.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9" Type="http://schemas.openxmlformats.org/officeDocument/2006/relationships/tags" Target="../tags/tag101.xml"/><Relationship Id="rId8" Type="http://schemas.openxmlformats.org/officeDocument/2006/relationships/tags" Target="../tags/tag100.xml"/><Relationship Id="rId7" Type="http://schemas.openxmlformats.org/officeDocument/2006/relationships/tags" Target="../tags/tag99.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tags" Target="../tags/tag94.xml"/><Relationship Id="rId18" Type="http://schemas.openxmlformats.org/officeDocument/2006/relationships/notesSlide" Target="../notesSlides/notesSlide18.xml"/><Relationship Id="rId17" Type="http://schemas.openxmlformats.org/officeDocument/2006/relationships/slideLayout" Target="../slideLayouts/slideLayout2.xml"/><Relationship Id="rId16" Type="http://schemas.openxmlformats.org/officeDocument/2006/relationships/tags" Target="../tags/tag108.xml"/><Relationship Id="rId15" Type="http://schemas.openxmlformats.org/officeDocument/2006/relationships/tags" Target="../tags/tag107.xml"/><Relationship Id="rId14" Type="http://schemas.openxmlformats.org/officeDocument/2006/relationships/tags" Target="../tags/tag106.xml"/><Relationship Id="rId13" Type="http://schemas.openxmlformats.org/officeDocument/2006/relationships/tags" Target="../tags/tag105.xml"/><Relationship Id="rId12" Type="http://schemas.openxmlformats.org/officeDocument/2006/relationships/tags" Target="../tags/tag104.xml"/><Relationship Id="rId11" Type="http://schemas.openxmlformats.org/officeDocument/2006/relationships/tags" Target="../tags/tag103.xml"/><Relationship Id="rId10" Type="http://schemas.openxmlformats.org/officeDocument/2006/relationships/tags" Target="../tags/tag102.xml"/><Relationship Id="rId1" Type="http://schemas.openxmlformats.org/officeDocument/2006/relationships/tags" Target="../tags/tag9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xml"/><Relationship Id="rId2" Type="http://schemas.openxmlformats.org/officeDocument/2006/relationships/image" Target="../media/image26.jpeg"/><Relationship Id="rId1"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9" Type="http://schemas.openxmlformats.org/officeDocument/2006/relationships/tags" Target="../tags/tag15.xml"/><Relationship Id="rId8" Type="http://schemas.openxmlformats.org/officeDocument/2006/relationships/tags" Target="../tags/tag14.xml"/><Relationship Id="rId7" Type="http://schemas.openxmlformats.org/officeDocument/2006/relationships/tags" Target="../tags/tag13.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tags" Target="../tags/tag9.xml"/><Relationship Id="rId23" Type="http://schemas.openxmlformats.org/officeDocument/2006/relationships/notesSlide" Target="../notesSlides/notesSlide4.xml"/><Relationship Id="rId22" Type="http://schemas.openxmlformats.org/officeDocument/2006/relationships/slideLayout" Target="../slideLayouts/slideLayout2.xml"/><Relationship Id="rId21" Type="http://schemas.openxmlformats.org/officeDocument/2006/relationships/tags" Target="../tags/tag21.xml"/><Relationship Id="rId20" Type="http://schemas.openxmlformats.org/officeDocument/2006/relationships/image" Target="../media/image9.svg"/><Relationship Id="rId2" Type="http://schemas.openxmlformats.org/officeDocument/2006/relationships/tags" Target="../tags/tag8.xml"/><Relationship Id="rId19" Type="http://schemas.openxmlformats.org/officeDocument/2006/relationships/image" Target="../media/image8.png"/><Relationship Id="rId18" Type="http://schemas.openxmlformats.org/officeDocument/2006/relationships/tags" Target="../tags/tag20.xml"/><Relationship Id="rId17" Type="http://schemas.openxmlformats.org/officeDocument/2006/relationships/image" Target="../media/image7.svg"/><Relationship Id="rId16" Type="http://schemas.openxmlformats.org/officeDocument/2006/relationships/image" Target="../media/image6.png"/><Relationship Id="rId15" Type="http://schemas.openxmlformats.org/officeDocument/2006/relationships/tags" Target="../tags/tag19.xml"/><Relationship Id="rId14" Type="http://schemas.openxmlformats.org/officeDocument/2006/relationships/tags" Target="../tags/tag18.xml"/><Relationship Id="rId13" Type="http://schemas.openxmlformats.org/officeDocument/2006/relationships/image" Target="../media/image5.svg"/><Relationship Id="rId12" Type="http://schemas.openxmlformats.org/officeDocument/2006/relationships/image" Target="../media/image4.png"/><Relationship Id="rId11" Type="http://schemas.openxmlformats.org/officeDocument/2006/relationships/tags" Target="../tags/tag17.xml"/><Relationship Id="rId10" Type="http://schemas.openxmlformats.org/officeDocument/2006/relationships/tags" Target="../tags/tag16.xml"/><Relationship Id="rId1" Type="http://schemas.openxmlformats.org/officeDocument/2006/relationships/tags" Target="../tags/tag7.xml"/></Relationships>
</file>

<file path=ppt/slides/_rels/slide5.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tags" Target="../tags/tag26.xml"/><Relationship Id="rId7" Type="http://schemas.openxmlformats.org/officeDocument/2006/relationships/image" Target="../media/image12.png"/><Relationship Id="rId6" Type="http://schemas.openxmlformats.org/officeDocument/2006/relationships/tags" Target="../tags/tag25.xml"/><Relationship Id="rId5" Type="http://schemas.openxmlformats.org/officeDocument/2006/relationships/image" Target="../media/image11.png"/><Relationship Id="rId4" Type="http://schemas.openxmlformats.org/officeDocument/2006/relationships/tags" Target="../tags/tag24.xml"/><Relationship Id="rId3" Type="http://schemas.openxmlformats.org/officeDocument/2006/relationships/image" Target="../media/image10.png"/><Relationship Id="rId22" Type="http://schemas.openxmlformats.org/officeDocument/2006/relationships/notesSlide" Target="../notesSlides/notesSlide5.xml"/><Relationship Id="rId21" Type="http://schemas.openxmlformats.org/officeDocument/2006/relationships/slideLayout" Target="../slideLayouts/slideLayout2.xml"/><Relationship Id="rId20" Type="http://schemas.openxmlformats.org/officeDocument/2006/relationships/tags" Target="../tags/tag35.xml"/><Relationship Id="rId2" Type="http://schemas.openxmlformats.org/officeDocument/2006/relationships/tags" Target="../tags/tag23.xml"/><Relationship Id="rId19" Type="http://schemas.openxmlformats.org/officeDocument/2006/relationships/tags" Target="../tags/tag34.xml"/><Relationship Id="rId18" Type="http://schemas.openxmlformats.org/officeDocument/2006/relationships/tags" Target="../tags/tag33.xml"/><Relationship Id="rId17" Type="http://schemas.openxmlformats.org/officeDocument/2006/relationships/tags" Target="../tags/tag32.xml"/><Relationship Id="rId16" Type="http://schemas.openxmlformats.org/officeDocument/2006/relationships/tags" Target="../tags/tag31.xml"/><Relationship Id="rId15" Type="http://schemas.openxmlformats.org/officeDocument/2006/relationships/tags" Target="../tags/tag30.xml"/><Relationship Id="rId14" Type="http://schemas.openxmlformats.org/officeDocument/2006/relationships/tags" Target="../tags/tag29.xml"/><Relationship Id="rId13" Type="http://schemas.openxmlformats.org/officeDocument/2006/relationships/image" Target="../media/image15.png"/><Relationship Id="rId12" Type="http://schemas.openxmlformats.org/officeDocument/2006/relationships/tags" Target="../tags/tag28.xml"/><Relationship Id="rId11" Type="http://schemas.openxmlformats.org/officeDocument/2006/relationships/image" Target="../media/image14.png"/><Relationship Id="rId10" Type="http://schemas.openxmlformats.org/officeDocument/2006/relationships/tags" Target="../tags/tag27.xml"/><Relationship Id="rId1" Type="http://schemas.openxmlformats.org/officeDocument/2006/relationships/tags" Target="../tags/tag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9" Type="http://schemas.openxmlformats.org/officeDocument/2006/relationships/tags" Target="../tags/tag44.xml"/><Relationship Id="rId8" Type="http://schemas.openxmlformats.org/officeDocument/2006/relationships/tags" Target="../tags/tag43.xml"/><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2" Type="http://schemas.openxmlformats.org/officeDocument/2006/relationships/notesSlide" Target="../notesSlides/notesSlide8.xml"/><Relationship Id="rId21" Type="http://schemas.openxmlformats.org/officeDocument/2006/relationships/slideLayout" Target="../slideLayouts/slideLayout2.xml"/><Relationship Id="rId20" Type="http://schemas.openxmlformats.org/officeDocument/2006/relationships/tags" Target="../tags/tag55.xml"/><Relationship Id="rId2" Type="http://schemas.openxmlformats.org/officeDocument/2006/relationships/tags" Target="../tags/tag37.xml"/><Relationship Id="rId19" Type="http://schemas.openxmlformats.org/officeDocument/2006/relationships/tags" Target="../tags/tag54.xml"/><Relationship Id="rId18" Type="http://schemas.openxmlformats.org/officeDocument/2006/relationships/tags" Target="../tags/tag53.xml"/><Relationship Id="rId17" Type="http://schemas.openxmlformats.org/officeDocument/2006/relationships/tags" Target="../tags/tag52.xml"/><Relationship Id="rId16" Type="http://schemas.openxmlformats.org/officeDocument/2006/relationships/tags" Target="../tags/tag51.xml"/><Relationship Id="rId15" Type="http://schemas.openxmlformats.org/officeDocument/2006/relationships/tags" Target="../tags/tag50.xml"/><Relationship Id="rId14" Type="http://schemas.openxmlformats.org/officeDocument/2006/relationships/tags" Target="../tags/tag49.xml"/><Relationship Id="rId13" Type="http://schemas.openxmlformats.org/officeDocument/2006/relationships/tags" Target="../tags/tag48.xml"/><Relationship Id="rId12" Type="http://schemas.openxmlformats.org/officeDocument/2006/relationships/tags" Target="../tags/tag47.xml"/><Relationship Id="rId11" Type="http://schemas.openxmlformats.org/officeDocument/2006/relationships/tags" Target="../tags/tag46.xml"/><Relationship Id="rId10" Type="http://schemas.openxmlformats.org/officeDocument/2006/relationships/tags" Target="../tags/tag45.xml"/><Relationship Id="rId1" Type="http://schemas.openxmlformats.org/officeDocument/2006/relationships/tags" Target="../tags/tag36.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100000"/>
          </a:blip>
          <a:srcRect/>
          <a:stretch>
            <a:fillRect/>
          </a:stretch>
        </p:blipFill>
        <p:spPr>
          <a:xfrm>
            <a:off x="0" y="12560"/>
            <a:ext cx="12192000" cy="6832879"/>
          </a:xfrm>
          <a:prstGeom prst="rect">
            <a:avLst/>
          </a:prstGeom>
          <a:noFill/>
          <a:ln>
            <a:noFill/>
          </a:ln>
        </p:spPr>
      </p:pic>
      <p:sp>
        <p:nvSpPr>
          <p:cNvPr id="3" name="标题 1"/>
          <p:cNvSpPr txBox="1"/>
          <p:nvPr/>
        </p:nvSpPr>
        <p:spPr>
          <a:xfrm>
            <a:off x="0" y="12560"/>
            <a:ext cx="12192000" cy="6832878"/>
          </a:xfrm>
          <a:prstGeom prst="rect">
            <a:avLst/>
          </a:prstGeom>
          <a:solidFill>
            <a:schemeClr val="bg1">
              <a:alpha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403860" y="335280"/>
            <a:ext cx="11384280" cy="6187440"/>
          </a:xfrm>
          <a:prstGeom prst="rect">
            <a:avLst/>
          </a:prstGeom>
          <a:noFill/>
          <a:ln w="28575" cap="sq">
            <a:solidFill>
              <a:schemeClr val="accent1">
                <a:alpha val="100000"/>
              </a:schemeClr>
            </a:solidFill>
            <a:prstDash val="lgDash"/>
            <a:miter/>
          </a:ln>
        </p:spPr>
        <p:txBody>
          <a:bodyPr vert="horz" wrap="square" lIns="91440" tIns="45720" rIns="91440" bIns="45720" rtlCol="0" anchor="ctr"/>
          <a:lstStyle/>
          <a:p>
            <a:pPr algn="ctr">
              <a:lnSpc>
                <a:spcPct val="110000"/>
              </a:lnSpc>
            </a:pPr>
            <a:endParaRPr kumimoji="1" lang="zh-CN" altLang="en-US"/>
          </a:p>
        </p:txBody>
      </p:sp>
      <p:pic>
        <p:nvPicPr>
          <p:cNvPr id="6" name="图片 5"/>
          <p:cNvPicPr>
            <a:picLocks noChangeAspect="1"/>
          </p:cNvPicPr>
          <p:nvPr>
            <p:custDataLst>
              <p:tags r:id="rId2"/>
            </p:custDataLst>
          </p:nvPr>
        </p:nvPicPr>
        <p:blipFill>
          <a:blip r:embed="rId3">
            <a:alphaModFix amt="100000"/>
          </a:blip>
          <a:srcRect/>
          <a:stretch>
            <a:fillRect/>
          </a:stretch>
        </p:blipFill>
        <p:spPr>
          <a:xfrm>
            <a:off x="2571115" y="4219575"/>
            <a:ext cx="8842375" cy="963295"/>
          </a:xfrm>
          <a:prstGeom prst="rect">
            <a:avLst/>
          </a:prstGeom>
          <a:noFill/>
          <a:ln>
            <a:noFill/>
          </a:ln>
        </p:spPr>
      </p:pic>
      <p:sp>
        <p:nvSpPr>
          <p:cNvPr id="7" name="标题 1"/>
          <p:cNvSpPr txBox="1"/>
          <p:nvPr>
            <p:custDataLst>
              <p:tags r:id="rId4"/>
            </p:custDataLst>
          </p:nvPr>
        </p:nvSpPr>
        <p:spPr>
          <a:xfrm>
            <a:off x="4007485" y="4589780"/>
            <a:ext cx="6485255" cy="276860"/>
          </a:xfrm>
          <a:prstGeom prst="rect">
            <a:avLst/>
          </a:prstGeom>
          <a:noFill/>
          <a:ln>
            <a:noFill/>
          </a:ln>
        </p:spPr>
        <p:txBody>
          <a:bodyPr vert="horz" wrap="square" lIns="0" tIns="0" rIns="0" bIns="0" rtlCol="0" anchor="t"/>
          <a:lstStyle/>
          <a:p>
            <a:pPr algn="l">
              <a:lnSpc>
                <a:spcPct val="110000"/>
              </a:lnSpc>
            </a:pPr>
            <a:r>
              <a:rPr kumimoji="1" lang="zh-CN" altLang="en-US" sz="2000" b="1">
                <a:ln w="12700">
                  <a:noFill/>
                </a:ln>
                <a:solidFill>
                  <a:srgbClr val="FFFFFF">
                    <a:alpha val="100000"/>
                  </a:srgbClr>
                </a:solidFill>
                <a:latin typeface="OPPOSans R" panose="00020600040101010101" charset="-122"/>
                <a:ea typeface="OPPOSans R" panose="00020600040101010101" charset="-122"/>
                <a:cs typeface="OPPOSans R" panose="00020600040101010101" charset="-122"/>
              </a:rPr>
              <a:t>武汉东湖新技术开发区花山街社区卫生服务中心</a:t>
            </a:r>
            <a:endParaRPr kumimoji="1" lang="zh-CN" altLang="en-US" sz="2000" b="1">
              <a:ln w="12700">
                <a:noFill/>
              </a:ln>
              <a:solidFill>
                <a:srgbClr val="FFFFFF">
                  <a:alpha val="100000"/>
                </a:srgbClr>
              </a:solidFill>
              <a:latin typeface="OPPOSans R" panose="00020600040101010101" charset="-122"/>
              <a:ea typeface="OPPOSans R" panose="00020600040101010101" charset="-122"/>
              <a:cs typeface="OPPOSans R" panose="00020600040101010101" charset="-122"/>
            </a:endParaRPr>
          </a:p>
        </p:txBody>
      </p:sp>
      <p:sp>
        <p:nvSpPr>
          <p:cNvPr id="10" name="标题 1"/>
          <p:cNvSpPr txBox="1"/>
          <p:nvPr/>
        </p:nvSpPr>
        <p:spPr>
          <a:xfrm>
            <a:off x="2288609" y="2049818"/>
            <a:ext cx="7614782" cy="2215991"/>
          </a:xfrm>
          <a:prstGeom prst="rect">
            <a:avLst/>
          </a:prstGeom>
          <a:noFill/>
          <a:ln>
            <a:noFill/>
          </a:ln>
        </p:spPr>
        <p:txBody>
          <a:bodyPr vert="horz" wrap="square" lIns="0" tIns="0" rIns="0" bIns="0" rtlCol="0" anchor="ctr"/>
          <a:lstStyle/>
          <a:p>
            <a:pPr algn="ctr">
              <a:lnSpc>
                <a:spcPct val="130000"/>
              </a:lnSpc>
            </a:pPr>
            <a:r>
              <a:rPr kumimoji="1" lang="en-US" altLang="zh-CN" sz="5500">
                <a:ln w="12700">
                  <a:noFill/>
                </a:ln>
                <a:solidFill>
                  <a:srgbClr val="000000">
                    <a:alpha val="100000"/>
                  </a:srgbClr>
                </a:solidFill>
                <a:latin typeface="OPPOSans H" panose="00020600040101010101" charset="-122"/>
                <a:ea typeface="OPPOSans H" panose="00020600040101010101" charset="-122"/>
                <a:cs typeface="OPPOSans H" panose="00020600040101010101" charset="-122"/>
              </a:rPr>
              <a:t>心理疏导与康复治疗</a:t>
            </a:r>
            <a:endParaRPr kumimoji="1"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831850" y="1197730"/>
            <a:ext cx="10528300" cy="4936370"/>
          </a:xfrm>
          <a:prstGeom prst="plaque">
            <a:avLst>
              <a:gd name="adj" fmla="val 5018"/>
            </a:avLst>
          </a:prstGeom>
          <a:noFill/>
          <a:ln w="25400" cap="sq">
            <a:solidFill>
              <a:schemeClr val="accent1">
                <a:lumMod val="5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8680953" y="1649752"/>
            <a:ext cx="2325849" cy="4010518"/>
          </a:xfrm>
          <a:custGeom>
            <a:avLst/>
            <a:gdLst>
              <a:gd name="connsiteX0" fmla="*/ 136739 w 1750142"/>
              <a:gd name="connsiteY0" fmla="*/ 0 h 3057832"/>
              <a:gd name="connsiteX1" fmla="*/ 1613403 w 1750142"/>
              <a:gd name="connsiteY1" fmla="*/ 0 h 3057832"/>
              <a:gd name="connsiteX2" fmla="*/ 1750142 w 1750142"/>
              <a:gd name="connsiteY2" fmla="*/ 136739 h 3057832"/>
              <a:gd name="connsiteX3" fmla="*/ 1750142 w 1750142"/>
              <a:gd name="connsiteY3" fmla="*/ 2921093 h 3057832"/>
              <a:gd name="connsiteX4" fmla="*/ 1613403 w 1750142"/>
              <a:gd name="connsiteY4" fmla="*/ 3057832 h 3057832"/>
              <a:gd name="connsiteX5" fmla="*/ 1305961 w 1750142"/>
              <a:gd name="connsiteY5" fmla="*/ 3057832 h 3057832"/>
              <a:gd name="connsiteX6" fmla="*/ 1302950 w 1750142"/>
              <a:gd name="connsiteY6" fmla="*/ 3055778 h 3057832"/>
              <a:gd name="connsiteX7" fmla="*/ 144125 w 1750142"/>
              <a:gd name="connsiteY7" fmla="*/ 2401220 h 3057832"/>
              <a:gd name="connsiteX8" fmla="*/ 0 w 1750142"/>
              <a:gd name="connsiteY8" fmla="*/ 2376830 h 3057832"/>
              <a:gd name="connsiteX9" fmla="*/ 0 w 1750142"/>
              <a:gd name="connsiteY9" fmla="*/ 136739 h 3057832"/>
              <a:gd name="connsiteX10" fmla="*/ 136739 w 1750142"/>
              <a:gd name="connsiteY10" fmla="*/ 0 h 3057832"/>
            </a:gdLst>
            <a:ahLst/>
            <a:cxnLst/>
            <a:rect l="l" t="t" r="r" b="b"/>
            <a:pathLst>
              <a:path w="1750142" h="3057832">
                <a:moveTo>
                  <a:pt x="136739" y="0"/>
                </a:moveTo>
                <a:lnTo>
                  <a:pt x="1613403" y="0"/>
                </a:lnTo>
                <a:cubicBezTo>
                  <a:pt x="1688923" y="0"/>
                  <a:pt x="1750142" y="61220"/>
                  <a:pt x="1750142" y="136739"/>
                </a:cubicBezTo>
                <a:lnTo>
                  <a:pt x="1750142" y="2921093"/>
                </a:lnTo>
                <a:cubicBezTo>
                  <a:pt x="1750142" y="2996612"/>
                  <a:pt x="1688923" y="3057832"/>
                  <a:pt x="1613403" y="3057832"/>
                </a:cubicBezTo>
                <a:lnTo>
                  <a:pt x="1305961" y="3057832"/>
                </a:lnTo>
                <a:lnTo>
                  <a:pt x="1302950" y="3055778"/>
                </a:lnTo>
                <a:cubicBezTo>
                  <a:pt x="945250" y="2805701"/>
                  <a:pt x="559457" y="2499500"/>
                  <a:pt x="144125" y="2401220"/>
                </a:cubicBezTo>
                <a:lnTo>
                  <a:pt x="0" y="2376830"/>
                </a:lnTo>
                <a:lnTo>
                  <a:pt x="0" y="136739"/>
                </a:lnTo>
                <a:cubicBezTo>
                  <a:pt x="0" y="61220"/>
                  <a:pt x="61220" y="0"/>
                  <a:pt x="136739" y="0"/>
                </a:cubicBezTo>
                <a:close/>
              </a:path>
            </a:pathLst>
          </a:custGeom>
          <a:noFill/>
          <a:ln w="19050" cap="sq">
            <a:gradFill>
              <a:gsLst>
                <a:gs pos="0">
                  <a:schemeClr val="accent1"/>
                </a:gs>
                <a:gs pos="100000">
                  <a:schemeClr val="accent1">
                    <a:lumMod val="50000"/>
                  </a:schemeClr>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5" name="标题 1"/>
          <p:cNvSpPr txBox="1"/>
          <p:nvPr/>
        </p:nvSpPr>
        <p:spPr>
          <a:xfrm>
            <a:off x="6176184" y="1650124"/>
            <a:ext cx="2325849" cy="4007090"/>
          </a:xfrm>
          <a:custGeom>
            <a:avLst/>
            <a:gdLst>
              <a:gd name="connsiteX0" fmla="*/ 136739 w 1750142"/>
              <a:gd name="connsiteY0" fmla="*/ 0 h 3055218"/>
              <a:gd name="connsiteX1" fmla="*/ 1613403 w 1750142"/>
              <a:gd name="connsiteY1" fmla="*/ 0 h 3055218"/>
              <a:gd name="connsiteX2" fmla="*/ 1750142 w 1750142"/>
              <a:gd name="connsiteY2" fmla="*/ 136739 h 3055218"/>
              <a:gd name="connsiteX3" fmla="*/ 1750142 w 1750142"/>
              <a:gd name="connsiteY3" fmla="*/ 2387605 h 3055218"/>
              <a:gd name="connsiteX4" fmla="*/ 1729170 w 1750142"/>
              <a:gd name="connsiteY4" fmla="*/ 2390016 h 3055218"/>
              <a:gd name="connsiteX5" fmla="*/ 314327 w 1750142"/>
              <a:gd name="connsiteY5" fmla="*/ 2952250 h 3055218"/>
              <a:gd name="connsiteX6" fmla="*/ 123789 w 1750142"/>
              <a:gd name="connsiteY6" fmla="*/ 3055218 h 3055218"/>
              <a:gd name="connsiteX7" fmla="*/ 83514 w 1750142"/>
              <a:gd name="connsiteY7" fmla="*/ 3047087 h 3055218"/>
              <a:gd name="connsiteX8" fmla="*/ 0 w 1750142"/>
              <a:gd name="connsiteY8" fmla="*/ 2921093 h 3055218"/>
              <a:gd name="connsiteX9" fmla="*/ 0 w 1750142"/>
              <a:gd name="connsiteY9" fmla="*/ 136739 h 3055218"/>
              <a:gd name="connsiteX10" fmla="*/ 136739 w 1750142"/>
              <a:gd name="connsiteY10" fmla="*/ 0 h 3055218"/>
            </a:gdLst>
            <a:ahLst/>
            <a:cxnLst/>
            <a:rect l="l" t="t" r="r" b="b"/>
            <a:pathLst>
              <a:path w="1750142" h="3055218">
                <a:moveTo>
                  <a:pt x="136739" y="0"/>
                </a:moveTo>
                <a:lnTo>
                  <a:pt x="1613403" y="0"/>
                </a:lnTo>
                <a:cubicBezTo>
                  <a:pt x="1688922" y="0"/>
                  <a:pt x="1750142" y="61220"/>
                  <a:pt x="1750142" y="136739"/>
                </a:cubicBezTo>
                <a:lnTo>
                  <a:pt x="1750142" y="2387605"/>
                </a:lnTo>
                <a:lnTo>
                  <a:pt x="1729170" y="2390016"/>
                </a:lnTo>
                <a:cubicBezTo>
                  <a:pt x="1319173" y="2460100"/>
                  <a:pt x="801519" y="2696944"/>
                  <a:pt x="314327" y="2952250"/>
                </a:cubicBezTo>
                <a:lnTo>
                  <a:pt x="123789" y="3055218"/>
                </a:lnTo>
                <a:lnTo>
                  <a:pt x="83514" y="3047087"/>
                </a:lnTo>
                <a:cubicBezTo>
                  <a:pt x="34437" y="3026329"/>
                  <a:pt x="0" y="2977733"/>
                  <a:pt x="0" y="2921093"/>
                </a:cubicBezTo>
                <a:lnTo>
                  <a:pt x="0" y="136739"/>
                </a:lnTo>
                <a:cubicBezTo>
                  <a:pt x="0" y="61220"/>
                  <a:pt x="61220" y="0"/>
                  <a:pt x="136739" y="0"/>
                </a:cubicBezTo>
                <a:close/>
              </a:path>
            </a:pathLst>
          </a:custGeom>
          <a:noFill/>
          <a:ln w="19050" cap="sq">
            <a:gradFill>
              <a:gsLst>
                <a:gs pos="0">
                  <a:schemeClr val="accent1"/>
                </a:gs>
                <a:gs pos="100000">
                  <a:schemeClr val="accent1">
                    <a:lumMod val="50000"/>
                  </a:schemeClr>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6" name="标题 1"/>
          <p:cNvSpPr txBox="1"/>
          <p:nvPr/>
        </p:nvSpPr>
        <p:spPr>
          <a:xfrm>
            <a:off x="1166648" y="1650124"/>
            <a:ext cx="2325849" cy="4007090"/>
          </a:xfrm>
          <a:custGeom>
            <a:avLst/>
            <a:gdLst>
              <a:gd name="connsiteX0" fmla="*/ 136739 w 1750142"/>
              <a:gd name="connsiteY0" fmla="*/ 0 h 3055218"/>
              <a:gd name="connsiteX1" fmla="*/ 1613403 w 1750142"/>
              <a:gd name="connsiteY1" fmla="*/ 0 h 3055218"/>
              <a:gd name="connsiteX2" fmla="*/ 1750142 w 1750142"/>
              <a:gd name="connsiteY2" fmla="*/ 136739 h 3055218"/>
              <a:gd name="connsiteX3" fmla="*/ 1750142 w 1750142"/>
              <a:gd name="connsiteY3" fmla="*/ 2387605 h 3055218"/>
              <a:gd name="connsiteX4" fmla="*/ 1729170 w 1750142"/>
              <a:gd name="connsiteY4" fmla="*/ 2390016 h 3055218"/>
              <a:gd name="connsiteX5" fmla="*/ 314327 w 1750142"/>
              <a:gd name="connsiteY5" fmla="*/ 2952250 h 3055218"/>
              <a:gd name="connsiteX6" fmla="*/ 123789 w 1750142"/>
              <a:gd name="connsiteY6" fmla="*/ 3055218 h 3055218"/>
              <a:gd name="connsiteX7" fmla="*/ 83514 w 1750142"/>
              <a:gd name="connsiteY7" fmla="*/ 3047087 h 3055218"/>
              <a:gd name="connsiteX8" fmla="*/ 0 w 1750142"/>
              <a:gd name="connsiteY8" fmla="*/ 2921093 h 3055218"/>
              <a:gd name="connsiteX9" fmla="*/ 0 w 1750142"/>
              <a:gd name="connsiteY9" fmla="*/ 136739 h 3055218"/>
              <a:gd name="connsiteX10" fmla="*/ 136739 w 1750142"/>
              <a:gd name="connsiteY10" fmla="*/ 0 h 3055218"/>
            </a:gdLst>
            <a:ahLst/>
            <a:cxnLst/>
            <a:rect l="l" t="t" r="r" b="b"/>
            <a:pathLst>
              <a:path w="1750142" h="3055218">
                <a:moveTo>
                  <a:pt x="136739" y="0"/>
                </a:moveTo>
                <a:lnTo>
                  <a:pt x="1613403" y="0"/>
                </a:lnTo>
                <a:cubicBezTo>
                  <a:pt x="1688922" y="0"/>
                  <a:pt x="1750142" y="61220"/>
                  <a:pt x="1750142" y="136739"/>
                </a:cubicBezTo>
                <a:lnTo>
                  <a:pt x="1750142" y="2387605"/>
                </a:lnTo>
                <a:lnTo>
                  <a:pt x="1729170" y="2390016"/>
                </a:lnTo>
                <a:cubicBezTo>
                  <a:pt x="1319173" y="2460100"/>
                  <a:pt x="801519" y="2696944"/>
                  <a:pt x="314327" y="2952250"/>
                </a:cubicBezTo>
                <a:lnTo>
                  <a:pt x="123789" y="3055218"/>
                </a:lnTo>
                <a:lnTo>
                  <a:pt x="83514" y="3047087"/>
                </a:lnTo>
                <a:cubicBezTo>
                  <a:pt x="34437" y="3026329"/>
                  <a:pt x="0" y="2977733"/>
                  <a:pt x="0" y="2921093"/>
                </a:cubicBezTo>
                <a:lnTo>
                  <a:pt x="0" y="136739"/>
                </a:lnTo>
                <a:cubicBezTo>
                  <a:pt x="0" y="61220"/>
                  <a:pt x="61220" y="0"/>
                  <a:pt x="136739" y="0"/>
                </a:cubicBezTo>
                <a:close/>
              </a:path>
            </a:pathLst>
          </a:custGeom>
          <a:noFill/>
          <a:ln w="19050" cap="sq">
            <a:gradFill>
              <a:gsLst>
                <a:gs pos="0">
                  <a:schemeClr val="accent1"/>
                </a:gs>
                <a:gs pos="100000">
                  <a:schemeClr val="accent1">
                    <a:lumMod val="50000"/>
                  </a:schemeClr>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7" name="标题 1"/>
          <p:cNvSpPr txBox="1"/>
          <p:nvPr/>
        </p:nvSpPr>
        <p:spPr>
          <a:xfrm>
            <a:off x="3671416" y="1649752"/>
            <a:ext cx="2325849" cy="4010518"/>
          </a:xfrm>
          <a:custGeom>
            <a:avLst/>
            <a:gdLst>
              <a:gd name="connsiteX0" fmla="*/ 136739 w 1750142"/>
              <a:gd name="connsiteY0" fmla="*/ 0 h 3057832"/>
              <a:gd name="connsiteX1" fmla="*/ 1613403 w 1750142"/>
              <a:gd name="connsiteY1" fmla="*/ 0 h 3057832"/>
              <a:gd name="connsiteX2" fmla="*/ 1750142 w 1750142"/>
              <a:gd name="connsiteY2" fmla="*/ 136739 h 3057832"/>
              <a:gd name="connsiteX3" fmla="*/ 1750142 w 1750142"/>
              <a:gd name="connsiteY3" fmla="*/ 2921093 h 3057832"/>
              <a:gd name="connsiteX4" fmla="*/ 1613403 w 1750142"/>
              <a:gd name="connsiteY4" fmla="*/ 3057832 h 3057832"/>
              <a:gd name="connsiteX5" fmla="*/ 1305961 w 1750142"/>
              <a:gd name="connsiteY5" fmla="*/ 3057832 h 3057832"/>
              <a:gd name="connsiteX6" fmla="*/ 1302950 w 1750142"/>
              <a:gd name="connsiteY6" fmla="*/ 3055778 h 3057832"/>
              <a:gd name="connsiteX7" fmla="*/ 144125 w 1750142"/>
              <a:gd name="connsiteY7" fmla="*/ 2401220 h 3057832"/>
              <a:gd name="connsiteX8" fmla="*/ 0 w 1750142"/>
              <a:gd name="connsiteY8" fmla="*/ 2376830 h 3057832"/>
              <a:gd name="connsiteX9" fmla="*/ 0 w 1750142"/>
              <a:gd name="connsiteY9" fmla="*/ 136739 h 3057832"/>
              <a:gd name="connsiteX10" fmla="*/ 136739 w 1750142"/>
              <a:gd name="connsiteY10" fmla="*/ 0 h 3057832"/>
            </a:gdLst>
            <a:ahLst/>
            <a:cxnLst/>
            <a:rect l="l" t="t" r="r" b="b"/>
            <a:pathLst>
              <a:path w="1750142" h="3057832">
                <a:moveTo>
                  <a:pt x="136739" y="0"/>
                </a:moveTo>
                <a:lnTo>
                  <a:pt x="1613403" y="0"/>
                </a:lnTo>
                <a:cubicBezTo>
                  <a:pt x="1688923" y="0"/>
                  <a:pt x="1750142" y="61220"/>
                  <a:pt x="1750142" y="136739"/>
                </a:cubicBezTo>
                <a:lnTo>
                  <a:pt x="1750142" y="2921093"/>
                </a:lnTo>
                <a:cubicBezTo>
                  <a:pt x="1750142" y="2996612"/>
                  <a:pt x="1688923" y="3057832"/>
                  <a:pt x="1613403" y="3057832"/>
                </a:cubicBezTo>
                <a:lnTo>
                  <a:pt x="1305961" y="3057832"/>
                </a:lnTo>
                <a:lnTo>
                  <a:pt x="1302950" y="3055778"/>
                </a:lnTo>
                <a:cubicBezTo>
                  <a:pt x="945250" y="2805701"/>
                  <a:pt x="559457" y="2499500"/>
                  <a:pt x="144125" y="2401220"/>
                </a:cubicBezTo>
                <a:lnTo>
                  <a:pt x="0" y="2376830"/>
                </a:lnTo>
                <a:lnTo>
                  <a:pt x="0" y="136739"/>
                </a:lnTo>
                <a:cubicBezTo>
                  <a:pt x="0" y="61220"/>
                  <a:pt x="61220" y="0"/>
                  <a:pt x="136739" y="0"/>
                </a:cubicBezTo>
                <a:close/>
              </a:path>
            </a:pathLst>
          </a:custGeom>
          <a:noFill/>
          <a:ln w="19050" cap="sq">
            <a:gradFill>
              <a:gsLst>
                <a:gs pos="0">
                  <a:schemeClr val="accent1"/>
                </a:gs>
                <a:gs pos="100000">
                  <a:schemeClr val="accent1">
                    <a:lumMod val="50000"/>
                  </a:schemeClr>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8" name="标题 1"/>
          <p:cNvSpPr txBox="1"/>
          <p:nvPr/>
        </p:nvSpPr>
        <p:spPr>
          <a:xfrm>
            <a:off x="11161713" y="1197729"/>
            <a:ext cx="198437" cy="198437"/>
          </a:xfrm>
          <a:prstGeom prst="plaque">
            <a:avLst>
              <a:gd name="adj" fmla="val 50000"/>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11161713" y="5935663"/>
            <a:ext cx="198437" cy="198437"/>
          </a:xfrm>
          <a:prstGeom prst="plaque">
            <a:avLst>
              <a:gd name="adj" fmla="val 50000"/>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831850" y="5935663"/>
            <a:ext cx="198437" cy="198437"/>
          </a:xfrm>
          <a:prstGeom prst="plaque">
            <a:avLst>
              <a:gd name="adj" fmla="val 50000"/>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831850" y="1197729"/>
            <a:ext cx="198437" cy="198437"/>
          </a:xfrm>
          <a:prstGeom prst="plaque">
            <a:avLst>
              <a:gd name="adj" fmla="val 50000"/>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1268028" y="2319829"/>
            <a:ext cx="2123089" cy="2371558"/>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000000">
                    <a:alpha val="100000"/>
                  </a:srgbClr>
                </a:solidFill>
                <a:latin typeface="Source Han Sans" panose="020B0500000000000000" charset="-122"/>
                <a:ea typeface="Source Han Sans" panose="020B0500000000000000" charset="-122"/>
                <a:cs typeface="Source Han Sans" panose="020B0500000000000000" charset="-122"/>
              </a:rPr>
              <a:t>CBT通过改变负面思维和行为模式缓解症状，如帮助抑郁症患者调整消极思维。
CBT强调行为改变，通过作业练习巩固效果，如让患者每天记录积极事件。</a:t>
            </a:r>
            <a:endParaRPr kumimoji="1" lang="zh-CN" altLang="en-US"/>
          </a:p>
        </p:txBody>
      </p:sp>
      <p:sp>
        <p:nvSpPr>
          <p:cNvPr id="13" name="标题 1"/>
          <p:cNvSpPr txBox="1"/>
          <p:nvPr/>
        </p:nvSpPr>
        <p:spPr>
          <a:xfrm>
            <a:off x="1268028" y="1744717"/>
            <a:ext cx="2123089" cy="564601"/>
          </a:xfrm>
          <a:prstGeom prst="rect">
            <a:avLst/>
          </a:prstGeom>
          <a:noFill/>
          <a:ln>
            <a:noFill/>
          </a:ln>
        </p:spPr>
        <p:txBody>
          <a:bodyPr vert="horz" wrap="square" lIns="0" tIns="0" rIns="0" bIns="0" rtlCol="0" anchor="ctr"/>
          <a:lstStyle/>
          <a:p>
            <a:pPr algn="ctr">
              <a:lnSpc>
                <a:spcPct val="100000"/>
              </a:lnSpc>
            </a:pPr>
            <a:r>
              <a:rPr kumimoji="1" lang="en-US" altLang="zh-CN" sz="1600">
                <a:ln w="12700">
                  <a:noFill/>
                </a:ln>
                <a:gradFill>
                  <a:gsLst>
                    <a:gs pos="20000">
                      <a:srgbClr val="659D76">
                        <a:alpha val="100000"/>
                      </a:srgbClr>
                    </a:gs>
                    <a:gs pos="100000">
                      <a:srgbClr val="324F3B">
                        <a:alpha val="100000"/>
                      </a:srgbClr>
                    </a:gs>
                  </a:gsLst>
                  <a:lin ang="5400000" scaled="0"/>
                </a:gradFill>
                <a:latin typeface="Source Han Sans CN Bold" panose="020B0800000000000000" charset="-122"/>
                <a:ea typeface="Source Han Sans CN Bold" panose="020B0800000000000000" charset="-122"/>
                <a:cs typeface="Source Han Sans CN Bold" panose="020B0800000000000000" charset="-122"/>
              </a:rPr>
              <a:t>认知行为疗法（CBT）</a:t>
            </a:r>
            <a:endParaRPr kumimoji="1" lang="zh-CN" altLang="en-US"/>
          </a:p>
        </p:txBody>
      </p:sp>
      <p:sp>
        <p:nvSpPr>
          <p:cNvPr id="14" name="标题 1"/>
          <p:cNvSpPr txBox="1"/>
          <p:nvPr/>
        </p:nvSpPr>
        <p:spPr>
          <a:xfrm>
            <a:off x="2043234" y="4929220"/>
            <a:ext cx="572676" cy="572676"/>
          </a:xfrm>
          <a:prstGeom prst="ellipse">
            <a:avLst/>
          </a:prstGeom>
          <a:gradFill>
            <a:gsLst>
              <a:gs pos="0">
                <a:schemeClr val="accent1"/>
              </a:gs>
              <a:gs pos="100000">
                <a:schemeClr val="accent1">
                  <a:lumMod val="50000"/>
                </a:schemeClr>
              </a:gs>
            </a:gsLst>
            <a:lin ang="5400000" scaled="0"/>
          </a:gradFill>
          <a:ln w="12700" cap="sq">
            <a:noFill/>
            <a:miter/>
          </a:ln>
          <a:effectLst>
            <a:outerShdw blurRad="25400" dist="38100" dir="3600000" algn="ctr" rotWithShape="0">
              <a:srgbClr val="5579B7">
                <a:alpha val="50000"/>
              </a:srgbClr>
            </a:outerShdw>
          </a:effectLst>
        </p:spPr>
        <p:txBody>
          <a:bodyPr vert="horz" wrap="square" lIns="91440" tIns="45720" rIns="91440" bIns="45720" rtlCol="0" anchor="ctr"/>
          <a:lstStyle/>
          <a:p>
            <a:pPr algn="ctr">
              <a:lnSpc>
                <a:spcPct val="100000"/>
              </a:lnSpc>
            </a:pPr>
            <a:endParaRPr kumimoji="1" lang="zh-CN" altLang="en-US"/>
          </a:p>
        </p:txBody>
      </p:sp>
      <p:sp>
        <p:nvSpPr>
          <p:cNvPr id="15" name="标题 1"/>
          <p:cNvSpPr txBox="1"/>
          <p:nvPr/>
        </p:nvSpPr>
        <p:spPr>
          <a:xfrm>
            <a:off x="3772796" y="1744717"/>
            <a:ext cx="2123089" cy="564601"/>
          </a:xfrm>
          <a:prstGeom prst="rect">
            <a:avLst/>
          </a:prstGeom>
          <a:noFill/>
          <a:ln>
            <a:noFill/>
          </a:ln>
        </p:spPr>
        <p:txBody>
          <a:bodyPr vert="horz" wrap="square" lIns="0" tIns="0" rIns="0" bIns="0" rtlCol="0" anchor="ctr"/>
          <a:lstStyle/>
          <a:p>
            <a:pPr algn="ctr">
              <a:lnSpc>
                <a:spcPct val="100000"/>
              </a:lnSpc>
            </a:pPr>
            <a:r>
              <a:rPr kumimoji="1" lang="en-US" altLang="zh-CN" sz="1600">
                <a:ln w="12700">
                  <a:noFill/>
                </a:ln>
                <a:gradFill>
                  <a:gsLst>
                    <a:gs pos="20000">
                      <a:srgbClr val="659D76">
                        <a:alpha val="100000"/>
                      </a:srgbClr>
                    </a:gs>
                    <a:gs pos="100000">
                      <a:srgbClr val="324F3B">
                        <a:alpha val="100000"/>
                      </a:srgbClr>
                    </a:gs>
                  </a:gsLst>
                  <a:lin ang="5400000" scaled="0"/>
                </a:gradFill>
                <a:latin typeface="Source Han Sans CN Bold" panose="020B0800000000000000" charset="-122"/>
                <a:ea typeface="Source Han Sans CN Bold" panose="020B0800000000000000" charset="-122"/>
                <a:cs typeface="Source Han Sans CN Bold" panose="020B0800000000000000" charset="-122"/>
              </a:rPr>
              <a:t>精神分析</a:t>
            </a:r>
            <a:endParaRPr kumimoji="1" lang="zh-CN" altLang="en-US"/>
          </a:p>
        </p:txBody>
      </p:sp>
      <p:sp>
        <p:nvSpPr>
          <p:cNvPr id="16" name="标题 1"/>
          <p:cNvSpPr txBox="1"/>
          <p:nvPr/>
        </p:nvSpPr>
        <p:spPr>
          <a:xfrm>
            <a:off x="4548002" y="4921538"/>
            <a:ext cx="572676" cy="572676"/>
          </a:xfrm>
          <a:prstGeom prst="ellipse">
            <a:avLst/>
          </a:prstGeom>
          <a:gradFill>
            <a:gsLst>
              <a:gs pos="0">
                <a:schemeClr val="accent1"/>
              </a:gs>
              <a:gs pos="100000">
                <a:schemeClr val="accent1">
                  <a:lumMod val="50000"/>
                </a:schemeClr>
              </a:gs>
            </a:gsLst>
            <a:lin ang="5400000" scaled="0"/>
          </a:gradFill>
          <a:ln w="12700" cap="sq">
            <a:noFill/>
            <a:miter/>
          </a:ln>
          <a:effectLst>
            <a:outerShdw blurRad="25400" dist="38100" dir="3600000" algn="ctr" rotWithShape="0">
              <a:srgbClr val="5579B7">
                <a:alpha val="50000"/>
              </a:srgbClr>
            </a:outerShdw>
          </a:effectLst>
        </p:spPr>
        <p:txBody>
          <a:bodyPr vert="horz" wrap="square" lIns="91440" tIns="45720" rIns="91440" bIns="45720" rtlCol="0" anchor="ctr"/>
          <a:lstStyle/>
          <a:p>
            <a:pPr algn="ctr">
              <a:lnSpc>
                <a:spcPct val="100000"/>
              </a:lnSpc>
            </a:pPr>
            <a:endParaRPr kumimoji="1" lang="zh-CN" altLang="en-US"/>
          </a:p>
        </p:txBody>
      </p:sp>
      <p:sp>
        <p:nvSpPr>
          <p:cNvPr id="17" name="标题 1"/>
          <p:cNvSpPr txBox="1"/>
          <p:nvPr/>
        </p:nvSpPr>
        <p:spPr>
          <a:xfrm>
            <a:off x="3772796" y="2319829"/>
            <a:ext cx="2123089" cy="2371557"/>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000000">
                    <a:alpha val="100000"/>
                  </a:srgbClr>
                </a:solidFill>
                <a:latin typeface="Source Han Sans" panose="020B0500000000000000" charset="-122"/>
                <a:ea typeface="Source Han Sans" panose="020B0500000000000000" charset="-122"/>
                <a:cs typeface="Source Han Sans" panose="020B0500000000000000" charset="-122"/>
              </a:rPr>
              <a:t>精神分析通过探索潜意识解决心理冲突，如分析童年经历对当前情绪的影响。
精神分析注重长期治疗，帮助个体深入理解自我，如每周进行一次咨询。</a:t>
            </a:r>
            <a:endParaRPr kumimoji="1" lang="zh-CN" altLang="en-US"/>
          </a:p>
        </p:txBody>
      </p:sp>
      <p:sp>
        <p:nvSpPr>
          <p:cNvPr id="18" name="标题 1"/>
          <p:cNvSpPr txBox="1"/>
          <p:nvPr/>
        </p:nvSpPr>
        <p:spPr>
          <a:xfrm>
            <a:off x="6277564" y="2319829"/>
            <a:ext cx="2123089" cy="2371558"/>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000000">
                    <a:alpha val="100000"/>
                  </a:srgbClr>
                </a:solidFill>
                <a:latin typeface="Source Han Sans" panose="020B0500000000000000" charset="-122"/>
                <a:ea typeface="Source Han Sans" panose="020B0500000000000000" charset="-122"/>
                <a:cs typeface="Source Han Sans" panose="020B0500000000000000" charset="-122"/>
              </a:rPr>
              <a:t>人本主义疗法强调自我实现和个人成长，如帮助个体发现自身潜能。
人本主义疗法注重真诚关系，让个体感受到被接纳，如咨询师真诚陪伴。</a:t>
            </a:r>
            <a:endParaRPr kumimoji="1" lang="zh-CN" altLang="en-US"/>
          </a:p>
        </p:txBody>
      </p:sp>
      <p:sp>
        <p:nvSpPr>
          <p:cNvPr id="19" name="标题 1"/>
          <p:cNvSpPr txBox="1"/>
          <p:nvPr/>
        </p:nvSpPr>
        <p:spPr>
          <a:xfrm>
            <a:off x="6277564" y="1744717"/>
            <a:ext cx="2123089" cy="564601"/>
          </a:xfrm>
          <a:prstGeom prst="rect">
            <a:avLst/>
          </a:prstGeom>
          <a:noFill/>
          <a:ln>
            <a:noFill/>
          </a:ln>
        </p:spPr>
        <p:txBody>
          <a:bodyPr vert="horz" wrap="square" lIns="0" tIns="0" rIns="0" bIns="0" rtlCol="0" anchor="ctr"/>
          <a:lstStyle/>
          <a:p>
            <a:pPr algn="ctr">
              <a:lnSpc>
                <a:spcPct val="100000"/>
              </a:lnSpc>
            </a:pPr>
            <a:r>
              <a:rPr kumimoji="1" lang="en-US" altLang="zh-CN" sz="1600">
                <a:ln w="12700">
                  <a:noFill/>
                </a:ln>
                <a:gradFill>
                  <a:gsLst>
                    <a:gs pos="20000">
                      <a:srgbClr val="659D76">
                        <a:alpha val="100000"/>
                      </a:srgbClr>
                    </a:gs>
                    <a:gs pos="100000">
                      <a:srgbClr val="324F3B">
                        <a:alpha val="100000"/>
                      </a:srgbClr>
                    </a:gs>
                  </a:gsLst>
                  <a:lin ang="5400000" scaled="0"/>
                </a:gradFill>
                <a:latin typeface="Source Han Sans CN Bold" panose="020B0800000000000000" charset="-122"/>
                <a:ea typeface="Source Han Sans CN Bold" panose="020B0800000000000000" charset="-122"/>
                <a:cs typeface="Source Han Sans CN Bold" panose="020B0800000000000000" charset="-122"/>
              </a:rPr>
              <a:t>人本主义疗法</a:t>
            </a:r>
            <a:endParaRPr kumimoji="1" lang="zh-CN" altLang="en-US"/>
          </a:p>
        </p:txBody>
      </p:sp>
      <p:sp>
        <p:nvSpPr>
          <p:cNvPr id="20" name="标题 1"/>
          <p:cNvSpPr txBox="1"/>
          <p:nvPr/>
        </p:nvSpPr>
        <p:spPr>
          <a:xfrm>
            <a:off x="7052770" y="4929220"/>
            <a:ext cx="572676" cy="572676"/>
          </a:xfrm>
          <a:prstGeom prst="ellipse">
            <a:avLst/>
          </a:prstGeom>
          <a:gradFill>
            <a:gsLst>
              <a:gs pos="0">
                <a:schemeClr val="accent1"/>
              </a:gs>
              <a:gs pos="100000">
                <a:schemeClr val="accent1">
                  <a:lumMod val="50000"/>
                </a:schemeClr>
              </a:gs>
            </a:gsLst>
            <a:lin ang="5400000" scaled="0"/>
          </a:gradFill>
          <a:ln w="12700" cap="sq">
            <a:noFill/>
            <a:miter/>
          </a:ln>
          <a:effectLst>
            <a:outerShdw blurRad="25400" dist="38100" dir="3600000" algn="ctr" rotWithShape="0">
              <a:srgbClr val="5579B7">
                <a:alpha val="50000"/>
              </a:srgbClr>
            </a:outerShdw>
          </a:effectLst>
        </p:spPr>
        <p:txBody>
          <a:bodyPr vert="horz" wrap="square" lIns="91440" tIns="45720" rIns="91440" bIns="45720" rtlCol="0" anchor="ctr"/>
          <a:lstStyle/>
          <a:p>
            <a:pPr algn="ctr">
              <a:lnSpc>
                <a:spcPct val="100000"/>
              </a:lnSpc>
            </a:pPr>
            <a:endParaRPr kumimoji="1" lang="zh-CN" altLang="en-US"/>
          </a:p>
        </p:txBody>
      </p:sp>
      <p:sp>
        <p:nvSpPr>
          <p:cNvPr id="21" name="标题 1"/>
          <p:cNvSpPr txBox="1"/>
          <p:nvPr/>
        </p:nvSpPr>
        <p:spPr>
          <a:xfrm>
            <a:off x="8782333" y="1744717"/>
            <a:ext cx="2123089" cy="564601"/>
          </a:xfrm>
          <a:prstGeom prst="rect">
            <a:avLst/>
          </a:prstGeom>
          <a:noFill/>
          <a:ln>
            <a:noFill/>
          </a:ln>
        </p:spPr>
        <p:txBody>
          <a:bodyPr vert="horz" wrap="square" lIns="0" tIns="0" rIns="0" bIns="0" rtlCol="0" anchor="ctr"/>
          <a:lstStyle/>
          <a:p>
            <a:pPr algn="ctr">
              <a:lnSpc>
                <a:spcPct val="100000"/>
              </a:lnSpc>
            </a:pPr>
            <a:r>
              <a:rPr kumimoji="1" lang="en-US" altLang="zh-CN" sz="1600">
                <a:ln w="12700">
                  <a:noFill/>
                </a:ln>
                <a:gradFill>
                  <a:gsLst>
                    <a:gs pos="20000">
                      <a:srgbClr val="659D76">
                        <a:alpha val="100000"/>
                      </a:srgbClr>
                    </a:gs>
                    <a:gs pos="100000">
                      <a:srgbClr val="324F3B">
                        <a:alpha val="100000"/>
                      </a:srgbClr>
                    </a:gs>
                  </a:gsLst>
                  <a:lin ang="5400000" scaled="0"/>
                </a:gradFill>
                <a:latin typeface="Source Han Sans CN Bold" panose="020B0800000000000000" charset="-122"/>
                <a:ea typeface="Source Han Sans CN Bold" panose="020B0800000000000000" charset="-122"/>
                <a:cs typeface="Source Han Sans CN Bold" panose="020B0800000000000000" charset="-122"/>
              </a:rPr>
              <a:t>正念疗法</a:t>
            </a:r>
            <a:endParaRPr kumimoji="1" lang="zh-CN" altLang="en-US"/>
          </a:p>
        </p:txBody>
      </p:sp>
      <p:sp>
        <p:nvSpPr>
          <p:cNvPr id="22" name="标题 1"/>
          <p:cNvSpPr txBox="1"/>
          <p:nvPr/>
        </p:nvSpPr>
        <p:spPr>
          <a:xfrm>
            <a:off x="9557539" y="4921538"/>
            <a:ext cx="572676" cy="572676"/>
          </a:xfrm>
          <a:prstGeom prst="ellipse">
            <a:avLst/>
          </a:prstGeom>
          <a:gradFill>
            <a:gsLst>
              <a:gs pos="0">
                <a:schemeClr val="accent1"/>
              </a:gs>
              <a:gs pos="100000">
                <a:schemeClr val="accent1">
                  <a:lumMod val="50000"/>
                </a:schemeClr>
              </a:gs>
            </a:gsLst>
            <a:lin ang="5400000" scaled="0"/>
          </a:gradFill>
          <a:ln w="12700" cap="sq">
            <a:noFill/>
            <a:miter/>
          </a:ln>
          <a:effectLst>
            <a:outerShdw blurRad="25400" dist="38100" dir="3600000" algn="ctr" rotWithShape="0">
              <a:srgbClr val="5579B7">
                <a:alpha val="50000"/>
              </a:srgbClr>
            </a:outerShdw>
          </a:effectLst>
        </p:spPr>
        <p:txBody>
          <a:bodyPr vert="horz" wrap="square" lIns="91440" tIns="45720" rIns="91440" bIns="45720" rtlCol="0" anchor="ctr"/>
          <a:lstStyle/>
          <a:p>
            <a:pPr algn="ctr">
              <a:lnSpc>
                <a:spcPct val="100000"/>
              </a:lnSpc>
            </a:pPr>
            <a:endParaRPr kumimoji="1" lang="zh-CN" altLang="en-US"/>
          </a:p>
        </p:txBody>
      </p:sp>
      <p:sp>
        <p:nvSpPr>
          <p:cNvPr id="23" name="标题 1"/>
          <p:cNvSpPr txBox="1"/>
          <p:nvPr/>
        </p:nvSpPr>
        <p:spPr>
          <a:xfrm>
            <a:off x="8782333" y="2319829"/>
            <a:ext cx="2123089" cy="2371557"/>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000000">
                    <a:alpha val="100000"/>
                  </a:srgbClr>
                </a:solidFill>
                <a:latin typeface="Source Han Sans" panose="020B0500000000000000" charset="-122"/>
                <a:ea typeface="Source Han Sans" panose="020B0500000000000000" charset="-122"/>
                <a:cs typeface="Source Han Sans" panose="020B0500000000000000" charset="-122"/>
              </a:rPr>
              <a:t>正念疗法通过冥想和放松减轻压力和焦虑，如每天练习正念冥想。
正念疗法帮助个体专注当下，减少对过去的纠结，如在焦虑时练习正念呼吸。</a:t>
            </a:r>
            <a:endParaRPr kumimoji="1" lang="zh-CN" altLang="en-US"/>
          </a:p>
        </p:txBody>
      </p:sp>
      <p:sp>
        <p:nvSpPr>
          <p:cNvPr id="24" name="标题 1"/>
          <p:cNvSpPr txBox="1"/>
          <p:nvPr/>
        </p:nvSpPr>
        <p:spPr>
          <a:xfrm>
            <a:off x="2016806" y="5030892"/>
            <a:ext cx="625533" cy="369332"/>
          </a:xfrm>
          <a:prstGeom prst="rect">
            <a:avLst/>
          </a:prstGeom>
          <a:noFill/>
          <a:ln cap="sq">
            <a:noFill/>
          </a:ln>
          <a:effectLst/>
        </p:spPr>
        <p:txBody>
          <a:bodyPr vert="horz" wrap="square" lIns="0" tIns="0" rIns="0" bIns="0" rtlCol="0" anchor="ctr"/>
          <a:lstStyle/>
          <a:p>
            <a:pPr algn="ctr">
              <a:lnSpc>
                <a:spcPct val="100000"/>
              </a:lnSpc>
            </a:pPr>
            <a:r>
              <a:rPr kumimoji="1" lang="en-US" altLang="zh-CN" sz="24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01</a:t>
            </a:r>
            <a:endParaRPr kumimoji="1" lang="zh-CN" altLang="en-US"/>
          </a:p>
        </p:txBody>
      </p:sp>
      <p:sp>
        <p:nvSpPr>
          <p:cNvPr id="25" name="标题 1"/>
          <p:cNvSpPr txBox="1"/>
          <p:nvPr/>
        </p:nvSpPr>
        <p:spPr>
          <a:xfrm>
            <a:off x="4526982" y="5030892"/>
            <a:ext cx="625533" cy="369332"/>
          </a:xfrm>
          <a:prstGeom prst="rect">
            <a:avLst/>
          </a:prstGeom>
          <a:noFill/>
          <a:ln cap="sq">
            <a:noFill/>
          </a:ln>
          <a:effectLst/>
        </p:spPr>
        <p:txBody>
          <a:bodyPr vert="horz" wrap="square" lIns="0" tIns="0" rIns="0" bIns="0" rtlCol="0" anchor="ctr"/>
          <a:lstStyle/>
          <a:p>
            <a:pPr algn="ctr">
              <a:lnSpc>
                <a:spcPct val="100000"/>
              </a:lnSpc>
            </a:pPr>
            <a:r>
              <a:rPr kumimoji="1" lang="en-US" altLang="zh-CN" sz="24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02</a:t>
            </a:r>
            <a:endParaRPr kumimoji="1" lang="zh-CN" altLang="en-US"/>
          </a:p>
        </p:txBody>
      </p:sp>
      <p:sp>
        <p:nvSpPr>
          <p:cNvPr id="26" name="标题 1"/>
          <p:cNvSpPr txBox="1"/>
          <p:nvPr/>
        </p:nvSpPr>
        <p:spPr>
          <a:xfrm>
            <a:off x="7044706" y="5036067"/>
            <a:ext cx="625533" cy="369332"/>
          </a:xfrm>
          <a:prstGeom prst="rect">
            <a:avLst/>
          </a:prstGeom>
          <a:noFill/>
          <a:ln cap="sq">
            <a:noFill/>
          </a:ln>
          <a:effectLst/>
        </p:spPr>
        <p:txBody>
          <a:bodyPr vert="horz" wrap="square" lIns="0" tIns="0" rIns="0" bIns="0" rtlCol="0" anchor="ctr"/>
          <a:lstStyle/>
          <a:p>
            <a:pPr algn="ctr">
              <a:lnSpc>
                <a:spcPct val="100000"/>
              </a:lnSpc>
            </a:pPr>
            <a:r>
              <a:rPr kumimoji="1" lang="en-US" altLang="zh-CN" sz="24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a:t>
            </a:r>
            <a:r>
              <a:rPr kumimoji="1" lang="en-US" altLang="zh-CN" sz="24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3</a:t>
            </a:r>
            <a:endParaRPr kumimoji="1" lang="zh-CN" altLang="en-US"/>
          </a:p>
        </p:txBody>
      </p:sp>
      <p:sp>
        <p:nvSpPr>
          <p:cNvPr id="27" name="标题 1"/>
          <p:cNvSpPr txBox="1"/>
          <p:nvPr/>
        </p:nvSpPr>
        <p:spPr>
          <a:xfrm>
            <a:off x="9531110" y="5041323"/>
            <a:ext cx="625533" cy="369332"/>
          </a:xfrm>
          <a:prstGeom prst="rect">
            <a:avLst/>
          </a:prstGeom>
          <a:noFill/>
          <a:ln cap="sq">
            <a:noFill/>
          </a:ln>
          <a:effectLst/>
        </p:spPr>
        <p:txBody>
          <a:bodyPr vert="horz" wrap="square" lIns="0" tIns="0" rIns="0" bIns="0" rtlCol="0" anchor="ctr"/>
          <a:lstStyle/>
          <a:p>
            <a:pPr algn="ctr">
              <a:lnSpc>
                <a:spcPct val="100000"/>
              </a:lnSpc>
            </a:pPr>
            <a:r>
              <a:rPr kumimoji="1" lang="en-US" altLang="zh-CN" sz="24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04</a:t>
            </a:r>
            <a:endParaRPr kumimoji="1" lang="zh-CN" altLang="en-US"/>
          </a:p>
        </p:txBody>
      </p:sp>
      <p:sp>
        <p:nvSpPr>
          <p:cNvPr id="28" name="标题 1"/>
          <p:cNvSpPr txBox="1"/>
          <p:nvPr/>
        </p:nvSpPr>
        <p:spPr>
          <a:xfrm>
            <a:off x="946402" y="222875"/>
            <a:ext cx="10559797"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000000">
                    <a:alpha val="100000"/>
                  </a:srgbClr>
                </a:solidFill>
                <a:latin typeface="Source Han Sans CN Bold" panose="020B0800000000000000" charset="-122"/>
                <a:ea typeface="Source Han Sans CN Bold" panose="020B0800000000000000" charset="-122"/>
                <a:cs typeface="Source Han Sans CN Bold" panose="020B0800000000000000" charset="-122"/>
              </a:rPr>
              <a:t>心理治疗</a:t>
            </a:r>
            <a:endParaRPr kumimoji="1" lang="zh-CN" altLang="en-US"/>
          </a:p>
        </p:txBody>
      </p:sp>
      <p:sp>
        <p:nvSpPr>
          <p:cNvPr id="29" name="标题 1"/>
          <p:cNvSpPr txBox="1"/>
          <p:nvPr/>
        </p:nvSpPr>
        <p:spPr>
          <a:xfrm>
            <a:off x="0" y="0"/>
            <a:ext cx="648956" cy="568960"/>
          </a:xfrm>
          <a:custGeom>
            <a:avLst/>
            <a:gdLst>
              <a:gd name="connsiteX0" fmla="*/ 0 w 648956"/>
              <a:gd name="connsiteY0" fmla="*/ 0 h 568960"/>
              <a:gd name="connsiteX1" fmla="*/ 648956 w 648956"/>
              <a:gd name="connsiteY1" fmla="*/ 0 h 568960"/>
              <a:gd name="connsiteX2" fmla="*/ 638828 w 648956"/>
              <a:gd name="connsiteY2" fmla="*/ 100469 h 568960"/>
              <a:gd name="connsiteX3" fmla="*/ 64008 w 648956"/>
              <a:gd name="connsiteY3" fmla="*/ 568960 h 568960"/>
              <a:gd name="connsiteX4" fmla="*/ 0 w 648956"/>
              <a:gd name="connsiteY4" fmla="*/ 562508 h 568960"/>
            </a:gdLst>
            <a:ahLst/>
            <a:cxnLst/>
            <a:rect l="l" t="t" r="r" b="b"/>
            <a:pathLst>
              <a:path w="648956" h="568960">
                <a:moveTo>
                  <a:pt x="0" y="0"/>
                </a:moveTo>
                <a:lnTo>
                  <a:pt x="648956" y="0"/>
                </a:lnTo>
                <a:lnTo>
                  <a:pt x="638828" y="100469"/>
                </a:lnTo>
                <a:cubicBezTo>
                  <a:pt x="584117" y="367837"/>
                  <a:pt x="347550" y="568960"/>
                  <a:pt x="64008" y="568960"/>
                </a:cubicBezTo>
                <a:lnTo>
                  <a:pt x="0" y="562508"/>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0" name="标题 1"/>
          <p:cNvSpPr txBox="1"/>
          <p:nvPr/>
        </p:nvSpPr>
        <p:spPr>
          <a:xfrm>
            <a:off x="566457" y="434340"/>
            <a:ext cx="135054" cy="135054"/>
          </a:xfrm>
          <a:prstGeom prst="ellipse">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标题 17"/>
          <p:cNvSpPr>
            <a:spLocks noGrp="1"/>
          </p:cNvSpPr>
          <p:nvPr>
            <p:ph type="title"/>
            <p:custDataLst>
              <p:tags r:id="rId1"/>
            </p:custDataLst>
          </p:nvPr>
        </p:nvSpPr>
        <p:spPr/>
        <p:txBody>
          <a:bodyPr/>
          <a:lstStyle/>
          <a:p>
            <a:r>
              <a:rPr lang="zh-CN" altLang="en-US"/>
              <a:t>药物治疗</a:t>
            </a:r>
            <a:endParaRPr lang="zh-CN" altLang="en-US"/>
          </a:p>
        </p:txBody>
      </p:sp>
      <p:sp>
        <p:nvSpPr>
          <p:cNvPr id="3" name="剪去对角的矩形 2"/>
          <p:cNvSpPr/>
          <p:nvPr>
            <p:custDataLst>
              <p:tags r:id="rId2"/>
            </p:custDataLst>
          </p:nvPr>
        </p:nvSpPr>
        <p:spPr>
          <a:xfrm>
            <a:off x="8012430" y="1141095"/>
            <a:ext cx="3296285" cy="5153660"/>
          </a:xfrm>
          <a:prstGeom prst="snip2DiagRect">
            <a:avLst/>
          </a:prstGeom>
          <a:noFill/>
          <a:ln>
            <a:solidFill>
              <a:schemeClr val="accent1">
                <a:alpha val="2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2" name="图片 1" descr="E:/Users/admin/Desktop/300.bmp300"/>
          <p:cNvPicPr>
            <a:picLocks noChangeAspect="1"/>
          </p:cNvPicPr>
          <p:nvPr>
            <p:custDataLst>
              <p:tags r:id="rId3"/>
            </p:custDataLst>
          </p:nvPr>
        </p:nvPicPr>
        <p:blipFill>
          <a:blip r:embed="rId4"/>
          <a:srcRect l="28684" r="28684"/>
          <a:stretch>
            <a:fillRect/>
          </a:stretch>
        </p:blipFill>
        <p:spPr>
          <a:xfrm>
            <a:off x="7935595" y="1222375"/>
            <a:ext cx="3296285" cy="5153660"/>
          </a:xfrm>
          <a:custGeom>
            <a:avLst/>
            <a:gdLst/>
            <a:ahLst/>
            <a:cxnLst>
              <a:cxn ang="3">
                <a:pos x="hc" y="t"/>
              </a:cxn>
              <a:cxn ang="cd2">
                <a:pos x="l" y="vc"/>
              </a:cxn>
              <a:cxn ang="cd4">
                <a:pos x="hc" y="b"/>
              </a:cxn>
              <a:cxn ang="0">
                <a:pos x="r" y="vc"/>
              </a:cxn>
            </a:cxnLst>
            <a:rect l="l" t="t" r="r" b="b"/>
            <a:pathLst>
              <a:path w="5191" h="8116">
                <a:moveTo>
                  <a:pt x="0" y="0"/>
                </a:moveTo>
                <a:lnTo>
                  <a:pt x="4326" y="0"/>
                </a:lnTo>
                <a:lnTo>
                  <a:pt x="5191" y="865"/>
                </a:lnTo>
                <a:lnTo>
                  <a:pt x="5191" y="8116"/>
                </a:lnTo>
                <a:lnTo>
                  <a:pt x="865" y="8116"/>
                </a:lnTo>
                <a:lnTo>
                  <a:pt x="0" y="7251"/>
                </a:lnTo>
                <a:lnTo>
                  <a:pt x="0" y="0"/>
                </a:lnTo>
                <a:close/>
              </a:path>
            </a:pathLst>
          </a:custGeom>
          <a:solidFill>
            <a:schemeClr val="accent1"/>
          </a:solidFill>
          <a:ln w="6350">
            <a:gradFill>
              <a:gsLst>
                <a:gs pos="52000">
                  <a:schemeClr val="accent1">
                    <a:alpha val="0"/>
                  </a:schemeClr>
                </a:gs>
                <a:gs pos="0">
                  <a:schemeClr val="accent1"/>
                </a:gs>
                <a:gs pos="100000">
                  <a:schemeClr val="accent1"/>
                </a:gs>
              </a:gsLst>
              <a:lin ang="2700000" scaled="1"/>
            </a:gradFill>
          </a:ln>
        </p:spPr>
      </p:pic>
      <p:sp>
        <p:nvSpPr>
          <p:cNvPr id="4" name="任意多边形: 形状 14"/>
          <p:cNvSpPr/>
          <p:nvPr>
            <p:custDataLst>
              <p:tags r:id="rId5"/>
            </p:custDataLst>
          </p:nvPr>
        </p:nvSpPr>
        <p:spPr>
          <a:xfrm flipH="1">
            <a:off x="11085830" y="6006465"/>
            <a:ext cx="216000" cy="216000"/>
          </a:xfrm>
          <a:custGeom>
            <a:avLst/>
            <a:gdLst>
              <a:gd name="connsiteX0" fmla="*/ 0 w 255"/>
              <a:gd name="connsiteY0" fmla="*/ 50 h 384"/>
              <a:gd name="connsiteX1" fmla="*/ 6 w 255"/>
              <a:gd name="connsiteY1" fmla="*/ 383 h 384"/>
              <a:gd name="connsiteX2" fmla="*/ 255 w 255"/>
              <a:gd name="connsiteY2" fmla="*/ 384 h 384"/>
              <a:gd name="connsiteX3" fmla="*/ 255 w 255"/>
              <a:gd name="connsiteY3" fmla="*/ 288 h 384"/>
              <a:gd name="connsiteX4" fmla="*/ 75 w 255"/>
              <a:gd name="connsiteY4" fmla="*/ 288 h 384"/>
              <a:gd name="connsiteX5" fmla="*/ 75 w 255"/>
              <a:gd name="connsiteY5" fmla="*/ 0 h 384"/>
              <a:gd name="connsiteX6" fmla="*/ 0 w 255"/>
              <a:gd name="connsiteY6" fmla="*/ 50 h 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 h="384">
                <a:moveTo>
                  <a:pt x="0" y="50"/>
                </a:moveTo>
                <a:lnTo>
                  <a:pt x="6" y="383"/>
                </a:lnTo>
                <a:lnTo>
                  <a:pt x="255" y="384"/>
                </a:lnTo>
                <a:lnTo>
                  <a:pt x="255" y="288"/>
                </a:lnTo>
                <a:lnTo>
                  <a:pt x="75" y="288"/>
                </a:lnTo>
                <a:lnTo>
                  <a:pt x="75" y="0"/>
                </a:lnTo>
                <a:lnTo>
                  <a:pt x="0" y="50"/>
                </a:lnTo>
                <a:close/>
              </a:path>
            </a:pathLst>
          </a:custGeom>
          <a:solidFill>
            <a:schemeClr val="accent1">
              <a:alpha val="65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 name="任意多边形: 形状 16"/>
          <p:cNvSpPr/>
          <p:nvPr>
            <p:custDataLst>
              <p:tags r:id="rId6"/>
            </p:custDataLst>
          </p:nvPr>
        </p:nvSpPr>
        <p:spPr>
          <a:xfrm>
            <a:off x="765810" y="1466533"/>
            <a:ext cx="6374765" cy="388620"/>
          </a:xfrm>
          <a:custGeom>
            <a:avLst/>
            <a:gdLst>
              <a:gd name="connsiteX0" fmla="*/ 10039 w 10039"/>
              <a:gd name="connsiteY0" fmla="*/ 0 h 647"/>
              <a:gd name="connsiteX1" fmla="*/ 10039 w 10039"/>
              <a:gd name="connsiteY1" fmla="*/ 342 h 647"/>
              <a:gd name="connsiteX2" fmla="*/ 9122 w 10039"/>
              <a:gd name="connsiteY2" fmla="*/ 647 h 647"/>
              <a:gd name="connsiteX3" fmla="*/ 0 w 10039"/>
              <a:gd name="connsiteY3" fmla="*/ 647 h 647"/>
              <a:gd name="connsiteX4" fmla="*/ 0 w 10039"/>
              <a:gd name="connsiteY4" fmla="*/ 305 h 647"/>
              <a:gd name="connsiteX5" fmla="*/ 336 w 10039"/>
              <a:gd name="connsiteY5" fmla="*/ 7 h 647"/>
              <a:gd name="connsiteX6" fmla="*/ 10039 w 10039"/>
              <a:gd name="connsiteY6" fmla="*/ 0 h 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9" h="647">
                <a:moveTo>
                  <a:pt x="10039" y="0"/>
                </a:moveTo>
                <a:lnTo>
                  <a:pt x="10039" y="342"/>
                </a:lnTo>
                <a:lnTo>
                  <a:pt x="9122" y="647"/>
                </a:lnTo>
                <a:lnTo>
                  <a:pt x="0" y="647"/>
                </a:lnTo>
                <a:lnTo>
                  <a:pt x="0" y="305"/>
                </a:lnTo>
                <a:lnTo>
                  <a:pt x="336" y="7"/>
                </a:lnTo>
                <a:lnTo>
                  <a:pt x="10039" y="0"/>
                </a:lnTo>
                <a:close/>
              </a:path>
            </a:pathLst>
          </a:custGeom>
          <a:noFill/>
          <a:ln w="6350">
            <a:gradFill>
              <a:gsLst>
                <a:gs pos="0">
                  <a:schemeClr val="accent1">
                    <a:alpha val="100000"/>
                  </a:schemeClr>
                </a:gs>
                <a:gs pos="100000">
                  <a:schemeClr val="accent1">
                    <a:alpha val="0"/>
                  </a:schemeClr>
                </a:gs>
              </a:gsLst>
              <a:lin ang="0" scaled="1"/>
            </a:gradFill>
          </a:ln>
        </p:spPr>
        <p:txBody>
          <a:bodyPr rot="0" spcFirstLastPara="0" vert="horz" wrap="square" lIns="252095" tIns="0" rIns="0" bIns="0" numCol="1" spcCol="0" rtlCol="0" fromWordArt="0" anchor="ctr" anchorCtr="0" forceAA="0" compatLnSpc="0">
            <a:noAutofit/>
          </a:bodyPr>
          <a:lstStyle/>
          <a:p>
            <a:pPr lvl="0" algn="l">
              <a:buClrTx/>
              <a:buSzTx/>
              <a:buFontTx/>
            </a:pPr>
            <a:r>
              <a:rPr lang="zh-CN" altLang="en-US" sz="2000" b="1">
                <a:solidFill>
                  <a:schemeClr val="tx1"/>
                </a:solidFill>
                <a:latin typeface="+mn-ea"/>
                <a:cs typeface="+mn-ea"/>
                <a:sym typeface="+mn-ea"/>
              </a:rPr>
              <a:t>抗抑郁药</a:t>
            </a:r>
            <a:endParaRPr lang="zh-CN" altLang="en-US" sz="2000" b="1">
              <a:solidFill>
                <a:schemeClr val="tx1"/>
              </a:solidFill>
              <a:latin typeface="+mn-ea"/>
              <a:cs typeface="+mn-ea"/>
              <a:sym typeface="+mn-ea"/>
            </a:endParaRPr>
          </a:p>
        </p:txBody>
      </p:sp>
      <p:sp>
        <p:nvSpPr>
          <p:cNvPr id="29" name="任意多边形: 形状 14"/>
          <p:cNvSpPr/>
          <p:nvPr>
            <p:custDataLst>
              <p:tags r:id="rId7"/>
            </p:custDataLst>
          </p:nvPr>
        </p:nvSpPr>
        <p:spPr>
          <a:xfrm>
            <a:off x="714375" y="1697038"/>
            <a:ext cx="161925" cy="215900"/>
          </a:xfrm>
          <a:custGeom>
            <a:avLst/>
            <a:gdLst>
              <a:gd name="connsiteX0" fmla="*/ 0 w 255"/>
              <a:gd name="connsiteY0" fmla="*/ 50 h 384"/>
              <a:gd name="connsiteX1" fmla="*/ 6 w 255"/>
              <a:gd name="connsiteY1" fmla="*/ 383 h 384"/>
              <a:gd name="connsiteX2" fmla="*/ 255 w 255"/>
              <a:gd name="connsiteY2" fmla="*/ 384 h 384"/>
              <a:gd name="connsiteX3" fmla="*/ 255 w 255"/>
              <a:gd name="connsiteY3" fmla="*/ 288 h 384"/>
              <a:gd name="connsiteX4" fmla="*/ 75 w 255"/>
              <a:gd name="connsiteY4" fmla="*/ 288 h 384"/>
              <a:gd name="connsiteX5" fmla="*/ 75 w 255"/>
              <a:gd name="connsiteY5" fmla="*/ 0 h 384"/>
              <a:gd name="connsiteX6" fmla="*/ 0 w 255"/>
              <a:gd name="connsiteY6" fmla="*/ 50 h 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 h="384">
                <a:moveTo>
                  <a:pt x="0" y="50"/>
                </a:moveTo>
                <a:lnTo>
                  <a:pt x="6" y="383"/>
                </a:lnTo>
                <a:lnTo>
                  <a:pt x="255" y="384"/>
                </a:lnTo>
                <a:lnTo>
                  <a:pt x="255" y="288"/>
                </a:lnTo>
                <a:lnTo>
                  <a:pt x="75" y="288"/>
                </a:lnTo>
                <a:lnTo>
                  <a:pt x="75" y="0"/>
                </a:lnTo>
                <a:lnTo>
                  <a:pt x="0" y="50"/>
                </a:lnTo>
                <a:close/>
              </a:path>
            </a:pathLst>
          </a:custGeom>
          <a:solidFill>
            <a:schemeClr val="accent1">
              <a:alpha val="65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 name="任意多边形: 形状 120"/>
          <p:cNvSpPr/>
          <p:nvPr>
            <p:custDataLst>
              <p:tags r:id="rId8"/>
            </p:custDataLst>
          </p:nvPr>
        </p:nvSpPr>
        <p:spPr>
          <a:xfrm flipV="1">
            <a:off x="996950" y="1403668"/>
            <a:ext cx="3743960" cy="36195"/>
          </a:xfrm>
          <a:custGeom>
            <a:avLst/>
            <a:gdLst>
              <a:gd name="connsiteX0" fmla="*/ 1157786 w 1179613"/>
              <a:gd name="connsiteY0" fmla="*/ 21889 h 21889"/>
              <a:gd name="connsiteX1" fmla="*/ 1179613 w 1179613"/>
              <a:gd name="connsiteY1" fmla="*/ 0 h 21889"/>
              <a:gd name="connsiteX2" fmla="*/ 0 w 1179613"/>
              <a:gd name="connsiteY2" fmla="*/ 0 h 21889"/>
              <a:gd name="connsiteX3" fmla="*/ 21889 w 1179613"/>
              <a:gd name="connsiteY3" fmla="*/ 21889 h 21889"/>
              <a:gd name="connsiteX4" fmla="*/ 1157786 w 1179613"/>
              <a:gd name="connsiteY4" fmla="*/ 21889 h 2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613" h="21889">
                <a:moveTo>
                  <a:pt x="1157786" y="21889"/>
                </a:moveTo>
                <a:lnTo>
                  <a:pt x="1179613" y="0"/>
                </a:lnTo>
                <a:lnTo>
                  <a:pt x="0" y="0"/>
                </a:lnTo>
                <a:lnTo>
                  <a:pt x="21889" y="21889"/>
                </a:lnTo>
                <a:lnTo>
                  <a:pt x="1157786" y="21889"/>
                </a:lnTo>
                <a:close/>
              </a:path>
            </a:pathLst>
          </a:custGeom>
          <a:gradFill>
            <a:gsLst>
              <a:gs pos="86000">
                <a:schemeClr val="accent1">
                  <a:alpha val="0"/>
                </a:schemeClr>
              </a:gs>
              <a:gs pos="0">
                <a:schemeClr val="accent1">
                  <a:alpha val="75000"/>
                </a:schemeClr>
              </a:gs>
            </a:gsLst>
            <a:lin ang="2700000" scaled="0"/>
          </a:gradFill>
          <a:ln w="617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 name="矩形 30"/>
          <p:cNvSpPr/>
          <p:nvPr>
            <p:custDataLst>
              <p:tags r:id="rId9"/>
            </p:custDataLst>
          </p:nvPr>
        </p:nvSpPr>
        <p:spPr>
          <a:xfrm>
            <a:off x="714375" y="1956118"/>
            <a:ext cx="6426200" cy="1057910"/>
          </a:xfrm>
          <a:prstGeom prst="rect">
            <a:avLst/>
          </a:prstGeom>
          <a:noFill/>
        </p:spPr>
        <p:txBody>
          <a:bodyPr wrap="square" lIns="0" tIns="0" rIns="0" bIns="0" rtlCol="0" anchor="t" anchorCtr="0">
            <a:noAutofit/>
          </a:bodyPr>
          <a:lstStyle/>
          <a:p>
            <a:pPr algn="just">
              <a:lnSpc>
                <a:spcPct val="150000"/>
              </a:lnSpc>
              <a:spcBef>
                <a:spcPct val="0"/>
              </a:spcBef>
              <a:spcAft>
                <a:spcPct val="0"/>
              </a:spcAft>
            </a:pPr>
            <a:r>
              <a:rPr lang="zh-CN" altLang="en-US" sz="1400" dirty="0">
                <a:solidFill>
                  <a:schemeClr val="tx1">
                    <a:lumMod val="85000"/>
                    <a:lumOff val="15000"/>
                  </a:schemeClr>
                </a:solidFill>
                <a:latin typeface="+mn-ea"/>
                <a:cs typeface="+mn-ea"/>
                <a:sym typeface="+mn-ea"/>
              </a:rPr>
              <a:t>抗抑郁药如SSRIs、SNRIs用于治疗抑郁症和焦虑症，能调节神经递质，改善情绪。
抗抑郁药需长期服用，遵医嘱调整剂量，如服用2周后评估效果。</a:t>
            </a:r>
            <a:endParaRPr lang="zh-CN" altLang="en-US" sz="1400" dirty="0">
              <a:solidFill>
                <a:schemeClr val="tx1">
                  <a:lumMod val="85000"/>
                  <a:lumOff val="15000"/>
                </a:schemeClr>
              </a:solidFill>
              <a:latin typeface="+mn-ea"/>
              <a:cs typeface="+mn-ea"/>
              <a:sym typeface="+mn-ea"/>
            </a:endParaRPr>
          </a:p>
        </p:txBody>
      </p:sp>
      <p:sp>
        <p:nvSpPr>
          <p:cNvPr id="39" name="任意多边形: 形状 16"/>
          <p:cNvSpPr/>
          <p:nvPr>
            <p:custDataLst>
              <p:tags r:id="rId10"/>
            </p:custDataLst>
          </p:nvPr>
        </p:nvSpPr>
        <p:spPr>
          <a:xfrm>
            <a:off x="765810" y="3123883"/>
            <a:ext cx="6374765" cy="388620"/>
          </a:xfrm>
          <a:custGeom>
            <a:avLst/>
            <a:gdLst>
              <a:gd name="connsiteX0" fmla="*/ 10039 w 10039"/>
              <a:gd name="connsiteY0" fmla="*/ 0 h 647"/>
              <a:gd name="connsiteX1" fmla="*/ 10039 w 10039"/>
              <a:gd name="connsiteY1" fmla="*/ 342 h 647"/>
              <a:gd name="connsiteX2" fmla="*/ 9122 w 10039"/>
              <a:gd name="connsiteY2" fmla="*/ 647 h 647"/>
              <a:gd name="connsiteX3" fmla="*/ 0 w 10039"/>
              <a:gd name="connsiteY3" fmla="*/ 647 h 647"/>
              <a:gd name="connsiteX4" fmla="*/ 0 w 10039"/>
              <a:gd name="connsiteY4" fmla="*/ 305 h 647"/>
              <a:gd name="connsiteX5" fmla="*/ 336 w 10039"/>
              <a:gd name="connsiteY5" fmla="*/ 7 h 647"/>
              <a:gd name="connsiteX6" fmla="*/ 10039 w 10039"/>
              <a:gd name="connsiteY6" fmla="*/ 0 h 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9" h="647">
                <a:moveTo>
                  <a:pt x="10039" y="0"/>
                </a:moveTo>
                <a:lnTo>
                  <a:pt x="10039" y="342"/>
                </a:lnTo>
                <a:lnTo>
                  <a:pt x="9122" y="647"/>
                </a:lnTo>
                <a:lnTo>
                  <a:pt x="0" y="647"/>
                </a:lnTo>
                <a:lnTo>
                  <a:pt x="0" y="305"/>
                </a:lnTo>
                <a:lnTo>
                  <a:pt x="336" y="7"/>
                </a:lnTo>
                <a:lnTo>
                  <a:pt x="10039" y="0"/>
                </a:lnTo>
                <a:close/>
              </a:path>
            </a:pathLst>
          </a:custGeom>
          <a:noFill/>
          <a:ln w="6350">
            <a:gradFill>
              <a:gsLst>
                <a:gs pos="0">
                  <a:schemeClr val="accent1">
                    <a:alpha val="100000"/>
                  </a:schemeClr>
                </a:gs>
                <a:gs pos="100000">
                  <a:schemeClr val="accent1">
                    <a:alpha val="0"/>
                  </a:schemeClr>
                </a:gs>
              </a:gsLst>
              <a:lin ang="0" scaled="1"/>
            </a:gradFill>
          </a:ln>
        </p:spPr>
        <p:txBody>
          <a:bodyPr rot="0" spcFirstLastPara="0" vert="horz" wrap="square" lIns="252095" tIns="0" rIns="0" bIns="0" numCol="1" spcCol="0" rtlCol="0" fromWordArt="0" anchor="ctr" anchorCtr="0" forceAA="0" compatLnSpc="0">
            <a:noAutofit/>
          </a:bodyPr>
          <a:lstStyle/>
          <a:p>
            <a:pPr lvl="0" algn="l">
              <a:buClrTx/>
              <a:buSzTx/>
              <a:buFontTx/>
            </a:pPr>
            <a:r>
              <a:rPr lang="zh-CN" altLang="en-US" sz="2000" b="1">
                <a:solidFill>
                  <a:schemeClr val="tx1"/>
                </a:solidFill>
                <a:latin typeface="+mn-ea"/>
                <a:cs typeface="+mn-ea"/>
                <a:sym typeface="+mn-ea"/>
              </a:rPr>
              <a:t>抗焦虑药</a:t>
            </a:r>
            <a:endParaRPr lang="zh-CN" altLang="en-US" sz="2000" b="1">
              <a:solidFill>
                <a:schemeClr val="tx1"/>
              </a:solidFill>
              <a:latin typeface="+mn-ea"/>
              <a:cs typeface="+mn-ea"/>
              <a:sym typeface="+mn-ea"/>
            </a:endParaRPr>
          </a:p>
        </p:txBody>
      </p:sp>
      <p:sp>
        <p:nvSpPr>
          <p:cNvPr id="40" name="任意多边形: 形状 14"/>
          <p:cNvSpPr/>
          <p:nvPr>
            <p:custDataLst>
              <p:tags r:id="rId11"/>
            </p:custDataLst>
          </p:nvPr>
        </p:nvSpPr>
        <p:spPr>
          <a:xfrm>
            <a:off x="714375" y="3354388"/>
            <a:ext cx="161925" cy="215900"/>
          </a:xfrm>
          <a:custGeom>
            <a:avLst/>
            <a:gdLst>
              <a:gd name="connsiteX0" fmla="*/ 0 w 255"/>
              <a:gd name="connsiteY0" fmla="*/ 50 h 384"/>
              <a:gd name="connsiteX1" fmla="*/ 6 w 255"/>
              <a:gd name="connsiteY1" fmla="*/ 383 h 384"/>
              <a:gd name="connsiteX2" fmla="*/ 255 w 255"/>
              <a:gd name="connsiteY2" fmla="*/ 384 h 384"/>
              <a:gd name="connsiteX3" fmla="*/ 255 w 255"/>
              <a:gd name="connsiteY3" fmla="*/ 288 h 384"/>
              <a:gd name="connsiteX4" fmla="*/ 75 w 255"/>
              <a:gd name="connsiteY4" fmla="*/ 288 h 384"/>
              <a:gd name="connsiteX5" fmla="*/ 75 w 255"/>
              <a:gd name="connsiteY5" fmla="*/ 0 h 384"/>
              <a:gd name="connsiteX6" fmla="*/ 0 w 255"/>
              <a:gd name="connsiteY6" fmla="*/ 50 h 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 h="384">
                <a:moveTo>
                  <a:pt x="0" y="50"/>
                </a:moveTo>
                <a:lnTo>
                  <a:pt x="6" y="383"/>
                </a:lnTo>
                <a:lnTo>
                  <a:pt x="255" y="384"/>
                </a:lnTo>
                <a:lnTo>
                  <a:pt x="255" y="288"/>
                </a:lnTo>
                <a:lnTo>
                  <a:pt x="75" y="288"/>
                </a:lnTo>
                <a:lnTo>
                  <a:pt x="75" y="0"/>
                </a:lnTo>
                <a:lnTo>
                  <a:pt x="0" y="50"/>
                </a:lnTo>
                <a:close/>
              </a:path>
            </a:pathLst>
          </a:custGeom>
          <a:solidFill>
            <a:schemeClr val="accent1">
              <a:alpha val="65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 name="任意多边形: 形状 120"/>
          <p:cNvSpPr/>
          <p:nvPr>
            <p:custDataLst>
              <p:tags r:id="rId12"/>
            </p:custDataLst>
          </p:nvPr>
        </p:nvSpPr>
        <p:spPr>
          <a:xfrm flipV="1">
            <a:off x="996950" y="3061018"/>
            <a:ext cx="3743960" cy="36195"/>
          </a:xfrm>
          <a:custGeom>
            <a:avLst/>
            <a:gdLst>
              <a:gd name="connsiteX0" fmla="*/ 1157786 w 1179613"/>
              <a:gd name="connsiteY0" fmla="*/ 21889 h 21889"/>
              <a:gd name="connsiteX1" fmla="*/ 1179613 w 1179613"/>
              <a:gd name="connsiteY1" fmla="*/ 0 h 21889"/>
              <a:gd name="connsiteX2" fmla="*/ 0 w 1179613"/>
              <a:gd name="connsiteY2" fmla="*/ 0 h 21889"/>
              <a:gd name="connsiteX3" fmla="*/ 21889 w 1179613"/>
              <a:gd name="connsiteY3" fmla="*/ 21889 h 21889"/>
              <a:gd name="connsiteX4" fmla="*/ 1157786 w 1179613"/>
              <a:gd name="connsiteY4" fmla="*/ 21889 h 2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613" h="21889">
                <a:moveTo>
                  <a:pt x="1157786" y="21889"/>
                </a:moveTo>
                <a:lnTo>
                  <a:pt x="1179613" y="0"/>
                </a:lnTo>
                <a:lnTo>
                  <a:pt x="0" y="0"/>
                </a:lnTo>
                <a:lnTo>
                  <a:pt x="21889" y="21889"/>
                </a:lnTo>
                <a:lnTo>
                  <a:pt x="1157786" y="21889"/>
                </a:lnTo>
                <a:close/>
              </a:path>
            </a:pathLst>
          </a:custGeom>
          <a:gradFill>
            <a:gsLst>
              <a:gs pos="86000">
                <a:schemeClr val="accent1">
                  <a:alpha val="0"/>
                </a:schemeClr>
              </a:gs>
              <a:gs pos="0">
                <a:schemeClr val="accent1">
                  <a:alpha val="75000"/>
                </a:schemeClr>
              </a:gs>
            </a:gsLst>
            <a:lin ang="2700000" scaled="0"/>
          </a:gradFill>
          <a:ln w="617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矩形 41"/>
          <p:cNvSpPr/>
          <p:nvPr>
            <p:custDataLst>
              <p:tags r:id="rId13"/>
            </p:custDataLst>
          </p:nvPr>
        </p:nvSpPr>
        <p:spPr>
          <a:xfrm>
            <a:off x="714375" y="3613468"/>
            <a:ext cx="6426200" cy="1057910"/>
          </a:xfrm>
          <a:prstGeom prst="rect">
            <a:avLst/>
          </a:prstGeom>
          <a:noFill/>
        </p:spPr>
        <p:txBody>
          <a:bodyPr wrap="square" lIns="0" tIns="0" rIns="0" bIns="0" rtlCol="0" anchor="t" anchorCtr="0">
            <a:noAutofit/>
          </a:bodyPr>
          <a:lstStyle/>
          <a:p>
            <a:pPr algn="just">
              <a:lnSpc>
                <a:spcPct val="150000"/>
              </a:lnSpc>
              <a:spcBef>
                <a:spcPct val="0"/>
              </a:spcBef>
              <a:spcAft>
                <a:spcPct val="0"/>
              </a:spcAft>
            </a:pPr>
            <a:r>
              <a:rPr lang="zh-CN" altLang="en-US" sz="1400" dirty="0">
                <a:solidFill>
                  <a:schemeClr val="tx1">
                    <a:lumMod val="85000"/>
                    <a:lumOff val="15000"/>
                  </a:schemeClr>
                </a:solidFill>
                <a:latin typeface="+mn-ea"/>
                <a:cs typeface="+mn-ea"/>
                <a:sym typeface="+mn-ea"/>
              </a:rPr>
              <a:t>抗焦虑药如苯二氮卓类药物用于短期缓解焦虑，起效快，但需注意依赖性。
抗焦虑药在急性焦虑发作时使用，如在恐慌发作时服用。</a:t>
            </a:r>
            <a:endParaRPr lang="zh-CN" altLang="en-US" sz="1400" dirty="0">
              <a:solidFill>
                <a:schemeClr val="tx1">
                  <a:lumMod val="85000"/>
                  <a:lumOff val="15000"/>
                </a:schemeClr>
              </a:solidFill>
              <a:latin typeface="+mn-ea"/>
              <a:cs typeface="+mn-ea"/>
              <a:sym typeface="+mn-ea"/>
            </a:endParaRPr>
          </a:p>
        </p:txBody>
      </p:sp>
      <p:sp>
        <p:nvSpPr>
          <p:cNvPr id="44" name="任意多边形: 形状 16"/>
          <p:cNvSpPr/>
          <p:nvPr>
            <p:custDataLst>
              <p:tags r:id="rId14"/>
            </p:custDataLst>
          </p:nvPr>
        </p:nvSpPr>
        <p:spPr>
          <a:xfrm>
            <a:off x="765810" y="4781233"/>
            <a:ext cx="6374765" cy="388620"/>
          </a:xfrm>
          <a:custGeom>
            <a:avLst/>
            <a:gdLst>
              <a:gd name="connsiteX0" fmla="*/ 10039 w 10039"/>
              <a:gd name="connsiteY0" fmla="*/ 0 h 647"/>
              <a:gd name="connsiteX1" fmla="*/ 10039 w 10039"/>
              <a:gd name="connsiteY1" fmla="*/ 342 h 647"/>
              <a:gd name="connsiteX2" fmla="*/ 9122 w 10039"/>
              <a:gd name="connsiteY2" fmla="*/ 647 h 647"/>
              <a:gd name="connsiteX3" fmla="*/ 0 w 10039"/>
              <a:gd name="connsiteY3" fmla="*/ 647 h 647"/>
              <a:gd name="connsiteX4" fmla="*/ 0 w 10039"/>
              <a:gd name="connsiteY4" fmla="*/ 305 h 647"/>
              <a:gd name="connsiteX5" fmla="*/ 336 w 10039"/>
              <a:gd name="connsiteY5" fmla="*/ 7 h 647"/>
              <a:gd name="connsiteX6" fmla="*/ 10039 w 10039"/>
              <a:gd name="connsiteY6" fmla="*/ 0 h 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9" h="647">
                <a:moveTo>
                  <a:pt x="10039" y="0"/>
                </a:moveTo>
                <a:lnTo>
                  <a:pt x="10039" y="342"/>
                </a:lnTo>
                <a:lnTo>
                  <a:pt x="9122" y="647"/>
                </a:lnTo>
                <a:lnTo>
                  <a:pt x="0" y="647"/>
                </a:lnTo>
                <a:lnTo>
                  <a:pt x="0" y="305"/>
                </a:lnTo>
                <a:lnTo>
                  <a:pt x="336" y="7"/>
                </a:lnTo>
                <a:lnTo>
                  <a:pt x="10039" y="0"/>
                </a:lnTo>
                <a:close/>
              </a:path>
            </a:pathLst>
          </a:custGeom>
          <a:noFill/>
          <a:ln w="6350">
            <a:gradFill>
              <a:gsLst>
                <a:gs pos="0">
                  <a:schemeClr val="accent1">
                    <a:alpha val="100000"/>
                  </a:schemeClr>
                </a:gs>
                <a:gs pos="100000">
                  <a:schemeClr val="accent1">
                    <a:alpha val="0"/>
                  </a:schemeClr>
                </a:gs>
              </a:gsLst>
              <a:lin ang="0" scaled="1"/>
            </a:gradFill>
          </a:ln>
        </p:spPr>
        <p:txBody>
          <a:bodyPr rot="0" spcFirstLastPara="0" vert="horz" wrap="square" lIns="252095" tIns="0" rIns="0" bIns="0" numCol="1" spcCol="0" rtlCol="0" fromWordArt="0" anchor="ctr" anchorCtr="0" forceAA="0" compatLnSpc="0">
            <a:noAutofit/>
          </a:bodyPr>
          <a:lstStyle/>
          <a:p>
            <a:pPr lvl="0" algn="l">
              <a:buClrTx/>
              <a:buSzTx/>
              <a:buFontTx/>
            </a:pPr>
            <a:r>
              <a:rPr lang="zh-CN" altLang="en-US" sz="2000" b="1">
                <a:solidFill>
                  <a:schemeClr val="tx1"/>
                </a:solidFill>
                <a:latin typeface="+mn-ea"/>
                <a:cs typeface="+mn-ea"/>
                <a:sym typeface="+mn-ea"/>
              </a:rPr>
              <a:t>抗精神病药</a:t>
            </a:r>
            <a:endParaRPr lang="zh-CN" altLang="en-US" sz="2000" b="1">
              <a:solidFill>
                <a:schemeClr val="tx1"/>
              </a:solidFill>
              <a:latin typeface="+mn-ea"/>
              <a:cs typeface="+mn-ea"/>
              <a:sym typeface="+mn-ea"/>
            </a:endParaRPr>
          </a:p>
        </p:txBody>
      </p:sp>
      <p:sp>
        <p:nvSpPr>
          <p:cNvPr id="45" name="任意多边形: 形状 14"/>
          <p:cNvSpPr/>
          <p:nvPr>
            <p:custDataLst>
              <p:tags r:id="rId15"/>
            </p:custDataLst>
          </p:nvPr>
        </p:nvSpPr>
        <p:spPr>
          <a:xfrm>
            <a:off x="714375" y="5011738"/>
            <a:ext cx="161925" cy="215900"/>
          </a:xfrm>
          <a:custGeom>
            <a:avLst/>
            <a:gdLst>
              <a:gd name="connsiteX0" fmla="*/ 0 w 255"/>
              <a:gd name="connsiteY0" fmla="*/ 50 h 384"/>
              <a:gd name="connsiteX1" fmla="*/ 6 w 255"/>
              <a:gd name="connsiteY1" fmla="*/ 383 h 384"/>
              <a:gd name="connsiteX2" fmla="*/ 255 w 255"/>
              <a:gd name="connsiteY2" fmla="*/ 384 h 384"/>
              <a:gd name="connsiteX3" fmla="*/ 255 w 255"/>
              <a:gd name="connsiteY3" fmla="*/ 288 h 384"/>
              <a:gd name="connsiteX4" fmla="*/ 75 w 255"/>
              <a:gd name="connsiteY4" fmla="*/ 288 h 384"/>
              <a:gd name="connsiteX5" fmla="*/ 75 w 255"/>
              <a:gd name="connsiteY5" fmla="*/ 0 h 384"/>
              <a:gd name="connsiteX6" fmla="*/ 0 w 255"/>
              <a:gd name="connsiteY6" fmla="*/ 50 h 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 h="384">
                <a:moveTo>
                  <a:pt x="0" y="50"/>
                </a:moveTo>
                <a:lnTo>
                  <a:pt x="6" y="383"/>
                </a:lnTo>
                <a:lnTo>
                  <a:pt x="255" y="384"/>
                </a:lnTo>
                <a:lnTo>
                  <a:pt x="255" y="288"/>
                </a:lnTo>
                <a:lnTo>
                  <a:pt x="75" y="288"/>
                </a:lnTo>
                <a:lnTo>
                  <a:pt x="75" y="0"/>
                </a:lnTo>
                <a:lnTo>
                  <a:pt x="0" y="50"/>
                </a:lnTo>
                <a:close/>
              </a:path>
            </a:pathLst>
          </a:custGeom>
          <a:solidFill>
            <a:schemeClr val="accent1">
              <a:alpha val="65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6" name="任意多边形: 形状 120"/>
          <p:cNvSpPr/>
          <p:nvPr>
            <p:custDataLst>
              <p:tags r:id="rId16"/>
            </p:custDataLst>
          </p:nvPr>
        </p:nvSpPr>
        <p:spPr>
          <a:xfrm flipV="1">
            <a:off x="996950" y="4718368"/>
            <a:ext cx="3743960" cy="36195"/>
          </a:xfrm>
          <a:custGeom>
            <a:avLst/>
            <a:gdLst>
              <a:gd name="connsiteX0" fmla="*/ 1157786 w 1179613"/>
              <a:gd name="connsiteY0" fmla="*/ 21889 h 21889"/>
              <a:gd name="connsiteX1" fmla="*/ 1179613 w 1179613"/>
              <a:gd name="connsiteY1" fmla="*/ 0 h 21889"/>
              <a:gd name="connsiteX2" fmla="*/ 0 w 1179613"/>
              <a:gd name="connsiteY2" fmla="*/ 0 h 21889"/>
              <a:gd name="connsiteX3" fmla="*/ 21889 w 1179613"/>
              <a:gd name="connsiteY3" fmla="*/ 21889 h 21889"/>
              <a:gd name="connsiteX4" fmla="*/ 1157786 w 1179613"/>
              <a:gd name="connsiteY4" fmla="*/ 21889 h 2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613" h="21889">
                <a:moveTo>
                  <a:pt x="1157786" y="21889"/>
                </a:moveTo>
                <a:lnTo>
                  <a:pt x="1179613" y="0"/>
                </a:lnTo>
                <a:lnTo>
                  <a:pt x="0" y="0"/>
                </a:lnTo>
                <a:lnTo>
                  <a:pt x="21889" y="21889"/>
                </a:lnTo>
                <a:lnTo>
                  <a:pt x="1157786" y="21889"/>
                </a:lnTo>
                <a:close/>
              </a:path>
            </a:pathLst>
          </a:custGeom>
          <a:gradFill>
            <a:gsLst>
              <a:gs pos="86000">
                <a:schemeClr val="accent1">
                  <a:alpha val="0"/>
                </a:schemeClr>
              </a:gs>
              <a:gs pos="0">
                <a:schemeClr val="accent1">
                  <a:alpha val="75000"/>
                </a:schemeClr>
              </a:gs>
            </a:gsLst>
            <a:lin ang="2700000" scaled="0"/>
          </a:gradFill>
          <a:ln w="617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 name="矩形 46"/>
          <p:cNvSpPr/>
          <p:nvPr>
            <p:custDataLst>
              <p:tags r:id="rId17"/>
            </p:custDataLst>
          </p:nvPr>
        </p:nvSpPr>
        <p:spPr>
          <a:xfrm>
            <a:off x="714375" y="5270817"/>
            <a:ext cx="6426200" cy="1057910"/>
          </a:xfrm>
          <a:prstGeom prst="rect">
            <a:avLst/>
          </a:prstGeom>
          <a:noFill/>
        </p:spPr>
        <p:txBody>
          <a:bodyPr wrap="square" lIns="0" tIns="0" rIns="0" bIns="0" rtlCol="0" anchor="t" anchorCtr="0">
            <a:noAutofit/>
          </a:bodyPr>
          <a:lstStyle/>
          <a:p>
            <a:pPr algn="just">
              <a:lnSpc>
                <a:spcPct val="150000"/>
              </a:lnSpc>
              <a:spcBef>
                <a:spcPct val="0"/>
              </a:spcBef>
              <a:spcAft>
                <a:spcPct val="0"/>
              </a:spcAft>
            </a:pPr>
            <a:r>
              <a:rPr lang="zh-CN" altLang="en-US" sz="1400" dirty="0">
                <a:solidFill>
                  <a:schemeClr val="tx1">
                    <a:lumMod val="85000"/>
                    <a:lumOff val="15000"/>
                  </a:schemeClr>
                </a:solidFill>
                <a:latin typeface="+mn-ea"/>
                <a:cs typeface="+mn-ea"/>
                <a:sym typeface="+mn-ea"/>
              </a:rPr>
              <a:t>抗精神病药用于治疗精神分裂症等严重精神疾病，能控制幻觉和妄想。
抗精神病药需长期服用，定期复查，如每3个月检查一次。</a:t>
            </a:r>
            <a:endParaRPr lang="zh-CN" altLang="en-US" sz="1400" dirty="0">
              <a:solidFill>
                <a:schemeClr val="tx1">
                  <a:lumMod val="85000"/>
                  <a:lumOff val="15000"/>
                </a:schemeClr>
              </a:solidFill>
              <a:latin typeface="+mn-ea"/>
              <a:cs typeface="+mn-ea"/>
              <a:sym typeface="+mn-ea"/>
            </a:endParaRPr>
          </a:p>
        </p:txBody>
      </p:sp>
    </p:spTree>
    <p:custDataLst>
      <p:tags r:id="rId18"/>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660400" y="1341677"/>
            <a:ext cx="6262158" cy="1535552"/>
          </a:xfrm>
          <a:prstGeom prst="roundRect">
            <a:avLst>
              <a:gd name="adj" fmla="val 6270"/>
            </a:avLst>
          </a:prstGeom>
          <a:solidFill>
            <a:schemeClr val="bg1"/>
          </a:solidFill>
          <a:ln w="38100" cap="sq">
            <a:noFill/>
            <a:miter/>
          </a:ln>
          <a:effectLst>
            <a:outerShdw blurRad="381000" dist="127000" dir="2700000" algn="tl" rotWithShape="0">
              <a:schemeClr val="tx1">
                <a:lumMod val="85000"/>
                <a:lumOff val="15000"/>
                <a:alpha val="15000"/>
              </a:schemeClr>
            </a:outerShdw>
          </a:effectLst>
        </p:spPr>
        <p:txBody>
          <a:bodyPr vert="horz" wrap="square" lIns="38102" tIns="38102" rIns="38102" bIns="38102" rtlCol="0" anchor="ctr"/>
          <a:lstStyle/>
          <a:p>
            <a:pPr algn="ctr">
              <a:lnSpc>
                <a:spcPct val="110000"/>
              </a:lnSpc>
            </a:pPr>
            <a:endParaRPr kumimoji="1" lang="zh-CN" altLang="en-US"/>
          </a:p>
        </p:txBody>
      </p:sp>
      <p:sp>
        <p:nvSpPr>
          <p:cNvPr id="4" name="标题 1"/>
          <p:cNvSpPr txBox="1"/>
          <p:nvPr/>
        </p:nvSpPr>
        <p:spPr>
          <a:xfrm>
            <a:off x="660398" y="1341676"/>
            <a:ext cx="59269" cy="1535551"/>
          </a:xfrm>
          <a:prstGeom prst="rect">
            <a:avLst/>
          </a:prstGeom>
          <a:solidFill>
            <a:schemeClr val="accent1"/>
          </a:solidFill>
          <a:ln w="12700" cap="sq">
            <a:noFill/>
            <a:miter/>
          </a:ln>
          <a:effectLst>
            <a:outerShdw blurRad="139700" dist="50800" algn="l" rotWithShape="0">
              <a:schemeClr val="accent1">
                <a:alpha val="10000"/>
              </a:schemeClr>
            </a:outerShdw>
          </a:effectLst>
        </p:spPr>
        <p:txBody>
          <a:bodyPr vert="horz" wrap="square" lIns="91440" tIns="45720" rIns="91440" bIns="45720" rtlCol="0" anchor="ctr"/>
          <a:lstStyle/>
          <a:p>
            <a:pPr algn="ctr">
              <a:lnSpc>
                <a:spcPct val="110000"/>
              </a:lnSpc>
            </a:pPr>
            <a:endParaRPr kumimoji="1" lang="zh-CN" altLang="en-US"/>
          </a:p>
        </p:txBody>
      </p:sp>
      <p:pic>
        <p:nvPicPr>
          <p:cNvPr id="5" name="图片 4"/>
          <p:cNvPicPr>
            <a:picLocks noChangeAspect="1"/>
          </p:cNvPicPr>
          <p:nvPr/>
        </p:nvPicPr>
        <p:blipFill>
          <a:blip r:embed="rId1">
            <a:alphaModFix amt="100000"/>
          </a:blip>
          <a:srcRect l="27776" r="27776"/>
          <a:stretch>
            <a:fillRect/>
          </a:stretch>
        </p:blipFill>
        <p:spPr>
          <a:xfrm>
            <a:off x="7148120" y="0"/>
            <a:ext cx="4596697" cy="6893666"/>
          </a:xfrm>
          <a:prstGeom prst="rect">
            <a:avLst/>
          </a:prstGeom>
          <a:noFill/>
          <a:ln>
            <a:noFill/>
          </a:ln>
        </p:spPr>
      </p:pic>
      <p:sp>
        <p:nvSpPr>
          <p:cNvPr id="6" name="标题 1"/>
          <p:cNvSpPr txBox="1"/>
          <p:nvPr/>
        </p:nvSpPr>
        <p:spPr>
          <a:xfrm>
            <a:off x="660400" y="3018077"/>
            <a:ext cx="6262158" cy="1535552"/>
          </a:xfrm>
          <a:prstGeom prst="roundRect">
            <a:avLst>
              <a:gd name="adj" fmla="val 6270"/>
            </a:avLst>
          </a:prstGeom>
          <a:solidFill>
            <a:schemeClr val="bg1"/>
          </a:solidFill>
          <a:ln w="38100" cap="sq">
            <a:noFill/>
            <a:miter/>
          </a:ln>
          <a:effectLst>
            <a:outerShdw blurRad="381000" dist="127000" dir="2700000" algn="tl" rotWithShape="0">
              <a:schemeClr val="tx1">
                <a:lumMod val="85000"/>
                <a:lumOff val="15000"/>
                <a:alpha val="15000"/>
              </a:schemeClr>
            </a:outerShdw>
          </a:effectLst>
        </p:spPr>
        <p:txBody>
          <a:bodyPr vert="horz" wrap="square" lIns="38102" tIns="38102" rIns="38102" bIns="38102" rtlCol="0" anchor="ctr"/>
          <a:lstStyle/>
          <a:p>
            <a:pPr algn="ctr">
              <a:lnSpc>
                <a:spcPct val="110000"/>
              </a:lnSpc>
            </a:pPr>
            <a:endParaRPr kumimoji="1" lang="zh-CN" altLang="en-US"/>
          </a:p>
        </p:txBody>
      </p:sp>
      <p:sp>
        <p:nvSpPr>
          <p:cNvPr id="7" name="标题 1"/>
          <p:cNvSpPr txBox="1"/>
          <p:nvPr/>
        </p:nvSpPr>
        <p:spPr>
          <a:xfrm>
            <a:off x="660398" y="3018076"/>
            <a:ext cx="59269" cy="1535551"/>
          </a:xfrm>
          <a:prstGeom prst="rect">
            <a:avLst/>
          </a:prstGeom>
          <a:solidFill>
            <a:schemeClr val="accent1"/>
          </a:solidFill>
          <a:ln w="12700" cap="sq">
            <a:noFill/>
            <a:miter/>
          </a:ln>
          <a:effectLst>
            <a:outerShdw blurRad="139700" dist="50800" algn="l" rotWithShape="0">
              <a:schemeClr val="accent1">
                <a:alpha val="1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660400" y="4701736"/>
            <a:ext cx="6262158" cy="1535552"/>
          </a:xfrm>
          <a:prstGeom prst="roundRect">
            <a:avLst>
              <a:gd name="adj" fmla="val 6270"/>
            </a:avLst>
          </a:prstGeom>
          <a:solidFill>
            <a:schemeClr val="bg1"/>
          </a:solidFill>
          <a:ln w="38100" cap="sq">
            <a:noFill/>
            <a:miter/>
          </a:ln>
          <a:effectLst>
            <a:outerShdw blurRad="381000" dist="127000" dir="2700000" algn="tl" rotWithShape="0">
              <a:schemeClr val="tx1">
                <a:lumMod val="85000"/>
                <a:lumOff val="15000"/>
                <a:alpha val="15000"/>
              </a:schemeClr>
            </a:outerShdw>
          </a:effectLst>
        </p:spPr>
        <p:txBody>
          <a:bodyPr vert="horz" wrap="square" lIns="38102" tIns="38102" rIns="38102" bIns="38102" rtlCol="0" anchor="ctr"/>
          <a:lstStyle/>
          <a:p>
            <a:pPr algn="ctr">
              <a:lnSpc>
                <a:spcPct val="110000"/>
              </a:lnSpc>
            </a:pPr>
            <a:endParaRPr kumimoji="1" lang="zh-CN" altLang="en-US"/>
          </a:p>
        </p:txBody>
      </p:sp>
      <p:sp>
        <p:nvSpPr>
          <p:cNvPr id="9" name="标题 1"/>
          <p:cNvSpPr txBox="1"/>
          <p:nvPr/>
        </p:nvSpPr>
        <p:spPr>
          <a:xfrm>
            <a:off x="660398" y="4701735"/>
            <a:ext cx="59269" cy="1535551"/>
          </a:xfrm>
          <a:prstGeom prst="rect">
            <a:avLst/>
          </a:prstGeom>
          <a:solidFill>
            <a:schemeClr val="accent1"/>
          </a:solidFill>
          <a:ln w="12700" cap="sq">
            <a:noFill/>
            <a:miter/>
          </a:ln>
          <a:effectLst>
            <a:outerShdw blurRad="139700" dist="50800" algn="l" rotWithShape="0">
              <a:schemeClr val="accent1">
                <a:alpha val="1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847383" y="1351071"/>
            <a:ext cx="5950148" cy="341782"/>
          </a:xfrm>
          <a:prstGeom prst="rect">
            <a:avLst/>
          </a:prstGeom>
          <a:noFill/>
          <a:ln cap="sq">
            <a:noFill/>
          </a:ln>
          <a:effectLst/>
        </p:spPr>
        <p:txBody>
          <a:bodyPr vert="horz" wrap="square" lIns="64008" tIns="32004" rIns="64008" bIns="32004" rtlCol="0" anchor="ctr"/>
          <a:lstStyle/>
          <a:p>
            <a:pPr algn="l">
              <a:lnSpc>
                <a:spcPct val="110000"/>
              </a:lnSpc>
            </a:pPr>
            <a:r>
              <a:rPr kumimoji="1" lang="en-US" altLang="zh-CN" sz="1600">
                <a:ln w="12700">
                  <a:noFill/>
                </a:ln>
                <a:solidFill>
                  <a:srgbClr val="404040">
                    <a:alpha val="100000"/>
                  </a:srgbClr>
                </a:solidFill>
                <a:latin typeface="Source Han Sans CN Bold" panose="020B0800000000000000" charset="-122"/>
                <a:ea typeface="Source Han Sans CN Bold" panose="020B0800000000000000" charset="-122"/>
                <a:cs typeface="Source Han Sans CN Bold" panose="020B0800000000000000" charset="-122"/>
              </a:rPr>
              <a:t>沟通技巧</a:t>
            </a:r>
            <a:endParaRPr kumimoji="1" lang="zh-CN" altLang="en-US"/>
          </a:p>
        </p:txBody>
      </p:sp>
      <p:sp>
        <p:nvSpPr>
          <p:cNvPr id="11" name="标题 1"/>
          <p:cNvSpPr txBox="1"/>
          <p:nvPr/>
        </p:nvSpPr>
        <p:spPr>
          <a:xfrm>
            <a:off x="846188" y="1759274"/>
            <a:ext cx="5956300" cy="1032772"/>
          </a:xfrm>
          <a:prstGeom prst="rect">
            <a:avLst/>
          </a:prstGeom>
          <a:noFill/>
          <a:ln cap="sq">
            <a:noFill/>
          </a:ln>
        </p:spPr>
        <p:txBody>
          <a:bodyPr vert="horz" wrap="square" lIns="38102" tIns="38102" rIns="38102" bIns="38102" rtlCol="0" anchor="t"/>
          <a:lstStyle/>
          <a:p>
            <a:pPr algn="l">
              <a:lnSpc>
                <a:spcPct val="150000"/>
              </a:lnSpc>
            </a:pPr>
            <a:r>
              <a:rPr kumimoji="1" lang="en-US" altLang="zh-CN" sz="1400">
                <a:ln w="12700">
                  <a:noFill/>
                </a:ln>
                <a:solidFill>
                  <a:srgbClr val="404040">
                    <a:alpha val="100000"/>
                  </a:srgbClr>
                </a:solidFill>
                <a:latin typeface="Source Han Sans" panose="020B0500000000000000" charset="-122"/>
                <a:ea typeface="Source Han Sans" panose="020B0500000000000000" charset="-122"/>
                <a:cs typeface="Source Han Sans" panose="020B0500000000000000" charset="-122"/>
              </a:rPr>
              <a:t>帮助个体提升社交能力，如学习倾听和表达技巧，改善人际关系。
通过角色扮演练习沟通技巧，如模拟面试场景，增强自信心。</a:t>
            </a:r>
            <a:endParaRPr kumimoji="1" lang="zh-CN" altLang="en-US"/>
          </a:p>
        </p:txBody>
      </p:sp>
      <p:sp>
        <p:nvSpPr>
          <p:cNvPr id="12" name="标题 1"/>
          <p:cNvSpPr txBox="1"/>
          <p:nvPr/>
        </p:nvSpPr>
        <p:spPr>
          <a:xfrm>
            <a:off x="847383" y="3116371"/>
            <a:ext cx="5950148" cy="341782"/>
          </a:xfrm>
          <a:prstGeom prst="rect">
            <a:avLst/>
          </a:prstGeom>
          <a:noFill/>
          <a:ln cap="sq">
            <a:noFill/>
          </a:ln>
          <a:effectLst/>
        </p:spPr>
        <p:txBody>
          <a:bodyPr vert="horz" wrap="square" lIns="64008" tIns="32004" rIns="64008" bIns="32004" rtlCol="0" anchor="ctr"/>
          <a:lstStyle/>
          <a:p>
            <a:pPr algn="l">
              <a:lnSpc>
                <a:spcPct val="110000"/>
              </a:lnSpc>
            </a:pPr>
            <a:r>
              <a:rPr kumimoji="1" lang="en-US" altLang="zh-CN" sz="1600">
                <a:ln w="12700">
                  <a:noFill/>
                </a:ln>
                <a:solidFill>
                  <a:srgbClr val="404040">
                    <a:alpha val="100000"/>
                  </a:srgbClr>
                </a:solidFill>
                <a:latin typeface="Source Han Sans CN Bold" panose="020B0800000000000000" charset="-122"/>
                <a:ea typeface="Source Han Sans CN Bold" panose="020B0800000000000000" charset="-122"/>
                <a:cs typeface="Source Han Sans CN Bold" panose="020B0800000000000000" charset="-122"/>
              </a:rPr>
              <a:t>情绪管理</a:t>
            </a:r>
            <a:endParaRPr kumimoji="1" lang="zh-CN" altLang="en-US"/>
          </a:p>
        </p:txBody>
      </p:sp>
      <p:sp>
        <p:nvSpPr>
          <p:cNvPr id="13" name="标题 1"/>
          <p:cNvSpPr txBox="1"/>
          <p:nvPr/>
        </p:nvSpPr>
        <p:spPr>
          <a:xfrm>
            <a:off x="846188" y="3524574"/>
            <a:ext cx="5956300" cy="1032772"/>
          </a:xfrm>
          <a:prstGeom prst="rect">
            <a:avLst/>
          </a:prstGeom>
          <a:noFill/>
          <a:ln cap="sq">
            <a:noFill/>
          </a:ln>
        </p:spPr>
        <p:txBody>
          <a:bodyPr vert="horz" wrap="square" lIns="38102" tIns="38102" rIns="38102" bIns="38102" rtlCol="0" anchor="t"/>
          <a:lstStyle/>
          <a:p>
            <a:pPr algn="l">
              <a:lnSpc>
                <a:spcPct val="150000"/>
              </a:lnSpc>
            </a:pPr>
            <a:r>
              <a:rPr kumimoji="1" lang="en-US" altLang="zh-CN" sz="1400">
                <a:ln w="12700">
                  <a:noFill/>
                </a:ln>
                <a:solidFill>
                  <a:srgbClr val="404040">
                    <a:alpha val="100000"/>
                  </a:srgbClr>
                </a:solidFill>
                <a:latin typeface="Source Han Sans" panose="020B0500000000000000" charset="-122"/>
                <a:ea typeface="Source Han Sans" panose="020B0500000000000000" charset="-122"/>
                <a:cs typeface="Source Han Sans" panose="020B0500000000000000" charset="-122"/>
              </a:rPr>
              <a:t>教授个体识别和调节情绪的技巧，如情绪日记记录情绪变化。
通过放松训练帮助个体缓解情绪，如深呼吸缓解紧张。</a:t>
            </a:r>
            <a:endParaRPr kumimoji="1" lang="zh-CN" altLang="en-US"/>
          </a:p>
        </p:txBody>
      </p:sp>
      <p:sp>
        <p:nvSpPr>
          <p:cNvPr id="14" name="标题 1"/>
          <p:cNvSpPr txBox="1"/>
          <p:nvPr/>
        </p:nvSpPr>
        <p:spPr>
          <a:xfrm>
            <a:off x="847383" y="4792771"/>
            <a:ext cx="5950148" cy="341782"/>
          </a:xfrm>
          <a:prstGeom prst="rect">
            <a:avLst/>
          </a:prstGeom>
          <a:noFill/>
          <a:ln cap="sq">
            <a:noFill/>
          </a:ln>
          <a:effectLst/>
        </p:spPr>
        <p:txBody>
          <a:bodyPr vert="horz" wrap="square" lIns="64008" tIns="32004" rIns="64008" bIns="32004" rtlCol="0" anchor="ctr"/>
          <a:lstStyle/>
          <a:p>
            <a:pPr algn="l">
              <a:lnSpc>
                <a:spcPct val="110000"/>
              </a:lnSpc>
            </a:pPr>
            <a:r>
              <a:rPr kumimoji="1" lang="en-US" altLang="zh-CN" sz="1600">
                <a:ln w="12700">
                  <a:noFill/>
                </a:ln>
                <a:solidFill>
                  <a:srgbClr val="404040">
                    <a:alpha val="100000"/>
                  </a:srgbClr>
                </a:solidFill>
                <a:latin typeface="Source Han Sans CN Bold" panose="020B0800000000000000" charset="-122"/>
                <a:ea typeface="Source Han Sans CN Bold" panose="020B0800000000000000" charset="-122"/>
                <a:cs typeface="Source Han Sans CN Bold" panose="020B0800000000000000" charset="-122"/>
              </a:rPr>
              <a:t>社会技能训练的效果</a:t>
            </a:r>
            <a:endParaRPr kumimoji="1" lang="zh-CN" altLang="en-US"/>
          </a:p>
        </p:txBody>
      </p:sp>
      <p:sp>
        <p:nvSpPr>
          <p:cNvPr id="15" name="标题 1"/>
          <p:cNvSpPr txBox="1"/>
          <p:nvPr/>
        </p:nvSpPr>
        <p:spPr>
          <a:xfrm>
            <a:off x="846188" y="5200974"/>
            <a:ext cx="5956300" cy="1032772"/>
          </a:xfrm>
          <a:prstGeom prst="rect">
            <a:avLst/>
          </a:prstGeom>
          <a:noFill/>
          <a:ln cap="sq">
            <a:noFill/>
          </a:ln>
        </p:spPr>
        <p:txBody>
          <a:bodyPr vert="horz" wrap="square" lIns="38102" tIns="38102" rIns="38102" bIns="38102" rtlCol="0" anchor="t"/>
          <a:lstStyle/>
          <a:p>
            <a:pPr algn="l">
              <a:lnSpc>
                <a:spcPct val="150000"/>
              </a:lnSpc>
            </a:pPr>
            <a:r>
              <a:rPr kumimoji="1" lang="en-US" altLang="zh-CN" sz="1400">
                <a:ln w="12700">
                  <a:noFill/>
                </a:ln>
                <a:solidFill>
                  <a:srgbClr val="404040">
                    <a:alpha val="100000"/>
                  </a:srgbClr>
                </a:solidFill>
                <a:latin typeface="Source Han Sans" panose="020B0500000000000000" charset="-122"/>
                <a:ea typeface="Source Han Sans" panose="020B0500000000000000" charset="-122"/>
                <a:cs typeface="Source Han Sans" panose="020B0500000000000000" charset="-122"/>
              </a:rPr>
              <a:t>社会技能训练能改善个体社交能力，提升生活质量，如在社交场合更自信。
训练后个体情绪管理能力增强，减少情绪冲突，如能冷静处理矛盾。</a:t>
            </a:r>
            <a:endParaRPr kumimoji="1" lang="zh-CN" altLang="en-US"/>
          </a:p>
        </p:txBody>
      </p:sp>
      <p:sp>
        <p:nvSpPr>
          <p:cNvPr id="16" name="标题 1"/>
          <p:cNvSpPr txBox="1"/>
          <p:nvPr/>
        </p:nvSpPr>
        <p:spPr>
          <a:xfrm>
            <a:off x="946402" y="222875"/>
            <a:ext cx="10559797"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000000">
                    <a:alpha val="100000"/>
                  </a:srgbClr>
                </a:solidFill>
                <a:latin typeface="Source Han Sans CN Bold" panose="020B0800000000000000" charset="-122"/>
                <a:ea typeface="Source Han Sans CN Bold" panose="020B0800000000000000" charset="-122"/>
                <a:cs typeface="Source Han Sans CN Bold" panose="020B0800000000000000" charset="-122"/>
              </a:rPr>
              <a:t>社会技能训练</a:t>
            </a:r>
            <a:endParaRPr kumimoji="1" lang="zh-CN" altLang="en-US"/>
          </a:p>
        </p:txBody>
      </p:sp>
      <p:sp>
        <p:nvSpPr>
          <p:cNvPr id="17" name="标题 1"/>
          <p:cNvSpPr txBox="1"/>
          <p:nvPr/>
        </p:nvSpPr>
        <p:spPr>
          <a:xfrm>
            <a:off x="0" y="0"/>
            <a:ext cx="648956" cy="568960"/>
          </a:xfrm>
          <a:custGeom>
            <a:avLst/>
            <a:gdLst>
              <a:gd name="connsiteX0" fmla="*/ 0 w 648956"/>
              <a:gd name="connsiteY0" fmla="*/ 0 h 568960"/>
              <a:gd name="connsiteX1" fmla="*/ 648956 w 648956"/>
              <a:gd name="connsiteY1" fmla="*/ 0 h 568960"/>
              <a:gd name="connsiteX2" fmla="*/ 638828 w 648956"/>
              <a:gd name="connsiteY2" fmla="*/ 100469 h 568960"/>
              <a:gd name="connsiteX3" fmla="*/ 64008 w 648956"/>
              <a:gd name="connsiteY3" fmla="*/ 568960 h 568960"/>
              <a:gd name="connsiteX4" fmla="*/ 0 w 648956"/>
              <a:gd name="connsiteY4" fmla="*/ 562508 h 568960"/>
            </a:gdLst>
            <a:ahLst/>
            <a:cxnLst/>
            <a:rect l="l" t="t" r="r" b="b"/>
            <a:pathLst>
              <a:path w="648956" h="568960">
                <a:moveTo>
                  <a:pt x="0" y="0"/>
                </a:moveTo>
                <a:lnTo>
                  <a:pt x="648956" y="0"/>
                </a:lnTo>
                <a:lnTo>
                  <a:pt x="638828" y="100469"/>
                </a:lnTo>
                <a:cubicBezTo>
                  <a:pt x="584117" y="367837"/>
                  <a:pt x="347550" y="568960"/>
                  <a:pt x="64008" y="568960"/>
                </a:cubicBezTo>
                <a:lnTo>
                  <a:pt x="0" y="562508"/>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a:off x="566457" y="434340"/>
            <a:ext cx="135054" cy="135054"/>
          </a:xfrm>
          <a:prstGeom prst="ellipse">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1"/>
            </p:custDataLst>
          </p:nvPr>
        </p:nvSpPr>
        <p:spPr/>
        <p:txBody>
          <a:bodyPr/>
          <a:lstStyle/>
          <a:p>
            <a:r>
              <a:rPr lang="zh-CN" altLang="en-US"/>
              <a:t>职业康复</a:t>
            </a:r>
            <a:endParaRPr lang="zh-CN" altLang="en-US"/>
          </a:p>
        </p:txBody>
      </p:sp>
      <p:pic>
        <p:nvPicPr>
          <p:cNvPr id="84" name="图片 83" descr="7901751_"/>
          <p:cNvPicPr>
            <a:picLocks noChangeAspect="1"/>
          </p:cNvPicPr>
          <p:nvPr>
            <p:custDataLst>
              <p:tags r:id="rId2"/>
            </p:custDataLst>
          </p:nvPr>
        </p:nvPicPr>
        <p:blipFill>
          <a:blip r:embed="rId3"/>
          <a:srcRect t="25403" b="25403"/>
          <a:stretch>
            <a:fillRect/>
          </a:stretch>
        </p:blipFill>
        <p:spPr>
          <a:xfrm>
            <a:off x="2875280" y="4755833"/>
            <a:ext cx="1669415" cy="1539875"/>
          </a:xfrm>
          <a:prstGeom prst="roundRect">
            <a:avLst>
              <a:gd name="adj" fmla="val 7423"/>
            </a:avLst>
          </a:prstGeom>
          <a:solidFill>
            <a:schemeClr val="accent1"/>
          </a:solidFill>
          <a:ln w="6350">
            <a:solidFill>
              <a:schemeClr val="accent1">
                <a:alpha val="15000"/>
              </a:schemeClr>
            </a:solidFill>
          </a:ln>
        </p:spPr>
      </p:pic>
      <p:pic>
        <p:nvPicPr>
          <p:cNvPr id="83" name="图片 82" descr="7901766_"/>
          <p:cNvPicPr>
            <a:picLocks noChangeAspect="1"/>
          </p:cNvPicPr>
          <p:nvPr>
            <p:custDataLst>
              <p:tags r:id="rId4"/>
            </p:custDataLst>
          </p:nvPr>
        </p:nvPicPr>
        <p:blipFill>
          <a:blip r:embed="rId5"/>
          <a:srcRect l="14016" r="14016"/>
          <a:stretch>
            <a:fillRect/>
          </a:stretch>
        </p:blipFill>
        <p:spPr>
          <a:xfrm>
            <a:off x="695960" y="3593465"/>
            <a:ext cx="2059940" cy="1908175"/>
          </a:xfrm>
          <a:prstGeom prst="roundRect">
            <a:avLst>
              <a:gd name="adj" fmla="val 5990"/>
            </a:avLst>
          </a:prstGeom>
          <a:solidFill>
            <a:schemeClr val="accent1"/>
          </a:solidFill>
          <a:ln w="6350">
            <a:solidFill>
              <a:schemeClr val="accent1">
                <a:alpha val="15000"/>
              </a:schemeClr>
            </a:solidFill>
          </a:ln>
        </p:spPr>
      </p:pic>
      <p:sp>
        <p:nvSpPr>
          <p:cNvPr id="82" name="圆角矩形 81"/>
          <p:cNvSpPr/>
          <p:nvPr>
            <p:custDataLst>
              <p:tags r:id="rId6"/>
            </p:custDataLst>
          </p:nvPr>
        </p:nvSpPr>
        <p:spPr>
          <a:xfrm>
            <a:off x="4600575" y="4753610"/>
            <a:ext cx="1648460" cy="1544320"/>
          </a:xfrm>
          <a:prstGeom prst="roundRect">
            <a:avLst>
              <a:gd name="adj" fmla="val 7829"/>
            </a:avLst>
          </a:prstGeom>
          <a:gradFill>
            <a:gsLst>
              <a:gs pos="0">
                <a:schemeClr val="accent1">
                  <a:lumMod val="60000"/>
                  <a:lumOff val="40000"/>
                </a:schemeClr>
              </a:gs>
              <a:gs pos="100000">
                <a:schemeClr val="accent1">
                  <a:alpha val="80000"/>
                </a:schemeClr>
              </a:gs>
            </a:gsLst>
            <a:lin ang="2700000" scaled="0"/>
          </a:gradFill>
          <a:ln w="12700" cap="rnd">
            <a:noFill/>
            <a:prstDash val="solid"/>
            <a:round/>
          </a:ln>
          <a:effectLst>
            <a:outerShdw blurRad="254000" dist="508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2000" b="1" dirty="0">
              <a:solidFill>
                <a:srgbClr val="FFFFFF"/>
              </a:solidFill>
              <a:latin typeface="等线" panose="02010600030101010101" charset="-122"/>
              <a:ea typeface="等线" panose="02010600030101010101" charset="-122"/>
              <a:sym typeface="+mn-ea"/>
            </a:endParaRPr>
          </a:p>
        </p:txBody>
      </p:sp>
      <p:pic>
        <p:nvPicPr>
          <p:cNvPr id="80" name="图片 79" descr="7901765_"/>
          <p:cNvPicPr>
            <a:picLocks noChangeAspect="1"/>
          </p:cNvPicPr>
          <p:nvPr>
            <p:custDataLst>
              <p:tags r:id="rId7"/>
            </p:custDataLst>
          </p:nvPr>
        </p:nvPicPr>
        <p:blipFill>
          <a:blip r:embed="rId8" cstate="hqprint"/>
          <a:srcRect/>
          <a:stretch>
            <a:fillRect/>
          </a:stretch>
        </p:blipFill>
        <p:spPr>
          <a:xfrm>
            <a:off x="2872740" y="1555115"/>
            <a:ext cx="3376295" cy="3103880"/>
          </a:xfrm>
          <a:prstGeom prst="roundRect">
            <a:avLst>
              <a:gd name="adj" fmla="val 3682"/>
            </a:avLst>
          </a:prstGeom>
          <a:solidFill>
            <a:schemeClr val="accent1"/>
          </a:solidFill>
          <a:ln w="6350">
            <a:solidFill>
              <a:schemeClr val="accent1">
                <a:alpha val="15000"/>
              </a:schemeClr>
            </a:solidFill>
          </a:ln>
        </p:spPr>
      </p:pic>
      <p:sp>
        <p:nvSpPr>
          <p:cNvPr id="5" name="矩形: 圆角 2"/>
          <p:cNvSpPr/>
          <p:nvPr>
            <p:custDataLst>
              <p:tags r:id="rId9"/>
            </p:custDataLst>
          </p:nvPr>
        </p:nvSpPr>
        <p:spPr>
          <a:xfrm flipH="1">
            <a:off x="695960" y="1572260"/>
            <a:ext cx="2063115" cy="1906905"/>
          </a:xfrm>
          <a:prstGeom prst="roundRect">
            <a:avLst>
              <a:gd name="adj" fmla="val 5994"/>
            </a:avLst>
          </a:prstGeom>
          <a:gradFill>
            <a:gsLst>
              <a:gs pos="0">
                <a:schemeClr val="accent1">
                  <a:lumMod val="60000"/>
                  <a:lumOff val="40000"/>
                </a:schemeClr>
              </a:gs>
              <a:gs pos="94000">
                <a:schemeClr val="accent1"/>
              </a:gs>
            </a:gsLst>
            <a:lin ang="2700000" scaled="0"/>
          </a:gradFill>
          <a:ln w="12700" cap="rnd">
            <a:noFill/>
            <a:prstDash val="solid"/>
            <a:round/>
          </a:ln>
          <a:effectLst>
            <a:outerShdw blurRad="254000" dist="508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400"/>
            <a:endParaRPr lang="en-US" altLang="zh-CN" sz="2000" b="1" dirty="0">
              <a:solidFill>
                <a:srgbClr val="FFFFFF"/>
              </a:solidFill>
              <a:latin typeface="等线" panose="02010600030101010101" charset="-122"/>
              <a:ea typeface="等线" panose="02010600030101010101" charset="-122"/>
            </a:endParaRPr>
          </a:p>
        </p:txBody>
      </p:sp>
      <p:sp>
        <p:nvSpPr>
          <p:cNvPr id="85" name="圆角矩形 84"/>
          <p:cNvSpPr/>
          <p:nvPr>
            <p:custDataLst>
              <p:tags r:id="rId10"/>
            </p:custDataLst>
          </p:nvPr>
        </p:nvSpPr>
        <p:spPr>
          <a:xfrm>
            <a:off x="699135" y="5615305"/>
            <a:ext cx="2058035" cy="678180"/>
          </a:xfrm>
          <a:prstGeom prst="roundRect">
            <a:avLst>
              <a:gd name="adj" fmla="val 16854"/>
            </a:avLst>
          </a:prstGeom>
          <a:gradFill>
            <a:gsLst>
              <a:gs pos="0">
                <a:schemeClr val="accent1">
                  <a:lumMod val="60000"/>
                  <a:lumOff val="40000"/>
                </a:schemeClr>
              </a:gs>
              <a:gs pos="100000">
                <a:schemeClr val="accent1"/>
              </a:gs>
            </a:gsLst>
            <a:lin ang="2700000" scaled="0"/>
          </a:gradFill>
          <a:ln w="12700" cap="rnd">
            <a:noFill/>
            <a:prstDash val="solid"/>
            <a:round/>
          </a:ln>
          <a:effectLst>
            <a:outerShdw blurRad="254000" dist="508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600" b="1" dirty="0">
              <a:solidFill>
                <a:srgbClr val="FFFFFF"/>
              </a:solidFill>
              <a:latin typeface="等线" panose="02010600030101010101" charset="-122"/>
              <a:ea typeface="等线" panose="02010600030101010101" charset="-122"/>
              <a:sym typeface="+mn-ea"/>
            </a:endParaRPr>
          </a:p>
        </p:txBody>
      </p:sp>
      <p:pic>
        <p:nvPicPr>
          <p:cNvPr id="107" name="图片 106" descr="32313538333630393b32313538333731323bd4dacfdfbdccd3fd"/>
          <p:cNvPicPr>
            <a:picLocks noChangeAspect="1"/>
          </p:cNvPicPr>
          <p:nvPr>
            <p:custDataLst>
              <p:tags r:id="rId11"/>
            </p:custDataLst>
          </p:nvPr>
        </p:nvPicPr>
        <p:blipFill>
          <a:blip r:embed="rId12">
            <a:extLst>
              <a:ext uri="{96DAC541-7B7A-43D3-8B79-37D633B846F1}">
                <asvg:svgBlip xmlns:asvg="http://schemas.microsoft.com/office/drawing/2016/SVG/main" r:embed="rId13"/>
              </a:ext>
            </a:extLst>
          </a:blip>
          <a:stretch>
            <a:fillRect/>
          </a:stretch>
        </p:blipFill>
        <p:spPr>
          <a:xfrm>
            <a:off x="1270318" y="2068513"/>
            <a:ext cx="914400" cy="914400"/>
          </a:xfrm>
          <a:prstGeom prst="rect">
            <a:avLst/>
          </a:prstGeom>
        </p:spPr>
      </p:pic>
      <p:pic>
        <p:nvPicPr>
          <p:cNvPr id="108" name="图片 107" descr="32313538333630393b32313538333732333bbfceb3ccc5c5d0d0"/>
          <p:cNvPicPr>
            <a:picLocks noChangeAspect="1"/>
          </p:cNvPicPr>
          <p:nvPr>
            <p:custDataLst>
              <p:tags r:id="rId14"/>
            </p:custDataLst>
          </p:nvPr>
        </p:nvPicPr>
        <p:blipFill>
          <a:blip r:embed="rId15">
            <a:extLst>
              <a:ext uri="{96DAC541-7B7A-43D3-8B79-37D633B846F1}">
                <asvg:svgBlip xmlns:asvg="http://schemas.microsoft.com/office/drawing/2016/SVG/main" r:embed="rId16"/>
              </a:ext>
            </a:extLst>
          </a:blip>
          <a:stretch>
            <a:fillRect/>
          </a:stretch>
        </p:blipFill>
        <p:spPr>
          <a:xfrm>
            <a:off x="5028883" y="5085715"/>
            <a:ext cx="848995" cy="848995"/>
          </a:xfrm>
          <a:prstGeom prst="rect">
            <a:avLst/>
          </a:prstGeom>
        </p:spPr>
      </p:pic>
      <p:cxnSp>
        <p:nvCxnSpPr>
          <p:cNvPr id="109" name="直接连接符 108"/>
          <p:cNvCxnSpPr/>
          <p:nvPr>
            <p:custDataLst>
              <p:tags r:id="rId17"/>
            </p:custDataLst>
          </p:nvPr>
        </p:nvCxnSpPr>
        <p:spPr>
          <a:xfrm>
            <a:off x="950913" y="5954395"/>
            <a:ext cx="1554480" cy="0"/>
          </a:xfrm>
          <a:prstGeom prst="line">
            <a:avLst/>
          </a:prstGeom>
          <a:ln w="31750" cap="rnd">
            <a:solidFill>
              <a:srgbClr val="FFFFFF">
                <a:alpha val="55000"/>
              </a:srgbClr>
            </a:solidFill>
            <a:round/>
            <a:headEnd type="oval"/>
            <a:tailEnd type="oval"/>
          </a:ln>
        </p:spPr>
        <p:style>
          <a:lnRef idx="2">
            <a:schemeClr val="accent1"/>
          </a:lnRef>
          <a:fillRef idx="0">
            <a:srgbClr val="FFFFFF"/>
          </a:fillRef>
          <a:effectRef idx="0">
            <a:srgbClr val="FFFFFF"/>
          </a:effectRef>
          <a:fontRef idx="minor">
            <a:schemeClr val="tx1"/>
          </a:fontRef>
        </p:style>
      </p:cxnSp>
      <p:sp>
        <p:nvSpPr>
          <p:cNvPr id="2" name="矩形 1"/>
          <p:cNvSpPr/>
          <p:nvPr>
            <p:custDataLst>
              <p:tags r:id="rId18"/>
            </p:custDataLst>
          </p:nvPr>
        </p:nvSpPr>
        <p:spPr>
          <a:xfrm>
            <a:off x="6939057" y="2135060"/>
            <a:ext cx="4451561" cy="868424"/>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200" kern="0" dirty="0">
                <a:ln>
                  <a:noFill/>
                  <a:prstDash val="sysDot"/>
                </a:ln>
                <a:solidFill>
                  <a:schemeClr val="tx1">
                    <a:lumMod val="85000"/>
                    <a:lumOff val="15000"/>
                  </a:schemeClr>
                </a:solidFill>
                <a:latin typeface="+mn-ea"/>
                <a:cs typeface="+mn-ea"/>
              </a:rPr>
              <a:t>评估个体的职业兴趣和能力，如通过职业兴趣测试了解兴趣领域。
根据评估结果制定职业规划，如推荐适合的职业方向。</a:t>
            </a:r>
            <a:endParaRPr lang="zh-CN" altLang="en-US" sz="1200" kern="0" dirty="0">
              <a:ln>
                <a:noFill/>
                <a:prstDash val="sysDot"/>
              </a:ln>
              <a:solidFill>
                <a:schemeClr val="tx1">
                  <a:lumMod val="85000"/>
                  <a:lumOff val="15000"/>
                </a:schemeClr>
              </a:solidFill>
              <a:latin typeface="+mn-ea"/>
              <a:cs typeface="+mn-ea"/>
            </a:endParaRPr>
          </a:p>
        </p:txBody>
      </p:sp>
      <p:sp>
        <p:nvSpPr>
          <p:cNvPr id="4" name="矩形 3"/>
          <p:cNvSpPr/>
          <p:nvPr>
            <p:custDataLst>
              <p:tags r:id="rId19"/>
            </p:custDataLst>
          </p:nvPr>
        </p:nvSpPr>
        <p:spPr>
          <a:xfrm>
            <a:off x="6939057" y="1708381"/>
            <a:ext cx="4451562" cy="379694"/>
          </a:xfrm>
          <a:prstGeom prst="rect">
            <a:avLst/>
          </a:prstGeom>
          <a:noFill/>
        </p:spPr>
        <p:txBody>
          <a:bodyPr wrap="square" lIns="0" tIns="0" rIns="0" bIns="0" rtlCol="0" anchor="b">
            <a:noAutofit/>
          </a:bodyPr>
          <a:p>
            <a:pPr>
              <a:spcBef>
                <a:spcPct val="0"/>
              </a:spcBef>
              <a:spcAft>
                <a:spcPct val="0"/>
              </a:spcAft>
            </a:pPr>
            <a:r>
              <a:rPr lang="zh-CN" altLang="en-US" sz="1600" b="1">
                <a:solidFill>
                  <a:schemeClr val="accent1"/>
                </a:solidFill>
                <a:latin typeface="+mn-ea"/>
                <a:cs typeface="+mn-ea"/>
              </a:rPr>
              <a:t>职业评估</a:t>
            </a:r>
            <a:endParaRPr lang="zh-CN" altLang="en-US" sz="1600" b="1">
              <a:solidFill>
                <a:schemeClr val="accent1"/>
              </a:solidFill>
              <a:latin typeface="+mn-ea"/>
              <a:cs typeface="+mn-ea"/>
            </a:endParaRPr>
          </a:p>
        </p:txBody>
      </p:sp>
      <p:sp>
        <p:nvSpPr>
          <p:cNvPr id="3" name="椭圆 2"/>
          <p:cNvSpPr/>
          <p:nvPr>
            <p:custDataLst>
              <p:tags r:id="rId20"/>
            </p:custDataLst>
          </p:nvPr>
        </p:nvSpPr>
        <p:spPr>
          <a:xfrm>
            <a:off x="6544125" y="1808701"/>
            <a:ext cx="321279" cy="321279"/>
          </a:xfrm>
          <a:prstGeom prst="ellipse">
            <a:avLst/>
          </a:prstGeom>
          <a:solidFill>
            <a:schemeClr val="accent1"/>
          </a:solidFill>
          <a:effectLst/>
        </p:spPr>
        <p:txBody>
          <a:bodyPr wrap="none" lIns="0" tIns="0" rIns="0" bIns="0" rtlCol="0" anchor="ctr" anchorCtr="0">
            <a:noAutofit/>
          </a:bodyPr>
          <a:p>
            <a:pPr algn="ctr">
              <a:spcBef>
                <a:spcPct val="0"/>
              </a:spcBef>
              <a:spcAft>
                <a:spcPct val="0"/>
              </a:spcAft>
            </a:pPr>
            <a:r>
              <a:rPr lang="en-US" altLang="zh-CN" sz="1400" b="1" dirty="0">
                <a:solidFill>
                  <a:srgbClr val="FFFFFF"/>
                </a:solidFill>
                <a:latin typeface="+mn-ea"/>
                <a:cs typeface="+mn-ea"/>
              </a:rPr>
              <a:t>01</a:t>
            </a:r>
            <a:endParaRPr lang="zh-CN" altLang="en-US" sz="1400" b="1" dirty="0">
              <a:solidFill>
                <a:srgbClr val="FFFFFF"/>
              </a:solidFill>
              <a:latin typeface="+mn-ea"/>
              <a:cs typeface="+mn-ea"/>
            </a:endParaRPr>
          </a:p>
        </p:txBody>
      </p:sp>
      <p:sp>
        <p:nvSpPr>
          <p:cNvPr id="6" name="矩形 5"/>
          <p:cNvSpPr/>
          <p:nvPr>
            <p:custDataLst>
              <p:tags r:id="rId21"/>
            </p:custDataLst>
          </p:nvPr>
        </p:nvSpPr>
        <p:spPr>
          <a:xfrm>
            <a:off x="6939057" y="3748442"/>
            <a:ext cx="4451561" cy="868424"/>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200" kern="0" dirty="0">
                <a:ln>
                  <a:noFill/>
                  <a:prstDash val="sysDot"/>
                </a:ln>
                <a:solidFill>
                  <a:schemeClr val="tx1">
                    <a:lumMod val="85000"/>
                    <a:lumOff val="15000"/>
                  </a:schemeClr>
                </a:solidFill>
                <a:latin typeface="+mn-ea"/>
                <a:cs typeface="+mn-ea"/>
              </a:rPr>
              <a:t>提供技能培训，帮助个体提升职业能力，如参加计算机技能培训。
职业培训帮助个体重返工作岗位，如通过培训获得新工作机会。</a:t>
            </a:r>
            <a:endParaRPr lang="zh-CN" altLang="en-US" sz="1200" kern="0" dirty="0">
              <a:ln>
                <a:noFill/>
                <a:prstDash val="sysDot"/>
              </a:ln>
              <a:solidFill>
                <a:schemeClr val="tx1">
                  <a:lumMod val="85000"/>
                  <a:lumOff val="15000"/>
                </a:schemeClr>
              </a:solidFill>
              <a:latin typeface="+mn-ea"/>
              <a:cs typeface="+mn-ea"/>
            </a:endParaRPr>
          </a:p>
        </p:txBody>
      </p:sp>
      <p:sp>
        <p:nvSpPr>
          <p:cNvPr id="7" name="矩形 6"/>
          <p:cNvSpPr/>
          <p:nvPr>
            <p:custDataLst>
              <p:tags r:id="rId22"/>
            </p:custDataLst>
          </p:nvPr>
        </p:nvSpPr>
        <p:spPr>
          <a:xfrm>
            <a:off x="6939057" y="3322398"/>
            <a:ext cx="4451562" cy="379694"/>
          </a:xfrm>
          <a:prstGeom prst="rect">
            <a:avLst/>
          </a:prstGeom>
          <a:noFill/>
        </p:spPr>
        <p:txBody>
          <a:bodyPr wrap="square" lIns="0" tIns="0" rIns="0" bIns="0" rtlCol="0" anchor="b">
            <a:noAutofit/>
          </a:bodyPr>
          <a:p>
            <a:pPr>
              <a:spcBef>
                <a:spcPct val="0"/>
              </a:spcBef>
              <a:spcAft>
                <a:spcPct val="0"/>
              </a:spcAft>
            </a:pPr>
            <a:r>
              <a:rPr lang="zh-CN" altLang="en-US" sz="1600" b="1">
                <a:solidFill>
                  <a:schemeClr val="accent1"/>
                </a:solidFill>
                <a:latin typeface="+mn-ea"/>
                <a:cs typeface="+mn-ea"/>
              </a:rPr>
              <a:t>职业培训</a:t>
            </a:r>
            <a:endParaRPr lang="zh-CN" altLang="en-US" sz="1600" b="1">
              <a:solidFill>
                <a:schemeClr val="accent1"/>
              </a:solidFill>
              <a:latin typeface="+mn-ea"/>
              <a:cs typeface="+mn-ea"/>
            </a:endParaRPr>
          </a:p>
        </p:txBody>
      </p:sp>
      <p:sp>
        <p:nvSpPr>
          <p:cNvPr id="8" name="椭圆 7"/>
          <p:cNvSpPr/>
          <p:nvPr>
            <p:custDataLst>
              <p:tags r:id="rId23"/>
            </p:custDataLst>
          </p:nvPr>
        </p:nvSpPr>
        <p:spPr>
          <a:xfrm>
            <a:off x="6544125" y="3422083"/>
            <a:ext cx="321279" cy="321279"/>
          </a:xfrm>
          <a:prstGeom prst="ellipse">
            <a:avLst/>
          </a:prstGeom>
          <a:solidFill>
            <a:schemeClr val="accent1"/>
          </a:solidFill>
          <a:effectLst/>
        </p:spPr>
        <p:txBody>
          <a:bodyPr wrap="none" lIns="0" tIns="0" rIns="0" bIns="0" rtlCol="0" anchor="ctr" anchorCtr="0">
            <a:noAutofit/>
          </a:bodyPr>
          <a:p>
            <a:pPr algn="ctr">
              <a:spcBef>
                <a:spcPct val="0"/>
              </a:spcBef>
              <a:spcAft>
                <a:spcPct val="0"/>
              </a:spcAft>
            </a:pPr>
            <a:r>
              <a:rPr lang="en-US" altLang="zh-CN" sz="1400" b="1">
                <a:solidFill>
                  <a:srgbClr val="FFFFFF"/>
                </a:solidFill>
                <a:latin typeface="+mn-ea"/>
                <a:cs typeface="+mn-ea"/>
              </a:rPr>
              <a:t>02</a:t>
            </a:r>
            <a:endParaRPr lang="zh-CN" altLang="en-US" sz="1400" b="1">
              <a:solidFill>
                <a:srgbClr val="FFFFFF"/>
              </a:solidFill>
              <a:latin typeface="+mn-ea"/>
              <a:cs typeface="+mn-ea"/>
            </a:endParaRPr>
          </a:p>
        </p:txBody>
      </p:sp>
      <p:sp>
        <p:nvSpPr>
          <p:cNvPr id="9" name="矩形 8"/>
          <p:cNvSpPr/>
          <p:nvPr>
            <p:custDataLst>
              <p:tags r:id="rId24"/>
            </p:custDataLst>
          </p:nvPr>
        </p:nvSpPr>
        <p:spPr>
          <a:xfrm>
            <a:off x="6939057" y="5362459"/>
            <a:ext cx="4451561" cy="868424"/>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200" kern="0">
                <a:ln>
                  <a:noFill/>
                  <a:prstDash val="sysDot"/>
                </a:ln>
                <a:solidFill>
                  <a:schemeClr val="tx1">
                    <a:lumMod val="85000"/>
                    <a:lumOff val="15000"/>
                  </a:schemeClr>
                </a:solidFill>
                <a:latin typeface="+mn-ea"/>
                <a:cs typeface="+mn-ea"/>
              </a:rPr>
              <a:t>职业康复帮助个体恢复工作能力，提升自信心，如在工作中找到价值。
职业康复促进个体社会融入，改善生活质量，如通过工作结交朋友。</a:t>
            </a:r>
            <a:endParaRPr lang="zh-CN" altLang="en-US" sz="1200" kern="0">
              <a:ln>
                <a:noFill/>
                <a:prstDash val="sysDot"/>
              </a:ln>
              <a:solidFill>
                <a:schemeClr val="tx1">
                  <a:lumMod val="85000"/>
                  <a:lumOff val="15000"/>
                </a:schemeClr>
              </a:solidFill>
              <a:latin typeface="+mn-ea"/>
              <a:cs typeface="+mn-ea"/>
            </a:endParaRPr>
          </a:p>
        </p:txBody>
      </p:sp>
      <p:sp>
        <p:nvSpPr>
          <p:cNvPr id="22" name="矩形 21"/>
          <p:cNvSpPr/>
          <p:nvPr>
            <p:custDataLst>
              <p:tags r:id="rId25"/>
            </p:custDataLst>
          </p:nvPr>
        </p:nvSpPr>
        <p:spPr>
          <a:xfrm>
            <a:off x="6939057" y="4936414"/>
            <a:ext cx="4451562" cy="379694"/>
          </a:xfrm>
          <a:prstGeom prst="rect">
            <a:avLst/>
          </a:prstGeom>
          <a:noFill/>
        </p:spPr>
        <p:txBody>
          <a:bodyPr wrap="square" lIns="0" tIns="0" rIns="0" bIns="0" rtlCol="0" anchor="b">
            <a:noAutofit/>
          </a:bodyPr>
          <a:p>
            <a:pPr>
              <a:spcBef>
                <a:spcPct val="0"/>
              </a:spcBef>
              <a:spcAft>
                <a:spcPct val="0"/>
              </a:spcAft>
            </a:pPr>
            <a:r>
              <a:rPr lang="zh-CN" altLang="en-US" sz="1600" b="1">
                <a:solidFill>
                  <a:schemeClr val="accent1"/>
                </a:solidFill>
                <a:latin typeface="+mn-ea"/>
                <a:cs typeface="+mn-ea"/>
              </a:rPr>
              <a:t>职业康复的意义</a:t>
            </a:r>
            <a:endParaRPr lang="zh-CN" altLang="en-US" sz="1600" b="1">
              <a:solidFill>
                <a:schemeClr val="accent1"/>
              </a:solidFill>
              <a:latin typeface="+mn-ea"/>
              <a:cs typeface="+mn-ea"/>
            </a:endParaRPr>
          </a:p>
        </p:txBody>
      </p:sp>
      <p:sp>
        <p:nvSpPr>
          <p:cNvPr id="23" name="椭圆 22"/>
          <p:cNvSpPr/>
          <p:nvPr>
            <p:custDataLst>
              <p:tags r:id="rId26"/>
            </p:custDataLst>
          </p:nvPr>
        </p:nvSpPr>
        <p:spPr>
          <a:xfrm>
            <a:off x="6544125" y="5036100"/>
            <a:ext cx="321279" cy="321279"/>
          </a:xfrm>
          <a:prstGeom prst="ellipse">
            <a:avLst/>
          </a:prstGeom>
          <a:solidFill>
            <a:schemeClr val="accent1"/>
          </a:solidFill>
          <a:effectLst/>
        </p:spPr>
        <p:txBody>
          <a:bodyPr wrap="none" lIns="0" tIns="0" rIns="0" bIns="0" rtlCol="0" anchor="ctr" anchorCtr="0">
            <a:noAutofit/>
          </a:bodyPr>
          <a:p>
            <a:pPr algn="ctr">
              <a:spcBef>
                <a:spcPct val="0"/>
              </a:spcBef>
              <a:spcAft>
                <a:spcPct val="0"/>
              </a:spcAft>
            </a:pPr>
            <a:r>
              <a:rPr lang="en-US" altLang="zh-CN" sz="1400" b="1">
                <a:solidFill>
                  <a:srgbClr val="FFFFFF"/>
                </a:solidFill>
                <a:latin typeface="+mn-ea"/>
                <a:cs typeface="+mn-ea"/>
              </a:rPr>
              <a:t>03</a:t>
            </a:r>
            <a:endParaRPr lang="zh-CN" altLang="en-US" sz="1400" b="1">
              <a:solidFill>
                <a:srgbClr val="FFFFFF"/>
              </a:solidFill>
              <a:latin typeface="+mn-ea"/>
              <a:cs typeface="+mn-ea"/>
            </a:endParaRPr>
          </a:p>
        </p:txBody>
      </p:sp>
    </p:spTree>
    <p:custDataLst>
      <p:tags r:id="rId27"/>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4095810" y="3839931"/>
            <a:ext cx="1928999" cy="2395769"/>
          </a:xfrm>
          <a:custGeom>
            <a:avLst/>
            <a:gdLst>
              <a:gd name="connsiteX0" fmla="*/ 1061615 w 1595967"/>
              <a:gd name="connsiteY0" fmla="*/ 1982153 h 1982152"/>
              <a:gd name="connsiteX1" fmla="*/ 142453 w 1595967"/>
              <a:gd name="connsiteY1" fmla="*/ 1451610 h 1982152"/>
              <a:gd name="connsiteX2" fmla="*/ 36725 w 1595967"/>
              <a:gd name="connsiteY2" fmla="*/ 647700 h 1982152"/>
              <a:gd name="connsiteX3" fmla="*/ 530120 w 1595967"/>
              <a:gd name="connsiteY3" fmla="*/ 3810 h 1982152"/>
              <a:gd name="connsiteX4" fmla="*/ 536787 w 1595967"/>
              <a:gd name="connsiteY4" fmla="*/ 0 h 1982152"/>
              <a:gd name="connsiteX5" fmla="*/ 1124480 w 1595967"/>
              <a:gd name="connsiteY5" fmla="*/ 883920 h 1982152"/>
              <a:gd name="connsiteX6" fmla="*/ 1595967 w 1595967"/>
              <a:gd name="connsiteY6" fmla="*/ 1835467 h 1982152"/>
              <a:gd name="connsiteX7" fmla="*/ 1589300 w 1595967"/>
              <a:gd name="connsiteY7" fmla="*/ 1839278 h 1982152"/>
              <a:gd name="connsiteX8" fmla="*/ 1061615 w 1595967"/>
              <a:gd name="connsiteY8" fmla="*/ 1982153 h 1982152"/>
              <a:gd name="connsiteX9" fmla="*/ 1061615 w 1595967"/>
              <a:gd name="connsiteY9" fmla="*/ 1982153 h 1982152"/>
            </a:gdLst>
            <a:ahLst/>
            <a:cxnLst/>
            <a:rect l="l" t="t" r="r" b="b"/>
            <a:pathLst>
              <a:path w="1595967" h="1982152">
                <a:moveTo>
                  <a:pt x="1061615" y="1982153"/>
                </a:moveTo>
                <a:cubicBezTo>
                  <a:pt x="683472" y="1982153"/>
                  <a:pt x="331047" y="1779270"/>
                  <a:pt x="142453" y="1451610"/>
                </a:cubicBezTo>
                <a:cubicBezTo>
                  <a:pt x="530" y="1206817"/>
                  <a:pt x="-36618" y="921067"/>
                  <a:pt x="36725" y="647700"/>
                </a:cubicBezTo>
                <a:cubicBezTo>
                  <a:pt x="110067" y="374332"/>
                  <a:pt x="285328" y="145732"/>
                  <a:pt x="530120" y="3810"/>
                </a:cubicBezTo>
                <a:cubicBezTo>
                  <a:pt x="532025" y="2857"/>
                  <a:pt x="534882" y="952"/>
                  <a:pt x="536787" y="0"/>
                </a:cubicBezTo>
                <a:cubicBezTo>
                  <a:pt x="571078" y="372427"/>
                  <a:pt x="793010" y="706755"/>
                  <a:pt x="1124480" y="883920"/>
                </a:cubicBezTo>
                <a:cubicBezTo>
                  <a:pt x="1112097" y="1260157"/>
                  <a:pt x="1291167" y="1619250"/>
                  <a:pt x="1595967" y="1835467"/>
                </a:cubicBezTo>
                <a:cubicBezTo>
                  <a:pt x="1594062" y="1836420"/>
                  <a:pt x="1591205" y="1838325"/>
                  <a:pt x="1589300" y="1839278"/>
                </a:cubicBezTo>
                <a:cubicBezTo>
                  <a:pt x="1429280" y="1932623"/>
                  <a:pt x="1246400" y="1982153"/>
                  <a:pt x="1061615" y="1982153"/>
                </a:cubicBezTo>
                <a:cubicBezTo>
                  <a:pt x="1061615" y="1982153"/>
                  <a:pt x="1061615" y="1982153"/>
                  <a:pt x="1061615" y="1982153"/>
                </a:cubicBezTo>
                <a:close/>
              </a:path>
            </a:pathLst>
          </a:custGeom>
          <a:solidFill>
            <a:schemeClr val="accent3"/>
          </a:solidFill>
          <a:ln w="9525" cap="flat">
            <a:noFill/>
            <a:miter/>
          </a:ln>
        </p:spPr>
        <p:txBody>
          <a:bodyPr vert="horz" wrap="square" lIns="91440" tIns="45720" rIns="91440" bIns="45720" rtlCol="0" anchor="ctr"/>
          <a:lstStyle/>
          <a:p>
            <a:pPr algn="l">
              <a:lnSpc>
                <a:spcPct val="110000"/>
              </a:lnSpc>
            </a:pPr>
            <a:endParaRPr kumimoji="1" lang="zh-CN" altLang="en-US"/>
          </a:p>
        </p:txBody>
      </p:sp>
      <p:sp>
        <p:nvSpPr>
          <p:cNvPr id="4" name="标题 1"/>
          <p:cNvSpPr txBox="1"/>
          <p:nvPr/>
        </p:nvSpPr>
        <p:spPr>
          <a:xfrm>
            <a:off x="4815987" y="3671847"/>
            <a:ext cx="1211125" cy="1155863"/>
          </a:xfrm>
          <a:custGeom>
            <a:avLst/>
            <a:gdLst>
              <a:gd name="connsiteX0" fmla="*/ 534353 w 1002030"/>
              <a:gd name="connsiteY0" fmla="*/ 956310 h 956309"/>
              <a:gd name="connsiteX1" fmla="*/ 0 w 1002030"/>
              <a:gd name="connsiteY1" fmla="*/ 107633 h 956309"/>
              <a:gd name="connsiteX2" fmla="*/ 463868 w 1002030"/>
              <a:gd name="connsiteY2" fmla="*/ 0 h 956309"/>
              <a:gd name="connsiteX3" fmla="*/ 1002030 w 1002030"/>
              <a:gd name="connsiteY3" fmla="*/ 145733 h 956309"/>
              <a:gd name="connsiteX4" fmla="*/ 680085 w 1002030"/>
              <a:gd name="connsiteY4" fmla="*/ 500063 h 956309"/>
              <a:gd name="connsiteX5" fmla="*/ 534353 w 1002030"/>
              <a:gd name="connsiteY5" fmla="*/ 956310 h 956309"/>
            </a:gdLst>
            <a:ahLst/>
            <a:cxnLst/>
            <a:rect l="l" t="t" r="r" b="b"/>
            <a:pathLst>
              <a:path w="1002030" h="956309">
                <a:moveTo>
                  <a:pt x="534353" y="956310"/>
                </a:moveTo>
                <a:cubicBezTo>
                  <a:pt x="226695" y="781050"/>
                  <a:pt x="24765" y="461010"/>
                  <a:pt x="0" y="107633"/>
                </a:cubicBezTo>
                <a:cubicBezTo>
                  <a:pt x="143828" y="37147"/>
                  <a:pt x="303848" y="0"/>
                  <a:pt x="463868" y="0"/>
                </a:cubicBezTo>
                <a:cubicBezTo>
                  <a:pt x="653415" y="0"/>
                  <a:pt x="839153" y="50483"/>
                  <a:pt x="1002030" y="145733"/>
                </a:cubicBezTo>
                <a:cubicBezTo>
                  <a:pt x="869632" y="239078"/>
                  <a:pt x="762000" y="358140"/>
                  <a:pt x="680085" y="500063"/>
                </a:cubicBezTo>
                <a:cubicBezTo>
                  <a:pt x="598170" y="641985"/>
                  <a:pt x="549593" y="795338"/>
                  <a:pt x="534353" y="956310"/>
                </a:cubicBezTo>
                <a:close/>
              </a:path>
            </a:pathLst>
          </a:custGeom>
          <a:solidFill>
            <a:schemeClr val="accent1">
              <a:lumMod val="60000"/>
              <a:lumOff val="40000"/>
            </a:schemeClr>
          </a:solidFill>
          <a:ln w="9525" cap="flat">
            <a:noFill/>
            <a:miter/>
          </a:ln>
        </p:spPr>
        <p:txBody>
          <a:bodyPr vert="horz" wrap="square" lIns="91440" tIns="45720" rIns="91440" bIns="45720" rtlCol="0" anchor="ctr"/>
          <a:lstStyle/>
          <a:p>
            <a:pPr algn="l">
              <a:lnSpc>
                <a:spcPct val="110000"/>
              </a:lnSpc>
            </a:pPr>
            <a:endParaRPr kumimoji="1" lang="zh-CN" altLang="en-US"/>
          </a:p>
        </p:txBody>
      </p:sp>
      <p:sp>
        <p:nvSpPr>
          <p:cNvPr id="5" name="标题 1"/>
          <p:cNvSpPr txBox="1"/>
          <p:nvPr/>
        </p:nvSpPr>
        <p:spPr>
          <a:xfrm>
            <a:off x="4812534" y="2430790"/>
            <a:ext cx="2562702" cy="1373451"/>
          </a:xfrm>
          <a:custGeom>
            <a:avLst/>
            <a:gdLst>
              <a:gd name="connsiteX0" fmla="*/ 1060132 w 2120264"/>
              <a:gd name="connsiteY0" fmla="*/ 1136333 h 1136332"/>
              <a:gd name="connsiteX1" fmla="*/ 466725 w 2120264"/>
              <a:gd name="connsiteY1" fmla="*/ 966787 h 1136332"/>
              <a:gd name="connsiteX2" fmla="*/ 0 w 2120264"/>
              <a:gd name="connsiteY2" fmla="*/ 1068705 h 1136332"/>
              <a:gd name="connsiteX3" fmla="*/ 0 w 2120264"/>
              <a:gd name="connsiteY3" fmla="*/ 1060133 h 1136332"/>
              <a:gd name="connsiteX4" fmla="*/ 1060132 w 2120264"/>
              <a:gd name="connsiteY4" fmla="*/ 0 h 1136332"/>
              <a:gd name="connsiteX5" fmla="*/ 2120265 w 2120264"/>
              <a:gd name="connsiteY5" fmla="*/ 1060133 h 1136332"/>
              <a:gd name="connsiteX6" fmla="*/ 2120265 w 2120264"/>
              <a:gd name="connsiteY6" fmla="*/ 1068705 h 1136332"/>
              <a:gd name="connsiteX7" fmla="*/ 1653540 w 2120264"/>
              <a:gd name="connsiteY7" fmla="*/ 966787 h 1136332"/>
              <a:gd name="connsiteX8" fmla="*/ 1060132 w 2120264"/>
              <a:gd name="connsiteY8" fmla="*/ 1136333 h 1136332"/>
            </a:gdLst>
            <a:ahLst/>
            <a:cxnLst/>
            <a:rect l="l" t="t" r="r" b="b"/>
            <a:pathLst>
              <a:path w="2120264" h="1136332">
                <a:moveTo>
                  <a:pt x="1060132" y="1136333"/>
                </a:moveTo>
                <a:cubicBezTo>
                  <a:pt x="882015" y="1025842"/>
                  <a:pt x="677228" y="966787"/>
                  <a:pt x="466725" y="966787"/>
                </a:cubicBezTo>
                <a:cubicBezTo>
                  <a:pt x="306705" y="966787"/>
                  <a:pt x="146685" y="1002030"/>
                  <a:pt x="0" y="1068705"/>
                </a:cubicBezTo>
                <a:cubicBezTo>
                  <a:pt x="0" y="1065848"/>
                  <a:pt x="0" y="1062990"/>
                  <a:pt x="0" y="1060133"/>
                </a:cubicBezTo>
                <a:cubicBezTo>
                  <a:pt x="0" y="475297"/>
                  <a:pt x="475297" y="0"/>
                  <a:pt x="1060132" y="0"/>
                </a:cubicBezTo>
                <a:cubicBezTo>
                  <a:pt x="1644968" y="0"/>
                  <a:pt x="2120265" y="475297"/>
                  <a:pt x="2120265" y="1060133"/>
                </a:cubicBezTo>
                <a:cubicBezTo>
                  <a:pt x="2120265" y="1062990"/>
                  <a:pt x="2120265" y="1065848"/>
                  <a:pt x="2120265" y="1068705"/>
                </a:cubicBezTo>
                <a:cubicBezTo>
                  <a:pt x="1974532" y="1002030"/>
                  <a:pt x="1814513" y="966787"/>
                  <a:pt x="1653540" y="966787"/>
                </a:cubicBezTo>
                <a:cubicBezTo>
                  <a:pt x="1443038" y="966787"/>
                  <a:pt x="1238250" y="1025842"/>
                  <a:pt x="1060132" y="1136333"/>
                </a:cubicBezTo>
                <a:close/>
              </a:path>
            </a:pathLst>
          </a:custGeom>
          <a:solidFill>
            <a:schemeClr val="accent1"/>
          </a:solidFill>
          <a:ln w="9525" cap="flat">
            <a:noFill/>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a:off x="6161810" y="3671847"/>
            <a:ext cx="1211125" cy="1155863"/>
          </a:xfrm>
          <a:custGeom>
            <a:avLst/>
            <a:gdLst>
              <a:gd name="connsiteX0" fmla="*/ 467677 w 1002030"/>
              <a:gd name="connsiteY0" fmla="*/ 956310 h 956309"/>
              <a:gd name="connsiteX1" fmla="*/ 321945 w 1002030"/>
              <a:gd name="connsiteY1" fmla="*/ 500063 h 956309"/>
              <a:gd name="connsiteX2" fmla="*/ 0 w 1002030"/>
              <a:gd name="connsiteY2" fmla="*/ 145733 h 956309"/>
              <a:gd name="connsiteX3" fmla="*/ 538163 w 1002030"/>
              <a:gd name="connsiteY3" fmla="*/ 0 h 956309"/>
              <a:gd name="connsiteX4" fmla="*/ 1002030 w 1002030"/>
              <a:gd name="connsiteY4" fmla="*/ 107633 h 956309"/>
              <a:gd name="connsiteX5" fmla="*/ 467677 w 1002030"/>
              <a:gd name="connsiteY5" fmla="*/ 956310 h 956309"/>
            </a:gdLst>
            <a:ahLst/>
            <a:cxnLst/>
            <a:rect l="l" t="t" r="r" b="b"/>
            <a:pathLst>
              <a:path w="1002030" h="956309">
                <a:moveTo>
                  <a:pt x="467677" y="956310"/>
                </a:moveTo>
                <a:cubicBezTo>
                  <a:pt x="452438" y="795338"/>
                  <a:pt x="403860" y="641985"/>
                  <a:pt x="321945" y="500063"/>
                </a:cubicBezTo>
                <a:cubicBezTo>
                  <a:pt x="240030" y="358140"/>
                  <a:pt x="131445" y="239078"/>
                  <a:pt x="0" y="145733"/>
                </a:cubicBezTo>
                <a:cubicBezTo>
                  <a:pt x="162877" y="50483"/>
                  <a:pt x="347663" y="0"/>
                  <a:pt x="538163" y="0"/>
                </a:cubicBezTo>
                <a:cubicBezTo>
                  <a:pt x="698182" y="0"/>
                  <a:pt x="858202" y="37147"/>
                  <a:pt x="1002030" y="107633"/>
                </a:cubicBezTo>
                <a:cubicBezTo>
                  <a:pt x="977265" y="461963"/>
                  <a:pt x="775335" y="781050"/>
                  <a:pt x="467677" y="956310"/>
                </a:cubicBezTo>
                <a:close/>
              </a:path>
            </a:pathLst>
          </a:custGeom>
          <a:solidFill>
            <a:schemeClr val="accent2">
              <a:lumMod val="60000"/>
              <a:lumOff val="40000"/>
            </a:schemeClr>
          </a:solidFill>
          <a:ln w="9525" cap="flat">
            <a:noFill/>
            <a:miter/>
          </a:ln>
        </p:spPr>
        <p:txBody>
          <a:bodyPr vert="horz" wrap="square" lIns="91440" tIns="45720" rIns="91440" bIns="45720" rtlCol="0" anchor="ctr"/>
          <a:lstStyle/>
          <a:p>
            <a:pPr algn="l">
              <a:lnSpc>
                <a:spcPct val="110000"/>
              </a:lnSpc>
            </a:pPr>
            <a:endParaRPr kumimoji="1" lang="zh-CN" altLang="en-US"/>
          </a:p>
        </p:txBody>
      </p:sp>
      <p:sp>
        <p:nvSpPr>
          <p:cNvPr id="7" name="标题 1"/>
          <p:cNvSpPr txBox="1"/>
          <p:nvPr/>
        </p:nvSpPr>
        <p:spPr>
          <a:xfrm>
            <a:off x="6161810" y="3841082"/>
            <a:ext cx="1928741" cy="2394618"/>
          </a:xfrm>
          <a:custGeom>
            <a:avLst/>
            <a:gdLst>
              <a:gd name="connsiteX0" fmla="*/ 535305 w 1595754"/>
              <a:gd name="connsiteY0" fmla="*/ 1981200 h 1981200"/>
              <a:gd name="connsiteX1" fmla="*/ 6668 w 1595754"/>
              <a:gd name="connsiteY1" fmla="*/ 1839277 h 1981200"/>
              <a:gd name="connsiteX2" fmla="*/ 0 w 1595754"/>
              <a:gd name="connsiteY2" fmla="*/ 1835468 h 1981200"/>
              <a:gd name="connsiteX3" fmla="*/ 471488 w 1595754"/>
              <a:gd name="connsiteY3" fmla="*/ 883920 h 1981200"/>
              <a:gd name="connsiteX4" fmla="*/ 1059180 w 1595754"/>
              <a:gd name="connsiteY4" fmla="*/ 0 h 1981200"/>
              <a:gd name="connsiteX5" fmla="*/ 1065847 w 1595754"/>
              <a:gd name="connsiteY5" fmla="*/ 3810 h 1981200"/>
              <a:gd name="connsiteX6" fmla="*/ 1559243 w 1595754"/>
              <a:gd name="connsiteY6" fmla="*/ 647700 h 1981200"/>
              <a:gd name="connsiteX7" fmla="*/ 1453515 w 1595754"/>
              <a:gd name="connsiteY7" fmla="*/ 1451610 h 1981200"/>
              <a:gd name="connsiteX8" fmla="*/ 535305 w 1595754"/>
              <a:gd name="connsiteY8" fmla="*/ 1981200 h 1981200"/>
              <a:gd name="connsiteX9" fmla="*/ 535305 w 1595754"/>
              <a:gd name="connsiteY9" fmla="*/ 1981200 h 1981200"/>
            </a:gdLst>
            <a:ahLst/>
            <a:cxnLst/>
            <a:rect l="l" t="t" r="r" b="b"/>
            <a:pathLst>
              <a:path w="1595754" h="1981200">
                <a:moveTo>
                  <a:pt x="535305" y="1981200"/>
                </a:moveTo>
                <a:cubicBezTo>
                  <a:pt x="350520" y="1981200"/>
                  <a:pt x="167640" y="1931670"/>
                  <a:pt x="6668" y="1839277"/>
                </a:cubicBezTo>
                <a:cubicBezTo>
                  <a:pt x="4763" y="1838325"/>
                  <a:pt x="1905" y="1836420"/>
                  <a:pt x="0" y="1835468"/>
                </a:cubicBezTo>
                <a:cubicBezTo>
                  <a:pt x="305752" y="1619250"/>
                  <a:pt x="483870" y="1260158"/>
                  <a:pt x="471488" y="883920"/>
                </a:cubicBezTo>
                <a:cubicBezTo>
                  <a:pt x="802957" y="706755"/>
                  <a:pt x="1024890" y="372428"/>
                  <a:pt x="1059180" y="0"/>
                </a:cubicBezTo>
                <a:cubicBezTo>
                  <a:pt x="1061085" y="953"/>
                  <a:pt x="1063943" y="2858"/>
                  <a:pt x="1065847" y="3810"/>
                </a:cubicBezTo>
                <a:cubicBezTo>
                  <a:pt x="1310640" y="145733"/>
                  <a:pt x="1486852" y="374333"/>
                  <a:pt x="1559243" y="647700"/>
                </a:cubicBezTo>
                <a:cubicBezTo>
                  <a:pt x="1632585" y="921068"/>
                  <a:pt x="1594485" y="1206818"/>
                  <a:pt x="1453515" y="1451610"/>
                </a:cubicBezTo>
                <a:cubicBezTo>
                  <a:pt x="1265872" y="1777365"/>
                  <a:pt x="913447" y="1981200"/>
                  <a:pt x="535305" y="1981200"/>
                </a:cubicBezTo>
                <a:cubicBezTo>
                  <a:pt x="535305" y="1981200"/>
                  <a:pt x="535305" y="1981200"/>
                  <a:pt x="535305" y="1981200"/>
                </a:cubicBezTo>
                <a:close/>
              </a:path>
            </a:pathLst>
          </a:custGeom>
          <a:solidFill>
            <a:schemeClr val="accent2"/>
          </a:solidFill>
          <a:ln w="9525" cap="flat">
            <a:noFill/>
            <a:miter/>
          </a:ln>
        </p:spPr>
        <p:txBody>
          <a:bodyPr vert="horz" wrap="square" lIns="91440" tIns="45720" rIns="91440" bIns="45720" rtlCol="0" anchor="ctr"/>
          <a:lstStyle/>
          <a:p>
            <a:pPr algn="l">
              <a:lnSpc>
                <a:spcPct val="110000"/>
              </a:lnSpc>
            </a:pPr>
            <a:endParaRPr kumimoji="1" lang="zh-CN" altLang="en-US"/>
          </a:p>
        </p:txBody>
      </p:sp>
      <p:sp>
        <p:nvSpPr>
          <p:cNvPr id="8" name="标题 1"/>
          <p:cNvSpPr txBox="1"/>
          <p:nvPr/>
        </p:nvSpPr>
        <p:spPr>
          <a:xfrm>
            <a:off x="5528599" y="4943989"/>
            <a:ext cx="1130595" cy="1071821"/>
          </a:xfrm>
          <a:custGeom>
            <a:avLst/>
            <a:gdLst>
              <a:gd name="connsiteX0" fmla="*/ 467693 w 935404"/>
              <a:gd name="connsiteY0" fmla="*/ 886778 h 886777"/>
              <a:gd name="connsiteX1" fmla="*/ 15 w 935404"/>
              <a:gd name="connsiteY1" fmla="*/ 0 h 886777"/>
              <a:gd name="connsiteX2" fmla="*/ 467693 w 935404"/>
              <a:gd name="connsiteY2" fmla="*/ 101918 h 886777"/>
              <a:gd name="connsiteX3" fmla="*/ 935371 w 935404"/>
              <a:gd name="connsiteY3" fmla="*/ 0 h 886777"/>
              <a:gd name="connsiteX4" fmla="*/ 467693 w 935404"/>
              <a:gd name="connsiteY4" fmla="*/ 886778 h 886777"/>
            </a:gdLst>
            <a:ahLst/>
            <a:cxnLst/>
            <a:rect l="l" t="t" r="r" b="b"/>
            <a:pathLst>
              <a:path w="935404" h="886777">
                <a:moveTo>
                  <a:pt x="467693" y="886778"/>
                </a:moveTo>
                <a:cubicBezTo>
                  <a:pt x="173370" y="688657"/>
                  <a:pt x="-1890" y="354330"/>
                  <a:pt x="15" y="0"/>
                </a:cubicBezTo>
                <a:cubicBezTo>
                  <a:pt x="146700" y="67628"/>
                  <a:pt x="303863" y="101918"/>
                  <a:pt x="467693" y="101918"/>
                </a:cubicBezTo>
                <a:cubicBezTo>
                  <a:pt x="631523" y="101918"/>
                  <a:pt x="788685" y="67628"/>
                  <a:pt x="935371" y="0"/>
                </a:cubicBezTo>
                <a:cubicBezTo>
                  <a:pt x="938228" y="354330"/>
                  <a:pt x="762015" y="689610"/>
                  <a:pt x="467693" y="886778"/>
                </a:cubicBezTo>
                <a:close/>
              </a:path>
            </a:pathLst>
          </a:custGeom>
          <a:solidFill>
            <a:schemeClr val="accent3">
              <a:lumMod val="60000"/>
              <a:lumOff val="40000"/>
            </a:schemeClr>
          </a:solidFill>
          <a:ln w="9525" cap="flat">
            <a:noFill/>
            <a:miter/>
          </a:ln>
        </p:spPr>
        <p:txBody>
          <a:bodyPr vert="horz" wrap="square" lIns="91440" tIns="45720" rIns="91440" bIns="45720" rtlCol="0" anchor="ctr"/>
          <a:lstStyle/>
          <a:p>
            <a:pPr algn="l">
              <a:lnSpc>
                <a:spcPct val="110000"/>
              </a:lnSpc>
            </a:pPr>
            <a:endParaRPr kumimoji="1" lang="zh-CN" altLang="en-US"/>
          </a:p>
        </p:txBody>
      </p:sp>
      <p:sp>
        <p:nvSpPr>
          <p:cNvPr id="9" name="标题 1"/>
          <p:cNvSpPr txBox="1"/>
          <p:nvPr/>
        </p:nvSpPr>
        <p:spPr>
          <a:xfrm>
            <a:off x="5014669" y="3850741"/>
            <a:ext cx="609600" cy="421640"/>
          </a:xfrm>
          <a:prstGeom prst="rect">
            <a:avLst/>
          </a:prstGeom>
          <a:noFill/>
          <a:ln>
            <a:noFill/>
          </a:ln>
        </p:spPr>
        <p:txBody>
          <a:bodyPr vert="horz" wrap="square" lIns="91440" tIns="45720" rIns="91440" bIns="45720" rtlCol="0" anchor="t">
            <a:spAutoFit/>
          </a:bodyPr>
          <a:lstStyle/>
          <a:p>
            <a:pPr algn="ctr">
              <a:lnSpc>
                <a:spcPct val="110000"/>
              </a:lnSpc>
            </a:pPr>
            <a:r>
              <a:rPr kumimoji="1" lang="en-US" altLang="zh-CN" sz="2400">
                <a:ln w="12700">
                  <a:noFill/>
                </a:ln>
                <a:solidFill>
                  <a:srgbClr val="FFFFFF">
                    <a:alpha val="100000"/>
                  </a:srgbClr>
                </a:solidFill>
                <a:latin typeface="OPPOSans B" panose="00020600040101010101" charset="-122"/>
                <a:ea typeface="OPPOSans B" panose="00020600040101010101" charset="-122"/>
                <a:cs typeface="OPPOSans B" panose="00020600040101010101" charset="-122"/>
              </a:rPr>
              <a:t>01</a:t>
            </a:r>
            <a:endParaRPr kumimoji="1" lang="zh-CN" altLang="en-US"/>
          </a:p>
        </p:txBody>
      </p:sp>
      <p:sp>
        <p:nvSpPr>
          <p:cNvPr id="10" name="标题 1"/>
          <p:cNvSpPr txBox="1"/>
          <p:nvPr/>
        </p:nvSpPr>
        <p:spPr>
          <a:xfrm>
            <a:off x="6564214" y="3850741"/>
            <a:ext cx="660400" cy="421640"/>
          </a:xfrm>
          <a:prstGeom prst="rect">
            <a:avLst/>
          </a:prstGeom>
          <a:noFill/>
          <a:ln>
            <a:noFill/>
          </a:ln>
        </p:spPr>
        <p:txBody>
          <a:bodyPr vert="horz" wrap="square" lIns="91440" tIns="45720" rIns="91440" bIns="45720" rtlCol="0" anchor="t">
            <a:spAutoFit/>
          </a:bodyPr>
          <a:lstStyle/>
          <a:p>
            <a:pPr algn="ctr">
              <a:lnSpc>
                <a:spcPct val="110000"/>
              </a:lnSpc>
            </a:pPr>
            <a:r>
              <a:rPr kumimoji="1" lang="en-US" altLang="zh-CN" sz="2400">
                <a:ln w="12700">
                  <a:noFill/>
                </a:ln>
                <a:solidFill>
                  <a:srgbClr val="FFFFFF">
                    <a:alpha val="100000"/>
                  </a:srgbClr>
                </a:solidFill>
                <a:latin typeface="OPPOSans B" panose="00020600040101010101" charset="-122"/>
                <a:ea typeface="OPPOSans B" panose="00020600040101010101" charset="-122"/>
                <a:cs typeface="OPPOSans B" panose="00020600040101010101" charset="-122"/>
              </a:rPr>
              <a:t>02</a:t>
            </a:r>
            <a:endParaRPr kumimoji="1" lang="zh-CN" altLang="en-US"/>
          </a:p>
        </p:txBody>
      </p:sp>
      <p:sp>
        <p:nvSpPr>
          <p:cNvPr id="11" name="标题 1"/>
          <p:cNvSpPr txBox="1"/>
          <p:nvPr/>
        </p:nvSpPr>
        <p:spPr>
          <a:xfrm>
            <a:off x="5767576" y="5185557"/>
            <a:ext cx="660400" cy="421640"/>
          </a:xfrm>
          <a:prstGeom prst="rect">
            <a:avLst/>
          </a:prstGeom>
          <a:noFill/>
          <a:ln>
            <a:noFill/>
          </a:ln>
        </p:spPr>
        <p:txBody>
          <a:bodyPr vert="horz" wrap="square" lIns="91440" tIns="45720" rIns="91440" bIns="45720" rtlCol="0" anchor="t">
            <a:spAutoFit/>
          </a:bodyPr>
          <a:lstStyle/>
          <a:p>
            <a:pPr algn="ctr">
              <a:lnSpc>
                <a:spcPct val="110000"/>
              </a:lnSpc>
            </a:pPr>
            <a:r>
              <a:rPr kumimoji="1" lang="en-US" altLang="zh-CN" sz="2400">
                <a:ln w="12700">
                  <a:noFill/>
                </a:ln>
                <a:solidFill>
                  <a:srgbClr val="FFFFFF">
                    <a:alpha val="100000"/>
                  </a:srgbClr>
                </a:solidFill>
                <a:latin typeface="OPPOSans B" panose="00020600040101010101" charset="-122"/>
                <a:ea typeface="OPPOSans B" panose="00020600040101010101" charset="-122"/>
                <a:cs typeface="OPPOSans B" panose="00020600040101010101" charset="-122"/>
              </a:rPr>
              <a:t>03</a:t>
            </a:r>
            <a:endParaRPr kumimoji="1" lang="zh-CN" altLang="en-US"/>
          </a:p>
        </p:txBody>
      </p:sp>
      <p:sp>
        <p:nvSpPr>
          <p:cNvPr id="12" name="标题 1"/>
          <p:cNvSpPr txBox="1"/>
          <p:nvPr/>
        </p:nvSpPr>
        <p:spPr>
          <a:xfrm>
            <a:off x="7113125" y="4962582"/>
            <a:ext cx="513112" cy="513112"/>
          </a:xfrm>
          <a:custGeom>
            <a:avLst/>
            <a:gdLst>
              <a:gd name="connsiteX0" fmla="*/ 457070 w 720001"/>
              <a:gd name="connsiteY0" fmla="*/ 57166 h 720001"/>
              <a:gd name="connsiteX1" fmla="*/ 457070 w 720001"/>
              <a:gd name="connsiteY1" fmla="*/ 263017 h 720001"/>
              <a:gd name="connsiteX2" fmla="*/ 662921 w 720001"/>
              <a:gd name="connsiteY2" fmla="*/ 263017 h 720001"/>
              <a:gd name="connsiteX3" fmla="*/ 647393 w 720001"/>
              <a:gd name="connsiteY3" fmla="*/ 212704 h 720001"/>
              <a:gd name="connsiteX4" fmla="*/ 591008 w 720001"/>
              <a:gd name="connsiteY4" fmla="*/ 129080 h 720001"/>
              <a:gd name="connsiteX5" fmla="*/ 507383 w 720001"/>
              <a:gd name="connsiteY5" fmla="*/ 72694 h 720001"/>
              <a:gd name="connsiteX6" fmla="*/ 457070 w 720001"/>
              <a:gd name="connsiteY6" fmla="*/ 57166 h 720001"/>
              <a:gd name="connsiteX7" fmla="*/ 405022 w 720001"/>
              <a:gd name="connsiteY7" fmla="*/ 0 h 720001"/>
              <a:gd name="connsiteX8" fmla="*/ 720001 w 720001"/>
              <a:gd name="connsiteY8" fmla="*/ 314979 h 720001"/>
              <a:gd name="connsiteX9" fmla="*/ 405022 w 720001"/>
              <a:gd name="connsiteY9" fmla="*/ 314979 h 720001"/>
              <a:gd name="connsiteX10" fmla="*/ 360000 w 720001"/>
              <a:gd name="connsiteY10" fmla="*/ 0 h 720001"/>
              <a:gd name="connsiteX11" fmla="*/ 360000 w 720001"/>
              <a:gd name="connsiteY11" fmla="*/ 360000 h 720001"/>
              <a:gd name="connsiteX12" fmla="*/ 720000 w 720001"/>
              <a:gd name="connsiteY12" fmla="*/ 360000 h 720001"/>
              <a:gd name="connsiteX13" fmla="*/ 360000 w 720001"/>
              <a:gd name="connsiteY13" fmla="*/ 720001 h 720001"/>
              <a:gd name="connsiteX14" fmla="*/ 0 w 720001"/>
              <a:gd name="connsiteY14" fmla="*/ 360000 h 720001"/>
              <a:gd name="connsiteX15" fmla="*/ 360000 w 720001"/>
              <a:gd name="connsiteY15" fmla="*/ 0 h 720001"/>
            </a:gdLst>
            <a:ahLst/>
            <a:cxnLst/>
            <a:rect l="l" t="t" r="r" b="b"/>
            <a:pathLst>
              <a:path w="720001" h="720001">
                <a:moveTo>
                  <a:pt x="457070" y="57166"/>
                </a:moveTo>
                <a:lnTo>
                  <a:pt x="457070" y="263017"/>
                </a:lnTo>
                <a:lnTo>
                  <a:pt x="662921" y="263017"/>
                </a:lnTo>
                <a:cubicBezTo>
                  <a:pt x="659451" y="245755"/>
                  <a:pt x="654246" y="229012"/>
                  <a:pt x="647393" y="212704"/>
                </a:cubicBezTo>
                <a:cubicBezTo>
                  <a:pt x="634121" y="181388"/>
                  <a:pt x="615210" y="153282"/>
                  <a:pt x="591008" y="129080"/>
                </a:cubicBezTo>
                <a:cubicBezTo>
                  <a:pt x="566806" y="104878"/>
                  <a:pt x="538699" y="85967"/>
                  <a:pt x="507383" y="72694"/>
                </a:cubicBezTo>
                <a:cubicBezTo>
                  <a:pt x="491075" y="65755"/>
                  <a:pt x="474246" y="60637"/>
                  <a:pt x="457070" y="57166"/>
                </a:cubicBezTo>
                <a:close/>
                <a:moveTo>
                  <a:pt x="405022" y="0"/>
                </a:moveTo>
                <a:cubicBezTo>
                  <a:pt x="578950" y="0"/>
                  <a:pt x="720001" y="141051"/>
                  <a:pt x="720001" y="314979"/>
                </a:cubicBezTo>
                <a:lnTo>
                  <a:pt x="405022" y="314979"/>
                </a:lnTo>
                <a:close/>
                <a:moveTo>
                  <a:pt x="360000" y="0"/>
                </a:moveTo>
                <a:lnTo>
                  <a:pt x="360000" y="360000"/>
                </a:lnTo>
                <a:lnTo>
                  <a:pt x="720000" y="360000"/>
                </a:lnTo>
                <a:cubicBezTo>
                  <a:pt x="720000" y="558825"/>
                  <a:pt x="558824" y="720001"/>
                  <a:pt x="360000" y="720001"/>
                </a:cubicBezTo>
                <a:cubicBezTo>
                  <a:pt x="161176" y="720001"/>
                  <a:pt x="0" y="558825"/>
                  <a:pt x="0" y="360000"/>
                </a:cubicBezTo>
                <a:cubicBezTo>
                  <a:pt x="0" y="161176"/>
                  <a:pt x="161176" y="0"/>
                  <a:pt x="360000" y="0"/>
                </a:cubicBezTo>
                <a:close/>
              </a:path>
            </a:pathLst>
          </a:custGeom>
          <a:solidFill>
            <a:srgbClr val="FFFFFF">
              <a:alpha val="100000"/>
            </a:srgbClr>
          </a:solidFill>
          <a:ln w="9525" cap="flat">
            <a:noFill/>
            <a:miter/>
          </a:ln>
        </p:spPr>
        <p:txBody>
          <a:bodyPr vert="horz" wrap="square" lIns="91440" tIns="45720" rIns="91440" bIns="45720" rtlCol="0" anchor="ctr"/>
          <a:lstStyle/>
          <a:p>
            <a:pPr algn="l">
              <a:lnSpc>
                <a:spcPct val="110000"/>
              </a:lnSpc>
            </a:pPr>
            <a:endParaRPr kumimoji="1" lang="zh-CN" altLang="en-US"/>
          </a:p>
        </p:txBody>
      </p:sp>
      <p:sp>
        <p:nvSpPr>
          <p:cNvPr id="13" name="标题 1"/>
          <p:cNvSpPr txBox="1"/>
          <p:nvPr/>
        </p:nvSpPr>
        <p:spPr>
          <a:xfrm>
            <a:off x="4565764" y="4962582"/>
            <a:ext cx="586088" cy="513112"/>
          </a:xfrm>
          <a:custGeom>
            <a:avLst/>
            <a:gdLst>
              <a:gd name="connsiteX0" fmla="*/ 411293 w 822401"/>
              <a:gd name="connsiteY0" fmla="*/ 234366 h 720000"/>
              <a:gd name="connsiteX1" fmla="*/ 536928 w 822401"/>
              <a:gd name="connsiteY1" fmla="*/ 360000 h 720000"/>
              <a:gd name="connsiteX2" fmla="*/ 411293 w 822401"/>
              <a:gd name="connsiteY2" fmla="*/ 485635 h 720000"/>
              <a:gd name="connsiteX3" fmla="*/ 285659 w 822401"/>
              <a:gd name="connsiteY3" fmla="*/ 360000 h 720000"/>
              <a:gd name="connsiteX4" fmla="*/ 411293 w 822401"/>
              <a:gd name="connsiteY4" fmla="*/ 234366 h 720000"/>
              <a:gd name="connsiteX5" fmla="*/ 411293 w 822401"/>
              <a:gd name="connsiteY5" fmla="*/ 178938 h 720000"/>
              <a:gd name="connsiteX6" fmla="*/ 230231 w 822401"/>
              <a:gd name="connsiteY6" fmla="*/ 360000 h 720000"/>
              <a:gd name="connsiteX7" fmla="*/ 411293 w 822401"/>
              <a:gd name="connsiteY7" fmla="*/ 541063 h 720000"/>
              <a:gd name="connsiteX8" fmla="*/ 592355 w 822401"/>
              <a:gd name="connsiteY8" fmla="*/ 360000 h 720000"/>
              <a:gd name="connsiteX9" fmla="*/ 411293 w 822401"/>
              <a:gd name="connsiteY9" fmla="*/ 178938 h 720000"/>
              <a:gd name="connsiteX10" fmla="*/ 219884 w 822401"/>
              <a:gd name="connsiteY10" fmla="*/ 0 h 720000"/>
              <a:gd name="connsiteX11" fmla="*/ 602517 w 822401"/>
              <a:gd name="connsiteY11" fmla="*/ 0 h 720000"/>
              <a:gd name="connsiteX12" fmla="*/ 627275 w 822401"/>
              <a:gd name="connsiteY12" fmla="*/ 14319 h 720000"/>
              <a:gd name="connsiteX13" fmla="*/ 818591 w 822401"/>
              <a:gd name="connsiteY13" fmla="*/ 345682 h 720000"/>
              <a:gd name="connsiteX14" fmla="*/ 818591 w 822401"/>
              <a:gd name="connsiteY14" fmla="*/ 374319 h 720000"/>
              <a:gd name="connsiteX15" fmla="*/ 627367 w 822401"/>
              <a:gd name="connsiteY15" fmla="*/ 705682 h 720000"/>
              <a:gd name="connsiteX16" fmla="*/ 602609 w 822401"/>
              <a:gd name="connsiteY16" fmla="*/ 720000 h 720000"/>
              <a:gd name="connsiteX17" fmla="*/ 219977 w 822401"/>
              <a:gd name="connsiteY17" fmla="*/ 720000 h 720000"/>
              <a:gd name="connsiteX18" fmla="*/ 195219 w 822401"/>
              <a:gd name="connsiteY18" fmla="*/ 705682 h 720000"/>
              <a:gd name="connsiteX19" fmla="*/ 3811 w 822401"/>
              <a:gd name="connsiteY19" fmla="*/ 374319 h 720000"/>
              <a:gd name="connsiteX20" fmla="*/ 3811 w 822401"/>
              <a:gd name="connsiteY20" fmla="*/ 345682 h 720000"/>
              <a:gd name="connsiteX21" fmla="*/ 195127 w 822401"/>
              <a:gd name="connsiteY21" fmla="*/ 14319 h 720000"/>
              <a:gd name="connsiteX22" fmla="*/ 219884 w 822401"/>
              <a:gd name="connsiteY22" fmla="*/ 0 h 720000"/>
            </a:gdLst>
            <a:ahLst/>
            <a:cxnLst/>
            <a:rect l="l" t="t" r="r" b="b"/>
            <a:pathLst>
              <a:path w="822401" h="720000">
                <a:moveTo>
                  <a:pt x="411293" y="234366"/>
                </a:moveTo>
                <a:cubicBezTo>
                  <a:pt x="480577" y="234366"/>
                  <a:pt x="536928" y="290716"/>
                  <a:pt x="536928" y="360000"/>
                </a:cubicBezTo>
                <a:cubicBezTo>
                  <a:pt x="536928" y="429284"/>
                  <a:pt x="480577" y="485635"/>
                  <a:pt x="411293" y="485635"/>
                </a:cubicBezTo>
                <a:cubicBezTo>
                  <a:pt x="342009" y="485635"/>
                  <a:pt x="285659" y="429284"/>
                  <a:pt x="285659" y="360000"/>
                </a:cubicBezTo>
                <a:cubicBezTo>
                  <a:pt x="285659" y="290716"/>
                  <a:pt x="342009" y="234366"/>
                  <a:pt x="411293" y="234366"/>
                </a:cubicBezTo>
                <a:close/>
                <a:moveTo>
                  <a:pt x="411293" y="178938"/>
                </a:moveTo>
                <a:cubicBezTo>
                  <a:pt x="311432" y="178938"/>
                  <a:pt x="230231" y="260139"/>
                  <a:pt x="230231" y="360000"/>
                </a:cubicBezTo>
                <a:cubicBezTo>
                  <a:pt x="230231" y="459862"/>
                  <a:pt x="311432" y="541063"/>
                  <a:pt x="411293" y="541063"/>
                </a:cubicBezTo>
                <a:cubicBezTo>
                  <a:pt x="511154" y="541063"/>
                  <a:pt x="592355" y="459862"/>
                  <a:pt x="592355" y="360000"/>
                </a:cubicBezTo>
                <a:cubicBezTo>
                  <a:pt x="592355" y="260139"/>
                  <a:pt x="511154" y="178938"/>
                  <a:pt x="411293" y="178938"/>
                </a:cubicBezTo>
                <a:close/>
                <a:moveTo>
                  <a:pt x="219884" y="0"/>
                </a:moveTo>
                <a:lnTo>
                  <a:pt x="602517" y="0"/>
                </a:lnTo>
                <a:cubicBezTo>
                  <a:pt x="612679" y="0"/>
                  <a:pt x="622194" y="5451"/>
                  <a:pt x="627275" y="14319"/>
                </a:cubicBezTo>
                <a:lnTo>
                  <a:pt x="818591" y="345682"/>
                </a:lnTo>
                <a:cubicBezTo>
                  <a:pt x="823672" y="354550"/>
                  <a:pt x="823672" y="365451"/>
                  <a:pt x="818591" y="374319"/>
                </a:cubicBezTo>
                <a:lnTo>
                  <a:pt x="627367" y="705682"/>
                </a:lnTo>
                <a:cubicBezTo>
                  <a:pt x="622286" y="714550"/>
                  <a:pt x="612771" y="720000"/>
                  <a:pt x="602609" y="720000"/>
                </a:cubicBezTo>
                <a:lnTo>
                  <a:pt x="219977" y="720000"/>
                </a:lnTo>
                <a:cubicBezTo>
                  <a:pt x="209815" y="720000"/>
                  <a:pt x="200300" y="714550"/>
                  <a:pt x="195219" y="705682"/>
                </a:cubicBezTo>
                <a:lnTo>
                  <a:pt x="3811" y="374319"/>
                </a:lnTo>
                <a:cubicBezTo>
                  <a:pt x="-1270" y="365543"/>
                  <a:pt x="-1270" y="354550"/>
                  <a:pt x="3811" y="345682"/>
                </a:cubicBezTo>
                <a:lnTo>
                  <a:pt x="195127" y="14319"/>
                </a:lnTo>
                <a:cubicBezTo>
                  <a:pt x="200208" y="5451"/>
                  <a:pt x="209723" y="0"/>
                  <a:pt x="219884" y="0"/>
                </a:cubicBezTo>
                <a:close/>
              </a:path>
            </a:pathLst>
          </a:custGeom>
          <a:solidFill>
            <a:srgbClr val="FFFFFF">
              <a:alpha val="100000"/>
            </a:srgbClr>
          </a:solidFill>
          <a:ln w="9525" cap="flat">
            <a:noFill/>
            <a:miter/>
          </a:ln>
        </p:spPr>
        <p:txBody>
          <a:bodyPr vert="horz" wrap="square" lIns="91440" tIns="45720" rIns="91440" bIns="45720" rtlCol="0" anchor="ctr"/>
          <a:lstStyle/>
          <a:p>
            <a:pPr algn="l">
              <a:lnSpc>
                <a:spcPct val="110000"/>
              </a:lnSpc>
            </a:pPr>
            <a:endParaRPr kumimoji="1" lang="zh-CN" altLang="en-US"/>
          </a:p>
        </p:txBody>
      </p:sp>
      <p:sp>
        <p:nvSpPr>
          <p:cNvPr id="14" name="标题 1"/>
          <p:cNvSpPr txBox="1"/>
          <p:nvPr/>
        </p:nvSpPr>
        <p:spPr>
          <a:xfrm>
            <a:off x="5839444" y="2824298"/>
            <a:ext cx="513112" cy="513112"/>
          </a:xfrm>
          <a:custGeom>
            <a:avLst/>
            <a:gdLst>
              <a:gd name="connsiteX0" fmla="*/ 438553 w 720000"/>
              <a:gd name="connsiteY0" fmla="*/ 189601 h 720000"/>
              <a:gd name="connsiteX1" fmla="*/ 503636 w 720000"/>
              <a:gd name="connsiteY1" fmla="*/ 216365 h 720000"/>
              <a:gd name="connsiteX2" fmla="*/ 503636 w 720000"/>
              <a:gd name="connsiteY2" fmla="*/ 346445 h 720000"/>
              <a:gd name="connsiteX3" fmla="*/ 362260 w 720000"/>
              <a:gd name="connsiteY3" fmla="*/ 487907 h 720000"/>
              <a:gd name="connsiteX4" fmla="*/ 191861 w 720000"/>
              <a:gd name="connsiteY4" fmla="*/ 528226 h 720000"/>
              <a:gd name="connsiteX5" fmla="*/ 232180 w 720000"/>
              <a:gd name="connsiteY5" fmla="*/ 357827 h 720000"/>
              <a:gd name="connsiteX6" fmla="*/ 373556 w 720000"/>
              <a:gd name="connsiteY6" fmla="*/ 216452 h 720000"/>
              <a:gd name="connsiteX7" fmla="*/ 438553 w 720000"/>
              <a:gd name="connsiteY7" fmla="*/ 189601 h 720000"/>
              <a:gd name="connsiteX8" fmla="*/ 438553 w 720000"/>
              <a:gd name="connsiteY8" fmla="*/ 141636 h 720000"/>
              <a:gd name="connsiteX9" fmla="*/ 339581 w 720000"/>
              <a:gd name="connsiteY9" fmla="*/ 182476 h 720000"/>
              <a:gd name="connsiteX10" fmla="*/ 198205 w 720000"/>
              <a:gd name="connsiteY10" fmla="*/ 323852 h 720000"/>
              <a:gd name="connsiteX11" fmla="*/ 141637 w 720000"/>
              <a:gd name="connsiteY11" fmla="*/ 578364 h 720000"/>
              <a:gd name="connsiteX12" fmla="*/ 396149 w 720000"/>
              <a:gd name="connsiteY12" fmla="*/ 521796 h 720000"/>
              <a:gd name="connsiteX13" fmla="*/ 537524 w 720000"/>
              <a:gd name="connsiteY13" fmla="*/ 380420 h 720000"/>
              <a:gd name="connsiteX14" fmla="*/ 537524 w 720000"/>
              <a:gd name="connsiteY14" fmla="*/ 182476 h 720000"/>
              <a:gd name="connsiteX15" fmla="*/ 438553 w 720000"/>
              <a:gd name="connsiteY15" fmla="*/ 141636 h 720000"/>
              <a:gd name="connsiteX16" fmla="*/ 120000 w 720000"/>
              <a:gd name="connsiteY16" fmla="*/ 0 h 720000"/>
              <a:gd name="connsiteX17" fmla="*/ 600000 w 720000"/>
              <a:gd name="connsiteY17" fmla="*/ 0 h 720000"/>
              <a:gd name="connsiteX18" fmla="*/ 720000 w 720000"/>
              <a:gd name="connsiteY18" fmla="*/ 120000 h 720000"/>
              <a:gd name="connsiteX19" fmla="*/ 720000 w 720000"/>
              <a:gd name="connsiteY19" fmla="*/ 600000 h 720000"/>
              <a:gd name="connsiteX20" fmla="*/ 600000 w 720000"/>
              <a:gd name="connsiteY20" fmla="*/ 720000 h 720000"/>
              <a:gd name="connsiteX21" fmla="*/ 120000 w 720000"/>
              <a:gd name="connsiteY21" fmla="*/ 720000 h 720000"/>
              <a:gd name="connsiteX22" fmla="*/ 0 w 720000"/>
              <a:gd name="connsiteY22" fmla="*/ 600000 h 720000"/>
              <a:gd name="connsiteX23" fmla="*/ 0 w 720000"/>
              <a:gd name="connsiteY23" fmla="*/ 120000 h 720000"/>
              <a:gd name="connsiteX24" fmla="*/ 120000 w 720000"/>
              <a:gd name="connsiteY24" fmla="*/ 0 h 720000"/>
            </a:gdLst>
            <a:ahLst/>
            <a:cxnLst/>
            <a:rect l="l" t="t" r="r" b="b"/>
            <a:pathLst>
              <a:path w="720000" h="720000">
                <a:moveTo>
                  <a:pt x="438553" y="189601"/>
                </a:moveTo>
                <a:cubicBezTo>
                  <a:pt x="463230" y="189601"/>
                  <a:pt x="486344" y="199073"/>
                  <a:pt x="503636" y="216365"/>
                </a:cubicBezTo>
                <a:cubicBezTo>
                  <a:pt x="539523" y="252252"/>
                  <a:pt x="539523" y="310557"/>
                  <a:pt x="503636" y="346445"/>
                </a:cubicBezTo>
                <a:lnTo>
                  <a:pt x="362260" y="487907"/>
                </a:lnTo>
                <a:cubicBezTo>
                  <a:pt x="342622" y="507545"/>
                  <a:pt x="266503" y="522665"/>
                  <a:pt x="191861" y="528226"/>
                </a:cubicBezTo>
                <a:cubicBezTo>
                  <a:pt x="197336" y="453584"/>
                  <a:pt x="212456" y="377465"/>
                  <a:pt x="232180" y="357827"/>
                </a:cubicBezTo>
                <a:lnTo>
                  <a:pt x="373556" y="216452"/>
                </a:lnTo>
                <a:cubicBezTo>
                  <a:pt x="390761" y="199073"/>
                  <a:pt x="413875" y="189601"/>
                  <a:pt x="438553" y="189601"/>
                </a:cubicBezTo>
                <a:close/>
                <a:moveTo>
                  <a:pt x="438553" y="141636"/>
                </a:moveTo>
                <a:cubicBezTo>
                  <a:pt x="402666" y="141636"/>
                  <a:pt x="366778" y="155278"/>
                  <a:pt x="339581" y="182476"/>
                </a:cubicBezTo>
                <a:lnTo>
                  <a:pt x="198205" y="323852"/>
                </a:lnTo>
                <a:cubicBezTo>
                  <a:pt x="143723" y="378335"/>
                  <a:pt x="141637" y="578364"/>
                  <a:pt x="141637" y="578364"/>
                </a:cubicBezTo>
                <a:cubicBezTo>
                  <a:pt x="141637" y="578364"/>
                  <a:pt x="341753" y="576278"/>
                  <a:pt x="396149" y="521796"/>
                </a:cubicBezTo>
                <a:lnTo>
                  <a:pt x="537524" y="380420"/>
                </a:lnTo>
                <a:cubicBezTo>
                  <a:pt x="592007" y="325938"/>
                  <a:pt x="592007" y="236872"/>
                  <a:pt x="537524" y="182476"/>
                </a:cubicBezTo>
                <a:cubicBezTo>
                  <a:pt x="510327" y="155191"/>
                  <a:pt x="474440" y="141636"/>
                  <a:pt x="438553" y="141636"/>
                </a:cubicBezTo>
                <a:close/>
                <a:moveTo>
                  <a:pt x="120000" y="0"/>
                </a:moveTo>
                <a:lnTo>
                  <a:pt x="600000" y="0"/>
                </a:lnTo>
                <a:cubicBezTo>
                  <a:pt x="666040" y="0"/>
                  <a:pt x="720000" y="54048"/>
                  <a:pt x="720000" y="120000"/>
                </a:cubicBezTo>
                <a:lnTo>
                  <a:pt x="720000" y="600000"/>
                </a:lnTo>
                <a:cubicBezTo>
                  <a:pt x="720000" y="666039"/>
                  <a:pt x="666040" y="720000"/>
                  <a:pt x="600000" y="720000"/>
                </a:cubicBezTo>
                <a:lnTo>
                  <a:pt x="120000" y="720000"/>
                </a:lnTo>
                <a:cubicBezTo>
                  <a:pt x="53961" y="720000"/>
                  <a:pt x="0" y="666039"/>
                  <a:pt x="0" y="600000"/>
                </a:cubicBezTo>
                <a:lnTo>
                  <a:pt x="0" y="120000"/>
                </a:lnTo>
                <a:cubicBezTo>
                  <a:pt x="0" y="53961"/>
                  <a:pt x="53961" y="0"/>
                  <a:pt x="120000" y="0"/>
                </a:cubicBezTo>
                <a:close/>
              </a:path>
            </a:pathLst>
          </a:custGeom>
          <a:solidFill>
            <a:srgbClr val="FFFFFF">
              <a:alpha val="100000"/>
            </a:srgbClr>
          </a:solidFill>
          <a:ln w="9525" cap="flat">
            <a:noFill/>
            <a:miter/>
          </a:ln>
        </p:spPr>
        <p:txBody>
          <a:bodyPr vert="horz" wrap="square" lIns="91440" tIns="45720" rIns="91440" bIns="45720" rtlCol="0" anchor="ctr"/>
          <a:lstStyle/>
          <a:p>
            <a:pPr algn="l">
              <a:lnSpc>
                <a:spcPct val="110000"/>
              </a:lnSpc>
            </a:pPr>
            <a:endParaRPr kumimoji="1" lang="zh-CN" altLang="en-US"/>
          </a:p>
        </p:txBody>
      </p:sp>
      <p:sp>
        <p:nvSpPr>
          <p:cNvPr id="15" name="标题 1"/>
          <p:cNvSpPr txBox="1"/>
          <p:nvPr/>
        </p:nvSpPr>
        <p:spPr>
          <a:xfrm>
            <a:off x="4797083" y="982771"/>
            <a:ext cx="2825948" cy="468782"/>
          </a:xfrm>
          <a:prstGeom prst="rect">
            <a:avLst/>
          </a:prstGeom>
          <a:noFill/>
          <a:ln cap="sq">
            <a:noFill/>
          </a:ln>
          <a:effectLst/>
        </p:spPr>
        <p:txBody>
          <a:bodyPr vert="horz" wrap="square" lIns="64008" tIns="32004" rIns="64008" bIns="32004" rtlCol="0" anchor="ctr"/>
          <a:lstStyle/>
          <a:p>
            <a:pPr algn="ctr">
              <a:lnSpc>
                <a:spcPct val="110000"/>
              </a:lnSpc>
            </a:pPr>
            <a:r>
              <a:rPr kumimoji="1" lang="en-US" altLang="zh-CN" sz="1600">
                <a:ln w="12700">
                  <a:noFill/>
                </a:ln>
                <a:solidFill>
                  <a:srgbClr val="404040">
                    <a:alpha val="100000"/>
                  </a:srgbClr>
                </a:solidFill>
                <a:latin typeface="Source Han Sans CN Bold" panose="020B0800000000000000" charset="-122"/>
                <a:ea typeface="Source Han Sans CN Bold" panose="020B0800000000000000" charset="-122"/>
                <a:cs typeface="Source Han Sans CN Bold" panose="020B0800000000000000" charset="-122"/>
              </a:rPr>
              <a:t>音乐治疗</a:t>
            </a:r>
            <a:endParaRPr kumimoji="1" lang="zh-CN" altLang="en-US"/>
          </a:p>
        </p:txBody>
      </p:sp>
      <p:sp>
        <p:nvSpPr>
          <p:cNvPr id="16" name="标题 1"/>
          <p:cNvSpPr txBox="1"/>
          <p:nvPr/>
        </p:nvSpPr>
        <p:spPr>
          <a:xfrm>
            <a:off x="4808588" y="1441774"/>
            <a:ext cx="2806700" cy="981972"/>
          </a:xfrm>
          <a:prstGeom prst="rect">
            <a:avLst/>
          </a:prstGeom>
          <a:noFill/>
          <a:ln cap="sq">
            <a:noFill/>
          </a:ln>
        </p:spPr>
        <p:txBody>
          <a:bodyPr vert="horz" wrap="square" lIns="38102" tIns="38102" rIns="38102" bIns="38102" rtlCol="0" anchor="t"/>
          <a:lstStyle/>
          <a:p>
            <a:pPr algn="ctr">
              <a:lnSpc>
                <a:spcPct val="150000"/>
              </a:lnSpc>
            </a:pPr>
            <a:r>
              <a:rPr kumimoji="1" lang="en-US" altLang="zh-CN" sz="1070">
                <a:ln w="12700">
                  <a:noFill/>
                </a:ln>
                <a:solidFill>
                  <a:srgbClr val="404040">
                    <a:alpha val="100000"/>
                  </a:srgbClr>
                </a:solidFill>
                <a:latin typeface="Source Han Sans" panose="020B0500000000000000" charset="-122"/>
                <a:ea typeface="Source Han Sans" panose="020B0500000000000000" charset="-122"/>
                <a:cs typeface="Source Han Sans" panose="020B0500000000000000" charset="-122"/>
              </a:rPr>
              <a:t>音乐治疗通过音乐活动缓解情绪，如听舒缓音乐放松心情。
音乐治疗帮助个体表达情感，如通过创作音乐表达内心。</a:t>
            </a:r>
            <a:endParaRPr kumimoji="1" lang="zh-CN" altLang="en-US"/>
          </a:p>
        </p:txBody>
      </p:sp>
      <p:sp>
        <p:nvSpPr>
          <p:cNvPr id="17" name="标题 1"/>
          <p:cNvSpPr txBox="1"/>
          <p:nvPr/>
        </p:nvSpPr>
        <p:spPr>
          <a:xfrm>
            <a:off x="8200683" y="4170471"/>
            <a:ext cx="2825948" cy="468782"/>
          </a:xfrm>
          <a:prstGeom prst="rect">
            <a:avLst/>
          </a:prstGeom>
          <a:noFill/>
          <a:ln cap="sq">
            <a:noFill/>
          </a:ln>
          <a:effectLst/>
        </p:spPr>
        <p:txBody>
          <a:bodyPr vert="horz" wrap="square" lIns="64008" tIns="32004" rIns="64008" bIns="32004" rtlCol="0" anchor="ctr"/>
          <a:lstStyle/>
          <a:p>
            <a:pPr algn="l">
              <a:lnSpc>
                <a:spcPct val="110000"/>
              </a:lnSpc>
            </a:pPr>
            <a:r>
              <a:rPr kumimoji="1" lang="en-US" altLang="zh-CN" sz="1600">
                <a:ln w="12700">
                  <a:noFill/>
                </a:ln>
                <a:solidFill>
                  <a:srgbClr val="404040">
                    <a:alpha val="100000"/>
                  </a:srgbClr>
                </a:solidFill>
                <a:latin typeface="Source Han Sans CN Bold" panose="020B0800000000000000" charset="-122"/>
                <a:ea typeface="Source Han Sans CN Bold" panose="020B0800000000000000" charset="-122"/>
                <a:cs typeface="Source Han Sans CN Bold" panose="020B0800000000000000" charset="-122"/>
              </a:rPr>
              <a:t>绘画治疗</a:t>
            </a:r>
            <a:endParaRPr kumimoji="1" lang="zh-CN" altLang="en-US"/>
          </a:p>
        </p:txBody>
      </p:sp>
      <p:sp>
        <p:nvSpPr>
          <p:cNvPr id="18" name="标题 1"/>
          <p:cNvSpPr txBox="1"/>
          <p:nvPr/>
        </p:nvSpPr>
        <p:spPr>
          <a:xfrm>
            <a:off x="8212188" y="4629474"/>
            <a:ext cx="2806700" cy="981972"/>
          </a:xfrm>
          <a:prstGeom prst="rect">
            <a:avLst/>
          </a:prstGeom>
          <a:noFill/>
          <a:ln cap="sq">
            <a:noFill/>
          </a:ln>
        </p:spPr>
        <p:txBody>
          <a:bodyPr vert="horz" wrap="square" lIns="38102" tIns="38102" rIns="38102" bIns="38102" rtlCol="0" anchor="t"/>
          <a:lstStyle/>
          <a:p>
            <a:pPr algn="l">
              <a:lnSpc>
                <a:spcPct val="150000"/>
              </a:lnSpc>
            </a:pPr>
            <a:r>
              <a:rPr kumimoji="1" lang="en-US" altLang="zh-CN" sz="1070">
                <a:ln w="12700">
                  <a:noFill/>
                </a:ln>
                <a:solidFill>
                  <a:srgbClr val="404040">
                    <a:alpha val="100000"/>
                  </a:srgbClr>
                </a:solidFill>
                <a:latin typeface="Source Han Sans" panose="020B0500000000000000" charset="-122"/>
                <a:ea typeface="Source Han Sans" panose="020B0500000000000000" charset="-122"/>
                <a:cs typeface="Source Han Sans" panose="020B0500000000000000" charset="-122"/>
              </a:rPr>
              <a:t>绘画治疗通过绘画表达情感，促进自我认知，如通过绘画了解内心需求。
绘画治疗帮助个体舒缓情绪，如在焦虑时通过绘画放松。</a:t>
            </a:r>
            <a:endParaRPr kumimoji="1" lang="zh-CN" altLang="en-US"/>
          </a:p>
        </p:txBody>
      </p:sp>
      <p:sp>
        <p:nvSpPr>
          <p:cNvPr id="19" name="标题 1"/>
          <p:cNvSpPr txBox="1"/>
          <p:nvPr/>
        </p:nvSpPr>
        <p:spPr>
          <a:xfrm>
            <a:off x="1152183" y="4399071"/>
            <a:ext cx="2825948" cy="468782"/>
          </a:xfrm>
          <a:prstGeom prst="rect">
            <a:avLst/>
          </a:prstGeom>
          <a:noFill/>
          <a:ln cap="sq">
            <a:noFill/>
          </a:ln>
          <a:effectLst/>
        </p:spPr>
        <p:txBody>
          <a:bodyPr vert="horz" wrap="square" lIns="64008" tIns="32004" rIns="64008" bIns="32004" rtlCol="0" anchor="ctr"/>
          <a:lstStyle/>
          <a:p>
            <a:pPr algn="r">
              <a:lnSpc>
                <a:spcPct val="110000"/>
              </a:lnSpc>
            </a:pPr>
            <a:r>
              <a:rPr kumimoji="1" lang="en-US" altLang="zh-CN" sz="1600">
                <a:ln w="12700">
                  <a:noFill/>
                </a:ln>
                <a:solidFill>
                  <a:srgbClr val="404040">
                    <a:alpha val="100000"/>
                  </a:srgbClr>
                </a:solidFill>
                <a:latin typeface="Source Han Sans CN Bold" panose="020B0800000000000000" charset="-122"/>
                <a:ea typeface="Source Han Sans CN Bold" panose="020B0800000000000000" charset="-122"/>
                <a:cs typeface="Source Han Sans CN Bold" panose="020B0800000000000000" charset="-122"/>
              </a:rPr>
              <a:t>艺术治疗的优势</a:t>
            </a:r>
            <a:endParaRPr kumimoji="1" lang="zh-CN" altLang="en-US"/>
          </a:p>
        </p:txBody>
      </p:sp>
      <p:sp>
        <p:nvSpPr>
          <p:cNvPr id="20" name="标题 1"/>
          <p:cNvSpPr txBox="1"/>
          <p:nvPr/>
        </p:nvSpPr>
        <p:spPr>
          <a:xfrm>
            <a:off x="1163688" y="4858074"/>
            <a:ext cx="2806700" cy="981972"/>
          </a:xfrm>
          <a:prstGeom prst="rect">
            <a:avLst/>
          </a:prstGeom>
          <a:noFill/>
          <a:ln cap="sq">
            <a:noFill/>
          </a:ln>
        </p:spPr>
        <p:txBody>
          <a:bodyPr vert="horz" wrap="square" lIns="38102" tIns="38102" rIns="38102" bIns="38102" rtlCol="0" anchor="t"/>
          <a:lstStyle/>
          <a:p>
            <a:pPr algn="r">
              <a:lnSpc>
                <a:spcPct val="150000"/>
              </a:lnSpc>
            </a:pPr>
            <a:r>
              <a:rPr kumimoji="1" lang="en-US" altLang="zh-CN" sz="1070">
                <a:ln w="12700">
                  <a:noFill/>
                </a:ln>
                <a:solidFill>
                  <a:srgbClr val="404040">
                    <a:alpha val="100000"/>
                  </a:srgbClr>
                </a:solidFill>
                <a:latin typeface="Source Han Sans" panose="020B0500000000000000" charset="-122"/>
                <a:ea typeface="Source Han Sans" panose="020B0500000000000000" charset="-122"/>
                <a:cs typeface="Source Han Sans" panose="020B0500000000000000" charset="-122"/>
              </a:rPr>
              <a:t>艺术治疗形式多样，适合不同个体，如音乐和绘画可自由选择。
艺术治疗能绕过语言障碍，直接表达内心，如通过绘画表达难以言说的情绪。</a:t>
            </a:r>
            <a:endParaRPr kumimoji="1" lang="zh-CN" altLang="en-US"/>
          </a:p>
        </p:txBody>
      </p:sp>
      <p:sp>
        <p:nvSpPr>
          <p:cNvPr id="21" name="标题 1"/>
          <p:cNvSpPr txBox="1"/>
          <p:nvPr/>
        </p:nvSpPr>
        <p:spPr>
          <a:xfrm>
            <a:off x="946402" y="222875"/>
            <a:ext cx="10559797"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000000">
                    <a:alpha val="100000"/>
                  </a:srgbClr>
                </a:solidFill>
                <a:latin typeface="Source Han Sans CN Bold" panose="020B0800000000000000" charset="-122"/>
                <a:ea typeface="Source Han Sans CN Bold" panose="020B0800000000000000" charset="-122"/>
                <a:cs typeface="Source Han Sans CN Bold" panose="020B0800000000000000" charset="-122"/>
              </a:rPr>
              <a:t>艺术治疗</a:t>
            </a:r>
            <a:endParaRPr kumimoji="1" lang="zh-CN" altLang="en-US"/>
          </a:p>
        </p:txBody>
      </p:sp>
      <p:sp>
        <p:nvSpPr>
          <p:cNvPr id="22" name="标题 1"/>
          <p:cNvSpPr txBox="1"/>
          <p:nvPr/>
        </p:nvSpPr>
        <p:spPr>
          <a:xfrm>
            <a:off x="0" y="0"/>
            <a:ext cx="648956" cy="568960"/>
          </a:xfrm>
          <a:custGeom>
            <a:avLst/>
            <a:gdLst>
              <a:gd name="connsiteX0" fmla="*/ 0 w 648956"/>
              <a:gd name="connsiteY0" fmla="*/ 0 h 568960"/>
              <a:gd name="connsiteX1" fmla="*/ 648956 w 648956"/>
              <a:gd name="connsiteY1" fmla="*/ 0 h 568960"/>
              <a:gd name="connsiteX2" fmla="*/ 638828 w 648956"/>
              <a:gd name="connsiteY2" fmla="*/ 100469 h 568960"/>
              <a:gd name="connsiteX3" fmla="*/ 64008 w 648956"/>
              <a:gd name="connsiteY3" fmla="*/ 568960 h 568960"/>
              <a:gd name="connsiteX4" fmla="*/ 0 w 648956"/>
              <a:gd name="connsiteY4" fmla="*/ 562508 h 568960"/>
            </a:gdLst>
            <a:ahLst/>
            <a:cxnLst/>
            <a:rect l="l" t="t" r="r" b="b"/>
            <a:pathLst>
              <a:path w="648956" h="568960">
                <a:moveTo>
                  <a:pt x="0" y="0"/>
                </a:moveTo>
                <a:lnTo>
                  <a:pt x="648956" y="0"/>
                </a:lnTo>
                <a:lnTo>
                  <a:pt x="638828" y="100469"/>
                </a:lnTo>
                <a:cubicBezTo>
                  <a:pt x="584117" y="367837"/>
                  <a:pt x="347550" y="568960"/>
                  <a:pt x="64008" y="568960"/>
                </a:cubicBezTo>
                <a:lnTo>
                  <a:pt x="0" y="562508"/>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a:off x="566457" y="434340"/>
            <a:ext cx="135054" cy="135054"/>
          </a:xfrm>
          <a:prstGeom prst="ellipse">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906496" y="1978642"/>
            <a:ext cx="799346" cy="799346"/>
          </a:xfrm>
          <a:prstGeom prst="ellipse">
            <a:avLst/>
          </a:prstGeom>
          <a:solidFill>
            <a:schemeClr val="accent1"/>
          </a:solidFill>
          <a:ln w="12700" cap="sq">
            <a:noFill/>
            <a:miter/>
          </a:ln>
          <a:effectLst>
            <a:outerShdw blurRad="254000" dist="101600" dir="5400000" algn="t" rotWithShape="0">
              <a:schemeClr val="accent1">
                <a:lumMod val="75000"/>
                <a:alpha val="2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991656" y="2207009"/>
            <a:ext cx="629028" cy="307777"/>
          </a:xfrm>
          <a:prstGeom prst="rect">
            <a:avLst/>
          </a:prstGeom>
          <a:noFill/>
          <a:ln>
            <a:noFill/>
          </a:ln>
        </p:spPr>
        <p:txBody>
          <a:bodyPr vert="horz" wrap="square" lIns="0" tIns="0" rIns="0" bIns="0" rtlCol="0" anchor="t"/>
          <a:lstStyle/>
          <a:p>
            <a:pPr algn="ctr">
              <a:lnSpc>
                <a:spcPct val="110000"/>
              </a:lnSpc>
            </a:pPr>
            <a:r>
              <a:rPr kumimoji="1" lang="en-US" altLang="zh-CN" sz="2400">
                <a:ln w="12700">
                  <a:noFill/>
                </a:ln>
                <a:solidFill>
                  <a:srgbClr val="FFFFFF">
                    <a:alpha val="100000"/>
                  </a:srgbClr>
                </a:solidFill>
                <a:latin typeface="Source Han Sans" panose="020B0500000000000000" charset="-122"/>
                <a:ea typeface="Source Han Sans" panose="020B0500000000000000" charset="-122"/>
                <a:cs typeface="Source Han Sans" panose="020B0500000000000000" charset="-122"/>
              </a:rPr>
              <a:t>01</a:t>
            </a:r>
            <a:endParaRPr kumimoji="1" lang="zh-CN" altLang="en-US"/>
          </a:p>
        </p:txBody>
      </p:sp>
      <p:sp>
        <p:nvSpPr>
          <p:cNvPr id="5" name="标题 1"/>
          <p:cNvSpPr txBox="1"/>
          <p:nvPr/>
        </p:nvSpPr>
        <p:spPr>
          <a:xfrm>
            <a:off x="906496" y="3233322"/>
            <a:ext cx="799346" cy="799346"/>
          </a:xfrm>
          <a:prstGeom prst="ellipse">
            <a:avLst/>
          </a:prstGeom>
          <a:solidFill>
            <a:schemeClr val="accent2"/>
          </a:solidFill>
          <a:ln w="12700" cap="sq">
            <a:noFill/>
            <a:miter/>
          </a:ln>
          <a:effectLst>
            <a:outerShdw blurRad="254000" dist="101600" dir="5400000" algn="t" rotWithShape="0">
              <a:schemeClr val="accent2">
                <a:lumMod val="75000"/>
                <a:alpha val="2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948616" y="3461689"/>
            <a:ext cx="715106" cy="307777"/>
          </a:xfrm>
          <a:prstGeom prst="rect">
            <a:avLst/>
          </a:prstGeom>
          <a:noFill/>
          <a:ln>
            <a:noFill/>
          </a:ln>
        </p:spPr>
        <p:txBody>
          <a:bodyPr vert="horz" wrap="square" lIns="0" tIns="0" rIns="0" bIns="0" rtlCol="0" anchor="t"/>
          <a:lstStyle/>
          <a:p>
            <a:pPr algn="ctr">
              <a:lnSpc>
                <a:spcPct val="110000"/>
              </a:lnSpc>
            </a:pPr>
            <a:r>
              <a:rPr kumimoji="1" lang="en-US" altLang="zh-CN" sz="2400">
                <a:ln w="12700">
                  <a:noFill/>
                </a:ln>
                <a:solidFill>
                  <a:srgbClr val="FFFFFF">
                    <a:alpha val="100000"/>
                  </a:srgbClr>
                </a:solidFill>
                <a:latin typeface="Source Han Sans" panose="020B0500000000000000" charset="-122"/>
                <a:ea typeface="Source Han Sans" panose="020B0500000000000000" charset="-122"/>
                <a:cs typeface="Source Han Sans" panose="020B0500000000000000" charset="-122"/>
              </a:rPr>
              <a:t>02</a:t>
            </a:r>
            <a:endParaRPr kumimoji="1" lang="zh-CN" altLang="en-US"/>
          </a:p>
        </p:txBody>
      </p:sp>
      <p:sp>
        <p:nvSpPr>
          <p:cNvPr id="7" name="标题 1"/>
          <p:cNvSpPr txBox="1"/>
          <p:nvPr/>
        </p:nvSpPr>
        <p:spPr>
          <a:xfrm>
            <a:off x="906496" y="4486411"/>
            <a:ext cx="799346" cy="799346"/>
          </a:xfrm>
          <a:prstGeom prst="ellipse">
            <a:avLst/>
          </a:prstGeom>
          <a:solidFill>
            <a:schemeClr val="accent1"/>
          </a:solidFill>
          <a:ln w="12700" cap="sq">
            <a:noFill/>
            <a:miter/>
          </a:ln>
          <a:effectLst>
            <a:outerShdw blurRad="254000" dist="101600" dir="5400000" algn="t" rotWithShape="0">
              <a:schemeClr val="accent1">
                <a:lumMod val="75000"/>
                <a:alpha val="2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948616" y="4714778"/>
            <a:ext cx="715106" cy="307777"/>
          </a:xfrm>
          <a:prstGeom prst="rect">
            <a:avLst/>
          </a:prstGeom>
          <a:noFill/>
          <a:ln>
            <a:noFill/>
          </a:ln>
        </p:spPr>
        <p:txBody>
          <a:bodyPr vert="horz" wrap="square" lIns="0" tIns="0" rIns="0" bIns="0" rtlCol="0" anchor="t"/>
          <a:lstStyle/>
          <a:p>
            <a:pPr algn="ctr">
              <a:lnSpc>
                <a:spcPct val="110000"/>
              </a:lnSpc>
            </a:pPr>
            <a:r>
              <a:rPr kumimoji="1" lang="en-US" altLang="zh-CN" sz="2400">
                <a:ln w="12700">
                  <a:noFill/>
                </a:ln>
                <a:solidFill>
                  <a:srgbClr val="FFFFFF">
                    <a:alpha val="100000"/>
                  </a:srgbClr>
                </a:solidFill>
                <a:latin typeface="Source Han Sans" panose="020B0500000000000000" charset="-122"/>
                <a:ea typeface="Source Han Sans" panose="020B0500000000000000" charset="-122"/>
                <a:cs typeface="Source Han Sans" panose="020B0500000000000000" charset="-122"/>
              </a:rPr>
              <a:t>03</a:t>
            </a:r>
            <a:endParaRPr kumimoji="1" lang="zh-CN" altLang="en-US"/>
          </a:p>
        </p:txBody>
      </p:sp>
      <p:sp>
        <p:nvSpPr>
          <p:cNvPr id="9" name="标题 1"/>
          <p:cNvSpPr txBox="1"/>
          <p:nvPr/>
        </p:nvSpPr>
        <p:spPr>
          <a:xfrm rot="5400000">
            <a:off x="1705841" y="2122081"/>
            <a:ext cx="512468" cy="512468"/>
          </a:xfrm>
          <a:prstGeom prst="blockArc">
            <a:avLst>
              <a:gd name="adj1" fmla="val 10800000"/>
              <a:gd name="adj2" fmla="val 194251"/>
              <a:gd name="adj3" fmla="val 15161"/>
            </a:avLst>
          </a:prstGeom>
          <a:solidFill>
            <a:schemeClr val="bg1">
              <a:lumMod val="8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2411957" y="1978642"/>
            <a:ext cx="2262055" cy="799346"/>
          </a:xfrm>
          <a:prstGeom prst="rect">
            <a:avLst/>
          </a:prstGeom>
          <a:noFill/>
          <a:ln>
            <a:noFill/>
          </a:ln>
        </p:spPr>
        <p:txBody>
          <a:bodyPr vert="horz" wrap="square" lIns="0" tIns="0" rIns="0" bIns="0" rtlCol="0" anchor="ctr"/>
          <a:lstStyle/>
          <a:p>
            <a:pPr algn="l">
              <a:lnSpc>
                <a:spcPct val="13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有氧运动</a:t>
            </a:r>
            <a:endParaRPr kumimoji="1" lang="zh-CN" altLang="en-US"/>
          </a:p>
        </p:txBody>
      </p:sp>
      <p:sp>
        <p:nvSpPr>
          <p:cNvPr id="11" name="标题 1"/>
          <p:cNvSpPr txBox="1"/>
          <p:nvPr/>
        </p:nvSpPr>
        <p:spPr>
          <a:xfrm>
            <a:off x="5298824" y="1814987"/>
            <a:ext cx="5973980" cy="1126658"/>
          </a:xfrm>
          <a:prstGeom prst="rect">
            <a:avLst/>
          </a:prstGeom>
          <a:noFill/>
          <a:ln>
            <a:noFill/>
          </a:ln>
        </p:spPr>
        <p:txBody>
          <a:bodyPr vert="horz" wrap="square" lIns="0" tIns="0" rIns="0" bIns="0" rtlCol="0" anchor="ctr"/>
          <a:lstStyle/>
          <a:p>
            <a:pPr algn="l">
              <a:lnSpc>
                <a:spcPct val="150000"/>
              </a:lnSpc>
            </a:pPr>
            <a:r>
              <a:rPr kumimoji="1" lang="en-US" altLang="zh-CN" sz="14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有氧运动如跑步、游泳有助于缓解抑郁和焦虑，能释放内啡肽，改善情绪。
有氧运动提升身体素质，增强心理韧性，如坚持跑步后更自信。</a:t>
            </a:r>
            <a:endParaRPr kumimoji="1" lang="zh-CN" altLang="en-US"/>
          </a:p>
        </p:txBody>
      </p:sp>
      <p:sp>
        <p:nvSpPr>
          <p:cNvPr id="12" name="标题 1"/>
          <p:cNvSpPr txBox="1"/>
          <p:nvPr/>
        </p:nvSpPr>
        <p:spPr>
          <a:xfrm rot="5400000">
            <a:off x="1705841" y="3376762"/>
            <a:ext cx="512468" cy="512468"/>
          </a:xfrm>
          <a:prstGeom prst="blockArc">
            <a:avLst>
              <a:gd name="adj1" fmla="val 10800000"/>
              <a:gd name="adj2" fmla="val 194251"/>
              <a:gd name="adj3" fmla="val 15161"/>
            </a:avLst>
          </a:prstGeom>
          <a:solidFill>
            <a:schemeClr val="bg1">
              <a:lumMod val="8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2411958" y="3233322"/>
            <a:ext cx="2262055" cy="799346"/>
          </a:xfrm>
          <a:prstGeom prst="rect">
            <a:avLst/>
          </a:prstGeom>
          <a:noFill/>
          <a:ln>
            <a:noFill/>
          </a:ln>
        </p:spPr>
        <p:txBody>
          <a:bodyPr vert="horz" wrap="square" lIns="0" tIns="0" rIns="0" bIns="0" rtlCol="0" anchor="ctr"/>
          <a:lstStyle/>
          <a:p>
            <a:pPr algn="l">
              <a:lnSpc>
                <a:spcPct val="13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瑜伽</a:t>
            </a:r>
            <a:endParaRPr kumimoji="1" lang="zh-CN" altLang="en-US"/>
          </a:p>
        </p:txBody>
      </p:sp>
      <p:sp>
        <p:nvSpPr>
          <p:cNvPr id="14" name="标题 1"/>
          <p:cNvSpPr txBox="1"/>
          <p:nvPr/>
        </p:nvSpPr>
        <p:spPr>
          <a:xfrm rot="5400000">
            <a:off x="1705841" y="4629851"/>
            <a:ext cx="512468" cy="512468"/>
          </a:xfrm>
          <a:prstGeom prst="blockArc">
            <a:avLst>
              <a:gd name="adj1" fmla="val 10800000"/>
              <a:gd name="adj2" fmla="val 194251"/>
              <a:gd name="adj3" fmla="val 15161"/>
            </a:avLst>
          </a:prstGeom>
          <a:solidFill>
            <a:schemeClr val="bg1">
              <a:lumMod val="8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2411957" y="4486411"/>
            <a:ext cx="2262055" cy="799346"/>
          </a:xfrm>
          <a:prstGeom prst="rect">
            <a:avLst/>
          </a:prstGeom>
          <a:noFill/>
          <a:ln>
            <a:noFill/>
          </a:ln>
        </p:spPr>
        <p:txBody>
          <a:bodyPr vert="horz" wrap="square" lIns="0" tIns="0" rIns="0" bIns="0" rtlCol="0" anchor="ctr"/>
          <a:lstStyle/>
          <a:p>
            <a:pPr algn="l">
              <a:lnSpc>
                <a:spcPct val="13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运动疗法的益处</a:t>
            </a:r>
            <a:endParaRPr kumimoji="1" lang="zh-CN" altLang="en-US"/>
          </a:p>
        </p:txBody>
      </p:sp>
      <p:sp>
        <p:nvSpPr>
          <p:cNvPr id="16" name="标题 1"/>
          <p:cNvSpPr txBox="1"/>
          <p:nvPr/>
        </p:nvSpPr>
        <p:spPr>
          <a:xfrm>
            <a:off x="5298824" y="3069667"/>
            <a:ext cx="5973980" cy="1126658"/>
          </a:xfrm>
          <a:prstGeom prst="rect">
            <a:avLst/>
          </a:prstGeom>
          <a:noFill/>
          <a:ln>
            <a:noFill/>
          </a:ln>
        </p:spPr>
        <p:txBody>
          <a:bodyPr vert="horz" wrap="square" lIns="0" tIns="0" rIns="0" bIns="0" rtlCol="0" anchor="ctr"/>
          <a:lstStyle/>
          <a:p>
            <a:pPr algn="l">
              <a:lnSpc>
                <a:spcPct val="150000"/>
              </a:lnSpc>
            </a:pPr>
            <a:r>
              <a:rPr kumimoji="1" lang="en-US" altLang="zh-CN" sz="14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瑜伽通过身体练习和冥想提升心理健康，能缓解压力，放松身心。
瑜伽帮助个体专注当下，提升自我觉察，如通过瑜伽冥想平静内心。</a:t>
            </a:r>
            <a:endParaRPr kumimoji="1" lang="zh-CN" altLang="en-US"/>
          </a:p>
        </p:txBody>
      </p:sp>
      <p:sp>
        <p:nvSpPr>
          <p:cNvPr id="17" name="标题 1"/>
          <p:cNvSpPr txBox="1"/>
          <p:nvPr/>
        </p:nvSpPr>
        <p:spPr>
          <a:xfrm>
            <a:off x="5298824" y="4322756"/>
            <a:ext cx="5973980" cy="1126658"/>
          </a:xfrm>
          <a:prstGeom prst="rect">
            <a:avLst/>
          </a:prstGeom>
          <a:noFill/>
          <a:ln>
            <a:noFill/>
          </a:ln>
        </p:spPr>
        <p:txBody>
          <a:bodyPr vert="horz" wrap="square" lIns="0" tIns="0" rIns="0" bIns="0" rtlCol="0" anchor="ctr"/>
          <a:lstStyle/>
          <a:p>
            <a:pPr algn="l">
              <a:lnSpc>
                <a:spcPct val="150000"/>
              </a:lnSpc>
            </a:pPr>
            <a:r>
              <a:rPr kumimoji="1" lang="en-US" altLang="zh-CN" sz="14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运动疗法能改善情绪，提升心理健康，如运动后心情变好。
运动疗法可长期坚持，形成健康生活方式，如每周运动3次。</a:t>
            </a:r>
            <a:endParaRPr kumimoji="1" lang="zh-CN" altLang="en-US"/>
          </a:p>
        </p:txBody>
      </p:sp>
      <p:sp>
        <p:nvSpPr>
          <p:cNvPr id="18" name="标题 1"/>
          <p:cNvSpPr txBox="1"/>
          <p:nvPr/>
        </p:nvSpPr>
        <p:spPr>
          <a:xfrm>
            <a:off x="4862725" y="2255205"/>
            <a:ext cx="247387" cy="246221"/>
          </a:xfrm>
          <a:prstGeom prst="stripedRightArrow">
            <a:avLst/>
          </a:prstGeom>
          <a:solidFill>
            <a:schemeClr val="bg1">
              <a:lumMod val="8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4862725" y="3509886"/>
            <a:ext cx="247387" cy="246221"/>
          </a:xfrm>
          <a:prstGeom prst="stripedRightArrow">
            <a:avLst/>
          </a:prstGeom>
          <a:solidFill>
            <a:schemeClr val="bg1">
              <a:lumMod val="8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4862725" y="4762975"/>
            <a:ext cx="247387" cy="246221"/>
          </a:xfrm>
          <a:prstGeom prst="stripedRightArrow">
            <a:avLst/>
          </a:prstGeom>
          <a:solidFill>
            <a:schemeClr val="bg1">
              <a:lumMod val="8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946402" y="222875"/>
            <a:ext cx="10559797"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000000">
                    <a:alpha val="100000"/>
                  </a:srgbClr>
                </a:solidFill>
                <a:latin typeface="Source Han Sans CN Bold" panose="020B0800000000000000" charset="-122"/>
                <a:ea typeface="Source Han Sans CN Bold" panose="020B0800000000000000" charset="-122"/>
                <a:cs typeface="Source Han Sans CN Bold" panose="020B0800000000000000" charset="-122"/>
              </a:rPr>
              <a:t>运动疗法</a:t>
            </a:r>
            <a:endParaRPr kumimoji="1" lang="zh-CN" altLang="en-US"/>
          </a:p>
        </p:txBody>
      </p:sp>
      <p:sp>
        <p:nvSpPr>
          <p:cNvPr id="22" name="标题 1"/>
          <p:cNvSpPr txBox="1"/>
          <p:nvPr/>
        </p:nvSpPr>
        <p:spPr>
          <a:xfrm>
            <a:off x="0" y="0"/>
            <a:ext cx="648956" cy="568960"/>
          </a:xfrm>
          <a:custGeom>
            <a:avLst/>
            <a:gdLst>
              <a:gd name="connsiteX0" fmla="*/ 0 w 648956"/>
              <a:gd name="connsiteY0" fmla="*/ 0 h 568960"/>
              <a:gd name="connsiteX1" fmla="*/ 648956 w 648956"/>
              <a:gd name="connsiteY1" fmla="*/ 0 h 568960"/>
              <a:gd name="connsiteX2" fmla="*/ 638828 w 648956"/>
              <a:gd name="connsiteY2" fmla="*/ 100469 h 568960"/>
              <a:gd name="connsiteX3" fmla="*/ 64008 w 648956"/>
              <a:gd name="connsiteY3" fmla="*/ 568960 h 568960"/>
              <a:gd name="connsiteX4" fmla="*/ 0 w 648956"/>
              <a:gd name="connsiteY4" fmla="*/ 562508 h 568960"/>
            </a:gdLst>
            <a:ahLst/>
            <a:cxnLst/>
            <a:rect l="l" t="t" r="r" b="b"/>
            <a:pathLst>
              <a:path w="648956" h="568960">
                <a:moveTo>
                  <a:pt x="0" y="0"/>
                </a:moveTo>
                <a:lnTo>
                  <a:pt x="648956" y="0"/>
                </a:lnTo>
                <a:lnTo>
                  <a:pt x="638828" y="100469"/>
                </a:lnTo>
                <a:cubicBezTo>
                  <a:pt x="584117" y="367837"/>
                  <a:pt x="347550" y="568960"/>
                  <a:pt x="64008" y="568960"/>
                </a:cubicBezTo>
                <a:lnTo>
                  <a:pt x="0" y="562508"/>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a:off x="566457" y="434340"/>
            <a:ext cx="135054" cy="135054"/>
          </a:xfrm>
          <a:prstGeom prst="ellipse">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12560"/>
            <a:ext cx="12192000" cy="6832878"/>
          </a:xfrm>
          <a:prstGeom prst="rect">
            <a:avLst/>
          </a:prstGeom>
          <a:solidFill>
            <a:schemeClr val="bg1">
              <a:alpha val="8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3" name="图片 2"/>
          <p:cNvPicPr>
            <a:picLocks noChangeAspect="1"/>
          </p:cNvPicPr>
          <p:nvPr/>
        </p:nvPicPr>
        <p:blipFill>
          <a:blip r:embed="rId1">
            <a:alphaModFix amt="100000"/>
          </a:blip>
          <a:srcRect/>
          <a:stretch>
            <a:fillRect/>
          </a:stretch>
        </p:blipFill>
        <p:spPr>
          <a:xfrm>
            <a:off x="0" y="-5287"/>
            <a:ext cx="12192000" cy="6913531"/>
          </a:xfrm>
          <a:prstGeom prst="rect">
            <a:avLst/>
          </a:prstGeom>
          <a:noFill/>
          <a:ln>
            <a:noFill/>
          </a:ln>
        </p:spPr>
      </p:pic>
      <p:sp>
        <p:nvSpPr>
          <p:cNvPr id="4" name="标题 1"/>
          <p:cNvSpPr txBox="1"/>
          <p:nvPr/>
        </p:nvSpPr>
        <p:spPr>
          <a:xfrm>
            <a:off x="0" y="-5288"/>
            <a:ext cx="12192000" cy="6913531"/>
          </a:xfrm>
          <a:prstGeom prst="rect">
            <a:avLst/>
          </a:prstGeom>
          <a:solidFill>
            <a:schemeClr val="bg1">
              <a:alpha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403860" y="335280"/>
            <a:ext cx="11384280" cy="6187440"/>
          </a:xfrm>
          <a:prstGeom prst="rect">
            <a:avLst/>
          </a:prstGeom>
          <a:noFill/>
          <a:ln w="28575" cap="sq">
            <a:solidFill>
              <a:schemeClr val="accent1">
                <a:alpha val="100000"/>
              </a:schemeClr>
            </a:solidFill>
            <a:prstDash val="lgDash"/>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2469873" y="2619985"/>
            <a:ext cx="7252255" cy="1957277"/>
          </a:xfrm>
          <a:prstGeom prst="rect">
            <a:avLst/>
          </a:prstGeom>
          <a:noFill/>
          <a:ln>
            <a:noFill/>
          </a:ln>
        </p:spPr>
        <p:txBody>
          <a:bodyPr vert="horz" wrap="square" lIns="0" tIns="0" rIns="0" bIns="0" rtlCol="0" anchor="t"/>
          <a:lstStyle/>
          <a:p>
            <a:pPr algn="ctr">
              <a:lnSpc>
                <a:spcPct val="130000"/>
              </a:lnSpc>
            </a:pPr>
            <a:r>
              <a:rPr kumimoji="1" lang="en-US" altLang="zh-CN" sz="5400">
                <a:ln w="12700">
                  <a:noFill/>
                </a:ln>
                <a:solidFill>
                  <a:srgbClr val="000000">
                    <a:alpha val="100000"/>
                  </a:srgbClr>
                </a:solidFill>
                <a:latin typeface="OPPOSans H" panose="00020600040101010101" charset="-122"/>
                <a:ea typeface="OPPOSans H" panose="00020600040101010101" charset="-122"/>
                <a:cs typeface="OPPOSans H" panose="00020600040101010101" charset="-122"/>
              </a:rPr>
              <a:t>三、注意事项</a:t>
            </a:r>
            <a:endParaRPr kumimoji="1" lang="zh-CN" altLang="en-US"/>
          </a:p>
        </p:txBody>
      </p:sp>
      <p:pic>
        <p:nvPicPr>
          <p:cNvPr id="8" name="图片 7"/>
          <p:cNvPicPr>
            <a:picLocks noChangeAspect="1"/>
          </p:cNvPicPr>
          <p:nvPr/>
        </p:nvPicPr>
        <p:blipFill>
          <a:blip r:embed="rId2">
            <a:alphaModFix amt="100000"/>
          </a:blip>
          <a:srcRect/>
          <a:stretch>
            <a:fillRect/>
          </a:stretch>
        </p:blipFill>
        <p:spPr>
          <a:xfrm>
            <a:off x="3168790" y="1028700"/>
            <a:ext cx="5854420" cy="1745279"/>
          </a:xfrm>
          <a:prstGeom prst="rect">
            <a:avLst/>
          </a:prstGeom>
          <a:noFill/>
          <a:ln>
            <a:noFill/>
          </a:ln>
        </p:spPr>
      </p:pic>
      <p:sp>
        <p:nvSpPr>
          <p:cNvPr id="9" name="标题 1"/>
          <p:cNvSpPr txBox="1"/>
          <p:nvPr/>
        </p:nvSpPr>
        <p:spPr>
          <a:xfrm>
            <a:off x="5284914" y="335279"/>
            <a:ext cx="1622173" cy="1881077"/>
          </a:xfrm>
          <a:prstGeom prst="rect">
            <a:avLst/>
          </a:prstGeom>
          <a:noFill/>
          <a:ln>
            <a:noFill/>
          </a:ln>
          <a:effectLst/>
        </p:spPr>
        <p:txBody>
          <a:bodyPr vert="horz" wrap="square" lIns="0" tIns="0" rIns="0" bIns="0" rtlCol="0" anchor="b"/>
          <a:lstStyle/>
          <a:p>
            <a:pPr algn="ctr">
              <a:lnSpc>
                <a:spcPct val="100000"/>
              </a:lnSpc>
            </a:pPr>
            <a:r>
              <a:rPr kumimoji="1" lang="en-US" altLang="zh-CN" sz="396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03</a:t>
            </a:r>
            <a:endParaRPr kumimoji="1" lang="zh-CN"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3564875" y="982993"/>
            <a:ext cx="5214651" cy="1557007"/>
          </a:xfrm>
          <a:prstGeom prst="rect">
            <a:avLst/>
          </a:prstGeom>
          <a:noFill/>
          <a:ln>
            <a:noFill/>
          </a:ln>
        </p:spPr>
        <p:txBody>
          <a:bodyPr vert="horz" wrap="square" lIns="91440" tIns="45720" rIns="91440" bIns="45720" rtlCol="0" anchor="t"/>
          <a:lstStyle/>
          <a:p>
            <a:pPr algn="ctr">
              <a:lnSpc>
                <a:spcPct val="150000"/>
              </a:lnSpc>
            </a:pPr>
            <a:r>
              <a:rPr kumimoji="1" lang="en-US" altLang="zh-CN" sz="14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根据个体需求制定个性化方案，如针对不同心理问题选择合适治疗方法。
个性化方案能提高治疗效果，满足个体独特需求，如为焦虑患者制定放松训练方案。</a:t>
            </a:r>
            <a:endParaRPr kumimoji="1" lang="zh-CN" altLang="en-US"/>
          </a:p>
        </p:txBody>
      </p:sp>
      <p:sp>
        <p:nvSpPr>
          <p:cNvPr id="4" name="标题 1"/>
          <p:cNvSpPr txBox="1"/>
          <p:nvPr/>
        </p:nvSpPr>
        <p:spPr>
          <a:xfrm>
            <a:off x="3564875" y="591316"/>
            <a:ext cx="5213573" cy="461665"/>
          </a:xfrm>
          <a:prstGeom prst="rect">
            <a:avLst/>
          </a:prstGeom>
          <a:noFill/>
          <a:ln>
            <a:noFill/>
          </a:ln>
        </p:spPr>
        <p:txBody>
          <a:bodyPr vert="horz" wrap="square" lIns="91440" tIns="45720" rIns="91440" bIns="45720" rtlCol="0" anchor="ctr"/>
          <a:lstStyle/>
          <a:p>
            <a:pPr algn="ctr">
              <a:lnSpc>
                <a:spcPct val="12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个性化方案的重要性</a:t>
            </a:r>
            <a:endParaRPr kumimoji="1" lang="zh-CN" altLang="en-US"/>
          </a:p>
        </p:txBody>
      </p:sp>
      <p:sp>
        <p:nvSpPr>
          <p:cNvPr id="5" name="标题 1"/>
          <p:cNvSpPr txBox="1"/>
          <p:nvPr/>
        </p:nvSpPr>
        <p:spPr>
          <a:xfrm>
            <a:off x="312496" y="3833408"/>
            <a:ext cx="3905548" cy="644239"/>
          </a:xfrm>
          <a:prstGeom prst="rect">
            <a:avLst/>
          </a:prstGeom>
          <a:noFill/>
          <a:ln>
            <a:noFill/>
          </a:ln>
        </p:spPr>
        <p:txBody>
          <a:bodyPr vert="horz" wrap="square" lIns="91440" tIns="45720" rIns="91440" bIns="45720" rtlCol="0" anchor="ctr"/>
          <a:lstStyle/>
          <a:p>
            <a:pPr algn="ctr">
              <a:lnSpc>
                <a:spcPct val="12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制定个性化方案的方法</a:t>
            </a:r>
            <a:endParaRPr kumimoji="1" lang="zh-CN" altLang="en-US"/>
          </a:p>
        </p:txBody>
      </p:sp>
      <p:sp>
        <p:nvSpPr>
          <p:cNvPr id="6" name="标题 1"/>
          <p:cNvSpPr txBox="1"/>
          <p:nvPr/>
        </p:nvSpPr>
        <p:spPr>
          <a:xfrm>
            <a:off x="312496" y="4406308"/>
            <a:ext cx="3908990" cy="1804338"/>
          </a:xfrm>
          <a:prstGeom prst="rect">
            <a:avLst/>
          </a:prstGeom>
          <a:noFill/>
          <a:ln>
            <a:noFill/>
          </a:ln>
        </p:spPr>
        <p:txBody>
          <a:bodyPr vert="horz" wrap="square" lIns="91440" tIns="45720" rIns="91440" bIns="45720" rtlCol="0" anchor="t"/>
          <a:lstStyle/>
          <a:p>
            <a:pPr algn="ctr">
              <a:lnSpc>
                <a:spcPct val="150000"/>
              </a:lnSpc>
            </a:pPr>
            <a:r>
              <a:rPr kumimoji="1" lang="en-US" altLang="zh-CN" sz="14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全面评估个体心理状况，如通过心理测评了解问题。
结合个体意愿和需求制定方案，如尊重患者选择治疗方法。</a:t>
            </a:r>
            <a:endParaRPr kumimoji="1" lang="zh-CN" altLang="en-US"/>
          </a:p>
        </p:txBody>
      </p:sp>
      <p:sp>
        <p:nvSpPr>
          <p:cNvPr id="7" name="标题 1"/>
          <p:cNvSpPr txBox="1"/>
          <p:nvPr/>
        </p:nvSpPr>
        <p:spPr>
          <a:xfrm>
            <a:off x="8115042" y="3851589"/>
            <a:ext cx="3797300" cy="644239"/>
          </a:xfrm>
          <a:prstGeom prst="rect">
            <a:avLst/>
          </a:prstGeom>
          <a:noFill/>
          <a:ln>
            <a:noFill/>
          </a:ln>
        </p:spPr>
        <p:txBody>
          <a:bodyPr vert="horz" wrap="square" lIns="91440" tIns="45720" rIns="91440" bIns="45720" rtlCol="0" anchor="ctr"/>
          <a:lstStyle/>
          <a:p>
            <a:pPr algn="ctr">
              <a:lnSpc>
                <a:spcPct val="12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个体化方案的调整</a:t>
            </a:r>
            <a:endParaRPr kumimoji="1" lang="zh-CN" altLang="en-US"/>
          </a:p>
        </p:txBody>
      </p:sp>
      <p:sp>
        <p:nvSpPr>
          <p:cNvPr id="8" name="标题 1"/>
          <p:cNvSpPr txBox="1"/>
          <p:nvPr/>
        </p:nvSpPr>
        <p:spPr>
          <a:xfrm>
            <a:off x="8114784" y="4424490"/>
            <a:ext cx="3797815" cy="1785810"/>
          </a:xfrm>
          <a:prstGeom prst="rect">
            <a:avLst/>
          </a:prstGeom>
          <a:noFill/>
          <a:ln>
            <a:noFill/>
          </a:ln>
        </p:spPr>
        <p:txBody>
          <a:bodyPr vert="horz" wrap="square" lIns="91440" tIns="45720" rIns="91440" bIns="45720" rtlCol="0" anchor="t"/>
          <a:lstStyle/>
          <a:p>
            <a:pPr algn="ctr">
              <a:lnSpc>
                <a:spcPct val="150000"/>
              </a:lnSpc>
            </a:pPr>
            <a:r>
              <a:rPr kumimoji="1" lang="en-US" altLang="zh-CN" sz="14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根据治疗进展及时调整方案，如效果不佳时更换方法。
个体化方案需动态调整，适应个体变化，如根据情绪变化调整治疗强度。</a:t>
            </a:r>
            <a:endParaRPr kumimoji="1" lang="zh-CN" altLang="en-US"/>
          </a:p>
        </p:txBody>
      </p:sp>
      <p:sp>
        <p:nvSpPr>
          <p:cNvPr id="9" name="标题 1"/>
          <p:cNvSpPr txBox="1"/>
          <p:nvPr/>
        </p:nvSpPr>
        <p:spPr>
          <a:xfrm>
            <a:off x="4210639" y="3755950"/>
            <a:ext cx="2218633" cy="2218633"/>
          </a:xfrm>
          <a:prstGeom prst="ellipse">
            <a:avLst/>
          </a:prstGeom>
          <a:gradFill>
            <a:gsLst>
              <a:gs pos="0">
                <a:schemeClr val="accent1">
                  <a:lumMod val="60000"/>
                  <a:lumOff val="40000"/>
                </a:schemeClr>
              </a:gs>
              <a:gs pos="64000">
                <a:schemeClr val="accent1"/>
              </a:gs>
            </a:gsLst>
            <a:lin ang="210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5762729" y="3755950"/>
            <a:ext cx="2218633" cy="2218633"/>
          </a:xfrm>
          <a:prstGeom prst="ellipse">
            <a:avLst/>
          </a:prstGeom>
          <a:gradFill>
            <a:gsLst>
              <a:gs pos="0">
                <a:schemeClr val="accent1">
                  <a:lumMod val="60000"/>
                  <a:lumOff val="40000"/>
                </a:schemeClr>
              </a:gs>
              <a:gs pos="53000">
                <a:schemeClr val="accent1"/>
              </a:gs>
            </a:gsLst>
            <a:lin ang="120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4986684" y="2365734"/>
            <a:ext cx="2218633" cy="2218633"/>
          </a:xfrm>
          <a:prstGeom prst="ellipse">
            <a:avLst/>
          </a:prstGeom>
          <a:gradFill>
            <a:gsLst>
              <a:gs pos="0">
                <a:schemeClr val="accent1">
                  <a:lumMod val="60000"/>
                  <a:lumOff val="40000"/>
                </a:schemeClr>
              </a:gs>
              <a:gs pos="72000">
                <a:schemeClr val="accent1"/>
              </a:gs>
            </a:gsLst>
            <a:lin ang="4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5435381" y="2814431"/>
            <a:ext cx="1321238" cy="1321238"/>
          </a:xfrm>
          <a:prstGeom prst="ellips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6255374" y="4204647"/>
            <a:ext cx="1321238" cy="1321238"/>
          </a:xfrm>
          <a:prstGeom prst="ellips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4615388" y="4204647"/>
            <a:ext cx="1321238" cy="1321238"/>
          </a:xfrm>
          <a:prstGeom prst="ellips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5124052" y="3198211"/>
            <a:ext cx="1943895" cy="1943896"/>
          </a:xfrm>
          <a:prstGeom prst="flowChartExtract">
            <a:avLst/>
          </a:prstGeom>
          <a:solidFill>
            <a:schemeClr val="bg1">
              <a:alpha val="63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4965027" y="4593008"/>
            <a:ext cx="621960" cy="544517"/>
          </a:xfrm>
          <a:custGeom>
            <a:avLst/>
            <a:gdLst>
              <a:gd name="connsiteX0" fmla="*/ 411293 w 822401"/>
              <a:gd name="connsiteY0" fmla="*/ 234366 h 720000"/>
              <a:gd name="connsiteX1" fmla="*/ 536928 w 822401"/>
              <a:gd name="connsiteY1" fmla="*/ 360000 h 720000"/>
              <a:gd name="connsiteX2" fmla="*/ 411293 w 822401"/>
              <a:gd name="connsiteY2" fmla="*/ 485635 h 720000"/>
              <a:gd name="connsiteX3" fmla="*/ 285659 w 822401"/>
              <a:gd name="connsiteY3" fmla="*/ 360000 h 720000"/>
              <a:gd name="connsiteX4" fmla="*/ 411293 w 822401"/>
              <a:gd name="connsiteY4" fmla="*/ 234366 h 720000"/>
              <a:gd name="connsiteX5" fmla="*/ 411293 w 822401"/>
              <a:gd name="connsiteY5" fmla="*/ 178938 h 720000"/>
              <a:gd name="connsiteX6" fmla="*/ 230231 w 822401"/>
              <a:gd name="connsiteY6" fmla="*/ 360000 h 720000"/>
              <a:gd name="connsiteX7" fmla="*/ 411293 w 822401"/>
              <a:gd name="connsiteY7" fmla="*/ 541063 h 720000"/>
              <a:gd name="connsiteX8" fmla="*/ 592355 w 822401"/>
              <a:gd name="connsiteY8" fmla="*/ 360000 h 720000"/>
              <a:gd name="connsiteX9" fmla="*/ 411293 w 822401"/>
              <a:gd name="connsiteY9" fmla="*/ 178938 h 720000"/>
              <a:gd name="connsiteX10" fmla="*/ 219884 w 822401"/>
              <a:gd name="connsiteY10" fmla="*/ 0 h 720000"/>
              <a:gd name="connsiteX11" fmla="*/ 602517 w 822401"/>
              <a:gd name="connsiteY11" fmla="*/ 0 h 720000"/>
              <a:gd name="connsiteX12" fmla="*/ 627275 w 822401"/>
              <a:gd name="connsiteY12" fmla="*/ 14319 h 720000"/>
              <a:gd name="connsiteX13" fmla="*/ 818591 w 822401"/>
              <a:gd name="connsiteY13" fmla="*/ 345682 h 720000"/>
              <a:gd name="connsiteX14" fmla="*/ 818591 w 822401"/>
              <a:gd name="connsiteY14" fmla="*/ 374319 h 720000"/>
              <a:gd name="connsiteX15" fmla="*/ 627367 w 822401"/>
              <a:gd name="connsiteY15" fmla="*/ 705682 h 720000"/>
              <a:gd name="connsiteX16" fmla="*/ 602609 w 822401"/>
              <a:gd name="connsiteY16" fmla="*/ 720000 h 720000"/>
              <a:gd name="connsiteX17" fmla="*/ 219977 w 822401"/>
              <a:gd name="connsiteY17" fmla="*/ 720000 h 720000"/>
              <a:gd name="connsiteX18" fmla="*/ 195219 w 822401"/>
              <a:gd name="connsiteY18" fmla="*/ 705682 h 720000"/>
              <a:gd name="connsiteX19" fmla="*/ 3811 w 822401"/>
              <a:gd name="connsiteY19" fmla="*/ 374319 h 720000"/>
              <a:gd name="connsiteX20" fmla="*/ 3811 w 822401"/>
              <a:gd name="connsiteY20" fmla="*/ 345682 h 720000"/>
              <a:gd name="connsiteX21" fmla="*/ 195127 w 822401"/>
              <a:gd name="connsiteY21" fmla="*/ 14319 h 720000"/>
              <a:gd name="connsiteX22" fmla="*/ 219884 w 822401"/>
              <a:gd name="connsiteY22" fmla="*/ 0 h 720000"/>
            </a:gdLst>
            <a:ahLst/>
            <a:cxnLst/>
            <a:rect l="l" t="t" r="r" b="b"/>
            <a:pathLst>
              <a:path w="822401" h="720000">
                <a:moveTo>
                  <a:pt x="411293" y="234366"/>
                </a:moveTo>
                <a:cubicBezTo>
                  <a:pt x="480577" y="234366"/>
                  <a:pt x="536928" y="290716"/>
                  <a:pt x="536928" y="360000"/>
                </a:cubicBezTo>
                <a:cubicBezTo>
                  <a:pt x="536928" y="429284"/>
                  <a:pt x="480577" y="485635"/>
                  <a:pt x="411293" y="485635"/>
                </a:cubicBezTo>
                <a:cubicBezTo>
                  <a:pt x="342009" y="485635"/>
                  <a:pt x="285659" y="429284"/>
                  <a:pt x="285659" y="360000"/>
                </a:cubicBezTo>
                <a:cubicBezTo>
                  <a:pt x="285659" y="290716"/>
                  <a:pt x="342009" y="234366"/>
                  <a:pt x="411293" y="234366"/>
                </a:cubicBezTo>
                <a:close/>
                <a:moveTo>
                  <a:pt x="411293" y="178938"/>
                </a:moveTo>
                <a:cubicBezTo>
                  <a:pt x="311432" y="178938"/>
                  <a:pt x="230231" y="260139"/>
                  <a:pt x="230231" y="360000"/>
                </a:cubicBezTo>
                <a:cubicBezTo>
                  <a:pt x="230231" y="459862"/>
                  <a:pt x="311432" y="541063"/>
                  <a:pt x="411293" y="541063"/>
                </a:cubicBezTo>
                <a:cubicBezTo>
                  <a:pt x="511154" y="541063"/>
                  <a:pt x="592355" y="459862"/>
                  <a:pt x="592355" y="360000"/>
                </a:cubicBezTo>
                <a:cubicBezTo>
                  <a:pt x="592355" y="260139"/>
                  <a:pt x="511154" y="178938"/>
                  <a:pt x="411293" y="178938"/>
                </a:cubicBezTo>
                <a:close/>
                <a:moveTo>
                  <a:pt x="219884" y="0"/>
                </a:moveTo>
                <a:lnTo>
                  <a:pt x="602517" y="0"/>
                </a:lnTo>
                <a:cubicBezTo>
                  <a:pt x="612679" y="0"/>
                  <a:pt x="622194" y="5451"/>
                  <a:pt x="627275" y="14319"/>
                </a:cubicBezTo>
                <a:lnTo>
                  <a:pt x="818591" y="345682"/>
                </a:lnTo>
                <a:cubicBezTo>
                  <a:pt x="823672" y="354550"/>
                  <a:pt x="823672" y="365451"/>
                  <a:pt x="818591" y="374319"/>
                </a:cubicBezTo>
                <a:lnTo>
                  <a:pt x="627367" y="705682"/>
                </a:lnTo>
                <a:cubicBezTo>
                  <a:pt x="622286" y="714550"/>
                  <a:pt x="612771" y="720000"/>
                  <a:pt x="602609" y="720000"/>
                </a:cubicBezTo>
                <a:lnTo>
                  <a:pt x="219977" y="720000"/>
                </a:lnTo>
                <a:cubicBezTo>
                  <a:pt x="209815" y="720000"/>
                  <a:pt x="200300" y="714550"/>
                  <a:pt x="195219" y="705682"/>
                </a:cubicBezTo>
                <a:lnTo>
                  <a:pt x="3811" y="374319"/>
                </a:lnTo>
                <a:cubicBezTo>
                  <a:pt x="-1270" y="365543"/>
                  <a:pt x="-1270" y="354550"/>
                  <a:pt x="3811" y="345682"/>
                </a:cubicBezTo>
                <a:lnTo>
                  <a:pt x="195127" y="14319"/>
                </a:lnTo>
                <a:cubicBezTo>
                  <a:pt x="200208" y="5451"/>
                  <a:pt x="209723" y="0"/>
                  <a:pt x="219884" y="0"/>
                </a:cubicBezTo>
                <a:close/>
              </a:path>
            </a:pathLst>
          </a:custGeom>
          <a:solidFill>
            <a:schemeClr val="accent1"/>
          </a:solidFill>
          <a:ln w="1553" cap="flat">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6627131" y="4593008"/>
            <a:ext cx="577723" cy="544517"/>
          </a:xfrm>
          <a:custGeom>
            <a:avLst/>
            <a:gdLst>
              <a:gd name="connsiteX0" fmla="*/ 565749 w 763907"/>
              <a:gd name="connsiteY0" fmla="*/ 529546 h 720000"/>
              <a:gd name="connsiteX1" fmla="*/ 585849 w 763907"/>
              <a:gd name="connsiteY1" fmla="*/ 537865 h 720000"/>
              <a:gd name="connsiteX2" fmla="*/ 698960 w 763907"/>
              <a:gd name="connsiteY2" fmla="*/ 650977 h 720000"/>
              <a:gd name="connsiteX3" fmla="*/ 698960 w 763907"/>
              <a:gd name="connsiteY3" fmla="*/ 691178 h 720000"/>
              <a:gd name="connsiteX4" fmla="*/ 678860 w 763907"/>
              <a:gd name="connsiteY4" fmla="*/ 699521 h 720000"/>
              <a:gd name="connsiteX5" fmla="*/ 658760 w 763907"/>
              <a:gd name="connsiteY5" fmla="*/ 691178 h 720000"/>
              <a:gd name="connsiteX6" fmla="*/ 545648 w 763907"/>
              <a:gd name="connsiteY6" fmla="*/ 578066 h 720000"/>
              <a:gd name="connsiteX7" fmla="*/ 545648 w 763907"/>
              <a:gd name="connsiteY7" fmla="*/ 537865 h 720000"/>
              <a:gd name="connsiteX8" fmla="*/ 565749 w 763907"/>
              <a:gd name="connsiteY8" fmla="*/ 529546 h 720000"/>
              <a:gd name="connsiteX9" fmla="*/ 565749 w 763907"/>
              <a:gd name="connsiteY9" fmla="*/ 359807 h 720000"/>
              <a:gd name="connsiteX10" fmla="*/ 735464 w 763907"/>
              <a:gd name="connsiteY10" fmla="*/ 359807 h 720000"/>
              <a:gd name="connsiteX11" fmla="*/ 763907 w 763907"/>
              <a:gd name="connsiteY11" fmla="*/ 388251 h 720000"/>
              <a:gd name="connsiteX12" fmla="*/ 735464 w 763907"/>
              <a:gd name="connsiteY12" fmla="*/ 416695 h 720000"/>
              <a:gd name="connsiteX13" fmla="*/ 565749 w 763907"/>
              <a:gd name="connsiteY13" fmla="*/ 416695 h 720000"/>
              <a:gd name="connsiteX14" fmla="*/ 537305 w 763907"/>
              <a:gd name="connsiteY14" fmla="*/ 388251 h 720000"/>
              <a:gd name="connsiteX15" fmla="*/ 565749 w 763907"/>
              <a:gd name="connsiteY15" fmla="*/ 359807 h 720000"/>
              <a:gd name="connsiteX16" fmla="*/ 678860 w 763907"/>
              <a:gd name="connsiteY16" fmla="*/ 77005 h 720000"/>
              <a:gd name="connsiteX17" fmla="*/ 698960 w 763907"/>
              <a:gd name="connsiteY17" fmla="*/ 85325 h 720000"/>
              <a:gd name="connsiteX18" fmla="*/ 698960 w 763907"/>
              <a:gd name="connsiteY18" fmla="*/ 125525 h 720000"/>
              <a:gd name="connsiteX19" fmla="*/ 585849 w 763907"/>
              <a:gd name="connsiteY19" fmla="*/ 238636 h 720000"/>
              <a:gd name="connsiteX20" fmla="*/ 565749 w 763907"/>
              <a:gd name="connsiteY20" fmla="*/ 246980 h 720000"/>
              <a:gd name="connsiteX21" fmla="*/ 545648 w 763907"/>
              <a:gd name="connsiteY21" fmla="*/ 238636 h 720000"/>
              <a:gd name="connsiteX22" fmla="*/ 545648 w 763907"/>
              <a:gd name="connsiteY22" fmla="*/ 198436 h 720000"/>
              <a:gd name="connsiteX23" fmla="*/ 658760 w 763907"/>
              <a:gd name="connsiteY23" fmla="*/ 85325 h 720000"/>
              <a:gd name="connsiteX24" fmla="*/ 678860 w 763907"/>
              <a:gd name="connsiteY24" fmla="*/ 77005 h 720000"/>
              <a:gd name="connsiteX25" fmla="*/ 362802 w 763907"/>
              <a:gd name="connsiteY25" fmla="*/ 5 h 720000"/>
              <a:gd name="connsiteX26" fmla="*/ 422012 w 763907"/>
              <a:gd name="connsiteY26" fmla="*/ 16490 h 720000"/>
              <a:gd name="connsiteX27" fmla="*/ 481080 w 763907"/>
              <a:gd name="connsiteY27" fmla="*/ 119457 h 720000"/>
              <a:gd name="connsiteX28" fmla="*/ 481080 w 763907"/>
              <a:gd name="connsiteY28" fmla="*/ 600631 h 720000"/>
              <a:gd name="connsiteX29" fmla="*/ 422012 w 763907"/>
              <a:gd name="connsiteY29" fmla="*/ 703598 h 720000"/>
              <a:gd name="connsiteX30" fmla="*/ 361806 w 763907"/>
              <a:gd name="connsiteY30" fmla="*/ 720000 h 720000"/>
              <a:gd name="connsiteX31" fmla="*/ 303306 w 763907"/>
              <a:gd name="connsiteY31" fmla="*/ 704546 h 720000"/>
              <a:gd name="connsiteX32" fmla="*/ 60870 w 763907"/>
              <a:gd name="connsiteY32" fmla="*/ 568300 h 720000"/>
              <a:gd name="connsiteX33" fmla="*/ 0 w 763907"/>
              <a:gd name="connsiteY33" fmla="*/ 464291 h 720000"/>
              <a:gd name="connsiteX34" fmla="*/ 0 w 763907"/>
              <a:gd name="connsiteY34" fmla="*/ 255702 h 720000"/>
              <a:gd name="connsiteX35" fmla="*/ 60870 w 763907"/>
              <a:gd name="connsiteY35" fmla="*/ 151693 h 720000"/>
              <a:gd name="connsiteX36" fmla="*/ 303306 w 763907"/>
              <a:gd name="connsiteY36" fmla="*/ 15447 h 720000"/>
              <a:gd name="connsiteX37" fmla="*/ 362802 w 763907"/>
              <a:gd name="connsiteY37" fmla="*/ 5 h 720000"/>
            </a:gdLst>
            <a:ahLst/>
            <a:cxnLst/>
            <a:rect l="l" t="t" r="r" b="b"/>
            <a:pathLst>
              <a:path w="763907" h="720000">
                <a:moveTo>
                  <a:pt x="565749" y="529546"/>
                </a:moveTo>
                <a:cubicBezTo>
                  <a:pt x="573025" y="529546"/>
                  <a:pt x="580302" y="532319"/>
                  <a:pt x="585849" y="537865"/>
                </a:cubicBezTo>
                <a:lnTo>
                  <a:pt x="698960" y="650977"/>
                </a:lnTo>
                <a:cubicBezTo>
                  <a:pt x="710054" y="662070"/>
                  <a:pt x="710054" y="680084"/>
                  <a:pt x="698960" y="691178"/>
                </a:cubicBezTo>
                <a:cubicBezTo>
                  <a:pt x="693461" y="696677"/>
                  <a:pt x="686161" y="699521"/>
                  <a:pt x="678860" y="699521"/>
                </a:cubicBezTo>
                <a:cubicBezTo>
                  <a:pt x="671560" y="699521"/>
                  <a:pt x="664259" y="696771"/>
                  <a:pt x="658760" y="691178"/>
                </a:cubicBezTo>
                <a:lnTo>
                  <a:pt x="545648" y="578066"/>
                </a:lnTo>
                <a:cubicBezTo>
                  <a:pt x="534555" y="566973"/>
                  <a:pt x="534555" y="548959"/>
                  <a:pt x="545648" y="537865"/>
                </a:cubicBezTo>
                <a:cubicBezTo>
                  <a:pt x="551195" y="532319"/>
                  <a:pt x="558471" y="529546"/>
                  <a:pt x="565749" y="529546"/>
                </a:cubicBezTo>
                <a:close/>
                <a:moveTo>
                  <a:pt x="565749" y="359807"/>
                </a:moveTo>
                <a:lnTo>
                  <a:pt x="735464" y="359807"/>
                </a:lnTo>
                <a:cubicBezTo>
                  <a:pt x="751202" y="359807"/>
                  <a:pt x="763907" y="372512"/>
                  <a:pt x="763907" y="388251"/>
                </a:cubicBezTo>
                <a:cubicBezTo>
                  <a:pt x="763907" y="403990"/>
                  <a:pt x="751107" y="416695"/>
                  <a:pt x="735464" y="416695"/>
                </a:cubicBezTo>
                <a:lnTo>
                  <a:pt x="565749" y="416695"/>
                </a:lnTo>
                <a:cubicBezTo>
                  <a:pt x="550010" y="416695"/>
                  <a:pt x="537305" y="403990"/>
                  <a:pt x="537305" y="388251"/>
                </a:cubicBezTo>
                <a:cubicBezTo>
                  <a:pt x="537305" y="372512"/>
                  <a:pt x="550010" y="359807"/>
                  <a:pt x="565749" y="359807"/>
                </a:cubicBezTo>
                <a:close/>
                <a:moveTo>
                  <a:pt x="678860" y="77005"/>
                </a:moveTo>
                <a:cubicBezTo>
                  <a:pt x="686137" y="77005"/>
                  <a:pt x="693414" y="79778"/>
                  <a:pt x="698960" y="85325"/>
                </a:cubicBezTo>
                <a:cubicBezTo>
                  <a:pt x="710054" y="96418"/>
                  <a:pt x="710054" y="114432"/>
                  <a:pt x="698960" y="125525"/>
                </a:cubicBezTo>
                <a:lnTo>
                  <a:pt x="585849" y="238636"/>
                </a:lnTo>
                <a:cubicBezTo>
                  <a:pt x="580350" y="244231"/>
                  <a:pt x="573049" y="246980"/>
                  <a:pt x="565749" y="246980"/>
                </a:cubicBezTo>
                <a:cubicBezTo>
                  <a:pt x="558448" y="246980"/>
                  <a:pt x="551147" y="244231"/>
                  <a:pt x="545648" y="238636"/>
                </a:cubicBezTo>
                <a:cubicBezTo>
                  <a:pt x="534555" y="227543"/>
                  <a:pt x="534555" y="209529"/>
                  <a:pt x="545648" y="198436"/>
                </a:cubicBezTo>
                <a:lnTo>
                  <a:pt x="658760" y="85325"/>
                </a:lnTo>
                <a:cubicBezTo>
                  <a:pt x="664306" y="79778"/>
                  <a:pt x="671583" y="77005"/>
                  <a:pt x="678860" y="77005"/>
                </a:cubicBezTo>
                <a:close/>
                <a:moveTo>
                  <a:pt x="362802" y="5"/>
                </a:moveTo>
                <a:cubicBezTo>
                  <a:pt x="383186" y="183"/>
                  <a:pt x="403524" y="5682"/>
                  <a:pt x="422012" y="16490"/>
                </a:cubicBezTo>
                <a:cubicBezTo>
                  <a:pt x="458989" y="38108"/>
                  <a:pt x="481080" y="76601"/>
                  <a:pt x="481080" y="119457"/>
                </a:cubicBezTo>
                <a:lnTo>
                  <a:pt x="481080" y="600631"/>
                </a:lnTo>
                <a:cubicBezTo>
                  <a:pt x="481080" y="643486"/>
                  <a:pt x="458989" y="681980"/>
                  <a:pt x="422012" y="703598"/>
                </a:cubicBezTo>
                <a:cubicBezTo>
                  <a:pt x="403240" y="714501"/>
                  <a:pt x="382475" y="720000"/>
                  <a:pt x="361806" y="720000"/>
                </a:cubicBezTo>
                <a:cubicBezTo>
                  <a:pt x="341706" y="720000"/>
                  <a:pt x="321700" y="714881"/>
                  <a:pt x="303306" y="704546"/>
                </a:cubicBezTo>
                <a:lnTo>
                  <a:pt x="60870" y="568300"/>
                </a:lnTo>
                <a:cubicBezTo>
                  <a:pt x="23324" y="547157"/>
                  <a:pt x="0" y="507336"/>
                  <a:pt x="0" y="464291"/>
                </a:cubicBezTo>
                <a:lnTo>
                  <a:pt x="0" y="255702"/>
                </a:lnTo>
                <a:cubicBezTo>
                  <a:pt x="0" y="212657"/>
                  <a:pt x="23324" y="172742"/>
                  <a:pt x="60870" y="151693"/>
                </a:cubicBezTo>
                <a:lnTo>
                  <a:pt x="303306" y="15447"/>
                </a:lnTo>
                <a:cubicBezTo>
                  <a:pt x="321984" y="4970"/>
                  <a:pt x="342417" y="-173"/>
                  <a:pt x="362802" y="5"/>
                </a:cubicBezTo>
                <a:close/>
              </a:path>
            </a:pathLst>
          </a:custGeom>
          <a:solidFill>
            <a:schemeClr val="accent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flipH="1" flipV="1">
            <a:off x="5814665" y="3202791"/>
            <a:ext cx="562671" cy="544518"/>
          </a:xfrm>
          <a:custGeom>
            <a:avLst/>
            <a:gdLst>
              <a:gd name="connsiteX0" fmla="*/ 311954 w 744004"/>
              <a:gd name="connsiteY0" fmla="*/ 337123 h 720001"/>
              <a:gd name="connsiteX1" fmla="*/ 168770 w 744004"/>
              <a:gd name="connsiteY1" fmla="*/ 337123 h 720001"/>
              <a:gd name="connsiteX2" fmla="*/ 49673 w 744004"/>
              <a:gd name="connsiteY2" fmla="*/ 287618 h 720001"/>
              <a:gd name="connsiteX3" fmla="*/ 167 w 744004"/>
              <a:gd name="connsiteY3" fmla="*/ 168520 h 720001"/>
              <a:gd name="connsiteX4" fmla="*/ 49590 w 744004"/>
              <a:gd name="connsiteY4" fmla="*/ 49507 h 720001"/>
              <a:gd name="connsiteX5" fmla="*/ 168687 w 744004"/>
              <a:gd name="connsiteY5" fmla="*/ 0 h 720001"/>
              <a:gd name="connsiteX6" fmla="*/ 287784 w 744004"/>
              <a:gd name="connsiteY6" fmla="*/ 49507 h 720001"/>
              <a:gd name="connsiteX7" fmla="*/ 337290 w 744004"/>
              <a:gd name="connsiteY7" fmla="*/ 168604 h 720001"/>
              <a:gd name="connsiteX8" fmla="*/ 337290 w 744004"/>
              <a:gd name="connsiteY8" fmla="*/ 311787 h 720001"/>
              <a:gd name="connsiteX9" fmla="*/ 311954 w 744004"/>
              <a:gd name="connsiteY9" fmla="*/ 337123 h 720001"/>
              <a:gd name="connsiteX10" fmla="*/ 575401 w 744004"/>
              <a:gd name="connsiteY10" fmla="*/ 337207 h 720001"/>
              <a:gd name="connsiteX11" fmla="*/ 432218 w 744004"/>
              <a:gd name="connsiteY11" fmla="*/ 337207 h 720001"/>
              <a:gd name="connsiteX12" fmla="*/ 406882 w 744004"/>
              <a:gd name="connsiteY12" fmla="*/ 311870 h 720001"/>
              <a:gd name="connsiteX13" fmla="*/ 406882 w 744004"/>
              <a:gd name="connsiteY13" fmla="*/ 168687 h 720001"/>
              <a:gd name="connsiteX14" fmla="*/ 456387 w 744004"/>
              <a:gd name="connsiteY14" fmla="*/ 49590 h 720001"/>
              <a:gd name="connsiteX15" fmla="*/ 575401 w 744004"/>
              <a:gd name="connsiteY15" fmla="*/ 0 h 720001"/>
              <a:gd name="connsiteX16" fmla="*/ 694498 w 744004"/>
              <a:gd name="connsiteY16" fmla="*/ 49507 h 720001"/>
              <a:gd name="connsiteX17" fmla="*/ 744004 w 744004"/>
              <a:gd name="connsiteY17" fmla="*/ 168604 h 720001"/>
              <a:gd name="connsiteX18" fmla="*/ 694498 w 744004"/>
              <a:gd name="connsiteY18" fmla="*/ 287701 h 720001"/>
              <a:gd name="connsiteX19" fmla="*/ 575401 w 744004"/>
              <a:gd name="connsiteY19" fmla="*/ 337207 h 720001"/>
              <a:gd name="connsiteX20" fmla="*/ 168604 w 744004"/>
              <a:gd name="connsiteY20" fmla="*/ 720001 h 720001"/>
              <a:gd name="connsiteX21" fmla="*/ 49507 w 744004"/>
              <a:gd name="connsiteY21" fmla="*/ 670495 h 720001"/>
              <a:gd name="connsiteX22" fmla="*/ 0 w 744004"/>
              <a:gd name="connsiteY22" fmla="*/ 551398 h 720001"/>
              <a:gd name="connsiteX23" fmla="*/ 49507 w 744004"/>
              <a:gd name="connsiteY23" fmla="*/ 432301 h 720001"/>
              <a:gd name="connsiteX24" fmla="*/ 168687 w 744004"/>
              <a:gd name="connsiteY24" fmla="*/ 382879 h 720001"/>
              <a:gd name="connsiteX25" fmla="*/ 311871 w 744004"/>
              <a:gd name="connsiteY25" fmla="*/ 382879 h 720001"/>
              <a:gd name="connsiteX26" fmla="*/ 337207 w 744004"/>
              <a:gd name="connsiteY26" fmla="*/ 408215 h 720001"/>
              <a:gd name="connsiteX27" fmla="*/ 337207 w 744004"/>
              <a:gd name="connsiteY27" fmla="*/ 551398 h 720001"/>
              <a:gd name="connsiteX28" fmla="*/ 287701 w 744004"/>
              <a:gd name="connsiteY28" fmla="*/ 670495 h 720001"/>
              <a:gd name="connsiteX29" fmla="*/ 168604 w 744004"/>
              <a:gd name="connsiteY29" fmla="*/ 720001 h 720001"/>
              <a:gd name="connsiteX30" fmla="*/ 575401 w 744004"/>
              <a:gd name="connsiteY30" fmla="*/ 720001 h 720001"/>
              <a:gd name="connsiteX31" fmla="*/ 456304 w 744004"/>
              <a:gd name="connsiteY31" fmla="*/ 670495 h 720001"/>
              <a:gd name="connsiteX32" fmla="*/ 406798 w 744004"/>
              <a:gd name="connsiteY32" fmla="*/ 551398 h 720001"/>
              <a:gd name="connsiteX33" fmla="*/ 406798 w 744004"/>
              <a:gd name="connsiteY33" fmla="*/ 408215 h 720001"/>
              <a:gd name="connsiteX34" fmla="*/ 432218 w 744004"/>
              <a:gd name="connsiteY34" fmla="*/ 382879 h 720001"/>
              <a:gd name="connsiteX35" fmla="*/ 575401 w 744004"/>
              <a:gd name="connsiteY35" fmla="*/ 382879 h 720001"/>
              <a:gd name="connsiteX36" fmla="*/ 694498 w 744004"/>
              <a:gd name="connsiteY36" fmla="*/ 432385 h 720001"/>
              <a:gd name="connsiteX37" fmla="*/ 744004 w 744004"/>
              <a:gd name="connsiteY37" fmla="*/ 551398 h 720001"/>
              <a:gd name="connsiteX38" fmla="*/ 694498 w 744004"/>
              <a:gd name="connsiteY38" fmla="*/ 670495 h 720001"/>
              <a:gd name="connsiteX39" fmla="*/ 575401 w 744004"/>
              <a:gd name="connsiteY39" fmla="*/ 720001 h 720001"/>
            </a:gdLst>
            <a:ahLst/>
            <a:cxnLst/>
            <a:rect l="l" t="t" r="r" b="b"/>
            <a:pathLst>
              <a:path w="744004" h="720001">
                <a:moveTo>
                  <a:pt x="311954" y="337123"/>
                </a:moveTo>
                <a:lnTo>
                  <a:pt x="168770" y="337123"/>
                </a:lnTo>
                <a:cubicBezTo>
                  <a:pt x="123932" y="337123"/>
                  <a:pt x="81594" y="319538"/>
                  <a:pt x="49673" y="287618"/>
                </a:cubicBezTo>
                <a:cubicBezTo>
                  <a:pt x="17753" y="255697"/>
                  <a:pt x="167" y="213442"/>
                  <a:pt x="167" y="168520"/>
                </a:cubicBezTo>
                <a:cubicBezTo>
                  <a:pt x="167" y="123598"/>
                  <a:pt x="17669" y="81427"/>
                  <a:pt x="49590" y="49507"/>
                </a:cubicBezTo>
                <a:cubicBezTo>
                  <a:pt x="81510" y="17586"/>
                  <a:pt x="123848" y="0"/>
                  <a:pt x="168687" y="0"/>
                </a:cubicBezTo>
                <a:cubicBezTo>
                  <a:pt x="213526" y="0"/>
                  <a:pt x="255864" y="17586"/>
                  <a:pt x="287784" y="49507"/>
                </a:cubicBezTo>
                <a:cubicBezTo>
                  <a:pt x="319705" y="81427"/>
                  <a:pt x="337290" y="123682"/>
                  <a:pt x="337290" y="168604"/>
                </a:cubicBezTo>
                <a:lnTo>
                  <a:pt x="337290" y="311787"/>
                </a:lnTo>
                <a:cubicBezTo>
                  <a:pt x="337290" y="325789"/>
                  <a:pt x="325956" y="337123"/>
                  <a:pt x="311954" y="337123"/>
                </a:cubicBezTo>
                <a:close/>
                <a:moveTo>
                  <a:pt x="575401" y="337207"/>
                </a:moveTo>
                <a:lnTo>
                  <a:pt x="432218" y="337207"/>
                </a:lnTo>
                <a:cubicBezTo>
                  <a:pt x="418216" y="337207"/>
                  <a:pt x="406882" y="325872"/>
                  <a:pt x="406882" y="311870"/>
                </a:cubicBezTo>
                <a:lnTo>
                  <a:pt x="406882" y="168687"/>
                </a:lnTo>
                <a:cubicBezTo>
                  <a:pt x="406882" y="123849"/>
                  <a:pt x="424467" y="81510"/>
                  <a:pt x="456387" y="49590"/>
                </a:cubicBezTo>
                <a:cubicBezTo>
                  <a:pt x="488308" y="17669"/>
                  <a:pt x="530563" y="0"/>
                  <a:pt x="575401" y="0"/>
                </a:cubicBezTo>
                <a:cubicBezTo>
                  <a:pt x="620240" y="0"/>
                  <a:pt x="662578" y="17586"/>
                  <a:pt x="694498" y="49507"/>
                </a:cubicBezTo>
                <a:cubicBezTo>
                  <a:pt x="726419" y="81427"/>
                  <a:pt x="744004" y="123765"/>
                  <a:pt x="744004" y="168604"/>
                </a:cubicBezTo>
                <a:cubicBezTo>
                  <a:pt x="744004" y="213442"/>
                  <a:pt x="726419" y="255780"/>
                  <a:pt x="694498" y="287701"/>
                </a:cubicBezTo>
                <a:cubicBezTo>
                  <a:pt x="662578" y="319621"/>
                  <a:pt x="620323" y="337207"/>
                  <a:pt x="575401" y="337207"/>
                </a:cubicBezTo>
                <a:close/>
                <a:moveTo>
                  <a:pt x="168604" y="720001"/>
                </a:moveTo>
                <a:cubicBezTo>
                  <a:pt x="123682" y="720001"/>
                  <a:pt x="81427" y="702416"/>
                  <a:pt x="49507" y="670495"/>
                </a:cubicBezTo>
                <a:cubicBezTo>
                  <a:pt x="17586" y="638575"/>
                  <a:pt x="0" y="596320"/>
                  <a:pt x="0" y="551398"/>
                </a:cubicBezTo>
                <a:cubicBezTo>
                  <a:pt x="0" y="506476"/>
                  <a:pt x="17586" y="464221"/>
                  <a:pt x="49507" y="432301"/>
                </a:cubicBezTo>
                <a:cubicBezTo>
                  <a:pt x="81510" y="400464"/>
                  <a:pt x="123848" y="382879"/>
                  <a:pt x="168687" y="382879"/>
                </a:cubicBezTo>
                <a:lnTo>
                  <a:pt x="311871" y="382879"/>
                </a:lnTo>
                <a:cubicBezTo>
                  <a:pt x="325872" y="382879"/>
                  <a:pt x="337207" y="394297"/>
                  <a:pt x="337207" y="408215"/>
                </a:cubicBezTo>
                <a:lnTo>
                  <a:pt x="337207" y="551398"/>
                </a:lnTo>
                <a:cubicBezTo>
                  <a:pt x="337207" y="596237"/>
                  <a:pt x="319621" y="638575"/>
                  <a:pt x="287701" y="670495"/>
                </a:cubicBezTo>
                <a:cubicBezTo>
                  <a:pt x="255781" y="702416"/>
                  <a:pt x="213526" y="720001"/>
                  <a:pt x="168604" y="720001"/>
                </a:cubicBezTo>
                <a:close/>
                <a:moveTo>
                  <a:pt x="575401" y="720001"/>
                </a:moveTo>
                <a:cubicBezTo>
                  <a:pt x="530563" y="720001"/>
                  <a:pt x="488224" y="702416"/>
                  <a:pt x="456304" y="670495"/>
                </a:cubicBezTo>
                <a:cubicBezTo>
                  <a:pt x="424383" y="638575"/>
                  <a:pt x="406798" y="596320"/>
                  <a:pt x="406798" y="551398"/>
                </a:cubicBezTo>
                <a:lnTo>
                  <a:pt x="406798" y="408215"/>
                </a:lnTo>
                <a:cubicBezTo>
                  <a:pt x="406882" y="394213"/>
                  <a:pt x="418216" y="382879"/>
                  <a:pt x="432218" y="382879"/>
                </a:cubicBezTo>
                <a:lnTo>
                  <a:pt x="575401" y="382879"/>
                </a:lnTo>
                <a:cubicBezTo>
                  <a:pt x="620240" y="382879"/>
                  <a:pt x="662578" y="400464"/>
                  <a:pt x="694498" y="432385"/>
                </a:cubicBezTo>
                <a:cubicBezTo>
                  <a:pt x="726419" y="464305"/>
                  <a:pt x="744004" y="506560"/>
                  <a:pt x="744004" y="551398"/>
                </a:cubicBezTo>
                <a:cubicBezTo>
                  <a:pt x="744004" y="596237"/>
                  <a:pt x="726419" y="638575"/>
                  <a:pt x="694498" y="670495"/>
                </a:cubicBezTo>
                <a:cubicBezTo>
                  <a:pt x="662578" y="702416"/>
                  <a:pt x="620323" y="720001"/>
                  <a:pt x="575401" y="720001"/>
                </a:cubicBezTo>
                <a:close/>
              </a:path>
            </a:pathLst>
          </a:custGeom>
          <a:solidFill>
            <a:schemeClr val="accent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a:off x="946402" y="222875"/>
            <a:ext cx="10559797"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000000">
                    <a:alpha val="100000"/>
                  </a:srgbClr>
                </a:solidFill>
                <a:latin typeface="Source Han Sans CN Bold" panose="020B0800000000000000" charset="-122"/>
                <a:ea typeface="Source Han Sans CN Bold" panose="020B0800000000000000" charset="-122"/>
                <a:cs typeface="Source Han Sans CN Bold" panose="020B0800000000000000" charset="-122"/>
              </a:rPr>
              <a:t>个体化</a:t>
            </a:r>
            <a:endParaRPr kumimoji="1" lang="zh-CN" altLang="en-US"/>
          </a:p>
        </p:txBody>
      </p:sp>
      <p:sp>
        <p:nvSpPr>
          <p:cNvPr id="20" name="标题 1"/>
          <p:cNvSpPr txBox="1"/>
          <p:nvPr/>
        </p:nvSpPr>
        <p:spPr>
          <a:xfrm>
            <a:off x="0" y="0"/>
            <a:ext cx="648956" cy="568960"/>
          </a:xfrm>
          <a:custGeom>
            <a:avLst/>
            <a:gdLst>
              <a:gd name="connsiteX0" fmla="*/ 0 w 648956"/>
              <a:gd name="connsiteY0" fmla="*/ 0 h 568960"/>
              <a:gd name="connsiteX1" fmla="*/ 648956 w 648956"/>
              <a:gd name="connsiteY1" fmla="*/ 0 h 568960"/>
              <a:gd name="connsiteX2" fmla="*/ 638828 w 648956"/>
              <a:gd name="connsiteY2" fmla="*/ 100469 h 568960"/>
              <a:gd name="connsiteX3" fmla="*/ 64008 w 648956"/>
              <a:gd name="connsiteY3" fmla="*/ 568960 h 568960"/>
              <a:gd name="connsiteX4" fmla="*/ 0 w 648956"/>
              <a:gd name="connsiteY4" fmla="*/ 562508 h 568960"/>
            </a:gdLst>
            <a:ahLst/>
            <a:cxnLst/>
            <a:rect l="l" t="t" r="r" b="b"/>
            <a:pathLst>
              <a:path w="648956" h="568960">
                <a:moveTo>
                  <a:pt x="0" y="0"/>
                </a:moveTo>
                <a:lnTo>
                  <a:pt x="648956" y="0"/>
                </a:lnTo>
                <a:lnTo>
                  <a:pt x="638828" y="100469"/>
                </a:lnTo>
                <a:cubicBezTo>
                  <a:pt x="584117" y="367837"/>
                  <a:pt x="347550" y="568960"/>
                  <a:pt x="64008" y="568960"/>
                </a:cubicBezTo>
                <a:lnTo>
                  <a:pt x="0" y="562508"/>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566457" y="434340"/>
            <a:ext cx="135054" cy="135054"/>
          </a:xfrm>
          <a:prstGeom prst="ellipse">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1"/>
            </p:custDataLst>
          </p:nvPr>
        </p:nvSpPr>
        <p:spPr/>
        <p:txBody>
          <a:bodyPr>
            <a:noAutofit/>
          </a:bodyPr>
          <a:lstStyle/>
          <a:p>
            <a:r>
              <a:rPr lang="zh-CN" altLang="en-US" dirty="0">
                <a:solidFill>
                  <a:schemeClr val="tx1">
                    <a:lumMod val="75000"/>
                    <a:lumOff val="25000"/>
                  </a:schemeClr>
                </a:solidFill>
                <a:latin typeface="+mj-ea"/>
                <a:ea typeface="+mj-ea"/>
              </a:rPr>
              <a:t>持续支持</a:t>
            </a:r>
            <a:endParaRPr lang="zh-CN" altLang="en-US" dirty="0">
              <a:solidFill>
                <a:schemeClr val="tx1">
                  <a:lumMod val="75000"/>
                  <a:lumOff val="25000"/>
                </a:schemeClr>
              </a:solidFill>
              <a:latin typeface="+mj-ea"/>
              <a:ea typeface="+mj-ea"/>
            </a:endParaRPr>
          </a:p>
        </p:txBody>
      </p:sp>
      <p:sp>
        <p:nvSpPr>
          <p:cNvPr id="6" name="圆角矩形 9"/>
          <p:cNvSpPr/>
          <p:nvPr>
            <p:custDataLst>
              <p:tags r:id="rId2"/>
            </p:custDataLst>
          </p:nvPr>
        </p:nvSpPr>
        <p:spPr>
          <a:xfrm>
            <a:off x="1691716" y="1684060"/>
            <a:ext cx="9491817" cy="1146746"/>
          </a:xfrm>
          <a:prstGeom prst="roundRect">
            <a:avLst>
              <a:gd name="adj" fmla="val 50000"/>
            </a:avLst>
          </a:prstGeom>
          <a:solidFill>
            <a:schemeClr val="tx1">
              <a:lumMod val="40000"/>
              <a:lumOff val="60000"/>
              <a:alpha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latin typeface="+mn-ea"/>
              <a:sym typeface="+mn-ea"/>
            </a:endParaRPr>
          </a:p>
        </p:txBody>
      </p:sp>
      <p:sp>
        <p:nvSpPr>
          <p:cNvPr id="8" name="圆角矩形 7"/>
          <p:cNvSpPr/>
          <p:nvPr>
            <p:custDataLst>
              <p:tags r:id="rId3"/>
            </p:custDataLst>
          </p:nvPr>
        </p:nvSpPr>
        <p:spPr>
          <a:xfrm flipH="1">
            <a:off x="1924757" y="1852967"/>
            <a:ext cx="1965322" cy="80961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b="1" dirty="0">
                <a:latin typeface="+mn-ea"/>
                <a:cs typeface="+mn-ea"/>
                <a:sym typeface="+mn-ea"/>
              </a:rPr>
              <a:t>康复的长期性</a:t>
            </a:r>
            <a:endParaRPr lang="zh-CN" altLang="en-US" b="1" dirty="0">
              <a:latin typeface="+mn-ea"/>
              <a:cs typeface="+mn-ea"/>
              <a:sym typeface="+mn-ea"/>
            </a:endParaRPr>
          </a:p>
        </p:txBody>
      </p:sp>
      <p:sp>
        <p:nvSpPr>
          <p:cNvPr id="9" name="矩形 8"/>
          <p:cNvSpPr/>
          <p:nvPr>
            <p:custDataLst>
              <p:tags r:id="rId4"/>
            </p:custDataLst>
          </p:nvPr>
        </p:nvSpPr>
        <p:spPr>
          <a:xfrm>
            <a:off x="4123724" y="1771688"/>
            <a:ext cx="6489088" cy="971533"/>
          </a:xfrm>
          <a:prstGeom prst="rect">
            <a:avLst/>
          </a:prstGeom>
          <a:noFill/>
        </p:spPr>
        <p:txBody>
          <a:bodyPr wrap="square" lIns="0" tIns="0" rIns="0" bIns="0" rtlCol="0" anchor="ctr" anchorCtr="0">
            <a:noAutofit/>
          </a:bodyPr>
          <a:p>
            <a:pPr>
              <a:lnSpc>
                <a:spcPct val="150000"/>
              </a:lnSpc>
              <a:spcBef>
                <a:spcPct val="0"/>
              </a:spcBef>
              <a:spcAft>
                <a:spcPct val="0"/>
              </a:spcAft>
            </a:pPr>
            <a:r>
              <a:rPr lang="zh-CN" altLang="en-US" sz="1600">
                <a:solidFill>
                  <a:schemeClr val="tx1">
                    <a:lumMod val="85000"/>
                    <a:lumOff val="15000"/>
                  </a:schemeClr>
                </a:solidFill>
                <a:latin typeface="+mn-ea"/>
                <a:cs typeface="+mn-ea"/>
              </a:rPr>
              <a:t>心理康复是长期过程，需持续关注和支持，如定期回访患者。
持续支持能帮助个体巩固康复成果，防止复发，如长期提供心理支持。</a:t>
            </a:r>
            <a:endParaRPr lang="zh-CN" altLang="en-US" sz="1600">
              <a:solidFill>
                <a:schemeClr val="tx1">
                  <a:lumMod val="85000"/>
                  <a:lumOff val="15000"/>
                </a:schemeClr>
              </a:solidFill>
              <a:latin typeface="+mn-ea"/>
              <a:cs typeface="+mn-ea"/>
            </a:endParaRPr>
          </a:p>
        </p:txBody>
      </p:sp>
      <p:sp>
        <p:nvSpPr>
          <p:cNvPr id="11" name="圆角矩形 9"/>
          <p:cNvSpPr/>
          <p:nvPr>
            <p:custDataLst>
              <p:tags r:id="rId5"/>
            </p:custDataLst>
          </p:nvPr>
        </p:nvSpPr>
        <p:spPr>
          <a:xfrm>
            <a:off x="1691716" y="3430280"/>
            <a:ext cx="9491817" cy="1146746"/>
          </a:xfrm>
          <a:prstGeom prst="roundRect">
            <a:avLst>
              <a:gd name="adj" fmla="val 50000"/>
            </a:avLst>
          </a:prstGeom>
          <a:solidFill>
            <a:schemeClr val="tx1">
              <a:lumMod val="40000"/>
              <a:lumOff val="60000"/>
              <a:alpha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algn="ctr"/>
            <a:endParaRPr lang="zh-CN" altLang="en-US">
              <a:latin typeface="+mn-ea"/>
              <a:sym typeface="+mn-ea"/>
            </a:endParaRPr>
          </a:p>
        </p:txBody>
      </p:sp>
      <p:sp>
        <p:nvSpPr>
          <p:cNvPr id="13" name="圆角矩形 12"/>
          <p:cNvSpPr/>
          <p:nvPr>
            <p:custDataLst>
              <p:tags r:id="rId6"/>
            </p:custDataLst>
          </p:nvPr>
        </p:nvSpPr>
        <p:spPr>
          <a:xfrm flipH="1">
            <a:off x="1924757" y="3599187"/>
            <a:ext cx="1965322" cy="80961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p>
            <a:pPr lvl="0" algn="ctr">
              <a:spcBef>
                <a:spcPct val="0"/>
              </a:spcBef>
              <a:spcAft>
                <a:spcPct val="0"/>
              </a:spcAft>
              <a:buClrTx/>
              <a:buSzTx/>
              <a:buFontTx/>
            </a:pPr>
            <a:r>
              <a:rPr lang="zh-CN" altLang="en-US" b="1">
                <a:latin typeface="+mn-ea"/>
                <a:cs typeface="+mn-ea"/>
                <a:sym typeface="+mn-ea"/>
              </a:rPr>
              <a:t>持续支持的方式</a:t>
            </a:r>
            <a:endParaRPr lang="zh-CN" altLang="en-US" b="1">
              <a:latin typeface="+mn-ea"/>
              <a:cs typeface="+mn-ea"/>
              <a:sym typeface="+mn-ea"/>
            </a:endParaRPr>
          </a:p>
        </p:txBody>
      </p:sp>
      <p:sp>
        <p:nvSpPr>
          <p:cNvPr id="19" name="矩形 18"/>
          <p:cNvSpPr/>
          <p:nvPr>
            <p:custDataLst>
              <p:tags r:id="rId7"/>
            </p:custDataLst>
          </p:nvPr>
        </p:nvSpPr>
        <p:spPr>
          <a:xfrm>
            <a:off x="4123724" y="3517908"/>
            <a:ext cx="6489088" cy="971533"/>
          </a:xfrm>
          <a:prstGeom prst="rect">
            <a:avLst/>
          </a:prstGeom>
          <a:noFill/>
        </p:spPr>
        <p:txBody>
          <a:bodyPr wrap="square" lIns="0" tIns="0" rIns="0" bIns="0" rtlCol="0" anchor="ctr" anchorCtr="0">
            <a:noAutofit/>
          </a:bodyPr>
          <a:p>
            <a:pPr>
              <a:lnSpc>
                <a:spcPct val="150000"/>
              </a:lnSpc>
              <a:spcBef>
                <a:spcPct val="0"/>
              </a:spcBef>
              <a:spcAft>
                <a:spcPct val="0"/>
              </a:spcAft>
            </a:pPr>
            <a:r>
              <a:rPr lang="zh-CN" altLang="en-US" sz="1600">
                <a:solidFill>
                  <a:schemeClr val="tx1">
                    <a:lumMod val="85000"/>
                    <a:lumOff val="15000"/>
                  </a:schemeClr>
                </a:solidFill>
                <a:latin typeface="+mn-ea"/>
                <a:cs typeface="+mn-ea"/>
              </a:rPr>
              <a:t>提供定期心理咨询服务，如每月进行一次咨询。
建立支持小组，让个体在小组中获得持续支持，如定期组织小组活动。</a:t>
            </a:r>
            <a:endParaRPr lang="zh-CN" altLang="en-US" sz="1600">
              <a:solidFill>
                <a:schemeClr val="tx1">
                  <a:lumMod val="85000"/>
                  <a:lumOff val="15000"/>
                </a:schemeClr>
              </a:solidFill>
              <a:latin typeface="+mn-ea"/>
              <a:cs typeface="+mn-ea"/>
            </a:endParaRPr>
          </a:p>
        </p:txBody>
      </p:sp>
      <p:sp>
        <p:nvSpPr>
          <p:cNvPr id="21" name="圆角矩形 20"/>
          <p:cNvSpPr/>
          <p:nvPr>
            <p:custDataLst>
              <p:tags r:id="rId8"/>
            </p:custDataLst>
          </p:nvPr>
        </p:nvSpPr>
        <p:spPr>
          <a:xfrm>
            <a:off x="1691716" y="5176500"/>
            <a:ext cx="9491817" cy="1146746"/>
          </a:xfrm>
          <a:prstGeom prst="roundRect">
            <a:avLst>
              <a:gd name="adj" fmla="val 50000"/>
            </a:avLst>
          </a:prstGeom>
          <a:solidFill>
            <a:schemeClr val="tx1">
              <a:lumMod val="40000"/>
              <a:lumOff val="60000"/>
              <a:alpha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algn="ctr"/>
            <a:endParaRPr lang="zh-CN" altLang="en-US">
              <a:latin typeface="+mn-ea"/>
              <a:sym typeface="+mn-ea"/>
            </a:endParaRPr>
          </a:p>
        </p:txBody>
      </p:sp>
      <p:sp>
        <p:nvSpPr>
          <p:cNvPr id="22" name="圆角矩形 21"/>
          <p:cNvSpPr/>
          <p:nvPr>
            <p:custDataLst>
              <p:tags r:id="rId9"/>
            </p:custDataLst>
          </p:nvPr>
        </p:nvSpPr>
        <p:spPr>
          <a:xfrm flipH="1">
            <a:off x="1924757" y="5345407"/>
            <a:ext cx="1965322" cy="80961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p>
            <a:pPr lvl="0" algn="ctr">
              <a:spcBef>
                <a:spcPct val="0"/>
              </a:spcBef>
              <a:spcAft>
                <a:spcPct val="0"/>
              </a:spcAft>
              <a:buClrTx/>
              <a:buSzTx/>
              <a:buFontTx/>
            </a:pPr>
            <a:r>
              <a:rPr lang="zh-CN" altLang="en-US" b="1">
                <a:latin typeface="+mn-ea"/>
                <a:cs typeface="+mn-ea"/>
                <a:sym typeface="+mn-ea"/>
              </a:rPr>
              <a:t>持续支持的意义</a:t>
            </a:r>
            <a:endParaRPr lang="zh-CN" altLang="en-US" b="1">
              <a:latin typeface="+mn-ea"/>
              <a:cs typeface="+mn-ea"/>
              <a:sym typeface="+mn-ea"/>
            </a:endParaRPr>
          </a:p>
        </p:txBody>
      </p:sp>
      <p:sp>
        <p:nvSpPr>
          <p:cNvPr id="23" name="矩形 22"/>
          <p:cNvSpPr/>
          <p:nvPr>
            <p:custDataLst>
              <p:tags r:id="rId10"/>
            </p:custDataLst>
          </p:nvPr>
        </p:nvSpPr>
        <p:spPr>
          <a:xfrm>
            <a:off x="4123724" y="5264128"/>
            <a:ext cx="6489088" cy="971533"/>
          </a:xfrm>
          <a:prstGeom prst="rect">
            <a:avLst/>
          </a:prstGeom>
          <a:noFill/>
        </p:spPr>
        <p:txBody>
          <a:bodyPr wrap="square" lIns="0" tIns="0" rIns="0" bIns="0" rtlCol="0" anchor="ctr" anchorCtr="0">
            <a:noAutofit/>
          </a:bodyPr>
          <a:p>
            <a:pPr>
              <a:lnSpc>
                <a:spcPct val="150000"/>
              </a:lnSpc>
              <a:spcBef>
                <a:spcPct val="0"/>
              </a:spcBef>
              <a:spcAft>
                <a:spcPct val="0"/>
              </a:spcAft>
            </a:pPr>
            <a:r>
              <a:rPr lang="zh-CN" altLang="en-US" sz="1600">
                <a:solidFill>
                  <a:schemeClr val="tx1">
                    <a:lumMod val="85000"/>
                    <a:lumOff val="15000"/>
                  </a:schemeClr>
                </a:solidFill>
                <a:latin typeface="+mn-ea"/>
                <a:cs typeface="+mn-ea"/>
              </a:rPr>
              <a:t>持续支持帮助个体在康复过程中保持信心，如在困难时得到鼓励。
持续支持能促进个体社会融入，提升生活质量，如通过支持小组结交朋友。</a:t>
            </a:r>
            <a:endParaRPr lang="zh-CN" altLang="en-US" sz="1600">
              <a:solidFill>
                <a:schemeClr val="tx1">
                  <a:lumMod val="85000"/>
                  <a:lumOff val="15000"/>
                </a:schemeClr>
              </a:solidFill>
              <a:latin typeface="+mn-ea"/>
              <a:cs typeface="+mn-ea"/>
            </a:endParaRPr>
          </a:p>
        </p:txBody>
      </p:sp>
      <p:cxnSp>
        <p:nvCxnSpPr>
          <p:cNvPr id="24" name="直接连接符 23"/>
          <p:cNvCxnSpPr/>
          <p:nvPr>
            <p:custDataLst>
              <p:tags r:id="rId11"/>
            </p:custDataLst>
          </p:nvPr>
        </p:nvCxnSpPr>
        <p:spPr>
          <a:xfrm>
            <a:off x="1277068" y="2525420"/>
            <a:ext cx="0" cy="1209829"/>
          </a:xfrm>
          <a:prstGeom prst="line">
            <a:avLst/>
          </a:prstGeom>
          <a:ln w="19050">
            <a:solidFill>
              <a:schemeClr val="tx1">
                <a:lumMod val="40000"/>
                <a:lumOff val="60000"/>
                <a:alpha val="20000"/>
              </a:schemeClr>
            </a:solidFill>
          </a:ln>
        </p:spPr>
        <p:style>
          <a:lnRef idx="1">
            <a:schemeClr val="accent1"/>
          </a:lnRef>
          <a:fillRef idx="0">
            <a:schemeClr val="accent1"/>
          </a:fillRef>
          <a:effectRef idx="0">
            <a:schemeClr val="accent1"/>
          </a:effectRef>
          <a:fontRef idx="minor">
            <a:schemeClr val="tx1"/>
          </a:fontRef>
        </p:style>
      </p:cxnSp>
      <p:sp>
        <p:nvSpPr>
          <p:cNvPr id="25" name="序号"/>
          <p:cNvSpPr/>
          <p:nvPr>
            <p:custDataLst>
              <p:tags r:id="rId12"/>
            </p:custDataLst>
          </p:nvPr>
        </p:nvSpPr>
        <p:spPr>
          <a:xfrm>
            <a:off x="1008468" y="1989490"/>
            <a:ext cx="536391" cy="536391"/>
          </a:xfrm>
          <a:prstGeom prst="ellipse">
            <a:avLst/>
          </a:prstGeom>
          <a:solidFill>
            <a:schemeClr val="tx1">
              <a:lumMod val="75000"/>
              <a:lumOff val="25000"/>
              <a:alpha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p>
            <a:pPr lvl="0" algn="ctr">
              <a:spcBef>
                <a:spcPct val="0"/>
              </a:spcBef>
              <a:spcAft>
                <a:spcPct val="0"/>
              </a:spcAft>
              <a:buClrTx/>
              <a:buSzTx/>
              <a:buFontTx/>
            </a:pPr>
            <a:r>
              <a:rPr lang="en-US" altLang="zh-CN" dirty="0">
                <a:solidFill>
                  <a:schemeClr val="tx1">
                    <a:lumMod val="75000"/>
                    <a:lumOff val="25000"/>
                  </a:schemeClr>
                </a:solidFill>
                <a:latin typeface="+mn-ea"/>
                <a:cs typeface="+mn-ea"/>
                <a:sym typeface="+mn-ea"/>
              </a:rPr>
              <a:t>1</a:t>
            </a:r>
            <a:endParaRPr lang="en-US" altLang="zh-CN" dirty="0">
              <a:solidFill>
                <a:schemeClr val="tx1">
                  <a:lumMod val="75000"/>
                  <a:lumOff val="25000"/>
                </a:schemeClr>
              </a:solidFill>
              <a:latin typeface="+mn-ea"/>
              <a:cs typeface="+mn-ea"/>
              <a:sym typeface="+mn-ea"/>
            </a:endParaRPr>
          </a:p>
        </p:txBody>
      </p:sp>
      <p:sp>
        <p:nvSpPr>
          <p:cNvPr id="26" name="序号"/>
          <p:cNvSpPr/>
          <p:nvPr>
            <p:custDataLst>
              <p:tags r:id="rId13"/>
            </p:custDataLst>
          </p:nvPr>
        </p:nvSpPr>
        <p:spPr>
          <a:xfrm>
            <a:off x="1008468" y="3735710"/>
            <a:ext cx="536391" cy="536391"/>
          </a:xfrm>
          <a:prstGeom prst="ellipse">
            <a:avLst/>
          </a:prstGeom>
          <a:solidFill>
            <a:schemeClr val="tx1">
              <a:lumMod val="75000"/>
              <a:lumOff val="25000"/>
              <a:alpha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p>
            <a:pPr lvl="0" algn="ctr">
              <a:spcBef>
                <a:spcPct val="0"/>
              </a:spcBef>
              <a:spcAft>
                <a:spcPct val="0"/>
              </a:spcAft>
              <a:buClrTx/>
              <a:buSzTx/>
              <a:buFontTx/>
            </a:pPr>
            <a:r>
              <a:rPr lang="en-US" altLang="zh-CN">
                <a:solidFill>
                  <a:schemeClr val="tx1">
                    <a:lumMod val="75000"/>
                    <a:lumOff val="25000"/>
                  </a:schemeClr>
                </a:solidFill>
                <a:latin typeface="+mn-ea"/>
                <a:cs typeface="+mn-ea"/>
                <a:sym typeface="+mn-ea"/>
              </a:rPr>
              <a:t>2</a:t>
            </a:r>
            <a:endParaRPr lang="en-US" altLang="zh-CN">
              <a:solidFill>
                <a:schemeClr val="tx1">
                  <a:lumMod val="75000"/>
                  <a:lumOff val="25000"/>
                </a:schemeClr>
              </a:solidFill>
              <a:latin typeface="+mn-ea"/>
              <a:cs typeface="+mn-ea"/>
              <a:sym typeface="+mn-ea"/>
            </a:endParaRPr>
          </a:p>
        </p:txBody>
      </p:sp>
      <p:sp>
        <p:nvSpPr>
          <p:cNvPr id="27" name="序号"/>
          <p:cNvSpPr/>
          <p:nvPr>
            <p:custDataLst>
              <p:tags r:id="rId14"/>
            </p:custDataLst>
          </p:nvPr>
        </p:nvSpPr>
        <p:spPr>
          <a:xfrm>
            <a:off x="1008468" y="5481930"/>
            <a:ext cx="536391" cy="536391"/>
          </a:xfrm>
          <a:prstGeom prst="ellipse">
            <a:avLst/>
          </a:prstGeom>
          <a:solidFill>
            <a:schemeClr val="tx1">
              <a:lumMod val="75000"/>
              <a:lumOff val="25000"/>
              <a:alpha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p>
            <a:pPr algn="ctr">
              <a:spcBef>
                <a:spcPct val="0"/>
              </a:spcBef>
              <a:spcAft>
                <a:spcPct val="0"/>
              </a:spcAft>
            </a:pPr>
            <a:r>
              <a:rPr lang="en-US" altLang="zh-CN">
                <a:solidFill>
                  <a:schemeClr val="tx1">
                    <a:lumMod val="75000"/>
                    <a:lumOff val="25000"/>
                  </a:schemeClr>
                </a:solidFill>
                <a:latin typeface="+mn-ea"/>
                <a:cs typeface="+mn-ea"/>
                <a:sym typeface="+mn-ea"/>
              </a:rPr>
              <a:t>3</a:t>
            </a:r>
            <a:endParaRPr lang="en-US" altLang="zh-CN">
              <a:solidFill>
                <a:schemeClr val="tx1">
                  <a:lumMod val="75000"/>
                  <a:lumOff val="25000"/>
                </a:schemeClr>
              </a:solidFill>
              <a:latin typeface="+mn-ea"/>
              <a:cs typeface="+mn-ea"/>
              <a:sym typeface="+mn-ea"/>
            </a:endParaRPr>
          </a:p>
        </p:txBody>
      </p:sp>
      <p:cxnSp>
        <p:nvCxnSpPr>
          <p:cNvPr id="28" name="直接连接符 27"/>
          <p:cNvCxnSpPr/>
          <p:nvPr>
            <p:custDataLst>
              <p:tags r:id="rId15"/>
            </p:custDataLst>
          </p:nvPr>
        </p:nvCxnSpPr>
        <p:spPr>
          <a:xfrm>
            <a:off x="1277068" y="4271640"/>
            <a:ext cx="0" cy="1209829"/>
          </a:xfrm>
          <a:prstGeom prst="line">
            <a:avLst/>
          </a:prstGeom>
          <a:ln w="19050">
            <a:solidFill>
              <a:schemeClr val="tx1">
                <a:lumMod val="40000"/>
                <a:lumOff val="60000"/>
                <a:alpha val="20000"/>
              </a:schemeClr>
            </a:solidFill>
          </a:ln>
        </p:spPr>
        <p:style>
          <a:lnRef idx="1">
            <a:schemeClr val="accent1"/>
          </a:lnRef>
          <a:fillRef idx="0">
            <a:schemeClr val="accent1"/>
          </a:fillRef>
          <a:effectRef idx="0">
            <a:schemeClr val="accent1"/>
          </a:effectRef>
          <a:fontRef idx="minor">
            <a:schemeClr val="tx1"/>
          </a:fontRef>
        </p:style>
      </p:cxnSp>
    </p:spTree>
    <p:custDataLst>
      <p:tags r:id="rId16"/>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7601341" y="1155118"/>
            <a:ext cx="3917557" cy="620672"/>
          </a:xfrm>
          <a:prstGeom prst="rect">
            <a:avLst/>
          </a:prstGeom>
          <a:noFill/>
          <a:ln>
            <a:noFill/>
          </a:ln>
        </p:spPr>
        <p:txBody>
          <a:bodyPr vert="horz" wrap="square" lIns="0" tIns="0" rIns="0" bIns="0" rtlCol="0" anchor="b"/>
          <a:lstStyle/>
          <a:p>
            <a:pPr algn="l">
              <a:lnSpc>
                <a:spcPct val="13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多学科合作的必要性</a:t>
            </a:r>
            <a:endParaRPr kumimoji="1" lang="zh-CN" altLang="en-US"/>
          </a:p>
        </p:txBody>
      </p:sp>
      <p:sp>
        <p:nvSpPr>
          <p:cNvPr id="4" name="标题 1"/>
          <p:cNvSpPr txBox="1"/>
          <p:nvPr/>
        </p:nvSpPr>
        <p:spPr>
          <a:xfrm>
            <a:off x="7601342" y="1819831"/>
            <a:ext cx="3917557" cy="1303129"/>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心理康复需多学科协作，如心理医生、社会工作者共同参与。
多学科合作能提供全面支持，满足个体多样化需求，如综合治疗精神疾病。</a:t>
            </a:r>
            <a:endParaRPr kumimoji="1" lang="zh-CN" altLang="en-US"/>
          </a:p>
        </p:txBody>
      </p:sp>
      <p:sp>
        <p:nvSpPr>
          <p:cNvPr id="5" name="标题 1"/>
          <p:cNvSpPr txBox="1"/>
          <p:nvPr/>
        </p:nvSpPr>
        <p:spPr>
          <a:xfrm>
            <a:off x="645348" y="2729638"/>
            <a:ext cx="3917557" cy="620672"/>
          </a:xfrm>
          <a:prstGeom prst="rect">
            <a:avLst/>
          </a:prstGeom>
          <a:noFill/>
          <a:ln>
            <a:noFill/>
          </a:ln>
        </p:spPr>
        <p:txBody>
          <a:bodyPr vert="horz" wrap="square" lIns="0" tIns="0" rIns="0" bIns="0" rtlCol="0" anchor="b"/>
          <a:lstStyle/>
          <a:p>
            <a:pPr algn="r">
              <a:lnSpc>
                <a:spcPct val="13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多学科合作的模式</a:t>
            </a:r>
            <a:endParaRPr kumimoji="1" lang="zh-CN" altLang="en-US"/>
          </a:p>
        </p:txBody>
      </p:sp>
      <p:sp>
        <p:nvSpPr>
          <p:cNvPr id="6" name="标题 1"/>
          <p:cNvSpPr txBox="1"/>
          <p:nvPr/>
        </p:nvSpPr>
        <p:spPr>
          <a:xfrm>
            <a:off x="671651" y="3388410"/>
            <a:ext cx="3917557" cy="1303129"/>
          </a:xfrm>
          <a:prstGeom prst="rect">
            <a:avLst/>
          </a:prstGeom>
          <a:noFill/>
          <a:ln>
            <a:noFill/>
          </a:ln>
        </p:spPr>
        <p:txBody>
          <a:bodyPr vert="horz" wrap="square" lIns="0" tIns="0" rIns="0" bIns="0" rtlCol="0" anchor="t"/>
          <a:lstStyle/>
          <a:p>
            <a:pPr algn="r">
              <a:lnSpc>
                <a:spcPct val="150000"/>
              </a:lnSpc>
            </a:pPr>
            <a:r>
              <a:rPr kumimoji="1" lang="en-US" altLang="zh-CN" sz="14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建立多学科团队，定期讨论治疗方案，如每周进行一次团队会议。
各学科专业人员发挥优势，协同工作，如心理医生进行心理治疗，社会工作者提供社会支持。</a:t>
            </a:r>
            <a:endParaRPr kumimoji="1" lang="zh-CN" altLang="en-US"/>
          </a:p>
        </p:txBody>
      </p:sp>
      <p:sp>
        <p:nvSpPr>
          <p:cNvPr id="7" name="标题 1"/>
          <p:cNvSpPr txBox="1"/>
          <p:nvPr/>
        </p:nvSpPr>
        <p:spPr>
          <a:xfrm>
            <a:off x="7601341" y="4254793"/>
            <a:ext cx="3917557" cy="620672"/>
          </a:xfrm>
          <a:prstGeom prst="rect">
            <a:avLst/>
          </a:prstGeom>
          <a:noFill/>
          <a:ln>
            <a:noFill/>
          </a:ln>
        </p:spPr>
        <p:txBody>
          <a:bodyPr vert="horz" wrap="square" lIns="0" tIns="0" rIns="0" bIns="0" rtlCol="0" anchor="b"/>
          <a:lstStyle/>
          <a:p>
            <a:pPr algn="l">
              <a:lnSpc>
                <a:spcPct val="13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多学科合作的效果</a:t>
            </a:r>
            <a:endParaRPr kumimoji="1" lang="zh-CN" altLang="en-US"/>
          </a:p>
        </p:txBody>
      </p:sp>
      <p:sp>
        <p:nvSpPr>
          <p:cNvPr id="8" name="标题 1"/>
          <p:cNvSpPr txBox="1"/>
          <p:nvPr/>
        </p:nvSpPr>
        <p:spPr>
          <a:xfrm>
            <a:off x="7601343" y="4869071"/>
            <a:ext cx="3917557" cy="1303129"/>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多学科合作提高治疗效果，缩短康复时间，如综合治疗后患者恢复更快。
多学科合作促进专业人员交流，提升专业水平，如团队成员互相学习。</a:t>
            </a:r>
            <a:endParaRPr kumimoji="1" lang="zh-CN" altLang="en-US"/>
          </a:p>
        </p:txBody>
      </p:sp>
      <p:sp>
        <p:nvSpPr>
          <p:cNvPr id="9" name="标题 1"/>
          <p:cNvSpPr txBox="1"/>
          <p:nvPr/>
        </p:nvSpPr>
        <p:spPr>
          <a:xfrm>
            <a:off x="5987553" y="1704875"/>
            <a:ext cx="1417052" cy="775193"/>
          </a:xfrm>
          <a:prstGeom prst="rightArrow">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5172652" y="1514819"/>
            <a:ext cx="1155309" cy="1155306"/>
          </a:xfrm>
          <a:prstGeom prst="ellipse">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5269926" y="1612092"/>
            <a:ext cx="960761" cy="960759"/>
          </a:xfrm>
          <a:prstGeom prst="ellips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5486400" y="1828565"/>
            <a:ext cx="527814" cy="527814"/>
          </a:xfrm>
          <a:custGeom>
            <a:avLst/>
            <a:gdLst>
              <a:gd name="connsiteX0" fmla="*/ 457070 w 720001"/>
              <a:gd name="connsiteY0" fmla="*/ 57166 h 720001"/>
              <a:gd name="connsiteX1" fmla="*/ 457070 w 720001"/>
              <a:gd name="connsiteY1" fmla="*/ 263017 h 720001"/>
              <a:gd name="connsiteX2" fmla="*/ 662921 w 720001"/>
              <a:gd name="connsiteY2" fmla="*/ 263017 h 720001"/>
              <a:gd name="connsiteX3" fmla="*/ 647393 w 720001"/>
              <a:gd name="connsiteY3" fmla="*/ 212704 h 720001"/>
              <a:gd name="connsiteX4" fmla="*/ 591008 w 720001"/>
              <a:gd name="connsiteY4" fmla="*/ 129080 h 720001"/>
              <a:gd name="connsiteX5" fmla="*/ 507383 w 720001"/>
              <a:gd name="connsiteY5" fmla="*/ 72694 h 720001"/>
              <a:gd name="connsiteX6" fmla="*/ 457070 w 720001"/>
              <a:gd name="connsiteY6" fmla="*/ 57166 h 720001"/>
              <a:gd name="connsiteX7" fmla="*/ 405022 w 720001"/>
              <a:gd name="connsiteY7" fmla="*/ 0 h 720001"/>
              <a:gd name="connsiteX8" fmla="*/ 720001 w 720001"/>
              <a:gd name="connsiteY8" fmla="*/ 314979 h 720001"/>
              <a:gd name="connsiteX9" fmla="*/ 405022 w 720001"/>
              <a:gd name="connsiteY9" fmla="*/ 314979 h 720001"/>
              <a:gd name="connsiteX10" fmla="*/ 360000 w 720001"/>
              <a:gd name="connsiteY10" fmla="*/ 0 h 720001"/>
              <a:gd name="connsiteX11" fmla="*/ 360000 w 720001"/>
              <a:gd name="connsiteY11" fmla="*/ 360000 h 720001"/>
              <a:gd name="connsiteX12" fmla="*/ 720000 w 720001"/>
              <a:gd name="connsiteY12" fmla="*/ 360000 h 720001"/>
              <a:gd name="connsiteX13" fmla="*/ 360000 w 720001"/>
              <a:gd name="connsiteY13" fmla="*/ 720001 h 720001"/>
              <a:gd name="connsiteX14" fmla="*/ 0 w 720001"/>
              <a:gd name="connsiteY14" fmla="*/ 360000 h 720001"/>
              <a:gd name="connsiteX15" fmla="*/ 360000 w 720001"/>
              <a:gd name="connsiteY15" fmla="*/ 0 h 720001"/>
            </a:gdLst>
            <a:ahLst/>
            <a:cxnLst/>
            <a:rect l="l" t="t" r="r" b="b"/>
            <a:pathLst>
              <a:path w="720001" h="720001">
                <a:moveTo>
                  <a:pt x="457070" y="57166"/>
                </a:moveTo>
                <a:lnTo>
                  <a:pt x="457070" y="263017"/>
                </a:lnTo>
                <a:lnTo>
                  <a:pt x="662921" y="263017"/>
                </a:lnTo>
                <a:cubicBezTo>
                  <a:pt x="659451" y="245755"/>
                  <a:pt x="654246" y="229012"/>
                  <a:pt x="647393" y="212704"/>
                </a:cubicBezTo>
                <a:cubicBezTo>
                  <a:pt x="634121" y="181388"/>
                  <a:pt x="615210" y="153282"/>
                  <a:pt x="591008" y="129080"/>
                </a:cubicBezTo>
                <a:cubicBezTo>
                  <a:pt x="566806" y="104878"/>
                  <a:pt x="538699" y="85967"/>
                  <a:pt x="507383" y="72694"/>
                </a:cubicBezTo>
                <a:cubicBezTo>
                  <a:pt x="491075" y="65755"/>
                  <a:pt x="474246" y="60637"/>
                  <a:pt x="457070" y="57166"/>
                </a:cubicBezTo>
                <a:close/>
                <a:moveTo>
                  <a:pt x="405022" y="0"/>
                </a:moveTo>
                <a:cubicBezTo>
                  <a:pt x="578950" y="0"/>
                  <a:pt x="720001" y="141051"/>
                  <a:pt x="720001" y="314979"/>
                </a:cubicBezTo>
                <a:lnTo>
                  <a:pt x="405022" y="314979"/>
                </a:lnTo>
                <a:close/>
                <a:moveTo>
                  <a:pt x="360000" y="0"/>
                </a:moveTo>
                <a:lnTo>
                  <a:pt x="360000" y="360000"/>
                </a:lnTo>
                <a:lnTo>
                  <a:pt x="720000" y="360000"/>
                </a:lnTo>
                <a:cubicBezTo>
                  <a:pt x="720000" y="558825"/>
                  <a:pt x="558824" y="720001"/>
                  <a:pt x="360000" y="720001"/>
                </a:cubicBezTo>
                <a:cubicBezTo>
                  <a:pt x="161176" y="720001"/>
                  <a:pt x="0" y="558825"/>
                  <a:pt x="0" y="360000"/>
                </a:cubicBezTo>
                <a:cubicBezTo>
                  <a:pt x="0" y="161176"/>
                  <a:pt x="161176" y="0"/>
                  <a:pt x="360000" y="0"/>
                </a:cubicBezTo>
                <a:close/>
              </a:path>
            </a:pathLst>
          </a:cu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flipH="1">
            <a:off x="4787395" y="3230030"/>
            <a:ext cx="1417052" cy="775193"/>
          </a:xfrm>
          <a:prstGeom prst="rightArrow">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flipH="1">
            <a:off x="5864039" y="3039974"/>
            <a:ext cx="1155309" cy="1155306"/>
          </a:xfrm>
          <a:prstGeom prst="ellipse">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flipH="1">
            <a:off x="5961313" y="3137247"/>
            <a:ext cx="960761" cy="960759"/>
          </a:xfrm>
          <a:prstGeom prst="ellipse">
            <a:avLst/>
          </a:prstGeom>
          <a:solidFill>
            <a:schemeClr val="bg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flipH="1">
            <a:off x="6177787" y="3373496"/>
            <a:ext cx="527812" cy="488262"/>
          </a:xfrm>
          <a:custGeom>
            <a:avLst/>
            <a:gdLst>
              <a:gd name="connsiteX0" fmla="*/ 2136435 w 5834559"/>
              <a:gd name="connsiteY0" fmla="*/ 643126 h 5397372"/>
              <a:gd name="connsiteX1" fmla="*/ 3716657 w 5834559"/>
              <a:gd name="connsiteY1" fmla="*/ 643126 h 5397372"/>
              <a:gd name="connsiteX2" fmla="*/ 3716657 w 5834559"/>
              <a:gd name="connsiteY2" fmla="*/ 1064855 h 5397372"/>
              <a:gd name="connsiteX3" fmla="*/ 2136435 w 5834559"/>
              <a:gd name="connsiteY3" fmla="*/ 1064855 h 5397372"/>
              <a:gd name="connsiteX4" fmla="*/ 693741 w 5834559"/>
              <a:gd name="connsiteY4" fmla="*/ 643126 h 5397372"/>
              <a:gd name="connsiteX5" fmla="*/ 1550121 w 5834559"/>
              <a:gd name="connsiteY5" fmla="*/ 643126 h 5397372"/>
              <a:gd name="connsiteX6" fmla="*/ 1550121 w 5834559"/>
              <a:gd name="connsiteY6" fmla="*/ 1064855 h 5397372"/>
              <a:gd name="connsiteX7" fmla="*/ 693741 w 5834559"/>
              <a:gd name="connsiteY7" fmla="*/ 1064855 h 5397372"/>
              <a:gd name="connsiteX8" fmla="*/ 421729 w 5834559"/>
              <a:gd name="connsiteY8" fmla="*/ 1336867 h 5397372"/>
              <a:gd name="connsiteX9" fmla="*/ 421729 w 5834559"/>
              <a:gd name="connsiteY9" fmla="*/ 2079805 h 5397372"/>
              <a:gd name="connsiteX10" fmla="*/ 5412133 w 5834559"/>
              <a:gd name="connsiteY10" fmla="*/ 2079805 h 5397372"/>
              <a:gd name="connsiteX11" fmla="*/ 5412133 w 5834559"/>
              <a:gd name="connsiteY11" fmla="*/ 1336867 h 5397372"/>
              <a:gd name="connsiteX12" fmla="*/ 5140113 w 5834559"/>
              <a:gd name="connsiteY12" fmla="*/ 1064855 h 5397372"/>
              <a:gd name="connsiteX13" fmla="*/ 4302971 w 5834559"/>
              <a:gd name="connsiteY13" fmla="*/ 1064855 h 5397372"/>
              <a:gd name="connsiteX14" fmla="*/ 4302971 w 5834559"/>
              <a:gd name="connsiteY14" fmla="*/ 643126 h 5397372"/>
              <a:gd name="connsiteX15" fmla="*/ 5140113 w 5834559"/>
              <a:gd name="connsiteY15" fmla="*/ 643126 h 5397372"/>
              <a:gd name="connsiteX16" fmla="*/ 5834559 w 5834559"/>
              <a:gd name="connsiteY16" fmla="*/ 1336867 h 5397372"/>
              <a:gd name="connsiteX17" fmla="*/ 5834559 w 5834559"/>
              <a:gd name="connsiteY17" fmla="*/ 4703631 h 5397372"/>
              <a:gd name="connsiteX18" fmla="*/ 5140818 w 5834559"/>
              <a:gd name="connsiteY18" fmla="*/ 5397372 h 5397372"/>
              <a:gd name="connsiteX19" fmla="*/ 693741 w 5834559"/>
              <a:gd name="connsiteY19" fmla="*/ 5397372 h 5397372"/>
              <a:gd name="connsiteX20" fmla="*/ 0 w 5834559"/>
              <a:gd name="connsiteY20" fmla="*/ 4703631 h 5397372"/>
              <a:gd name="connsiteX21" fmla="*/ 0 w 5834559"/>
              <a:gd name="connsiteY21" fmla="*/ 2501529 h 5397372"/>
              <a:gd name="connsiteX22" fmla="*/ 0 w 5834559"/>
              <a:gd name="connsiteY22" fmla="*/ 2079805 h 5397372"/>
              <a:gd name="connsiteX23" fmla="*/ 0 w 5834559"/>
              <a:gd name="connsiteY23" fmla="*/ 1336867 h 5397372"/>
              <a:gd name="connsiteX24" fmla="*/ 693741 w 5834559"/>
              <a:gd name="connsiteY24" fmla="*/ 643126 h 5397372"/>
              <a:gd name="connsiteX25" fmla="*/ 3997242 w 5834559"/>
              <a:gd name="connsiteY25" fmla="*/ 0 h 5397372"/>
              <a:gd name="connsiteX26" fmla="*/ 4208106 w 5834559"/>
              <a:gd name="connsiteY26" fmla="*/ 210864 h 5397372"/>
              <a:gd name="connsiteX27" fmla="*/ 4208106 w 5834559"/>
              <a:gd name="connsiteY27" fmla="*/ 1506961 h 5397372"/>
              <a:gd name="connsiteX28" fmla="*/ 3997242 w 5834559"/>
              <a:gd name="connsiteY28" fmla="*/ 1718528 h 5397372"/>
              <a:gd name="connsiteX29" fmla="*/ 3786378 w 5834559"/>
              <a:gd name="connsiteY29" fmla="*/ 1507664 h 5397372"/>
              <a:gd name="connsiteX30" fmla="*/ 3786378 w 5834559"/>
              <a:gd name="connsiteY30" fmla="*/ 210864 h 5397372"/>
              <a:gd name="connsiteX31" fmla="*/ 3997242 w 5834559"/>
              <a:gd name="connsiteY31" fmla="*/ 0 h 5397372"/>
              <a:gd name="connsiteX32" fmla="*/ 1836609 w 5834559"/>
              <a:gd name="connsiteY32" fmla="*/ 0 h 5397372"/>
              <a:gd name="connsiteX33" fmla="*/ 2047469 w 5834559"/>
              <a:gd name="connsiteY33" fmla="*/ 210864 h 5397372"/>
              <a:gd name="connsiteX34" fmla="*/ 2047469 w 5834559"/>
              <a:gd name="connsiteY34" fmla="*/ 1506961 h 5397372"/>
              <a:gd name="connsiteX35" fmla="*/ 1836609 w 5834559"/>
              <a:gd name="connsiteY35" fmla="*/ 1718528 h 5397372"/>
              <a:gd name="connsiteX36" fmla="*/ 1625745 w 5834559"/>
              <a:gd name="connsiteY36" fmla="*/ 1507664 h 5397372"/>
              <a:gd name="connsiteX37" fmla="*/ 1625745 w 5834559"/>
              <a:gd name="connsiteY37" fmla="*/ 210864 h 5397372"/>
              <a:gd name="connsiteX38" fmla="*/ 1836609 w 5834559"/>
              <a:gd name="connsiteY38" fmla="*/ 0 h 5397372"/>
            </a:gdLst>
            <a:ahLst/>
            <a:cxnLst/>
            <a:rect l="l" t="t" r="r" b="b"/>
            <a:pathLst>
              <a:path w="5834559" h="5397372">
                <a:moveTo>
                  <a:pt x="2136435" y="643126"/>
                </a:moveTo>
                <a:lnTo>
                  <a:pt x="3716657" y="643126"/>
                </a:lnTo>
                <a:lnTo>
                  <a:pt x="3716657" y="1064855"/>
                </a:lnTo>
                <a:lnTo>
                  <a:pt x="2136435" y="1064855"/>
                </a:lnTo>
                <a:close/>
                <a:moveTo>
                  <a:pt x="693741" y="643126"/>
                </a:moveTo>
                <a:lnTo>
                  <a:pt x="1550121" y="643126"/>
                </a:lnTo>
                <a:lnTo>
                  <a:pt x="1550121" y="1064855"/>
                </a:lnTo>
                <a:lnTo>
                  <a:pt x="693741" y="1064855"/>
                </a:lnTo>
                <a:cubicBezTo>
                  <a:pt x="543320" y="1064855"/>
                  <a:pt x="421729" y="1187151"/>
                  <a:pt x="421729" y="1336867"/>
                </a:cubicBezTo>
                <a:lnTo>
                  <a:pt x="421729" y="2079805"/>
                </a:lnTo>
                <a:lnTo>
                  <a:pt x="5412133" y="2079805"/>
                </a:lnTo>
                <a:lnTo>
                  <a:pt x="5412133" y="1336867"/>
                </a:lnTo>
                <a:cubicBezTo>
                  <a:pt x="5412133" y="1186446"/>
                  <a:pt x="5289830" y="1064855"/>
                  <a:pt x="5140113" y="1064855"/>
                </a:cubicBezTo>
                <a:lnTo>
                  <a:pt x="4302971" y="1064855"/>
                </a:lnTo>
                <a:lnTo>
                  <a:pt x="4302971" y="643126"/>
                </a:lnTo>
                <a:lnTo>
                  <a:pt x="5140113" y="643126"/>
                </a:lnTo>
                <a:cubicBezTo>
                  <a:pt x="5523184" y="643126"/>
                  <a:pt x="5833854" y="953797"/>
                  <a:pt x="5834559" y="1336867"/>
                </a:cubicBezTo>
                <a:lnTo>
                  <a:pt x="5834559" y="4703631"/>
                </a:lnTo>
                <a:cubicBezTo>
                  <a:pt x="5834559" y="5085292"/>
                  <a:pt x="5522479" y="5397372"/>
                  <a:pt x="5140818" y="5397372"/>
                </a:cubicBezTo>
                <a:lnTo>
                  <a:pt x="693741" y="5397372"/>
                </a:lnTo>
                <a:cubicBezTo>
                  <a:pt x="312080" y="5397372"/>
                  <a:pt x="0" y="5085292"/>
                  <a:pt x="0" y="4703631"/>
                </a:cubicBezTo>
                <a:lnTo>
                  <a:pt x="0" y="2501529"/>
                </a:lnTo>
                <a:lnTo>
                  <a:pt x="0" y="2079805"/>
                </a:lnTo>
                <a:lnTo>
                  <a:pt x="0" y="1336867"/>
                </a:lnTo>
                <a:cubicBezTo>
                  <a:pt x="0" y="953797"/>
                  <a:pt x="310671" y="643126"/>
                  <a:pt x="693741" y="643126"/>
                </a:cubicBezTo>
                <a:close/>
                <a:moveTo>
                  <a:pt x="3997242" y="0"/>
                </a:moveTo>
                <a:cubicBezTo>
                  <a:pt x="4113920" y="0"/>
                  <a:pt x="4208106" y="94186"/>
                  <a:pt x="4208106" y="210864"/>
                </a:cubicBezTo>
                <a:lnTo>
                  <a:pt x="4208106" y="1506961"/>
                </a:lnTo>
                <a:cubicBezTo>
                  <a:pt x="4208106" y="1623639"/>
                  <a:pt x="4113920" y="1718528"/>
                  <a:pt x="3997242" y="1718528"/>
                </a:cubicBezTo>
                <a:cubicBezTo>
                  <a:pt x="3880564" y="1718528"/>
                  <a:pt x="3786378" y="1624342"/>
                  <a:pt x="3786378" y="1507664"/>
                </a:cubicBezTo>
                <a:lnTo>
                  <a:pt x="3786378" y="210864"/>
                </a:lnTo>
                <a:cubicBezTo>
                  <a:pt x="3786378" y="94186"/>
                  <a:pt x="3880564" y="0"/>
                  <a:pt x="3997242" y="0"/>
                </a:cubicBezTo>
                <a:close/>
                <a:moveTo>
                  <a:pt x="1836609" y="0"/>
                </a:moveTo>
                <a:cubicBezTo>
                  <a:pt x="1953287" y="0"/>
                  <a:pt x="2047469" y="94186"/>
                  <a:pt x="2047469" y="210864"/>
                </a:cubicBezTo>
                <a:lnTo>
                  <a:pt x="2047469" y="1506961"/>
                </a:lnTo>
                <a:cubicBezTo>
                  <a:pt x="2047469" y="1623639"/>
                  <a:pt x="1953287" y="1718528"/>
                  <a:pt x="1836609" y="1718528"/>
                </a:cubicBezTo>
                <a:cubicBezTo>
                  <a:pt x="1719932" y="1718528"/>
                  <a:pt x="1625745" y="1624342"/>
                  <a:pt x="1625745" y="1507664"/>
                </a:cubicBezTo>
                <a:lnTo>
                  <a:pt x="1625745" y="210864"/>
                </a:lnTo>
                <a:cubicBezTo>
                  <a:pt x="1625745" y="94186"/>
                  <a:pt x="1719932" y="0"/>
                  <a:pt x="1836609" y="0"/>
                </a:cubicBezTo>
                <a:close/>
              </a:path>
            </a:pathLst>
          </a:cu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5987553" y="4755185"/>
            <a:ext cx="1417052" cy="775193"/>
          </a:xfrm>
          <a:prstGeom prst="rightArrow">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a:off x="5172652" y="4565129"/>
            <a:ext cx="1155309" cy="1155306"/>
          </a:xfrm>
          <a:prstGeom prst="ellipse">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5269926" y="4662402"/>
            <a:ext cx="960761" cy="960759"/>
          </a:xfrm>
          <a:prstGeom prst="ellips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5486400" y="4911735"/>
            <a:ext cx="527814" cy="462093"/>
          </a:xfrm>
          <a:custGeom>
            <a:avLst/>
            <a:gdLst>
              <a:gd name="connsiteX0" fmla="*/ 411293 w 822401"/>
              <a:gd name="connsiteY0" fmla="*/ 234366 h 720000"/>
              <a:gd name="connsiteX1" fmla="*/ 536928 w 822401"/>
              <a:gd name="connsiteY1" fmla="*/ 360000 h 720000"/>
              <a:gd name="connsiteX2" fmla="*/ 411293 w 822401"/>
              <a:gd name="connsiteY2" fmla="*/ 485635 h 720000"/>
              <a:gd name="connsiteX3" fmla="*/ 285659 w 822401"/>
              <a:gd name="connsiteY3" fmla="*/ 360000 h 720000"/>
              <a:gd name="connsiteX4" fmla="*/ 411293 w 822401"/>
              <a:gd name="connsiteY4" fmla="*/ 234366 h 720000"/>
              <a:gd name="connsiteX5" fmla="*/ 411293 w 822401"/>
              <a:gd name="connsiteY5" fmla="*/ 178938 h 720000"/>
              <a:gd name="connsiteX6" fmla="*/ 230231 w 822401"/>
              <a:gd name="connsiteY6" fmla="*/ 360000 h 720000"/>
              <a:gd name="connsiteX7" fmla="*/ 411293 w 822401"/>
              <a:gd name="connsiteY7" fmla="*/ 541063 h 720000"/>
              <a:gd name="connsiteX8" fmla="*/ 592355 w 822401"/>
              <a:gd name="connsiteY8" fmla="*/ 360000 h 720000"/>
              <a:gd name="connsiteX9" fmla="*/ 411293 w 822401"/>
              <a:gd name="connsiteY9" fmla="*/ 178938 h 720000"/>
              <a:gd name="connsiteX10" fmla="*/ 219884 w 822401"/>
              <a:gd name="connsiteY10" fmla="*/ 0 h 720000"/>
              <a:gd name="connsiteX11" fmla="*/ 602517 w 822401"/>
              <a:gd name="connsiteY11" fmla="*/ 0 h 720000"/>
              <a:gd name="connsiteX12" fmla="*/ 627275 w 822401"/>
              <a:gd name="connsiteY12" fmla="*/ 14319 h 720000"/>
              <a:gd name="connsiteX13" fmla="*/ 818591 w 822401"/>
              <a:gd name="connsiteY13" fmla="*/ 345682 h 720000"/>
              <a:gd name="connsiteX14" fmla="*/ 818591 w 822401"/>
              <a:gd name="connsiteY14" fmla="*/ 374319 h 720000"/>
              <a:gd name="connsiteX15" fmla="*/ 627367 w 822401"/>
              <a:gd name="connsiteY15" fmla="*/ 705682 h 720000"/>
              <a:gd name="connsiteX16" fmla="*/ 602609 w 822401"/>
              <a:gd name="connsiteY16" fmla="*/ 720000 h 720000"/>
              <a:gd name="connsiteX17" fmla="*/ 219977 w 822401"/>
              <a:gd name="connsiteY17" fmla="*/ 720000 h 720000"/>
              <a:gd name="connsiteX18" fmla="*/ 195219 w 822401"/>
              <a:gd name="connsiteY18" fmla="*/ 705682 h 720000"/>
              <a:gd name="connsiteX19" fmla="*/ 3811 w 822401"/>
              <a:gd name="connsiteY19" fmla="*/ 374319 h 720000"/>
              <a:gd name="connsiteX20" fmla="*/ 3811 w 822401"/>
              <a:gd name="connsiteY20" fmla="*/ 345682 h 720000"/>
              <a:gd name="connsiteX21" fmla="*/ 195127 w 822401"/>
              <a:gd name="connsiteY21" fmla="*/ 14319 h 720000"/>
              <a:gd name="connsiteX22" fmla="*/ 219884 w 822401"/>
              <a:gd name="connsiteY22" fmla="*/ 0 h 720000"/>
            </a:gdLst>
            <a:ahLst/>
            <a:cxnLst/>
            <a:rect l="l" t="t" r="r" b="b"/>
            <a:pathLst>
              <a:path w="822401" h="720000">
                <a:moveTo>
                  <a:pt x="411293" y="234366"/>
                </a:moveTo>
                <a:cubicBezTo>
                  <a:pt x="480577" y="234366"/>
                  <a:pt x="536928" y="290716"/>
                  <a:pt x="536928" y="360000"/>
                </a:cubicBezTo>
                <a:cubicBezTo>
                  <a:pt x="536928" y="429284"/>
                  <a:pt x="480577" y="485635"/>
                  <a:pt x="411293" y="485635"/>
                </a:cubicBezTo>
                <a:cubicBezTo>
                  <a:pt x="342009" y="485635"/>
                  <a:pt x="285659" y="429284"/>
                  <a:pt x="285659" y="360000"/>
                </a:cubicBezTo>
                <a:cubicBezTo>
                  <a:pt x="285659" y="290716"/>
                  <a:pt x="342009" y="234366"/>
                  <a:pt x="411293" y="234366"/>
                </a:cubicBezTo>
                <a:close/>
                <a:moveTo>
                  <a:pt x="411293" y="178938"/>
                </a:moveTo>
                <a:cubicBezTo>
                  <a:pt x="311432" y="178938"/>
                  <a:pt x="230231" y="260139"/>
                  <a:pt x="230231" y="360000"/>
                </a:cubicBezTo>
                <a:cubicBezTo>
                  <a:pt x="230231" y="459862"/>
                  <a:pt x="311432" y="541063"/>
                  <a:pt x="411293" y="541063"/>
                </a:cubicBezTo>
                <a:cubicBezTo>
                  <a:pt x="511154" y="541063"/>
                  <a:pt x="592355" y="459862"/>
                  <a:pt x="592355" y="360000"/>
                </a:cubicBezTo>
                <a:cubicBezTo>
                  <a:pt x="592355" y="260139"/>
                  <a:pt x="511154" y="178938"/>
                  <a:pt x="411293" y="178938"/>
                </a:cubicBezTo>
                <a:close/>
                <a:moveTo>
                  <a:pt x="219884" y="0"/>
                </a:moveTo>
                <a:lnTo>
                  <a:pt x="602517" y="0"/>
                </a:lnTo>
                <a:cubicBezTo>
                  <a:pt x="612679" y="0"/>
                  <a:pt x="622194" y="5451"/>
                  <a:pt x="627275" y="14319"/>
                </a:cubicBezTo>
                <a:lnTo>
                  <a:pt x="818591" y="345682"/>
                </a:lnTo>
                <a:cubicBezTo>
                  <a:pt x="823672" y="354550"/>
                  <a:pt x="823672" y="365451"/>
                  <a:pt x="818591" y="374319"/>
                </a:cubicBezTo>
                <a:lnTo>
                  <a:pt x="627367" y="705682"/>
                </a:lnTo>
                <a:cubicBezTo>
                  <a:pt x="622286" y="714550"/>
                  <a:pt x="612771" y="720000"/>
                  <a:pt x="602609" y="720000"/>
                </a:cubicBezTo>
                <a:lnTo>
                  <a:pt x="219977" y="720000"/>
                </a:lnTo>
                <a:cubicBezTo>
                  <a:pt x="209815" y="720000"/>
                  <a:pt x="200300" y="714550"/>
                  <a:pt x="195219" y="705682"/>
                </a:cubicBezTo>
                <a:lnTo>
                  <a:pt x="3811" y="374319"/>
                </a:lnTo>
                <a:cubicBezTo>
                  <a:pt x="-1270" y="365543"/>
                  <a:pt x="-1270" y="354550"/>
                  <a:pt x="3811" y="345682"/>
                </a:cubicBezTo>
                <a:lnTo>
                  <a:pt x="195127" y="14319"/>
                </a:lnTo>
                <a:cubicBezTo>
                  <a:pt x="200208" y="5451"/>
                  <a:pt x="209723" y="0"/>
                  <a:pt x="219884" y="0"/>
                </a:cubicBezTo>
                <a:close/>
              </a:path>
            </a:pathLst>
          </a:cu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946402" y="222875"/>
            <a:ext cx="10559797"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000000">
                    <a:alpha val="100000"/>
                  </a:srgbClr>
                </a:solidFill>
                <a:latin typeface="Source Han Sans CN Bold" panose="020B0800000000000000" charset="-122"/>
                <a:ea typeface="Source Han Sans CN Bold" panose="020B0800000000000000" charset="-122"/>
                <a:cs typeface="Source Han Sans CN Bold" panose="020B0800000000000000" charset="-122"/>
              </a:rPr>
              <a:t>多学科合作</a:t>
            </a:r>
            <a:endParaRPr kumimoji="1" lang="zh-CN" altLang="en-US"/>
          </a:p>
        </p:txBody>
      </p:sp>
      <p:sp>
        <p:nvSpPr>
          <p:cNvPr id="22" name="标题 1"/>
          <p:cNvSpPr txBox="1"/>
          <p:nvPr/>
        </p:nvSpPr>
        <p:spPr>
          <a:xfrm>
            <a:off x="0" y="0"/>
            <a:ext cx="648956" cy="568960"/>
          </a:xfrm>
          <a:custGeom>
            <a:avLst/>
            <a:gdLst>
              <a:gd name="connsiteX0" fmla="*/ 0 w 648956"/>
              <a:gd name="connsiteY0" fmla="*/ 0 h 568960"/>
              <a:gd name="connsiteX1" fmla="*/ 648956 w 648956"/>
              <a:gd name="connsiteY1" fmla="*/ 0 h 568960"/>
              <a:gd name="connsiteX2" fmla="*/ 638828 w 648956"/>
              <a:gd name="connsiteY2" fmla="*/ 100469 h 568960"/>
              <a:gd name="connsiteX3" fmla="*/ 64008 w 648956"/>
              <a:gd name="connsiteY3" fmla="*/ 568960 h 568960"/>
              <a:gd name="connsiteX4" fmla="*/ 0 w 648956"/>
              <a:gd name="connsiteY4" fmla="*/ 562508 h 568960"/>
            </a:gdLst>
            <a:ahLst/>
            <a:cxnLst/>
            <a:rect l="l" t="t" r="r" b="b"/>
            <a:pathLst>
              <a:path w="648956" h="568960">
                <a:moveTo>
                  <a:pt x="0" y="0"/>
                </a:moveTo>
                <a:lnTo>
                  <a:pt x="648956" y="0"/>
                </a:lnTo>
                <a:lnTo>
                  <a:pt x="638828" y="100469"/>
                </a:lnTo>
                <a:cubicBezTo>
                  <a:pt x="584117" y="367837"/>
                  <a:pt x="347550" y="568960"/>
                  <a:pt x="64008" y="568960"/>
                </a:cubicBezTo>
                <a:lnTo>
                  <a:pt x="0" y="562508"/>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a:off x="566457" y="434340"/>
            <a:ext cx="135054" cy="135054"/>
          </a:xfrm>
          <a:prstGeom prst="ellipse">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4893271" y="1914279"/>
            <a:ext cx="866425" cy="646331"/>
          </a:xfrm>
          <a:prstGeom prst="rect">
            <a:avLst/>
          </a:prstGeom>
          <a:noFill/>
          <a:ln>
            <a:noFill/>
          </a:ln>
        </p:spPr>
        <p:txBody>
          <a:bodyPr vert="horz" wrap="square" lIns="91440" tIns="45720" rIns="91440" bIns="45720" rtlCol="0" anchor="t"/>
          <a:lstStyle/>
          <a:p>
            <a:pPr algn="l">
              <a:lnSpc>
                <a:spcPct val="110000"/>
              </a:lnSpc>
            </a:pPr>
            <a:r>
              <a:rPr kumimoji="1" lang="en-US" altLang="zh-CN" sz="3600">
                <a:ln w="12700">
                  <a:noFill/>
                </a:ln>
                <a:solidFill>
                  <a:srgbClr val="E97132">
                    <a:alpha val="100000"/>
                  </a:srgbClr>
                </a:solidFill>
                <a:latin typeface="OPPOSans H" panose="00020600040101010101" charset="-122"/>
                <a:ea typeface="OPPOSans H" panose="00020600040101010101" charset="-122"/>
                <a:cs typeface="OPPOSans H" panose="00020600040101010101" charset="-122"/>
              </a:rPr>
              <a:t>01</a:t>
            </a:r>
            <a:endParaRPr kumimoji="1" lang="zh-CN" altLang="en-US"/>
          </a:p>
        </p:txBody>
      </p:sp>
      <p:sp>
        <p:nvSpPr>
          <p:cNvPr id="4" name="标题 1"/>
          <p:cNvSpPr txBox="1"/>
          <p:nvPr/>
        </p:nvSpPr>
        <p:spPr>
          <a:xfrm>
            <a:off x="599192" y="1940090"/>
            <a:ext cx="4130640" cy="1183911"/>
          </a:xfrm>
          <a:prstGeom prst="rect">
            <a:avLst/>
          </a:prstGeom>
          <a:noFill/>
          <a:ln>
            <a:noFill/>
          </a:ln>
        </p:spPr>
        <p:txBody>
          <a:bodyPr vert="horz" wrap="square" lIns="91440" tIns="45720" rIns="91440" bIns="45720" rtlCol="0" anchor="t"/>
          <a:lstStyle/>
          <a:p>
            <a:pPr algn="r">
              <a:lnSpc>
                <a:spcPct val="130000"/>
              </a:lnSpc>
            </a:pPr>
            <a:r>
              <a:rPr kumimoji="1" lang="en-US" altLang="zh-CN" sz="2400">
                <a:ln w="12700">
                  <a:noFill/>
                </a:ln>
                <a:solidFill>
                  <a:srgbClr val="659D76">
                    <a:alpha val="100000"/>
                  </a:srgbClr>
                </a:solidFill>
                <a:latin typeface="OPPOSans H" panose="00020600040101010101" charset="-122"/>
                <a:ea typeface="OPPOSans H" panose="00020600040101010101" charset="-122"/>
                <a:cs typeface="OPPOSans H" panose="00020600040101010101" charset="-122"/>
              </a:rPr>
              <a:t>一、心理疏导方法</a:t>
            </a:r>
            <a:endParaRPr kumimoji="1" lang="zh-CN" altLang="en-US"/>
          </a:p>
        </p:txBody>
      </p:sp>
      <p:sp>
        <p:nvSpPr>
          <p:cNvPr id="5" name="标题 1"/>
          <p:cNvSpPr txBox="1"/>
          <p:nvPr/>
        </p:nvSpPr>
        <p:spPr>
          <a:xfrm>
            <a:off x="599192" y="3135894"/>
            <a:ext cx="4130640" cy="1183911"/>
          </a:xfrm>
          <a:prstGeom prst="rect">
            <a:avLst/>
          </a:prstGeom>
          <a:noFill/>
          <a:ln>
            <a:noFill/>
          </a:ln>
        </p:spPr>
        <p:txBody>
          <a:bodyPr vert="horz" wrap="square" lIns="91440" tIns="45720" rIns="91440" bIns="45720" rtlCol="0" anchor="t"/>
          <a:lstStyle/>
          <a:p>
            <a:pPr algn="r">
              <a:lnSpc>
                <a:spcPct val="130000"/>
              </a:lnSpc>
            </a:pPr>
            <a:r>
              <a:rPr kumimoji="1" lang="en-US" altLang="zh-CN" sz="2400">
                <a:ln w="12700">
                  <a:noFill/>
                </a:ln>
                <a:solidFill>
                  <a:srgbClr val="659D76">
                    <a:alpha val="100000"/>
                  </a:srgbClr>
                </a:solidFill>
                <a:latin typeface="OPPOSans H" panose="00020600040101010101" charset="-122"/>
                <a:ea typeface="OPPOSans H" panose="00020600040101010101" charset="-122"/>
                <a:cs typeface="OPPOSans H" panose="00020600040101010101" charset="-122"/>
              </a:rPr>
              <a:t>二、心理康复治疗方法</a:t>
            </a:r>
            <a:endParaRPr kumimoji="1" lang="zh-CN" altLang="en-US"/>
          </a:p>
        </p:txBody>
      </p:sp>
      <p:sp>
        <p:nvSpPr>
          <p:cNvPr id="6" name="标题 1"/>
          <p:cNvSpPr txBox="1"/>
          <p:nvPr/>
        </p:nvSpPr>
        <p:spPr>
          <a:xfrm>
            <a:off x="599192" y="4331698"/>
            <a:ext cx="4130640" cy="1183911"/>
          </a:xfrm>
          <a:prstGeom prst="rect">
            <a:avLst/>
          </a:prstGeom>
          <a:noFill/>
          <a:ln>
            <a:noFill/>
          </a:ln>
        </p:spPr>
        <p:txBody>
          <a:bodyPr vert="horz" wrap="square" lIns="91440" tIns="45720" rIns="91440" bIns="45720" rtlCol="0" anchor="t"/>
          <a:lstStyle/>
          <a:p>
            <a:pPr algn="r">
              <a:lnSpc>
                <a:spcPct val="130000"/>
              </a:lnSpc>
            </a:pPr>
            <a:r>
              <a:rPr kumimoji="1" lang="en-US" altLang="zh-CN" sz="2400">
                <a:ln w="12700">
                  <a:noFill/>
                </a:ln>
                <a:solidFill>
                  <a:srgbClr val="659D76">
                    <a:alpha val="100000"/>
                  </a:srgbClr>
                </a:solidFill>
                <a:latin typeface="OPPOSans H" panose="00020600040101010101" charset="-122"/>
                <a:ea typeface="OPPOSans H" panose="00020600040101010101" charset="-122"/>
                <a:cs typeface="OPPOSans H" panose="00020600040101010101" charset="-122"/>
              </a:rPr>
              <a:t>三、注意事项</a:t>
            </a:r>
            <a:endParaRPr kumimoji="1" lang="zh-CN" altLang="en-US"/>
          </a:p>
        </p:txBody>
      </p:sp>
      <p:sp>
        <p:nvSpPr>
          <p:cNvPr id="7" name="标题 1"/>
          <p:cNvSpPr txBox="1"/>
          <p:nvPr/>
        </p:nvSpPr>
        <p:spPr>
          <a:xfrm>
            <a:off x="4854799" y="3113300"/>
            <a:ext cx="957388" cy="646331"/>
          </a:xfrm>
          <a:prstGeom prst="rect">
            <a:avLst/>
          </a:prstGeom>
          <a:noFill/>
          <a:ln>
            <a:noFill/>
          </a:ln>
        </p:spPr>
        <p:txBody>
          <a:bodyPr vert="horz" wrap="square" lIns="91440" tIns="45720" rIns="91440" bIns="45720" rtlCol="0" anchor="t"/>
          <a:lstStyle/>
          <a:p>
            <a:pPr algn="l">
              <a:lnSpc>
                <a:spcPct val="110000"/>
              </a:lnSpc>
            </a:pPr>
            <a:r>
              <a:rPr kumimoji="1" lang="en-US" altLang="zh-CN" sz="3600">
                <a:ln w="12700">
                  <a:noFill/>
                </a:ln>
                <a:solidFill>
                  <a:srgbClr val="E97132">
                    <a:alpha val="100000"/>
                  </a:srgbClr>
                </a:solidFill>
                <a:latin typeface="OPPOSans H" panose="00020600040101010101" charset="-122"/>
                <a:ea typeface="OPPOSans H" panose="00020600040101010101" charset="-122"/>
                <a:cs typeface="OPPOSans H" panose="00020600040101010101" charset="-122"/>
              </a:rPr>
              <a:t>02</a:t>
            </a:r>
            <a:endParaRPr kumimoji="1" lang="zh-CN" altLang="en-US"/>
          </a:p>
        </p:txBody>
      </p:sp>
      <p:sp>
        <p:nvSpPr>
          <p:cNvPr id="8" name="标题 1"/>
          <p:cNvSpPr txBox="1"/>
          <p:nvPr/>
        </p:nvSpPr>
        <p:spPr>
          <a:xfrm>
            <a:off x="4854799" y="4312321"/>
            <a:ext cx="957388" cy="646331"/>
          </a:xfrm>
          <a:prstGeom prst="rect">
            <a:avLst/>
          </a:prstGeom>
          <a:noFill/>
          <a:ln>
            <a:noFill/>
          </a:ln>
        </p:spPr>
        <p:txBody>
          <a:bodyPr vert="horz" wrap="square" lIns="91440" tIns="45720" rIns="91440" bIns="45720" rtlCol="0" anchor="t"/>
          <a:lstStyle/>
          <a:p>
            <a:pPr algn="l">
              <a:lnSpc>
                <a:spcPct val="110000"/>
              </a:lnSpc>
            </a:pPr>
            <a:r>
              <a:rPr kumimoji="1" lang="en-US" altLang="zh-CN" sz="3600">
                <a:ln w="12700">
                  <a:noFill/>
                </a:ln>
                <a:solidFill>
                  <a:srgbClr val="E97132">
                    <a:alpha val="100000"/>
                  </a:srgbClr>
                </a:solidFill>
                <a:latin typeface="OPPOSans H" panose="00020600040101010101" charset="-122"/>
                <a:ea typeface="OPPOSans H" panose="00020600040101010101" charset="-122"/>
                <a:cs typeface="OPPOSans H" panose="00020600040101010101" charset="-122"/>
              </a:rPr>
              <a:t>03</a:t>
            </a:r>
            <a:endParaRPr kumimoji="1" lang="zh-CN" altLang="en-US"/>
          </a:p>
        </p:txBody>
      </p:sp>
      <p:sp>
        <p:nvSpPr>
          <p:cNvPr id="9" name="标题 1"/>
          <p:cNvSpPr txBox="1"/>
          <p:nvPr/>
        </p:nvSpPr>
        <p:spPr>
          <a:xfrm>
            <a:off x="4932959" y="2295810"/>
            <a:ext cx="158854" cy="158854"/>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4932959" y="3504874"/>
            <a:ext cx="158854" cy="158854"/>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4932959" y="4713937"/>
            <a:ext cx="158854" cy="158854"/>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6371097" y="2247988"/>
            <a:ext cx="7892716" cy="7892716"/>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8858306" y="-2066281"/>
            <a:ext cx="3980560" cy="3980560"/>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6574756" y="2375237"/>
            <a:ext cx="7892716" cy="7892716"/>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7593221" y="3678490"/>
            <a:ext cx="3675265" cy="1321727"/>
          </a:xfrm>
          <a:prstGeom prst="rect">
            <a:avLst/>
          </a:prstGeom>
          <a:noFill/>
          <a:ln>
            <a:noFill/>
          </a:ln>
        </p:spPr>
        <p:txBody>
          <a:bodyPr vert="horz" wrap="square" lIns="91440" tIns="45720" rIns="91440" bIns="45720" rtlCol="0" anchor="t"/>
          <a:lstStyle/>
          <a:p>
            <a:pPr algn="ctr">
              <a:lnSpc>
                <a:spcPct val="110000"/>
              </a:lnSpc>
            </a:pPr>
            <a:r>
              <a:rPr kumimoji="1" lang="en-US" altLang="zh-CN" sz="115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目 录</a:t>
            </a:r>
            <a:endParaRPr kumimoji="1" lang="zh-CN" altLang="en-US"/>
          </a:p>
        </p:txBody>
      </p:sp>
      <p:sp>
        <p:nvSpPr>
          <p:cNvPr id="16" name="标题 1"/>
          <p:cNvSpPr txBox="1"/>
          <p:nvPr/>
        </p:nvSpPr>
        <p:spPr>
          <a:xfrm>
            <a:off x="7953843" y="5491439"/>
            <a:ext cx="2954020" cy="608930"/>
          </a:xfrm>
          <a:prstGeom prst="rect">
            <a:avLst/>
          </a:prstGeom>
          <a:noFill/>
          <a:ln>
            <a:noFill/>
          </a:ln>
        </p:spPr>
        <p:txBody>
          <a:bodyPr vert="horz" wrap="square" lIns="91440" tIns="45720" rIns="91440" bIns="45720" rtlCol="0" anchor="t"/>
          <a:lstStyle/>
          <a:p>
            <a:pPr algn="dist">
              <a:lnSpc>
                <a:spcPct val="110000"/>
              </a:lnSpc>
            </a:pPr>
            <a:r>
              <a:rPr kumimoji="1" lang="en-US" altLang="zh-CN" sz="28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CONTENTS</a:t>
            </a:r>
            <a:endParaRPr kumimoji="1" lang="zh-CN" altLang="en-US"/>
          </a:p>
        </p:txBody>
      </p:sp>
      <p:sp>
        <p:nvSpPr>
          <p:cNvPr id="17" name="标题 1"/>
          <p:cNvSpPr txBox="1"/>
          <p:nvPr/>
        </p:nvSpPr>
        <p:spPr>
          <a:xfrm>
            <a:off x="-1611572" y="-791474"/>
            <a:ext cx="2798589" cy="2798589"/>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a:off x="-1807660" y="-647009"/>
            <a:ext cx="2798589" cy="2798589"/>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3" name="图片 2"/>
          <p:cNvPicPr>
            <a:picLocks noChangeAspect="1"/>
          </p:cNvPicPr>
          <p:nvPr/>
        </p:nvPicPr>
        <p:blipFill>
          <a:blip r:embed="rId1">
            <a:alphaModFix amt="100000"/>
          </a:blip>
          <a:srcRect/>
          <a:stretch>
            <a:fillRect/>
          </a:stretch>
        </p:blipFill>
        <p:spPr>
          <a:xfrm>
            <a:off x="3983416" y="2245613"/>
            <a:ext cx="1332399" cy="2642405"/>
          </a:xfrm>
          <a:prstGeom prst="rect">
            <a:avLst/>
          </a:prstGeom>
          <a:noFill/>
          <a:ln>
            <a:noFill/>
          </a:ln>
        </p:spPr>
      </p:pic>
      <p:sp>
        <p:nvSpPr>
          <p:cNvPr id="4" name="标题 1"/>
          <p:cNvSpPr txBox="1"/>
          <p:nvPr/>
        </p:nvSpPr>
        <p:spPr>
          <a:xfrm rot="2700000">
            <a:off x="4755406" y="3225047"/>
            <a:ext cx="822960" cy="82296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5173194" y="1583218"/>
            <a:ext cx="6345706" cy="998742"/>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鼓励个体积极参与康复过程，如主动学习康复知识。
自我管理能增强个体自主性，提升康复效果，如自我监督执行康复计划。</a:t>
            </a:r>
            <a:endParaRPr kumimoji="1" lang="zh-CN" altLang="en-US"/>
          </a:p>
        </p:txBody>
      </p:sp>
      <p:sp>
        <p:nvSpPr>
          <p:cNvPr id="6" name="标题 1"/>
          <p:cNvSpPr txBox="1"/>
          <p:nvPr/>
        </p:nvSpPr>
        <p:spPr>
          <a:xfrm rot="13500000">
            <a:off x="4818186" y="1426958"/>
            <a:ext cx="97447" cy="97447"/>
          </a:xfrm>
          <a:prstGeom prst="rtTriangl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1402080" y="2183121"/>
            <a:ext cx="5594774" cy="2898159"/>
          </a:xfrm>
          <a:custGeom>
            <a:avLst/>
            <a:gdLst>
              <a:gd name="connsiteX0" fmla="*/ 0 w 5594774"/>
              <a:gd name="connsiteY0" fmla="*/ 0 h 2898159"/>
              <a:gd name="connsiteX1" fmla="*/ 4145694 w 5594774"/>
              <a:gd name="connsiteY1" fmla="*/ 0 h 2898159"/>
              <a:gd name="connsiteX2" fmla="*/ 4145694 w 5594774"/>
              <a:gd name="connsiteY2" fmla="*/ 1 h 2898159"/>
              <a:gd name="connsiteX3" fmla="*/ 4145695 w 5594774"/>
              <a:gd name="connsiteY3" fmla="*/ 1 h 2898159"/>
              <a:gd name="connsiteX4" fmla="*/ 5594774 w 5594774"/>
              <a:gd name="connsiteY4" fmla="*/ 1449080 h 2898159"/>
              <a:gd name="connsiteX5" fmla="*/ 4145695 w 5594774"/>
              <a:gd name="connsiteY5" fmla="*/ 2898159 h 2898159"/>
              <a:gd name="connsiteX6" fmla="*/ 4145691 w 5594774"/>
              <a:gd name="connsiteY6" fmla="*/ 2898155 h 2898159"/>
              <a:gd name="connsiteX7" fmla="*/ 0 w 5594774"/>
              <a:gd name="connsiteY7" fmla="*/ 2898155 h 2898159"/>
            </a:gdLst>
            <a:ahLst/>
            <a:cxnLst/>
            <a:rect l="l" t="t" r="r" b="b"/>
            <a:pathLst>
              <a:path w="5594774" h="2898159">
                <a:moveTo>
                  <a:pt x="0" y="0"/>
                </a:moveTo>
                <a:lnTo>
                  <a:pt x="4145694" y="0"/>
                </a:lnTo>
                <a:lnTo>
                  <a:pt x="4145694" y="1"/>
                </a:lnTo>
                <a:lnTo>
                  <a:pt x="4145695" y="1"/>
                </a:lnTo>
                <a:lnTo>
                  <a:pt x="5594774" y="1449080"/>
                </a:lnTo>
                <a:lnTo>
                  <a:pt x="4145695" y="2898159"/>
                </a:lnTo>
                <a:lnTo>
                  <a:pt x="4145691" y="2898155"/>
                </a:lnTo>
                <a:lnTo>
                  <a:pt x="0" y="2898155"/>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4970767" y="3446735"/>
            <a:ext cx="392238" cy="379584"/>
          </a:xfrm>
          <a:custGeom>
            <a:avLst/>
            <a:gdLst>
              <a:gd name="connsiteX0" fmla="*/ 695958 w 1660735"/>
              <a:gd name="connsiteY0" fmla="*/ 752512 h 1607157"/>
              <a:gd name="connsiteX1" fmla="*/ 376349 w 1660735"/>
              <a:gd name="connsiteY1" fmla="*/ 752512 h 1607157"/>
              <a:gd name="connsiteX2" fmla="*/ 110505 w 1660735"/>
              <a:gd name="connsiteY2" fmla="*/ 642007 h 1607157"/>
              <a:gd name="connsiteX3" fmla="*/ 0 w 1660735"/>
              <a:gd name="connsiteY3" fmla="*/ 376349 h 1607157"/>
              <a:gd name="connsiteX4" fmla="*/ 110505 w 1660735"/>
              <a:gd name="connsiteY4" fmla="*/ 110505 h 1607157"/>
              <a:gd name="connsiteX5" fmla="*/ 376349 w 1660735"/>
              <a:gd name="connsiteY5" fmla="*/ 0 h 1607157"/>
              <a:gd name="connsiteX6" fmla="*/ 642193 w 1660735"/>
              <a:gd name="connsiteY6" fmla="*/ 110505 h 1607157"/>
              <a:gd name="connsiteX7" fmla="*/ 752698 w 1660735"/>
              <a:gd name="connsiteY7" fmla="*/ 376349 h 1607157"/>
              <a:gd name="connsiteX8" fmla="*/ 752698 w 1660735"/>
              <a:gd name="connsiteY8" fmla="*/ 695958 h 1607157"/>
              <a:gd name="connsiteX9" fmla="*/ 695958 w 1660735"/>
              <a:gd name="connsiteY9" fmla="*/ 752512 h 1607157"/>
              <a:gd name="connsiteX10" fmla="*/ 376349 w 1660735"/>
              <a:gd name="connsiteY10" fmla="*/ 111621 h 1607157"/>
              <a:gd name="connsiteX11" fmla="*/ 111621 w 1660735"/>
              <a:gd name="connsiteY11" fmla="*/ 376349 h 1607157"/>
              <a:gd name="connsiteX12" fmla="*/ 376349 w 1660735"/>
              <a:gd name="connsiteY12" fmla="*/ 641077 h 1607157"/>
              <a:gd name="connsiteX13" fmla="*/ 641077 w 1660735"/>
              <a:gd name="connsiteY13" fmla="*/ 641077 h 1607157"/>
              <a:gd name="connsiteX14" fmla="*/ 641077 w 1660735"/>
              <a:gd name="connsiteY14" fmla="*/ 376349 h 1607157"/>
              <a:gd name="connsiteX15" fmla="*/ 376349 w 1660735"/>
              <a:gd name="connsiteY15" fmla="*/ 111621 h 1607157"/>
              <a:gd name="connsiteX16" fmla="*/ 1284201 w 1660735"/>
              <a:gd name="connsiteY16" fmla="*/ 752512 h 1607157"/>
              <a:gd name="connsiteX17" fmla="*/ 964592 w 1660735"/>
              <a:gd name="connsiteY17" fmla="*/ 752512 h 1607157"/>
              <a:gd name="connsiteX18" fmla="*/ 908038 w 1660735"/>
              <a:gd name="connsiteY18" fmla="*/ 695958 h 1607157"/>
              <a:gd name="connsiteX19" fmla="*/ 908038 w 1660735"/>
              <a:gd name="connsiteY19" fmla="*/ 376349 h 1607157"/>
              <a:gd name="connsiteX20" fmla="*/ 1018543 w 1660735"/>
              <a:gd name="connsiteY20" fmla="*/ 110505 h 1607157"/>
              <a:gd name="connsiteX21" fmla="*/ 1284387 w 1660735"/>
              <a:gd name="connsiteY21" fmla="*/ 0 h 1607157"/>
              <a:gd name="connsiteX22" fmla="*/ 1550231 w 1660735"/>
              <a:gd name="connsiteY22" fmla="*/ 110505 h 1607157"/>
              <a:gd name="connsiteX23" fmla="*/ 1660736 w 1660735"/>
              <a:gd name="connsiteY23" fmla="*/ 376349 h 1607157"/>
              <a:gd name="connsiteX24" fmla="*/ 1550231 w 1660735"/>
              <a:gd name="connsiteY24" fmla="*/ 642193 h 1607157"/>
              <a:gd name="connsiteX25" fmla="*/ 1284201 w 1660735"/>
              <a:gd name="connsiteY25" fmla="*/ 752512 h 1607157"/>
              <a:gd name="connsiteX26" fmla="*/ 1019659 w 1660735"/>
              <a:gd name="connsiteY26" fmla="*/ 640891 h 1607157"/>
              <a:gd name="connsiteX27" fmla="*/ 1284387 w 1660735"/>
              <a:gd name="connsiteY27" fmla="*/ 640891 h 1607157"/>
              <a:gd name="connsiteX28" fmla="*/ 1549115 w 1660735"/>
              <a:gd name="connsiteY28" fmla="*/ 376163 h 1607157"/>
              <a:gd name="connsiteX29" fmla="*/ 1284387 w 1660735"/>
              <a:gd name="connsiteY29" fmla="*/ 111435 h 1607157"/>
              <a:gd name="connsiteX30" fmla="*/ 1019659 w 1660735"/>
              <a:gd name="connsiteY30" fmla="*/ 376163 h 1607157"/>
              <a:gd name="connsiteX31" fmla="*/ 1019659 w 1660735"/>
              <a:gd name="connsiteY31" fmla="*/ 640891 h 1607157"/>
              <a:gd name="connsiteX32" fmla="*/ 376349 w 1660735"/>
              <a:gd name="connsiteY32" fmla="*/ 1607158 h 1607157"/>
              <a:gd name="connsiteX33" fmla="*/ 110505 w 1660735"/>
              <a:gd name="connsiteY33" fmla="*/ 1496653 h 1607157"/>
              <a:gd name="connsiteX34" fmla="*/ 0 w 1660735"/>
              <a:gd name="connsiteY34" fmla="*/ 1230809 h 1607157"/>
              <a:gd name="connsiteX35" fmla="*/ 110505 w 1660735"/>
              <a:gd name="connsiteY35" fmla="*/ 964964 h 1607157"/>
              <a:gd name="connsiteX36" fmla="*/ 376349 w 1660735"/>
              <a:gd name="connsiteY36" fmla="*/ 854459 h 1607157"/>
              <a:gd name="connsiteX37" fmla="*/ 695958 w 1660735"/>
              <a:gd name="connsiteY37" fmla="*/ 854459 h 1607157"/>
              <a:gd name="connsiteX38" fmla="*/ 752512 w 1660735"/>
              <a:gd name="connsiteY38" fmla="*/ 911014 h 1607157"/>
              <a:gd name="connsiteX39" fmla="*/ 752512 w 1660735"/>
              <a:gd name="connsiteY39" fmla="*/ 1230623 h 1607157"/>
              <a:gd name="connsiteX40" fmla="*/ 642007 w 1660735"/>
              <a:gd name="connsiteY40" fmla="*/ 1496467 h 1607157"/>
              <a:gd name="connsiteX41" fmla="*/ 376349 w 1660735"/>
              <a:gd name="connsiteY41" fmla="*/ 1607158 h 1607157"/>
              <a:gd name="connsiteX42" fmla="*/ 376349 w 1660735"/>
              <a:gd name="connsiteY42" fmla="*/ 966267 h 1607157"/>
              <a:gd name="connsiteX43" fmla="*/ 111621 w 1660735"/>
              <a:gd name="connsiteY43" fmla="*/ 1230809 h 1607157"/>
              <a:gd name="connsiteX44" fmla="*/ 376349 w 1660735"/>
              <a:gd name="connsiteY44" fmla="*/ 1495537 h 1607157"/>
              <a:gd name="connsiteX45" fmla="*/ 641077 w 1660735"/>
              <a:gd name="connsiteY45" fmla="*/ 1230809 h 1607157"/>
              <a:gd name="connsiteX46" fmla="*/ 641077 w 1660735"/>
              <a:gd name="connsiteY46" fmla="*/ 966267 h 1607157"/>
              <a:gd name="connsiteX47" fmla="*/ 376349 w 1660735"/>
              <a:gd name="connsiteY47" fmla="*/ 966267 h 1607157"/>
              <a:gd name="connsiteX48" fmla="*/ 1284201 w 1660735"/>
              <a:gd name="connsiteY48" fmla="*/ 1607158 h 1607157"/>
              <a:gd name="connsiteX49" fmla="*/ 1018357 w 1660735"/>
              <a:gd name="connsiteY49" fmla="*/ 1496653 h 1607157"/>
              <a:gd name="connsiteX50" fmla="*/ 907852 w 1660735"/>
              <a:gd name="connsiteY50" fmla="*/ 1230809 h 1607157"/>
              <a:gd name="connsiteX51" fmla="*/ 907852 w 1660735"/>
              <a:gd name="connsiteY51" fmla="*/ 911200 h 1607157"/>
              <a:gd name="connsiteX52" fmla="*/ 964406 w 1660735"/>
              <a:gd name="connsiteY52" fmla="*/ 854646 h 1607157"/>
              <a:gd name="connsiteX53" fmla="*/ 1284015 w 1660735"/>
              <a:gd name="connsiteY53" fmla="*/ 854646 h 1607157"/>
              <a:gd name="connsiteX54" fmla="*/ 1549859 w 1660735"/>
              <a:gd name="connsiteY54" fmla="*/ 965150 h 1607157"/>
              <a:gd name="connsiteX55" fmla="*/ 1660364 w 1660735"/>
              <a:gd name="connsiteY55" fmla="*/ 1230995 h 1607157"/>
              <a:gd name="connsiteX56" fmla="*/ 1550045 w 1660735"/>
              <a:gd name="connsiteY56" fmla="*/ 1496653 h 1607157"/>
              <a:gd name="connsiteX57" fmla="*/ 1284201 w 1660735"/>
              <a:gd name="connsiteY57" fmla="*/ 1607158 h 1607157"/>
              <a:gd name="connsiteX58" fmla="*/ 1019659 w 1660735"/>
              <a:gd name="connsiteY58" fmla="*/ 966267 h 1607157"/>
              <a:gd name="connsiteX59" fmla="*/ 1019659 w 1660735"/>
              <a:gd name="connsiteY59" fmla="*/ 1230995 h 1607157"/>
              <a:gd name="connsiteX60" fmla="*/ 1284387 w 1660735"/>
              <a:gd name="connsiteY60" fmla="*/ 1495723 h 1607157"/>
              <a:gd name="connsiteX61" fmla="*/ 1549115 w 1660735"/>
              <a:gd name="connsiteY61" fmla="*/ 1230995 h 1607157"/>
              <a:gd name="connsiteX62" fmla="*/ 1284387 w 1660735"/>
              <a:gd name="connsiteY62" fmla="*/ 966267 h 1607157"/>
              <a:gd name="connsiteX63" fmla="*/ 1019659 w 1660735"/>
              <a:gd name="connsiteY63" fmla="*/ 966267 h 1607157"/>
            </a:gdLst>
            <a:ahLst/>
            <a:cxnLst/>
            <a:rect l="l" t="t" r="r" b="b"/>
            <a:pathLst>
              <a:path w="1660735" h="1607157">
                <a:moveTo>
                  <a:pt x="695958" y="752512"/>
                </a:moveTo>
                <a:lnTo>
                  <a:pt x="376349" y="752512"/>
                </a:lnTo>
                <a:cubicBezTo>
                  <a:pt x="276262" y="752512"/>
                  <a:pt x="181756" y="713259"/>
                  <a:pt x="110505" y="642007"/>
                </a:cubicBezTo>
                <a:cubicBezTo>
                  <a:pt x="39253" y="570756"/>
                  <a:pt x="0" y="476436"/>
                  <a:pt x="0" y="376349"/>
                </a:cubicBezTo>
                <a:cubicBezTo>
                  <a:pt x="0" y="276262"/>
                  <a:pt x="39253" y="181756"/>
                  <a:pt x="110505" y="110505"/>
                </a:cubicBezTo>
                <a:cubicBezTo>
                  <a:pt x="181756" y="39253"/>
                  <a:pt x="276076" y="0"/>
                  <a:pt x="376349" y="0"/>
                </a:cubicBezTo>
                <a:cubicBezTo>
                  <a:pt x="476436" y="0"/>
                  <a:pt x="570942" y="39253"/>
                  <a:pt x="642193" y="110505"/>
                </a:cubicBezTo>
                <a:cubicBezTo>
                  <a:pt x="713445" y="181756"/>
                  <a:pt x="752698" y="276076"/>
                  <a:pt x="752698" y="376349"/>
                </a:cubicBezTo>
                <a:lnTo>
                  <a:pt x="752698" y="695958"/>
                </a:lnTo>
                <a:cubicBezTo>
                  <a:pt x="752512" y="727211"/>
                  <a:pt x="727211" y="752512"/>
                  <a:pt x="695958" y="752512"/>
                </a:cubicBezTo>
                <a:close/>
                <a:moveTo>
                  <a:pt x="376349" y="111621"/>
                </a:moveTo>
                <a:cubicBezTo>
                  <a:pt x="230498" y="111621"/>
                  <a:pt x="111621" y="230312"/>
                  <a:pt x="111621" y="376349"/>
                </a:cubicBezTo>
                <a:cubicBezTo>
                  <a:pt x="111621" y="522201"/>
                  <a:pt x="230312" y="641077"/>
                  <a:pt x="376349" y="641077"/>
                </a:cubicBezTo>
                <a:lnTo>
                  <a:pt x="641077" y="641077"/>
                </a:lnTo>
                <a:lnTo>
                  <a:pt x="641077" y="376349"/>
                </a:lnTo>
                <a:cubicBezTo>
                  <a:pt x="640891" y="230312"/>
                  <a:pt x="522201" y="111621"/>
                  <a:pt x="376349" y="111621"/>
                </a:cubicBezTo>
                <a:close/>
                <a:moveTo>
                  <a:pt x="1284201" y="752512"/>
                </a:moveTo>
                <a:lnTo>
                  <a:pt x="964592" y="752512"/>
                </a:lnTo>
                <a:cubicBezTo>
                  <a:pt x="933338" y="752512"/>
                  <a:pt x="908038" y="727025"/>
                  <a:pt x="908038" y="695958"/>
                </a:cubicBezTo>
                <a:lnTo>
                  <a:pt x="908038" y="376349"/>
                </a:lnTo>
                <a:cubicBezTo>
                  <a:pt x="908038" y="276262"/>
                  <a:pt x="947291" y="181756"/>
                  <a:pt x="1018543" y="110505"/>
                </a:cubicBezTo>
                <a:cubicBezTo>
                  <a:pt x="1089794" y="39253"/>
                  <a:pt x="1184114" y="0"/>
                  <a:pt x="1284387" y="0"/>
                </a:cubicBezTo>
                <a:cubicBezTo>
                  <a:pt x="1384660" y="0"/>
                  <a:pt x="1478980" y="39253"/>
                  <a:pt x="1550231" y="110505"/>
                </a:cubicBezTo>
                <a:cubicBezTo>
                  <a:pt x="1621482" y="181756"/>
                  <a:pt x="1660736" y="276076"/>
                  <a:pt x="1660736" y="376349"/>
                </a:cubicBezTo>
                <a:cubicBezTo>
                  <a:pt x="1660736" y="476622"/>
                  <a:pt x="1621482" y="570942"/>
                  <a:pt x="1550231" y="642193"/>
                </a:cubicBezTo>
                <a:cubicBezTo>
                  <a:pt x="1478794" y="713259"/>
                  <a:pt x="1384288" y="752512"/>
                  <a:pt x="1284201" y="752512"/>
                </a:cubicBezTo>
                <a:close/>
                <a:moveTo>
                  <a:pt x="1019659" y="640891"/>
                </a:moveTo>
                <a:lnTo>
                  <a:pt x="1284387" y="640891"/>
                </a:lnTo>
                <a:cubicBezTo>
                  <a:pt x="1430238" y="640891"/>
                  <a:pt x="1549115" y="522201"/>
                  <a:pt x="1549115" y="376163"/>
                </a:cubicBezTo>
                <a:cubicBezTo>
                  <a:pt x="1549115" y="230312"/>
                  <a:pt x="1430424" y="111435"/>
                  <a:pt x="1284387" y="111435"/>
                </a:cubicBezTo>
                <a:cubicBezTo>
                  <a:pt x="1138349" y="111435"/>
                  <a:pt x="1019659" y="230125"/>
                  <a:pt x="1019659" y="376163"/>
                </a:cubicBezTo>
                <a:lnTo>
                  <a:pt x="1019659" y="640891"/>
                </a:lnTo>
                <a:close/>
                <a:moveTo>
                  <a:pt x="376349" y="1607158"/>
                </a:moveTo>
                <a:cubicBezTo>
                  <a:pt x="276262" y="1607158"/>
                  <a:pt x="181756" y="1567904"/>
                  <a:pt x="110505" y="1496653"/>
                </a:cubicBezTo>
                <a:cubicBezTo>
                  <a:pt x="39253" y="1425401"/>
                  <a:pt x="0" y="1330896"/>
                  <a:pt x="0" y="1230809"/>
                </a:cubicBezTo>
                <a:cubicBezTo>
                  <a:pt x="0" y="1130722"/>
                  <a:pt x="39253" y="1036216"/>
                  <a:pt x="110505" y="964964"/>
                </a:cubicBezTo>
                <a:cubicBezTo>
                  <a:pt x="181756" y="893713"/>
                  <a:pt x="276076" y="854459"/>
                  <a:pt x="376349" y="854459"/>
                </a:cubicBezTo>
                <a:lnTo>
                  <a:pt x="695958" y="854459"/>
                </a:lnTo>
                <a:cubicBezTo>
                  <a:pt x="727211" y="854459"/>
                  <a:pt x="752512" y="879760"/>
                  <a:pt x="752512" y="911014"/>
                </a:cubicBezTo>
                <a:lnTo>
                  <a:pt x="752512" y="1230623"/>
                </a:lnTo>
                <a:cubicBezTo>
                  <a:pt x="752512" y="1330709"/>
                  <a:pt x="713259" y="1425215"/>
                  <a:pt x="642007" y="1496467"/>
                </a:cubicBezTo>
                <a:cubicBezTo>
                  <a:pt x="570756" y="1567718"/>
                  <a:pt x="476436" y="1607158"/>
                  <a:pt x="376349" y="1607158"/>
                </a:cubicBezTo>
                <a:close/>
                <a:moveTo>
                  <a:pt x="376349" y="966267"/>
                </a:moveTo>
                <a:cubicBezTo>
                  <a:pt x="230312" y="966267"/>
                  <a:pt x="111621" y="1084957"/>
                  <a:pt x="111621" y="1230809"/>
                </a:cubicBezTo>
                <a:cubicBezTo>
                  <a:pt x="111621" y="1376660"/>
                  <a:pt x="230312" y="1495537"/>
                  <a:pt x="376349" y="1495537"/>
                </a:cubicBezTo>
                <a:cubicBezTo>
                  <a:pt x="522201" y="1495537"/>
                  <a:pt x="641077" y="1376846"/>
                  <a:pt x="641077" y="1230809"/>
                </a:cubicBezTo>
                <a:lnTo>
                  <a:pt x="641077" y="966267"/>
                </a:lnTo>
                <a:lnTo>
                  <a:pt x="376349" y="966267"/>
                </a:lnTo>
                <a:close/>
                <a:moveTo>
                  <a:pt x="1284201" y="1607158"/>
                </a:moveTo>
                <a:cubicBezTo>
                  <a:pt x="1184114" y="1607158"/>
                  <a:pt x="1089608" y="1567904"/>
                  <a:pt x="1018357" y="1496653"/>
                </a:cubicBezTo>
                <a:cubicBezTo>
                  <a:pt x="947105" y="1425401"/>
                  <a:pt x="907852" y="1331082"/>
                  <a:pt x="907852" y="1230809"/>
                </a:cubicBezTo>
                <a:lnTo>
                  <a:pt x="907852" y="911200"/>
                </a:lnTo>
                <a:cubicBezTo>
                  <a:pt x="907852" y="879946"/>
                  <a:pt x="933152" y="854646"/>
                  <a:pt x="964406" y="854646"/>
                </a:cubicBezTo>
                <a:lnTo>
                  <a:pt x="1284015" y="854646"/>
                </a:lnTo>
                <a:cubicBezTo>
                  <a:pt x="1384102" y="854646"/>
                  <a:pt x="1478607" y="893899"/>
                  <a:pt x="1549859" y="965150"/>
                </a:cubicBezTo>
                <a:cubicBezTo>
                  <a:pt x="1621110" y="1036402"/>
                  <a:pt x="1660364" y="1130722"/>
                  <a:pt x="1660364" y="1230995"/>
                </a:cubicBezTo>
                <a:cubicBezTo>
                  <a:pt x="1660364" y="1331268"/>
                  <a:pt x="1621296" y="1425401"/>
                  <a:pt x="1550045" y="1496653"/>
                </a:cubicBezTo>
                <a:cubicBezTo>
                  <a:pt x="1478794" y="1567904"/>
                  <a:pt x="1384288" y="1607158"/>
                  <a:pt x="1284201" y="1607158"/>
                </a:cubicBezTo>
                <a:close/>
                <a:moveTo>
                  <a:pt x="1019659" y="966267"/>
                </a:moveTo>
                <a:lnTo>
                  <a:pt x="1019659" y="1230995"/>
                </a:lnTo>
                <a:cubicBezTo>
                  <a:pt x="1019659" y="1376846"/>
                  <a:pt x="1138349" y="1495723"/>
                  <a:pt x="1284387" y="1495723"/>
                </a:cubicBezTo>
                <a:cubicBezTo>
                  <a:pt x="1430424" y="1495723"/>
                  <a:pt x="1549115" y="1377032"/>
                  <a:pt x="1549115" y="1230995"/>
                </a:cubicBezTo>
                <a:cubicBezTo>
                  <a:pt x="1549115" y="1084957"/>
                  <a:pt x="1430424" y="966267"/>
                  <a:pt x="1284387" y="966267"/>
                </a:cubicBezTo>
                <a:lnTo>
                  <a:pt x="1019659" y="966267"/>
                </a:ln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pic>
        <p:nvPicPr>
          <p:cNvPr id="9" name="图片 8"/>
          <p:cNvPicPr>
            <a:picLocks noChangeAspect="1"/>
          </p:cNvPicPr>
          <p:nvPr/>
        </p:nvPicPr>
        <p:blipFill>
          <a:blip r:embed="rId2">
            <a:alphaModFix amt="100000"/>
          </a:blip>
          <a:srcRect t="18680" r="32670" b="17626"/>
          <a:stretch>
            <a:fillRect/>
          </a:stretch>
        </p:blipFill>
        <p:spPr>
          <a:xfrm>
            <a:off x="-966430" y="2272366"/>
            <a:ext cx="5027890" cy="2719666"/>
          </a:xfrm>
          <a:custGeom>
            <a:avLst/>
            <a:gdLst/>
            <a:ahLst/>
            <a:cxnLst/>
            <a:rect l="l" t="t" r="r" b="b"/>
            <a:pathLst>
              <a:path w="5027890" h="2719666">
                <a:moveTo>
                  <a:pt x="0" y="0"/>
                </a:moveTo>
                <a:lnTo>
                  <a:pt x="3668057" y="0"/>
                </a:lnTo>
                <a:lnTo>
                  <a:pt x="3668057" y="1"/>
                </a:lnTo>
                <a:lnTo>
                  <a:pt x="3668058" y="1"/>
                </a:lnTo>
                <a:lnTo>
                  <a:pt x="5027890" y="1359834"/>
                </a:lnTo>
                <a:lnTo>
                  <a:pt x="3668058" y="2719666"/>
                </a:lnTo>
                <a:lnTo>
                  <a:pt x="3668054" y="2719662"/>
                </a:lnTo>
                <a:lnTo>
                  <a:pt x="0" y="2719662"/>
                </a:lnTo>
                <a:close/>
              </a:path>
            </a:pathLst>
          </a:custGeom>
          <a:noFill/>
          <a:ln>
            <a:noFill/>
          </a:ln>
        </p:spPr>
      </p:pic>
      <p:sp>
        <p:nvSpPr>
          <p:cNvPr id="10" name="标题 1"/>
          <p:cNvSpPr txBox="1"/>
          <p:nvPr/>
        </p:nvSpPr>
        <p:spPr>
          <a:xfrm>
            <a:off x="5173194" y="1322011"/>
            <a:ext cx="6350000" cy="266700"/>
          </a:xfrm>
          <a:prstGeom prst="rect">
            <a:avLst/>
          </a:prstGeom>
          <a:noFill/>
          <a:ln>
            <a:noFill/>
          </a:ln>
        </p:spPr>
        <p:txBody>
          <a:bodyPr vert="horz" wrap="square" lIns="0" tIns="0" rIns="0" bIns="0" rtlCol="0" anchor="b">
            <a:spAutoFit/>
          </a:bodyPr>
          <a:lstStyle/>
          <a:p>
            <a:pPr algn="l">
              <a:lnSpc>
                <a:spcPct val="13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自我管理的重要性</a:t>
            </a:r>
            <a:endParaRPr kumimoji="1" lang="zh-CN" altLang="en-US"/>
          </a:p>
        </p:txBody>
      </p:sp>
      <p:sp>
        <p:nvSpPr>
          <p:cNvPr id="11" name="标题 1"/>
          <p:cNvSpPr txBox="1"/>
          <p:nvPr/>
        </p:nvSpPr>
        <p:spPr>
          <a:xfrm>
            <a:off x="6443194" y="3263433"/>
            <a:ext cx="5075705" cy="998742"/>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教授个体自我管理技巧，如制定康复计划和目标。
提供自我管理工具，如情绪日记和康复记录表。</a:t>
            </a:r>
            <a:endParaRPr kumimoji="1" lang="zh-CN" altLang="en-US"/>
          </a:p>
        </p:txBody>
      </p:sp>
      <p:sp>
        <p:nvSpPr>
          <p:cNvPr id="12" name="标题 1"/>
          <p:cNvSpPr txBox="1"/>
          <p:nvPr/>
        </p:nvSpPr>
        <p:spPr>
          <a:xfrm rot="13500000">
            <a:off x="6088186" y="3107174"/>
            <a:ext cx="97447" cy="97447"/>
          </a:xfrm>
          <a:prstGeom prst="rtTriangl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6443194" y="3002225"/>
            <a:ext cx="5080000" cy="266700"/>
          </a:xfrm>
          <a:prstGeom prst="rect">
            <a:avLst/>
          </a:prstGeom>
          <a:noFill/>
          <a:ln>
            <a:noFill/>
          </a:ln>
        </p:spPr>
        <p:txBody>
          <a:bodyPr vert="horz" wrap="square" lIns="0" tIns="0" rIns="0" bIns="0" rtlCol="0" anchor="b">
            <a:spAutoFit/>
          </a:bodyPr>
          <a:lstStyle/>
          <a:p>
            <a:pPr algn="l">
              <a:lnSpc>
                <a:spcPct val="13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自我管理的方法</a:t>
            </a:r>
            <a:endParaRPr kumimoji="1" lang="zh-CN" altLang="en-US"/>
          </a:p>
        </p:txBody>
      </p:sp>
      <p:sp>
        <p:nvSpPr>
          <p:cNvPr id="14" name="标题 1"/>
          <p:cNvSpPr txBox="1"/>
          <p:nvPr/>
        </p:nvSpPr>
        <p:spPr>
          <a:xfrm>
            <a:off x="5173194" y="4943647"/>
            <a:ext cx="6345706" cy="998742"/>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通过奖励机制激励个体坚持自我管理，如完成任务后给予奖励。
通过反馈和鼓励帮助个体保持动力，如定期表扬个体的康复进步。</a:t>
            </a:r>
            <a:endParaRPr kumimoji="1" lang="zh-CN" altLang="en-US"/>
          </a:p>
        </p:txBody>
      </p:sp>
      <p:sp>
        <p:nvSpPr>
          <p:cNvPr id="15" name="标题 1"/>
          <p:cNvSpPr txBox="1"/>
          <p:nvPr/>
        </p:nvSpPr>
        <p:spPr>
          <a:xfrm rot="13500000">
            <a:off x="4818186" y="4787388"/>
            <a:ext cx="97447" cy="97447"/>
          </a:xfrm>
          <a:prstGeom prst="rtTriangl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5173194" y="4682442"/>
            <a:ext cx="6350000" cy="266700"/>
          </a:xfrm>
          <a:prstGeom prst="rect">
            <a:avLst/>
          </a:prstGeom>
          <a:noFill/>
          <a:ln>
            <a:noFill/>
          </a:ln>
        </p:spPr>
        <p:txBody>
          <a:bodyPr vert="horz" wrap="square" lIns="0" tIns="0" rIns="0" bIns="0" rtlCol="0" anchor="b">
            <a:spAutoFit/>
          </a:bodyPr>
          <a:lstStyle/>
          <a:p>
            <a:pPr algn="l">
              <a:lnSpc>
                <a:spcPct val="13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自我管理的激励</a:t>
            </a:r>
            <a:endParaRPr kumimoji="1" lang="zh-CN" altLang="en-US"/>
          </a:p>
        </p:txBody>
      </p:sp>
      <p:sp>
        <p:nvSpPr>
          <p:cNvPr id="17" name="标题 1"/>
          <p:cNvSpPr txBox="1"/>
          <p:nvPr/>
        </p:nvSpPr>
        <p:spPr>
          <a:xfrm>
            <a:off x="946402" y="222875"/>
            <a:ext cx="10559797"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000000">
                    <a:alpha val="100000"/>
                  </a:srgbClr>
                </a:solidFill>
                <a:latin typeface="Source Han Sans CN Bold" panose="020B0800000000000000" charset="-122"/>
                <a:ea typeface="Source Han Sans CN Bold" panose="020B0800000000000000" charset="-122"/>
                <a:cs typeface="Source Han Sans CN Bold" panose="020B0800000000000000" charset="-122"/>
              </a:rPr>
              <a:t>自我管理</a:t>
            </a:r>
            <a:endParaRPr kumimoji="1" lang="zh-CN" altLang="en-US"/>
          </a:p>
        </p:txBody>
      </p:sp>
      <p:sp>
        <p:nvSpPr>
          <p:cNvPr id="18" name="标题 1"/>
          <p:cNvSpPr txBox="1"/>
          <p:nvPr/>
        </p:nvSpPr>
        <p:spPr>
          <a:xfrm>
            <a:off x="0" y="0"/>
            <a:ext cx="648956" cy="568960"/>
          </a:xfrm>
          <a:custGeom>
            <a:avLst/>
            <a:gdLst>
              <a:gd name="connsiteX0" fmla="*/ 0 w 648956"/>
              <a:gd name="connsiteY0" fmla="*/ 0 h 568960"/>
              <a:gd name="connsiteX1" fmla="*/ 648956 w 648956"/>
              <a:gd name="connsiteY1" fmla="*/ 0 h 568960"/>
              <a:gd name="connsiteX2" fmla="*/ 638828 w 648956"/>
              <a:gd name="connsiteY2" fmla="*/ 100469 h 568960"/>
              <a:gd name="connsiteX3" fmla="*/ 64008 w 648956"/>
              <a:gd name="connsiteY3" fmla="*/ 568960 h 568960"/>
              <a:gd name="connsiteX4" fmla="*/ 0 w 648956"/>
              <a:gd name="connsiteY4" fmla="*/ 562508 h 568960"/>
            </a:gdLst>
            <a:ahLst/>
            <a:cxnLst/>
            <a:rect l="l" t="t" r="r" b="b"/>
            <a:pathLst>
              <a:path w="648956" h="568960">
                <a:moveTo>
                  <a:pt x="0" y="0"/>
                </a:moveTo>
                <a:lnTo>
                  <a:pt x="648956" y="0"/>
                </a:lnTo>
                <a:lnTo>
                  <a:pt x="638828" y="100469"/>
                </a:lnTo>
                <a:cubicBezTo>
                  <a:pt x="584117" y="367837"/>
                  <a:pt x="347550" y="568960"/>
                  <a:pt x="64008" y="568960"/>
                </a:cubicBezTo>
                <a:lnTo>
                  <a:pt x="0" y="562508"/>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566457" y="434340"/>
            <a:ext cx="135054" cy="135054"/>
          </a:xfrm>
          <a:prstGeom prst="ellipse">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100000"/>
          </a:blip>
          <a:srcRect/>
          <a:stretch>
            <a:fillRect/>
          </a:stretch>
        </p:blipFill>
        <p:spPr>
          <a:xfrm>
            <a:off x="0" y="12560"/>
            <a:ext cx="12192000" cy="6832879"/>
          </a:xfrm>
          <a:prstGeom prst="rect">
            <a:avLst/>
          </a:prstGeom>
          <a:noFill/>
          <a:ln>
            <a:noFill/>
          </a:ln>
        </p:spPr>
      </p:pic>
      <p:sp>
        <p:nvSpPr>
          <p:cNvPr id="3" name="标题 1"/>
          <p:cNvSpPr txBox="1"/>
          <p:nvPr/>
        </p:nvSpPr>
        <p:spPr>
          <a:xfrm>
            <a:off x="0" y="12560"/>
            <a:ext cx="12192000" cy="6832878"/>
          </a:xfrm>
          <a:prstGeom prst="rect">
            <a:avLst/>
          </a:prstGeom>
          <a:solidFill>
            <a:schemeClr val="bg1">
              <a:alpha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403860" y="335280"/>
            <a:ext cx="11384280" cy="6187440"/>
          </a:xfrm>
          <a:prstGeom prst="rect">
            <a:avLst/>
          </a:prstGeom>
          <a:noFill/>
          <a:ln w="28575" cap="sq">
            <a:solidFill>
              <a:schemeClr val="accent1">
                <a:alpha val="100000"/>
              </a:schemeClr>
            </a:solidFill>
            <a:prstDash val="lgDash"/>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4884165" y="845260"/>
            <a:ext cx="2423671" cy="300967"/>
          </a:xfrm>
          <a:custGeom>
            <a:avLst/>
            <a:gdLst>
              <a:gd name="connsiteX0" fmla="*/ 353068 w 1228797"/>
              <a:gd name="connsiteY0" fmla="*/ 146933 h 152590"/>
              <a:gd name="connsiteX1" fmla="*/ 353259 w 1228797"/>
              <a:gd name="connsiteY1" fmla="*/ 146971 h 152590"/>
              <a:gd name="connsiteX2" fmla="*/ 352878 w 1228797"/>
              <a:gd name="connsiteY2" fmla="*/ 146971 h 152590"/>
              <a:gd name="connsiteX3" fmla="*/ 463654 w 1228797"/>
              <a:gd name="connsiteY3" fmla="*/ 28766 h 152590"/>
              <a:gd name="connsiteX4" fmla="*/ 457368 w 1228797"/>
              <a:gd name="connsiteY4" fmla="*/ 35052 h 152590"/>
              <a:gd name="connsiteX5" fmla="*/ 457368 w 1228797"/>
              <a:gd name="connsiteY5" fmla="*/ 66866 h 152590"/>
              <a:gd name="connsiteX6" fmla="*/ 463464 w 1228797"/>
              <a:gd name="connsiteY6" fmla="*/ 73152 h 152590"/>
              <a:gd name="connsiteX7" fmla="*/ 463654 w 1228797"/>
              <a:gd name="connsiteY7" fmla="*/ 73152 h 152590"/>
              <a:gd name="connsiteX8" fmla="*/ 502611 w 1228797"/>
              <a:gd name="connsiteY8" fmla="*/ 73152 h 152590"/>
              <a:gd name="connsiteX9" fmla="*/ 525281 w 1228797"/>
              <a:gd name="connsiteY9" fmla="*/ 51911 h 152590"/>
              <a:gd name="connsiteX10" fmla="*/ 504450 w 1228797"/>
              <a:gd name="connsiteY10" fmla="*/ 28795 h 152590"/>
              <a:gd name="connsiteX11" fmla="*/ 503183 w 1228797"/>
              <a:gd name="connsiteY11" fmla="*/ 28766 h 152590"/>
              <a:gd name="connsiteX12" fmla="*/ 1154216 w 1228797"/>
              <a:gd name="connsiteY12" fmla="*/ 28194 h 152590"/>
              <a:gd name="connsiteX13" fmla="*/ 1154216 w 1228797"/>
              <a:gd name="connsiteY13" fmla="*/ 28765 h 152590"/>
              <a:gd name="connsiteX14" fmla="*/ 1104877 w 1228797"/>
              <a:gd name="connsiteY14" fmla="*/ 77914 h 152590"/>
              <a:gd name="connsiteX15" fmla="*/ 1154026 w 1228797"/>
              <a:gd name="connsiteY15" fmla="*/ 127254 h 152590"/>
              <a:gd name="connsiteX16" fmla="*/ 1203365 w 1228797"/>
              <a:gd name="connsiteY16" fmla="*/ 78105 h 152590"/>
              <a:gd name="connsiteX17" fmla="*/ 1203365 w 1228797"/>
              <a:gd name="connsiteY17" fmla="*/ 78009 h 152590"/>
              <a:gd name="connsiteX18" fmla="*/ 1154502 w 1228797"/>
              <a:gd name="connsiteY18" fmla="*/ 28195 h 152590"/>
              <a:gd name="connsiteX19" fmla="*/ 1154216 w 1228797"/>
              <a:gd name="connsiteY19" fmla="*/ 28194 h 152590"/>
              <a:gd name="connsiteX20" fmla="*/ 836558 w 1228797"/>
              <a:gd name="connsiteY20" fmla="*/ 25718 h 152590"/>
              <a:gd name="connsiteX21" fmla="*/ 787314 w 1228797"/>
              <a:gd name="connsiteY21" fmla="*/ 74962 h 152590"/>
              <a:gd name="connsiteX22" fmla="*/ 836558 w 1228797"/>
              <a:gd name="connsiteY22" fmla="*/ 124207 h 152590"/>
              <a:gd name="connsiteX23" fmla="*/ 885802 w 1228797"/>
              <a:gd name="connsiteY23" fmla="*/ 74962 h 152590"/>
              <a:gd name="connsiteX24" fmla="*/ 885802 w 1228797"/>
              <a:gd name="connsiteY24" fmla="*/ 74867 h 152590"/>
              <a:gd name="connsiteX25" fmla="*/ 836558 w 1228797"/>
              <a:gd name="connsiteY25" fmla="*/ 25718 h 152590"/>
              <a:gd name="connsiteX26" fmla="*/ 200954 w 1228797"/>
              <a:gd name="connsiteY26" fmla="*/ 25527 h 152590"/>
              <a:gd name="connsiteX27" fmla="*/ 200954 w 1228797"/>
              <a:gd name="connsiteY27" fmla="*/ 25908 h 152590"/>
              <a:gd name="connsiteX28" fmla="*/ 151424 w 1228797"/>
              <a:gd name="connsiteY28" fmla="*/ 75248 h 152590"/>
              <a:gd name="connsiteX29" fmla="*/ 200764 w 1228797"/>
              <a:gd name="connsiteY29" fmla="*/ 124778 h 152590"/>
              <a:gd name="connsiteX30" fmla="*/ 250294 w 1228797"/>
              <a:gd name="connsiteY30" fmla="*/ 75438 h 152590"/>
              <a:gd name="connsiteX31" fmla="*/ 250294 w 1228797"/>
              <a:gd name="connsiteY31" fmla="*/ 75248 h 152590"/>
              <a:gd name="connsiteX32" fmla="*/ 201145 w 1228797"/>
              <a:gd name="connsiteY32" fmla="*/ 25528 h 152590"/>
              <a:gd name="connsiteX33" fmla="*/ 200954 w 1228797"/>
              <a:gd name="connsiteY33" fmla="*/ 25527 h 152590"/>
              <a:gd name="connsiteX34" fmla="*/ 437841 w 1228797"/>
              <a:gd name="connsiteY34" fmla="*/ 3429 h 152590"/>
              <a:gd name="connsiteX35" fmla="*/ 502040 w 1228797"/>
              <a:gd name="connsiteY35" fmla="*/ 3429 h 152590"/>
              <a:gd name="connsiteX36" fmla="*/ 535949 w 1228797"/>
              <a:gd name="connsiteY36" fmla="*/ 16764 h 152590"/>
              <a:gd name="connsiteX37" fmla="*/ 550808 w 1228797"/>
              <a:gd name="connsiteY37" fmla="*/ 49340 h 152590"/>
              <a:gd name="connsiteX38" fmla="*/ 528615 w 1228797"/>
              <a:gd name="connsiteY38" fmla="*/ 91345 h 152590"/>
              <a:gd name="connsiteX39" fmla="*/ 526233 w 1228797"/>
              <a:gd name="connsiteY39" fmla="*/ 99251 h 152590"/>
              <a:gd name="connsiteX40" fmla="*/ 544712 w 1228797"/>
              <a:gd name="connsiteY40" fmla="*/ 138017 h 152590"/>
              <a:gd name="connsiteX41" fmla="*/ 541683 w 1228797"/>
              <a:gd name="connsiteY41" fmla="*/ 146377 h 152590"/>
              <a:gd name="connsiteX42" fmla="*/ 538997 w 1228797"/>
              <a:gd name="connsiteY42" fmla="*/ 146971 h 152590"/>
              <a:gd name="connsiteX43" fmla="*/ 525567 w 1228797"/>
              <a:gd name="connsiteY43" fmla="*/ 146971 h 152590"/>
              <a:gd name="connsiteX44" fmla="*/ 519947 w 1228797"/>
              <a:gd name="connsiteY44" fmla="*/ 143447 h 152590"/>
              <a:gd name="connsiteX45" fmla="*/ 500230 w 1228797"/>
              <a:gd name="connsiteY45" fmla="*/ 102203 h 152590"/>
              <a:gd name="connsiteX46" fmla="*/ 494611 w 1228797"/>
              <a:gd name="connsiteY46" fmla="*/ 98679 h 152590"/>
              <a:gd name="connsiteX47" fmla="*/ 463654 w 1228797"/>
              <a:gd name="connsiteY47" fmla="*/ 98679 h 152590"/>
              <a:gd name="connsiteX48" fmla="*/ 457368 w 1228797"/>
              <a:gd name="connsiteY48" fmla="*/ 104773 h 152590"/>
              <a:gd name="connsiteX49" fmla="*/ 457368 w 1228797"/>
              <a:gd name="connsiteY49" fmla="*/ 104966 h 152590"/>
              <a:gd name="connsiteX50" fmla="*/ 457368 w 1228797"/>
              <a:gd name="connsiteY50" fmla="*/ 140684 h 152590"/>
              <a:gd name="connsiteX51" fmla="*/ 451081 w 1228797"/>
              <a:gd name="connsiteY51" fmla="*/ 146971 h 152590"/>
              <a:gd name="connsiteX52" fmla="*/ 437841 w 1228797"/>
              <a:gd name="connsiteY52" fmla="*/ 146971 h 152590"/>
              <a:gd name="connsiteX53" fmla="*/ 431555 w 1228797"/>
              <a:gd name="connsiteY53" fmla="*/ 140684 h 152590"/>
              <a:gd name="connsiteX54" fmla="*/ 431555 w 1228797"/>
              <a:gd name="connsiteY54" fmla="*/ 9716 h 152590"/>
              <a:gd name="connsiteX55" fmla="*/ 437841 w 1228797"/>
              <a:gd name="connsiteY55" fmla="*/ 3429 h 152590"/>
              <a:gd name="connsiteX56" fmla="*/ 293633 w 1228797"/>
              <a:gd name="connsiteY56" fmla="*/ 3429 h 152590"/>
              <a:gd name="connsiteX57" fmla="*/ 306777 w 1228797"/>
              <a:gd name="connsiteY57" fmla="*/ 3429 h 152590"/>
              <a:gd name="connsiteX58" fmla="*/ 312683 w 1228797"/>
              <a:gd name="connsiteY58" fmla="*/ 9715 h 152590"/>
              <a:gd name="connsiteX59" fmla="*/ 312683 w 1228797"/>
              <a:gd name="connsiteY59" fmla="*/ 80677 h 152590"/>
              <a:gd name="connsiteX60" fmla="*/ 350592 w 1228797"/>
              <a:gd name="connsiteY60" fmla="*/ 123032 h 152590"/>
              <a:gd name="connsiteX61" fmla="*/ 392950 w 1228797"/>
              <a:gd name="connsiteY61" fmla="*/ 85118 h 152590"/>
              <a:gd name="connsiteX62" fmla="*/ 392978 w 1228797"/>
              <a:gd name="connsiteY62" fmla="*/ 81248 h 152590"/>
              <a:gd name="connsiteX63" fmla="*/ 392978 w 1228797"/>
              <a:gd name="connsiteY63" fmla="*/ 9715 h 152590"/>
              <a:gd name="connsiteX64" fmla="*/ 399265 w 1228797"/>
              <a:gd name="connsiteY64" fmla="*/ 3429 h 152590"/>
              <a:gd name="connsiteX65" fmla="*/ 412505 w 1228797"/>
              <a:gd name="connsiteY65" fmla="*/ 3429 h 152590"/>
              <a:gd name="connsiteX66" fmla="*/ 418696 w 1228797"/>
              <a:gd name="connsiteY66" fmla="*/ 9715 h 152590"/>
              <a:gd name="connsiteX67" fmla="*/ 418696 w 1228797"/>
              <a:gd name="connsiteY67" fmla="*/ 81153 h 152590"/>
              <a:gd name="connsiteX68" fmla="*/ 378496 w 1228797"/>
              <a:gd name="connsiteY68" fmla="*/ 141799 h 152590"/>
              <a:gd name="connsiteX69" fmla="*/ 353068 w 1228797"/>
              <a:gd name="connsiteY69" fmla="*/ 146933 h 152590"/>
              <a:gd name="connsiteX70" fmla="*/ 327634 w 1228797"/>
              <a:gd name="connsiteY70" fmla="*/ 141836 h 152590"/>
              <a:gd name="connsiteX71" fmla="*/ 287346 w 1228797"/>
              <a:gd name="connsiteY71" fmla="*/ 81248 h 152590"/>
              <a:gd name="connsiteX72" fmla="*/ 287346 w 1228797"/>
              <a:gd name="connsiteY72" fmla="*/ 81153 h 152590"/>
              <a:gd name="connsiteX73" fmla="*/ 287346 w 1228797"/>
              <a:gd name="connsiteY73" fmla="*/ 9715 h 152590"/>
              <a:gd name="connsiteX74" fmla="*/ 293633 w 1228797"/>
              <a:gd name="connsiteY74" fmla="*/ 3429 h 152590"/>
              <a:gd name="connsiteX75" fmla="*/ 6264 w 1228797"/>
              <a:gd name="connsiteY75" fmla="*/ 3333 h 152590"/>
              <a:gd name="connsiteX76" fmla="*/ 18646 w 1228797"/>
              <a:gd name="connsiteY76" fmla="*/ 3333 h 152590"/>
              <a:gd name="connsiteX77" fmla="*/ 23790 w 1228797"/>
              <a:gd name="connsiteY77" fmla="*/ 6000 h 152590"/>
              <a:gd name="connsiteX78" fmla="*/ 61890 w 1228797"/>
              <a:gd name="connsiteY78" fmla="*/ 59817 h 152590"/>
              <a:gd name="connsiteX79" fmla="*/ 67033 w 1228797"/>
              <a:gd name="connsiteY79" fmla="*/ 62388 h 152590"/>
              <a:gd name="connsiteX80" fmla="*/ 72081 w 1228797"/>
              <a:gd name="connsiteY80" fmla="*/ 59817 h 152590"/>
              <a:gd name="connsiteX81" fmla="*/ 110181 w 1228797"/>
              <a:gd name="connsiteY81" fmla="*/ 6000 h 152590"/>
              <a:gd name="connsiteX82" fmla="*/ 115325 w 1228797"/>
              <a:gd name="connsiteY82" fmla="*/ 3333 h 152590"/>
              <a:gd name="connsiteX83" fmla="*/ 127707 w 1228797"/>
              <a:gd name="connsiteY83" fmla="*/ 3333 h 152590"/>
              <a:gd name="connsiteX84" fmla="*/ 134065 w 1228797"/>
              <a:gd name="connsiteY84" fmla="*/ 9548 h 152590"/>
              <a:gd name="connsiteX85" fmla="*/ 132851 w 1228797"/>
              <a:gd name="connsiteY85" fmla="*/ 13335 h 152590"/>
              <a:gd name="connsiteX86" fmla="*/ 81702 w 1228797"/>
              <a:gd name="connsiteY86" fmla="*/ 83724 h 152590"/>
              <a:gd name="connsiteX87" fmla="*/ 79987 w 1228797"/>
              <a:gd name="connsiteY87" fmla="*/ 89154 h 152590"/>
              <a:gd name="connsiteX88" fmla="*/ 79987 w 1228797"/>
              <a:gd name="connsiteY88" fmla="*/ 140684 h 152590"/>
              <a:gd name="connsiteX89" fmla="*/ 73701 w 1228797"/>
              <a:gd name="connsiteY89" fmla="*/ 146970 h 152590"/>
              <a:gd name="connsiteX90" fmla="*/ 60270 w 1228797"/>
              <a:gd name="connsiteY90" fmla="*/ 146970 h 152590"/>
              <a:gd name="connsiteX91" fmla="*/ 53984 w 1228797"/>
              <a:gd name="connsiteY91" fmla="*/ 140684 h 152590"/>
              <a:gd name="connsiteX92" fmla="*/ 53984 w 1228797"/>
              <a:gd name="connsiteY92" fmla="*/ 89154 h 152590"/>
              <a:gd name="connsiteX93" fmla="*/ 52269 w 1228797"/>
              <a:gd name="connsiteY93" fmla="*/ 83724 h 152590"/>
              <a:gd name="connsiteX94" fmla="*/ 1215 w 1228797"/>
              <a:gd name="connsiteY94" fmla="*/ 13335 h 152590"/>
              <a:gd name="connsiteX95" fmla="*/ 2572 w 1228797"/>
              <a:gd name="connsiteY95" fmla="*/ 4549 h 152590"/>
              <a:gd name="connsiteX96" fmla="*/ 6264 w 1228797"/>
              <a:gd name="connsiteY96" fmla="*/ 3333 h 152590"/>
              <a:gd name="connsiteX97" fmla="*/ 1154026 w 1228797"/>
              <a:gd name="connsiteY97" fmla="*/ 3238 h 152590"/>
              <a:gd name="connsiteX98" fmla="*/ 1228797 w 1228797"/>
              <a:gd name="connsiteY98" fmla="*/ 77819 h 152590"/>
              <a:gd name="connsiteX99" fmla="*/ 1228797 w 1228797"/>
              <a:gd name="connsiteY99" fmla="*/ 77914 h 152590"/>
              <a:gd name="connsiteX100" fmla="*/ 1154216 w 1228797"/>
              <a:gd name="connsiteY100" fmla="*/ 152590 h 152590"/>
              <a:gd name="connsiteX101" fmla="*/ 1079445 w 1228797"/>
              <a:gd name="connsiteY101" fmla="*/ 78009 h 152590"/>
              <a:gd name="connsiteX102" fmla="*/ 1154026 w 1228797"/>
              <a:gd name="connsiteY102" fmla="*/ 3238 h 152590"/>
              <a:gd name="connsiteX103" fmla="*/ 646058 w 1228797"/>
              <a:gd name="connsiteY103" fmla="*/ 2096 h 152590"/>
              <a:gd name="connsiteX104" fmla="*/ 659774 w 1228797"/>
              <a:gd name="connsiteY104" fmla="*/ 2096 h 152590"/>
              <a:gd name="connsiteX105" fmla="*/ 666060 w 1228797"/>
              <a:gd name="connsiteY105" fmla="*/ 8382 h 152590"/>
              <a:gd name="connsiteX106" fmla="*/ 666060 w 1228797"/>
              <a:gd name="connsiteY106" fmla="*/ 116491 h 152590"/>
              <a:gd name="connsiteX107" fmla="*/ 672346 w 1228797"/>
              <a:gd name="connsiteY107" fmla="*/ 122778 h 152590"/>
              <a:gd name="connsiteX108" fmla="*/ 750166 w 1228797"/>
              <a:gd name="connsiteY108" fmla="*/ 122778 h 152590"/>
              <a:gd name="connsiteX109" fmla="*/ 756452 w 1228797"/>
              <a:gd name="connsiteY109" fmla="*/ 129064 h 152590"/>
              <a:gd name="connsiteX110" fmla="*/ 756452 w 1228797"/>
              <a:gd name="connsiteY110" fmla="*/ 141733 h 152590"/>
              <a:gd name="connsiteX111" fmla="*/ 750356 w 1228797"/>
              <a:gd name="connsiteY111" fmla="*/ 148019 h 152590"/>
              <a:gd name="connsiteX112" fmla="*/ 750166 w 1228797"/>
              <a:gd name="connsiteY112" fmla="*/ 148019 h 152590"/>
              <a:gd name="connsiteX113" fmla="*/ 646058 w 1228797"/>
              <a:gd name="connsiteY113" fmla="*/ 148019 h 152590"/>
              <a:gd name="connsiteX114" fmla="*/ 639771 w 1228797"/>
              <a:gd name="connsiteY114" fmla="*/ 141733 h 152590"/>
              <a:gd name="connsiteX115" fmla="*/ 639771 w 1228797"/>
              <a:gd name="connsiteY115" fmla="*/ 8382 h 152590"/>
              <a:gd name="connsiteX116" fmla="*/ 646058 w 1228797"/>
              <a:gd name="connsiteY116" fmla="*/ 2096 h 152590"/>
              <a:gd name="connsiteX117" fmla="*/ 995720 w 1228797"/>
              <a:gd name="connsiteY117" fmla="*/ 191 h 152590"/>
              <a:gd name="connsiteX118" fmla="*/ 1040488 w 1228797"/>
              <a:gd name="connsiteY118" fmla="*/ 15621 h 152590"/>
              <a:gd name="connsiteX119" fmla="*/ 1051060 w 1228797"/>
              <a:gd name="connsiteY119" fmla="*/ 25146 h 152590"/>
              <a:gd name="connsiteX120" fmla="*/ 1051251 w 1228797"/>
              <a:gd name="connsiteY120" fmla="*/ 25418 h 152590"/>
              <a:gd name="connsiteX121" fmla="*/ 1049536 w 1228797"/>
              <a:gd name="connsiteY121" fmla="*/ 34004 h 152590"/>
              <a:gd name="connsiteX122" fmla="*/ 1038964 w 1228797"/>
              <a:gd name="connsiteY122" fmla="*/ 41434 h 152590"/>
              <a:gd name="connsiteX123" fmla="*/ 1030867 w 1228797"/>
              <a:gd name="connsiteY123" fmla="*/ 40767 h 152590"/>
              <a:gd name="connsiteX124" fmla="*/ 1028010 w 1228797"/>
              <a:gd name="connsiteY124" fmla="*/ 38100 h 152590"/>
              <a:gd name="connsiteX125" fmla="*/ 1027343 w 1228797"/>
              <a:gd name="connsiteY125" fmla="*/ 37624 h 152590"/>
              <a:gd name="connsiteX126" fmla="*/ 995911 w 1228797"/>
              <a:gd name="connsiteY126" fmla="*/ 26194 h 152590"/>
              <a:gd name="connsiteX127" fmla="*/ 993815 w 1228797"/>
              <a:gd name="connsiteY127" fmla="*/ 26194 h 152590"/>
              <a:gd name="connsiteX128" fmla="*/ 990386 w 1228797"/>
              <a:gd name="connsiteY128" fmla="*/ 26194 h 152590"/>
              <a:gd name="connsiteX129" fmla="*/ 981623 w 1228797"/>
              <a:gd name="connsiteY129" fmla="*/ 28004 h 152590"/>
              <a:gd name="connsiteX130" fmla="*/ 947638 w 1228797"/>
              <a:gd name="connsiteY130" fmla="*/ 64456 h 152590"/>
              <a:gd name="connsiteX131" fmla="*/ 984957 w 1228797"/>
              <a:gd name="connsiteY131" fmla="*/ 123254 h 152590"/>
              <a:gd name="connsiteX132" fmla="*/ 988957 w 1228797"/>
              <a:gd name="connsiteY132" fmla="*/ 124016 h 152590"/>
              <a:gd name="connsiteX133" fmla="*/ 992291 w 1228797"/>
              <a:gd name="connsiteY133" fmla="*/ 122968 h 152590"/>
              <a:gd name="connsiteX134" fmla="*/ 1001816 w 1228797"/>
              <a:gd name="connsiteY134" fmla="*/ 122968 h 152590"/>
              <a:gd name="connsiteX135" fmla="*/ 1009150 w 1228797"/>
              <a:gd name="connsiteY135" fmla="*/ 121920 h 152590"/>
              <a:gd name="connsiteX136" fmla="*/ 1010484 w 1228797"/>
              <a:gd name="connsiteY136" fmla="*/ 121920 h 152590"/>
              <a:gd name="connsiteX137" fmla="*/ 1011817 w 1228797"/>
              <a:gd name="connsiteY137" fmla="*/ 121920 h 152590"/>
              <a:gd name="connsiteX138" fmla="*/ 1017437 w 1228797"/>
              <a:gd name="connsiteY138" fmla="*/ 119920 h 152590"/>
              <a:gd name="connsiteX139" fmla="*/ 1018580 w 1228797"/>
              <a:gd name="connsiteY139" fmla="*/ 119444 h 152590"/>
              <a:gd name="connsiteX140" fmla="*/ 1019723 w 1228797"/>
              <a:gd name="connsiteY140" fmla="*/ 118967 h 152590"/>
              <a:gd name="connsiteX141" fmla="*/ 1020866 w 1228797"/>
              <a:gd name="connsiteY141" fmla="*/ 118396 h 152590"/>
              <a:gd name="connsiteX142" fmla="*/ 1023438 w 1228797"/>
              <a:gd name="connsiteY142" fmla="*/ 117062 h 152590"/>
              <a:gd name="connsiteX143" fmla="*/ 1024200 w 1228797"/>
              <a:gd name="connsiteY143" fmla="*/ 116491 h 152590"/>
              <a:gd name="connsiteX144" fmla="*/ 1041154 w 1228797"/>
              <a:gd name="connsiteY144" fmla="*/ 95345 h 152590"/>
              <a:gd name="connsiteX145" fmla="*/ 1040202 w 1228797"/>
              <a:gd name="connsiteY145" fmla="*/ 90297 h 152590"/>
              <a:gd name="connsiteX146" fmla="*/ 1036106 w 1228797"/>
              <a:gd name="connsiteY146" fmla="*/ 88583 h 152590"/>
              <a:gd name="connsiteX147" fmla="*/ 1008579 w 1228797"/>
              <a:gd name="connsiteY147" fmla="*/ 88583 h 152590"/>
              <a:gd name="connsiteX148" fmla="*/ 1002292 w 1228797"/>
              <a:gd name="connsiteY148" fmla="*/ 82296 h 152590"/>
              <a:gd name="connsiteX149" fmla="*/ 1002292 w 1228797"/>
              <a:gd name="connsiteY149" fmla="*/ 69437 h 152590"/>
              <a:gd name="connsiteX150" fmla="*/ 1002292 w 1228797"/>
              <a:gd name="connsiteY150" fmla="*/ 69245 h 152590"/>
              <a:gd name="connsiteX151" fmla="*/ 1008579 w 1228797"/>
              <a:gd name="connsiteY151" fmla="*/ 63151 h 152590"/>
              <a:gd name="connsiteX152" fmla="*/ 1065729 w 1228797"/>
              <a:gd name="connsiteY152" fmla="*/ 63151 h 152590"/>
              <a:gd name="connsiteX153" fmla="*/ 1066205 w 1228797"/>
              <a:gd name="connsiteY153" fmla="*/ 63151 h 152590"/>
              <a:gd name="connsiteX154" fmla="*/ 1066777 w 1228797"/>
              <a:gd name="connsiteY154" fmla="*/ 63151 h 152590"/>
              <a:gd name="connsiteX155" fmla="*/ 1068205 w 1228797"/>
              <a:gd name="connsiteY155" fmla="*/ 68771 h 152590"/>
              <a:gd name="connsiteX156" fmla="*/ 1068205 w 1228797"/>
              <a:gd name="connsiteY156" fmla="*/ 80391 h 152590"/>
              <a:gd name="connsiteX157" fmla="*/ 1043155 w 1228797"/>
              <a:gd name="connsiteY157" fmla="*/ 136112 h 152590"/>
              <a:gd name="connsiteX158" fmla="*/ 1040869 w 1228797"/>
              <a:gd name="connsiteY158" fmla="*/ 138113 h 152590"/>
              <a:gd name="connsiteX159" fmla="*/ 1039630 w 1228797"/>
              <a:gd name="connsiteY159" fmla="*/ 139065 h 152590"/>
              <a:gd name="connsiteX160" fmla="*/ 1037249 w 1228797"/>
              <a:gd name="connsiteY160" fmla="*/ 140780 h 152590"/>
              <a:gd name="connsiteX161" fmla="*/ 1036011 w 1228797"/>
              <a:gd name="connsiteY161" fmla="*/ 141637 h 152590"/>
              <a:gd name="connsiteX162" fmla="*/ 1033630 w 1228797"/>
              <a:gd name="connsiteY162" fmla="*/ 143161 h 152590"/>
              <a:gd name="connsiteX163" fmla="*/ 1032391 w 1228797"/>
              <a:gd name="connsiteY163" fmla="*/ 143923 h 152590"/>
              <a:gd name="connsiteX164" fmla="*/ 1029915 w 1228797"/>
              <a:gd name="connsiteY164" fmla="*/ 145352 h 152590"/>
              <a:gd name="connsiteX165" fmla="*/ 1029343 w 1228797"/>
              <a:gd name="connsiteY165" fmla="*/ 145352 h 152590"/>
              <a:gd name="connsiteX166" fmla="*/ 1025343 w 1228797"/>
              <a:gd name="connsiteY166" fmla="*/ 147257 h 152590"/>
              <a:gd name="connsiteX167" fmla="*/ 1024676 w 1228797"/>
              <a:gd name="connsiteY167" fmla="*/ 147257 h 152590"/>
              <a:gd name="connsiteX168" fmla="*/ 1022104 w 1228797"/>
              <a:gd name="connsiteY168" fmla="*/ 148209 h 152590"/>
              <a:gd name="connsiteX169" fmla="*/ 1020866 w 1228797"/>
              <a:gd name="connsiteY169" fmla="*/ 148209 h 152590"/>
              <a:gd name="connsiteX170" fmla="*/ 1020104 w 1228797"/>
              <a:gd name="connsiteY170" fmla="*/ 148209 h 152590"/>
              <a:gd name="connsiteX171" fmla="*/ 1018009 w 1228797"/>
              <a:gd name="connsiteY171" fmla="*/ 148971 h 152590"/>
              <a:gd name="connsiteX172" fmla="*/ 1017151 w 1228797"/>
              <a:gd name="connsiteY172" fmla="*/ 148971 h 152590"/>
              <a:gd name="connsiteX173" fmla="*/ 1015913 w 1228797"/>
              <a:gd name="connsiteY173" fmla="*/ 148971 h 152590"/>
              <a:gd name="connsiteX174" fmla="*/ 1015056 w 1228797"/>
              <a:gd name="connsiteY174" fmla="*/ 148971 h 152590"/>
              <a:gd name="connsiteX175" fmla="*/ 1013151 w 1228797"/>
              <a:gd name="connsiteY175" fmla="*/ 149447 h 152590"/>
              <a:gd name="connsiteX176" fmla="*/ 1012103 w 1228797"/>
              <a:gd name="connsiteY176" fmla="*/ 149447 h 152590"/>
              <a:gd name="connsiteX177" fmla="*/ 1010960 w 1228797"/>
              <a:gd name="connsiteY177" fmla="*/ 149447 h 152590"/>
              <a:gd name="connsiteX178" fmla="*/ 1009912 w 1228797"/>
              <a:gd name="connsiteY178" fmla="*/ 149447 h 152590"/>
              <a:gd name="connsiteX179" fmla="*/ 1008103 w 1228797"/>
              <a:gd name="connsiteY179" fmla="*/ 149447 h 152590"/>
              <a:gd name="connsiteX180" fmla="*/ 1006960 w 1228797"/>
              <a:gd name="connsiteY180" fmla="*/ 149447 h 152590"/>
              <a:gd name="connsiteX181" fmla="*/ 1005817 w 1228797"/>
              <a:gd name="connsiteY181" fmla="*/ 149447 h 152590"/>
              <a:gd name="connsiteX182" fmla="*/ 1004578 w 1228797"/>
              <a:gd name="connsiteY182" fmla="*/ 149447 h 152590"/>
              <a:gd name="connsiteX183" fmla="*/ 1002864 w 1228797"/>
              <a:gd name="connsiteY183" fmla="*/ 149447 h 152590"/>
              <a:gd name="connsiteX184" fmla="*/ 995720 w 1228797"/>
              <a:gd name="connsiteY184" fmla="*/ 149447 h 152590"/>
              <a:gd name="connsiteX185" fmla="*/ 990386 w 1228797"/>
              <a:gd name="connsiteY185" fmla="*/ 149447 h 152590"/>
              <a:gd name="connsiteX186" fmla="*/ 918425 w 1228797"/>
              <a:gd name="connsiteY186" fmla="*/ 72152 h 152590"/>
              <a:gd name="connsiteX187" fmla="*/ 995720 w 1228797"/>
              <a:gd name="connsiteY187" fmla="*/ 191 h 152590"/>
              <a:gd name="connsiteX188" fmla="*/ 836558 w 1228797"/>
              <a:gd name="connsiteY188" fmla="*/ 191 h 152590"/>
              <a:gd name="connsiteX189" fmla="*/ 911234 w 1228797"/>
              <a:gd name="connsiteY189" fmla="*/ 74867 h 152590"/>
              <a:gd name="connsiteX190" fmla="*/ 836558 w 1228797"/>
              <a:gd name="connsiteY190" fmla="*/ 149543 h 152590"/>
              <a:gd name="connsiteX191" fmla="*/ 761882 w 1228797"/>
              <a:gd name="connsiteY191" fmla="*/ 74867 h 152590"/>
              <a:gd name="connsiteX192" fmla="*/ 836558 w 1228797"/>
              <a:gd name="connsiteY192" fmla="*/ 191 h 152590"/>
              <a:gd name="connsiteX193" fmla="*/ 200954 w 1228797"/>
              <a:gd name="connsiteY193" fmla="*/ 0 h 152590"/>
              <a:gd name="connsiteX194" fmla="*/ 275821 w 1228797"/>
              <a:gd name="connsiteY194" fmla="*/ 74867 h 152590"/>
              <a:gd name="connsiteX195" fmla="*/ 200954 w 1228797"/>
              <a:gd name="connsiteY195" fmla="*/ 149733 h 152590"/>
              <a:gd name="connsiteX196" fmla="*/ 126088 w 1228797"/>
              <a:gd name="connsiteY196" fmla="*/ 74867 h 152590"/>
              <a:gd name="connsiteX197" fmla="*/ 200954 w 1228797"/>
              <a:gd name="connsiteY197" fmla="*/ 0 h 152590"/>
            </a:gdLst>
            <a:ahLst/>
            <a:cxnLst/>
            <a:rect l="l" t="t" r="r" b="b"/>
            <a:pathLst>
              <a:path w="1228797" h="152590">
                <a:moveTo>
                  <a:pt x="353068" y="146933"/>
                </a:moveTo>
                <a:lnTo>
                  <a:pt x="353259" y="146971"/>
                </a:lnTo>
                <a:lnTo>
                  <a:pt x="352878" y="146971"/>
                </a:lnTo>
                <a:close/>
                <a:moveTo>
                  <a:pt x="463654" y="28766"/>
                </a:moveTo>
                <a:cubicBezTo>
                  <a:pt x="460187" y="28766"/>
                  <a:pt x="457368" y="31580"/>
                  <a:pt x="457368" y="35052"/>
                </a:cubicBezTo>
                <a:lnTo>
                  <a:pt x="457368" y="66866"/>
                </a:lnTo>
                <a:cubicBezTo>
                  <a:pt x="457311" y="70284"/>
                  <a:pt x="460044" y="73099"/>
                  <a:pt x="463464" y="73152"/>
                </a:cubicBezTo>
                <a:cubicBezTo>
                  <a:pt x="463530" y="73153"/>
                  <a:pt x="463588" y="73153"/>
                  <a:pt x="463654" y="73152"/>
                </a:cubicBezTo>
                <a:lnTo>
                  <a:pt x="502611" y="73152"/>
                </a:lnTo>
                <a:cubicBezTo>
                  <a:pt x="514613" y="73223"/>
                  <a:pt x="524576" y="63892"/>
                  <a:pt x="525281" y="51911"/>
                </a:cubicBezTo>
                <a:cubicBezTo>
                  <a:pt x="525910" y="39775"/>
                  <a:pt x="516585" y="29427"/>
                  <a:pt x="504450" y="28795"/>
                </a:cubicBezTo>
                <a:cubicBezTo>
                  <a:pt x="504031" y="28773"/>
                  <a:pt x="503602" y="28763"/>
                  <a:pt x="503183" y="28766"/>
                </a:cubicBezTo>
                <a:close/>
                <a:moveTo>
                  <a:pt x="1154216" y="28194"/>
                </a:moveTo>
                <a:lnTo>
                  <a:pt x="1154216" y="28765"/>
                </a:lnTo>
                <a:cubicBezTo>
                  <a:pt x="1127022" y="28713"/>
                  <a:pt x="1104934" y="50717"/>
                  <a:pt x="1104877" y="77914"/>
                </a:cubicBezTo>
                <a:cubicBezTo>
                  <a:pt x="1104820" y="105111"/>
                  <a:pt x="1126832" y="127201"/>
                  <a:pt x="1154026" y="127254"/>
                </a:cubicBezTo>
                <a:cubicBezTo>
                  <a:pt x="1181220" y="127306"/>
                  <a:pt x="1203308" y="105301"/>
                  <a:pt x="1203365" y="78105"/>
                </a:cubicBezTo>
                <a:cubicBezTo>
                  <a:pt x="1203365" y="78073"/>
                  <a:pt x="1203365" y="78041"/>
                  <a:pt x="1203365" y="78009"/>
                </a:cubicBezTo>
                <a:cubicBezTo>
                  <a:pt x="1203632" y="50761"/>
                  <a:pt x="1181753" y="28458"/>
                  <a:pt x="1154502" y="28195"/>
                </a:cubicBezTo>
                <a:cubicBezTo>
                  <a:pt x="1154407" y="28195"/>
                  <a:pt x="1154312" y="28194"/>
                  <a:pt x="1154216" y="28194"/>
                </a:cubicBezTo>
                <a:close/>
                <a:moveTo>
                  <a:pt x="836558" y="25718"/>
                </a:moveTo>
                <a:cubicBezTo>
                  <a:pt x="809364" y="25718"/>
                  <a:pt x="787314" y="47766"/>
                  <a:pt x="787314" y="74962"/>
                </a:cubicBezTo>
                <a:cubicBezTo>
                  <a:pt x="787314" y="102159"/>
                  <a:pt x="809364" y="124207"/>
                  <a:pt x="836558" y="124207"/>
                </a:cubicBezTo>
                <a:cubicBezTo>
                  <a:pt x="863752" y="124207"/>
                  <a:pt x="885802" y="102159"/>
                  <a:pt x="885802" y="74962"/>
                </a:cubicBezTo>
                <a:cubicBezTo>
                  <a:pt x="885802" y="74931"/>
                  <a:pt x="885802" y="74898"/>
                  <a:pt x="885802" y="74867"/>
                </a:cubicBezTo>
                <a:cubicBezTo>
                  <a:pt x="885745" y="47707"/>
                  <a:pt x="863714" y="25718"/>
                  <a:pt x="836558" y="25718"/>
                </a:cubicBezTo>
                <a:close/>
                <a:moveTo>
                  <a:pt x="200954" y="25527"/>
                </a:moveTo>
                <a:lnTo>
                  <a:pt x="200954" y="25908"/>
                </a:lnTo>
                <a:cubicBezTo>
                  <a:pt x="173652" y="25856"/>
                  <a:pt x="151477" y="47945"/>
                  <a:pt x="151424" y="75248"/>
                </a:cubicBezTo>
                <a:cubicBezTo>
                  <a:pt x="151372" y="102550"/>
                  <a:pt x="173462" y="124725"/>
                  <a:pt x="200764" y="124778"/>
                </a:cubicBezTo>
                <a:cubicBezTo>
                  <a:pt x="228063" y="124830"/>
                  <a:pt x="250237" y="102740"/>
                  <a:pt x="250294" y="75438"/>
                </a:cubicBezTo>
                <a:cubicBezTo>
                  <a:pt x="250294" y="75374"/>
                  <a:pt x="250294" y="75311"/>
                  <a:pt x="250294" y="75248"/>
                </a:cubicBezTo>
                <a:cubicBezTo>
                  <a:pt x="250456" y="47946"/>
                  <a:pt x="228444" y="25686"/>
                  <a:pt x="201145" y="25528"/>
                </a:cubicBezTo>
                <a:cubicBezTo>
                  <a:pt x="201078" y="25527"/>
                  <a:pt x="201021" y="25527"/>
                  <a:pt x="200954" y="25527"/>
                </a:cubicBezTo>
                <a:close/>
                <a:moveTo>
                  <a:pt x="437841" y="3429"/>
                </a:moveTo>
                <a:lnTo>
                  <a:pt x="502040" y="3429"/>
                </a:lnTo>
                <a:cubicBezTo>
                  <a:pt x="514623" y="3414"/>
                  <a:pt x="526748" y="8180"/>
                  <a:pt x="535949" y="16764"/>
                </a:cubicBezTo>
                <a:cubicBezTo>
                  <a:pt x="545074" y="25190"/>
                  <a:pt x="550427" y="36928"/>
                  <a:pt x="550808" y="49340"/>
                </a:cubicBezTo>
                <a:cubicBezTo>
                  <a:pt x="551303" y="66268"/>
                  <a:pt x="542883" y="82215"/>
                  <a:pt x="528615" y="91345"/>
                </a:cubicBezTo>
                <a:cubicBezTo>
                  <a:pt x="525881" y="92959"/>
                  <a:pt x="524852" y="96397"/>
                  <a:pt x="526233" y="99251"/>
                </a:cubicBezTo>
                <a:lnTo>
                  <a:pt x="544712" y="138017"/>
                </a:lnTo>
                <a:cubicBezTo>
                  <a:pt x="546188" y="141161"/>
                  <a:pt x="544826" y="144904"/>
                  <a:pt x="541683" y="146377"/>
                </a:cubicBezTo>
                <a:cubicBezTo>
                  <a:pt x="540845" y="146772"/>
                  <a:pt x="539930" y="146974"/>
                  <a:pt x="538997" y="146971"/>
                </a:cubicBezTo>
                <a:lnTo>
                  <a:pt x="525567" y="146971"/>
                </a:lnTo>
                <a:cubicBezTo>
                  <a:pt x="523166" y="146983"/>
                  <a:pt x="520976" y="145611"/>
                  <a:pt x="519947" y="143447"/>
                </a:cubicBezTo>
                <a:lnTo>
                  <a:pt x="500230" y="102203"/>
                </a:lnTo>
                <a:cubicBezTo>
                  <a:pt x="499221" y="100023"/>
                  <a:pt x="497011" y="98643"/>
                  <a:pt x="494611" y="98679"/>
                </a:cubicBezTo>
                <a:lnTo>
                  <a:pt x="463654" y="98679"/>
                </a:lnTo>
                <a:cubicBezTo>
                  <a:pt x="460235" y="98626"/>
                  <a:pt x="457425" y="101355"/>
                  <a:pt x="457368" y="104773"/>
                </a:cubicBezTo>
                <a:cubicBezTo>
                  <a:pt x="457368" y="104838"/>
                  <a:pt x="457368" y="104902"/>
                  <a:pt x="457368" y="104966"/>
                </a:cubicBezTo>
                <a:lnTo>
                  <a:pt x="457368" y="140684"/>
                </a:lnTo>
                <a:cubicBezTo>
                  <a:pt x="457368" y="144156"/>
                  <a:pt x="454558" y="146971"/>
                  <a:pt x="451081" y="146971"/>
                </a:cubicBezTo>
                <a:lnTo>
                  <a:pt x="437841" y="146971"/>
                </a:lnTo>
                <a:cubicBezTo>
                  <a:pt x="434365" y="146971"/>
                  <a:pt x="431555" y="144156"/>
                  <a:pt x="431555" y="140684"/>
                </a:cubicBezTo>
                <a:lnTo>
                  <a:pt x="431555" y="9716"/>
                </a:lnTo>
                <a:cubicBezTo>
                  <a:pt x="431603" y="6265"/>
                  <a:pt x="434393" y="3480"/>
                  <a:pt x="437841" y="3429"/>
                </a:cubicBezTo>
                <a:close/>
                <a:moveTo>
                  <a:pt x="293633" y="3429"/>
                </a:moveTo>
                <a:lnTo>
                  <a:pt x="306777" y="3429"/>
                </a:lnTo>
                <a:cubicBezTo>
                  <a:pt x="310101" y="3631"/>
                  <a:pt x="312692" y="6387"/>
                  <a:pt x="312683" y="9715"/>
                </a:cubicBezTo>
                <a:lnTo>
                  <a:pt x="312683" y="80677"/>
                </a:lnTo>
                <a:cubicBezTo>
                  <a:pt x="311454" y="102842"/>
                  <a:pt x="328427" y="121805"/>
                  <a:pt x="350592" y="123032"/>
                </a:cubicBezTo>
                <a:cubicBezTo>
                  <a:pt x="372757" y="124258"/>
                  <a:pt x="391721" y="107284"/>
                  <a:pt x="392950" y="85118"/>
                </a:cubicBezTo>
                <a:cubicBezTo>
                  <a:pt x="393026" y="83830"/>
                  <a:pt x="393035" y="82538"/>
                  <a:pt x="392978" y="81248"/>
                </a:cubicBezTo>
                <a:lnTo>
                  <a:pt x="392978" y="9715"/>
                </a:lnTo>
                <a:cubicBezTo>
                  <a:pt x="393026" y="6265"/>
                  <a:pt x="395817" y="3480"/>
                  <a:pt x="399265" y="3429"/>
                </a:cubicBezTo>
                <a:lnTo>
                  <a:pt x="412505" y="3429"/>
                </a:lnTo>
                <a:cubicBezTo>
                  <a:pt x="415943" y="3481"/>
                  <a:pt x="418696" y="6281"/>
                  <a:pt x="418696" y="9715"/>
                </a:cubicBezTo>
                <a:lnTo>
                  <a:pt x="418696" y="81153"/>
                </a:lnTo>
                <a:cubicBezTo>
                  <a:pt x="418696" y="108416"/>
                  <a:pt x="402119" y="131807"/>
                  <a:pt x="378496" y="141799"/>
                </a:cubicBezTo>
                <a:lnTo>
                  <a:pt x="353068" y="146933"/>
                </a:lnTo>
                <a:lnTo>
                  <a:pt x="327634" y="141836"/>
                </a:lnTo>
                <a:cubicBezTo>
                  <a:pt x="303998" y="131878"/>
                  <a:pt x="287389" y="108511"/>
                  <a:pt x="287346" y="81248"/>
                </a:cubicBezTo>
                <a:cubicBezTo>
                  <a:pt x="287346" y="81217"/>
                  <a:pt x="287346" y="81184"/>
                  <a:pt x="287346" y="81153"/>
                </a:cubicBezTo>
                <a:lnTo>
                  <a:pt x="287346" y="9715"/>
                </a:lnTo>
                <a:cubicBezTo>
                  <a:pt x="287394" y="6265"/>
                  <a:pt x="290184" y="3480"/>
                  <a:pt x="293633" y="3429"/>
                </a:cubicBezTo>
                <a:close/>
                <a:moveTo>
                  <a:pt x="6264" y="3333"/>
                </a:moveTo>
                <a:lnTo>
                  <a:pt x="18646" y="3333"/>
                </a:lnTo>
                <a:cubicBezTo>
                  <a:pt x="20692" y="3332"/>
                  <a:pt x="22611" y="4327"/>
                  <a:pt x="23790" y="6000"/>
                </a:cubicBezTo>
                <a:lnTo>
                  <a:pt x="61890" y="59817"/>
                </a:lnTo>
                <a:cubicBezTo>
                  <a:pt x="63109" y="61430"/>
                  <a:pt x="65011" y="62381"/>
                  <a:pt x="67033" y="62388"/>
                </a:cubicBezTo>
                <a:cubicBezTo>
                  <a:pt x="69032" y="62397"/>
                  <a:pt x="70913" y="61439"/>
                  <a:pt x="72081" y="59817"/>
                </a:cubicBezTo>
                <a:lnTo>
                  <a:pt x="110181" y="6000"/>
                </a:lnTo>
                <a:cubicBezTo>
                  <a:pt x="111360" y="4327"/>
                  <a:pt x="113279" y="3332"/>
                  <a:pt x="115325" y="3333"/>
                </a:cubicBezTo>
                <a:lnTo>
                  <a:pt x="127707" y="3333"/>
                </a:lnTo>
                <a:cubicBezTo>
                  <a:pt x="131179" y="3293"/>
                  <a:pt x="134026" y="6076"/>
                  <a:pt x="134065" y="9548"/>
                </a:cubicBezTo>
                <a:cubicBezTo>
                  <a:pt x="134082" y="10908"/>
                  <a:pt x="133655" y="12237"/>
                  <a:pt x="132851" y="13335"/>
                </a:cubicBezTo>
                <a:lnTo>
                  <a:pt x="81702" y="83724"/>
                </a:lnTo>
                <a:cubicBezTo>
                  <a:pt x="80555" y="85300"/>
                  <a:pt x="79953" y="87206"/>
                  <a:pt x="79987" y="89154"/>
                </a:cubicBezTo>
                <a:lnTo>
                  <a:pt x="79987" y="140684"/>
                </a:lnTo>
                <a:cubicBezTo>
                  <a:pt x="79987" y="144156"/>
                  <a:pt x="77172" y="146970"/>
                  <a:pt x="73701" y="146970"/>
                </a:cubicBezTo>
                <a:lnTo>
                  <a:pt x="60270" y="146970"/>
                </a:lnTo>
                <a:cubicBezTo>
                  <a:pt x="56798" y="146970"/>
                  <a:pt x="53984" y="144156"/>
                  <a:pt x="53984" y="140684"/>
                </a:cubicBezTo>
                <a:lnTo>
                  <a:pt x="53984" y="89154"/>
                </a:lnTo>
                <a:cubicBezTo>
                  <a:pt x="54018" y="87206"/>
                  <a:pt x="53416" y="85300"/>
                  <a:pt x="52269" y="83724"/>
                </a:cubicBezTo>
                <a:lnTo>
                  <a:pt x="1215" y="13335"/>
                </a:lnTo>
                <a:cubicBezTo>
                  <a:pt x="-836" y="10533"/>
                  <a:pt x="-229" y="6600"/>
                  <a:pt x="2572" y="4549"/>
                </a:cubicBezTo>
                <a:cubicBezTo>
                  <a:pt x="3643" y="3764"/>
                  <a:pt x="4936" y="3338"/>
                  <a:pt x="6264" y="3333"/>
                </a:cubicBezTo>
                <a:close/>
                <a:moveTo>
                  <a:pt x="1154026" y="3238"/>
                </a:moveTo>
                <a:cubicBezTo>
                  <a:pt x="1195269" y="3186"/>
                  <a:pt x="1228740" y="36577"/>
                  <a:pt x="1228797" y="77819"/>
                </a:cubicBezTo>
                <a:cubicBezTo>
                  <a:pt x="1228797" y="77850"/>
                  <a:pt x="1228797" y="77883"/>
                  <a:pt x="1228797" y="77914"/>
                </a:cubicBezTo>
                <a:cubicBezTo>
                  <a:pt x="1228740" y="119097"/>
                  <a:pt x="1195402" y="152485"/>
                  <a:pt x="1154216" y="152590"/>
                </a:cubicBezTo>
                <a:cubicBezTo>
                  <a:pt x="1112973" y="152642"/>
                  <a:pt x="1079502" y="119252"/>
                  <a:pt x="1079445" y="78009"/>
                </a:cubicBezTo>
                <a:cubicBezTo>
                  <a:pt x="1079388" y="36767"/>
                  <a:pt x="1112783" y="3290"/>
                  <a:pt x="1154026" y="3238"/>
                </a:cubicBezTo>
                <a:close/>
                <a:moveTo>
                  <a:pt x="646058" y="2096"/>
                </a:moveTo>
                <a:lnTo>
                  <a:pt x="659774" y="2096"/>
                </a:lnTo>
                <a:cubicBezTo>
                  <a:pt x="663250" y="2096"/>
                  <a:pt x="666060" y="4911"/>
                  <a:pt x="666060" y="8382"/>
                </a:cubicBezTo>
                <a:lnTo>
                  <a:pt x="666060" y="116491"/>
                </a:lnTo>
                <a:cubicBezTo>
                  <a:pt x="666060" y="119963"/>
                  <a:pt x="668870" y="122778"/>
                  <a:pt x="672346" y="122778"/>
                </a:cubicBezTo>
                <a:lnTo>
                  <a:pt x="750166" y="122778"/>
                </a:lnTo>
                <a:cubicBezTo>
                  <a:pt x="753633" y="122778"/>
                  <a:pt x="756452" y="125592"/>
                  <a:pt x="756452" y="129064"/>
                </a:cubicBezTo>
                <a:lnTo>
                  <a:pt x="756452" y="141733"/>
                </a:lnTo>
                <a:cubicBezTo>
                  <a:pt x="756509" y="145151"/>
                  <a:pt x="753776" y="147966"/>
                  <a:pt x="750356" y="148019"/>
                </a:cubicBezTo>
                <a:cubicBezTo>
                  <a:pt x="750290" y="148020"/>
                  <a:pt x="750232" y="148020"/>
                  <a:pt x="750166" y="148019"/>
                </a:cubicBezTo>
                <a:lnTo>
                  <a:pt x="646058" y="148019"/>
                </a:lnTo>
                <a:cubicBezTo>
                  <a:pt x="642581" y="148019"/>
                  <a:pt x="639771" y="145204"/>
                  <a:pt x="639771" y="141733"/>
                </a:cubicBezTo>
                <a:lnTo>
                  <a:pt x="639771" y="8382"/>
                </a:lnTo>
                <a:cubicBezTo>
                  <a:pt x="639819" y="4932"/>
                  <a:pt x="642609" y="2147"/>
                  <a:pt x="646058" y="2096"/>
                </a:cubicBezTo>
                <a:close/>
                <a:moveTo>
                  <a:pt x="995720" y="191"/>
                </a:moveTo>
                <a:cubicBezTo>
                  <a:pt x="1011922" y="355"/>
                  <a:pt x="1027629" y="5769"/>
                  <a:pt x="1040488" y="15621"/>
                </a:cubicBezTo>
                <a:cubicBezTo>
                  <a:pt x="1044298" y="18466"/>
                  <a:pt x="1047831" y="21654"/>
                  <a:pt x="1051060" y="25146"/>
                </a:cubicBezTo>
                <a:cubicBezTo>
                  <a:pt x="1051127" y="25235"/>
                  <a:pt x="1051194" y="25326"/>
                  <a:pt x="1051251" y="25418"/>
                </a:cubicBezTo>
                <a:cubicBezTo>
                  <a:pt x="1053146" y="28264"/>
                  <a:pt x="1052384" y="32107"/>
                  <a:pt x="1049536" y="34004"/>
                </a:cubicBezTo>
                <a:lnTo>
                  <a:pt x="1038964" y="41434"/>
                </a:lnTo>
                <a:cubicBezTo>
                  <a:pt x="1036478" y="43261"/>
                  <a:pt x="1033020" y="42976"/>
                  <a:pt x="1030867" y="40767"/>
                </a:cubicBezTo>
                <a:cubicBezTo>
                  <a:pt x="1029962" y="39830"/>
                  <a:pt x="1029010" y="38939"/>
                  <a:pt x="1028010" y="38100"/>
                </a:cubicBezTo>
                <a:cubicBezTo>
                  <a:pt x="1027753" y="37997"/>
                  <a:pt x="1027524" y="37834"/>
                  <a:pt x="1027343" y="37624"/>
                </a:cubicBezTo>
                <a:cubicBezTo>
                  <a:pt x="1018532" y="30242"/>
                  <a:pt x="1007407" y="26196"/>
                  <a:pt x="995911" y="26194"/>
                </a:cubicBezTo>
                <a:lnTo>
                  <a:pt x="993815" y="26194"/>
                </a:lnTo>
                <a:cubicBezTo>
                  <a:pt x="992672" y="26099"/>
                  <a:pt x="991529" y="26099"/>
                  <a:pt x="990386" y="26194"/>
                </a:cubicBezTo>
                <a:cubicBezTo>
                  <a:pt x="987414" y="26512"/>
                  <a:pt x="984481" y="27118"/>
                  <a:pt x="981623" y="28004"/>
                </a:cubicBezTo>
                <a:cubicBezTo>
                  <a:pt x="964526" y="33101"/>
                  <a:pt x="951524" y="47046"/>
                  <a:pt x="947638" y="64456"/>
                </a:cubicBezTo>
                <a:cubicBezTo>
                  <a:pt x="941704" y="90998"/>
                  <a:pt x="958411" y="117323"/>
                  <a:pt x="984957" y="123254"/>
                </a:cubicBezTo>
                <a:lnTo>
                  <a:pt x="988957" y="124016"/>
                </a:lnTo>
                <a:lnTo>
                  <a:pt x="992291" y="122968"/>
                </a:lnTo>
                <a:lnTo>
                  <a:pt x="1001816" y="122968"/>
                </a:lnTo>
                <a:cubicBezTo>
                  <a:pt x="1004274" y="122753"/>
                  <a:pt x="1006731" y="122403"/>
                  <a:pt x="1009150" y="121920"/>
                </a:cubicBezTo>
                <a:lnTo>
                  <a:pt x="1010484" y="121920"/>
                </a:lnTo>
                <a:lnTo>
                  <a:pt x="1011817" y="121920"/>
                </a:lnTo>
                <a:lnTo>
                  <a:pt x="1017437" y="119920"/>
                </a:lnTo>
                <a:lnTo>
                  <a:pt x="1018580" y="119444"/>
                </a:lnTo>
                <a:lnTo>
                  <a:pt x="1019723" y="118967"/>
                </a:lnTo>
                <a:lnTo>
                  <a:pt x="1020866" y="118396"/>
                </a:lnTo>
                <a:lnTo>
                  <a:pt x="1023438" y="117062"/>
                </a:lnTo>
                <a:lnTo>
                  <a:pt x="1024200" y="116491"/>
                </a:lnTo>
                <a:cubicBezTo>
                  <a:pt x="1031496" y="110931"/>
                  <a:pt x="1037316" y="103671"/>
                  <a:pt x="1041154" y="95345"/>
                </a:cubicBezTo>
                <a:cubicBezTo>
                  <a:pt x="1041764" y="93613"/>
                  <a:pt x="1041393" y="91690"/>
                  <a:pt x="1040202" y="90297"/>
                </a:cubicBezTo>
                <a:cubicBezTo>
                  <a:pt x="1039135" y="89178"/>
                  <a:pt x="1037649" y="88556"/>
                  <a:pt x="1036106" y="88583"/>
                </a:cubicBezTo>
                <a:lnTo>
                  <a:pt x="1008579" y="88583"/>
                </a:lnTo>
                <a:cubicBezTo>
                  <a:pt x="1005102" y="88583"/>
                  <a:pt x="1002292" y="85768"/>
                  <a:pt x="1002292" y="82296"/>
                </a:cubicBezTo>
                <a:lnTo>
                  <a:pt x="1002292" y="69437"/>
                </a:lnTo>
                <a:cubicBezTo>
                  <a:pt x="1002292" y="69373"/>
                  <a:pt x="1002292" y="69310"/>
                  <a:pt x="1002292" y="69245"/>
                </a:cubicBezTo>
                <a:cubicBezTo>
                  <a:pt x="1002350" y="65826"/>
                  <a:pt x="1005159" y="63097"/>
                  <a:pt x="1008579" y="63151"/>
                </a:cubicBezTo>
                <a:lnTo>
                  <a:pt x="1065729" y="63151"/>
                </a:lnTo>
                <a:lnTo>
                  <a:pt x="1066205" y="63151"/>
                </a:lnTo>
                <a:lnTo>
                  <a:pt x="1066777" y="63151"/>
                </a:lnTo>
                <a:cubicBezTo>
                  <a:pt x="1068139" y="64680"/>
                  <a:pt x="1068672" y="66776"/>
                  <a:pt x="1068205" y="68771"/>
                </a:cubicBezTo>
                <a:lnTo>
                  <a:pt x="1068205" y="80391"/>
                </a:lnTo>
                <a:cubicBezTo>
                  <a:pt x="1068244" y="101700"/>
                  <a:pt x="1059119" y="121997"/>
                  <a:pt x="1043155" y="136112"/>
                </a:cubicBezTo>
                <a:lnTo>
                  <a:pt x="1040869" y="138113"/>
                </a:lnTo>
                <a:lnTo>
                  <a:pt x="1039630" y="139065"/>
                </a:lnTo>
                <a:cubicBezTo>
                  <a:pt x="1038878" y="139697"/>
                  <a:pt x="1038087" y="140270"/>
                  <a:pt x="1037249" y="140780"/>
                </a:cubicBezTo>
                <a:lnTo>
                  <a:pt x="1036011" y="141637"/>
                </a:lnTo>
                <a:lnTo>
                  <a:pt x="1033630" y="143161"/>
                </a:lnTo>
                <a:lnTo>
                  <a:pt x="1032391" y="143923"/>
                </a:lnTo>
                <a:lnTo>
                  <a:pt x="1029915" y="145352"/>
                </a:lnTo>
                <a:lnTo>
                  <a:pt x="1029343" y="145352"/>
                </a:lnTo>
                <a:lnTo>
                  <a:pt x="1025343" y="147257"/>
                </a:lnTo>
                <a:lnTo>
                  <a:pt x="1024676" y="147257"/>
                </a:lnTo>
                <a:lnTo>
                  <a:pt x="1022104" y="148209"/>
                </a:lnTo>
                <a:lnTo>
                  <a:pt x="1020866" y="148209"/>
                </a:lnTo>
                <a:lnTo>
                  <a:pt x="1020104" y="148209"/>
                </a:lnTo>
                <a:lnTo>
                  <a:pt x="1018009" y="148971"/>
                </a:lnTo>
                <a:lnTo>
                  <a:pt x="1017151" y="148971"/>
                </a:lnTo>
                <a:lnTo>
                  <a:pt x="1015913" y="148971"/>
                </a:lnTo>
                <a:lnTo>
                  <a:pt x="1015056" y="148971"/>
                </a:lnTo>
                <a:lnTo>
                  <a:pt x="1013151" y="149447"/>
                </a:lnTo>
                <a:lnTo>
                  <a:pt x="1012103" y="149447"/>
                </a:lnTo>
                <a:lnTo>
                  <a:pt x="1010960" y="149447"/>
                </a:lnTo>
                <a:lnTo>
                  <a:pt x="1009912" y="149447"/>
                </a:lnTo>
                <a:lnTo>
                  <a:pt x="1008103" y="149447"/>
                </a:lnTo>
                <a:lnTo>
                  <a:pt x="1006960" y="149447"/>
                </a:lnTo>
                <a:lnTo>
                  <a:pt x="1005817" y="149447"/>
                </a:lnTo>
                <a:lnTo>
                  <a:pt x="1004578" y="149447"/>
                </a:lnTo>
                <a:lnTo>
                  <a:pt x="1002864" y="149447"/>
                </a:lnTo>
                <a:lnTo>
                  <a:pt x="995720" y="149447"/>
                </a:lnTo>
                <a:cubicBezTo>
                  <a:pt x="993939" y="149511"/>
                  <a:pt x="992167" y="149511"/>
                  <a:pt x="990386" y="149447"/>
                </a:cubicBezTo>
                <a:cubicBezTo>
                  <a:pt x="949171" y="147975"/>
                  <a:pt x="916948" y="113368"/>
                  <a:pt x="918425" y="72152"/>
                </a:cubicBezTo>
                <a:cubicBezTo>
                  <a:pt x="919901" y="30936"/>
                  <a:pt x="954505" y="-1282"/>
                  <a:pt x="995720" y="191"/>
                </a:cubicBezTo>
                <a:close/>
                <a:moveTo>
                  <a:pt x="836558" y="191"/>
                </a:moveTo>
                <a:cubicBezTo>
                  <a:pt x="877801" y="191"/>
                  <a:pt x="911234" y="33625"/>
                  <a:pt x="911234" y="74867"/>
                </a:cubicBezTo>
                <a:cubicBezTo>
                  <a:pt x="911234" y="116109"/>
                  <a:pt x="877801" y="149543"/>
                  <a:pt x="836558" y="149543"/>
                </a:cubicBezTo>
                <a:cubicBezTo>
                  <a:pt x="795315" y="149543"/>
                  <a:pt x="761882" y="116109"/>
                  <a:pt x="761882" y="74867"/>
                </a:cubicBezTo>
                <a:cubicBezTo>
                  <a:pt x="761882" y="33625"/>
                  <a:pt x="795315" y="191"/>
                  <a:pt x="836558" y="191"/>
                </a:cubicBezTo>
                <a:close/>
                <a:moveTo>
                  <a:pt x="200954" y="0"/>
                </a:moveTo>
                <a:cubicBezTo>
                  <a:pt x="242302" y="0"/>
                  <a:pt x="275821" y="33518"/>
                  <a:pt x="275821" y="74867"/>
                </a:cubicBezTo>
                <a:cubicBezTo>
                  <a:pt x="275821" y="116215"/>
                  <a:pt x="242302" y="149733"/>
                  <a:pt x="200954" y="149733"/>
                </a:cubicBezTo>
                <a:cubicBezTo>
                  <a:pt x="159606" y="149733"/>
                  <a:pt x="126088" y="116215"/>
                  <a:pt x="126088" y="74867"/>
                </a:cubicBezTo>
                <a:cubicBezTo>
                  <a:pt x="126088" y="33518"/>
                  <a:pt x="159606" y="0"/>
                  <a:pt x="200954" y="0"/>
                </a:cubicBezTo>
                <a:close/>
              </a:path>
            </a:pathLst>
          </a:custGeom>
          <a:solidFill>
            <a:schemeClr val="tx1"/>
          </a:solidFill>
          <a:ln w="9525" cap="flat">
            <a:noFill/>
            <a:miter/>
          </a:ln>
        </p:spPr>
        <p:txBody>
          <a:bodyPr vert="horz" wrap="square" lIns="91440" tIns="45720" rIns="91440" bIns="45720" rtlCol="0" anchor="ctr"/>
          <a:lstStyle/>
          <a:p>
            <a:pPr algn="l">
              <a:lnSpc>
                <a:spcPct val="110000"/>
              </a:lnSpc>
            </a:pPr>
            <a:endParaRPr kumimoji="1" lang="zh-CN" altLang="en-US"/>
          </a:p>
        </p:txBody>
      </p:sp>
      <p:sp>
        <p:nvSpPr>
          <p:cNvPr id="10" name="标题 1"/>
          <p:cNvSpPr txBox="1"/>
          <p:nvPr/>
        </p:nvSpPr>
        <p:spPr>
          <a:xfrm>
            <a:off x="2288609" y="2049818"/>
            <a:ext cx="7614782" cy="2215991"/>
          </a:xfrm>
          <a:prstGeom prst="rect">
            <a:avLst/>
          </a:prstGeom>
          <a:noFill/>
          <a:ln>
            <a:noFill/>
          </a:ln>
        </p:spPr>
        <p:txBody>
          <a:bodyPr vert="horz" wrap="square" lIns="0" tIns="0" rIns="0" bIns="0" rtlCol="0" anchor="ctr"/>
          <a:lstStyle/>
          <a:p>
            <a:pPr algn="ctr">
              <a:lnSpc>
                <a:spcPct val="130000"/>
              </a:lnSpc>
            </a:pPr>
            <a:r>
              <a:rPr kumimoji="1" lang="en-US" altLang="zh-CN" sz="5600">
                <a:ln w="12700">
                  <a:noFill/>
                </a:ln>
                <a:solidFill>
                  <a:srgbClr val="000000">
                    <a:alpha val="100000"/>
                  </a:srgbClr>
                </a:solidFill>
                <a:latin typeface="OPPOSans H" panose="00020600040101010101" charset="-122"/>
                <a:ea typeface="OPPOSans H" panose="00020600040101010101" charset="-122"/>
                <a:cs typeface="OPPOSans H" panose="00020600040101010101" charset="-122"/>
              </a:rPr>
              <a:t>谢谢大家</a:t>
            </a:r>
            <a:endParaRPr kumimoji="1" lang="zh-CN" altLang="en-US"/>
          </a:p>
        </p:txBody>
      </p:sp>
      <p:sp>
        <p:nvSpPr>
          <p:cNvPr id="11" name="标题 1"/>
          <p:cNvSpPr txBox="1"/>
          <p:nvPr/>
        </p:nvSpPr>
        <p:spPr>
          <a:xfrm>
            <a:off x="2179320" y="1513202"/>
            <a:ext cx="7833360" cy="369332"/>
          </a:xfrm>
          <a:prstGeom prst="rect">
            <a:avLst/>
          </a:prstGeom>
          <a:noFill/>
          <a:ln>
            <a:noFill/>
          </a:ln>
        </p:spPr>
        <p:txBody>
          <a:bodyPr vert="horz" wrap="square" lIns="0" tIns="0" rIns="0" bIns="0" rtlCol="0" anchor="t"/>
          <a:lstStyle/>
          <a:p>
            <a:pPr algn="ctr">
              <a:lnSpc>
                <a:spcPct val="100000"/>
              </a:lnSpc>
            </a:pPr>
            <a:r>
              <a:rPr kumimoji="1" lang="en-US" altLang="zh-CN" sz="2400">
                <a:ln w="12700">
                  <a:solidFill>
                    <a:srgbClr val="A3C4AD">
                      <a:alpha val="100000"/>
                    </a:srgbClr>
                  </a:solidFill>
                </a:ln>
                <a:noFill/>
                <a:latin typeface="OPPOSans H" panose="00020600040101010101" charset="-122"/>
                <a:ea typeface="OPPOSans H" panose="00020600040101010101" charset="-122"/>
                <a:cs typeface="OPPOSans H" panose="00020600040101010101" charset="-122"/>
              </a:rPr>
              <a:t>POWERPOINT DESIGN</a:t>
            </a:r>
            <a:endParaRPr kumimoji="1" lang="zh-CN"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12560"/>
            <a:ext cx="12192000" cy="6832878"/>
          </a:xfrm>
          <a:prstGeom prst="rect">
            <a:avLst/>
          </a:prstGeom>
          <a:solidFill>
            <a:schemeClr val="bg1">
              <a:alpha val="8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3" name="图片 2"/>
          <p:cNvPicPr>
            <a:picLocks noChangeAspect="1"/>
          </p:cNvPicPr>
          <p:nvPr/>
        </p:nvPicPr>
        <p:blipFill>
          <a:blip r:embed="rId1">
            <a:alphaModFix amt="100000"/>
          </a:blip>
          <a:srcRect/>
          <a:stretch>
            <a:fillRect/>
          </a:stretch>
        </p:blipFill>
        <p:spPr>
          <a:xfrm>
            <a:off x="0" y="-5287"/>
            <a:ext cx="12192000" cy="6913531"/>
          </a:xfrm>
          <a:prstGeom prst="rect">
            <a:avLst/>
          </a:prstGeom>
          <a:noFill/>
          <a:ln>
            <a:noFill/>
          </a:ln>
        </p:spPr>
      </p:pic>
      <p:sp>
        <p:nvSpPr>
          <p:cNvPr id="4" name="标题 1"/>
          <p:cNvSpPr txBox="1"/>
          <p:nvPr/>
        </p:nvSpPr>
        <p:spPr>
          <a:xfrm>
            <a:off x="0" y="-5288"/>
            <a:ext cx="12192000" cy="6913531"/>
          </a:xfrm>
          <a:prstGeom prst="rect">
            <a:avLst/>
          </a:prstGeom>
          <a:solidFill>
            <a:schemeClr val="bg1">
              <a:alpha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403860" y="335280"/>
            <a:ext cx="11384280" cy="6187440"/>
          </a:xfrm>
          <a:prstGeom prst="rect">
            <a:avLst/>
          </a:prstGeom>
          <a:noFill/>
          <a:ln w="28575" cap="sq">
            <a:solidFill>
              <a:schemeClr val="accent1">
                <a:alpha val="100000"/>
              </a:schemeClr>
            </a:solidFill>
            <a:prstDash val="lgDash"/>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2469873" y="2619985"/>
            <a:ext cx="7252255" cy="1957277"/>
          </a:xfrm>
          <a:prstGeom prst="rect">
            <a:avLst/>
          </a:prstGeom>
          <a:noFill/>
          <a:ln>
            <a:noFill/>
          </a:ln>
        </p:spPr>
        <p:txBody>
          <a:bodyPr vert="horz" wrap="square" lIns="0" tIns="0" rIns="0" bIns="0" rtlCol="0" anchor="t"/>
          <a:lstStyle/>
          <a:p>
            <a:pPr algn="ctr">
              <a:lnSpc>
                <a:spcPct val="130000"/>
              </a:lnSpc>
            </a:pPr>
            <a:r>
              <a:rPr kumimoji="1" lang="en-US" altLang="zh-CN" sz="5400">
                <a:ln w="12700">
                  <a:noFill/>
                </a:ln>
                <a:solidFill>
                  <a:srgbClr val="000000">
                    <a:alpha val="100000"/>
                  </a:srgbClr>
                </a:solidFill>
                <a:latin typeface="OPPOSans H" panose="00020600040101010101" charset="-122"/>
                <a:ea typeface="OPPOSans H" panose="00020600040101010101" charset="-122"/>
                <a:cs typeface="OPPOSans H" panose="00020600040101010101" charset="-122"/>
              </a:rPr>
              <a:t>一、心理疏导方法</a:t>
            </a:r>
            <a:endParaRPr kumimoji="1" lang="zh-CN" altLang="en-US"/>
          </a:p>
        </p:txBody>
      </p:sp>
      <p:pic>
        <p:nvPicPr>
          <p:cNvPr id="8" name="图片 7"/>
          <p:cNvPicPr>
            <a:picLocks noChangeAspect="1"/>
          </p:cNvPicPr>
          <p:nvPr/>
        </p:nvPicPr>
        <p:blipFill>
          <a:blip r:embed="rId2">
            <a:alphaModFix amt="100000"/>
          </a:blip>
          <a:srcRect/>
          <a:stretch>
            <a:fillRect/>
          </a:stretch>
        </p:blipFill>
        <p:spPr>
          <a:xfrm>
            <a:off x="3168790" y="1028700"/>
            <a:ext cx="5854420" cy="1745279"/>
          </a:xfrm>
          <a:prstGeom prst="rect">
            <a:avLst/>
          </a:prstGeom>
          <a:noFill/>
          <a:ln>
            <a:noFill/>
          </a:ln>
        </p:spPr>
      </p:pic>
      <p:sp>
        <p:nvSpPr>
          <p:cNvPr id="9" name="标题 1"/>
          <p:cNvSpPr txBox="1"/>
          <p:nvPr/>
        </p:nvSpPr>
        <p:spPr>
          <a:xfrm>
            <a:off x="5284914" y="335279"/>
            <a:ext cx="1622173" cy="1881077"/>
          </a:xfrm>
          <a:prstGeom prst="rect">
            <a:avLst/>
          </a:prstGeom>
          <a:noFill/>
          <a:ln>
            <a:noFill/>
          </a:ln>
          <a:effectLst/>
        </p:spPr>
        <p:txBody>
          <a:bodyPr vert="horz" wrap="square" lIns="0" tIns="0" rIns="0" bIns="0" rtlCol="0" anchor="b"/>
          <a:lstStyle/>
          <a:p>
            <a:pPr algn="ctr">
              <a:lnSpc>
                <a:spcPct val="100000"/>
              </a:lnSpc>
            </a:pPr>
            <a:r>
              <a:rPr kumimoji="1" lang="en-US" altLang="zh-CN" sz="396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01</a:t>
            </a:r>
            <a:endParaRPr kumimoji="1" lang="zh-CN"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倾听与共情</a:t>
            </a:r>
            <a:endParaRPr lang="zh-CN" altLang="en-US"/>
          </a:p>
        </p:txBody>
      </p:sp>
      <p:sp>
        <p:nvSpPr>
          <p:cNvPr id="3" name="任意多边形: 形状 8"/>
          <p:cNvSpPr>
            <a:spLocks noChangeAspect="1"/>
          </p:cNvSpPr>
          <p:nvPr>
            <p:custDataLst>
              <p:tags r:id="rId2"/>
            </p:custDataLst>
          </p:nvPr>
        </p:nvSpPr>
        <p:spPr>
          <a:xfrm>
            <a:off x="-13319" y="2417575"/>
            <a:ext cx="12205936" cy="4440691"/>
          </a:xfrm>
          <a:custGeom>
            <a:avLst/>
            <a:gdLst>
              <a:gd name="connsiteX0" fmla="*/ 0 w 12205318"/>
              <a:gd name="connsiteY0" fmla="*/ 0 h 4440466"/>
              <a:gd name="connsiteX1" fmla="*/ 1378933 w 12205318"/>
              <a:gd name="connsiteY1" fmla="*/ 0 h 4440466"/>
              <a:gd name="connsiteX2" fmla="*/ 1388136 w 12205318"/>
              <a:gd name="connsiteY2" fmla="*/ 60299 h 4440466"/>
              <a:gd name="connsiteX3" fmla="*/ 2146411 w 12205318"/>
              <a:gd name="connsiteY3" fmla="*/ 678311 h 4440466"/>
              <a:gd name="connsiteX4" fmla="*/ 2904686 w 12205318"/>
              <a:gd name="connsiteY4" fmla="*/ 60299 h 4440466"/>
              <a:gd name="connsiteX5" fmla="*/ 2913889 w 12205318"/>
              <a:gd name="connsiteY5" fmla="*/ 0 h 4440466"/>
              <a:gd name="connsiteX6" fmla="*/ 5341841 w 12205318"/>
              <a:gd name="connsiteY6" fmla="*/ 0 h 4440466"/>
              <a:gd name="connsiteX7" fmla="*/ 5351044 w 12205318"/>
              <a:gd name="connsiteY7" fmla="*/ 60299 h 4440466"/>
              <a:gd name="connsiteX8" fmla="*/ 6109319 w 12205318"/>
              <a:gd name="connsiteY8" fmla="*/ 678311 h 4440466"/>
              <a:gd name="connsiteX9" fmla="*/ 6867594 w 12205318"/>
              <a:gd name="connsiteY9" fmla="*/ 60299 h 4440466"/>
              <a:gd name="connsiteX10" fmla="*/ 6876797 w 12205318"/>
              <a:gd name="connsiteY10" fmla="*/ 0 h 4440466"/>
              <a:gd name="connsiteX11" fmla="*/ 9304749 w 12205318"/>
              <a:gd name="connsiteY11" fmla="*/ 0 h 4440466"/>
              <a:gd name="connsiteX12" fmla="*/ 9313952 w 12205318"/>
              <a:gd name="connsiteY12" fmla="*/ 60299 h 4440466"/>
              <a:gd name="connsiteX13" fmla="*/ 10072227 w 12205318"/>
              <a:gd name="connsiteY13" fmla="*/ 678311 h 4440466"/>
              <a:gd name="connsiteX14" fmla="*/ 10830502 w 12205318"/>
              <a:gd name="connsiteY14" fmla="*/ 60299 h 4440466"/>
              <a:gd name="connsiteX15" fmla="*/ 10839705 w 12205318"/>
              <a:gd name="connsiteY15" fmla="*/ 0 h 4440466"/>
              <a:gd name="connsiteX16" fmla="*/ 12205318 w 12205318"/>
              <a:gd name="connsiteY16" fmla="*/ 0 h 4440466"/>
              <a:gd name="connsiteX17" fmla="*/ 12205318 w 12205318"/>
              <a:gd name="connsiteY17" fmla="*/ 4440466 h 4440466"/>
              <a:gd name="connsiteX18" fmla="*/ 0 w 12205318"/>
              <a:gd name="connsiteY18" fmla="*/ 4440466 h 4440466"/>
              <a:gd name="connsiteX19" fmla="*/ 0 w 12205318"/>
              <a:gd name="connsiteY19" fmla="*/ 0 h 444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205318" h="4440466">
                <a:moveTo>
                  <a:pt x="0" y="0"/>
                </a:moveTo>
                <a:lnTo>
                  <a:pt x="1378933" y="0"/>
                </a:lnTo>
                <a:lnTo>
                  <a:pt x="1388136" y="60299"/>
                </a:lnTo>
                <a:cubicBezTo>
                  <a:pt x="1460309" y="412998"/>
                  <a:pt x="1772377" y="678311"/>
                  <a:pt x="2146411" y="678311"/>
                </a:cubicBezTo>
                <a:cubicBezTo>
                  <a:pt x="2520446" y="678311"/>
                  <a:pt x="2832514" y="412998"/>
                  <a:pt x="2904686" y="60299"/>
                </a:cubicBezTo>
                <a:lnTo>
                  <a:pt x="2913889" y="0"/>
                </a:lnTo>
                <a:lnTo>
                  <a:pt x="5341841" y="0"/>
                </a:lnTo>
                <a:lnTo>
                  <a:pt x="5351044" y="60299"/>
                </a:lnTo>
                <a:cubicBezTo>
                  <a:pt x="5423217" y="412998"/>
                  <a:pt x="5735285" y="678311"/>
                  <a:pt x="6109319" y="678311"/>
                </a:cubicBezTo>
                <a:cubicBezTo>
                  <a:pt x="6483354" y="678311"/>
                  <a:pt x="6795422" y="412998"/>
                  <a:pt x="6867594" y="60299"/>
                </a:cubicBezTo>
                <a:lnTo>
                  <a:pt x="6876797" y="0"/>
                </a:lnTo>
                <a:lnTo>
                  <a:pt x="9304749" y="0"/>
                </a:lnTo>
                <a:lnTo>
                  <a:pt x="9313952" y="60299"/>
                </a:lnTo>
                <a:cubicBezTo>
                  <a:pt x="9386125" y="412998"/>
                  <a:pt x="9698193" y="678311"/>
                  <a:pt x="10072227" y="678311"/>
                </a:cubicBezTo>
                <a:cubicBezTo>
                  <a:pt x="10446261" y="678311"/>
                  <a:pt x="10758329" y="412998"/>
                  <a:pt x="10830502" y="60299"/>
                </a:cubicBezTo>
                <a:lnTo>
                  <a:pt x="10839705" y="0"/>
                </a:lnTo>
                <a:lnTo>
                  <a:pt x="12205318" y="0"/>
                </a:lnTo>
                <a:lnTo>
                  <a:pt x="12205318" y="4440466"/>
                </a:lnTo>
                <a:lnTo>
                  <a:pt x="0" y="4440466"/>
                </a:lnTo>
                <a:lnTo>
                  <a:pt x="0" y="0"/>
                </a:lnTo>
                <a:close/>
              </a:path>
            </a:pathLst>
          </a:custGeom>
          <a:gradFill>
            <a:gsLst>
              <a:gs pos="0">
                <a:schemeClr val="accent1"/>
              </a:gs>
              <a:gs pos="100000">
                <a:schemeClr val="accent1">
                  <a:alpha val="80000"/>
                </a:schemeClr>
              </a:gs>
            </a:gsLst>
            <a:lin ang="14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矩形 3"/>
          <p:cNvSpPr/>
          <p:nvPr>
            <p:custDataLst>
              <p:tags r:id="rId3"/>
            </p:custDataLst>
          </p:nvPr>
        </p:nvSpPr>
        <p:spPr>
          <a:xfrm>
            <a:off x="8405302" y="3864178"/>
            <a:ext cx="3308627" cy="2599572"/>
          </a:xfrm>
          <a:prstGeom prst="rect">
            <a:avLst/>
          </a:prstGeom>
        </p:spPr>
        <p:txBody>
          <a:bodyPr wrap="square" lIns="0" tIns="0" rIns="0" bIns="0" anchor="t" anchorCtr="0">
            <a:noAutofit/>
          </a:bodyPr>
          <a:p>
            <a:pPr algn="just">
              <a:lnSpc>
                <a:spcPct val="140000"/>
              </a:lnSpc>
              <a:spcBef>
                <a:spcPct val="0"/>
              </a:spcBef>
              <a:spcAft>
                <a:spcPct val="0"/>
              </a:spcAft>
            </a:pPr>
            <a:r>
              <a:rPr lang="zh-CN" altLang="en-US" sz="1600">
                <a:solidFill>
                  <a:srgbClr val="FFFFFF"/>
                </a:solidFill>
                <a:latin typeface="+mn-ea"/>
                <a:cs typeface="+mn-ea"/>
                <a:sym typeface="+mn-ea"/>
              </a:rPr>
              <a:t>通过眼神交流、点头等方式表达关注，如咨询中用眼神鼓励对方继续说，让对方感到被重视。
用开放性问题引导对方表达，如问“你当时是怎么想的”，而不是直接给出建议。</a:t>
            </a:r>
            <a:endParaRPr lang="zh-CN" altLang="en-US" sz="1600">
              <a:solidFill>
                <a:srgbClr val="FFFFFF"/>
              </a:solidFill>
              <a:latin typeface="+mn-ea"/>
              <a:cs typeface="+mn-ea"/>
              <a:sym typeface="+mn-ea"/>
            </a:endParaRPr>
          </a:p>
        </p:txBody>
      </p:sp>
      <p:sp>
        <p:nvSpPr>
          <p:cNvPr id="5" name="矩形 4"/>
          <p:cNvSpPr/>
          <p:nvPr>
            <p:custDataLst>
              <p:tags r:id="rId4"/>
            </p:custDataLst>
          </p:nvPr>
        </p:nvSpPr>
        <p:spPr>
          <a:xfrm>
            <a:off x="8405302" y="3217080"/>
            <a:ext cx="3308627" cy="581086"/>
          </a:xfrm>
          <a:prstGeom prst="rect">
            <a:avLst/>
          </a:prstGeom>
        </p:spPr>
        <p:txBody>
          <a:bodyPr wrap="square" anchor="b" anchorCtr="0">
            <a:noAutofit/>
          </a:bodyPr>
          <a:p>
            <a:pPr algn="ctr">
              <a:spcBef>
                <a:spcPct val="0"/>
              </a:spcBef>
              <a:spcAft>
                <a:spcPct val="0"/>
              </a:spcAft>
            </a:pPr>
            <a:r>
              <a:rPr lang="zh-CN" altLang="en-US" sz="2400" b="1">
                <a:solidFill>
                  <a:srgbClr val="FFFFFF"/>
                </a:solidFill>
                <a:latin typeface="+mn-ea"/>
                <a:cs typeface="+mn-ea"/>
              </a:rPr>
              <a:t>倾听与共情的技巧</a:t>
            </a:r>
            <a:endParaRPr lang="zh-CN" altLang="en-US" sz="2400" b="1">
              <a:solidFill>
                <a:srgbClr val="FFFFFF"/>
              </a:solidFill>
              <a:latin typeface="+mn-ea"/>
              <a:cs typeface="+mn-ea"/>
            </a:endParaRPr>
          </a:p>
        </p:txBody>
      </p:sp>
      <p:sp>
        <p:nvSpPr>
          <p:cNvPr id="16" name="椭圆 15"/>
          <p:cNvSpPr>
            <a:spLocks noChangeAspect="1"/>
          </p:cNvSpPr>
          <p:nvPr>
            <p:custDataLst>
              <p:tags r:id="rId5"/>
            </p:custDataLst>
          </p:nvPr>
        </p:nvSpPr>
        <p:spPr>
          <a:xfrm>
            <a:off x="9501368" y="1751426"/>
            <a:ext cx="1116056" cy="1116056"/>
          </a:xfrm>
          <a:prstGeom prst="ellipse">
            <a:avLst/>
          </a:prstGeom>
          <a:noFill/>
          <a:ln w="31750">
            <a:solidFill>
              <a:schemeClr val="accent1">
                <a:alpha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7" name="矩形 16"/>
          <p:cNvSpPr/>
          <p:nvPr>
            <p:custDataLst>
              <p:tags r:id="rId6"/>
            </p:custDataLst>
          </p:nvPr>
        </p:nvSpPr>
        <p:spPr>
          <a:xfrm>
            <a:off x="478831" y="3864178"/>
            <a:ext cx="3308627" cy="2599572"/>
          </a:xfrm>
          <a:prstGeom prst="rect">
            <a:avLst/>
          </a:prstGeom>
        </p:spPr>
        <p:txBody>
          <a:bodyPr wrap="square" lIns="0" tIns="0" rIns="0" bIns="0" anchor="t" anchorCtr="0">
            <a:noAutofit/>
          </a:bodyPr>
          <a:p>
            <a:pPr algn="just">
              <a:lnSpc>
                <a:spcPct val="140000"/>
              </a:lnSpc>
              <a:spcBef>
                <a:spcPct val="0"/>
              </a:spcBef>
              <a:spcAft>
                <a:spcPct val="0"/>
              </a:spcAft>
            </a:pPr>
            <a:r>
              <a:rPr lang="zh-CN" altLang="en-US" sz="1600">
                <a:solidFill>
                  <a:srgbClr val="FFFFFF"/>
                </a:solidFill>
                <a:latin typeface="+mn-ea"/>
                <a:cs typeface="+mn-ea"/>
              </a:rPr>
              <a:t>倾听是心理疏导的基础，能让个体感受到被尊重和理解，如在咨询中专注倾听，让对方倾诉内心烦恼。
良好的倾听能建立信任关系，使个体更愿意分享内心想法，像朋友耐心倾听，让倾诉者感到温暖。</a:t>
            </a:r>
            <a:endParaRPr lang="zh-CN" altLang="en-US" sz="1600">
              <a:solidFill>
                <a:srgbClr val="FFFFFF"/>
              </a:solidFill>
              <a:latin typeface="+mn-ea"/>
              <a:cs typeface="+mn-ea"/>
            </a:endParaRPr>
          </a:p>
        </p:txBody>
      </p:sp>
      <p:sp>
        <p:nvSpPr>
          <p:cNvPr id="18" name="矩形 17"/>
          <p:cNvSpPr/>
          <p:nvPr>
            <p:custDataLst>
              <p:tags r:id="rId7"/>
            </p:custDataLst>
          </p:nvPr>
        </p:nvSpPr>
        <p:spPr>
          <a:xfrm>
            <a:off x="478831" y="3217080"/>
            <a:ext cx="3308627" cy="581086"/>
          </a:xfrm>
          <a:prstGeom prst="rect">
            <a:avLst/>
          </a:prstGeom>
        </p:spPr>
        <p:txBody>
          <a:bodyPr wrap="square" anchor="b" anchorCtr="0">
            <a:noAutofit/>
          </a:bodyPr>
          <a:p>
            <a:pPr algn="ctr">
              <a:spcBef>
                <a:spcPct val="0"/>
              </a:spcBef>
              <a:spcAft>
                <a:spcPct val="0"/>
              </a:spcAft>
            </a:pPr>
            <a:r>
              <a:rPr lang="zh-CN" altLang="en-US" sz="2400" b="1">
                <a:solidFill>
                  <a:srgbClr val="FFFFFF"/>
                </a:solidFill>
                <a:latin typeface="+mn-ea"/>
                <a:cs typeface="+mn-ea"/>
              </a:rPr>
              <a:t>倾听的重要性</a:t>
            </a:r>
            <a:endParaRPr lang="zh-CN" altLang="en-US" sz="2400" b="1">
              <a:solidFill>
                <a:srgbClr val="FFFFFF"/>
              </a:solidFill>
              <a:latin typeface="+mn-ea"/>
              <a:cs typeface="+mn-ea"/>
            </a:endParaRPr>
          </a:p>
        </p:txBody>
      </p:sp>
      <p:sp>
        <p:nvSpPr>
          <p:cNvPr id="19" name="椭圆 18"/>
          <p:cNvSpPr>
            <a:spLocks noChangeAspect="1"/>
          </p:cNvSpPr>
          <p:nvPr>
            <p:custDataLst>
              <p:tags r:id="rId8"/>
            </p:custDataLst>
          </p:nvPr>
        </p:nvSpPr>
        <p:spPr>
          <a:xfrm>
            <a:off x="1574896" y="1751426"/>
            <a:ext cx="1116056" cy="1116056"/>
          </a:xfrm>
          <a:prstGeom prst="ellipse">
            <a:avLst/>
          </a:prstGeom>
          <a:noFill/>
          <a:ln w="31750">
            <a:solidFill>
              <a:schemeClr val="accent1">
                <a:alpha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矩形 19"/>
          <p:cNvSpPr/>
          <p:nvPr>
            <p:custDataLst>
              <p:tags r:id="rId9"/>
            </p:custDataLst>
          </p:nvPr>
        </p:nvSpPr>
        <p:spPr>
          <a:xfrm>
            <a:off x="4442067" y="3864178"/>
            <a:ext cx="3308627" cy="2599572"/>
          </a:xfrm>
          <a:prstGeom prst="rect">
            <a:avLst/>
          </a:prstGeom>
        </p:spPr>
        <p:txBody>
          <a:bodyPr wrap="square" lIns="0" tIns="0" rIns="0" bIns="0" anchor="t" anchorCtr="0">
            <a:noAutofit/>
          </a:bodyPr>
          <a:p>
            <a:pPr algn="just">
              <a:lnSpc>
                <a:spcPct val="140000"/>
              </a:lnSpc>
              <a:spcBef>
                <a:spcPct val="0"/>
              </a:spcBef>
              <a:spcAft>
                <a:spcPct val="0"/>
              </a:spcAft>
            </a:pPr>
            <a:r>
              <a:rPr lang="zh-CN" altLang="en-US" sz="1600">
                <a:solidFill>
                  <a:srgbClr val="FFFFFF"/>
                </a:solidFill>
                <a:latin typeface="+mn-ea"/>
                <a:cs typeface="+mn-ea"/>
              </a:rPr>
              <a:t>共情能帮助疏导者理解个体情绪，给予恰当回应，如看到他人失落，表达“我能理解你此刻的难过”。
共情让个体感受到被接纳，增强心理安全感，像在悲伤时得到共情，内心痛苦得以缓解。</a:t>
            </a:r>
            <a:endParaRPr lang="zh-CN" altLang="en-US" sz="1600">
              <a:solidFill>
                <a:srgbClr val="FFFFFF"/>
              </a:solidFill>
              <a:latin typeface="+mn-ea"/>
              <a:cs typeface="+mn-ea"/>
            </a:endParaRPr>
          </a:p>
        </p:txBody>
      </p:sp>
      <p:sp>
        <p:nvSpPr>
          <p:cNvPr id="21" name="矩形 20"/>
          <p:cNvSpPr/>
          <p:nvPr>
            <p:custDataLst>
              <p:tags r:id="rId10"/>
            </p:custDataLst>
          </p:nvPr>
        </p:nvSpPr>
        <p:spPr>
          <a:xfrm>
            <a:off x="4442067" y="3217080"/>
            <a:ext cx="3308627" cy="581086"/>
          </a:xfrm>
          <a:prstGeom prst="rect">
            <a:avLst/>
          </a:prstGeom>
        </p:spPr>
        <p:txBody>
          <a:bodyPr wrap="square" anchor="b" anchorCtr="0">
            <a:noAutofit/>
          </a:bodyPr>
          <a:p>
            <a:pPr algn="ctr">
              <a:spcBef>
                <a:spcPct val="0"/>
              </a:spcBef>
              <a:spcAft>
                <a:spcPct val="0"/>
              </a:spcAft>
            </a:pPr>
            <a:r>
              <a:rPr lang="zh-CN" altLang="en-US" sz="2400" b="1">
                <a:solidFill>
                  <a:srgbClr val="FFFFFF"/>
                </a:solidFill>
                <a:latin typeface="+mn-ea"/>
                <a:cs typeface="+mn-ea"/>
              </a:rPr>
              <a:t>共情的力量</a:t>
            </a:r>
            <a:endParaRPr lang="zh-CN" altLang="en-US" sz="2400" b="1">
              <a:solidFill>
                <a:srgbClr val="FFFFFF"/>
              </a:solidFill>
              <a:latin typeface="+mn-ea"/>
              <a:cs typeface="+mn-ea"/>
            </a:endParaRPr>
          </a:p>
        </p:txBody>
      </p:sp>
      <p:pic>
        <p:nvPicPr>
          <p:cNvPr id="22" name="图片 3" descr="343439383331313b343532303031393bd2b5bca8b9dcc0ed"/>
          <p:cNvPicPr>
            <a:picLocks noChangeAspect="1"/>
          </p:cNvPicPr>
          <p:nvPr>
            <p:custDataLst>
              <p:tags r:id="rId11"/>
            </p:custDataLst>
          </p:nvPr>
        </p:nvPicPr>
        <p:blipFill>
          <a:blip r:embed="rId12">
            <a:extLst>
              <a:ext uri="{96DAC541-7B7A-43D3-8B79-37D633B846F1}">
                <asvg:svgBlip xmlns:asvg="http://schemas.microsoft.com/office/drawing/2016/SVG/main" r:embed="rId13"/>
              </a:ext>
            </a:extLst>
          </a:blip>
          <a:stretch>
            <a:fillRect/>
          </a:stretch>
        </p:blipFill>
        <p:spPr>
          <a:xfrm>
            <a:off x="1934960" y="2111489"/>
            <a:ext cx="396020" cy="396020"/>
          </a:xfrm>
          <a:prstGeom prst="rect">
            <a:avLst/>
          </a:prstGeom>
        </p:spPr>
      </p:pic>
      <p:sp>
        <p:nvSpPr>
          <p:cNvPr id="23" name="椭圆 22"/>
          <p:cNvSpPr>
            <a:spLocks noChangeAspect="1"/>
          </p:cNvSpPr>
          <p:nvPr>
            <p:custDataLst>
              <p:tags r:id="rId14"/>
            </p:custDataLst>
          </p:nvPr>
        </p:nvSpPr>
        <p:spPr>
          <a:xfrm>
            <a:off x="5538132" y="1751426"/>
            <a:ext cx="1116056" cy="1116056"/>
          </a:xfrm>
          <a:prstGeom prst="ellipse">
            <a:avLst/>
          </a:prstGeom>
          <a:noFill/>
          <a:ln w="31750">
            <a:solidFill>
              <a:schemeClr val="accent1">
                <a:alpha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4" name="图片 4" descr="343439383331313b343532303032303bb8f6c8cbd0c5cfa2"/>
          <p:cNvPicPr>
            <a:picLocks noChangeAspect="1"/>
          </p:cNvPicPr>
          <p:nvPr>
            <p:custDataLst>
              <p:tags r:id="rId15"/>
            </p:custDataLst>
          </p:nvPr>
        </p:nvPicPr>
        <p:blipFill>
          <a:blip r:embed="rId16">
            <a:extLst>
              <a:ext uri="{96DAC541-7B7A-43D3-8B79-37D633B846F1}">
                <asvg:svgBlip xmlns:asvg="http://schemas.microsoft.com/office/drawing/2016/SVG/main" r:embed="rId17"/>
              </a:ext>
            </a:extLst>
          </a:blip>
          <a:stretch>
            <a:fillRect/>
          </a:stretch>
        </p:blipFill>
        <p:spPr>
          <a:xfrm>
            <a:off x="5898195" y="2111489"/>
            <a:ext cx="396020" cy="396020"/>
          </a:xfrm>
          <a:prstGeom prst="rect">
            <a:avLst/>
          </a:prstGeom>
        </p:spPr>
      </p:pic>
      <p:pic>
        <p:nvPicPr>
          <p:cNvPr id="25" name="图片 11" descr="343435383038363b343532323339353bb6d4bbb0b9b5cda8"/>
          <p:cNvPicPr>
            <a:picLocks noChangeAspect="1"/>
          </p:cNvPicPr>
          <p:nvPr>
            <p:custDataLst>
              <p:tags r:id="rId18"/>
            </p:custDataLst>
          </p:nvPr>
        </p:nvPicPr>
        <p:blipFill>
          <a:blip r:embed="rId19">
            <a:extLst>
              <a:ext uri="{96DAC541-7B7A-43D3-8B79-37D633B846F1}">
                <asvg:svgBlip xmlns:asvg="http://schemas.microsoft.com/office/drawing/2016/SVG/main" r:embed="rId20"/>
              </a:ext>
            </a:extLst>
          </a:blip>
          <a:stretch>
            <a:fillRect/>
          </a:stretch>
        </p:blipFill>
        <p:spPr>
          <a:xfrm>
            <a:off x="9861431" y="2111489"/>
            <a:ext cx="396020" cy="396020"/>
          </a:xfrm>
          <a:prstGeom prst="rect">
            <a:avLst/>
          </a:prstGeom>
        </p:spPr>
      </p:pic>
    </p:spTree>
    <p:custDataLst>
      <p:tags r:id="rId2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1"/>
            </p:custDataLst>
          </p:nvPr>
        </p:nvSpPr>
        <p:spPr/>
        <p:txBody>
          <a:bodyPr/>
          <a:lstStyle/>
          <a:p>
            <a:r>
              <a:rPr lang="zh-CN" altLang="en-US"/>
              <a:t>情绪宣泄</a:t>
            </a:r>
            <a:endParaRPr lang="zh-CN" altLang="en-US"/>
          </a:p>
        </p:txBody>
      </p:sp>
      <p:pic>
        <p:nvPicPr>
          <p:cNvPr id="4" name="图片 3" descr="border"/>
          <p:cNvPicPr>
            <a:picLocks noChangeAspect="1"/>
          </p:cNvPicPr>
          <p:nvPr>
            <p:custDataLst>
              <p:tags r:id="rId2"/>
            </p:custDataLst>
          </p:nvPr>
        </p:nvPicPr>
        <p:blipFill>
          <a:blip r:embed="rId3"/>
          <a:stretch>
            <a:fillRect/>
          </a:stretch>
        </p:blipFill>
        <p:spPr>
          <a:xfrm>
            <a:off x="6978015" y="1933575"/>
            <a:ext cx="4368165" cy="3615055"/>
          </a:xfrm>
          <a:prstGeom prst="rect">
            <a:avLst/>
          </a:prstGeom>
        </p:spPr>
      </p:pic>
      <p:pic>
        <p:nvPicPr>
          <p:cNvPr id="5" name="图片 4" descr="D:/图/截图20240920175628.png截图20240920175628"/>
          <p:cNvPicPr>
            <a:picLocks noChangeAspect="1"/>
          </p:cNvPicPr>
          <p:nvPr>
            <p:custDataLst>
              <p:tags r:id="rId4"/>
            </p:custDataLst>
          </p:nvPr>
        </p:nvPicPr>
        <p:blipFill>
          <a:blip r:embed="rId5"/>
          <a:srcRect t="167" b="167"/>
          <a:stretch>
            <a:fillRect/>
          </a:stretch>
        </p:blipFill>
        <p:spPr>
          <a:xfrm>
            <a:off x="7132955" y="2072640"/>
            <a:ext cx="4052570" cy="2261870"/>
          </a:xfrm>
          <a:custGeom>
            <a:avLst/>
            <a:gdLst/>
            <a:ahLst/>
            <a:cxnLst>
              <a:cxn ang="3">
                <a:pos x="hc" y="t"/>
              </a:cxn>
              <a:cxn ang="cd2">
                <a:pos x="l" y="vc"/>
              </a:cxn>
              <a:cxn ang="cd4">
                <a:pos x="hc" y="b"/>
              </a:cxn>
              <a:cxn ang="0">
                <a:pos x="r" y="vc"/>
              </a:cxn>
            </a:cxnLst>
            <a:rect l="l" t="t" r="r" b="b"/>
            <a:pathLst>
              <a:path w="8003" h="4465">
                <a:moveTo>
                  <a:pt x="0" y="0"/>
                </a:moveTo>
                <a:lnTo>
                  <a:pt x="8003" y="0"/>
                </a:lnTo>
                <a:lnTo>
                  <a:pt x="8003" y="4465"/>
                </a:lnTo>
                <a:lnTo>
                  <a:pt x="0" y="4465"/>
                </a:lnTo>
                <a:lnTo>
                  <a:pt x="0" y="0"/>
                </a:lnTo>
                <a:close/>
              </a:path>
            </a:pathLst>
          </a:custGeom>
          <a:solidFill>
            <a:srgbClr val="FFFFFF"/>
          </a:solidFill>
          <a:ln>
            <a:solidFill>
              <a:schemeClr val="accent1">
                <a:alpha val="20000"/>
              </a:schemeClr>
            </a:solidFill>
          </a:ln>
        </p:spPr>
      </p:pic>
      <p:pic>
        <p:nvPicPr>
          <p:cNvPr id="216" name="图片 215" descr="border"/>
          <p:cNvPicPr>
            <a:picLocks noChangeAspect="1"/>
          </p:cNvPicPr>
          <p:nvPr>
            <p:custDataLst>
              <p:tags r:id="rId6"/>
            </p:custDataLst>
          </p:nvPr>
        </p:nvPicPr>
        <p:blipFill>
          <a:blip r:embed="rId7"/>
          <a:stretch>
            <a:fillRect/>
          </a:stretch>
        </p:blipFill>
        <p:spPr>
          <a:xfrm>
            <a:off x="10686415" y="4166235"/>
            <a:ext cx="767080" cy="1549400"/>
          </a:xfrm>
          <a:prstGeom prst="rect">
            <a:avLst/>
          </a:prstGeom>
        </p:spPr>
      </p:pic>
      <p:pic>
        <p:nvPicPr>
          <p:cNvPr id="217" name="图片 216" descr="D:/图/截图20240920175847.png截图20240920175847"/>
          <p:cNvPicPr>
            <a:picLocks noChangeAspect="1"/>
          </p:cNvPicPr>
          <p:nvPr>
            <p:custDataLst>
              <p:tags r:id="rId8"/>
            </p:custDataLst>
          </p:nvPr>
        </p:nvPicPr>
        <p:blipFill>
          <a:blip r:embed="rId9"/>
          <a:srcRect l="37002" r="37002"/>
          <a:stretch>
            <a:fillRect/>
          </a:stretch>
        </p:blipFill>
        <p:spPr>
          <a:xfrm>
            <a:off x="10723880" y="4196715"/>
            <a:ext cx="692150" cy="1490980"/>
          </a:xfrm>
          <a:custGeom>
            <a:avLst/>
            <a:gdLst/>
            <a:ahLst/>
            <a:cxnLst>
              <a:cxn ang="3">
                <a:pos x="hc" y="t"/>
              </a:cxn>
              <a:cxn ang="cd2">
                <a:pos x="l" y="vc"/>
              </a:cxn>
              <a:cxn ang="cd4">
                <a:pos x="hc" y="b"/>
              </a:cxn>
              <a:cxn ang="0">
                <a:pos x="r" y="vc"/>
              </a:cxn>
            </a:cxnLst>
            <a:rect l="l" t="t" r="r" b="b"/>
            <a:pathLst>
              <a:path w="6683" h="14398">
                <a:moveTo>
                  <a:pt x="2685" y="261"/>
                </a:moveTo>
                <a:cubicBezTo>
                  <a:pt x="2531" y="261"/>
                  <a:pt x="2407" y="386"/>
                  <a:pt x="2407" y="540"/>
                </a:cubicBezTo>
                <a:cubicBezTo>
                  <a:pt x="2407" y="694"/>
                  <a:pt x="2531" y="819"/>
                  <a:pt x="2685" y="819"/>
                </a:cubicBezTo>
                <a:lnTo>
                  <a:pt x="4015" y="819"/>
                </a:lnTo>
                <a:cubicBezTo>
                  <a:pt x="4168" y="819"/>
                  <a:pt x="4293" y="694"/>
                  <a:pt x="4293" y="540"/>
                </a:cubicBezTo>
                <a:cubicBezTo>
                  <a:pt x="4293" y="386"/>
                  <a:pt x="4168" y="261"/>
                  <a:pt x="4015" y="261"/>
                </a:cubicBezTo>
                <a:lnTo>
                  <a:pt x="2685" y="261"/>
                </a:lnTo>
                <a:close/>
                <a:moveTo>
                  <a:pt x="859" y="0"/>
                </a:moveTo>
                <a:lnTo>
                  <a:pt x="5825" y="0"/>
                </a:lnTo>
                <a:cubicBezTo>
                  <a:pt x="6299" y="0"/>
                  <a:pt x="6683" y="386"/>
                  <a:pt x="6683" y="861"/>
                </a:cubicBezTo>
                <a:lnTo>
                  <a:pt x="6683" y="13537"/>
                </a:lnTo>
                <a:cubicBezTo>
                  <a:pt x="6683" y="14012"/>
                  <a:pt x="6299" y="14398"/>
                  <a:pt x="5825" y="14398"/>
                </a:cubicBezTo>
                <a:lnTo>
                  <a:pt x="859" y="14398"/>
                </a:lnTo>
                <a:cubicBezTo>
                  <a:pt x="384" y="14398"/>
                  <a:pt x="0" y="14012"/>
                  <a:pt x="0" y="13537"/>
                </a:cubicBezTo>
                <a:lnTo>
                  <a:pt x="0" y="861"/>
                </a:lnTo>
                <a:cubicBezTo>
                  <a:pt x="0" y="386"/>
                  <a:pt x="384" y="0"/>
                  <a:pt x="859" y="0"/>
                </a:cubicBezTo>
                <a:close/>
              </a:path>
            </a:pathLst>
          </a:custGeom>
          <a:solidFill>
            <a:srgbClr val="FFFFFF"/>
          </a:solidFill>
          <a:ln>
            <a:solidFill>
              <a:schemeClr val="accent1">
                <a:alpha val="20000"/>
              </a:schemeClr>
            </a:solidFill>
          </a:ln>
        </p:spPr>
      </p:pic>
      <p:pic>
        <p:nvPicPr>
          <p:cNvPr id="7" name="图片 6" descr="border"/>
          <p:cNvPicPr>
            <a:picLocks noChangeAspect="1"/>
          </p:cNvPicPr>
          <p:nvPr>
            <p:custDataLst>
              <p:tags r:id="rId10"/>
            </p:custDataLst>
          </p:nvPr>
        </p:nvPicPr>
        <p:blipFill>
          <a:blip r:embed="rId11"/>
          <a:stretch>
            <a:fillRect/>
          </a:stretch>
        </p:blipFill>
        <p:spPr>
          <a:xfrm>
            <a:off x="5643245" y="3989070"/>
            <a:ext cx="3171825" cy="1714500"/>
          </a:xfrm>
          <a:prstGeom prst="rect">
            <a:avLst/>
          </a:prstGeom>
        </p:spPr>
      </p:pic>
      <p:pic>
        <p:nvPicPr>
          <p:cNvPr id="8" name="图片 7" descr="D:/图/截图20240920175749.png截图20240920175749"/>
          <p:cNvPicPr>
            <a:picLocks noChangeAspect="1"/>
          </p:cNvPicPr>
          <p:nvPr>
            <p:custDataLst>
              <p:tags r:id="rId12"/>
            </p:custDataLst>
          </p:nvPr>
        </p:nvPicPr>
        <p:blipFill>
          <a:blip r:embed="rId13"/>
          <a:srcRect l="4259" r="4259"/>
          <a:stretch>
            <a:fillRect/>
          </a:stretch>
        </p:blipFill>
        <p:spPr>
          <a:xfrm>
            <a:off x="6010275" y="4063365"/>
            <a:ext cx="2437765" cy="1492250"/>
          </a:xfrm>
          <a:custGeom>
            <a:avLst/>
            <a:gdLst/>
            <a:ahLst/>
            <a:cxnLst>
              <a:cxn ang="3">
                <a:pos x="hc" y="t"/>
              </a:cxn>
              <a:cxn ang="cd2">
                <a:pos x="l" y="vc"/>
              </a:cxn>
              <a:cxn ang="cd4">
                <a:pos x="hc" y="b"/>
              </a:cxn>
              <a:cxn ang="0">
                <a:pos x="r" y="vc"/>
              </a:cxn>
            </a:cxnLst>
            <a:rect l="l" t="t" r="r" b="b"/>
            <a:pathLst>
              <a:path w="11775" h="7200">
                <a:moveTo>
                  <a:pt x="0" y="0"/>
                </a:moveTo>
                <a:lnTo>
                  <a:pt x="11775" y="0"/>
                </a:lnTo>
                <a:lnTo>
                  <a:pt x="11775" y="7200"/>
                </a:lnTo>
                <a:lnTo>
                  <a:pt x="0" y="7200"/>
                </a:lnTo>
                <a:lnTo>
                  <a:pt x="0" y="0"/>
                </a:lnTo>
                <a:close/>
              </a:path>
            </a:pathLst>
          </a:custGeom>
          <a:solidFill>
            <a:srgbClr val="FFFFFF"/>
          </a:solidFill>
          <a:ln w="9525">
            <a:solidFill>
              <a:schemeClr val="accent1">
                <a:alpha val="20000"/>
              </a:schemeClr>
            </a:solidFill>
          </a:ln>
        </p:spPr>
      </p:pic>
      <p:sp>
        <p:nvSpPr>
          <p:cNvPr id="10" name="矩形 9"/>
          <p:cNvSpPr/>
          <p:nvPr>
            <p:custDataLst>
              <p:tags r:id="rId14"/>
            </p:custDataLst>
          </p:nvPr>
        </p:nvSpPr>
        <p:spPr>
          <a:xfrm>
            <a:off x="779145" y="3997062"/>
            <a:ext cx="4467860" cy="970915"/>
          </a:xfrm>
          <a:prstGeom prst="rect">
            <a:avLst/>
          </a:prstGeom>
          <a:noFill/>
        </p:spPr>
        <p:txBody>
          <a:bodyPr wrap="square" lIns="0" tIns="0" rIns="0" bIns="0" rtlCol="0" anchor="t" anchorCtr="0">
            <a:noAutofit/>
          </a:bodyPr>
          <a:p>
            <a:pPr>
              <a:lnSpc>
                <a:spcPct val="150000"/>
              </a:lnSpc>
              <a:spcBef>
                <a:spcPct val="0"/>
              </a:spcBef>
              <a:spcAft>
                <a:spcPct val="0"/>
              </a:spcAft>
            </a:pPr>
            <a:r>
              <a:rPr lang="zh-CN" altLang="en-US" sz="1100" kern="0" dirty="0">
                <a:ln>
                  <a:noFill/>
                  <a:prstDash val="sysDot"/>
                </a:ln>
                <a:solidFill>
                  <a:schemeClr val="tx1">
                    <a:lumMod val="85000"/>
                    <a:lumOff val="15000"/>
                  </a:schemeClr>
                </a:solidFill>
                <a:latin typeface="+mn-ea"/>
                <a:sym typeface="+mn-ea"/>
              </a:rPr>
              <a:t>深呼吸能调节生理反应，缓解紧张，如在焦虑时深呼吸，让身体放松。
冥想可帮助个体专注当下，放松身心，如每天冥想10分钟，减轻压力。</a:t>
            </a:r>
            <a:endParaRPr lang="zh-CN" altLang="en-US" sz="1100" kern="0" dirty="0">
              <a:ln>
                <a:noFill/>
                <a:prstDash val="sysDot"/>
              </a:ln>
              <a:solidFill>
                <a:schemeClr val="tx1">
                  <a:lumMod val="85000"/>
                  <a:lumOff val="15000"/>
                </a:schemeClr>
              </a:solidFill>
              <a:latin typeface="+mn-ea"/>
              <a:sym typeface="+mn-ea"/>
            </a:endParaRPr>
          </a:p>
        </p:txBody>
      </p:sp>
      <p:sp>
        <p:nvSpPr>
          <p:cNvPr id="11" name="矩形 10"/>
          <p:cNvSpPr/>
          <p:nvPr>
            <p:custDataLst>
              <p:tags r:id="rId15"/>
            </p:custDataLst>
          </p:nvPr>
        </p:nvSpPr>
        <p:spPr>
          <a:xfrm>
            <a:off x="779780" y="3490967"/>
            <a:ext cx="4467860" cy="461010"/>
          </a:xfrm>
          <a:prstGeom prst="rect">
            <a:avLst/>
          </a:prstGeom>
          <a:noFill/>
        </p:spPr>
        <p:txBody>
          <a:bodyPr wrap="square" lIns="0" tIns="0" rIns="0" bIns="0" rtlCol="0" anchor="b">
            <a:noAutofit/>
          </a:bodyPr>
          <a:p>
            <a:pPr>
              <a:spcBef>
                <a:spcPct val="0"/>
              </a:spcBef>
              <a:spcAft>
                <a:spcPct val="0"/>
              </a:spcAft>
            </a:pPr>
            <a:r>
              <a:rPr lang="zh-CN" altLang="en-US" b="1" dirty="0">
                <a:solidFill>
                  <a:schemeClr val="accent1"/>
                </a:solidFill>
                <a:latin typeface="+mn-ea"/>
                <a:cs typeface="+mn-ea"/>
              </a:rPr>
              <a:t>放松训练的方法</a:t>
            </a:r>
            <a:endParaRPr lang="zh-CN" altLang="en-US" b="1" dirty="0">
              <a:solidFill>
                <a:schemeClr val="accent1"/>
              </a:solidFill>
              <a:latin typeface="+mn-ea"/>
              <a:cs typeface="+mn-ea"/>
            </a:endParaRPr>
          </a:p>
        </p:txBody>
      </p:sp>
      <p:sp>
        <p:nvSpPr>
          <p:cNvPr id="12" name="矩形 11"/>
          <p:cNvSpPr/>
          <p:nvPr>
            <p:custDataLst>
              <p:tags r:id="rId16"/>
            </p:custDataLst>
          </p:nvPr>
        </p:nvSpPr>
        <p:spPr>
          <a:xfrm>
            <a:off x="779145" y="5542017"/>
            <a:ext cx="4467860" cy="970915"/>
          </a:xfrm>
          <a:prstGeom prst="rect">
            <a:avLst/>
          </a:prstGeom>
          <a:noFill/>
        </p:spPr>
        <p:txBody>
          <a:bodyPr wrap="square" lIns="0" tIns="0" rIns="0" bIns="0" rtlCol="0" anchor="t" anchorCtr="0">
            <a:noAutofit/>
          </a:bodyPr>
          <a:p>
            <a:pPr>
              <a:lnSpc>
                <a:spcPct val="150000"/>
              </a:lnSpc>
              <a:spcBef>
                <a:spcPct val="0"/>
              </a:spcBef>
              <a:spcAft>
                <a:spcPct val="0"/>
              </a:spcAft>
            </a:pPr>
            <a:r>
              <a:rPr lang="zh-CN" altLang="en-US" sz="1100" kern="0" dirty="0">
                <a:ln>
                  <a:noFill/>
                  <a:prstDash val="sysDot"/>
                </a:ln>
                <a:solidFill>
                  <a:schemeClr val="tx1">
                    <a:lumMod val="85000"/>
                    <a:lumOff val="15000"/>
                  </a:schemeClr>
                </a:solidFill>
                <a:latin typeface="+mn-ea"/>
                <a:sym typeface="+mn-ea"/>
              </a:rPr>
              <a:t>情绪宣泄能减少心理负担，改善情绪状态，如大哭一场后心情变好。
宣泄后个体更易恢复理智，理性看待问题，如情绪平复后能冷静分析问题。</a:t>
            </a:r>
            <a:endParaRPr lang="zh-CN" altLang="en-US" sz="1100" kern="0" dirty="0">
              <a:ln>
                <a:noFill/>
                <a:prstDash val="sysDot"/>
              </a:ln>
              <a:solidFill>
                <a:schemeClr val="tx1">
                  <a:lumMod val="85000"/>
                  <a:lumOff val="15000"/>
                </a:schemeClr>
              </a:solidFill>
              <a:latin typeface="+mn-ea"/>
              <a:sym typeface="+mn-ea"/>
            </a:endParaRPr>
          </a:p>
        </p:txBody>
      </p:sp>
      <p:sp>
        <p:nvSpPr>
          <p:cNvPr id="19" name="矩形 18"/>
          <p:cNvSpPr/>
          <p:nvPr>
            <p:custDataLst>
              <p:tags r:id="rId17"/>
            </p:custDataLst>
          </p:nvPr>
        </p:nvSpPr>
        <p:spPr>
          <a:xfrm>
            <a:off x="780415" y="5035922"/>
            <a:ext cx="4467860" cy="461010"/>
          </a:xfrm>
          <a:prstGeom prst="rect">
            <a:avLst/>
          </a:prstGeom>
          <a:noFill/>
        </p:spPr>
        <p:txBody>
          <a:bodyPr wrap="square" lIns="0" tIns="0" rIns="0" bIns="0" rtlCol="0" anchor="b">
            <a:noAutofit/>
          </a:bodyPr>
          <a:p>
            <a:pPr>
              <a:spcBef>
                <a:spcPct val="0"/>
              </a:spcBef>
              <a:spcAft>
                <a:spcPct val="0"/>
              </a:spcAft>
            </a:pPr>
            <a:r>
              <a:rPr lang="zh-CN" altLang="en-US" b="1" dirty="0">
                <a:solidFill>
                  <a:schemeClr val="accent1"/>
                </a:solidFill>
                <a:latin typeface="+mn-ea"/>
                <a:cs typeface="+mn-ea"/>
              </a:rPr>
              <a:t>情绪宣泄的效果</a:t>
            </a:r>
            <a:endParaRPr lang="zh-CN" altLang="en-US" b="1" dirty="0">
              <a:solidFill>
                <a:schemeClr val="accent1"/>
              </a:solidFill>
              <a:latin typeface="+mn-ea"/>
              <a:cs typeface="+mn-ea"/>
            </a:endParaRPr>
          </a:p>
        </p:txBody>
      </p:sp>
      <p:sp>
        <p:nvSpPr>
          <p:cNvPr id="20" name="矩形 19"/>
          <p:cNvSpPr/>
          <p:nvPr>
            <p:custDataLst>
              <p:tags r:id="rId18"/>
            </p:custDataLst>
          </p:nvPr>
        </p:nvSpPr>
        <p:spPr>
          <a:xfrm>
            <a:off x="779145" y="2452107"/>
            <a:ext cx="4467860" cy="971550"/>
          </a:xfrm>
          <a:prstGeom prst="rect">
            <a:avLst/>
          </a:prstGeom>
          <a:noFill/>
        </p:spPr>
        <p:txBody>
          <a:bodyPr wrap="square" lIns="0" tIns="0" rIns="0" bIns="0" rtlCol="0" anchor="t" anchorCtr="0">
            <a:noAutofit/>
          </a:bodyPr>
          <a:p>
            <a:pPr>
              <a:lnSpc>
                <a:spcPct val="150000"/>
              </a:lnSpc>
              <a:spcBef>
                <a:spcPct val="0"/>
              </a:spcBef>
              <a:spcAft>
                <a:spcPct val="0"/>
              </a:spcAft>
            </a:pPr>
            <a:r>
              <a:rPr lang="zh-CN" altLang="en-US" sz="1100" kern="0" dirty="0">
                <a:ln>
                  <a:noFill/>
                  <a:prstDash val="sysDot"/>
                </a:ln>
                <a:solidFill>
                  <a:schemeClr val="tx1">
                    <a:lumMod val="85000"/>
                    <a:lumOff val="15000"/>
                  </a:schemeClr>
                </a:solidFill>
                <a:latin typeface="+mn-ea"/>
                <a:cs typeface="+mn-ea"/>
                <a:sym typeface="+mn-ea"/>
              </a:rPr>
              <a:t>鼓励个体通过语言表达情绪，如向朋友倾诉烦恼，释放内心压力。
提供写作平台，让个体以日记形式记录情绪，如在心情不好时写日记，整理思绪。</a:t>
            </a:r>
            <a:endParaRPr lang="zh-CN" altLang="en-US" sz="1100" kern="0" dirty="0">
              <a:ln>
                <a:noFill/>
                <a:prstDash val="sysDot"/>
              </a:ln>
              <a:solidFill>
                <a:schemeClr val="tx1">
                  <a:lumMod val="85000"/>
                  <a:lumOff val="15000"/>
                </a:schemeClr>
              </a:solidFill>
              <a:latin typeface="+mn-ea"/>
              <a:cs typeface="+mn-ea"/>
              <a:sym typeface="+mn-ea"/>
            </a:endParaRPr>
          </a:p>
        </p:txBody>
      </p:sp>
      <p:sp>
        <p:nvSpPr>
          <p:cNvPr id="21" name="矩形 20"/>
          <p:cNvSpPr/>
          <p:nvPr>
            <p:custDataLst>
              <p:tags r:id="rId19"/>
            </p:custDataLst>
          </p:nvPr>
        </p:nvSpPr>
        <p:spPr>
          <a:xfrm>
            <a:off x="779145" y="1946647"/>
            <a:ext cx="4467860" cy="461010"/>
          </a:xfrm>
          <a:prstGeom prst="rect">
            <a:avLst/>
          </a:prstGeom>
          <a:noFill/>
        </p:spPr>
        <p:txBody>
          <a:bodyPr wrap="square" lIns="0" tIns="0" rIns="0" bIns="0" rtlCol="0" anchor="b">
            <a:noAutofit/>
          </a:bodyPr>
          <a:p>
            <a:pPr>
              <a:spcBef>
                <a:spcPct val="0"/>
              </a:spcBef>
              <a:spcAft>
                <a:spcPct val="0"/>
              </a:spcAft>
            </a:pPr>
            <a:r>
              <a:rPr lang="zh-CN" altLang="en-US" b="1" dirty="0">
                <a:solidFill>
                  <a:schemeClr val="accent1"/>
                </a:solidFill>
                <a:latin typeface="+mn-ea"/>
                <a:cs typeface="+mn-ea"/>
              </a:rPr>
              <a:t>表达情绪的途径</a:t>
            </a:r>
            <a:endParaRPr lang="zh-CN" altLang="en-US" b="1" dirty="0">
              <a:solidFill>
                <a:schemeClr val="accent1"/>
              </a:solidFill>
              <a:latin typeface="+mn-ea"/>
              <a:cs typeface="+mn-ea"/>
            </a:endParaRPr>
          </a:p>
        </p:txBody>
      </p:sp>
    </p:spTree>
    <p:custDataLst>
      <p:tags r:id="rId20"/>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833273" y="1130300"/>
            <a:ext cx="5165094" cy="2379502"/>
          </a:xfrm>
          <a:prstGeom prst="roundRect">
            <a:avLst>
              <a:gd name="adj" fmla="val 3246"/>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913119" y="1195546"/>
            <a:ext cx="4994018" cy="2256905"/>
          </a:xfrm>
          <a:prstGeom prst="roundRect">
            <a:avLst>
              <a:gd name="adj" fmla="val 3246"/>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979361" y="1402390"/>
            <a:ext cx="163255" cy="163255"/>
          </a:xfrm>
          <a:prstGeom prst="ellipse">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979361" y="1775544"/>
            <a:ext cx="163255" cy="163255"/>
          </a:xfrm>
          <a:prstGeom prst="ellipse">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979361" y="2702137"/>
            <a:ext cx="163255" cy="163255"/>
          </a:xfrm>
          <a:prstGeom prst="ellipse">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979361" y="3075291"/>
            <a:ext cx="163255" cy="163255"/>
          </a:xfrm>
          <a:prstGeom prst="ellipse">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715044" y="1433485"/>
            <a:ext cx="354529" cy="101065"/>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715044" y="1806639"/>
            <a:ext cx="354529" cy="101065"/>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715044" y="2729343"/>
            <a:ext cx="354529" cy="101065"/>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715044" y="3102498"/>
            <a:ext cx="354529" cy="101065"/>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1444213" y="1958029"/>
            <a:ext cx="4169269" cy="1247941"/>
          </a:xfrm>
          <a:prstGeom prst="rect">
            <a:avLst/>
          </a:prstGeom>
          <a:noFill/>
          <a:ln cap="sq">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帮助个体觉察不合理想法，如“我必须做到完美”，这种绝对化思维易引发焦虑。
通过提问引导个体反思，如问“事情真的有那么糟吗”，打破负面思维。</a:t>
            </a:r>
            <a:endParaRPr kumimoji="1" lang="zh-CN" altLang="en-US"/>
          </a:p>
        </p:txBody>
      </p:sp>
      <p:sp>
        <p:nvSpPr>
          <p:cNvPr id="14" name="标题 1"/>
          <p:cNvSpPr txBox="1"/>
          <p:nvPr/>
        </p:nvSpPr>
        <p:spPr>
          <a:xfrm>
            <a:off x="1323643" y="1433485"/>
            <a:ext cx="4410408" cy="457168"/>
          </a:xfrm>
          <a:prstGeom prst="roundRect">
            <a:avLst>
              <a:gd name="adj" fmla="val 50000"/>
            </a:avLst>
          </a:prstGeom>
          <a:solidFill>
            <a:schemeClr val="accent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1444213" y="1451728"/>
            <a:ext cx="4169269" cy="389587"/>
          </a:xfrm>
          <a:prstGeom prst="rect">
            <a:avLst/>
          </a:prstGeom>
          <a:noFill/>
          <a:ln cap="sq">
            <a:noFill/>
          </a:ln>
        </p:spPr>
        <p:txBody>
          <a:bodyPr vert="horz" wrap="square" lIns="0" tIns="0" rIns="0" bIns="0" rtlCol="0" anchor="ctr"/>
          <a:lstStyle/>
          <a:p>
            <a:pPr algn="ctr">
              <a:lnSpc>
                <a:spcPct val="130000"/>
              </a:lnSpc>
            </a:pPr>
            <a:r>
              <a:rPr kumimoji="1" lang="en-US" altLang="zh-CN" sz="16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识别负面思维</a:t>
            </a:r>
            <a:endParaRPr kumimoji="1" lang="zh-CN" altLang="en-US"/>
          </a:p>
        </p:txBody>
      </p:sp>
      <p:sp>
        <p:nvSpPr>
          <p:cNvPr id="16" name="标题 1"/>
          <p:cNvSpPr txBox="1"/>
          <p:nvPr/>
        </p:nvSpPr>
        <p:spPr>
          <a:xfrm>
            <a:off x="6311862" y="1130300"/>
            <a:ext cx="5165094" cy="2379502"/>
          </a:xfrm>
          <a:prstGeom prst="roundRect">
            <a:avLst>
              <a:gd name="adj" fmla="val 3246"/>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6391707" y="1191598"/>
            <a:ext cx="4994018" cy="2256905"/>
          </a:xfrm>
          <a:prstGeom prst="roundRect">
            <a:avLst>
              <a:gd name="adj" fmla="val 3246"/>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a:off x="6457949" y="1402390"/>
            <a:ext cx="163255" cy="163255"/>
          </a:xfrm>
          <a:prstGeom prst="ellipse">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6457949" y="1775544"/>
            <a:ext cx="163255" cy="163255"/>
          </a:xfrm>
          <a:prstGeom prst="ellipse">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6457949" y="2702137"/>
            <a:ext cx="163255" cy="163255"/>
          </a:xfrm>
          <a:prstGeom prst="ellipse">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6457949" y="3075291"/>
            <a:ext cx="163255" cy="163255"/>
          </a:xfrm>
          <a:prstGeom prst="ellipse">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a:off x="6193631" y="1433485"/>
            <a:ext cx="354529" cy="101065"/>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a:off x="6193631" y="1806639"/>
            <a:ext cx="354529" cy="101065"/>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a:off x="6193631" y="2729343"/>
            <a:ext cx="354529" cy="101065"/>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5" name="标题 1"/>
          <p:cNvSpPr txBox="1"/>
          <p:nvPr/>
        </p:nvSpPr>
        <p:spPr>
          <a:xfrm>
            <a:off x="6193631" y="3102498"/>
            <a:ext cx="354529" cy="101065"/>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6" name="标题 1"/>
          <p:cNvSpPr txBox="1"/>
          <p:nvPr/>
        </p:nvSpPr>
        <p:spPr>
          <a:xfrm>
            <a:off x="6922801" y="1958029"/>
            <a:ext cx="4169269" cy="1247941"/>
          </a:xfrm>
          <a:prstGeom prst="rect">
            <a:avLst/>
          </a:prstGeom>
          <a:noFill/>
          <a:ln cap="sq">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引导个体用积极视角看待问题，如将失败视为成长机会。
鼓励个体自我肯定，如每天对自己说“我可以做到”，增强自信心。</a:t>
            </a:r>
            <a:endParaRPr kumimoji="1" lang="zh-CN" altLang="en-US"/>
          </a:p>
        </p:txBody>
      </p:sp>
      <p:sp>
        <p:nvSpPr>
          <p:cNvPr id="27" name="标题 1"/>
          <p:cNvSpPr txBox="1"/>
          <p:nvPr/>
        </p:nvSpPr>
        <p:spPr>
          <a:xfrm>
            <a:off x="6802231" y="1433485"/>
            <a:ext cx="4410408" cy="457168"/>
          </a:xfrm>
          <a:prstGeom prst="roundRect">
            <a:avLst>
              <a:gd name="adj" fmla="val 50000"/>
            </a:avLst>
          </a:prstGeom>
          <a:solidFill>
            <a:schemeClr val="accent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28" name="标题 1"/>
          <p:cNvSpPr txBox="1"/>
          <p:nvPr/>
        </p:nvSpPr>
        <p:spPr>
          <a:xfrm>
            <a:off x="6922801" y="1467276"/>
            <a:ext cx="4169269" cy="389587"/>
          </a:xfrm>
          <a:prstGeom prst="rect">
            <a:avLst/>
          </a:prstGeom>
          <a:noFill/>
          <a:ln cap="sq">
            <a:noFill/>
          </a:ln>
        </p:spPr>
        <p:txBody>
          <a:bodyPr vert="horz" wrap="square" lIns="0" tIns="0" rIns="0" bIns="0" rtlCol="0" anchor="ctr"/>
          <a:lstStyle/>
          <a:p>
            <a:pPr algn="ctr">
              <a:lnSpc>
                <a:spcPct val="130000"/>
              </a:lnSpc>
            </a:pPr>
            <a:r>
              <a:rPr kumimoji="1" lang="en-US" altLang="zh-CN" sz="16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建立积极思维</a:t>
            </a:r>
            <a:endParaRPr kumimoji="1" lang="zh-CN" altLang="en-US"/>
          </a:p>
        </p:txBody>
      </p:sp>
      <p:sp>
        <p:nvSpPr>
          <p:cNvPr id="29" name="标题 1"/>
          <p:cNvSpPr txBox="1"/>
          <p:nvPr/>
        </p:nvSpPr>
        <p:spPr>
          <a:xfrm>
            <a:off x="1226973" y="3754598"/>
            <a:ext cx="9902194" cy="2379502"/>
          </a:xfrm>
          <a:prstGeom prst="roundRect">
            <a:avLst>
              <a:gd name="adj" fmla="val 3246"/>
            </a:avLst>
          </a:prstGeom>
          <a:solidFill>
            <a:schemeClr val="bg1"/>
          </a:solidFill>
          <a:ln w="12700" cap="sq">
            <a:solidFill>
              <a:schemeClr val="accent2"/>
            </a:solidFill>
            <a:miter/>
          </a:ln>
        </p:spPr>
        <p:txBody>
          <a:bodyPr vert="horz" wrap="square" lIns="91440" tIns="45720" rIns="91440" bIns="45720" rtlCol="0" anchor="ctr"/>
          <a:lstStyle/>
          <a:p>
            <a:pPr algn="ctr">
              <a:lnSpc>
                <a:spcPct val="110000"/>
              </a:lnSpc>
            </a:pPr>
            <a:endParaRPr kumimoji="1" lang="zh-CN" altLang="en-US"/>
          </a:p>
        </p:txBody>
      </p:sp>
      <p:sp>
        <p:nvSpPr>
          <p:cNvPr id="30" name="标题 1"/>
          <p:cNvSpPr txBox="1"/>
          <p:nvPr/>
        </p:nvSpPr>
        <p:spPr>
          <a:xfrm>
            <a:off x="1306819" y="3819843"/>
            <a:ext cx="9743818" cy="2256905"/>
          </a:xfrm>
          <a:prstGeom prst="roundRect">
            <a:avLst>
              <a:gd name="adj" fmla="val 3246"/>
            </a:avLst>
          </a:prstGeom>
          <a:solidFill>
            <a:schemeClr val="bg1"/>
          </a:solidFill>
          <a:ln w="12700" cap="sq">
            <a:solidFill>
              <a:schemeClr val="accent2"/>
            </a:solidFill>
            <a:miter/>
          </a:ln>
        </p:spPr>
        <p:txBody>
          <a:bodyPr vert="horz" wrap="square" lIns="91440" tIns="45720" rIns="91440" bIns="45720" rtlCol="0" anchor="ctr"/>
          <a:lstStyle/>
          <a:p>
            <a:pPr algn="ctr">
              <a:lnSpc>
                <a:spcPct val="110000"/>
              </a:lnSpc>
            </a:pPr>
            <a:endParaRPr kumimoji="1" lang="zh-CN" altLang="en-US"/>
          </a:p>
        </p:txBody>
      </p:sp>
      <p:sp>
        <p:nvSpPr>
          <p:cNvPr id="31" name="标题 1"/>
          <p:cNvSpPr txBox="1"/>
          <p:nvPr/>
        </p:nvSpPr>
        <p:spPr>
          <a:xfrm>
            <a:off x="1373061" y="4026688"/>
            <a:ext cx="163255" cy="163255"/>
          </a:xfrm>
          <a:prstGeom prst="ellipse">
            <a:avLst/>
          </a:prstGeom>
          <a:solidFill>
            <a:schemeClr val="accent2">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2" name="标题 1"/>
          <p:cNvSpPr txBox="1"/>
          <p:nvPr/>
        </p:nvSpPr>
        <p:spPr>
          <a:xfrm>
            <a:off x="1373061" y="4399842"/>
            <a:ext cx="163255" cy="163255"/>
          </a:xfrm>
          <a:prstGeom prst="ellipse">
            <a:avLst/>
          </a:prstGeom>
          <a:solidFill>
            <a:schemeClr val="accent2">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3" name="标题 1"/>
          <p:cNvSpPr txBox="1"/>
          <p:nvPr/>
        </p:nvSpPr>
        <p:spPr>
          <a:xfrm>
            <a:off x="1373061" y="5326435"/>
            <a:ext cx="163255" cy="163255"/>
          </a:xfrm>
          <a:prstGeom prst="ellipse">
            <a:avLst/>
          </a:prstGeom>
          <a:solidFill>
            <a:schemeClr val="accent2">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4" name="标题 1"/>
          <p:cNvSpPr txBox="1"/>
          <p:nvPr/>
        </p:nvSpPr>
        <p:spPr>
          <a:xfrm>
            <a:off x="1373061" y="5699589"/>
            <a:ext cx="163255" cy="163255"/>
          </a:xfrm>
          <a:prstGeom prst="ellipse">
            <a:avLst/>
          </a:prstGeom>
          <a:solidFill>
            <a:schemeClr val="accent2">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5" name="标题 1"/>
          <p:cNvSpPr txBox="1"/>
          <p:nvPr/>
        </p:nvSpPr>
        <p:spPr>
          <a:xfrm>
            <a:off x="1108744" y="4057783"/>
            <a:ext cx="354529" cy="101065"/>
          </a:xfrm>
          <a:prstGeom prst="roundRect">
            <a:avLst>
              <a:gd name="adj" fmla="val 50000"/>
            </a:avLst>
          </a:prstGeom>
          <a:solidFill>
            <a:schemeClr val="accent2"/>
          </a:solidFill>
          <a:ln w="12700" cap="sq">
            <a:solidFill>
              <a:schemeClr val="accent2"/>
            </a:solidFill>
            <a:miter/>
          </a:ln>
        </p:spPr>
        <p:txBody>
          <a:bodyPr vert="horz" wrap="square" lIns="91440" tIns="45720" rIns="91440" bIns="45720" rtlCol="0" anchor="ctr"/>
          <a:lstStyle/>
          <a:p>
            <a:pPr algn="ctr">
              <a:lnSpc>
                <a:spcPct val="110000"/>
              </a:lnSpc>
            </a:pPr>
            <a:endParaRPr kumimoji="1" lang="zh-CN" altLang="en-US"/>
          </a:p>
        </p:txBody>
      </p:sp>
      <p:sp>
        <p:nvSpPr>
          <p:cNvPr id="36" name="标题 1"/>
          <p:cNvSpPr txBox="1"/>
          <p:nvPr/>
        </p:nvSpPr>
        <p:spPr>
          <a:xfrm>
            <a:off x="1108744" y="4430937"/>
            <a:ext cx="354529" cy="101065"/>
          </a:xfrm>
          <a:prstGeom prst="roundRect">
            <a:avLst>
              <a:gd name="adj" fmla="val 50000"/>
            </a:avLst>
          </a:prstGeom>
          <a:solidFill>
            <a:schemeClr val="accent2"/>
          </a:solidFill>
          <a:ln w="12700" cap="sq">
            <a:solidFill>
              <a:schemeClr val="accent2"/>
            </a:solidFill>
            <a:miter/>
          </a:ln>
        </p:spPr>
        <p:txBody>
          <a:bodyPr vert="horz" wrap="square" lIns="91440" tIns="45720" rIns="91440" bIns="45720" rtlCol="0" anchor="ctr"/>
          <a:lstStyle/>
          <a:p>
            <a:pPr algn="ctr">
              <a:lnSpc>
                <a:spcPct val="110000"/>
              </a:lnSpc>
            </a:pPr>
            <a:endParaRPr kumimoji="1" lang="zh-CN" altLang="en-US"/>
          </a:p>
        </p:txBody>
      </p:sp>
      <p:sp>
        <p:nvSpPr>
          <p:cNvPr id="37" name="标题 1"/>
          <p:cNvSpPr txBox="1"/>
          <p:nvPr/>
        </p:nvSpPr>
        <p:spPr>
          <a:xfrm>
            <a:off x="1108744" y="5353641"/>
            <a:ext cx="354529" cy="101065"/>
          </a:xfrm>
          <a:prstGeom prst="roundRect">
            <a:avLst>
              <a:gd name="adj" fmla="val 50000"/>
            </a:avLst>
          </a:prstGeom>
          <a:solidFill>
            <a:schemeClr val="accent2"/>
          </a:solidFill>
          <a:ln w="12700" cap="sq">
            <a:solidFill>
              <a:schemeClr val="accent2"/>
            </a:solidFill>
            <a:miter/>
          </a:ln>
        </p:spPr>
        <p:txBody>
          <a:bodyPr vert="horz" wrap="square" lIns="91440" tIns="45720" rIns="91440" bIns="45720" rtlCol="0" anchor="ctr"/>
          <a:lstStyle/>
          <a:p>
            <a:pPr algn="ctr">
              <a:lnSpc>
                <a:spcPct val="110000"/>
              </a:lnSpc>
            </a:pPr>
            <a:endParaRPr kumimoji="1" lang="zh-CN" altLang="en-US"/>
          </a:p>
        </p:txBody>
      </p:sp>
      <p:sp>
        <p:nvSpPr>
          <p:cNvPr id="38" name="标题 1"/>
          <p:cNvSpPr txBox="1"/>
          <p:nvPr/>
        </p:nvSpPr>
        <p:spPr>
          <a:xfrm>
            <a:off x="1108744" y="5726795"/>
            <a:ext cx="354529" cy="101065"/>
          </a:xfrm>
          <a:prstGeom prst="roundRect">
            <a:avLst>
              <a:gd name="adj" fmla="val 50000"/>
            </a:avLst>
          </a:prstGeom>
          <a:solidFill>
            <a:schemeClr val="accent2"/>
          </a:solidFill>
          <a:ln w="12700" cap="sq">
            <a:solidFill>
              <a:schemeClr val="accent2"/>
            </a:solidFill>
            <a:miter/>
          </a:ln>
        </p:spPr>
        <p:txBody>
          <a:bodyPr vert="horz" wrap="square" lIns="91440" tIns="45720" rIns="91440" bIns="45720" rtlCol="0" anchor="ctr"/>
          <a:lstStyle/>
          <a:p>
            <a:pPr algn="ctr">
              <a:lnSpc>
                <a:spcPct val="110000"/>
              </a:lnSpc>
            </a:pPr>
            <a:endParaRPr kumimoji="1" lang="zh-CN" altLang="en-US"/>
          </a:p>
        </p:txBody>
      </p:sp>
      <p:sp>
        <p:nvSpPr>
          <p:cNvPr id="39" name="标题 1"/>
          <p:cNvSpPr txBox="1"/>
          <p:nvPr/>
        </p:nvSpPr>
        <p:spPr>
          <a:xfrm>
            <a:off x="1777628" y="4582327"/>
            <a:ext cx="8880969" cy="1247941"/>
          </a:xfrm>
          <a:prstGeom prst="rect">
            <a:avLst/>
          </a:prstGeom>
          <a:noFill/>
          <a:ln cap="sq">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在日常生活中练习觉察和调整思维，如遇到困难时先冷静分析。
通过案例分析帮助个体理解认知重构，如分享成功改变思维的案例。</a:t>
            </a:r>
            <a:endParaRPr kumimoji="1" lang="zh-CN" altLang="en-US"/>
          </a:p>
        </p:txBody>
      </p:sp>
      <p:sp>
        <p:nvSpPr>
          <p:cNvPr id="40" name="标题 1"/>
          <p:cNvSpPr txBox="1"/>
          <p:nvPr/>
        </p:nvSpPr>
        <p:spPr>
          <a:xfrm>
            <a:off x="4012909" y="4057783"/>
            <a:ext cx="4410408" cy="457168"/>
          </a:xfrm>
          <a:prstGeom prst="roundRect">
            <a:avLst>
              <a:gd name="adj" fmla="val 50000"/>
            </a:avLst>
          </a:prstGeom>
          <a:solidFill>
            <a:schemeClr val="accent2"/>
          </a:solidFill>
          <a:ln w="12700" cap="sq">
            <a:solidFill>
              <a:schemeClr val="accent2"/>
            </a:solidFill>
            <a:miter/>
          </a:ln>
        </p:spPr>
        <p:txBody>
          <a:bodyPr vert="horz" wrap="square" lIns="91440" tIns="45720" rIns="91440" bIns="45720" rtlCol="0" anchor="ctr"/>
          <a:lstStyle/>
          <a:p>
            <a:pPr algn="ctr">
              <a:lnSpc>
                <a:spcPct val="110000"/>
              </a:lnSpc>
            </a:pPr>
            <a:endParaRPr kumimoji="1" lang="zh-CN" altLang="en-US"/>
          </a:p>
        </p:txBody>
      </p:sp>
      <p:sp>
        <p:nvSpPr>
          <p:cNvPr id="41" name="标题 1"/>
          <p:cNvSpPr txBox="1"/>
          <p:nvPr/>
        </p:nvSpPr>
        <p:spPr>
          <a:xfrm>
            <a:off x="4133478" y="4076025"/>
            <a:ext cx="4169269" cy="389587"/>
          </a:xfrm>
          <a:prstGeom prst="rect">
            <a:avLst/>
          </a:prstGeom>
          <a:noFill/>
          <a:ln cap="sq">
            <a:noFill/>
          </a:ln>
        </p:spPr>
        <p:txBody>
          <a:bodyPr vert="horz" wrap="square" lIns="0" tIns="0" rIns="0" bIns="0" rtlCol="0" anchor="ctr"/>
          <a:lstStyle/>
          <a:p>
            <a:pPr algn="ctr">
              <a:lnSpc>
                <a:spcPct val="130000"/>
              </a:lnSpc>
            </a:pPr>
            <a:r>
              <a:rPr kumimoji="1" lang="en-US" altLang="zh-CN" sz="16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认知重构的实践</a:t>
            </a:r>
            <a:endParaRPr kumimoji="1" lang="zh-CN" altLang="en-US"/>
          </a:p>
        </p:txBody>
      </p:sp>
      <p:sp>
        <p:nvSpPr>
          <p:cNvPr id="42" name="标题 1"/>
          <p:cNvSpPr txBox="1"/>
          <p:nvPr/>
        </p:nvSpPr>
        <p:spPr>
          <a:xfrm>
            <a:off x="946402" y="222875"/>
            <a:ext cx="10559797"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000000">
                    <a:alpha val="100000"/>
                  </a:srgbClr>
                </a:solidFill>
                <a:latin typeface="Source Han Sans CN Bold" panose="020B0800000000000000" charset="-122"/>
                <a:ea typeface="Source Han Sans CN Bold" panose="020B0800000000000000" charset="-122"/>
                <a:cs typeface="Source Han Sans CN Bold" panose="020B0800000000000000" charset="-122"/>
              </a:rPr>
              <a:t>认知重构</a:t>
            </a:r>
            <a:endParaRPr kumimoji="1" lang="zh-CN" altLang="en-US"/>
          </a:p>
        </p:txBody>
      </p:sp>
      <p:sp>
        <p:nvSpPr>
          <p:cNvPr id="43" name="标题 1"/>
          <p:cNvSpPr txBox="1"/>
          <p:nvPr/>
        </p:nvSpPr>
        <p:spPr>
          <a:xfrm>
            <a:off x="0" y="0"/>
            <a:ext cx="648956" cy="568960"/>
          </a:xfrm>
          <a:custGeom>
            <a:avLst/>
            <a:gdLst>
              <a:gd name="connsiteX0" fmla="*/ 0 w 648956"/>
              <a:gd name="connsiteY0" fmla="*/ 0 h 568960"/>
              <a:gd name="connsiteX1" fmla="*/ 648956 w 648956"/>
              <a:gd name="connsiteY1" fmla="*/ 0 h 568960"/>
              <a:gd name="connsiteX2" fmla="*/ 638828 w 648956"/>
              <a:gd name="connsiteY2" fmla="*/ 100469 h 568960"/>
              <a:gd name="connsiteX3" fmla="*/ 64008 w 648956"/>
              <a:gd name="connsiteY3" fmla="*/ 568960 h 568960"/>
              <a:gd name="connsiteX4" fmla="*/ 0 w 648956"/>
              <a:gd name="connsiteY4" fmla="*/ 562508 h 568960"/>
            </a:gdLst>
            <a:ahLst/>
            <a:cxnLst/>
            <a:rect l="l" t="t" r="r" b="b"/>
            <a:pathLst>
              <a:path w="648956" h="568960">
                <a:moveTo>
                  <a:pt x="0" y="0"/>
                </a:moveTo>
                <a:lnTo>
                  <a:pt x="648956" y="0"/>
                </a:lnTo>
                <a:lnTo>
                  <a:pt x="638828" y="100469"/>
                </a:lnTo>
                <a:cubicBezTo>
                  <a:pt x="584117" y="367837"/>
                  <a:pt x="347550" y="568960"/>
                  <a:pt x="64008" y="568960"/>
                </a:cubicBezTo>
                <a:lnTo>
                  <a:pt x="0" y="562508"/>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4" name="标题 1"/>
          <p:cNvSpPr txBox="1"/>
          <p:nvPr/>
        </p:nvSpPr>
        <p:spPr>
          <a:xfrm>
            <a:off x="566457" y="434340"/>
            <a:ext cx="135054" cy="135054"/>
          </a:xfrm>
          <a:prstGeom prst="ellipse">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0" y="4080496"/>
            <a:ext cx="12192000" cy="2777504"/>
          </a:xfrm>
          <a:custGeom>
            <a:avLst/>
            <a:gdLst>
              <a:gd name="connsiteX0" fmla="*/ 6096000 w 12192000"/>
              <a:gd name="connsiteY0" fmla="*/ 0 h 2777504"/>
              <a:gd name="connsiteX1" fmla="*/ 12157261 w 12192000"/>
              <a:gd name="connsiteY1" fmla="*/ 805858 h 2777504"/>
              <a:gd name="connsiteX2" fmla="*/ 12192000 w 12192000"/>
              <a:gd name="connsiteY2" fmla="*/ 818321 h 2777504"/>
              <a:gd name="connsiteX3" fmla="*/ 12192000 w 12192000"/>
              <a:gd name="connsiteY3" fmla="*/ 2777504 h 2777504"/>
              <a:gd name="connsiteX4" fmla="*/ 0 w 12192000"/>
              <a:gd name="connsiteY4" fmla="*/ 2777504 h 2777504"/>
              <a:gd name="connsiteX5" fmla="*/ 0 w 12192000"/>
              <a:gd name="connsiteY5" fmla="*/ 818321 h 2777504"/>
              <a:gd name="connsiteX6" fmla="*/ 34739 w 12192000"/>
              <a:gd name="connsiteY6" fmla="*/ 805858 h 2777504"/>
              <a:gd name="connsiteX7" fmla="*/ 6096000 w 12192000"/>
              <a:gd name="connsiteY7" fmla="*/ 0 h 2777504"/>
            </a:gdLst>
            <a:ahLst/>
            <a:cxnLst/>
            <a:rect l="l" t="t" r="r" b="b"/>
            <a:pathLst>
              <a:path w="12192000" h="2777504">
                <a:moveTo>
                  <a:pt x="6096000" y="0"/>
                </a:moveTo>
                <a:cubicBezTo>
                  <a:pt x="8536220" y="0"/>
                  <a:pt x="10716548" y="313701"/>
                  <a:pt x="12157261" y="805858"/>
                </a:cubicBezTo>
                <a:lnTo>
                  <a:pt x="12192000" y="818321"/>
                </a:lnTo>
                <a:lnTo>
                  <a:pt x="12192000" y="2777504"/>
                </a:lnTo>
                <a:lnTo>
                  <a:pt x="0" y="2777504"/>
                </a:lnTo>
                <a:lnTo>
                  <a:pt x="0" y="818321"/>
                </a:lnTo>
                <a:lnTo>
                  <a:pt x="34739" y="805858"/>
                </a:lnTo>
                <a:cubicBezTo>
                  <a:pt x="1475452" y="313701"/>
                  <a:pt x="3655780" y="0"/>
                  <a:pt x="6096000" y="0"/>
                </a:cubicBezTo>
                <a:close/>
              </a:path>
            </a:pathLst>
          </a:custGeom>
          <a:gradFill>
            <a:gsLst>
              <a:gs pos="0">
                <a:schemeClr val="accent1">
                  <a:alpha val="100000"/>
                </a:schemeClr>
              </a:gs>
              <a:gs pos="100000">
                <a:schemeClr val="accent1">
                  <a:lumMod val="60000"/>
                  <a:lumOff val="40000"/>
                  <a:alpha val="100000"/>
                </a:schemeClr>
              </a:gs>
            </a:gsLst>
            <a:lin ang="2700000" scaled="0"/>
          </a:gra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661882" y="1884762"/>
            <a:ext cx="2991701" cy="4013709"/>
          </a:xfrm>
          <a:prstGeom prst="roundRect">
            <a:avLst>
              <a:gd name="adj" fmla="val 4912"/>
            </a:avLst>
          </a:prstGeom>
          <a:solidFill>
            <a:schemeClr val="bg1"/>
          </a:solidFill>
          <a:ln w="12700" cap="sq">
            <a:gradFill>
              <a:gsLst>
                <a:gs pos="0">
                  <a:schemeClr val="accent1">
                    <a:alpha val="100000"/>
                  </a:schemeClr>
                </a:gs>
                <a:gs pos="100000">
                  <a:schemeClr val="bg1">
                    <a:alpha val="0"/>
                  </a:schemeClr>
                </a:gs>
              </a:gsLst>
              <a:lin ang="5400000" scaled="0"/>
            </a:gradFill>
            <a:miter/>
          </a:ln>
          <a:effectLst>
            <a:outerShdw blurRad="254000" dir="16200000" rotWithShape="0">
              <a:schemeClr val="accent1">
                <a:alpha val="15000"/>
              </a:schemeClr>
            </a:outerShdw>
          </a:effectLst>
        </p:spPr>
        <p:txBody>
          <a:bodyPr vert="horz" wrap="square" lIns="0" tIns="0" rIns="0" bIns="0" rtlCol="0" anchor="ctr"/>
          <a:lstStyle/>
          <a:p>
            <a:pPr algn="ctr">
              <a:lnSpc>
                <a:spcPct val="110000"/>
              </a:lnSpc>
            </a:pPr>
            <a:endParaRPr kumimoji="1" lang="zh-CN" altLang="en-US"/>
          </a:p>
        </p:txBody>
      </p:sp>
      <p:sp>
        <p:nvSpPr>
          <p:cNvPr id="5" name="标题 1"/>
          <p:cNvSpPr txBox="1"/>
          <p:nvPr/>
        </p:nvSpPr>
        <p:spPr>
          <a:xfrm>
            <a:off x="878930" y="2108210"/>
            <a:ext cx="1007166" cy="1007166"/>
          </a:xfrm>
          <a:prstGeom prst="ellipse">
            <a:avLst/>
          </a:prstGeom>
          <a:noFill/>
          <a:ln w="28575" cap="sq">
            <a:solidFill>
              <a:schemeClr val="accent1"/>
            </a:solidFill>
            <a:miter/>
          </a:ln>
        </p:spPr>
        <p:txBody>
          <a:bodyPr vert="horz" wrap="square" lIns="0" tIns="0" rIns="0" bIns="0" rtlCol="0" anchor="ctr"/>
          <a:lstStyle/>
          <a:p>
            <a:pPr algn="ctr">
              <a:lnSpc>
                <a:spcPct val="110000"/>
              </a:lnSpc>
            </a:pPr>
            <a:endParaRPr kumimoji="1" lang="zh-CN" altLang="en-US"/>
          </a:p>
        </p:txBody>
      </p:sp>
      <p:sp>
        <p:nvSpPr>
          <p:cNvPr id="6" name="标题 1"/>
          <p:cNvSpPr txBox="1"/>
          <p:nvPr/>
        </p:nvSpPr>
        <p:spPr>
          <a:xfrm>
            <a:off x="995141" y="2224421"/>
            <a:ext cx="774743" cy="774743"/>
          </a:xfrm>
          <a:prstGeom prst="ellipse">
            <a:avLst/>
          </a:prstGeom>
          <a:gradFill>
            <a:gsLst>
              <a:gs pos="0">
                <a:schemeClr val="accent1">
                  <a:alpha val="100000"/>
                </a:schemeClr>
              </a:gs>
              <a:gs pos="100000">
                <a:schemeClr val="accent1">
                  <a:lumMod val="60000"/>
                  <a:lumOff val="40000"/>
                  <a:alpha val="100000"/>
                </a:schemeClr>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1199751" y="2413817"/>
            <a:ext cx="365525" cy="395952"/>
          </a:xfrm>
          <a:custGeom>
            <a:avLst/>
            <a:gdLst>
              <a:gd name="connsiteX0" fmla="*/ 712625 w 1425436"/>
              <a:gd name="connsiteY0" fmla="*/ 111621 h 1544091"/>
              <a:gd name="connsiteX1" fmla="*/ 902567 w 1425436"/>
              <a:gd name="connsiteY1" fmla="*/ 190314 h 1544091"/>
              <a:gd name="connsiteX2" fmla="*/ 981260 w 1425436"/>
              <a:gd name="connsiteY2" fmla="*/ 380256 h 1544091"/>
              <a:gd name="connsiteX3" fmla="*/ 902567 w 1425436"/>
              <a:gd name="connsiteY3" fmla="*/ 570198 h 1544091"/>
              <a:gd name="connsiteX4" fmla="*/ 712625 w 1425436"/>
              <a:gd name="connsiteY4" fmla="*/ 648891 h 1544091"/>
              <a:gd name="connsiteX5" fmla="*/ 522684 w 1425436"/>
              <a:gd name="connsiteY5" fmla="*/ 570198 h 1544091"/>
              <a:gd name="connsiteX6" fmla="*/ 444177 w 1425436"/>
              <a:gd name="connsiteY6" fmla="*/ 380070 h 1544091"/>
              <a:gd name="connsiteX7" fmla="*/ 522870 w 1425436"/>
              <a:gd name="connsiteY7" fmla="*/ 190128 h 1544091"/>
              <a:gd name="connsiteX8" fmla="*/ 712625 w 1425436"/>
              <a:gd name="connsiteY8" fmla="*/ 111621 h 1544091"/>
              <a:gd name="connsiteX9" fmla="*/ 712625 w 1425436"/>
              <a:gd name="connsiteY9" fmla="*/ 0 h 1544091"/>
              <a:gd name="connsiteX10" fmla="*/ 332556 w 1425436"/>
              <a:gd name="connsiteY10" fmla="*/ 380070 h 1544091"/>
              <a:gd name="connsiteX11" fmla="*/ 712625 w 1425436"/>
              <a:gd name="connsiteY11" fmla="*/ 760140 h 1544091"/>
              <a:gd name="connsiteX12" fmla="*/ 1092695 w 1425436"/>
              <a:gd name="connsiteY12" fmla="*/ 380070 h 1544091"/>
              <a:gd name="connsiteX13" fmla="*/ 712625 w 1425436"/>
              <a:gd name="connsiteY13" fmla="*/ 0 h 1544091"/>
              <a:gd name="connsiteX14" fmla="*/ 712625 w 1425436"/>
              <a:gd name="connsiteY14" fmla="*/ 943012 h 1544091"/>
              <a:gd name="connsiteX15" fmla="*/ 978842 w 1425436"/>
              <a:gd name="connsiteY15" fmla="*/ 976685 h 1544091"/>
              <a:gd name="connsiteX16" fmla="*/ 1146087 w 1425436"/>
              <a:gd name="connsiteY16" fmla="*/ 1059470 h 1544091"/>
              <a:gd name="connsiteX17" fmla="*/ 1248593 w 1425436"/>
              <a:gd name="connsiteY17" fmla="*/ 1174440 h 1544091"/>
              <a:gd name="connsiteX18" fmla="*/ 1310356 w 1425436"/>
              <a:gd name="connsiteY18" fmla="*/ 1316385 h 1544091"/>
              <a:gd name="connsiteX19" fmla="*/ 1296590 w 1425436"/>
              <a:gd name="connsiteY19" fmla="*/ 1390241 h 1544091"/>
              <a:gd name="connsiteX20" fmla="*/ 1208595 w 1425436"/>
              <a:gd name="connsiteY20" fmla="*/ 1432285 h 1544091"/>
              <a:gd name="connsiteX21" fmla="*/ 216842 w 1425436"/>
              <a:gd name="connsiteY21" fmla="*/ 1432285 h 1544091"/>
              <a:gd name="connsiteX22" fmla="*/ 128847 w 1425436"/>
              <a:gd name="connsiteY22" fmla="*/ 1390241 h 1544091"/>
              <a:gd name="connsiteX23" fmla="*/ 115081 w 1425436"/>
              <a:gd name="connsiteY23" fmla="*/ 1316385 h 1544091"/>
              <a:gd name="connsiteX24" fmla="*/ 176844 w 1425436"/>
              <a:gd name="connsiteY24" fmla="*/ 1174440 h 1544091"/>
              <a:gd name="connsiteX25" fmla="*/ 279350 w 1425436"/>
              <a:gd name="connsiteY25" fmla="*/ 1059470 h 1544091"/>
              <a:gd name="connsiteX26" fmla="*/ 446595 w 1425436"/>
              <a:gd name="connsiteY26" fmla="*/ 976685 h 1544091"/>
              <a:gd name="connsiteX27" fmla="*/ 712625 w 1425436"/>
              <a:gd name="connsiteY27" fmla="*/ 943012 h 1544091"/>
              <a:gd name="connsiteX28" fmla="*/ 712625 w 1425436"/>
              <a:gd name="connsiteY28" fmla="*/ 831391 h 1544091"/>
              <a:gd name="connsiteX29" fmla="*/ 8296 w 1425436"/>
              <a:gd name="connsiteY29" fmla="*/ 1284387 h 1544091"/>
              <a:gd name="connsiteX30" fmla="*/ 216842 w 1425436"/>
              <a:gd name="connsiteY30" fmla="*/ 1544092 h 1544091"/>
              <a:gd name="connsiteX31" fmla="*/ 1208595 w 1425436"/>
              <a:gd name="connsiteY31" fmla="*/ 1544092 h 1544091"/>
              <a:gd name="connsiteX32" fmla="*/ 1417141 w 1425436"/>
              <a:gd name="connsiteY32" fmla="*/ 1284387 h 1544091"/>
              <a:gd name="connsiteX33" fmla="*/ 712625 w 1425436"/>
              <a:gd name="connsiteY33" fmla="*/ 831391 h 1544091"/>
            </a:gdLst>
            <a:ahLst/>
            <a:cxnLst/>
            <a:rect l="l" t="t" r="r" b="b"/>
            <a:pathLst>
              <a:path w="1425436" h="1544091">
                <a:moveTo>
                  <a:pt x="712625" y="111621"/>
                </a:moveTo>
                <a:cubicBezTo>
                  <a:pt x="784435" y="111621"/>
                  <a:pt x="851780" y="139526"/>
                  <a:pt x="902567" y="190314"/>
                </a:cubicBezTo>
                <a:cubicBezTo>
                  <a:pt x="953355" y="241102"/>
                  <a:pt x="981260" y="308446"/>
                  <a:pt x="981260" y="380256"/>
                </a:cubicBezTo>
                <a:cubicBezTo>
                  <a:pt x="981260" y="452065"/>
                  <a:pt x="953355" y="519410"/>
                  <a:pt x="902567" y="570198"/>
                </a:cubicBezTo>
                <a:cubicBezTo>
                  <a:pt x="851780" y="620985"/>
                  <a:pt x="784435" y="648891"/>
                  <a:pt x="712625" y="648891"/>
                </a:cubicBezTo>
                <a:cubicBezTo>
                  <a:pt x="640816" y="648891"/>
                  <a:pt x="573471" y="620985"/>
                  <a:pt x="522684" y="570198"/>
                </a:cubicBezTo>
                <a:cubicBezTo>
                  <a:pt x="472082" y="519224"/>
                  <a:pt x="444177" y="451693"/>
                  <a:pt x="444177" y="380070"/>
                </a:cubicBezTo>
                <a:cubicBezTo>
                  <a:pt x="444177" y="308446"/>
                  <a:pt x="472082" y="240916"/>
                  <a:pt x="522870" y="190128"/>
                </a:cubicBezTo>
                <a:cubicBezTo>
                  <a:pt x="573471" y="139526"/>
                  <a:pt x="641002" y="111621"/>
                  <a:pt x="712625" y="111621"/>
                </a:cubicBezTo>
                <a:moveTo>
                  <a:pt x="712625" y="0"/>
                </a:moveTo>
                <a:cubicBezTo>
                  <a:pt x="502778" y="0"/>
                  <a:pt x="332556" y="170036"/>
                  <a:pt x="332556" y="380070"/>
                </a:cubicBezTo>
                <a:cubicBezTo>
                  <a:pt x="332556" y="589917"/>
                  <a:pt x="502778" y="760140"/>
                  <a:pt x="712625" y="760140"/>
                </a:cubicBezTo>
                <a:cubicBezTo>
                  <a:pt x="922473" y="760140"/>
                  <a:pt x="1092695" y="589917"/>
                  <a:pt x="1092695" y="380070"/>
                </a:cubicBezTo>
                <a:cubicBezTo>
                  <a:pt x="1092881" y="170036"/>
                  <a:pt x="922659" y="0"/>
                  <a:pt x="712625" y="0"/>
                </a:cubicBezTo>
                <a:close/>
                <a:moveTo>
                  <a:pt x="712625" y="943012"/>
                </a:moveTo>
                <a:cubicBezTo>
                  <a:pt x="813643" y="943012"/>
                  <a:pt x="903126" y="954360"/>
                  <a:pt x="978842" y="976685"/>
                </a:cubicBezTo>
                <a:cubicBezTo>
                  <a:pt x="1043582" y="995846"/>
                  <a:pt x="1099951" y="1023752"/>
                  <a:pt x="1146087" y="1059470"/>
                </a:cubicBezTo>
                <a:cubicBezTo>
                  <a:pt x="1186829" y="1091096"/>
                  <a:pt x="1220315" y="1128675"/>
                  <a:pt x="1248593" y="1174440"/>
                </a:cubicBezTo>
                <a:cubicBezTo>
                  <a:pt x="1273708" y="1215368"/>
                  <a:pt x="1293985" y="1261877"/>
                  <a:pt x="1310356" y="1316385"/>
                </a:cubicBezTo>
                <a:cubicBezTo>
                  <a:pt x="1320774" y="1350801"/>
                  <a:pt x="1306264" y="1377404"/>
                  <a:pt x="1296590" y="1390241"/>
                </a:cubicBezTo>
                <a:cubicBezTo>
                  <a:pt x="1276684" y="1417030"/>
                  <a:pt x="1244686" y="1432285"/>
                  <a:pt x="1208595" y="1432285"/>
                </a:cubicBezTo>
                <a:lnTo>
                  <a:pt x="216842" y="1432285"/>
                </a:lnTo>
                <a:cubicBezTo>
                  <a:pt x="180937" y="1432285"/>
                  <a:pt x="148753" y="1417030"/>
                  <a:pt x="128847" y="1390241"/>
                </a:cubicBezTo>
                <a:cubicBezTo>
                  <a:pt x="119359" y="1377404"/>
                  <a:pt x="104849" y="1350801"/>
                  <a:pt x="115081" y="1316385"/>
                </a:cubicBezTo>
                <a:cubicBezTo>
                  <a:pt x="131452" y="1261877"/>
                  <a:pt x="151543" y="1215368"/>
                  <a:pt x="176844" y="1174440"/>
                </a:cubicBezTo>
                <a:cubicBezTo>
                  <a:pt x="204936" y="1128675"/>
                  <a:pt x="238422" y="1090910"/>
                  <a:pt x="279350" y="1059470"/>
                </a:cubicBezTo>
                <a:cubicBezTo>
                  <a:pt x="325486" y="1023752"/>
                  <a:pt x="381855" y="995846"/>
                  <a:pt x="446595" y="976685"/>
                </a:cubicBezTo>
                <a:cubicBezTo>
                  <a:pt x="522125" y="954360"/>
                  <a:pt x="611794" y="943012"/>
                  <a:pt x="712625" y="943012"/>
                </a:cubicBezTo>
                <a:moveTo>
                  <a:pt x="712625" y="831391"/>
                </a:moveTo>
                <a:cubicBezTo>
                  <a:pt x="244561" y="831391"/>
                  <a:pt x="77501" y="1053331"/>
                  <a:pt x="8296" y="1284387"/>
                </a:cubicBezTo>
                <a:cubicBezTo>
                  <a:pt x="-30771" y="1414611"/>
                  <a:pt x="73037" y="1544092"/>
                  <a:pt x="216842" y="1544092"/>
                </a:cubicBezTo>
                <a:lnTo>
                  <a:pt x="1208595" y="1544092"/>
                </a:lnTo>
                <a:cubicBezTo>
                  <a:pt x="1352400" y="1544092"/>
                  <a:pt x="1456208" y="1414611"/>
                  <a:pt x="1417141" y="1284387"/>
                </a:cubicBezTo>
                <a:cubicBezTo>
                  <a:pt x="1347750" y="1053331"/>
                  <a:pt x="1180690" y="831391"/>
                  <a:pt x="712625" y="831391"/>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8" name="标题 1"/>
          <p:cNvSpPr txBox="1"/>
          <p:nvPr/>
        </p:nvSpPr>
        <p:spPr>
          <a:xfrm>
            <a:off x="4593800" y="1368780"/>
            <a:ext cx="2991701" cy="4013709"/>
          </a:xfrm>
          <a:prstGeom prst="roundRect">
            <a:avLst>
              <a:gd name="adj" fmla="val 4912"/>
            </a:avLst>
          </a:prstGeom>
          <a:solidFill>
            <a:schemeClr val="bg1"/>
          </a:solidFill>
          <a:ln w="12700" cap="sq">
            <a:gradFill>
              <a:gsLst>
                <a:gs pos="0">
                  <a:schemeClr val="accent1">
                    <a:alpha val="100000"/>
                  </a:schemeClr>
                </a:gs>
                <a:gs pos="100000">
                  <a:schemeClr val="bg1">
                    <a:alpha val="0"/>
                  </a:schemeClr>
                </a:gs>
              </a:gsLst>
              <a:lin ang="5400000" scaled="0"/>
            </a:gradFill>
            <a:miter/>
          </a:ln>
          <a:effectLst>
            <a:outerShdw blurRad="254000" dir="16200000" rotWithShape="0">
              <a:schemeClr val="accent1">
                <a:alpha val="15000"/>
              </a:schemeClr>
            </a:outerShdw>
          </a:effectLst>
        </p:spPr>
        <p:txBody>
          <a:bodyPr vert="horz" wrap="square" lIns="0" tIns="0" rIns="0" bIns="0" rtlCol="0" anchor="ctr"/>
          <a:lstStyle/>
          <a:p>
            <a:pPr algn="ctr">
              <a:lnSpc>
                <a:spcPct val="110000"/>
              </a:lnSpc>
            </a:pPr>
            <a:endParaRPr kumimoji="1" lang="zh-CN" altLang="en-US"/>
          </a:p>
        </p:txBody>
      </p:sp>
      <p:sp>
        <p:nvSpPr>
          <p:cNvPr id="9" name="标题 1"/>
          <p:cNvSpPr txBox="1"/>
          <p:nvPr/>
        </p:nvSpPr>
        <p:spPr>
          <a:xfrm>
            <a:off x="4805656" y="1558705"/>
            <a:ext cx="1007166" cy="1007166"/>
          </a:xfrm>
          <a:prstGeom prst="ellipse">
            <a:avLst/>
          </a:prstGeom>
          <a:noFill/>
          <a:ln w="28575" cap="sq">
            <a:solidFill>
              <a:schemeClr val="accent1"/>
            </a:solidFill>
            <a:miter/>
          </a:ln>
        </p:spPr>
        <p:txBody>
          <a:bodyPr vert="horz" wrap="square" lIns="0" tIns="0" rIns="0" bIns="0" rtlCol="0" anchor="ctr"/>
          <a:lstStyle/>
          <a:p>
            <a:pPr algn="ctr">
              <a:lnSpc>
                <a:spcPct val="110000"/>
              </a:lnSpc>
            </a:pPr>
            <a:endParaRPr kumimoji="1" lang="zh-CN" altLang="en-US"/>
          </a:p>
        </p:txBody>
      </p:sp>
      <p:sp>
        <p:nvSpPr>
          <p:cNvPr id="10" name="标题 1"/>
          <p:cNvSpPr txBox="1"/>
          <p:nvPr/>
        </p:nvSpPr>
        <p:spPr>
          <a:xfrm>
            <a:off x="4921867" y="1674916"/>
            <a:ext cx="774743" cy="774743"/>
          </a:xfrm>
          <a:prstGeom prst="ellipse">
            <a:avLst/>
          </a:prstGeom>
          <a:gradFill>
            <a:gsLst>
              <a:gs pos="0">
                <a:schemeClr val="accent1">
                  <a:alpha val="100000"/>
                </a:schemeClr>
              </a:gs>
              <a:gs pos="100000">
                <a:schemeClr val="accent1">
                  <a:lumMod val="60000"/>
                  <a:lumOff val="40000"/>
                  <a:alpha val="100000"/>
                </a:schemeClr>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5148586" y="1851612"/>
            <a:ext cx="346707" cy="395952"/>
          </a:xfrm>
          <a:custGeom>
            <a:avLst/>
            <a:gdLst>
              <a:gd name="connsiteX0" fmla="*/ 1449958 w 1449958"/>
              <a:gd name="connsiteY0" fmla="*/ 669913 h 1655898"/>
              <a:gd name="connsiteX1" fmla="*/ 1449586 w 1449958"/>
              <a:gd name="connsiteY1" fmla="*/ 666192 h 1655898"/>
              <a:gd name="connsiteX2" fmla="*/ 1449586 w 1449958"/>
              <a:gd name="connsiteY2" fmla="*/ 665634 h 1655898"/>
              <a:gd name="connsiteX3" fmla="*/ 1448098 w 1449958"/>
              <a:gd name="connsiteY3" fmla="*/ 658006 h 1655898"/>
              <a:gd name="connsiteX4" fmla="*/ 1445307 w 1449958"/>
              <a:gd name="connsiteY4" fmla="*/ 650379 h 1655898"/>
              <a:gd name="connsiteX5" fmla="*/ 1443633 w 1449958"/>
              <a:gd name="connsiteY5" fmla="*/ 646844 h 1655898"/>
              <a:gd name="connsiteX6" fmla="*/ 1441772 w 1449958"/>
              <a:gd name="connsiteY6" fmla="*/ 643496 h 1655898"/>
              <a:gd name="connsiteX7" fmla="*/ 1441400 w 1449958"/>
              <a:gd name="connsiteY7" fmla="*/ 643124 h 1655898"/>
              <a:gd name="connsiteX8" fmla="*/ 1439354 w 1449958"/>
              <a:gd name="connsiteY8" fmla="*/ 640147 h 1655898"/>
              <a:gd name="connsiteX9" fmla="*/ 1439168 w 1449958"/>
              <a:gd name="connsiteY9" fmla="*/ 639775 h 1655898"/>
              <a:gd name="connsiteX10" fmla="*/ 1436936 w 1449958"/>
              <a:gd name="connsiteY10" fmla="*/ 636798 h 1655898"/>
              <a:gd name="connsiteX11" fmla="*/ 1436378 w 1449958"/>
              <a:gd name="connsiteY11" fmla="*/ 636240 h 1655898"/>
              <a:gd name="connsiteX12" fmla="*/ 1433773 w 1449958"/>
              <a:gd name="connsiteY12" fmla="*/ 633450 h 1655898"/>
              <a:gd name="connsiteX13" fmla="*/ 816136 w 1449958"/>
              <a:gd name="connsiteY13" fmla="*/ 15813 h 1655898"/>
              <a:gd name="connsiteX14" fmla="*/ 813346 w 1449958"/>
              <a:gd name="connsiteY14" fmla="*/ 13208 h 1655898"/>
              <a:gd name="connsiteX15" fmla="*/ 812788 w 1449958"/>
              <a:gd name="connsiteY15" fmla="*/ 12650 h 1655898"/>
              <a:gd name="connsiteX16" fmla="*/ 809997 w 1449958"/>
              <a:gd name="connsiteY16" fmla="*/ 10418 h 1655898"/>
              <a:gd name="connsiteX17" fmla="*/ 809625 w 1449958"/>
              <a:gd name="connsiteY17" fmla="*/ 10232 h 1655898"/>
              <a:gd name="connsiteX18" fmla="*/ 806834 w 1449958"/>
              <a:gd name="connsiteY18" fmla="*/ 8372 h 1655898"/>
              <a:gd name="connsiteX19" fmla="*/ 806276 w 1449958"/>
              <a:gd name="connsiteY19" fmla="*/ 8000 h 1655898"/>
              <a:gd name="connsiteX20" fmla="*/ 802928 w 1449958"/>
              <a:gd name="connsiteY20" fmla="*/ 6139 h 1655898"/>
              <a:gd name="connsiteX21" fmla="*/ 802742 w 1449958"/>
              <a:gd name="connsiteY21" fmla="*/ 6139 h 1655898"/>
              <a:gd name="connsiteX22" fmla="*/ 799207 w 1449958"/>
              <a:gd name="connsiteY22" fmla="*/ 4465 h 1655898"/>
              <a:gd name="connsiteX23" fmla="*/ 799021 w 1449958"/>
              <a:gd name="connsiteY23" fmla="*/ 4465 h 1655898"/>
              <a:gd name="connsiteX24" fmla="*/ 791580 w 1449958"/>
              <a:gd name="connsiteY24" fmla="*/ 1860 h 1655898"/>
              <a:gd name="connsiteX25" fmla="*/ 791394 w 1449958"/>
              <a:gd name="connsiteY25" fmla="*/ 1860 h 1655898"/>
              <a:gd name="connsiteX26" fmla="*/ 783766 w 1449958"/>
              <a:gd name="connsiteY26" fmla="*/ 372 h 1655898"/>
              <a:gd name="connsiteX27" fmla="*/ 783022 w 1449958"/>
              <a:gd name="connsiteY27" fmla="*/ 372 h 1655898"/>
              <a:gd name="connsiteX28" fmla="*/ 779301 w 1449958"/>
              <a:gd name="connsiteY28" fmla="*/ 0 h 1655898"/>
              <a:gd name="connsiteX29" fmla="*/ 261751 w 1449958"/>
              <a:gd name="connsiteY29" fmla="*/ 0 h 1655898"/>
              <a:gd name="connsiteX30" fmla="*/ 0 w 1449958"/>
              <a:gd name="connsiteY30" fmla="*/ 261751 h 1655898"/>
              <a:gd name="connsiteX31" fmla="*/ 0 w 1449958"/>
              <a:gd name="connsiteY31" fmla="*/ 1394148 h 1655898"/>
              <a:gd name="connsiteX32" fmla="*/ 261751 w 1449958"/>
              <a:gd name="connsiteY32" fmla="*/ 1655899 h 1655898"/>
              <a:gd name="connsiteX33" fmla="*/ 1188207 w 1449958"/>
              <a:gd name="connsiteY33" fmla="*/ 1655899 h 1655898"/>
              <a:gd name="connsiteX34" fmla="*/ 1449958 w 1449958"/>
              <a:gd name="connsiteY34" fmla="*/ 1394148 h 1655898"/>
              <a:gd name="connsiteX35" fmla="*/ 1449958 w 1449958"/>
              <a:gd name="connsiteY35" fmla="*/ 672889 h 1655898"/>
              <a:gd name="connsiteX36" fmla="*/ 1449958 w 1449958"/>
              <a:gd name="connsiteY36" fmla="*/ 669913 h 1655898"/>
              <a:gd name="connsiteX37" fmla="*/ 832321 w 1449958"/>
              <a:gd name="connsiteY37" fmla="*/ 466948 h 1655898"/>
              <a:gd name="connsiteX38" fmla="*/ 832321 w 1449958"/>
              <a:gd name="connsiteY38" fmla="*/ 189942 h 1655898"/>
              <a:gd name="connsiteX39" fmla="*/ 1259458 w 1449958"/>
              <a:gd name="connsiteY39" fmla="*/ 617079 h 1655898"/>
              <a:gd name="connsiteX40" fmla="*/ 982452 w 1449958"/>
              <a:gd name="connsiteY40" fmla="*/ 617079 h 1655898"/>
              <a:gd name="connsiteX41" fmla="*/ 832321 w 1449958"/>
              <a:gd name="connsiteY41" fmla="*/ 466948 h 1655898"/>
              <a:gd name="connsiteX42" fmla="*/ 1338337 w 1449958"/>
              <a:gd name="connsiteY42" fmla="*/ 1393403 h 1655898"/>
              <a:gd name="connsiteX43" fmla="*/ 1188207 w 1449958"/>
              <a:gd name="connsiteY43" fmla="*/ 1543534 h 1655898"/>
              <a:gd name="connsiteX44" fmla="*/ 261751 w 1449958"/>
              <a:gd name="connsiteY44" fmla="*/ 1543534 h 1655898"/>
              <a:gd name="connsiteX45" fmla="*/ 111621 w 1449958"/>
              <a:gd name="connsiteY45" fmla="*/ 1393403 h 1655898"/>
              <a:gd name="connsiteX46" fmla="*/ 111621 w 1449958"/>
              <a:gd name="connsiteY46" fmla="*/ 261007 h 1655898"/>
              <a:gd name="connsiteX47" fmla="*/ 261751 w 1449958"/>
              <a:gd name="connsiteY47" fmla="*/ 110877 h 1655898"/>
              <a:gd name="connsiteX48" fmla="*/ 720700 w 1449958"/>
              <a:gd name="connsiteY48" fmla="*/ 110877 h 1655898"/>
              <a:gd name="connsiteX49" fmla="*/ 720700 w 1449958"/>
              <a:gd name="connsiteY49" fmla="*/ 466948 h 1655898"/>
              <a:gd name="connsiteX50" fmla="*/ 982452 w 1449958"/>
              <a:gd name="connsiteY50" fmla="*/ 728700 h 1655898"/>
              <a:gd name="connsiteX51" fmla="*/ 1338523 w 1449958"/>
              <a:gd name="connsiteY51" fmla="*/ 728700 h 1655898"/>
              <a:gd name="connsiteX52" fmla="*/ 1338523 w 1449958"/>
              <a:gd name="connsiteY52" fmla="*/ 1393403 h 1655898"/>
            </a:gdLst>
            <a:ahLst/>
            <a:cxnLst/>
            <a:rect l="l" t="t" r="r" b="b"/>
            <a:pathLst>
              <a:path w="1449958" h="1655898">
                <a:moveTo>
                  <a:pt x="1449958" y="669913"/>
                </a:moveTo>
                <a:cubicBezTo>
                  <a:pt x="1449958" y="668610"/>
                  <a:pt x="1449772" y="667308"/>
                  <a:pt x="1449586" y="666192"/>
                </a:cubicBezTo>
                <a:lnTo>
                  <a:pt x="1449586" y="665634"/>
                </a:lnTo>
                <a:cubicBezTo>
                  <a:pt x="1449214" y="663029"/>
                  <a:pt x="1448656" y="660425"/>
                  <a:pt x="1448098" y="658006"/>
                </a:cubicBezTo>
                <a:cubicBezTo>
                  <a:pt x="1447354" y="655402"/>
                  <a:pt x="1446423" y="652797"/>
                  <a:pt x="1445307" y="650379"/>
                </a:cubicBezTo>
                <a:cubicBezTo>
                  <a:pt x="1444749" y="649077"/>
                  <a:pt x="1444191" y="647960"/>
                  <a:pt x="1443633" y="646844"/>
                </a:cubicBezTo>
                <a:cubicBezTo>
                  <a:pt x="1443075" y="645728"/>
                  <a:pt x="1442331" y="644612"/>
                  <a:pt x="1441772" y="643496"/>
                </a:cubicBezTo>
                <a:cubicBezTo>
                  <a:pt x="1441587" y="643310"/>
                  <a:pt x="1441587" y="643124"/>
                  <a:pt x="1441400" y="643124"/>
                </a:cubicBezTo>
                <a:cubicBezTo>
                  <a:pt x="1440842" y="642193"/>
                  <a:pt x="1440098" y="641077"/>
                  <a:pt x="1439354" y="640147"/>
                </a:cubicBezTo>
                <a:cubicBezTo>
                  <a:pt x="1439354" y="640147"/>
                  <a:pt x="1439168" y="639961"/>
                  <a:pt x="1439168" y="639775"/>
                </a:cubicBezTo>
                <a:cubicBezTo>
                  <a:pt x="1438424" y="638845"/>
                  <a:pt x="1437680" y="637729"/>
                  <a:pt x="1436936" y="636798"/>
                </a:cubicBezTo>
                <a:lnTo>
                  <a:pt x="1436378" y="636240"/>
                </a:lnTo>
                <a:cubicBezTo>
                  <a:pt x="1435633" y="635310"/>
                  <a:pt x="1434703" y="634380"/>
                  <a:pt x="1433773" y="633450"/>
                </a:cubicBezTo>
                <a:lnTo>
                  <a:pt x="816136" y="15813"/>
                </a:lnTo>
                <a:cubicBezTo>
                  <a:pt x="815206" y="14883"/>
                  <a:pt x="814276" y="14139"/>
                  <a:pt x="813346" y="13208"/>
                </a:cubicBezTo>
                <a:lnTo>
                  <a:pt x="812788" y="12650"/>
                </a:lnTo>
                <a:lnTo>
                  <a:pt x="809997" y="10418"/>
                </a:lnTo>
                <a:cubicBezTo>
                  <a:pt x="809811" y="10418"/>
                  <a:pt x="809811" y="10232"/>
                  <a:pt x="809625" y="10232"/>
                </a:cubicBezTo>
                <a:cubicBezTo>
                  <a:pt x="808695" y="9488"/>
                  <a:pt x="807765" y="8930"/>
                  <a:pt x="806834" y="8372"/>
                </a:cubicBezTo>
                <a:cubicBezTo>
                  <a:pt x="806649" y="8186"/>
                  <a:pt x="806462" y="8186"/>
                  <a:pt x="806276" y="8000"/>
                </a:cubicBezTo>
                <a:cubicBezTo>
                  <a:pt x="805160" y="7255"/>
                  <a:pt x="804044" y="6697"/>
                  <a:pt x="802928" y="6139"/>
                </a:cubicBezTo>
                <a:lnTo>
                  <a:pt x="802742" y="6139"/>
                </a:lnTo>
                <a:cubicBezTo>
                  <a:pt x="801626" y="5581"/>
                  <a:pt x="800509" y="5023"/>
                  <a:pt x="799207" y="4465"/>
                </a:cubicBezTo>
                <a:lnTo>
                  <a:pt x="799021" y="4465"/>
                </a:lnTo>
                <a:cubicBezTo>
                  <a:pt x="796603" y="3349"/>
                  <a:pt x="793998" y="2418"/>
                  <a:pt x="791580" y="1860"/>
                </a:cubicBezTo>
                <a:lnTo>
                  <a:pt x="791394" y="1860"/>
                </a:lnTo>
                <a:cubicBezTo>
                  <a:pt x="788975" y="1116"/>
                  <a:pt x="786371" y="744"/>
                  <a:pt x="783766" y="372"/>
                </a:cubicBezTo>
                <a:lnTo>
                  <a:pt x="783022" y="372"/>
                </a:lnTo>
                <a:cubicBezTo>
                  <a:pt x="781720" y="186"/>
                  <a:pt x="780604" y="186"/>
                  <a:pt x="779301" y="0"/>
                </a:cubicBezTo>
                <a:lnTo>
                  <a:pt x="261751" y="0"/>
                </a:lnTo>
                <a:cubicBezTo>
                  <a:pt x="117388" y="0"/>
                  <a:pt x="0" y="117388"/>
                  <a:pt x="0" y="261751"/>
                </a:cubicBezTo>
                <a:lnTo>
                  <a:pt x="0" y="1394148"/>
                </a:lnTo>
                <a:cubicBezTo>
                  <a:pt x="0" y="1538511"/>
                  <a:pt x="117388" y="1655899"/>
                  <a:pt x="261751" y="1655899"/>
                </a:cubicBezTo>
                <a:lnTo>
                  <a:pt x="1188207" y="1655899"/>
                </a:lnTo>
                <a:cubicBezTo>
                  <a:pt x="1332570" y="1655899"/>
                  <a:pt x="1449958" y="1538511"/>
                  <a:pt x="1449958" y="1394148"/>
                </a:cubicBezTo>
                <a:lnTo>
                  <a:pt x="1449958" y="672889"/>
                </a:lnTo>
                <a:lnTo>
                  <a:pt x="1449958" y="669913"/>
                </a:lnTo>
                <a:close/>
                <a:moveTo>
                  <a:pt x="832321" y="466948"/>
                </a:moveTo>
                <a:lnTo>
                  <a:pt x="832321" y="189942"/>
                </a:lnTo>
                <a:lnTo>
                  <a:pt x="1259458" y="617079"/>
                </a:lnTo>
                <a:lnTo>
                  <a:pt x="982452" y="617079"/>
                </a:lnTo>
                <a:cubicBezTo>
                  <a:pt x="899666" y="617079"/>
                  <a:pt x="832321" y="549734"/>
                  <a:pt x="832321" y="466948"/>
                </a:cubicBezTo>
                <a:close/>
                <a:moveTo>
                  <a:pt x="1338337" y="1393403"/>
                </a:moveTo>
                <a:cubicBezTo>
                  <a:pt x="1338337" y="1476189"/>
                  <a:pt x="1270992" y="1543534"/>
                  <a:pt x="1188207" y="1543534"/>
                </a:cubicBezTo>
                <a:lnTo>
                  <a:pt x="261751" y="1543534"/>
                </a:lnTo>
                <a:cubicBezTo>
                  <a:pt x="178966" y="1543534"/>
                  <a:pt x="111621" y="1476189"/>
                  <a:pt x="111621" y="1393403"/>
                </a:cubicBezTo>
                <a:lnTo>
                  <a:pt x="111621" y="261007"/>
                </a:lnTo>
                <a:cubicBezTo>
                  <a:pt x="111621" y="178222"/>
                  <a:pt x="178966" y="110877"/>
                  <a:pt x="261751" y="110877"/>
                </a:cubicBezTo>
                <a:lnTo>
                  <a:pt x="720700" y="110877"/>
                </a:lnTo>
                <a:lnTo>
                  <a:pt x="720700" y="466948"/>
                </a:lnTo>
                <a:cubicBezTo>
                  <a:pt x="720700" y="611312"/>
                  <a:pt x="838088" y="728700"/>
                  <a:pt x="982452" y="728700"/>
                </a:cubicBezTo>
                <a:lnTo>
                  <a:pt x="1338523" y="728700"/>
                </a:lnTo>
                <a:lnTo>
                  <a:pt x="1338523" y="1393403"/>
                </a:ln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12" name="标题 1"/>
          <p:cNvSpPr txBox="1"/>
          <p:nvPr/>
        </p:nvSpPr>
        <p:spPr>
          <a:xfrm>
            <a:off x="8525718" y="1884762"/>
            <a:ext cx="2991701" cy="4013709"/>
          </a:xfrm>
          <a:prstGeom prst="roundRect">
            <a:avLst>
              <a:gd name="adj" fmla="val 4912"/>
            </a:avLst>
          </a:prstGeom>
          <a:solidFill>
            <a:schemeClr val="bg1"/>
          </a:solidFill>
          <a:ln w="12700" cap="sq">
            <a:gradFill>
              <a:gsLst>
                <a:gs pos="0">
                  <a:schemeClr val="accent1">
                    <a:alpha val="100000"/>
                  </a:schemeClr>
                </a:gs>
                <a:gs pos="100000">
                  <a:schemeClr val="bg1">
                    <a:alpha val="0"/>
                  </a:schemeClr>
                </a:gs>
              </a:gsLst>
              <a:lin ang="5400000" scaled="0"/>
            </a:gradFill>
            <a:miter/>
          </a:ln>
          <a:effectLst>
            <a:outerShdw blurRad="254000" dir="16200000" rotWithShape="0">
              <a:schemeClr val="accent1">
                <a:alpha val="15000"/>
              </a:schemeClr>
            </a:outerShdw>
          </a:effectLst>
        </p:spPr>
        <p:txBody>
          <a:bodyPr vert="horz" wrap="square" lIns="0" tIns="0" rIns="0" bIns="0" rtlCol="0" anchor="ctr"/>
          <a:lstStyle/>
          <a:p>
            <a:pPr algn="ctr">
              <a:lnSpc>
                <a:spcPct val="110000"/>
              </a:lnSpc>
            </a:pPr>
            <a:endParaRPr kumimoji="1" lang="zh-CN" altLang="en-US"/>
          </a:p>
        </p:txBody>
      </p:sp>
      <p:sp>
        <p:nvSpPr>
          <p:cNvPr id="13" name="标题 1"/>
          <p:cNvSpPr txBox="1"/>
          <p:nvPr/>
        </p:nvSpPr>
        <p:spPr>
          <a:xfrm>
            <a:off x="8748194" y="2074687"/>
            <a:ext cx="1007166" cy="1007166"/>
          </a:xfrm>
          <a:prstGeom prst="ellipse">
            <a:avLst/>
          </a:prstGeom>
          <a:noFill/>
          <a:ln w="28575" cap="sq">
            <a:solidFill>
              <a:schemeClr val="accent1"/>
            </a:solidFill>
            <a:miter/>
          </a:ln>
        </p:spPr>
        <p:txBody>
          <a:bodyPr vert="horz" wrap="square" lIns="0" tIns="0" rIns="0" bIns="0" rtlCol="0" anchor="ctr"/>
          <a:lstStyle/>
          <a:p>
            <a:pPr algn="ctr">
              <a:lnSpc>
                <a:spcPct val="110000"/>
              </a:lnSpc>
            </a:pPr>
            <a:endParaRPr kumimoji="1" lang="zh-CN" altLang="en-US"/>
          </a:p>
        </p:txBody>
      </p:sp>
      <p:sp>
        <p:nvSpPr>
          <p:cNvPr id="14" name="标题 1"/>
          <p:cNvSpPr txBox="1"/>
          <p:nvPr/>
        </p:nvSpPr>
        <p:spPr>
          <a:xfrm>
            <a:off x="8864405" y="2190898"/>
            <a:ext cx="774743" cy="774743"/>
          </a:xfrm>
          <a:prstGeom prst="ellipse">
            <a:avLst/>
          </a:prstGeom>
          <a:gradFill>
            <a:gsLst>
              <a:gs pos="0">
                <a:schemeClr val="accent1">
                  <a:alpha val="100000"/>
                </a:schemeClr>
              </a:gs>
              <a:gs pos="100000">
                <a:schemeClr val="accent1">
                  <a:lumMod val="60000"/>
                  <a:lumOff val="40000"/>
                  <a:alpha val="100000"/>
                </a:schemeClr>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9053801" y="2391673"/>
            <a:ext cx="395952" cy="373193"/>
          </a:xfrm>
          <a:custGeom>
            <a:avLst/>
            <a:gdLst>
              <a:gd name="connsiteX0" fmla="*/ 1110072 w 1498885"/>
              <a:gd name="connsiteY0" fmla="*/ 1039039 h 1412736"/>
              <a:gd name="connsiteX1" fmla="*/ 1149511 w 1498885"/>
              <a:gd name="connsiteY1" fmla="*/ 1055363 h 1412736"/>
              <a:gd name="connsiteX2" fmla="*/ 1371451 w 1498885"/>
              <a:gd name="connsiteY2" fmla="*/ 1277303 h 1412736"/>
              <a:gd name="connsiteX3" fmla="*/ 1371451 w 1498885"/>
              <a:gd name="connsiteY3" fmla="*/ 1356182 h 1412736"/>
              <a:gd name="connsiteX4" fmla="*/ 1332012 w 1498885"/>
              <a:gd name="connsiteY4" fmla="*/ 1372553 h 1412736"/>
              <a:gd name="connsiteX5" fmla="*/ 1292572 w 1498885"/>
              <a:gd name="connsiteY5" fmla="*/ 1356182 h 1412736"/>
              <a:gd name="connsiteX6" fmla="*/ 1070632 w 1498885"/>
              <a:gd name="connsiteY6" fmla="*/ 1134242 h 1412736"/>
              <a:gd name="connsiteX7" fmla="*/ 1070632 w 1498885"/>
              <a:gd name="connsiteY7" fmla="*/ 1055363 h 1412736"/>
              <a:gd name="connsiteX8" fmla="*/ 1110072 w 1498885"/>
              <a:gd name="connsiteY8" fmla="*/ 1039039 h 1412736"/>
              <a:gd name="connsiteX9" fmla="*/ 1110072 w 1498885"/>
              <a:gd name="connsiteY9" fmla="*/ 705989 h 1412736"/>
              <a:gd name="connsiteX10" fmla="*/ 1443075 w 1498885"/>
              <a:gd name="connsiteY10" fmla="*/ 705989 h 1412736"/>
              <a:gd name="connsiteX11" fmla="*/ 1498885 w 1498885"/>
              <a:gd name="connsiteY11" fmla="*/ 761800 h 1412736"/>
              <a:gd name="connsiteX12" fmla="*/ 1443075 w 1498885"/>
              <a:gd name="connsiteY12" fmla="*/ 817611 h 1412736"/>
              <a:gd name="connsiteX13" fmla="*/ 1110072 w 1498885"/>
              <a:gd name="connsiteY13" fmla="*/ 817611 h 1412736"/>
              <a:gd name="connsiteX14" fmla="*/ 1054261 w 1498885"/>
              <a:gd name="connsiteY14" fmla="*/ 761800 h 1412736"/>
              <a:gd name="connsiteX15" fmla="*/ 1110072 w 1498885"/>
              <a:gd name="connsiteY15" fmla="*/ 705989 h 1412736"/>
              <a:gd name="connsiteX16" fmla="*/ 1332012 w 1498885"/>
              <a:gd name="connsiteY16" fmla="*/ 151093 h 1412736"/>
              <a:gd name="connsiteX17" fmla="*/ 1371451 w 1498885"/>
              <a:gd name="connsiteY17" fmla="*/ 167418 h 1412736"/>
              <a:gd name="connsiteX18" fmla="*/ 1371451 w 1498885"/>
              <a:gd name="connsiteY18" fmla="*/ 246297 h 1412736"/>
              <a:gd name="connsiteX19" fmla="*/ 1149511 w 1498885"/>
              <a:gd name="connsiteY19" fmla="*/ 468236 h 1412736"/>
              <a:gd name="connsiteX20" fmla="*/ 1110072 w 1498885"/>
              <a:gd name="connsiteY20" fmla="*/ 484608 h 1412736"/>
              <a:gd name="connsiteX21" fmla="*/ 1070632 w 1498885"/>
              <a:gd name="connsiteY21" fmla="*/ 468236 h 1412736"/>
              <a:gd name="connsiteX22" fmla="*/ 1070632 w 1498885"/>
              <a:gd name="connsiteY22" fmla="*/ 389358 h 1412736"/>
              <a:gd name="connsiteX23" fmla="*/ 1292572 w 1498885"/>
              <a:gd name="connsiteY23" fmla="*/ 167418 h 1412736"/>
              <a:gd name="connsiteX24" fmla="*/ 1332012 w 1498885"/>
              <a:gd name="connsiteY24" fmla="*/ 151093 h 1412736"/>
              <a:gd name="connsiteX25" fmla="*/ 709724 w 1498885"/>
              <a:gd name="connsiteY25" fmla="*/ 111607 h 1412736"/>
              <a:gd name="connsiteX26" fmla="*/ 649635 w 1498885"/>
              <a:gd name="connsiteY26" fmla="*/ 127420 h 1412736"/>
              <a:gd name="connsiteX27" fmla="*/ 174129 w 1498885"/>
              <a:gd name="connsiteY27" fmla="*/ 394752 h 1412736"/>
              <a:gd name="connsiteX28" fmla="*/ 111621 w 1498885"/>
              <a:gd name="connsiteY28" fmla="*/ 501536 h 1412736"/>
              <a:gd name="connsiteX29" fmla="*/ 111621 w 1498885"/>
              <a:gd name="connsiteY29" fmla="*/ 910814 h 1412736"/>
              <a:gd name="connsiteX30" fmla="*/ 174129 w 1498885"/>
              <a:gd name="connsiteY30" fmla="*/ 1017598 h 1412736"/>
              <a:gd name="connsiteX31" fmla="*/ 649821 w 1498885"/>
              <a:gd name="connsiteY31" fmla="*/ 1284930 h 1412736"/>
              <a:gd name="connsiteX32" fmla="*/ 771674 w 1498885"/>
              <a:gd name="connsiteY32" fmla="*/ 1283814 h 1412736"/>
              <a:gd name="connsiteX33" fmla="*/ 832321 w 1498885"/>
              <a:gd name="connsiteY33" fmla="*/ 1178146 h 1412736"/>
              <a:gd name="connsiteX34" fmla="*/ 832321 w 1498885"/>
              <a:gd name="connsiteY34" fmla="*/ 234204 h 1412736"/>
              <a:gd name="connsiteX35" fmla="*/ 771674 w 1498885"/>
              <a:gd name="connsiteY35" fmla="*/ 128536 h 1412736"/>
              <a:gd name="connsiteX36" fmla="*/ 709724 w 1498885"/>
              <a:gd name="connsiteY36" fmla="*/ 111607 h 1412736"/>
              <a:gd name="connsiteX37" fmla="*/ 711864 w 1498885"/>
              <a:gd name="connsiteY37" fmla="*/ 9 h 1412736"/>
              <a:gd name="connsiteX38" fmla="*/ 828043 w 1498885"/>
              <a:gd name="connsiteY38" fmla="*/ 32356 h 1412736"/>
              <a:gd name="connsiteX39" fmla="*/ 943942 w 1498885"/>
              <a:gd name="connsiteY39" fmla="*/ 234390 h 1412736"/>
              <a:gd name="connsiteX40" fmla="*/ 943942 w 1498885"/>
              <a:gd name="connsiteY40" fmla="*/ 1178518 h 1412736"/>
              <a:gd name="connsiteX41" fmla="*/ 828043 w 1498885"/>
              <a:gd name="connsiteY41" fmla="*/ 1380552 h 1412736"/>
              <a:gd name="connsiteX42" fmla="*/ 709910 w 1498885"/>
              <a:gd name="connsiteY42" fmla="*/ 1412736 h 1412736"/>
              <a:gd name="connsiteX43" fmla="*/ 595126 w 1498885"/>
              <a:gd name="connsiteY43" fmla="*/ 1382413 h 1412736"/>
              <a:gd name="connsiteX44" fmla="*/ 119435 w 1498885"/>
              <a:gd name="connsiteY44" fmla="*/ 1115080 h 1412736"/>
              <a:gd name="connsiteX45" fmla="*/ 0 w 1498885"/>
              <a:gd name="connsiteY45" fmla="*/ 911000 h 1412736"/>
              <a:gd name="connsiteX46" fmla="*/ 0 w 1498885"/>
              <a:gd name="connsiteY46" fmla="*/ 501722 h 1412736"/>
              <a:gd name="connsiteX47" fmla="*/ 119435 w 1498885"/>
              <a:gd name="connsiteY47" fmla="*/ 297642 h 1412736"/>
              <a:gd name="connsiteX48" fmla="*/ 595126 w 1498885"/>
              <a:gd name="connsiteY48" fmla="*/ 30309 h 1412736"/>
              <a:gd name="connsiteX49" fmla="*/ 711864 w 1498885"/>
              <a:gd name="connsiteY49" fmla="*/ 9 h 1412736"/>
            </a:gdLst>
            <a:ahLst/>
            <a:cxnLst/>
            <a:rect l="l" t="t" r="r" b="b"/>
            <a:pathLst>
              <a:path w="1498885" h="1412736">
                <a:moveTo>
                  <a:pt x="1110072" y="1039039"/>
                </a:moveTo>
                <a:cubicBezTo>
                  <a:pt x="1124350" y="1039039"/>
                  <a:pt x="1138628" y="1044480"/>
                  <a:pt x="1149511" y="1055363"/>
                </a:cubicBezTo>
                <a:lnTo>
                  <a:pt x="1371451" y="1277303"/>
                </a:lnTo>
                <a:cubicBezTo>
                  <a:pt x="1393217" y="1299070"/>
                  <a:pt x="1393217" y="1334416"/>
                  <a:pt x="1371451" y="1356182"/>
                </a:cubicBezTo>
                <a:cubicBezTo>
                  <a:pt x="1360661" y="1366972"/>
                  <a:pt x="1346336" y="1372553"/>
                  <a:pt x="1332012" y="1372553"/>
                </a:cubicBezTo>
                <a:cubicBezTo>
                  <a:pt x="1317687" y="1372553"/>
                  <a:pt x="1303362" y="1367158"/>
                  <a:pt x="1292572" y="1356182"/>
                </a:cubicBezTo>
                <a:lnTo>
                  <a:pt x="1070632" y="1134242"/>
                </a:lnTo>
                <a:cubicBezTo>
                  <a:pt x="1048866" y="1112476"/>
                  <a:pt x="1048866" y="1077130"/>
                  <a:pt x="1070632" y="1055363"/>
                </a:cubicBezTo>
                <a:cubicBezTo>
                  <a:pt x="1081515" y="1044480"/>
                  <a:pt x="1095793" y="1039039"/>
                  <a:pt x="1110072" y="1039039"/>
                </a:cubicBezTo>
                <a:close/>
                <a:moveTo>
                  <a:pt x="1110072" y="705989"/>
                </a:moveTo>
                <a:lnTo>
                  <a:pt x="1443075" y="705989"/>
                </a:lnTo>
                <a:cubicBezTo>
                  <a:pt x="1473956" y="705989"/>
                  <a:pt x="1498885" y="730918"/>
                  <a:pt x="1498885" y="761800"/>
                </a:cubicBezTo>
                <a:cubicBezTo>
                  <a:pt x="1498885" y="792682"/>
                  <a:pt x="1473770" y="817611"/>
                  <a:pt x="1443075" y="817611"/>
                </a:cubicBezTo>
                <a:lnTo>
                  <a:pt x="1110072" y="817611"/>
                </a:lnTo>
                <a:cubicBezTo>
                  <a:pt x="1079190" y="817611"/>
                  <a:pt x="1054261" y="792682"/>
                  <a:pt x="1054261" y="761800"/>
                </a:cubicBezTo>
                <a:cubicBezTo>
                  <a:pt x="1054261" y="730918"/>
                  <a:pt x="1079190" y="705989"/>
                  <a:pt x="1110072" y="705989"/>
                </a:cubicBezTo>
                <a:close/>
                <a:moveTo>
                  <a:pt x="1332012" y="151093"/>
                </a:moveTo>
                <a:cubicBezTo>
                  <a:pt x="1346290" y="151093"/>
                  <a:pt x="1360568" y="156535"/>
                  <a:pt x="1371451" y="167418"/>
                </a:cubicBezTo>
                <a:cubicBezTo>
                  <a:pt x="1393217" y="189184"/>
                  <a:pt x="1393217" y="224530"/>
                  <a:pt x="1371451" y="246297"/>
                </a:cubicBezTo>
                <a:lnTo>
                  <a:pt x="1149511" y="468236"/>
                </a:lnTo>
                <a:cubicBezTo>
                  <a:pt x="1138721" y="479213"/>
                  <a:pt x="1124396" y="484608"/>
                  <a:pt x="1110072" y="484608"/>
                </a:cubicBezTo>
                <a:cubicBezTo>
                  <a:pt x="1095747" y="484608"/>
                  <a:pt x="1081422" y="479213"/>
                  <a:pt x="1070632" y="468236"/>
                </a:cubicBezTo>
                <a:cubicBezTo>
                  <a:pt x="1048866" y="446470"/>
                  <a:pt x="1048866" y="411124"/>
                  <a:pt x="1070632" y="389358"/>
                </a:cubicBezTo>
                <a:lnTo>
                  <a:pt x="1292572" y="167418"/>
                </a:lnTo>
                <a:cubicBezTo>
                  <a:pt x="1303455" y="156535"/>
                  <a:pt x="1317733" y="151093"/>
                  <a:pt x="1332012" y="151093"/>
                </a:cubicBezTo>
                <a:close/>
                <a:moveTo>
                  <a:pt x="709724" y="111607"/>
                </a:moveTo>
                <a:cubicBezTo>
                  <a:pt x="689074" y="111607"/>
                  <a:pt x="668610" y="116816"/>
                  <a:pt x="649635" y="127420"/>
                </a:cubicBezTo>
                <a:lnTo>
                  <a:pt x="174129" y="394752"/>
                </a:lnTo>
                <a:cubicBezTo>
                  <a:pt x="135620" y="416332"/>
                  <a:pt x="111621" y="457260"/>
                  <a:pt x="111621" y="501536"/>
                </a:cubicBezTo>
                <a:lnTo>
                  <a:pt x="111621" y="910814"/>
                </a:lnTo>
                <a:cubicBezTo>
                  <a:pt x="111621" y="955090"/>
                  <a:pt x="135620" y="996018"/>
                  <a:pt x="174129" y="1017598"/>
                </a:cubicBezTo>
                <a:lnTo>
                  <a:pt x="649821" y="1284930"/>
                </a:lnTo>
                <a:cubicBezTo>
                  <a:pt x="688144" y="1306510"/>
                  <a:pt x="733723" y="1306138"/>
                  <a:pt x="771674" y="1283814"/>
                </a:cubicBezTo>
                <a:cubicBezTo>
                  <a:pt x="809625" y="1261676"/>
                  <a:pt x="832321" y="1222050"/>
                  <a:pt x="832321" y="1178146"/>
                </a:cubicBezTo>
                <a:lnTo>
                  <a:pt x="832321" y="234204"/>
                </a:lnTo>
                <a:cubicBezTo>
                  <a:pt x="832321" y="190113"/>
                  <a:pt x="809625" y="150674"/>
                  <a:pt x="771674" y="128536"/>
                </a:cubicBezTo>
                <a:cubicBezTo>
                  <a:pt x="752326" y="117188"/>
                  <a:pt x="731118" y="111607"/>
                  <a:pt x="709724" y="111607"/>
                </a:cubicBezTo>
                <a:close/>
                <a:moveTo>
                  <a:pt x="711864" y="9"/>
                </a:moveTo>
                <a:cubicBezTo>
                  <a:pt x="751861" y="358"/>
                  <a:pt x="791766" y="11148"/>
                  <a:pt x="828043" y="32356"/>
                </a:cubicBezTo>
                <a:cubicBezTo>
                  <a:pt x="900596" y="74772"/>
                  <a:pt x="943942" y="150302"/>
                  <a:pt x="943942" y="234390"/>
                </a:cubicBezTo>
                <a:lnTo>
                  <a:pt x="943942" y="1178518"/>
                </a:lnTo>
                <a:cubicBezTo>
                  <a:pt x="943942" y="1262606"/>
                  <a:pt x="900596" y="1338136"/>
                  <a:pt x="828043" y="1380552"/>
                </a:cubicBezTo>
                <a:cubicBezTo>
                  <a:pt x="791208" y="1401946"/>
                  <a:pt x="750466" y="1412736"/>
                  <a:pt x="709910" y="1412736"/>
                </a:cubicBezTo>
                <a:cubicBezTo>
                  <a:pt x="670471" y="1412736"/>
                  <a:pt x="631217" y="1402691"/>
                  <a:pt x="595126" y="1382413"/>
                </a:cubicBezTo>
                <a:lnTo>
                  <a:pt x="119435" y="1115080"/>
                </a:lnTo>
                <a:cubicBezTo>
                  <a:pt x="45765" y="1073594"/>
                  <a:pt x="0" y="995460"/>
                  <a:pt x="0" y="911000"/>
                </a:cubicBezTo>
                <a:lnTo>
                  <a:pt x="0" y="501722"/>
                </a:lnTo>
                <a:cubicBezTo>
                  <a:pt x="0" y="417262"/>
                  <a:pt x="45765" y="338942"/>
                  <a:pt x="119435" y="297642"/>
                </a:cubicBezTo>
                <a:lnTo>
                  <a:pt x="595126" y="30309"/>
                </a:lnTo>
                <a:cubicBezTo>
                  <a:pt x="631775" y="9752"/>
                  <a:pt x="671866" y="-340"/>
                  <a:pt x="711864" y="9"/>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16" name="标题 1"/>
          <p:cNvSpPr txBox="1"/>
          <p:nvPr/>
        </p:nvSpPr>
        <p:spPr>
          <a:xfrm>
            <a:off x="875363" y="3349220"/>
            <a:ext cx="2591870" cy="648936"/>
          </a:xfrm>
          <a:prstGeom prst="rect">
            <a:avLst/>
          </a:prstGeom>
          <a:noFill/>
          <a:ln>
            <a:noFill/>
          </a:ln>
        </p:spPr>
        <p:txBody>
          <a:bodyPr vert="horz" wrap="square" lIns="0" tIns="0" rIns="0" bIns="0" rtlCol="0" anchor="ctr"/>
          <a:lstStyle/>
          <a:p>
            <a:pPr algn="l">
              <a:lnSpc>
                <a:spcPct val="120000"/>
              </a:lnSpc>
            </a:pPr>
            <a:r>
              <a:rPr kumimoji="1" lang="en-US" altLang="zh-CN" sz="1600">
                <a:ln w="3175">
                  <a:noFill/>
                </a:ln>
                <a:solidFill>
                  <a:srgbClr val="659D76">
                    <a:alpha val="100000"/>
                  </a:srgbClr>
                </a:solidFill>
                <a:latin typeface="Source Han Sans CN Bold" panose="020B0800000000000000" charset="-122"/>
                <a:ea typeface="Source Han Sans CN Bold" panose="020B0800000000000000" charset="-122"/>
                <a:cs typeface="Source Han Sans CN Bold" panose="020B0800000000000000" charset="-122"/>
              </a:rPr>
              <a:t>明确问题的关键</a:t>
            </a:r>
            <a:endParaRPr kumimoji="1" lang="zh-CN" altLang="en-US"/>
          </a:p>
        </p:txBody>
      </p:sp>
      <p:sp>
        <p:nvSpPr>
          <p:cNvPr id="17" name="标题 1"/>
          <p:cNvSpPr txBox="1"/>
          <p:nvPr/>
        </p:nvSpPr>
        <p:spPr>
          <a:xfrm>
            <a:off x="876300" y="4000156"/>
            <a:ext cx="2590800" cy="1771671"/>
          </a:xfrm>
          <a:prstGeom prst="rect">
            <a:avLst/>
          </a:prstGeom>
          <a:noFill/>
          <a:ln cap="sq">
            <a:noFill/>
          </a:ln>
          <a:effectLst/>
        </p:spPr>
        <p:txBody>
          <a:bodyPr vert="horz" wrap="square" lIns="0" tIns="0" rIns="0" bIns="0" rtlCol="0" anchor="t"/>
          <a:lstStyle/>
          <a:p>
            <a:pPr algn="l">
              <a:lnSpc>
                <a:spcPct val="150000"/>
              </a:lnSpc>
            </a:pPr>
            <a:r>
              <a:rPr kumimoji="1" lang="en-US" altLang="zh-CN" sz="1400">
                <a:ln w="12700">
                  <a:noFill/>
                </a:ln>
                <a:solidFill>
                  <a:srgbClr val="404040">
                    <a:alpha val="100000"/>
                  </a:srgbClr>
                </a:solidFill>
                <a:latin typeface="Source Han Sans" panose="020B0500000000000000" charset="-122"/>
                <a:ea typeface="Source Han Sans" panose="020B0500000000000000" charset="-122"/>
                <a:cs typeface="Source Han Sans" panose="020B0500000000000000" charset="-122"/>
              </a:rPr>
              <a:t>帮助个体清晰定义问题，避免模糊不清，如将“我不开心”具体化为“工作压力大”。
通过提问引导个体深入思考问题本质，如问“这个问题最让你困扰的是什么”。</a:t>
            </a:r>
            <a:endParaRPr kumimoji="1" lang="zh-CN" altLang="en-US"/>
          </a:p>
        </p:txBody>
      </p:sp>
      <p:sp>
        <p:nvSpPr>
          <p:cNvPr id="18" name="标题 1"/>
          <p:cNvSpPr txBox="1"/>
          <p:nvPr/>
        </p:nvSpPr>
        <p:spPr>
          <a:xfrm>
            <a:off x="4828390" y="2799128"/>
            <a:ext cx="2553770" cy="648936"/>
          </a:xfrm>
          <a:prstGeom prst="rect">
            <a:avLst/>
          </a:prstGeom>
          <a:noFill/>
          <a:ln>
            <a:noFill/>
          </a:ln>
        </p:spPr>
        <p:txBody>
          <a:bodyPr vert="horz" wrap="square" lIns="0" tIns="0" rIns="0" bIns="0" rtlCol="0" anchor="ctr"/>
          <a:lstStyle/>
          <a:p>
            <a:pPr algn="l">
              <a:lnSpc>
                <a:spcPct val="120000"/>
              </a:lnSpc>
            </a:pPr>
            <a:r>
              <a:rPr kumimoji="1" lang="en-US" altLang="zh-CN" sz="1600">
                <a:ln w="3175">
                  <a:noFill/>
                </a:ln>
                <a:solidFill>
                  <a:srgbClr val="659D76">
                    <a:alpha val="100000"/>
                  </a:srgbClr>
                </a:solidFill>
                <a:latin typeface="Source Han Sans CN Bold" panose="020B0800000000000000" charset="-122"/>
                <a:ea typeface="Source Han Sans CN Bold" panose="020B0800000000000000" charset="-122"/>
                <a:cs typeface="Source Han Sans CN Bold" panose="020B0800000000000000" charset="-122"/>
              </a:rPr>
              <a:t>制定计划的步骤</a:t>
            </a:r>
            <a:endParaRPr kumimoji="1" lang="zh-CN" altLang="en-US"/>
          </a:p>
        </p:txBody>
      </p:sp>
      <p:sp>
        <p:nvSpPr>
          <p:cNvPr id="19" name="标题 1"/>
          <p:cNvSpPr txBox="1"/>
          <p:nvPr/>
        </p:nvSpPr>
        <p:spPr>
          <a:xfrm>
            <a:off x="4826000" y="3484174"/>
            <a:ext cx="2552700" cy="1771671"/>
          </a:xfrm>
          <a:prstGeom prst="rect">
            <a:avLst/>
          </a:prstGeom>
          <a:noFill/>
          <a:ln cap="sq">
            <a:noFill/>
          </a:ln>
          <a:effectLst/>
        </p:spPr>
        <p:txBody>
          <a:bodyPr vert="horz" wrap="square" lIns="0" tIns="0" rIns="0" bIns="0" rtlCol="0" anchor="t"/>
          <a:lstStyle/>
          <a:p>
            <a:pPr algn="l">
              <a:lnSpc>
                <a:spcPct val="150000"/>
              </a:lnSpc>
            </a:pPr>
            <a:r>
              <a:rPr kumimoji="1" lang="en-US" altLang="zh-CN" sz="1400">
                <a:ln w="12700">
                  <a:noFill/>
                </a:ln>
                <a:solidFill>
                  <a:srgbClr val="404040">
                    <a:alpha val="100000"/>
                  </a:srgbClr>
                </a:solidFill>
                <a:latin typeface="Source Han Sans" panose="020B0500000000000000" charset="-122"/>
                <a:ea typeface="Source Han Sans" panose="020B0500000000000000" charset="-122"/>
                <a:cs typeface="Source Han Sans" panose="020B0500000000000000" charset="-122"/>
              </a:rPr>
              <a:t>协助个体制定分步骤的解决方案，如将大目标拆分为小任务。
确保计划的可行性，让个体有信心执行，如制定每天学习1小时的计划。</a:t>
            </a:r>
            <a:endParaRPr kumimoji="1" lang="zh-CN" altLang="en-US"/>
          </a:p>
        </p:txBody>
      </p:sp>
      <p:sp>
        <p:nvSpPr>
          <p:cNvPr id="20" name="标题 1"/>
          <p:cNvSpPr txBox="1"/>
          <p:nvPr/>
        </p:nvSpPr>
        <p:spPr>
          <a:xfrm>
            <a:off x="8773008" y="3318890"/>
            <a:ext cx="2529992" cy="648936"/>
          </a:xfrm>
          <a:prstGeom prst="rect">
            <a:avLst/>
          </a:prstGeom>
          <a:noFill/>
          <a:ln>
            <a:noFill/>
          </a:ln>
        </p:spPr>
        <p:txBody>
          <a:bodyPr vert="horz" wrap="square" lIns="0" tIns="0" rIns="0" bIns="0" rtlCol="0" anchor="ctr"/>
          <a:lstStyle/>
          <a:p>
            <a:pPr algn="l">
              <a:lnSpc>
                <a:spcPct val="120000"/>
              </a:lnSpc>
            </a:pPr>
            <a:r>
              <a:rPr kumimoji="1" lang="en-US" altLang="zh-CN" sz="1600">
                <a:ln w="3175">
                  <a:noFill/>
                </a:ln>
                <a:solidFill>
                  <a:srgbClr val="659D76">
                    <a:alpha val="100000"/>
                  </a:srgbClr>
                </a:solidFill>
                <a:latin typeface="Source Han Sans CN Bold" panose="020B0800000000000000" charset="-122"/>
                <a:ea typeface="Source Han Sans CN Bold" panose="020B0800000000000000" charset="-122"/>
                <a:cs typeface="Source Han Sans CN Bold" panose="020B0800000000000000" charset="-122"/>
              </a:rPr>
              <a:t>执行计划的策略</a:t>
            </a:r>
            <a:endParaRPr kumimoji="1" lang="zh-CN" altLang="en-US"/>
          </a:p>
        </p:txBody>
      </p:sp>
      <p:sp>
        <p:nvSpPr>
          <p:cNvPr id="21" name="标题 1"/>
          <p:cNvSpPr txBox="1"/>
          <p:nvPr/>
        </p:nvSpPr>
        <p:spPr>
          <a:xfrm>
            <a:off x="8775700" y="4000156"/>
            <a:ext cx="2527300" cy="1771671"/>
          </a:xfrm>
          <a:prstGeom prst="rect">
            <a:avLst/>
          </a:prstGeom>
          <a:noFill/>
          <a:ln cap="sq">
            <a:noFill/>
          </a:ln>
          <a:effectLst/>
        </p:spPr>
        <p:txBody>
          <a:bodyPr vert="horz" wrap="square" lIns="0" tIns="0" rIns="0" bIns="0" rtlCol="0" anchor="t"/>
          <a:lstStyle/>
          <a:p>
            <a:pPr algn="l">
              <a:lnSpc>
                <a:spcPct val="150000"/>
              </a:lnSpc>
            </a:pPr>
            <a:r>
              <a:rPr kumimoji="1" lang="en-US" altLang="zh-CN" sz="1400">
                <a:ln w="12700">
                  <a:noFill/>
                </a:ln>
                <a:solidFill>
                  <a:srgbClr val="404040">
                    <a:alpha val="100000"/>
                  </a:srgbClr>
                </a:solidFill>
                <a:latin typeface="Source Han Sans" panose="020B0500000000000000" charset="-122"/>
                <a:ea typeface="Source Han Sans" panose="020B0500000000000000" charset="-122"/>
                <a:cs typeface="Source Han Sans" panose="020B0500000000000000" charset="-122"/>
              </a:rPr>
              <a:t>鼓励个体按计划执行，及时调整，如遇到困难时调整学习方法。
通过监督和反馈帮助个体坚持执行，如定期检查计划完成情况。</a:t>
            </a:r>
            <a:endParaRPr kumimoji="1" lang="zh-CN" altLang="en-US"/>
          </a:p>
        </p:txBody>
      </p:sp>
      <p:sp>
        <p:nvSpPr>
          <p:cNvPr id="22" name="标题 1"/>
          <p:cNvSpPr txBox="1"/>
          <p:nvPr/>
        </p:nvSpPr>
        <p:spPr>
          <a:xfrm>
            <a:off x="946402" y="222875"/>
            <a:ext cx="10559797"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000000">
                    <a:alpha val="100000"/>
                  </a:srgbClr>
                </a:solidFill>
                <a:latin typeface="Source Han Sans CN Bold" panose="020B0800000000000000" charset="-122"/>
                <a:ea typeface="Source Han Sans CN Bold" panose="020B0800000000000000" charset="-122"/>
                <a:cs typeface="Source Han Sans CN Bold" panose="020B0800000000000000" charset="-122"/>
              </a:rPr>
              <a:t>问题解决</a:t>
            </a:r>
            <a:endParaRPr kumimoji="1" lang="zh-CN" altLang="en-US"/>
          </a:p>
        </p:txBody>
      </p:sp>
      <p:sp>
        <p:nvSpPr>
          <p:cNvPr id="23" name="标题 1"/>
          <p:cNvSpPr txBox="1"/>
          <p:nvPr/>
        </p:nvSpPr>
        <p:spPr>
          <a:xfrm>
            <a:off x="0" y="0"/>
            <a:ext cx="648956" cy="568960"/>
          </a:xfrm>
          <a:custGeom>
            <a:avLst/>
            <a:gdLst>
              <a:gd name="connsiteX0" fmla="*/ 0 w 648956"/>
              <a:gd name="connsiteY0" fmla="*/ 0 h 568960"/>
              <a:gd name="connsiteX1" fmla="*/ 648956 w 648956"/>
              <a:gd name="connsiteY1" fmla="*/ 0 h 568960"/>
              <a:gd name="connsiteX2" fmla="*/ 638828 w 648956"/>
              <a:gd name="connsiteY2" fmla="*/ 100469 h 568960"/>
              <a:gd name="connsiteX3" fmla="*/ 64008 w 648956"/>
              <a:gd name="connsiteY3" fmla="*/ 568960 h 568960"/>
              <a:gd name="connsiteX4" fmla="*/ 0 w 648956"/>
              <a:gd name="connsiteY4" fmla="*/ 562508 h 568960"/>
            </a:gdLst>
            <a:ahLst/>
            <a:cxnLst/>
            <a:rect l="l" t="t" r="r" b="b"/>
            <a:pathLst>
              <a:path w="648956" h="568960">
                <a:moveTo>
                  <a:pt x="0" y="0"/>
                </a:moveTo>
                <a:lnTo>
                  <a:pt x="648956" y="0"/>
                </a:lnTo>
                <a:lnTo>
                  <a:pt x="638828" y="100469"/>
                </a:lnTo>
                <a:cubicBezTo>
                  <a:pt x="584117" y="367837"/>
                  <a:pt x="347550" y="568960"/>
                  <a:pt x="64008" y="568960"/>
                </a:cubicBezTo>
                <a:lnTo>
                  <a:pt x="0" y="562508"/>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a:off x="566457" y="434340"/>
            <a:ext cx="135054" cy="135054"/>
          </a:xfrm>
          <a:prstGeom prst="ellipse">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1"/>
            </p:custDataLst>
          </p:nvPr>
        </p:nvSpPr>
        <p:spPr/>
        <p:txBody>
          <a:bodyPr/>
          <a:lstStyle/>
          <a:p>
            <a:r>
              <a:rPr lang="zh-CN" altLang="en-US"/>
              <a:t>社会支持</a:t>
            </a:r>
            <a:endParaRPr lang="zh-CN" altLang="en-US"/>
          </a:p>
        </p:txBody>
      </p:sp>
      <p:sp>
        <p:nvSpPr>
          <p:cNvPr id="11" name="Freeform 10"/>
          <p:cNvSpPr>
            <a:spLocks noEditPoints="1"/>
          </p:cNvSpPr>
          <p:nvPr>
            <p:custDataLst>
              <p:tags r:id="rId2"/>
            </p:custDataLst>
          </p:nvPr>
        </p:nvSpPr>
        <p:spPr bwMode="auto">
          <a:xfrm>
            <a:off x="2971165" y="3691890"/>
            <a:ext cx="2248535" cy="2240915"/>
          </a:xfrm>
          <a:custGeom>
            <a:avLst/>
            <a:gdLst>
              <a:gd name="T0" fmla="*/ 109 w 615"/>
              <a:gd name="T1" fmla="*/ 156 h 613"/>
              <a:gd name="T2" fmla="*/ 50 w 615"/>
              <a:gd name="T3" fmla="*/ 137 h 613"/>
              <a:gd name="T4" fmla="*/ 70 w 615"/>
              <a:gd name="T5" fmla="*/ 231 h 613"/>
              <a:gd name="T6" fmla="*/ 59 w 615"/>
              <a:gd name="T7" fmla="*/ 270 h 613"/>
              <a:gd name="T8" fmla="*/ 1 w 615"/>
              <a:gd name="T9" fmla="*/ 344 h 613"/>
              <a:gd name="T10" fmla="*/ 73 w 615"/>
              <a:gd name="T11" fmla="*/ 393 h 613"/>
              <a:gd name="T12" fmla="*/ 26 w 615"/>
              <a:gd name="T13" fmla="*/ 432 h 613"/>
              <a:gd name="T14" fmla="*/ 116 w 615"/>
              <a:gd name="T15" fmla="*/ 466 h 613"/>
              <a:gd name="T16" fmla="*/ 144 w 615"/>
              <a:gd name="T17" fmla="*/ 496 h 613"/>
              <a:gd name="T18" fmla="*/ 175 w 615"/>
              <a:gd name="T19" fmla="*/ 583 h 613"/>
              <a:gd name="T20" fmla="*/ 267 w 615"/>
              <a:gd name="T21" fmla="*/ 553 h 613"/>
              <a:gd name="T22" fmla="*/ 277 w 615"/>
              <a:gd name="T23" fmla="*/ 613 h 613"/>
              <a:gd name="T24" fmla="*/ 351 w 615"/>
              <a:gd name="T25" fmla="*/ 552 h 613"/>
              <a:gd name="T26" fmla="*/ 409 w 615"/>
              <a:gd name="T27" fmla="*/ 536 h 613"/>
              <a:gd name="T28" fmla="*/ 503 w 615"/>
              <a:gd name="T29" fmla="*/ 545 h 613"/>
              <a:gd name="T30" fmla="*/ 479 w 615"/>
              <a:gd name="T31" fmla="*/ 487 h 613"/>
              <a:gd name="T32" fmla="*/ 507 w 615"/>
              <a:gd name="T33" fmla="*/ 458 h 613"/>
              <a:gd name="T34" fmla="*/ 593 w 615"/>
              <a:gd name="T35" fmla="*/ 421 h 613"/>
              <a:gd name="T36" fmla="*/ 544 w 615"/>
              <a:gd name="T37" fmla="*/ 382 h 613"/>
              <a:gd name="T38" fmla="*/ 555 w 615"/>
              <a:gd name="T39" fmla="*/ 344 h 613"/>
              <a:gd name="T40" fmla="*/ 613 w 615"/>
              <a:gd name="T41" fmla="*/ 270 h 613"/>
              <a:gd name="T42" fmla="*/ 551 w 615"/>
              <a:gd name="T43" fmla="*/ 259 h 613"/>
              <a:gd name="T44" fmla="*/ 542 w 615"/>
              <a:gd name="T45" fmla="*/ 220 h 613"/>
              <a:gd name="T46" fmla="*/ 558 w 615"/>
              <a:gd name="T47" fmla="*/ 127 h 613"/>
              <a:gd name="T48" fmla="*/ 494 w 615"/>
              <a:gd name="T49" fmla="*/ 145 h 613"/>
              <a:gd name="T50" fmla="*/ 464 w 615"/>
              <a:gd name="T51" fmla="*/ 113 h 613"/>
              <a:gd name="T52" fmla="*/ 437 w 615"/>
              <a:gd name="T53" fmla="*/ 35 h 613"/>
              <a:gd name="T54" fmla="*/ 397 w 615"/>
              <a:gd name="T55" fmla="*/ 77 h 613"/>
              <a:gd name="T56" fmla="*/ 348 w 615"/>
              <a:gd name="T57" fmla="*/ 60 h 613"/>
              <a:gd name="T58" fmla="*/ 275 w 615"/>
              <a:gd name="T59" fmla="*/ 0 h 613"/>
              <a:gd name="T60" fmla="*/ 264 w 615"/>
              <a:gd name="T61" fmla="*/ 62 h 613"/>
              <a:gd name="T62" fmla="*/ 205 w 615"/>
              <a:gd name="T63" fmla="*/ 78 h 613"/>
              <a:gd name="T64" fmla="*/ 112 w 615"/>
              <a:gd name="T65" fmla="*/ 69 h 613"/>
              <a:gd name="T66" fmla="*/ 414 w 615"/>
              <a:gd name="T67" fmla="*/ 131 h 613"/>
              <a:gd name="T68" fmla="*/ 200 w 615"/>
              <a:gd name="T69" fmla="*/ 484 h 613"/>
              <a:gd name="T70" fmla="*/ 414 w 615"/>
              <a:gd name="T71" fmla="*/ 131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15" h="613">
                <a:moveTo>
                  <a:pt x="136" y="126"/>
                </a:moveTo>
                <a:cubicBezTo>
                  <a:pt x="126" y="135"/>
                  <a:pt x="117" y="145"/>
                  <a:pt x="109" y="156"/>
                </a:cubicBezTo>
                <a:cubicBezTo>
                  <a:pt x="108" y="155"/>
                  <a:pt x="108" y="155"/>
                  <a:pt x="108" y="155"/>
                </a:cubicBezTo>
                <a:cubicBezTo>
                  <a:pt x="50" y="137"/>
                  <a:pt x="50" y="137"/>
                  <a:pt x="50" y="137"/>
                </a:cubicBezTo>
                <a:cubicBezTo>
                  <a:pt x="21" y="192"/>
                  <a:pt x="21" y="192"/>
                  <a:pt x="21" y="192"/>
                </a:cubicBezTo>
                <a:cubicBezTo>
                  <a:pt x="70" y="231"/>
                  <a:pt x="70" y="231"/>
                  <a:pt x="70" y="231"/>
                </a:cubicBezTo>
                <a:cubicBezTo>
                  <a:pt x="66" y="244"/>
                  <a:pt x="63" y="257"/>
                  <a:pt x="61" y="270"/>
                </a:cubicBezTo>
                <a:cubicBezTo>
                  <a:pt x="59" y="270"/>
                  <a:pt x="59" y="270"/>
                  <a:pt x="59" y="270"/>
                </a:cubicBezTo>
                <a:cubicBezTo>
                  <a:pt x="0" y="281"/>
                  <a:pt x="0" y="281"/>
                  <a:pt x="0" y="281"/>
                </a:cubicBezTo>
                <a:cubicBezTo>
                  <a:pt x="1" y="344"/>
                  <a:pt x="1" y="344"/>
                  <a:pt x="1" y="344"/>
                </a:cubicBezTo>
                <a:cubicBezTo>
                  <a:pt x="62" y="354"/>
                  <a:pt x="62" y="354"/>
                  <a:pt x="62" y="354"/>
                </a:cubicBezTo>
                <a:cubicBezTo>
                  <a:pt x="65" y="367"/>
                  <a:pt x="69" y="380"/>
                  <a:pt x="73" y="393"/>
                </a:cubicBezTo>
                <a:cubicBezTo>
                  <a:pt x="72" y="394"/>
                  <a:pt x="72" y="394"/>
                  <a:pt x="72" y="394"/>
                </a:cubicBezTo>
                <a:cubicBezTo>
                  <a:pt x="26" y="432"/>
                  <a:pt x="26" y="432"/>
                  <a:pt x="26" y="432"/>
                </a:cubicBezTo>
                <a:cubicBezTo>
                  <a:pt x="57" y="486"/>
                  <a:pt x="57" y="486"/>
                  <a:pt x="57" y="486"/>
                </a:cubicBezTo>
                <a:cubicBezTo>
                  <a:pt x="116" y="466"/>
                  <a:pt x="116" y="466"/>
                  <a:pt x="116" y="466"/>
                </a:cubicBezTo>
                <a:cubicBezTo>
                  <a:pt x="124" y="477"/>
                  <a:pt x="128" y="483"/>
                  <a:pt x="144" y="495"/>
                </a:cubicBezTo>
                <a:cubicBezTo>
                  <a:pt x="144" y="496"/>
                  <a:pt x="144" y="496"/>
                  <a:pt x="144" y="496"/>
                </a:cubicBezTo>
                <a:cubicBezTo>
                  <a:pt x="122" y="551"/>
                  <a:pt x="122" y="551"/>
                  <a:pt x="122" y="551"/>
                </a:cubicBezTo>
                <a:cubicBezTo>
                  <a:pt x="175" y="583"/>
                  <a:pt x="175" y="583"/>
                  <a:pt x="175" y="583"/>
                </a:cubicBezTo>
                <a:cubicBezTo>
                  <a:pt x="216" y="538"/>
                  <a:pt x="216" y="538"/>
                  <a:pt x="216" y="538"/>
                </a:cubicBezTo>
                <a:cubicBezTo>
                  <a:pt x="233" y="545"/>
                  <a:pt x="249" y="550"/>
                  <a:pt x="267" y="553"/>
                </a:cubicBezTo>
                <a:cubicBezTo>
                  <a:pt x="266" y="554"/>
                  <a:pt x="266" y="554"/>
                  <a:pt x="266" y="554"/>
                </a:cubicBezTo>
                <a:cubicBezTo>
                  <a:pt x="277" y="613"/>
                  <a:pt x="277" y="613"/>
                  <a:pt x="277" y="613"/>
                </a:cubicBezTo>
                <a:cubicBezTo>
                  <a:pt x="339" y="613"/>
                  <a:pt x="339" y="613"/>
                  <a:pt x="339" y="613"/>
                </a:cubicBezTo>
                <a:cubicBezTo>
                  <a:pt x="351" y="552"/>
                  <a:pt x="351" y="552"/>
                  <a:pt x="351" y="552"/>
                </a:cubicBezTo>
                <a:cubicBezTo>
                  <a:pt x="371" y="549"/>
                  <a:pt x="390" y="543"/>
                  <a:pt x="409" y="534"/>
                </a:cubicBezTo>
                <a:cubicBezTo>
                  <a:pt x="409" y="536"/>
                  <a:pt x="409" y="536"/>
                  <a:pt x="409" y="536"/>
                </a:cubicBezTo>
                <a:cubicBezTo>
                  <a:pt x="451" y="579"/>
                  <a:pt x="451" y="579"/>
                  <a:pt x="451" y="579"/>
                </a:cubicBezTo>
                <a:cubicBezTo>
                  <a:pt x="503" y="545"/>
                  <a:pt x="503" y="545"/>
                  <a:pt x="503" y="545"/>
                </a:cubicBezTo>
                <a:cubicBezTo>
                  <a:pt x="479" y="487"/>
                  <a:pt x="479" y="487"/>
                  <a:pt x="479" y="487"/>
                </a:cubicBezTo>
                <a:cubicBezTo>
                  <a:pt x="479" y="487"/>
                  <a:pt x="479" y="487"/>
                  <a:pt x="479" y="487"/>
                </a:cubicBezTo>
                <a:cubicBezTo>
                  <a:pt x="488" y="478"/>
                  <a:pt x="497" y="468"/>
                  <a:pt x="506" y="458"/>
                </a:cubicBezTo>
                <a:cubicBezTo>
                  <a:pt x="507" y="458"/>
                  <a:pt x="507" y="458"/>
                  <a:pt x="507" y="458"/>
                </a:cubicBezTo>
                <a:cubicBezTo>
                  <a:pt x="565" y="477"/>
                  <a:pt x="565" y="477"/>
                  <a:pt x="565" y="477"/>
                </a:cubicBezTo>
                <a:cubicBezTo>
                  <a:pt x="593" y="421"/>
                  <a:pt x="593" y="421"/>
                  <a:pt x="593" y="421"/>
                </a:cubicBezTo>
                <a:cubicBezTo>
                  <a:pt x="545" y="382"/>
                  <a:pt x="545" y="382"/>
                  <a:pt x="545" y="382"/>
                </a:cubicBezTo>
                <a:cubicBezTo>
                  <a:pt x="544" y="382"/>
                  <a:pt x="544" y="382"/>
                  <a:pt x="544" y="382"/>
                </a:cubicBezTo>
                <a:cubicBezTo>
                  <a:pt x="548" y="370"/>
                  <a:pt x="551" y="357"/>
                  <a:pt x="553" y="344"/>
                </a:cubicBezTo>
                <a:cubicBezTo>
                  <a:pt x="555" y="344"/>
                  <a:pt x="555" y="344"/>
                  <a:pt x="555" y="344"/>
                </a:cubicBezTo>
                <a:cubicBezTo>
                  <a:pt x="615" y="332"/>
                  <a:pt x="615" y="332"/>
                  <a:pt x="615" y="332"/>
                </a:cubicBezTo>
                <a:cubicBezTo>
                  <a:pt x="613" y="270"/>
                  <a:pt x="613" y="270"/>
                  <a:pt x="613" y="270"/>
                </a:cubicBezTo>
                <a:cubicBezTo>
                  <a:pt x="552" y="259"/>
                  <a:pt x="552" y="259"/>
                  <a:pt x="552" y="259"/>
                </a:cubicBezTo>
                <a:cubicBezTo>
                  <a:pt x="551" y="259"/>
                  <a:pt x="551" y="259"/>
                  <a:pt x="551" y="259"/>
                </a:cubicBezTo>
                <a:cubicBezTo>
                  <a:pt x="548" y="246"/>
                  <a:pt x="545" y="233"/>
                  <a:pt x="540" y="221"/>
                </a:cubicBezTo>
                <a:cubicBezTo>
                  <a:pt x="542" y="220"/>
                  <a:pt x="542" y="220"/>
                  <a:pt x="542" y="220"/>
                </a:cubicBezTo>
                <a:cubicBezTo>
                  <a:pt x="589" y="181"/>
                  <a:pt x="589" y="181"/>
                  <a:pt x="589" y="181"/>
                </a:cubicBezTo>
                <a:cubicBezTo>
                  <a:pt x="558" y="127"/>
                  <a:pt x="558" y="127"/>
                  <a:pt x="558" y="127"/>
                </a:cubicBezTo>
                <a:cubicBezTo>
                  <a:pt x="499" y="147"/>
                  <a:pt x="499" y="147"/>
                  <a:pt x="499" y="147"/>
                </a:cubicBezTo>
                <a:cubicBezTo>
                  <a:pt x="494" y="145"/>
                  <a:pt x="494" y="145"/>
                  <a:pt x="494" y="145"/>
                </a:cubicBezTo>
                <a:cubicBezTo>
                  <a:pt x="486" y="135"/>
                  <a:pt x="479" y="127"/>
                  <a:pt x="463" y="115"/>
                </a:cubicBezTo>
                <a:cubicBezTo>
                  <a:pt x="464" y="113"/>
                  <a:pt x="464" y="113"/>
                  <a:pt x="464" y="113"/>
                </a:cubicBezTo>
                <a:cubicBezTo>
                  <a:pt x="490" y="68"/>
                  <a:pt x="490" y="68"/>
                  <a:pt x="490" y="68"/>
                </a:cubicBezTo>
                <a:cubicBezTo>
                  <a:pt x="437" y="35"/>
                  <a:pt x="437" y="35"/>
                  <a:pt x="437" y="35"/>
                </a:cubicBezTo>
                <a:cubicBezTo>
                  <a:pt x="396" y="78"/>
                  <a:pt x="396" y="78"/>
                  <a:pt x="396" y="78"/>
                </a:cubicBezTo>
                <a:cubicBezTo>
                  <a:pt x="397" y="77"/>
                  <a:pt x="397" y="77"/>
                  <a:pt x="397" y="77"/>
                </a:cubicBezTo>
                <a:cubicBezTo>
                  <a:pt x="381" y="71"/>
                  <a:pt x="365" y="65"/>
                  <a:pt x="348" y="62"/>
                </a:cubicBezTo>
                <a:cubicBezTo>
                  <a:pt x="348" y="60"/>
                  <a:pt x="348" y="60"/>
                  <a:pt x="348" y="60"/>
                </a:cubicBezTo>
                <a:cubicBezTo>
                  <a:pt x="337" y="0"/>
                  <a:pt x="337" y="0"/>
                  <a:pt x="337" y="0"/>
                </a:cubicBezTo>
                <a:cubicBezTo>
                  <a:pt x="275" y="0"/>
                  <a:pt x="275" y="0"/>
                  <a:pt x="275" y="0"/>
                </a:cubicBezTo>
                <a:cubicBezTo>
                  <a:pt x="264" y="62"/>
                  <a:pt x="264" y="62"/>
                  <a:pt x="264" y="62"/>
                </a:cubicBezTo>
                <a:cubicBezTo>
                  <a:pt x="264" y="62"/>
                  <a:pt x="264" y="62"/>
                  <a:pt x="264" y="62"/>
                </a:cubicBezTo>
                <a:cubicBezTo>
                  <a:pt x="244" y="66"/>
                  <a:pt x="225" y="71"/>
                  <a:pt x="206" y="79"/>
                </a:cubicBezTo>
                <a:cubicBezTo>
                  <a:pt x="205" y="78"/>
                  <a:pt x="205" y="78"/>
                  <a:pt x="205" y="78"/>
                </a:cubicBezTo>
                <a:cubicBezTo>
                  <a:pt x="163" y="34"/>
                  <a:pt x="163" y="34"/>
                  <a:pt x="163" y="34"/>
                </a:cubicBezTo>
                <a:cubicBezTo>
                  <a:pt x="112" y="69"/>
                  <a:pt x="112" y="69"/>
                  <a:pt x="112" y="69"/>
                </a:cubicBezTo>
                <a:cubicBezTo>
                  <a:pt x="136" y="126"/>
                  <a:pt x="136" y="126"/>
                  <a:pt x="136" y="126"/>
                </a:cubicBezTo>
                <a:close/>
                <a:moveTo>
                  <a:pt x="414" y="131"/>
                </a:moveTo>
                <a:cubicBezTo>
                  <a:pt x="512" y="190"/>
                  <a:pt x="543" y="317"/>
                  <a:pt x="483" y="414"/>
                </a:cubicBezTo>
                <a:cubicBezTo>
                  <a:pt x="424" y="512"/>
                  <a:pt x="297" y="543"/>
                  <a:pt x="200" y="484"/>
                </a:cubicBezTo>
                <a:cubicBezTo>
                  <a:pt x="102" y="425"/>
                  <a:pt x="71" y="298"/>
                  <a:pt x="130" y="200"/>
                </a:cubicBezTo>
                <a:cubicBezTo>
                  <a:pt x="189" y="102"/>
                  <a:pt x="317" y="71"/>
                  <a:pt x="414" y="131"/>
                </a:cubicBezTo>
                <a:close/>
              </a:path>
            </a:pathLst>
          </a:custGeom>
          <a:solidFill>
            <a:schemeClr val="accent1"/>
          </a:solidFill>
          <a:ln>
            <a:noFill/>
          </a:ln>
        </p:spPr>
        <p:txBody>
          <a:bodyPr vert="horz" wrap="square" lIns="91440" tIns="45720" rIns="91440" bIns="45720" numCol="1" anchor="t" anchorCtr="0" compatLnSpc="1"/>
          <a:lstStyle/>
          <a:p>
            <a:endParaRPr lang="en-US">
              <a:solidFill>
                <a:schemeClr val="accent1"/>
              </a:solidFill>
            </a:endParaRPr>
          </a:p>
        </p:txBody>
      </p:sp>
      <p:sp>
        <p:nvSpPr>
          <p:cNvPr id="6" name="环形箭头 5"/>
          <p:cNvSpPr/>
          <p:nvPr>
            <p:custDataLst>
              <p:tags r:id="rId3"/>
            </p:custDataLst>
          </p:nvPr>
        </p:nvSpPr>
        <p:spPr>
          <a:xfrm>
            <a:off x="2170430" y="1423670"/>
            <a:ext cx="2428240" cy="2428240"/>
          </a:xfrm>
          <a:prstGeom prst="circularArrow">
            <a:avLst>
              <a:gd name="adj1" fmla="val 5781"/>
              <a:gd name="adj2" fmla="val 579983"/>
              <a:gd name="adj3" fmla="val 15894856"/>
              <a:gd name="adj4" fmla="val 11562717"/>
              <a:gd name="adj5" fmla="val 5674"/>
            </a:avLst>
          </a:prstGeom>
          <a:solidFill>
            <a:schemeClr val="accent1">
              <a:alpha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tx1"/>
              </a:solidFill>
            </a:endParaRPr>
          </a:p>
        </p:txBody>
      </p:sp>
      <p:sp>
        <p:nvSpPr>
          <p:cNvPr id="15" name="Freeform 15"/>
          <p:cNvSpPr>
            <a:spLocks noEditPoints="1"/>
          </p:cNvSpPr>
          <p:nvPr>
            <p:custDataLst>
              <p:tags r:id="rId4"/>
            </p:custDataLst>
          </p:nvPr>
        </p:nvSpPr>
        <p:spPr bwMode="auto">
          <a:xfrm>
            <a:off x="2626995" y="1881505"/>
            <a:ext cx="1514475" cy="1514475"/>
          </a:xfrm>
          <a:custGeom>
            <a:avLst/>
            <a:gdLst>
              <a:gd name="T0" fmla="*/ 57 w 325"/>
              <a:gd name="T1" fmla="*/ 82 h 325"/>
              <a:gd name="T2" fmla="*/ 26 w 325"/>
              <a:gd name="T3" fmla="*/ 72 h 325"/>
              <a:gd name="T4" fmla="*/ 37 w 325"/>
              <a:gd name="T5" fmla="*/ 122 h 325"/>
              <a:gd name="T6" fmla="*/ 31 w 325"/>
              <a:gd name="T7" fmla="*/ 143 h 325"/>
              <a:gd name="T8" fmla="*/ 0 w 325"/>
              <a:gd name="T9" fmla="*/ 182 h 325"/>
              <a:gd name="T10" fmla="*/ 38 w 325"/>
              <a:gd name="T11" fmla="*/ 208 h 325"/>
              <a:gd name="T12" fmla="*/ 13 w 325"/>
              <a:gd name="T13" fmla="*/ 229 h 325"/>
              <a:gd name="T14" fmla="*/ 61 w 325"/>
              <a:gd name="T15" fmla="*/ 247 h 325"/>
              <a:gd name="T16" fmla="*/ 76 w 325"/>
              <a:gd name="T17" fmla="*/ 263 h 325"/>
              <a:gd name="T18" fmla="*/ 92 w 325"/>
              <a:gd name="T19" fmla="*/ 309 h 325"/>
              <a:gd name="T20" fmla="*/ 141 w 325"/>
              <a:gd name="T21" fmla="*/ 292 h 325"/>
              <a:gd name="T22" fmla="*/ 147 w 325"/>
              <a:gd name="T23" fmla="*/ 325 h 325"/>
              <a:gd name="T24" fmla="*/ 186 w 325"/>
              <a:gd name="T25" fmla="*/ 292 h 325"/>
              <a:gd name="T26" fmla="*/ 217 w 325"/>
              <a:gd name="T27" fmla="*/ 283 h 325"/>
              <a:gd name="T28" fmla="*/ 266 w 325"/>
              <a:gd name="T29" fmla="*/ 288 h 325"/>
              <a:gd name="T30" fmla="*/ 253 w 325"/>
              <a:gd name="T31" fmla="*/ 258 h 325"/>
              <a:gd name="T32" fmla="*/ 268 w 325"/>
              <a:gd name="T33" fmla="*/ 242 h 325"/>
              <a:gd name="T34" fmla="*/ 314 w 325"/>
              <a:gd name="T35" fmla="*/ 223 h 325"/>
              <a:gd name="T36" fmla="*/ 288 w 325"/>
              <a:gd name="T37" fmla="*/ 202 h 325"/>
              <a:gd name="T38" fmla="*/ 294 w 325"/>
              <a:gd name="T39" fmla="*/ 182 h 325"/>
              <a:gd name="T40" fmla="*/ 325 w 325"/>
              <a:gd name="T41" fmla="*/ 143 h 325"/>
              <a:gd name="T42" fmla="*/ 292 w 325"/>
              <a:gd name="T43" fmla="*/ 137 h 325"/>
              <a:gd name="T44" fmla="*/ 287 w 325"/>
              <a:gd name="T45" fmla="*/ 116 h 325"/>
              <a:gd name="T46" fmla="*/ 295 w 325"/>
              <a:gd name="T47" fmla="*/ 67 h 325"/>
              <a:gd name="T48" fmla="*/ 262 w 325"/>
              <a:gd name="T49" fmla="*/ 77 h 325"/>
              <a:gd name="T50" fmla="*/ 246 w 325"/>
              <a:gd name="T51" fmla="*/ 59 h 325"/>
              <a:gd name="T52" fmla="*/ 231 w 325"/>
              <a:gd name="T53" fmla="*/ 18 h 325"/>
              <a:gd name="T54" fmla="*/ 210 w 325"/>
              <a:gd name="T55" fmla="*/ 41 h 325"/>
              <a:gd name="T56" fmla="*/ 184 w 325"/>
              <a:gd name="T57" fmla="*/ 31 h 325"/>
              <a:gd name="T58" fmla="*/ 146 w 325"/>
              <a:gd name="T59" fmla="*/ 0 h 325"/>
              <a:gd name="T60" fmla="*/ 139 w 325"/>
              <a:gd name="T61" fmla="*/ 33 h 325"/>
              <a:gd name="T62" fmla="*/ 108 w 325"/>
              <a:gd name="T63" fmla="*/ 41 h 325"/>
              <a:gd name="T64" fmla="*/ 59 w 325"/>
              <a:gd name="T65" fmla="*/ 36 h 325"/>
              <a:gd name="T66" fmla="*/ 72 w 325"/>
              <a:gd name="T67" fmla="*/ 67 h 325"/>
              <a:gd name="T68" fmla="*/ 256 w 325"/>
              <a:gd name="T69" fmla="*/ 219 h 325"/>
              <a:gd name="T70" fmla="*/ 69 w 325"/>
              <a:gd name="T71" fmla="*/ 106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5" h="325">
                <a:moveTo>
                  <a:pt x="72" y="67"/>
                </a:moveTo>
                <a:cubicBezTo>
                  <a:pt x="67" y="71"/>
                  <a:pt x="62" y="77"/>
                  <a:pt x="57" y="82"/>
                </a:cubicBezTo>
                <a:cubicBezTo>
                  <a:pt x="57" y="82"/>
                  <a:pt x="57" y="82"/>
                  <a:pt x="57" y="82"/>
                </a:cubicBezTo>
                <a:cubicBezTo>
                  <a:pt x="26" y="72"/>
                  <a:pt x="26" y="72"/>
                  <a:pt x="26" y="72"/>
                </a:cubicBezTo>
                <a:cubicBezTo>
                  <a:pt x="11" y="101"/>
                  <a:pt x="11" y="101"/>
                  <a:pt x="11" y="101"/>
                </a:cubicBezTo>
                <a:cubicBezTo>
                  <a:pt x="37" y="122"/>
                  <a:pt x="37" y="122"/>
                  <a:pt x="37" y="122"/>
                </a:cubicBezTo>
                <a:cubicBezTo>
                  <a:pt x="35" y="129"/>
                  <a:pt x="33" y="136"/>
                  <a:pt x="32" y="143"/>
                </a:cubicBezTo>
                <a:cubicBezTo>
                  <a:pt x="31" y="143"/>
                  <a:pt x="31" y="143"/>
                  <a:pt x="31" y="143"/>
                </a:cubicBezTo>
                <a:cubicBezTo>
                  <a:pt x="0" y="149"/>
                  <a:pt x="0" y="149"/>
                  <a:pt x="0" y="149"/>
                </a:cubicBezTo>
                <a:cubicBezTo>
                  <a:pt x="0" y="182"/>
                  <a:pt x="0" y="182"/>
                  <a:pt x="0" y="182"/>
                </a:cubicBezTo>
                <a:cubicBezTo>
                  <a:pt x="33" y="187"/>
                  <a:pt x="33" y="187"/>
                  <a:pt x="33" y="187"/>
                </a:cubicBezTo>
                <a:cubicBezTo>
                  <a:pt x="34" y="194"/>
                  <a:pt x="36" y="201"/>
                  <a:pt x="38" y="208"/>
                </a:cubicBezTo>
                <a:cubicBezTo>
                  <a:pt x="38" y="208"/>
                  <a:pt x="38" y="208"/>
                  <a:pt x="38" y="208"/>
                </a:cubicBezTo>
                <a:cubicBezTo>
                  <a:pt x="13" y="229"/>
                  <a:pt x="13" y="229"/>
                  <a:pt x="13" y="229"/>
                </a:cubicBezTo>
                <a:cubicBezTo>
                  <a:pt x="30" y="257"/>
                  <a:pt x="30" y="257"/>
                  <a:pt x="30" y="257"/>
                </a:cubicBezTo>
                <a:cubicBezTo>
                  <a:pt x="61" y="247"/>
                  <a:pt x="61" y="247"/>
                  <a:pt x="61" y="247"/>
                </a:cubicBezTo>
                <a:cubicBezTo>
                  <a:pt x="66" y="252"/>
                  <a:pt x="68" y="256"/>
                  <a:pt x="76" y="262"/>
                </a:cubicBezTo>
                <a:cubicBezTo>
                  <a:pt x="76" y="263"/>
                  <a:pt x="76" y="263"/>
                  <a:pt x="76" y="263"/>
                </a:cubicBezTo>
                <a:cubicBezTo>
                  <a:pt x="64" y="292"/>
                  <a:pt x="64" y="292"/>
                  <a:pt x="64" y="292"/>
                </a:cubicBezTo>
                <a:cubicBezTo>
                  <a:pt x="92" y="309"/>
                  <a:pt x="92" y="309"/>
                  <a:pt x="92" y="309"/>
                </a:cubicBezTo>
                <a:cubicBezTo>
                  <a:pt x="114" y="285"/>
                  <a:pt x="114" y="285"/>
                  <a:pt x="114" y="285"/>
                </a:cubicBezTo>
                <a:cubicBezTo>
                  <a:pt x="123" y="288"/>
                  <a:pt x="132" y="291"/>
                  <a:pt x="141" y="292"/>
                </a:cubicBezTo>
                <a:cubicBezTo>
                  <a:pt x="141" y="293"/>
                  <a:pt x="141" y="293"/>
                  <a:pt x="141" y="293"/>
                </a:cubicBezTo>
                <a:cubicBezTo>
                  <a:pt x="147" y="325"/>
                  <a:pt x="147" y="325"/>
                  <a:pt x="147" y="325"/>
                </a:cubicBezTo>
                <a:cubicBezTo>
                  <a:pt x="179" y="324"/>
                  <a:pt x="179" y="324"/>
                  <a:pt x="179" y="324"/>
                </a:cubicBezTo>
                <a:cubicBezTo>
                  <a:pt x="186" y="292"/>
                  <a:pt x="186" y="292"/>
                  <a:pt x="186" y="292"/>
                </a:cubicBezTo>
                <a:cubicBezTo>
                  <a:pt x="196" y="290"/>
                  <a:pt x="206" y="287"/>
                  <a:pt x="216" y="283"/>
                </a:cubicBezTo>
                <a:cubicBezTo>
                  <a:pt x="217" y="283"/>
                  <a:pt x="217" y="283"/>
                  <a:pt x="217" y="283"/>
                </a:cubicBezTo>
                <a:cubicBezTo>
                  <a:pt x="239" y="307"/>
                  <a:pt x="239" y="307"/>
                  <a:pt x="239" y="307"/>
                </a:cubicBezTo>
                <a:cubicBezTo>
                  <a:pt x="266" y="288"/>
                  <a:pt x="266" y="288"/>
                  <a:pt x="266" y="288"/>
                </a:cubicBezTo>
                <a:cubicBezTo>
                  <a:pt x="253" y="258"/>
                  <a:pt x="253" y="258"/>
                  <a:pt x="253" y="258"/>
                </a:cubicBezTo>
                <a:cubicBezTo>
                  <a:pt x="253" y="258"/>
                  <a:pt x="253" y="258"/>
                  <a:pt x="253" y="258"/>
                </a:cubicBezTo>
                <a:cubicBezTo>
                  <a:pt x="258" y="253"/>
                  <a:pt x="263" y="248"/>
                  <a:pt x="268" y="242"/>
                </a:cubicBezTo>
                <a:cubicBezTo>
                  <a:pt x="268" y="242"/>
                  <a:pt x="268" y="242"/>
                  <a:pt x="268" y="242"/>
                </a:cubicBezTo>
                <a:cubicBezTo>
                  <a:pt x="299" y="252"/>
                  <a:pt x="299" y="252"/>
                  <a:pt x="299" y="252"/>
                </a:cubicBezTo>
                <a:cubicBezTo>
                  <a:pt x="314" y="223"/>
                  <a:pt x="314" y="223"/>
                  <a:pt x="314" y="223"/>
                </a:cubicBezTo>
                <a:cubicBezTo>
                  <a:pt x="288" y="202"/>
                  <a:pt x="288" y="202"/>
                  <a:pt x="288" y="202"/>
                </a:cubicBezTo>
                <a:cubicBezTo>
                  <a:pt x="288" y="202"/>
                  <a:pt x="288" y="202"/>
                  <a:pt x="288" y="202"/>
                </a:cubicBezTo>
                <a:cubicBezTo>
                  <a:pt x="290" y="195"/>
                  <a:pt x="292" y="189"/>
                  <a:pt x="293" y="182"/>
                </a:cubicBezTo>
                <a:cubicBezTo>
                  <a:pt x="294" y="182"/>
                  <a:pt x="294" y="182"/>
                  <a:pt x="294" y="182"/>
                </a:cubicBezTo>
                <a:cubicBezTo>
                  <a:pt x="325" y="175"/>
                  <a:pt x="325" y="175"/>
                  <a:pt x="325" y="175"/>
                </a:cubicBezTo>
                <a:cubicBezTo>
                  <a:pt x="325" y="143"/>
                  <a:pt x="325" y="143"/>
                  <a:pt x="325" y="143"/>
                </a:cubicBezTo>
                <a:cubicBezTo>
                  <a:pt x="292" y="137"/>
                  <a:pt x="292" y="137"/>
                  <a:pt x="292" y="137"/>
                </a:cubicBezTo>
                <a:cubicBezTo>
                  <a:pt x="292" y="137"/>
                  <a:pt x="292" y="137"/>
                  <a:pt x="292" y="137"/>
                </a:cubicBezTo>
                <a:cubicBezTo>
                  <a:pt x="290" y="130"/>
                  <a:pt x="288" y="123"/>
                  <a:pt x="286" y="117"/>
                </a:cubicBezTo>
                <a:cubicBezTo>
                  <a:pt x="287" y="116"/>
                  <a:pt x="287" y="116"/>
                  <a:pt x="287" y="116"/>
                </a:cubicBezTo>
                <a:cubicBezTo>
                  <a:pt x="312" y="96"/>
                  <a:pt x="312" y="96"/>
                  <a:pt x="312" y="96"/>
                </a:cubicBezTo>
                <a:cubicBezTo>
                  <a:pt x="295" y="67"/>
                  <a:pt x="295" y="67"/>
                  <a:pt x="295" y="67"/>
                </a:cubicBezTo>
                <a:cubicBezTo>
                  <a:pt x="264" y="78"/>
                  <a:pt x="264" y="78"/>
                  <a:pt x="264" y="78"/>
                </a:cubicBezTo>
                <a:cubicBezTo>
                  <a:pt x="262" y="77"/>
                  <a:pt x="262" y="77"/>
                  <a:pt x="262" y="77"/>
                </a:cubicBezTo>
                <a:cubicBezTo>
                  <a:pt x="257" y="71"/>
                  <a:pt x="253" y="67"/>
                  <a:pt x="245" y="61"/>
                </a:cubicBezTo>
                <a:cubicBezTo>
                  <a:pt x="246" y="59"/>
                  <a:pt x="246" y="59"/>
                  <a:pt x="246" y="59"/>
                </a:cubicBezTo>
                <a:cubicBezTo>
                  <a:pt x="259" y="36"/>
                  <a:pt x="259" y="36"/>
                  <a:pt x="259" y="36"/>
                </a:cubicBezTo>
                <a:cubicBezTo>
                  <a:pt x="231" y="18"/>
                  <a:pt x="231" y="18"/>
                  <a:pt x="231" y="18"/>
                </a:cubicBezTo>
                <a:cubicBezTo>
                  <a:pt x="210" y="41"/>
                  <a:pt x="210" y="41"/>
                  <a:pt x="210" y="41"/>
                </a:cubicBezTo>
                <a:cubicBezTo>
                  <a:pt x="210" y="41"/>
                  <a:pt x="210" y="41"/>
                  <a:pt x="210" y="41"/>
                </a:cubicBezTo>
                <a:cubicBezTo>
                  <a:pt x="201" y="37"/>
                  <a:pt x="193" y="34"/>
                  <a:pt x="184" y="33"/>
                </a:cubicBezTo>
                <a:cubicBezTo>
                  <a:pt x="184" y="31"/>
                  <a:pt x="184" y="31"/>
                  <a:pt x="184" y="31"/>
                </a:cubicBezTo>
                <a:cubicBezTo>
                  <a:pt x="178" y="0"/>
                  <a:pt x="178" y="0"/>
                  <a:pt x="178" y="0"/>
                </a:cubicBezTo>
                <a:cubicBezTo>
                  <a:pt x="146" y="0"/>
                  <a:pt x="146" y="0"/>
                  <a:pt x="146" y="0"/>
                </a:cubicBezTo>
                <a:cubicBezTo>
                  <a:pt x="139" y="32"/>
                  <a:pt x="139" y="32"/>
                  <a:pt x="139" y="32"/>
                </a:cubicBezTo>
                <a:cubicBezTo>
                  <a:pt x="139" y="33"/>
                  <a:pt x="139" y="33"/>
                  <a:pt x="139" y="33"/>
                </a:cubicBezTo>
                <a:cubicBezTo>
                  <a:pt x="129" y="34"/>
                  <a:pt x="119" y="37"/>
                  <a:pt x="109" y="42"/>
                </a:cubicBezTo>
                <a:cubicBezTo>
                  <a:pt x="108" y="41"/>
                  <a:pt x="108" y="41"/>
                  <a:pt x="108" y="41"/>
                </a:cubicBezTo>
                <a:cubicBezTo>
                  <a:pt x="86" y="18"/>
                  <a:pt x="86" y="18"/>
                  <a:pt x="86" y="18"/>
                </a:cubicBezTo>
                <a:cubicBezTo>
                  <a:pt x="59" y="36"/>
                  <a:pt x="59" y="36"/>
                  <a:pt x="59" y="36"/>
                </a:cubicBezTo>
                <a:cubicBezTo>
                  <a:pt x="72" y="66"/>
                  <a:pt x="72" y="66"/>
                  <a:pt x="72" y="66"/>
                </a:cubicBezTo>
                <a:lnTo>
                  <a:pt x="72" y="67"/>
                </a:lnTo>
                <a:close/>
                <a:moveTo>
                  <a:pt x="219" y="69"/>
                </a:moveTo>
                <a:cubicBezTo>
                  <a:pt x="271" y="100"/>
                  <a:pt x="287" y="167"/>
                  <a:pt x="256" y="219"/>
                </a:cubicBezTo>
                <a:cubicBezTo>
                  <a:pt x="224" y="271"/>
                  <a:pt x="157" y="287"/>
                  <a:pt x="106" y="256"/>
                </a:cubicBezTo>
                <a:cubicBezTo>
                  <a:pt x="54" y="225"/>
                  <a:pt x="37" y="157"/>
                  <a:pt x="69" y="106"/>
                </a:cubicBezTo>
                <a:cubicBezTo>
                  <a:pt x="100" y="54"/>
                  <a:pt x="167" y="38"/>
                  <a:pt x="219" y="69"/>
                </a:cubicBezTo>
                <a:close/>
              </a:path>
            </a:pathLst>
          </a:custGeom>
          <a:solidFill>
            <a:schemeClr val="accent1">
              <a:alpha val="60000"/>
            </a:schemeClr>
          </a:solidFill>
          <a:ln>
            <a:noFill/>
          </a:ln>
        </p:spPr>
        <p:txBody>
          <a:bodyPr vert="horz" wrap="square" lIns="91440" tIns="45720" rIns="91440" bIns="45720" numCol="1" anchor="t" anchorCtr="0" compatLnSpc="1"/>
          <a:lstStyle/>
          <a:p>
            <a:endParaRPr lang="en-US">
              <a:solidFill>
                <a:schemeClr val="accent1"/>
              </a:solidFill>
            </a:endParaRPr>
          </a:p>
        </p:txBody>
      </p:sp>
      <p:sp>
        <p:nvSpPr>
          <p:cNvPr id="13" name="Freeform 12"/>
          <p:cNvSpPr>
            <a:spLocks noEditPoints="1"/>
          </p:cNvSpPr>
          <p:nvPr>
            <p:custDataLst>
              <p:tags r:id="rId5"/>
            </p:custDataLst>
          </p:nvPr>
        </p:nvSpPr>
        <p:spPr bwMode="auto">
          <a:xfrm>
            <a:off x="1241425" y="3044190"/>
            <a:ext cx="1829435" cy="1828165"/>
          </a:xfrm>
          <a:custGeom>
            <a:avLst/>
            <a:gdLst>
              <a:gd name="T0" fmla="*/ 97 w 547"/>
              <a:gd name="T1" fmla="*/ 139 h 547"/>
              <a:gd name="T2" fmla="*/ 44 w 547"/>
              <a:gd name="T3" fmla="*/ 122 h 547"/>
              <a:gd name="T4" fmla="*/ 62 w 547"/>
              <a:gd name="T5" fmla="*/ 206 h 547"/>
              <a:gd name="T6" fmla="*/ 52 w 547"/>
              <a:gd name="T7" fmla="*/ 240 h 547"/>
              <a:gd name="T8" fmla="*/ 1 w 547"/>
              <a:gd name="T9" fmla="*/ 306 h 547"/>
              <a:gd name="T10" fmla="*/ 65 w 547"/>
              <a:gd name="T11" fmla="*/ 350 h 547"/>
              <a:gd name="T12" fmla="*/ 23 w 547"/>
              <a:gd name="T13" fmla="*/ 385 h 547"/>
              <a:gd name="T14" fmla="*/ 103 w 547"/>
              <a:gd name="T15" fmla="*/ 416 h 547"/>
              <a:gd name="T16" fmla="*/ 128 w 547"/>
              <a:gd name="T17" fmla="*/ 442 h 547"/>
              <a:gd name="T18" fmla="*/ 155 w 547"/>
              <a:gd name="T19" fmla="*/ 520 h 547"/>
              <a:gd name="T20" fmla="*/ 237 w 547"/>
              <a:gd name="T21" fmla="*/ 492 h 547"/>
              <a:gd name="T22" fmla="*/ 247 w 547"/>
              <a:gd name="T23" fmla="*/ 547 h 547"/>
              <a:gd name="T24" fmla="*/ 312 w 547"/>
              <a:gd name="T25" fmla="*/ 492 h 547"/>
              <a:gd name="T26" fmla="*/ 364 w 547"/>
              <a:gd name="T27" fmla="*/ 477 h 547"/>
              <a:gd name="T28" fmla="*/ 448 w 547"/>
              <a:gd name="T29" fmla="*/ 486 h 547"/>
              <a:gd name="T30" fmla="*/ 426 w 547"/>
              <a:gd name="T31" fmla="*/ 434 h 547"/>
              <a:gd name="T32" fmla="*/ 451 w 547"/>
              <a:gd name="T33" fmla="*/ 408 h 547"/>
              <a:gd name="T34" fmla="*/ 528 w 547"/>
              <a:gd name="T35" fmla="*/ 376 h 547"/>
              <a:gd name="T36" fmla="*/ 484 w 547"/>
              <a:gd name="T37" fmla="*/ 341 h 547"/>
              <a:gd name="T38" fmla="*/ 494 w 547"/>
              <a:gd name="T39" fmla="*/ 306 h 547"/>
              <a:gd name="T40" fmla="*/ 546 w 547"/>
              <a:gd name="T41" fmla="*/ 240 h 547"/>
              <a:gd name="T42" fmla="*/ 491 w 547"/>
              <a:gd name="T43" fmla="*/ 231 h 547"/>
              <a:gd name="T44" fmla="*/ 483 w 547"/>
              <a:gd name="T45" fmla="*/ 196 h 547"/>
              <a:gd name="T46" fmla="*/ 497 w 547"/>
              <a:gd name="T47" fmla="*/ 113 h 547"/>
              <a:gd name="T48" fmla="*/ 440 w 547"/>
              <a:gd name="T49" fmla="*/ 130 h 547"/>
              <a:gd name="T50" fmla="*/ 413 w 547"/>
              <a:gd name="T51" fmla="*/ 101 h 547"/>
              <a:gd name="T52" fmla="*/ 389 w 547"/>
              <a:gd name="T53" fmla="*/ 32 h 547"/>
              <a:gd name="T54" fmla="*/ 353 w 547"/>
              <a:gd name="T55" fmla="*/ 69 h 547"/>
              <a:gd name="T56" fmla="*/ 310 w 547"/>
              <a:gd name="T57" fmla="*/ 53 h 547"/>
              <a:gd name="T58" fmla="*/ 245 w 547"/>
              <a:gd name="T59" fmla="*/ 0 h 547"/>
              <a:gd name="T60" fmla="*/ 235 w 547"/>
              <a:gd name="T61" fmla="*/ 55 h 547"/>
              <a:gd name="T62" fmla="*/ 182 w 547"/>
              <a:gd name="T63" fmla="*/ 69 h 547"/>
              <a:gd name="T64" fmla="*/ 99 w 547"/>
              <a:gd name="T65" fmla="*/ 61 h 547"/>
              <a:gd name="T66" fmla="*/ 121 w 547"/>
              <a:gd name="T67" fmla="*/ 113 h 547"/>
              <a:gd name="T68" fmla="*/ 430 w 547"/>
              <a:gd name="T69" fmla="*/ 369 h 547"/>
              <a:gd name="T70" fmla="*/ 116 w 547"/>
              <a:gd name="T71" fmla="*/ 178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7" h="547">
                <a:moveTo>
                  <a:pt x="121" y="113"/>
                </a:moveTo>
                <a:cubicBezTo>
                  <a:pt x="112" y="121"/>
                  <a:pt x="104" y="129"/>
                  <a:pt x="97" y="139"/>
                </a:cubicBezTo>
                <a:cubicBezTo>
                  <a:pt x="95" y="138"/>
                  <a:pt x="95" y="138"/>
                  <a:pt x="95" y="138"/>
                </a:cubicBezTo>
                <a:cubicBezTo>
                  <a:pt x="44" y="122"/>
                  <a:pt x="44" y="122"/>
                  <a:pt x="44" y="122"/>
                </a:cubicBezTo>
                <a:cubicBezTo>
                  <a:pt x="19" y="171"/>
                  <a:pt x="19" y="171"/>
                  <a:pt x="19" y="171"/>
                </a:cubicBezTo>
                <a:cubicBezTo>
                  <a:pt x="62" y="206"/>
                  <a:pt x="62" y="206"/>
                  <a:pt x="62" y="206"/>
                </a:cubicBezTo>
                <a:cubicBezTo>
                  <a:pt x="58" y="217"/>
                  <a:pt x="55" y="229"/>
                  <a:pt x="53" y="240"/>
                </a:cubicBezTo>
                <a:cubicBezTo>
                  <a:pt x="52" y="240"/>
                  <a:pt x="52" y="240"/>
                  <a:pt x="52" y="240"/>
                </a:cubicBezTo>
                <a:cubicBezTo>
                  <a:pt x="0" y="251"/>
                  <a:pt x="0" y="251"/>
                  <a:pt x="0" y="251"/>
                </a:cubicBezTo>
                <a:cubicBezTo>
                  <a:pt x="1" y="306"/>
                  <a:pt x="1" y="306"/>
                  <a:pt x="1" y="306"/>
                </a:cubicBezTo>
                <a:cubicBezTo>
                  <a:pt x="55" y="316"/>
                  <a:pt x="55" y="316"/>
                  <a:pt x="55" y="316"/>
                </a:cubicBezTo>
                <a:cubicBezTo>
                  <a:pt x="57" y="328"/>
                  <a:pt x="61" y="339"/>
                  <a:pt x="65" y="350"/>
                </a:cubicBezTo>
                <a:cubicBezTo>
                  <a:pt x="64" y="351"/>
                  <a:pt x="64" y="351"/>
                  <a:pt x="64" y="351"/>
                </a:cubicBezTo>
                <a:cubicBezTo>
                  <a:pt x="23" y="385"/>
                  <a:pt x="23" y="385"/>
                  <a:pt x="23" y="385"/>
                </a:cubicBezTo>
                <a:cubicBezTo>
                  <a:pt x="50" y="433"/>
                  <a:pt x="50" y="433"/>
                  <a:pt x="50" y="433"/>
                </a:cubicBezTo>
                <a:cubicBezTo>
                  <a:pt x="103" y="416"/>
                  <a:pt x="103" y="416"/>
                  <a:pt x="103" y="416"/>
                </a:cubicBezTo>
                <a:cubicBezTo>
                  <a:pt x="110" y="425"/>
                  <a:pt x="114" y="431"/>
                  <a:pt x="128" y="442"/>
                </a:cubicBezTo>
                <a:cubicBezTo>
                  <a:pt x="128" y="442"/>
                  <a:pt x="128" y="442"/>
                  <a:pt x="128" y="442"/>
                </a:cubicBezTo>
                <a:cubicBezTo>
                  <a:pt x="108" y="491"/>
                  <a:pt x="108" y="491"/>
                  <a:pt x="108" y="491"/>
                </a:cubicBezTo>
                <a:cubicBezTo>
                  <a:pt x="155" y="520"/>
                  <a:pt x="155" y="520"/>
                  <a:pt x="155" y="520"/>
                </a:cubicBezTo>
                <a:cubicBezTo>
                  <a:pt x="192" y="480"/>
                  <a:pt x="192" y="480"/>
                  <a:pt x="192" y="480"/>
                </a:cubicBezTo>
                <a:cubicBezTo>
                  <a:pt x="207" y="485"/>
                  <a:pt x="222" y="490"/>
                  <a:pt x="237" y="492"/>
                </a:cubicBezTo>
                <a:cubicBezTo>
                  <a:pt x="237" y="494"/>
                  <a:pt x="237" y="494"/>
                  <a:pt x="237" y="494"/>
                </a:cubicBezTo>
                <a:cubicBezTo>
                  <a:pt x="247" y="547"/>
                  <a:pt x="247" y="547"/>
                  <a:pt x="247" y="547"/>
                </a:cubicBezTo>
                <a:cubicBezTo>
                  <a:pt x="302" y="546"/>
                  <a:pt x="302" y="546"/>
                  <a:pt x="302" y="546"/>
                </a:cubicBezTo>
                <a:cubicBezTo>
                  <a:pt x="312" y="492"/>
                  <a:pt x="312" y="492"/>
                  <a:pt x="312" y="492"/>
                </a:cubicBezTo>
                <a:cubicBezTo>
                  <a:pt x="330" y="489"/>
                  <a:pt x="347" y="484"/>
                  <a:pt x="364" y="476"/>
                </a:cubicBezTo>
                <a:cubicBezTo>
                  <a:pt x="364" y="477"/>
                  <a:pt x="364" y="477"/>
                  <a:pt x="364" y="477"/>
                </a:cubicBezTo>
                <a:cubicBezTo>
                  <a:pt x="402" y="516"/>
                  <a:pt x="402" y="516"/>
                  <a:pt x="402" y="516"/>
                </a:cubicBezTo>
                <a:cubicBezTo>
                  <a:pt x="448" y="486"/>
                  <a:pt x="448" y="486"/>
                  <a:pt x="448" y="486"/>
                </a:cubicBezTo>
                <a:cubicBezTo>
                  <a:pt x="426" y="434"/>
                  <a:pt x="426" y="434"/>
                  <a:pt x="426" y="434"/>
                </a:cubicBezTo>
                <a:cubicBezTo>
                  <a:pt x="426" y="434"/>
                  <a:pt x="426" y="434"/>
                  <a:pt x="426" y="434"/>
                </a:cubicBezTo>
                <a:cubicBezTo>
                  <a:pt x="435" y="426"/>
                  <a:pt x="443" y="417"/>
                  <a:pt x="450" y="408"/>
                </a:cubicBezTo>
                <a:cubicBezTo>
                  <a:pt x="451" y="408"/>
                  <a:pt x="451" y="408"/>
                  <a:pt x="451" y="408"/>
                </a:cubicBezTo>
                <a:cubicBezTo>
                  <a:pt x="503" y="425"/>
                  <a:pt x="503" y="425"/>
                  <a:pt x="503" y="425"/>
                </a:cubicBezTo>
                <a:cubicBezTo>
                  <a:pt x="528" y="376"/>
                  <a:pt x="528" y="376"/>
                  <a:pt x="528" y="376"/>
                </a:cubicBezTo>
                <a:cubicBezTo>
                  <a:pt x="485" y="341"/>
                  <a:pt x="485" y="341"/>
                  <a:pt x="485" y="341"/>
                </a:cubicBezTo>
                <a:cubicBezTo>
                  <a:pt x="484" y="341"/>
                  <a:pt x="484" y="341"/>
                  <a:pt x="484" y="341"/>
                </a:cubicBezTo>
                <a:cubicBezTo>
                  <a:pt x="488" y="329"/>
                  <a:pt x="491" y="318"/>
                  <a:pt x="493" y="306"/>
                </a:cubicBezTo>
                <a:cubicBezTo>
                  <a:pt x="494" y="306"/>
                  <a:pt x="494" y="306"/>
                  <a:pt x="494" y="306"/>
                </a:cubicBezTo>
                <a:cubicBezTo>
                  <a:pt x="547" y="296"/>
                  <a:pt x="547" y="296"/>
                  <a:pt x="547" y="296"/>
                </a:cubicBezTo>
                <a:cubicBezTo>
                  <a:pt x="546" y="240"/>
                  <a:pt x="546" y="240"/>
                  <a:pt x="546" y="240"/>
                </a:cubicBezTo>
                <a:cubicBezTo>
                  <a:pt x="491" y="231"/>
                  <a:pt x="491" y="231"/>
                  <a:pt x="491" y="231"/>
                </a:cubicBezTo>
                <a:cubicBezTo>
                  <a:pt x="491" y="231"/>
                  <a:pt x="491" y="231"/>
                  <a:pt x="491" y="231"/>
                </a:cubicBezTo>
                <a:cubicBezTo>
                  <a:pt x="488" y="219"/>
                  <a:pt x="485" y="208"/>
                  <a:pt x="481" y="197"/>
                </a:cubicBezTo>
                <a:cubicBezTo>
                  <a:pt x="483" y="196"/>
                  <a:pt x="483" y="196"/>
                  <a:pt x="483" y="196"/>
                </a:cubicBezTo>
                <a:cubicBezTo>
                  <a:pt x="524" y="161"/>
                  <a:pt x="524" y="161"/>
                  <a:pt x="524" y="161"/>
                </a:cubicBezTo>
                <a:cubicBezTo>
                  <a:pt x="497" y="113"/>
                  <a:pt x="497" y="113"/>
                  <a:pt x="497" y="113"/>
                </a:cubicBezTo>
                <a:cubicBezTo>
                  <a:pt x="444" y="131"/>
                  <a:pt x="444" y="131"/>
                  <a:pt x="444" y="131"/>
                </a:cubicBezTo>
                <a:cubicBezTo>
                  <a:pt x="440" y="130"/>
                  <a:pt x="440" y="130"/>
                  <a:pt x="440" y="130"/>
                </a:cubicBezTo>
                <a:cubicBezTo>
                  <a:pt x="433" y="121"/>
                  <a:pt x="426" y="113"/>
                  <a:pt x="412" y="102"/>
                </a:cubicBezTo>
                <a:cubicBezTo>
                  <a:pt x="413" y="101"/>
                  <a:pt x="413" y="101"/>
                  <a:pt x="413" y="101"/>
                </a:cubicBezTo>
                <a:cubicBezTo>
                  <a:pt x="436" y="60"/>
                  <a:pt x="436" y="60"/>
                  <a:pt x="436" y="60"/>
                </a:cubicBezTo>
                <a:cubicBezTo>
                  <a:pt x="389" y="32"/>
                  <a:pt x="389" y="32"/>
                  <a:pt x="389" y="32"/>
                </a:cubicBezTo>
                <a:cubicBezTo>
                  <a:pt x="353" y="70"/>
                  <a:pt x="353" y="70"/>
                  <a:pt x="353" y="70"/>
                </a:cubicBezTo>
                <a:cubicBezTo>
                  <a:pt x="353" y="69"/>
                  <a:pt x="353" y="69"/>
                  <a:pt x="353" y="69"/>
                </a:cubicBezTo>
                <a:cubicBezTo>
                  <a:pt x="339" y="63"/>
                  <a:pt x="324" y="58"/>
                  <a:pt x="309" y="56"/>
                </a:cubicBezTo>
                <a:cubicBezTo>
                  <a:pt x="310" y="53"/>
                  <a:pt x="310" y="53"/>
                  <a:pt x="310" y="53"/>
                </a:cubicBezTo>
                <a:cubicBezTo>
                  <a:pt x="300" y="0"/>
                  <a:pt x="300" y="0"/>
                  <a:pt x="300" y="0"/>
                </a:cubicBezTo>
                <a:cubicBezTo>
                  <a:pt x="245" y="0"/>
                  <a:pt x="245" y="0"/>
                  <a:pt x="245" y="0"/>
                </a:cubicBezTo>
                <a:cubicBezTo>
                  <a:pt x="234" y="55"/>
                  <a:pt x="234" y="55"/>
                  <a:pt x="234" y="55"/>
                </a:cubicBezTo>
                <a:cubicBezTo>
                  <a:pt x="235" y="55"/>
                  <a:pt x="235" y="55"/>
                  <a:pt x="235" y="55"/>
                </a:cubicBezTo>
                <a:cubicBezTo>
                  <a:pt x="217" y="58"/>
                  <a:pt x="200" y="64"/>
                  <a:pt x="183" y="71"/>
                </a:cubicBezTo>
                <a:cubicBezTo>
                  <a:pt x="182" y="69"/>
                  <a:pt x="182" y="69"/>
                  <a:pt x="182" y="69"/>
                </a:cubicBezTo>
                <a:cubicBezTo>
                  <a:pt x="145" y="30"/>
                  <a:pt x="145" y="30"/>
                  <a:pt x="145" y="30"/>
                </a:cubicBezTo>
                <a:cubicBezTo>
                  <a:pt x="99" y="61"/>
                  <a:pt x="99" y="61"/>
                  <a:pt x="99" y="61"/>
                </a:cubicBezTo>
                <a:cubicBezTo>
                  <a:pt x="121" y="112"/>
                  <a:pt x="121" y="112"/>
                  <a:pt x="121" y="112"/>
                </a:cubicBezTo>
                <a:lnTo>
                  <a:pt x="121" y="113"/>
                </a:lnTo>
                <a:close/>
                <a:moveTo>
                  <a:pt x="369" y="116"/>
                </a:moveTo>
                <a:cubicBezTo>
                  <a:pt x="455" y="169"/>
                  <a:pt x="483" y="282"/>
                  <a:pt x="430" y="369"/>
                </a:cubicBezTo>
                <a:cubicBezTo>
                  <a:pt x="378" y="456"/>
                  <a:pt x="264" y="484"/>
                  <a:pt x="177" y="431"/>
                </a:cubicBezTo>
                <a:cubicBezTo>
                  <a:pt x="91" y="378"/>
                  <a:pt x="63" y="265"/>
                  <a:pt x="116" y="178"/>
                </a:cubicBezTo>
                <a:cubicBezTo>
                  <a:pt x="168" y="91"/>
                  <a:pt x="282" y="64"/>
                  <a:pt x="369" y="116"/>
                </a:cubicBezTo>
                <a:close/>
              </a:path>
            </a:pathLst>
          </a:custGeom>
          <a:solidFill>
            <a:schemeClr val="accent1">
              <a:alpha val="80000"/>
            </a:schemeClr>
          </a:solidFill>
          <a:ln>
            <a:noFill/>
          </a:ln>
        </p:spPr>
        <p:txBody>
          <a:bodyPr vert="horz" wrap="square" lIns="91440" tIns="45720" rIns="91440" bIns="45720" numCol="1" anchor="t" anchorCtr="0" compatLnSpc="1"/>
          <a:lstStyle/>
          <a:p>
            <a:endParaRPr lang="en-US">
              <a:solidFill>
                <a:schemeClr val="accent1"/>
              </a:solidFill>
            </a:endParaRPr>
          </a:p>
        </p:txBody>
      </p:sp>
      <p:sp>
        <p:nvSpPr>
          <p:cNvPr id="18" name="环形箭头 17"/>
          <p:cNvSpPr/>
          <p:nvPr>
            <p:custDataLst>
              <p:tags r:id="rId6"/>
            </p:custDataLst>
          </p:nvPr>
        </p:nvSpPr>
        <p:spPr>
          <a:xfrm flipH="1">
            <a:off x="848360" y="2597150"/>
            <a:ext cx="2725420" cy="2725420"/>
          </a:xfrm>
          <a:prstGeom prst="circularArrow">
            <a:avLst>
              <a:gd name="adj1" fmla="val 4672"/>
              <a:gd name="adj2" fmla="val 688138"/>
              <a:gd name="adj3" fmla="val 824476"/>
              <a:gd name="adj4" fmla="val 16616669"/>
              <a:gd name="adj5" fmla="val 6514"/>
            </a:avLst>
          </a:prstGeom>
          <a:solidFill>
            <a:schemeClr val="accent1">
              <a:alpha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tx1"/>
              </a:solidFill>
            </a:endParaRPr>
          </a:p>
        </p:txBody>
      </p:sp>
      <p:sp>
        <p:nvSpPr>
          <p:cNvPr id="31" name="环形箭头 30"/>
          <p:cNvSpPr/>
          <p:nvPr>
            <p:custDataLst>
              <p:tags r:id="rId7"/>
            </p:custDataLst>
          </p:nvPr>
        </p:nvSpPr>
        <p:spPr>
          <a:xfrm>
            <a:off x="2489835" y="3207385"/>
            <a:ext cx="3212465" cy="3211830"/>
          </a:xfrm>
          <a:prstGeom prst="circularArrow">
            <a:avLst>
              <a:gd name="adj1" fmla="val 5068"/>
              <a:gd name="adj2" fmla="val 670356"/>
              <a:gd name="adj3" fmla="val 1731422"/>
              <a:gd name="adj4" fmla="val 16417229"/>
              <a:gd name="adj5" fmla="val 6055"/>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tx1"/>
              </a:solidFill>
            </a:endParaRPr>
          </a:p>
        </p:txBody>
      </p:sp>
      <p:sp>
        <p:nvSpPr>
          <p:cNvPr id="2" name="图片 13" descr="343439383331313b343532303032343bb7a2b2bcb9dcc0ed"/>
          <p:cNvSpPr/>
          <p:nvPr>
            <p:custDataLst>
              <p:tags r:id="rId8"/>
            </p:custDataLst>
          </p:nvPr>
        </p:nvSpPr>
        <p:spPr>
          <a:xfrm>
            <a:off x="3792855" y="4606925"/>
            <a:ext cx="606425" cy="411480"/>
          </a:xfrm>
          <a:custGeom>
            <a:avLst/>
            <a:gdLst>
              <a:gd name="connsiteX0" fmla="*/ 454748 w 539114"/>
              <a:gd name="connsiteY0" fmla="*/ 160944 h 365828"/>
              <a:gd name="connsiteX1" fmla="*/ 338707 w 539114"/>
              <a:gd name="connsiteY1" fmla="*/ 996 h 365828"/>
              <a:gd name="connsiteX2" fmla="*/ 197515 w 539114"/>
              <a:gd name="connsiteY2" fmla="*/ 94259 h 365828"/>
              <a:gd name="connsiteX3" fmla="*/ 120784 w 539114"/>
              <a:gd name="connsiteY3" fmla="*/ 88392 h 365828"/>
              <a:gd name="connsiteX4" fmla="*/ 88109 w 539114"/>
              <a:gd name="connsiteY4" fmla="*/ 160638 h 365828"/>
              <a:gd name="connsiteX5" fmla="*/ 114 w 539114"/>
              <a:gd name="connsiteY5" fmla="*/ 271677 h 365828"/>
              <a:gd name="connsiteX6" fmla="*/ 95631 w 539114"/>
              <a:gd name="connsiteY6" fmla="*/ 365947 h 365828"/>
              <a:gd name="connsiteX7" fmla="*/ 242920 w 539114"/>
              <a:gd name="connsiteY7" fmla="*/ 365947 h 365828"/>
              <a:gd name="connsiteX8" fmla="*/ 242920 w 539114"/>
              <a:gd name="connsiteY8" fmla="*/ 268394 h 365828"/>
              <a:gd name="connsiteX9" fmla="*/ 196627 w 539114"/>
              <a:gd name="connsiteY9" fmla="*/ 268394 h 365828"/>
              <a:gd name="connsiteX10" fmla="*/ 274476 w 539114"/>
              <a:gd name="connsiteY10" fmla="*/ 180954 h 365828"/>
              <a:gd name="connsiteX11" fmla="*/ 352326 w 539114"/>
              <a:gd name="connsiteY11" fmla="*/ 268394 h 365828"/>
              <a:gd name="connsiteX12" fmla="*/ 306031 w 539114"/>
              <a:gd name="connsiteY12" fmla="*/ 268394 h 365828"/>
              <a:gd name="connsiteX13" fmla="*/ 306031 w 539114"/>
              <a:gd name="connsiteY13" fmla="*/ 365947 h 365828"/>
              <a:gd name="connsiteX14" fmla="*/ 439703 w 539114"/>
              <a:gd name="connsiteY14" fmla="*/ 365947 h 365828"/>
              <a:gd name="connsiteX15" fmla="*/ 538962 w 539114"/>
              <a:gd name="connsiteY15" fmla="*/ 277237 h 365828"/>
              <a:gd name="connsiteX16" fmla="*/ 454748 w 539114"/>
              <a:gd name="connsiteY16" fmla="*/ 160944 h 36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114" h="365828">
                <a:moveTo>
                  <a:pt x="454748" y="160944"/>
                </a:moveTo>
                <a:cubicBezTo>
                  <a:pt x="454748" y="160944"/>
                  <a:pt x="464893" y="17416"/>
                  <a:pt x="338707" y="996"/>
                </a:cubicBezTo>
                <a:cubicBezTo>
                  <a:pt x="230459" y="-10475"/>
                  <a:pt x="197515" y="94259"/>
                  <a:pt x="197515" y="94259"/>
                </a:cubicBezTo>
                <a:cubicBezTo>
                  <a:pt x="197515" y="94259"/>
                  <a:pt x="164762" y="61420"/>
                  <a:pt x="120784" y="88392"/>
                </a:cubicBezTo>
                <a:cubicBezTo>
                  <a:pt x="81126" y="113656"/>
                  <a:pt x="88109" y="160638"/>
                  <a:pt x="88109" y="160638"/>
                </a:cubicBezTo>
                <a:cubicBezTo>
                  <a:pt x="88109" y="160638"/>
                  <a:pt x="114" y="178064"/>
                  <a:pt x="114" y="271677"/>
                </a:cubicBezTo>
                <a:cubicBezTo>
                  <a:pt x="2159" y="364940"/>
                  <a:pt x="95631" y="365947"/>
                  <a:pt x="95631" y="365947"/>
                </a:cubicBezTo>
                <a:lnTo>
                  <a:pt x="242920" y="365947"/>
                </a:lnTo>
                <a:lnTo>
                  <a:pt x="242920" y="268394"/>
                </a:lnTo>
                <a:lnTo>
                  <a:pt x="196627" y="268394"/>
                </a:lnTo>
                <a:lnTo>
                  <a:pt x="274476" y="180954"/>
                </a:lnTo>
                <a:lnTo>
                  <a:pt x="352326" y="268394"/>
                </a:lnTo>
                <a:lnTo>
                  <a:pt x="306031" y="268394"/>
                </a:lnTo>
                <a:lnTo>
                  <a:pt x="306031" y="365947"/>
                </a:lnTo>
                <a:lnTo>
                  <a:pt x="439703" y="365947"/>
                </a:lnTo>
                <a:cubicBezTo>
                  <a:pt x="439703" y="365947"/>
                  <a:pt x="526810" y="365947"/>
                  <a:pt x="538962" y="277237"/>
                </a:cubicBezTo>
                <a:cubicBezTo>
                  <a:pt x="544747" y="180035"/>
                  <a:pt x="454748" y="160944"/>
                  <a:pt x="454748" y="160944"/>
                </a:cubicBezTo>
                <a:close/>
              </a:path>
            </a:pathLst>
          </a:custGeom>
          <a:solidFill>
            <a:schemeClr val="accent1"/>
          </a:solidFill>
          <a:ln w="19054" cap="flat">
            <a:noFill/>
            <a:prstDash val="solid"/>
            <a:miter/>
          </a:ln>
        </p:spPr>
        <p:txBody>
          <a:bodyPr rtlCol="0" anchor="ctr"/>
          <a:lstStyle/>
          <a:p>
            <a:endParaRPr lang="zh-CN" altLang="en-US"/>
          </a:p>
        </p:txBody>
      </p:sp>
      <p:sp>
        <p:nvSpPr>
          <p:cNvPr id="3" name="图片 9" descr="343435383038363b343532323339303bbacfcdacc7a9caf0"/>
          <p:cNvSpPr/>
          <p:nvPr>
            <p:custDataLst>
              <p:tags r:id="rId9"/>
            </p:custDataLst>
          </p:nvPr>
        </p:nvSpPr>
        <p:spPr>
          <a:xfrm>
            <a:off x="3214370" y="2437130"/>
            <a:ext cx="338455" cy="402590"/>
          </a:xfrm>
          <a:custGeom>
            <a:avLst/>
            <a:gdLst>
              <a:gd name="connsiteX0" fmla="*/ 195160 w 300837"/>
              <a:gd name="connsiteY0" fmla="*/ 3917 h 358140"/>
              <a:gd name="connsiteX1" fmla="*/ 265994 w 300837"/>
              <a:gd name="connsiteY1" fmla="*/ 59853 h 358140"/>
              <a:gd name="connsiteX2" fmla="*/ 195160 w 300837"/>
              <a:gd name="connsiteY2" fmla="*/ 59853 h 358140"/>
              <a:gd name="connsiteX3" fmla="*/ 195160 w 300837"/>
              <a:gd name="connsiteY3" fmla="*/ 3917 h 358140"/>
              <a:gd name="connsiteX4" fmla="*/ 144070 w 300837"/>
              <a:gd name="connsiteY4" fmla="*/ 311419 h 358140"/>
              <a:gd name="connsiteX5" fmla="*/ 135730 w 300837"/>
              <a:gd name="connsiteY5" fmla="*/ 344671 h 358140"/>
              <a:gd name="connsiteX6" fmla="*/ 136334 w 300837"/>
              <a:gd name="connsiteY6" fmla="*/ 357740 h 358140"/>
              <a:gd name="connsiteX7" fmla="*/ 7119 w 300837"/>
              <a:gd name="connsiteY7" fmla="*/ 357740 h 358140"/>
              <a:gd name="connsiteX8" fmla="*/ -416 w 300837"/>
              <a:gd name="connsiteY8" fmla="*/ 350268 h 358140"/>
              <a:gd name="connsiteX9" fmla="*/ -416 w 300837"/>
              <a:gd name="connsiteY9" fmla="*/ 7074 h 358140"/>
              <a:gd name="connsiteX10" fmla="*/ 7119 w 300837"/>
              <a:gd name="connsiteY10" fmla="*/ -400 h 358140"/>
              <a:gd name="connsiteX11" fmla="*/ 180090 w 300837"/>
              <a:gd name="connsiteY11" fmla="*/ -400 h 358140"/>
              <a:gd name="connsiteX12" fmla="*/ 180090 w 300837"/>
              <a:gd name="connsiteY12" fmla="*/ 67325 h 358140"/>
              <a:gd name="connsiteX13" fmla="*/ 187625 w 300837"/>
              <a:gd name="connsiteY13" fmla="*/ 74799 h 358140"/>
              <a:gd name="connsiteX14" fmla="*/ 270385 w 300837"/>
              <a:gd name="connsiteY14" fmla="*/ 74799 h 358140"/>
              <a:gd name="connsiteX15" fmla="*/ 270385 w 300837"/>
              <a:gd name="connsiteY15" fmla="*/ 194037 h 358140"/>
              <a:gd name="connsiteX16" fmla="*/ 246613 w 300837"/>
              <a:gd name="connsiteY16" fmla="*/ 205309 h 358140"/>
              <a:gd name="connsiteX17" fmla="*/ 150397 w 300837"/>
              <a:gd name="connsiteY17" fmla="*/ 300669 h 358140"/>
              <a:gd name="connsiteX18" fmla="*/ 144070 w 300837"/>
              <a:gd name="connsiteY18" fmla="*/ 311419 h 358140"/>
              <a:gd name="connsiteX19" fmla="*/ 160631 w 300837"/>
              <a:gd name="connsiteY19" fmla="*/ 311659 h 358140"/>
              <a:gd name="connsiteX20" fmla="*/ 239320 w 300837"/>
              <a:gd name="connsiteY20" fmla="*/ 233564 h 358140"/>
              <a:gd name="connsiteX21" fmla="*/ 275098 w 300837"/>
              <a:gd name="connsiteY21" fmla="*/ 269054 h 358140"/>
              <a:gd name="connsiteX22" fmla="*/ 196449 w 300837"/>
              <a:gd name="connsiteY22" fmla="*/ 347110 h 358140"/>
              <a:gd name="connsiteX23" fmla="*/ 192985 w 300837"/>
              <a:gd name="connsiteY23" fmla="*/ 349068 h 358140"/>
              <a:gd name="connsiteX24" fmla="*/ 159382 w 300837"/>
              <a:gd name="connsiteY24" fmla="*/ 357420 h 358140"/>
              <a:gd name="connsiteX25" fmla="*/ 157568 w 300837"/>
              <a:gd name="connsiteY25" fmla="*/ 357660 h 358140"/>
              <a:gd name="connsiteX26" fmla="*/ 152209 w 300837"/>
              <a:gd name="connsiteY26" fmla="*/ 355501 h 358140"/>
              <a:gd name="connsiteX27" fmla="*/ 150236 w 300837"/>
              <a:gd name="connsiteY27" fmla="*/ 348427 h 358140"/>
              <a:gd name="connsiteX28" fmla="*/ 158656 w 300837"/>
              <a:gd name="connsiteY28" fmla="*/ 315096 h 358140"/>
              <a:gd name="connsiteX29" fmla="*/ 160631 w 300837"/>
              <a:gd name="connsiteY29" fmla="*/ 311659 h 358140"/>
              <a:gd name="connsiteX30" fmla="*/ 292988 w 300837"/>
              <a:gd name="connsiteY30" fmla="*/ 215859 h 358140"/>
              <a:gd name="connsiteX31" fmla="*/ 292988 w 300837"/>
              <a:gd name="connsiteY31" fmla="*/ 251350 h 358140"/>
              <a:gd name="connsiteX32" fmla="*/ 285695 w 300837"/>
              <a:gd name="connsiteY32" fmla="*/ 258582 h 358140"/>
              <a:gd name="connsiteX33" fmla="*/ 249916 w 300837"/>
              <a:gd name="connsiteY33" fmla="*/ 223093 h 358140"/>
              <a:gd name="connsiteX34" fmla="*/ 257210 w 300837"/>
              <a:gd name="connsiteY34" fmla="*/ 215859 h 358140"/>
              <a:gd name="connsiteX35" fmla="*/ 292988 w 300837"/>
              <a:gd name="connsiteY35" fmla="*/ 215859 h 358140"/>
              <a:gd name="connsiteX36" fmla="*/ 71212 w 300837"/>
              <a:gd name="connsiteY36" fmla="*/ 107042 h 358140"/>
              <a:gd name="connsiteX37" fmla="*/ 64049 w 300837"/>
              <a:gd name="connsiteY37" fmla="*/ 114205 h 358140"/>
              <a:gd name="connsiteX38" fmla="*/ 64049 w 300837"/>
              <a:gd name="connsiteY38" fmla="*/ 121368 h 358140"/>
              <a:gd name="connsiteX39" fmla="*/ 71212 w 300837"/>
              <a:gd name="connsiteY39" fmla="*/ 128530 h 358140"/>
              <a:gd name="connsiteX40" fmla="*/ 200142 w 300837"/>
              <a:gd name="connsiteY40" fmla="*/ 128530 h 358140"/>
              <a:gd name="connsiteX41" fmla="*/ 207305 w 300837"/>
              <a:gd name="connsiteY41" fmla="*/ 121368 h 358140"/>
              <a:gd name="connsiteX42" fmla="*/ 207305 w 300837"/>
              <a:gd name="connsiteY42" fmla="*/ 114205 h 358140"/>
              <a:gd name="connsiteX43" fmla="*/ 200142 w 300837"/>
              <a:gd name="connsiteY43" fmla="*/ 107042 h 358140"/>
              <a:gd name="connsiteX44" fmla="*/ 71212 w 300837"/>
              <a:gd name="connsiteY44" fmla="*/ 107042 h 358140"/>
              <a:gd name="connsiteX45" fmla="*/ 71212 w 300837"/>
              <a:gd name="connsiteY45" fmla="*/ 164344 h 358140"/>
              <a:gd name="connsiteX46" fmla="*/ 64049 w 300837"/>
              <a:gd name="connsiteY46" fmla="*/ 171507 h 358140"/>
              <a:gd name="connsiteX47" fmla="*/ 64049 w 300837"/>
              <a:gd name="connsiteY47" fmla="*/ 178670 h 358140"/>
              <a:gd name="connsiteX48" fmla="*/ 71212 w 300837"/>
              <a:gd name="connsiteY48" fmla="*/ 185833 h 358140"/>
              <a:gd name="connsiteX49" fmla="*/ 185817 w 300837"/>
              <a:gd name="connsiteY49" fmla="*/ 185833 h 358140"/>
              <a:gd name="connsiteX50" fmla="*/ 192980 w 300837"/>
              <a:gd name="connsiteY50" fmla="*/ 178670 h 358140"/>
              <a:gd name="connsiteX51" fmla="*/ 192980 w 300837"/>
              <a:gd name="connsiteY51" fmla="*/ 171507 h 358140"/>
              <a:gd name="connsiteX52" fmla="*/ 185817 w 300837"/>
              <a:gd name="connsiteY52" fmla="*/ 164344 h 358140"/>
              <a:gd name="connsiteX53" fmla="*/ 71212 w 300837"/>
              <a:gd name="connsiteY53" fmla="*/ 164344 h 358140"/>
              <a:gd name="connsiteX54" fmla="*/ 71212 w 300837"/>
              <a:gd name="connsiteY54" fmla="*/ 221647 h 358140"/>
              <a:gd name="connsiteX55" fmla="*/ 64049 w 300837"/>
              <a:gd name="connsiteY55" fmla="*/ 228810 h 358140"/>
              <a:gd name="connsiteX56" fmla="*/ 64049 w 300837"/>
              <a:gd name="connsiteY56" fmla="*/ 235972 h 358140"/>
              <a:gd name="connsiteX57" fmla="*/ 71212 w 300837"/>
              <a:gd name="connsiteY57" fmla="*/ 243135 h 358140"/>
              <a:gd name="connsiteX58" fmla="*/ 157166 w 300837"/>
              <a:gd name="connsiteY58" fmla="*/ 243135 h 358140"/>
              <a:gd name="connsiteX59" fmla="*/ 164328 w 300837"/>
              <a:gd name="connsiteY59" fmla="*/ 235972 h 358140"/>
              <a:gd name="connsiteX60" fmla="*/ 164328 w 300837"/>
              <a:gd name="connsiteY60" fmla="*/ 228810 h 358140"/>
              <a:gd name="connsiteX61" fmla="*/ 157166 w 300837"/>
              <a:gd name="connsiteY61" fmla="*/ 221647 h 358140"/>
              <a:gd name="connsiteX62" fmla="*/ 71212 w 300837"/>
              <a:gd name="connsiteY62" fmla="*/ 221647 h 35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00837" h="358140">
                <a:moveTo>
                  <a:pt x="195160" y="3917"/>
                </a:moveTo>
                <a:lnTo>
                  <a:pt x="265994" y="59853"/>
                </a:lnTo>
                <a:lnTo>
                  <a:pt x="195160" y="59853"/>
                </a:lnTo>
                <a:lnTo>
                  <a:pt x="195160" y="3917"/>
                </a:lnTo>
                <a:moveTo>
                  <a:pt x="144070" y="311419"/>
                </a:moveTo>
                <a:lnTo>
                  <a:pt x="135730" y="344671"/>
                </a:lnTo>
                <a:cubicBezTo>
                  <a:pt x="134601" y="349028"/>
                  <a:pt x="134762" y="353583"/>
                  <a:pt x="136334" y="357740"/>
                </a:cubicBezTo>
                <a:lnTo>
                  <a:pt x="7119" y="357740"/>
                </a:lnTo>
                <a:cubicBezTo>
                  <a:pt x="2968" y="357740"/>
                  <a:pt x="-416" y="354383"/>
                  <a:pt x="-416" y="350268"/>
                </a:cubicBezTo>
                <a:lnTo>
                  <a:pt x="-416" y="7074"/>
                </a:lnTo>
                <a:cubicBezTo>
                  <a:pt x="-416" y="2957"/>
                  <a:pt x="2968" y="-400"/>
                  <a:pt x="7119" y="-400"/>
                </a:cubicBezTo>
                <a:lnTo>
                  <a:pt x="180090" y="-400"/>
                </a:lnTo>
                <a:lnTo>
                  <a:pt x="180090" y="67325"/>
                </a:lnTo>
                <a:cubicBezTo>
                  <a:pt x="180090" y="71442"/>
                  <a:pt x="183476" y="74799"/>
                  <a:pt x="187625" y="74799"/>
                </a:cubicBezTo>
                <a:lnTo>
                  <a:pt x="270385" y="74799"/>
                </a:lnTo>
                <a:lnTo>
                  <a:pt x="270385" y="194037"/>
                </a:lnTo>
                <a:cubicBezTo>
                  <a:pt x="261280" y="195077"/>
                  <a:pt x="252857" y="199033"/>
                  <a:pt x="246613" y="205309"/>
                </a:cubicBezTo>
                <a:lnTo>
                  <a:pt x="150397" y="300669"/>
                </a:lnTo>
                <a:cubicBezTo>
                  <a:pt x="147294" y="303506"/>
                  <a:pt x="145038" y="307462"/>
                  <a:pt x="144070" y="311419"/>
                </a:cubicBezTo>
                <a:moveTo>
                  <a:pt x="160631" y="311659"/>
                </a:moveTo>
                <a:lnTo>
                  <a:pt x="239320" y="233564"/>
                </a:lnTo>
                <a:lnTo>
                  <a:pt x="275098" y="269054"/>
                </a:lnTo>
                <a:lnTo>
                  <a:pt x="196449" y="347110"/>
                </a:lnTo>
                <a:cubicBezTo>
                  <a:pt x="195483" y="348110"/>
                  <a:pt x="194273" y="348748"/>
                  <a:pt x="192985" y="349068"/>
                </a:cubicBezTo>
                <a:lnTo>
                  <a:pt x="159382" y="357420"/>
                </a:lnTo>
                <a:cubicBezTo>
                  <a:pt x="158776" y="357580"/>
                  <a:pt x="158172" y="357660"/>
                  <a:pt x="157568" y="357660"/>
                </a:cubicBezTo>
                <a:cubicBezTo>
                  <a:pt x="155595" y="357660"/>
                  <a:pt x="153661" y="356901"/>
                  <a:pt x="152209" y="355501"/>
                </a:cubicBezTo>
                <a:cubicBezTo>
                  <a:pt x="150316" y="353663"/>
                  <a:pt x="149551" y="350985"/>
                  <a:pt x="150236" y="348427"/>
                </a:cubicBezTo>
                <a:lnTo>
                  <a:pt x="158656" y="315096"/>
                </a:lnTo>
                <a:cubicBezTo>
                  <a:pt x="158978" y="313818"/>
                  <a:pt x="159663" y="312537"/>
                  <a:pt x="160631" y="311659"/>
                </a:cubicBezTo>
                <a:moveTo>
                  <a:pt x="292988" y="215859"/>
                </a:moveTo>
                <a:cubicBezTo>
                  <a:pt x="302899" y="225651"/>
                  <a:pt x="302899" y="241597"/>
                  <a:pt x="292988" y="251350"/>
                </a:cubicBezTo>
                <a:lnTo>
                  <a:pt x="285695" y="258582"/>
                </a:lnTo>
                <a:lnTo>
                  <a:pt x="249916" y="223093"/>
                </a:lnTo>
                <a:lnTo>
                  <a:pt x="257210" y="215859"/>
                </a:lnTo>
                <a:cubicBezTo>
                  <a:pt x="266718" y="206308"/>
                  <a:pt x="283440" y="206308"/>
                  <a:pt x="292988" y="215859"/>
                </a:cubicBezTo>
                <a:moveTo>
                  <a:pt x="71212" y="107042"/>
                </a:moveTo>
                <a:cubicBezTo>
                  <a:pt x="67256" y="107042"/>
                  <a:pt x="64049" y="110249"/>
                  <a:pt x="64049" y="114205"/>
                </a:cubicBezTo>
                <a:lnTo>
                  <a:pt x="64049" y="121368"/>
                </a:lnTo>
                <a:cubicBezTo>
                  <a:pt x="64049" y="125324"/>
                  <a:pt x="67256" y="128530"/>
                  <a:pt x="71212" y="128530"/>
                </a:cubicBezTo>
                <a:lnTo>
                  <a:pt x="200142" y="128530"/>
                </a:lnTo>
                <a:cubicBezTo>
                  <a:pt x="204099" y="128530"/>
                  <a:pt x="207305" y="125324"/>
                  <a:pt x="207305" y="121368"/>
                </a:cubicBezTo>
                <a:lnTo>
                  <a:pt x="207305" y="114205"/>
                </a:lnTo>
                <a:cubicBezTo>
                  <a:pt x="207305" y="110249"/>
                  <a:pt x="204099" y="107042"/>
                  <a:pt x="200142" y="107042"/>
                </a:cubicBezTo>
                <a:lnTo>
                  <a:pt x="71212" y="107042"/>
                </a:lnTo>
                <a:moveTo>
                  <a:pt x="71212" y="164344"/>
                </a:moveTo>
                <a:cubicBezTo>
                  <a:pt x="67256" y="164344"/>
                  <a:pt x="64049" y="167551"/>
                  <a:pt x="64049" y="171507"/>
                </a:cubicBezTo>
                <a:lnTo>
                  <a:pt x="64049" y="178670"/>
                </a:lnTo>
                <a:cubicBezTo>
                  <a:pt x="64049" y="182626"/>
                  <a:pt x="67256" y="185833"/>
                  <a:pt x="71212" y="185833"/>
                </a:cubicBezTo>
                <a:lnTo>
                  <a:pt x="185817" y="185833"/>
                </a:lnTo>
                <a:cubicBezTo>
                  <a:pt x="189773" y="185833"/>
                  <a:pt x="192980" y="182626"/>
                  <a:pt x="192980" y="178670"/>
                </a:cubicBezTo>
                <a:lnTo>
                  <a:pt x="192980" y="171507"/>
                </a:lnTo>
                <a:cubicBezTo>
                  <a:pt x="192980" y="167551"/>
                  <a:pt x="189773" y="164344"/>
                  <a:pt x="185817" y="164344"/>
                </a:cubicBezTo>
                <a:lnTo>
                  <a:pt x="71212" y="164344"/>
                </a:lnTo>
                <a:moveTo>
                  <a:pt x="71212" y="221647"/>
                </a:moveTo>
                <a:cubicBezTo>
                  <a:pt x="67256" y="221647"/>
                  <a:pt x="64049" y="224854"/>
                  <a:pt x="64049" y="228810"/>
                </a:cubicBezTo>
                <a:lnTo>
                  <a:pt x="64049" y="235972"/>
                </a:lnTo>
                <a:cubicBezTo>
                  <a:pt x="64049" y="239929"/>
                  <a:pt x="67256" y="243135"/>
                  <a:pt x="71212" y="243135"/>
                </a:cubicBezTo>
                <a:lnTo>
                  <a:pt x="157166" y="243135"/>
                </a:lnTo>
                <a:cubicBezTo>
                  <a:pt x="161122" y="243135"/>
                  <a:pt x="164328" y="239929"/>
                  <a:pt x="164328" y="235972"/>
                </a:cubicBezTo>
                <a:lnTo>
                  <a:pt x="164328" y="228810"/>
                </a:lnTo>
                <a:cubicBezTo>
                  <a:pt x="164328" y="224854"/>
                  <a:pt x="161122" y="221647"/>
                  <a:pt x="157166" y="221647"/>
                </a:cubicBezTo>
                <a:lnTo>
                  <a:pt x="71212" y="221647"/>
                </a:lnTo>
              </a:path>
            </a:pathLst>
          </a:custGeom>
          <a:solidFill>
            <a:schemeClr val="accent1">
              <a:alpha val="60000"/>
            </a:schemeClr>
          </a:solidFill>
          <a:ln w="441" cap="flat">
            <a:noFill/>
            <a:prstDash val="solid"/>
            <a:miter/>
          </a:ln>
        </p:spPr>
        <p:txBody>
          <a:bodyPr rtlCol="0" anchor="ctr"/>
          <a:lstStyle/>
          <a:p>
            <a:endParaRPr lang="zh-CN" altLang="en-US"/>
          </a:p>
        </p:txBody>
      </p:sp>
      <p:sp>
        <p:nvSpPr>
          <p:cNvPr id="4" name="图片 11" descr="343435383037343b343532333834333bb9a4d7f7"/>
          <p:cNvSpPr/>
          <p:nvPr>
            <p:custDataLst>
              <p:tags r:id="rId10"/>
            </p:custDataLst>
          </p:nvPr>
        </p:nvSpPr>
        <p:spPr>
          <a:xfrm>
            <a:off x="1940560" y="3757930"/>
            <a:ext cx="431165" cy="400685"/>
          </a:xfrm>
          <a:custGeom>
            <a:avLst/>
            <a:gdLst>
              <a:gd name="connsiteX0" fmla="*/ 238674 w 383540"/>
              <a:gd name="connsiteY0" fmla="*/ 214735 h 356048"/>
              <a:gd name="connsiteX1" fmla="*/ 238674 w 383540"/>
              <a:gd name="connsiteY1" fmla="*/ 220977 h 356048"/>
              <a:gd name="connsiteX2" fmla="*/ 231178 w 383540"/>
              <a:gd name="connsiteY2" fmla="*/ 228512 h 356048"/>
              <a:gd name="connsiteX3" fmla="*/ 153443 w 383540"/>
              <a:gd name="connsiteY3" fmla="*/ 228512 h 356048"/>
              <a:gd name="connsiteX4" fmla="*/ 145948 w 383540"/>
              <a:gd name="connsiteY4" fmla="*/ 220977 h 356048"/>
              <a:gd name="connsiteX5" fmla="*/ 145948 w 383540"/>
              <a:gd name="connsiteY5" fmla="*/ 214735 h 356048"/>
              <a:gd name="connsiteX6" fmla="*/ 114 w 383540"/>
              <a:gd name="connsiteY6" fmla="*/ 214735 h 356048"/>
              <a:gd name="connsiteX7" fmla="*/ 114 w 383540"/>
              <a:gd name="connsiteY7" fmla="*/ 325381 h 356048"/>
              <a:gd name="connsiteX8" fmla="*/ 30523 w 383540"/>
              <a:gd name="connsiteY8" fmla="*/ 356164 h 356048"/>
              <a:gd name="connsiteX9" fmla="*/ 353243 w 383540"/>
              <a:gd name="connsiteY9" fmla="*/ 356164 h 356048"/>
              <a:gd name="connsiteX10" fmla="*/ 383651 w 383540"/>
              <a:gd name="connsiteY10" fmla="*/ 325381 h 356048"/>
              <a:gd name="connsiteX11" fmla="*/ 383651 w 383540"/>
              <a:gd name="connsiteY11" fmla="*/ 214735 h 356048"/>
              <a:gd name="connsiteX12" fmla="*/ 238674 w 383540"/>
              <a:gd name="connsiteY12" fmla="*/ 214735 h 356048"/>
              <a:gd name="connsiteX13" fmla="*/ 145948 w 383540"/>
              <a:gd name="connsiteY13" fmla="*/ 191917 h 356048"/>
              <a:gd name="connsiteX14" fmla="*/ 145948 w 383540"/>
              <a:gd name="connsiteY14" fmla="*/ 185673 h 356048"/>
              <a:gd name="connsiteX15" fmla="*/ 153443 w 383540"/>
              <a:gd name="connsiteY15" fmla="*/ 178140 h 356048"/>
              <a:gd name="connsiteX16" fmla="*/ 231178 w 383540"/>
              <a:gd name="connsiteY16" fmla="*/ 178140 h 356048"/>
              <a:gd name="connsiteX17" fmla="*/ 238674 w 383540"/>
              <a:gd name="connsiteY17" fmla="*/ 185673 h 356048"/>
              <a:gd name="connsiteX18" fmla="*/ 238674 w 383540"/>
              <a:gd name="connsiteY18" fmla="*/ 191917 h 356048"/>
              <a:gd name="connsiteX19" fmla="*/ 383654 w 383540"/>
              <a:gd name="connsiteY19" fmla="*/ 191917 h 356048"/>
              <a:gd name="connsiteX20" fmla="*/ 383651 w 383540"/>
              <a:gd name="connsiteY20" fmla="*/ 84284 h 356048"/>
              <a:gd name="connsiteX21" fmla="*/ 353457 w 383540"/>
              <a:gd name="connsiteY21" fmla="*/ 53501 h 356048"/>
              <a:gd name="connsiteX22" fmla="*/ 264372 w 383540"/>
              <a:gd name="connsiteY22" fmla="*/ 53501 h 356048"/>
              <a:gd name="connsiteX23" fmla="*/ 264372 w 383540"/>
              <a:gd name="connsiteY23" fmla="*/ 24870 h 356048"/>
              <a:gd name="connsiteX24" fmla="*/ 241887 w 383540"/>
              <a:gd name="connsiteY24" fmla="*/ 115 h 356048"/>
              <a:gd name="connsiteX25" fmla="*/ 142308 w 383540"/>
              <a:gd name="connsiteY25" fmla="*/ 115 h 356048"/>
              <a:gd name="connsiteX26" fmla="*/ 119822 w 383540"/>
              <a:gd name="connsiteY26" fmla="*/ 24870 h 356048"/>
              <a:gd name="connsiteX27" fmla="*/ 119822 w 383540"/>
              <a:gd name="connsiteY27" fmla="*/ 53501 h 356048"/>
              <a:gd name="connsiteX28" fmla="*/ 30523 w 383540"/>
              <a:gd name="connsiteY28" fmla="*/ 53501 h 356048"/>
              <a:gd name="connsiteX29" fmla="*/ 114 w 383540"/>
              <a:gd name="connsiteY29" fmla="*/ 84284 h 356048"/>
              <a:gd name="connsiteX30" fmla="*/ 114 w 383540"/>
              <a:gd name="connsiteY30" fmla="*/ 191917 h 356048"/>
              <a:gd name="connsiteX31" fmla="*/ 145948 w 383540"/>
              <a:gd name="connsiteY31" fmla="*/ 191917 h 356048"/>
              <a:gd name="connsiteX32" fmla="*/ 146805 w 383540"/>
              <a:gd name="connsiteY32" fmla="*/ 31113 h 356048"/>
              <a:gd name="connsiteX33" fmla="*/ 152372 w 383540"/>
              <a:gd name="connsiteY33" fmla="*/ 25516 h 356048"/>
              <a:gd name="connsiteX34" fmla="*/ 231608 w 383540"/>
              <a:gd name="connsiteY34" fmla="*/ 25516 h 356048"/>
              <a:gd name="connsiteX35" fmla="*/ 237175 w 383540"/>
              <a:gd name="connsiteY35" fmla="*/ 31113 h 356048"/>
              <a:gd name="connsiteX36" fmla="*/ 237175 w 383540"/>
              <a:gd name="connsiteY36" fmla="*/ 53286 h 356048"/>
              <a:gd name="connsiteX37" fmla="*/ 146805 w 383540"/>
              <a:gd name="connsiteY37" fmla="*/ 53286 h 356048"/>
              <a:gd name="connsiteX38" fmla="*/ 146805 w 383540"/>
              <a:gd name="connsiteY38" fmla="*/ 31113 h 3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83540" h="356048">
                <a:moveTo>
                  <a:pt x="238674" y="214735"/>
                </a:moveTo>
                <a:lnTo>
                  <a:pt x="238674" y="220977"/>
                </a:lnTo>
                <a:cubicBezTo>
                  <a:pt x="238674" y="225068"/>
                  <a:pt x="235247" y="228512"/>
                  <a:pt x="231178" y="228512"/>
                </a:cubicBezTo>
                <a:lnTo>
                  <a:pt x="153443" y="228512"/>
                </a:lnTo>
                <a:cubicBezTo>
                  <a:pt x="149375" y="228512"/>
                  <a:pt x="145948" y="225068"/>
                  <a:pt x="145948" y="220977"/>
                </a:cubicBezTo>
                <a:lnTo>
                  <a:pt x="145948" y="214735"/>
                </a:lnTo>
                <a:lnTo>
                  <a:pt x="114" y="214735"/>
                </a:lnTo>
                <a:lnTo>
                  <a:pt x="114" y="325381"/>
                </a:lnTo>
                <a:cubicBezTo>
                  <a:pt x="114" y="342388"/>
                  <a:pt x="13819" y="356164"/>
                  <a:pt x="30523" y="356164"/>
                </a:cubicBezTo>
                <a:lnTo>
                  <a:pt x="353243" y="356164"/>
                </a:lnTo>
                <a:cubicBezTo>
                  <a:pt x="370161" y="356164"/>
                  <a:pt x="383651" y="342388"/>
                  <a:pt x="383651" y="325381"/>
                </a:cubicBezTo>
                <a:lnTo>
                  <a:pt x="383651" y="214735"/>
                </a:lnTo>
                <a:lnTo>
                  <a:pt x="238674" y="214735"/>
                </a:lnTo>
                <a:moveTo>
                  <a:pt x="145948" y="191917"/>
                </a:moveTo>
                <a:lnTo>
                  <a:pt x="145948" y="185673"/>
                </a:lnTo>
                <a:cubicBezTo>
                  <a:pt x="145948" y="181584"/>
                  <a:pt x="149375" y="178140"/>
                  <a:pt x="153443" y="178140"/>
                </a:cubicBezTo>
                <a:lnTo>
                  <a:pt x="231178" y="178140"/>
                </a:lnTo>
                <a:cubicBezTo>
                  <a:pt x="235247" y="178140"/>
                  <a:pt x="238674" y="181584"/>
                  <a:pt x="238674" y="185673"/>
                </a:cubicBezTo>
                <a:lnTo>
                  <a:pt x="238674" y="191917"/>
                </a:lnTo>
                <a:lnTo>
                  <a:pt x="383654" y="191917"/>
                </a:lnTo>
                <a:lnTo>
                  <a:pt x="383651" y="84284"/>
                </a:lnTo>
                <a:cubicBezTo>
                  <a:pt x="383865" y="67278"/>
                  <a:pt x="370161" y="53501"/>
                  <a:pt x="353457" y="53501"/>
                </a:cubicBezTo>
                <a:lnTo>
                  <a:pt x="264372" y="53501"/>
                </a:lnTo>
                <a:lnTo>
                  <a:pt x="264372" y="24870"/>
                </a:lnTo>
                <a:cubicBezTo>
                  <a:pt x="264372" y="12385"/>
                  <a:pt x="254306" y="115"/>
                  <a:pt x="241887" y="115"/>
                </a:cubicBezTo>
                <a:lnTo>
                  <a:pt x="142308" y="115"/>
                </a:lnTo>
                <a:cubicBezTo>
                  <a:pt x="129887" y="115"/>
                  <a:pt x="119822" y="12385"/>
                  <a:pt x="119822" y="24870"/>
                </a:cubicBezTo>
                <a:lnTo>
                  <a:pt x="119822" y="53501"/>
                </a:lnTo>
                <a:lnTo>
                  <a:pt x="30523" y="53501"/>
                </a:lnTo>
                <a:cubicBezTo>
                  <a:pt x="13819" y="53501"/>
                  <a:pt x="114" y="67278"/>
                  <a:pt x="114" y="84284"/>
                </a:cubicBezTo>
                <a:lnTo>
                  <a:pt x="114" y="191917"/>
                </a:lnTo>
                <a:lnTo>
                  <a:pt x="145948" y="191917"/>
                </a:lnTo>
                <a:moveTo>
                  <a:pt x="146805" y="31113"/>
                </a:moveTo>
                <a:cubicBezTo>
                  <a:pt x="146805" y="28100"/>
                  <a:pt x="149161" y="25516"/>
                  <a:pt x="152372" y="25516"/>
                </a:cubicBezTo>
                <a:lnTo>
                  <a:pt x="231608" y="25516"/>
                </a:lnTo>
                <a:cubicBezTo>
                  <a:pt x="234605" y="25516"/>
                  <a:pt x="237175" y="27884"/>
                  <a:pt x="237175" y="31113"/>
                </a:cubicBezTo>
                <a:lnTo>
                  <a:pt x="237175" y="53286"/>
                </a:lnTo>
                <a:lnTo>
                  <a:pt x="146805" y="53286"/>
                </a:lnTo>
                <a:lnTo>
                  <a:pt x="146805" y="31113"/>
                </a:lnTo>
              </a:path>
            </a:pathLst>
          </a:custGeom>
          <a:solidFill>
            <a:schemeClr val="accent1">
              <a:alpha val="80000"/>
            </a:schemeClr>
          </a:solidFill>
          <a:ln w="13619" cap="flat">
            <a:noFill/>
            <a:prstDash val="solid"/>
            <a:miter/>
          </a:ln>
        </p:spPr>
        <p:txBody>
          <a:bodyPr rtlCol="0" anchor="ctr"/>
          <a:lstStyle/>
          <a:p>
            <a:endParaRPr lang="zh-CN" altLang="en-US"/>
          </a:p>
        </p:txBody>
      </p:sp>
      <p:sp>
        <p:nvSpPr>
          <p:cNvPr id="5" name="矩形 4"/>
          <p:cNvSpPr/>
          <p:nvPr>
            <p:custDataLst>
              <p:tags r:id="rId11"/>
            </p:custDataLst>
          </p:nvPr>
        </p:nvSpPr>
        <p:spPr>
          <a:xfrm>
            <a:off x="6690137" y="1999805"/>
            <a:ext cx="4451561" cy="868424"/>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200" kern="0" dirty="0">
                <a:ln>
                  <a:noFill/>
                  <a:prstDash val="sysDot"/>
                </a:ln>
                <a:solidFill>
                  <a:schemeClr val="tx1">
                    <a:lumMod val="85000"/>
                    <a:lumOff val="15000"/>
                  </a:schemeClr>
                </a:solidFill>
                <a:latin typeface="+mn-ea"/>
                <a:cs typeface="+mn-ea"/>
              </a:rPr>
              <a:t>家庭是重要的情感依托，家人的关心能给予个体力量，如家人鼓励让个体更有信心。
家庭支持能提供实际帮助，如家人帮忙照顾孩子，让个体安心工作。</a:t>
            </a:r>
            <a:endParaRPr lang="zh-CN" altLang="en-US" sz="1200" kern="0" dirty="0">
              <a:ln>
                <a:noFill/>
                <a:prstDash val="sysDot"/>
              </a:ln>
              <a:solidFill>
                <a:schemeClr val="tx1">
                  <a:lumMod val="85000"/>
                  <a:lumOff val="15000"/>
                </a:schemeClr>
              </a:solidFill>
              <a:latin typeface="+mn-ea"/>
              <a:cs typeface="+mn-ea"/>
            </a:endParaRPr>
          </a:p>
        </p:txBody>
      </p:sp>
      <p:sp>
        <p:nvSpPr>
          <p:cNvPr id="7" name="矩形 6"/>
          <p:cNvSpPr/>
          <p:nvPr>
            <p:custDataLst>
              <p:tags r:id="rId12"/>
            </p:custDataLst>
          </p:nvPr>
        </p:nvSpPr>
        <p:spPr>
          <a:xfrm>
            <a:off x="6690137" y="1573126"/>
            <a:ext cx="4451562" cy="379694"/>
          </a:xfrm>
          <a:prstGeom prst="rect">
            <a:avLst/>
          </a:prstGeom>
          <a:noFill/>
        </p:spPr>
        <p:txBody>
          <a:bodyPr wrap="square" lIns="0" tIns="0" rIns="0" bIns="0" rtlCol="0" anchor="b">
            <a:noAutofit/>
          </a:bodyPr>
          <a:p>
            <a:pPr>
              <a:spcBef>
                <a:spcPct val="0"/>
              </a:spcBef>
              <a:spcAft>
                <a:spcPct val="0"/>
              </a:spcAft>
            </a:pPr>
            <a:r>
              <a:rPr lang="zh-CN" altLang="en-US" sz="1600" b="1">
                <a:solidFill>
                  <a:schemeClr val="accent1"/>
                </a:solidFill>
                <a:latin typeface="+mn-ea"/>
                <a:cs typeface="+mn-ea"/>
              </a:rPr>
              <a:t>家庭支持的作用</a:t>
            </a:r>
            <a:endParaRPr lang="zh-CN" altLang="en-US" sz="1600" b="1">
              <a:solidFill>
                <a:schemeClr val="accent1"/>
              </a:solidFill>
              <a:latin typeface="+mn-ea"/>
              <a:cs typeface="+mn-ea"/>
            </a:endParaRPr>
          </a:p>
        </p:txBody>
      </p:sp>
      <p:sp>
        <p:nvSpPr>
          <p:cNvPr id="8" name="椭圆 7"/>
          <p:cNvSpPr/>
          <p:nvPr>
            <p:custDataLst>
              <p:tags r:id="rId13"/>
            </p:custDataLst>
          </p:nvPr>
        </p:nvSpPr>
        <p:spPr>
          <a:xfrm>
            <a:off x="6295205" y="1673446"/>
            <a:ext cx="321279" cy="321279"/>
          </a:xfrm>
          <a:prstGeom prst="ellipse">
            <a:avLst/>
          </a:prstGeom>
          <a:solidFill>
            <a:schemeClr val="accent1"/>
          </a:solidFill>
          <a:effectLst/>
        </p:spPr>
        <p:txBody>
          <a:bodyPr wrap="none" lIns="0" tIns="0" rIns="0" bIns="0" rtlCol="0" anchor="ctr" anchorCtr="0">
            <a:noAutofit/>
          </a:bodyPr>
          <a:p>
            <a:pPr algn="ctr">
              <a:spcBef>
                <a:spcPct val="0"/>
              </a:spcBef>
              <a:spcAft>
                <a:spcPct val="0"/>
              </a:spcAft>
            </a:pPr>
            <a:r>
              <a:rPr lang="en-US" altLang="zh-CN" sz="1400" b="1" dirty="0">
                <a:solidFill>
                  <a:srgbClr val="FFFFFF"/>
                </a:solidFill>
                <a:latin typeface="+mn-ea"/>
                <a:cs typeface="+mn-ea"/>
              </a:rPr>
              <a:t>01</a:t>
            </a:r>
            <a:endParaRPr lang="zh-CN" altLang="en-US" sz="1400" b="1" dirty="0">
              <a:solidFill>
                <a:srgbClr val="FFFFFF"/>
              </a:solidFill>
              <a:latin typeface="+mn-ea"/>
              <a:cs typeface="+mn-ea"/>
            </a:endParaRPr>
          </a:p>
        </p:txBody>
      </p:sp>
      <p:sp>
        <p:nvSpPr>
          <p:cNvPr id="10" name="矩形 9"/>
          <p:cNvSpPr/>
          <p:nvPr>
            <p:custDataLst>
              <p:tags r:id="rId14"/>
            </p:custDataLst>
          </p:nvPr>
        </p:nvSpPr>
        <p:spPr>
          <a:xfrm>
            <a:off x="6690137" y="3613187"/>
            <a:ext cx="4451561" cy="868424"/>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200" kern="0" dirty="0">
                <a:ln>
                  <a:noFill/>
                  <a:prstDash val="sysDot"/>
                </a:ln>
                <a:solidFill>
                  <a:schemeClr val="tx1">
                    <a:lumMod val="85000"/>
                    <a:lumOff val="15000"/>
                  </a:schemeClr>
                </a:solidFill>
                <a:latin typeface="+mn-ea"/>
                <a:cs typeface="+mn-ea"/>
              </a:rPr>
              <a:t>社区支持小组能提供情感共鸣，如抑郁症患者在小组中找到归属感。
社区活动能丰富个体生活，如参加社区文艺活动，缓解压力。</a:t>
            </a:r>
            <a:endParaRPr lang="zh-CN" altLang="en-US" sz="1200" kern="0" dirty="0">
              <a:ln>
                <a:noFill/>
                <a:prstDash val="sysDot"/>
              </a:ln>
              <a:solidFill>
                <a:schemeClr val="tx1">
                  <a:lumMod val="85000"/>
                  <a:lumOff val="15000"/>
                </a:schemeClr>
              </a:solidFill>
              <a:latin typeface="+mn-ea"/>
              <a:cs typeface="+mn-ea"/>
            </a:endParaRPr>
          </a:p>
        </p:txBody>
      </p:sp>
      <p:sp>
        <p:nvSpPr>
          <p:cNvPr id="12" name="矩形 11"/>
          <p:cNvSpPr/>
          <p:nvPr>
            <p:custDataLst>
              <p:tags r:id="rId15"/>
            </p:custDataLst>
          </p:nvPr>
        </p:nvSpPr>
        <p:spPr>
          <a:xfrm>
            <a:off x="6690137" y="3187143"/>
            <a:ext cx="4451562" cy="379694"/>
          </a:xfrm>
          <a:prstGeom prst="rect">
            <a:avLst/>
          </a:prstGeom>
          <a:noFill/>
        </p:spPr>
        <p:txBody>
          <a:bodyPr wrap="square" lIns="0" tIns="0" rIns="0" bIns="0" rtlCol="0" anchor="b">
            <a:noAutofit/>
          </a:bodyPr>
          <a:p>
            <a:pPr>
              <a:spcBef>
                <a:spcPct val="0"/>
              </a:spcBef>
              <a:spcAft>
                <a:spcPct val="0"/>
              </a:spcAft>
            </a:pPr>
            <a:r>
              <a:rPr lang="zh-CN" altLang="en-US" sz="1600" b="1">
                <a:solidFill>
                  <a:schemeClr val="accent1"/>
                </a:solidFill>
                <a:latin typeface="+mn-ea"/>
                <a:cs typeface="+mn-ea"/>
              </a:rPr>
              <a:t>社区资源的利用</a:t>
            </a:r>
            <a:endParaRPr lang="zh-CN" altLang="en-US" sz="1600" b="1">
              <a:solidFill>
                <a:schemeClr val="accent1"/>
              </a:solidFill>
              <a:latin typeface="+mn-ea"/>
              <a:cs typeface="+mn-ea"/>
            </a:endParaRPr>
          </a:p>
        </p:txBody>
      </p:sp>
      <p:sp>
        <p:nvSpPr>
          <p:cNvPr id="14" name="椭圆 13"/>
          <p:cNvSpPr/>
          <p:nvPr>
            <p:custDataLst>
              <p:tags r:id="rId16"/>
            </p:custDataLst>
          </p:nvPr>
        </p:nvSpPr>
        <p:spPr>
          <a:xfrm>
            <a:off x="6295205" y="3286828"/>
            <a:ext cx="321279" cy="321279"/>
          </a:xfrm>
          <a:prstGeom prst="ellipse">
            <a:avLst/>
          </a:prstGeom>
          <a:solidFill>
            <a:schemeClr val="accent1"/>
          </a:solidFill>
          <a:effectLst/>
        </p:spPr>
        <p:txBody>
          <a:bodyPr wrap="none" lIns="0" tIns="0" rIns="0" bIns="0" rtlCol="0" anchor="ctr" anchorCtr="0">
            <a:noAutofit/>
          </a:bodyPr>
          <a:p>
            <a:pPr algn="ctr">
              <a:spcBef>
                <a:spcPct val="0"/>
              </a:spcBef>
              <a:spcAft>
                <a:spcPct val="0"/>
              </a:spcAft>
            </a:pPr>
            <a:r>
              <a:rPr lang="en-US" altLang="zh-CN" sz="1400" b="1">
                <a:solidFill>
                  <a:srgbClr val="FFFFFF"/>
                </a:solidFill>
                <a:latin typeface="+mn-ea"/>
                <a:cs typeface="+mn-ea"/>
              </a:rPr>
              <a:t>02</a:t>
            </a:r>
            <a:endParaRPr lang="zh-CN" altLang="en-US" sz="1400" b="1">
              <a:solidFill>
                <a:srgbClr val="FFFFFF"/>
              </a:solidFill>
              <a:latin typeface="+mn-ea"/>
              <a:cs typeface="+mn-ea"/>
            </a:endParaRPr>
          </a:p>
        </p:txBody>
      </p:sp>
      <p:sp>
        <p:nvSpPr>
          <p:cNvPr id="16" name="矩形 15"/>
          <p:cNvSpPr/>
          <p:nvPr>
            <p:custDataLst>
              <p:tags r:id="rId17"/>
            </p:custDataLst>
          </p:nvPr>
        </p:nvSpPr>
        <p:spPr>
          <a:xfrm>
            <a:off x="6690137" y="5227204"/>
            <a:ext cx="4451561" cy="868424"/>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200" kern="0">
                <a:ln>
                  <a:noFill/>
                  <a:prstDash val="sysDot"/>
                </a:ln>
                <a:solidFill>
                  <a:schemeClr val="tx1">
                    <a:lumMod val="85000"/>
                    <a:lumOff val="15000"/>
                  </a:schemeClr>
                </a:solidFill>
                <a:latin typeface="+mn-ea"/>
                <a:cs typeface="+mn-ea"/>
              </a:rPr>
              <a:t>鼓励个体主动寻求支持，如向朋友倾诉烦恼，获得建议。
帮助个体建立社会支持网络，如参加社交活动，结交新朋友。</a:t>
            </a:r>
            <a:endParaRPr lang="zh-CN" altLang="en-US" sz="1200" kern="0">
              <a:ln>
                <a:noFill/>
                <a:prstDash val="sysDot"/>
              </a:ln>
              <a:solidFill>
                <a:schemeClr val="tx1">
                  <a:lumMod val="85000"/>
                  <a:lumOff val="15000"/>
                </a:schemeClr>
              </a:solidFill>
              <a:latin typeface="+mn-ea"/>
              <a:cs typeface="+mn-ea"/>
            </a:endParaRPr>
          </a:p>
        </p:txBody>
      </p:sp>
      <p:sp>
        <p:nvSpPr>
          <p:cNvPr id="19" name="矩形 18"/>
          <p:cNvSpPr/>
          <p:nvPr>
            <p:custDataLst>
              <p:tags r:id="rId18"/>
            </p:custDataLst>
          </p:nvPr>
        </p:nvSpPr>
        <p:spPr>
          <a:xfrm>
            <a:off x="6690137" y="4801159"/>
            <a:ext cx="4451562" cy="379694"/>
          </a:xfrm>
          <a:prstGeom prst="rect">
            <a:avLst/>
          </a:prstGeom>
          <a:noFill/>
        </p:spPr>
        <p:txBody>
          <a:bodyPr wrap="square" lIns="0" tIns="0" rIns="0" bIns="0" rtlCol="0" anchor="b">
            <a:noAutofit/>
          </a:bodyPr>
          <a:p>
            <a:pPr>
              <a:spcBef>
                <a:spcPct val="0"/>
              </a:spcBef>
              <a:spcAft>
                <a:spcPct val="0"/>
              </a:spcAft>
            </a:pPr>
            <a:r>
              <a:rPr lang="zh-CN" altLang="en-US" sz="1600" b="1">
                <a:solidFill>
                  <a:schemeClr val="accent1"/>
                </a:solidFill>
                <a:latin typeface="+mn-ea"/>
                <a:cs typeface="+mn-ea"/>
              </a:rPr>
              <a:t>社会支持的拓展</a:t>
            </a:r>
            <a:endParaRPr lang="zh-CN" altLang="en-US" sz="1600" b="1">
              <a:solidFill>
                <a:schemeClr val="accent1"/>
              </a:solidFill>
              <a:latin typeface="+mn-ea"/>
              <a:cs typeface="+mn-ea"/>
            </a:endParaRPr>
          </a:p>
        </p:txBody>
      </p:sp>
      <p:sp>
        <p:nvSpPr>
          <p:cNvPr id="20" name="椭圆 19"/>
          <p:cNvSpPr/>
          <p:nvPr>
            <p:custDataLst>
              <p:tags r:id="rId19"/>
            </p:custDataLst>
          </p:nvPr>
        </p:nvSpPr>
        <p:spPr>
          <a:xfrm>
            <a:off x="6295205" y="4900845"/>
            <a:ext cx="321279" cy="321279"/>
          </a:xfrm>
          <a:prstGeom prst="ellipse">
            <a:avLst/>
          </a:prstGeom>
          <a:solidFill>
            <a:schemeClr val="accent1"/>
          </a:solidFill>
          <a:effectLst/>
        </p:spPr>
        <p:txBody>
          <a:bodyPr wrap="none" lIns="0" tIns="0" rIns="0" bIns="0" rtlCol="0" anchor="ctr" anchorCtr="0">
            <a:noAutofit/>
          </a:bodyPr>
          <a:p>
            <a:pPr algn="ctr">
              <a:spcBef>
                <a:spcPct val="0"/>
              </a:spcBef>
              <a:spcAft>
                <a:spcPct val="0"/>
              </a:spcAft>
            </a:pPr>
            <a:r>
              <a:rPr lang="en-US" altLang="zh-CN" sz="1400" b="1">
                <a:solidFill>
                  <a:srgbClr val="FFFFFF"/>
                </a:solidFill>
                <a:latin typeface="+mn-ea"/>
                <a:cs typeface="+mn-ea"/>
              </a:rPr>
              <a:t>03</a:t>
            </a:r>
            <a:endParaRPr lang="zh-CN" altLang="en-US" sz="1400" b="1">
              <a:solidFill>
                <a:srgbClr val="FFFFFF"/>
              </a:solidFill>
              <a:latin typeface="+mn-ea"/>
              <a:cs typeface="+mn-ea"/>
            </a:endParaRPr>
          </a:p>
        </p:txBody>
      </p:sp>
    </p:spTree>
    <p:custDataLst>
      <p:tags r:id="rId20"/>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12560"/>
            <a:ext cx="12192000" cy="6832878"/>
          </a:xfrm>
          <a:prstGeom prst="rect">
            <a:avLst/>
          </a:prstGeom>
          <a:solidFill>
            <a:schemeClr val="bg1">
              <a:alpha val="8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3" name="图片 2"/>
          <p:cNvPicPr>
            <a:picLocks noChangeAspect="1"/>
          </p:cNvPicPr>
          <p:nvPr/>
        </p:nvPicPr>
        <p:blipFill>
          <a:blip r:embed="rId1">
            <a:alphaModFix amt="100000"/>
          </a:blip>
          <a:srcRect/>
          <a:stretch>
            <a:fillRect/>
          </a:stretch>
        </p:blipFill>
        <p:spPr>
          <a:xfrm>
            <a:off x="0" y="-5287"/>
            <a:ext cx="12192000" cy="6913531"/>
          </a:xfrm>
          <a:prstGeom prst="rect">
            <a:avLst/>
          </a:prstGeom>
          <a:noFill/>
          <a:ln>
            <a:noFill/>
          </a:ln>
        </p:spPr>
      </p:pic>
      <p:sp>
        <p:nvSpPr>
          <p:cNvPr id="4" name="标题 1"/>
          <p:cNvSpPr txBox="1"/>
          <p:nvPr/>
        </p:nvSpPr>
        <p:spPr>
          <a:xfrm>
            <a:off x="0" y="-5288"/>
            <a:ext cx="12192000" cy="6913531"/>
          </a:xfrm>
          <a:prstGeom prst="rect">
            <a:avLst/>
          </a:prstGeom>
          <a:solidFill>
            <a:schemeClr val="bg1">
              <a:alpha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403860" y="335280"/>
            <a:ext cx="11384280" cy="6187440"/>
          </a:xfrm>
          <a:prstGeom prst="rect">
            <a:avLst/>
          </a:prstGeom>
          <a:noFill/>
          <a:ln w="28575" cap="sq">
            <a:solidFill>
              <a:schemeClr val="accent1">
                <a:alpha val="100000"/>
              </a:schemeClr>
            </a:solidFill>
            <a:prstDash val="lgDash"/>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2469873" y="2619985"/>
            <a:ext cx="7252255" cy="1957277"/>
          </a:xfrm>
          <a:prstGeom prst="rect">
            <a:avLst/>
          </a:prstGeom>
          <a:noFill/>
          <a:ln>
            <a:noFill/>
          </a:ln>
        </p:spPr>
        <p:txBody>
          <a:bodyPr vert="horz" wrap="square" lIns="0" tIns="0" rIns="0" bIns="0" rtlCol="0" anchor="t"/>
          <a:lstStyle/>
          <a:p>
            <a:pPr algn="ctr">
              <a:lnSpc>
                <a:spcPct val="130000"/>
              </a:lnSpc>
            </a:pPr>
            <a:r>
              <a:rPr kumimoji="1" lang="en-US" altLang="zh-CN" sz="5400">
                <a:ln w="12700">
                  <a:noFill/>
                </a:ln>
                <a:solidFill>
                  <a:srgbClr val="000000">
                    <a:alpha val="100000"/>
                  </a:srgbClr>
                </a:solidFill>
                <a:latin typeface="OPPOSans H" panose="00020600040101010101" charset="-122"/>
                <a:ea typeface="OPPOSans H" panose="00020600040101010101" charset="-122"/>
                <a:cs typeface="OPPOSans H" panose="00020600040101010101" charset="-122"/>
              </a:rPr>
              <a:t>二、心理康复治疗方法</a:t>
            </a:r>
            <a:endParaRPr kumimoji="1" lang="zh-CN" altLang="en-US"/>
          </a:p>
        </p:txBody>
      </p:sp>
      <p:pic>
        <p:nvPicPr>
          <p:cNvPr id="8" name="图片 7"/>
          <p:cNvPicPr>
            <a:picLocks noChangeAspect="1"/>
          </p:cNvPicPr>
          <p:nvPr/>
        </p:nvPicPr>
        <p:blipFill>
          <a:blip r:embed="rId2">
            <a:alphaModFix amt="100000"/>
          </a:blip>
          <a:srcRect/>
          <a:stretch>
            <a:fillRect/>
          </a:stretch>
        </p:blipFill>
        <p:spPr>
          <a:xfrm>
            <a:off x="3168790" y="1028700"/>
            <a:ext cx="5854420" cy="1745279"/>
          </a:xfrm>
          <a:prstGeom prst="rect">
            <a:avLst/>
          </a:prstGeom>
          <a:noFill/>
          <a:ln>
            <a:noFill/>
          </a:ln>
        </p:spPr>
      </p:pic>
      <p:sp>
        <p:nvSpPr>
          <p:cNvPr id="9" name="标题 1"/>
          <p:cNvSpPr txBox="1"/>
          <p:nvPr/>
        </p:nvSpPr>
        <p:spPr>
          <a:xfrm>
            <a:off x="5284914" y="335279"/>
            <a:ext cx="1622173" cy="1881077"/>
          </a:xfrm>
          <a:prstGeom prst="rect">
            <a:avLst/>
          </a:prstGeom>
          <a:noFill/>
          <a:ln>
            <a:noFill/>
          </a:ln>
          <a:effectLst/>
        </p:spPr>
        <p:txBody>
          <a:bodyPr vert="horz" wrap="square" lIns="0" tIns="0" rIns="0" bIns="0" rtlCol="0" anchor="b"/>
          <a:lstStyle/>
          <a:p>
            <a:pPr algn="ctr">
              <a:lnSpc>
                <a:spcPct val="100000"/>
              </a:lnSpc>
            </a:pPr>
            <a:r>
              <a:rPr kumimoji="1" lang="en-US" altLang="zh-CN" sz="396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02</a:t>
            </a:r>
            <a:endParaRPr kumimoji="1" lang="zh-CN" altLang="en-US"/>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1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3201_2*l_h_a*1_3_1"/>
  <p:tag name="KSO_WM_TEMPLATE_CATEGORY" val="diagram"/>
  <p:tag name="KSO_WM_TEMPLATE_INDEX" val="20233201"/>
  <p:tag name="KSO_WM_UNIT_LAYERLEVEL" val="1_1_1"/>
  <p:tag name="KSO_WM_TAG_VERSION" val="3.0"/>
  <p:tag name="KSO_WM_UNIT_TEXT_FILL_FORE_SCHEMECOLOR_INDEX_BRIGHTNESS" val="0.15"/>
  <p:tag name="KSO_WM_UNIT_TEXT_FILL_TYPE" val="1"/>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402.11456298828125,&quot;width&quot;:961.0486450195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添加标题"/>
  <p:tag name="KSO_WM_UNIT_USESOURCEFORMAT_APPLY" val="1"/>
</p:tagLst>
</file>

<file path=ppt/tags/tag10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686_1*l_h_i*1_3_2"/>
  <p:tag name="KSO_WM_TEMPLATE_CATEGORY" val="diagram"/>
  <p:tag name="KSO_WM_TEMPLATE_INDEX" val="20231686"/>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3_2"/>
  <p:tag name="KSO_WM_DIAGRAM_MAX_ITEMCNT" val="6"/>
  <p:tag name="KSO_WM_DIAGRAM_MIN_ITEMCNT" val="3"/>
  <p:tag name="KSO_WM_DIAGRAM_VIRTUALLY_FRAME" val="{&quot;height&quot;:366.7997741699219,&quot;width&quot;:801.1862182617188}"/>
  <p:tag name="KSO_WM_DIAGRAM_COLOR_MATCH_VALUE" val="{&quot;shape&quot;:{&quot;fill&quot;:{&quot;solid&quot;:{&quot;brightness&quot;:0.6000000238418579,&quot;colorType&quot;:1,&quot;foreColorIndex&quot;:13,&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 name="KSO_WM_UNIT_TEXT_FILL_FORE_SCHEMECOLOR_INDEX" val="2"/>
  <p:tag name="KSO_WM_UNIT_TEXT_FILL_TYPE" val="1"/>
  <p:tag name="KSO_WM_UNIT_USESOURCEFORMAT_APPLY" val="1"/>
</p:tagLst>
</file>

<file path=ppt/tags/tag10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1686_1*l_h_a*1_3_1"/>
  <p:tag name="KSO_WM_TEMPLATE_CATEGORY" val="diagram"/>
  <p:tag name="KSO_WM_TEMPLATE_INDEX" val="202316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6"/>
  <p:tag name="KSO_WM_DIAGRAM_MIN_ITEMCNT" val="3"/>
  <p:tag name="KSO_WM_DIAGRAM_VIRTUALLY_FRAME" val="{&quot;height&quot;:366.7997741699219,&quot;width&quot;:801.186218261718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1"/>
  <p:tag name="KSO_WM_UNIT_FILL_FORE_SCHEMECOLOR_INDEX" val="5"/>
  <p:tag name="KSO_WM_UNIT_FILL_FORE_SCHEMECOLOR_INDEX_BRIGHTNESS" val="0"/>
  <p:tag name="KSO_WM_UNIT_TEXT_FILL_FORE_SCHEMECOLOR_INDEX" val="1"/>
  <p:tag name="KSO_WM_UNIT_TEXT_FILL_TYPE" val="1"/>
  <p:tag name="KSO_WM_UNIT_TEXT_TYPE" val="1"/>
  <p:tag name="KSO_WM_UNIT_USESOURCEFORMAT_APPLY" val="1"/>
</p:tagLst>
</file>

<file path=ppt/tags/tag10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1686_1*l_h_f*1_3_1"/>
  <p:tag name="KSO_WM_TEMPLATE_CATEGORY" val="diagram"/>
  <p:tag name="KSO_WM_TEMPLATE_INDEX" val="202316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6"/>
  <p:tag name="KSO_WM_DIAGRAM_MIN_ITEMCNT" val="3"/>
  <p:tag name="KSO_WM_DIAGRAM_VIRTUALLY_FRAME" val="{&quot;height&quot;:366.7997741699219,&quot;width&quot;:801.18621826171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文字是您思想的提炼，请尽量言简意赅的阐述观点；单击此处输入你的项正文，文字是您思想的提炼"/>
  <p:tag name="KSO_WM_UNIT_TEXT_FILL_FORE_SCHEMECOLOR_INDEX" val="1"/>
  <p:tag name="KSO_WM_UNIT_TEXT_FILL_TYPE" val="1"/>
  <p:tag name="KSO_WM_UNIT_TEXT_TYPE" val="1"/>
  <p:tag name="KSO_WM_UNIT_USESOURCEFORMAT_APPLY" val="1"/>
</p:tagLst>
</file>

<file path=ppt/tags/tag10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686_1*l_h_i*1_2_3"/>
  <p:tag name="KSO_WM_TEMPLATE_CATEGORY" val="diagram"/>
  <p:tag name="KSO_WM_TEMPLATE_INDEX" val="20231686"/>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2_3"/>
  <p:tag name="KSO_WM_DIAGRAM_MAX_ITEMCNT" val="6"/>
  <p:tag name="KSO_WM_DIAGRAM_MIN_ITEMCNT" val="3"/>
  <p:tag name="KSO_WM_DIAGRAM_VIRTUALLY_FRAME" val="{&quot;height&quot;:366.7997741699219,&quot;width&quot;:801.1862182617188}"/>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UNIT_LINE_FILL_TYPE" val="2"/>
  <p:tag name="KSO_WM_UNIT_USESOURCEFORMAT_APPLY" val="1"/>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1686_1*l_h_i*1_1_1"/>
  <p:tag name="KSO_WM_TEMPLATE_CATEGORY" val="diagram"/>
  <p:tag name="KSO_WM_TEMPLATE_INDEX" val="20231686"/>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3"/>
  <p:tag name="KSO_WM_DIAGRAM_VIRTUALLY_FRAME" val="{&quot;height&quot;:366.7997741699219,&quot;width&quot;:801.1862182617188}"/>
  <p:tag name="KSO_WM_DIAGRAM_COLOR_MATCH_VALUE" val="{&quot;shape&quot;:{&quot;fill&quot;:{&quot;solid&quot;:{&quot;brightness&quot;:0.25,&quot;colorType&quot;:1,&quot;foreColorIndex&quot;:13,&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25"/>
  <p:tag name="KSO_WM_UNIT_TEXT_FILL_FORE_SCHEMECOLOR_INDEX" val="1"/>
  <p:tag name="KSO_WM_UNIT_TEXT_FILL_TYPE" val="1"/>
  <p:tag name="KSO_WM_UNIT_USESOURCEFORMAT_APPLY" val="1"/>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1686_1*l_h_i*1_2_1"/>
  <p:tag name="KSO_WM_TEMPLATE_CATEGORY" val="diagram"/>
  <p:tag name="KSO_WM_TEMPLATE_INDEX" val="20231686"/>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3"/>
  <p:tag name="KSO_WM_DIAGRAM_VIRTUALLY_FRAME" val="{&quot;height&quot;:366.7997741699219,&quot;width&quot;:801.1862182617188}"/>
  <p:tag name="KSO_WM_DIAGRAM_COLOR_MATCH_VALUE" val="{&quot;shape&quot;:{&quot;fill&quot;:{&quot;solid&quot;:{&quot;brightness&quot;:0.25,&quot;colorType&quot;:1,&quot;foreColorIndex&quot;:13,&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25"/>
  <p:tag name="KSO_WM_UNIT_TEXT_FILL_FORE_SCHEMECOLOR_INDEX" val="1"/>
  <p:tag name="KSO_WM_UNIT_TEXT_FILL_TYPE" val="1"/>
  <p:tag name="KSO_WM_UNIT_USESOURCEFORMAT_APPLY" val="1"/>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1"/>
  <p:tag name="KSO_WM_UNIT_ID" val="diagram20231686_1*l_h_i*1_3_1"/>
  <p:tag name="KSO_WM_TEMPLATE_CATEGORY" val="diagram"/>
  <p:tag name="KSO_WM_TEMPLATE_INDEX" val="20231686"/>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3"/>
  <p:tag name="KSO_WM_DIAGRAM_VIRTUALLY_FRAME" val="{&quot;height&quot;:366.7997741699219,&quot;width&quot;:801.1862182617188}"/>
  <p:tag name="KSO_WM_DIAGRAM_COLOR_MATCH_VALUE" val="{&quot;shape&quot;:{&quot;fill&quot;:{&quot;solid&quot;:{&quot;brightness&quot;:0.25,&quot;colorType&quot;:1,&quot;foreColorIndex&quot;:13,&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25"/>
  <p:tag name="KSO_WM_UNIT_TEXT_FILL_FORE_SCHEMECOLOR_INDEX" val="1"/>
  <p:tag name="KSO_WM_UNIT_TEXT_FILL_TYPE" val="1"/>
  <p:tag name="KSO_WM_UNIT_USESOURCEFORMAT_APPLY" val="1"/>
</p:tagLst>
</file>

<file path=ppt/tags/tag10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686_1*l_h_i*1_3_3"/>
  <p:tag name="KSO_WM_TEMPLATE_CATEGORY" val="diagram"/>
  <p:tag name="KSO_WM_TEMPLATE_INDEX" val="20231686"/>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3_3"/>
  <p:tag name="KSO_WM_DIAGRAM_MAX_ITEMCNT" val="6"/>
  <p:tag name="KSO_WM_DIAGRAM_MIN_ITEMCNT" val="3"/>
  <p:tag name="KSO_WM_DIAGRAM_VIRTUALLY_FRAME" val="{&quot;height&quot;:366.7997741699219,&quot;width&quot;:801.1862182617188}"/>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UNIT_LINE_FILL_TYPE" val="2"/>
  <p:tag name="KSO_WM_UNIT_USESOURCEFORMAT_APPLY" val="1"/>
</p:tagLst>
</file>

<file path=ppt/tags/tag108.xml><?xml version="1.0" encoding="utf-8"?>
<p:tagLst xmlns:p="http://schemas.openxmlformats.org/presentationml/2006/main">
  <p:tag name="KSO_WM_SLIDE_ID" val="diagram20231686_1"/>
  <p:tag name="KSO_WM_TEMPLATE_SUBCATEGORY" val="0"/>
  <p:tag name="KSO_WM_TEMPLATE_MASTER_TYPE" val="0"/>
  <p:tag name="KSO_WM_TEMPLATE_COLOR_TYPE" val="0"/>
  <p:tag name="KSO_WM_SLIDE_ITEM_CNT" val="3"/>
  <p:tag name="KSO_WM_SLIDE_INDEX" val="1"/>
  <p:tag name="KSO_WM_TAG_VERSION" val="3.0"/>
  <p:tag name="KSO_WM_BEAUTIFY_FLAG" val="#wm#"/>
  <p:tag name="KSO_WM_TEMPLATE_CATEGORY" val="diagram"/>
  <p:tag name="KSO_WM_TEMPLATE_INDEX" val="20231686"/>
  <p:tag name="KSO_WM_SLIDE_TYPE" val="text"/>
  <p:tag name="KSO_WM_SLIDE_SUBTYPE" val="diag"/>
  <p:tag name="KSO_WM_SLIDE_SIZE" val="801.186*365.297"/>
  <p:tag name="KSO_WM_SLIDE_POSITION" val="79.4069*132.602"/>
  <p:tag name="KSO_WM_SLIDE_LAYOUT" val="a_l"/>
  <p:tag name="KSO_WM_SLIDE_LAYOUT_CNT" val="1_1"/>
  <p:tag name="KSO_WM_SPECIAL_SOURCE" val="bdnull"/>
  <p:tag name="KSO_WM_DIAGRAM_GROUP_CODE" val="l1-1"/>
  <p:tag name="KSO_WM_SLIDE_DIAGTYPE" val="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01_2*l_h_i*1_3_1"/>
  <p:tag name="KSO_WM_TEMPLATE_CATEGORY" val="diagram"/>
  <p:tag name="KSO_WM_TEMPLATE_INDEX" val="20233201"/>
  <p:tag name="KSO_WM_UNIT_LAYERLEVEL" val="1_1_1"/>
  <p:tag name="KSO_WM_TAG_VERSION" val="3.0"/>
  <p:tag name="KSO_WM_DIAGRAM_GROUP_CODE" val="l1-1"/>
  <p:tag name="KSO_WM_UNIT_TYPE" val="l_h_i"/>
  <p:tag name="KSO_WM_UNIT_INDEX" val="1_3_1"/>
  <p:tag name="KSO_WM_DIAGRAM_VERSION" val="3"/>
  <p:tag name="KSO_WM_DIAGRAM_COLOR_TRICK" val="1"/>
  <p:tag name="KSO_WM_DIAGRAM_COLOR_TEXT_CAN_REMOVE" val="n"/>
  <p:tag name="KSO_WM_DIAGRAM_MAX_ITEMCNT" val="4"/>
  <p:tag name="KSO_WM_DIAGRAM_MIN_ITEMCNT" val="2"/>
  <p:tag name="KSO_WM_DIAGRAM_VIRTUALLY_FRAME" val="{&quot;height&quot;:402.11456298828125,&quot;width&quot;:961.0486450195312}"/>
  <p:tag name="KSO_WM_DIAGRAM_COLOR_MATCH_VALUE" val="{&quot;shape&quot;:{&quot;fill&quot;:{&quot;type&quot;:0},&quot;glow&quot;:{&quot;colorType&quot;:0},&quot;line&quot;:{&quot;solidLine&quot;:{&quot;brightness&quot;:0,&quot;colorType&quot;:1,&quot;foreColorIndex&quot;:5,&quot;transparency&quot;:0.20000000298023224},&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UNIT_LINE_FILL_TYPE" val="2"/>
  <p:tag name="KSO_WM_UNIT_TEXT_FILL_FORE_SCHEMECOLOR_INDEX" val="2"/>
  <p:tag name="KSO_WM_UNIT_TEXT_FILL_TYPE" val="1"/>
  <p:tag name="KSO_WM_UNIT_USESOURCEFORMAT_APPLY" val="1"/>
</p:tagLst>
</file>

<file path=ppt/tags/tag1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3201_2*l_h_f*1_1_1"/>
  <p:tag name="KSO_WM_TEMPLATE_CATEGORY" val="diagram"/>
  <p:tag name="KSO_WM_TEMPLATE_INDEX" val="20233201"/>
  <p:tag name="KSO_WM_UNIT_LAYERLEVEL" val="1_1_1"/>
  <p:tag name="KSO_WM_TAG_VERSION" val="3.0"/>
  <p:tag name="KSO_WM_UNIT_TEXT_FILL_FORE_SCHEMECOLOR_INDEX_BRIGHTNESS" val="0.25"/>
  <p:tag name="KSO_WM_UNIT_TEXT_FILL_TYPE" val="1"/>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402.11456298828125,&quot;width&quot;:961.0486450195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文本内容，简明扼要地阐述您的观点。根据需要可酌情增减文字以便观者准确地理解您传达的正文内容思想单击此处添加文本具体内容，简明扼要地阐述您的观点。根据需要可酌情增减文字以便观者准确地理解您传达的内容思想。"/>
  <p:tag name="KSO_WM_UNIT_USESOURCEFORMAT_APPLY" val="1"/>
</p:tagLst>
</file>

<file path=ppt/tags/tag1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201_2*l_h_a*1_1_1"/>
  <p:tag name="KSO_WM_TEMPLATE_CATEGORY" val="diagram"/>
  <p:tag name="KSO_WM_TEMPLATE_INDEX" val="20233201"/>
  <p:tag name="KSO_WM_UNIT_LAYERLEVEL" val="1_1_1"/>
  <p:tag name="KSO_WM_TAG_VERSION" val="3.0"/>
  <p:tag name="KSO_WM_UNIT_TEXT_FILL_FORE_SCHEMECOLOR_INDEX_BRIGHTNESS" val="0.15"/>
  <p:tag name="KSO_WM_UNIT_TEXT_FILL_TYPE" val="1"/>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402.11456298828125,&quot;width&quot;:961.0486450195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添加标题"/>
  <p:tag name="KSO_WM_UNIT_USESOURCEFORMAT_APPLY" val="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01_2*l_h_i*1_1_1"/>
  <p:tag name="KSO_WM_TEMPLATE_CATEGORY" val="diagram"/>
  <p:tag name="KSO_WM_TEMPLATE_INDEX" val="20233201"/>
  <p:tag name="KSO_WM_UNIT_LAYERLEVEL" val="1_1_1"/>
  <p:tag name="KSO_WM_TAG_VERSION" val="3.0"/>
  <p:tag name="KSO_WM_DIAGRAM_GROUP_CODE" val="l1-1"/>
  <p:tag name="KSO_WM_UNIT_TYPE" val="l_h_i"/>
  <p:tag name="KSO_WM_UNIT_INDEX" val="1_1_1"/>
  <p:tag name="KSO_WM_DIAGRAM_VERSION" val="3"/>
  <p:tag name="KSO_WM_DIAGRAM_COLOR_TRICK" val="1"/>
  <p:tag name="KSO_WM_DIAGRAM_COLOR_TEXT_CAN_REMOVE" val="n"/>
  <p:tag name="KSO_WM_DIAGRAM_MAX_ITEMCNT" val="4"/>
  <p:tag name="KSO_WM_DIAGRAM_MIN_ITEMCNT" val="2"/>
  <p:tag name="KSO_WM_DIAGRAM_VIRTUALLY_FRAME" val="{&quot;height&quot;:402.11456298828125,&quot;width&quot;:961.0486450195312}"/>
  <p:tag name="KSO_WM_DIAGRAM_COLOR_MATCH_VALUE" val="{&quot;shape&quot;:{&quot;fill&quot;:{&quot;type&quot;:0},&quot;glow&quot;:{&quot;colorType&quot;:0},&quot;line&quot;:{&quot;solidLine&quot;:{&quot;brightness&quot;:0,&quot;colorType&quot;:1,&quot;foreColorIndex&quot;:5,&quot;transparency&quot;:0.20000000298023224},&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UNIT_LINE_FILL_TYPE" val="2"/>
  <p:tag name="KSO_WM_UNIT_TEXT_FILL_FORE_SCHEMECOLOR_INDEX" val="2"/>
  <p:tag name="KSO_WM_UNIT_TEXT_FILL_TYPE" val="1"/>
  <p:tag name="KSO_WM_UNIT_USESOURCEFORMAT_APPLY" val="1"/>
</p:tagLst>
</file>

<file path=ppt/tags/tag1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3201_2*l_h_f*1_2_1"/>
  <p:tag name="KSO_WM_TEMPLATE_CATEGORY" val="diagram"/>
  <p:tag name="KSO_WM_TEMPLATE_INDEX" val="20233201"/>
  <p:tag name="KSO_WM_UNIT_LAYERLEVEL" val="1_1_1"/>
  <p:tag name="KSO_WM_TAG_VERSION" val="3.0"/>
  <p:tag name="KSO_WM_UNIT_TEXT_FILL_FORE_SCHEMECOLOR_INDEX_BRIGHTNESS" val="0.25"/>
  <p:tag name="KSO_WM_UNIT_TEXT_FILL_TYPE" val="1"/>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402.11456298828125,&quot;width&quot;:961.0486450195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文本内容，简明扼要地阐述您的观点。根据需要可酌情增减文字，以便观者准确地理解您传达的正文内容思想。单击此处添加文本具体内容，简明扼要地阐述您的观点。根据需要可酌情增减文字，以便观者准确地理解您传达的内容思想。"/>
  <p:tag name="KSO_WM_UNIT_USESOURCEFORMAT_APPLY" val="1"/>
</p:tagLst>
</file>

<file path=ppt/tags/tag1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201_2*l_h_a*1_2_1"/>
  <p:tag name="KSO_WM_TEMPLATE_CATEGORY" val="diagram"/>
  <p:tag name="KSO_WM_TEMPLATE_INDEX" val="20233201"/>
  <p:tag name="KSO_WM_UNIT_LAYERLEVEL" val="1_1_1"/>
  <p:tag name="KSO_WM_TAG_VERSION" val="3.0"/>
  <p:tag name="KSO_WM_UNIT_TEXT_FILL_FORE_SCHEMECOLOR_INDEX_BRIGHTNESS" val="0.15"/>
  <p:tag name="KSO_WM_UNIT_TEXT_FILL_TYPE" val="1"/>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402.11456298828125,&quot;width&quot;:961.0486450195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添加标题"/>
  <p:tag name="KSO_WM_UNIT_USESOURCEFORMAT_APPLY" val="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01_2*l_h_x*1_1_1"/>
  <p:tag name="KSO_WM_TEMPLATE_CATEGORY" val="diagram"/>
  <p:tag name="KSO_WM_TEMPLATE_INDEX" val="20233201"/>
  <p:tag name="KSO_WM_UNIT_LAYERLEVEL" val="1_1_1"/>
  <p:tag name="KSO_WM_TAG_VERSION" val="3.0"/>
  <p:tag name="KSO_WM_UNIT_VALUE" val="121*130"/>
  <p:tag name="KSO_WM_DIAGRAM_GROUP_CODE" val="l1-1"/>
  <p:tag name="KSO_WM_UNIT_TYPE" val="l_h_x"/>
  <p:tag name="KSO_WM_UNIT_INDEX" val="1_1_1"/>
  <p:tag name="KSO_WM_DIAGRAM_VERSION" val="3"/>
  <p:tag name="KSO_WM_DIAGRAM_COLOR_TRICK" val="1"/>
  <p:tag name="KSO_WM_DIAGRAM_COLOR_TEXT_CAN_REMOVE" val="n"/>
  <p:tag name="KSO_WM_DIAGRAM_MAX_ITEMCNT" val="4"/>
  <p:tag name="KSO_WM_DIAGRAM_MIN_ITEMCNT" val="2"/>
  <p:tag name="KSO_WM_DIAGRAM_VIRTUALLY_FRAME" val="{&quot;height&quot;:402.11456298828125,&quot;width&quot;:961.0486450195312}"/>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FORE_SCHEMECOLOR_INDEX_BRIGHTNESS" val="0"/>
  <p:tag name="KSO_WM_BEAUTIFY_FLAG" val="#wm#"/>
  <p:tag name="KSO_WM_UNIT_FILL_TYPE" val="1"/>
  <p:tag name="KSO_WM_UNIT_USESOURCEFORMAT_APPLY" val="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01_2*l_h_i*1_2_1"/>
  <p:tag name="KSO_WM_TEMPLATE_CATEGORY" val="diagram"/>
  <p:tag name="KSO_WM_TEMPLATE_INDEX" val="20233201"/>
  <p:tag name="KSO_WM_UNIT_LAYERLEVEL" val="1_1_1"/>
  <p:tag name="KSO_WM_TAG_VERSION" val="3.0"/>
  <p:tag name="KSO_WM_DIAGRAM_GROUP_CODE" val="l1-1"/>
  <p:tag name="KSO_WM_UNIT_TYPE" val="l_h_i"/>
  <p:tag name="KSO_WM_UNIT_INDEX" val="1_2_1"/>
  <p:tag name="KSO_WM_DIAGRAM_VERSION" val="3"/>
  <p:tag name="KSO_WM_DIAGRAM_COLOR_TRICK" val="1"/>
  <p:tag name="KSO_WM_DIAGRAM_COLOR_TEXT_CAN_REMOVE" val="n"/>
  <p:tag name="KSO_WM_DIAGRAM_MAX_ITEMCNT" val="4"/>
  <p:tag name="KSO_WM_DIAGRAM_MIN_ITEMCNT" val="2"/>
  <p:tag name="KSO_WM_DIAGRAM_VIRTUALLY_FRAME" val="{&quot;height&quot;:402.11456298828125,&quot;width&quot;:961.0486450195312}"/>
  <p:tag name="KSO_WM_DIAGRAM_COLOR_MATCH_VALUE" val="{&quot;shape&quot;:{&quot;fill&quot;:{&quot;type&quot;:0},&quot;glow&quot;:{&quot;colorType&quot;:0},&quot;line&quot;:{&quot;solidLine&quot;:{&quot;brightness&quot;:0,&quot;colorType&quot;:1,&quot;foreColorIndex&quot;:5,&quot;transparency&quot;:0.20000000298023224},&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UNIT_LINE_FILL_TYPE" val="2"/>
  <p:tag name="KSO_WM_UNIT_TEXT_FILL_FORE_SCHEMECOLOR_INDEX" val="2"/>
  <p:tag name="KSO_WM_UNIT_TEXT_FILL_TYPE" val="1"/>
  <p:tag name="KSO_WM_UNIT_USESOURCEFORMAT_APPLY" val="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01_2*l_h_x*1_2_1"/>
  <p:tag name="KSO_WM_TEMPLATE_CATEGORY" val="diagram"/>
  <p:tag name="KSO_WM_TEMPLATE_INDEX" val="20233201"/>
  <p:tag name="KSO_WM_UNIT_LAYERLEVEL" val="1_1_1"/>
  <p:tag name="KSO_WM_TAG_VERSION" val="3.0"/>
  <p:tag name="KSO_WM_UNIT_VALUE" val="130*130"/>
  <p:tag name="KSO_WM_DIAGRAM_GROUP_CODE" val="l1-1"/>
  <p:tag name="KSO_WM_UNIT_TYPE" val="l_h_x"/>
  <p:tag name="KSO_WM_UNIT_INDEX" val="1_2_1"/>
  <p:tag name="KSO_WM_DIAGRAM_VERSION" val="3"/>
  <p:tag name="KSO_WM_DIAGRAM_COLOR_TRICK" val="1"/>
  <p:tag name="KSO_WM_DIAGRAM_COLOR_TEXT_CAN_REMOVE" val="n"/>
  <p:tag name="KSO_WM_DIAGRAM_MAX_ITEMCNT" val="4"/>
  <p:tag name="KSO_WM_DIAGRAM_MIN_ITEMCNT" val="2"/>
  <p:tag name="KSO_WM_DIAGRAM_VIRTUALLY_FRAME" val="{&quot;height&quot;:402.11456298828125,&quot;width&quot;:961.0486450195312}"/>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FORE_SCHEMECOLOR_INDEX_BRIGHTNESS" val="0"/>
  <p:tag name="KSO_WM_BEAUTIFY_FLAG" val="#wm#"/>
  <p:tag name="KSO_WM_UNIT_FILL_TYPE" val="1"/>
  <p:tag name="KSO_WM_UNIT_USESOURCEFORMAT_APPLY"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01_2*l_h_x*1_3_1"/>
  <p:tag name="KSO_WM_TEMPLATE_CATEGORY" val="diagram"/>
  <p:tag name="KSO_WM_TEMPLATE_INDEX" val="20233201"/>
  <p:tag name="KSO_WM_UNIT_LAYERLEVEL" val="1_1_1"/>
  <p:tag name="KSO_WM_TAG_VERSION" val="3.0"/>
  <p:tag name="KSO_WM_UNIT_VALUE" val="118*130"/>
  <p:tag name="KSO_WM_DIAGRAM_GROUP_CODE" val="l1-1"/>
  <p:tag name="KSO_WM_UNIT_TYPE" val="l_h_x"/>
  <p:tag name="KSO_WM_UNIT_INDEX" val="1_3_1"/>
  <p:tag name="KSO_WM_DIAGRAM_VERSION" val="3"/>
  <p:tag name="KSO_WM_DIAGRAM_COLOR_TRICK" val="1"/>
  <p:tag name="KSO_WM_DIAGRAM_COLOR_TEXT_CAN_REMOVE" val="n"/>
  <p:tag name="KSO_WM_DIAGRAM_MAX_ITEMCNT" val="4"/>
  <p:tag name="KSO_WM_DIAGRAM_MIN_ITEMCNT" val="2"/>
  <p:tag name="KSO_WM_DIAGRAM_VIRTUALLY_FRAME" val="{&quot;height&quot;:402.11456298828125,&quot;width&quot;:961.0486450195312}"/>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FORE_SCHEMECOLOR_INDEX_BRIGHTNESS" val="0"/>
  <p:tag name="KSO_WM_BEAUTIFY_FLAG" val="#wm#"/>
  <p:tag name="KSO_WM_UNIT_FILL_TYPE" val="1"/>
  <p:tag name="KSO_WM_UNIT_USESOURCEFORMAT_APPLY" val="1"/>
</p:tagLst>
</file>

<file path=ppt/tags/tag21.xml><?xml version="1.0" encoding="utf-8"?>
<p:tagLst xmlns:p="http://schemas.openxmlformats.org/presentationml/2006/main">
  <p:tag name="KSO_WM_SLIDE_ID" val="diagram20233201_2"/>
  <p:tag name="KSO_WM_TEMPLATE_SUBCATEGORY" val="0"/>
  <p:tag name="KSO_WM_TEMPLATE_MASTER_TYPE" val="0"/>
  <p:tag name="KSO_WM_TEMPLATE_COLOR_TYPE" val="0"/>
  <p:tag name="KSO_WM_SLIDE_TYPE" val="text"/>
  <p:tag name="KSO_WM_SLIDE_SUBTYPE" val="diag"/>
  <p:tag name="KSO_WM_SLIDE_ITEM_CNT" val="3"/>
  <p:tag name="KSO_WM_SLIDE_INDEX" val="2"/>
  <p:tag name="KSO_WM_TAG_VERSION" val="3.0"/>
  <p:tag name="KSO_WM_BEAUTIFY_FLAG" val="#wm#"/>
  <p:tag name="KSO_WM_TEMPLATE_CATEGORY" val="diagram"/>
  <p:tag name="KSO_WM_TEMPLATE_INDEX" val="20233201"/>
  <p:tag name="KSO_WM_SLIDE_LAYOUT" val="a_l"/>
  <p:tag name="KSO_WM_SLIDE_LAYOUT_CNT" val="1_1"/>
  <p:tag name="KSO_WM_TEMPLATE_THUMBS_INDEX" val="1、4、7、12、13、14、15、16、17、18、20、24、25、28、33、36、40、43、44"/>
  <p:tag name="KSO_WM_DIAGRAM_GROUP_CODE" val="l1-1"/>
  <p:tag name="KSO_WM_SLIDE_DIAGTYPE" val="l"/>
  <p:tag name="KSO_WM_SLIDE_SIZE" val="961.049*402.115"/>
  <p:tag name="KSO_WM_SLIDE_POSITION" val="-1.04874*137.885"/>
</p:tagLst>
</file>

<file path=ppt/tags/tag22.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5025_1*a*1"/>
  <p:tag name="KSO_WM_TEMPLATE_CATEGORY" val="custom"/>
  <p:tag name="KSO_WM_TEMPLATE_INDEX" val="20235025"/>
  <p:tag name="KSO_WM_UNIT_LAYERLEVEL" val="1"/>
  <p:tag name="KSO_WM_TAG_VERSION" val="3.0"/>
  <p:tag name="KSO_WM_BEAUTIFY_FLAG" val="#wm#"/>
  <p:tag name="KSO_WM_DIAGRAM_GROUP_CODE" val="l1-1"/>
  <p:tag name="KSO_WM_UNIT_TEXT_TYPE" val="1"/>
  <p:tag name="KSO_WM_UNIT_PRESET_TEXT" val="单击此处添加标题"/>
  <p:tag name="KSO_WM_UNIT_USESOURCEFORMAT_APPLY" val="1"/>
</p:tagLst>
</file>

<file path=ppt/tags/tag2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custom20235025_1*i*1"/>
  <p:tag name="KSO_WM_TEMPLATE_CATEGORY" val="custom"/>
  <p:tag name="KSO_WM_TEMPLATE_INDEX" val="20235025"/>
  <p:tag name="KSO_WM_UNIT_LAYERLEVEL" val="1"/>
  <p:tag name="KSO_WM_TAG_VERSION" val="3.0"/>
  <p:tag name="KSO_WM_UNIT_PIC_EFFECT" val="1"/>
  <p:tag name="KSO_WM_DIAGRAM_GROUP_CODE" val="l1-1"/>
  <p:tag name="KSO_WM_UNIT_USESOURCEFORMAT_APPLY" val="1"/>
</p:tagLst>
</file>

<file path=ppt/tags/tag2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d"/>
  <p:tag name="KSO_WM_UNIT_INDEX" val="1"/>
  <p:tag name="KSO_WM_UNIT_ID" val="custom20235025_1*d*1"/>
  <p:tag name="KSO_WM_TEMPLATE_CATEGORY" val="custom"/>
  <p:tag name="KSO_WM_TEMPLATE_INDEX" val="20235025"/>
  <p:tag name="KSO_WM_UNIT_LAYERLEVEL" val="1"/>
  <p:tag name="KSO_WM_TAG_VERSION" val="3.0"/>
  <p:tag name="KSO_WM_UNIT_PIC_EFFECT" val="1"/>
  <p:tag name="KSO_WM_DIAGRAM_GROUP_CODE" val="l1-1"/>
  <p:tag name="KSO_WM_UNIT_VALUE" val="628*1125"/>
  <p:tag name="KSO_WM_UNIT_PICTURE_SUBTYPE" val="b"/>
  <p:tag name="KSO_WM_UNIT_LINE_FORE_SCHEMECOLOR_INDEX" val="5"/>
  <p:tag name="KSO_WM_UNIT_LINE_FILL_TYPE" val="2"/>
  <p:tag name="KSO_WM_UNIT_USESOURCEFORMAT_APPLY" val="1"/>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5025_1*i*2"/>
  <p:tag name="KSO_WM_TEMPLATE_CATEGORY" val="custom"/>
  <p:tag name="KSO_WM_TEMPLATE_INDEX" val="20235025"/>
  <p:tag name="KSO_WM_UNIT_LAYERLEVEL" val="1"/>
  <p:tag name="KSO_WM_TAG_VERSION" val="3.0"/>
  <p:tag name="KSO_WM_BEAUTIFY_FLAG" val="#wm#"/>
  <p:tag name="KSO_WM_UNIT_PIC_EFFECT" val="1"/>
  <p:tag name="KSO_WM_DIAGRAM_GROUP_CODE" val="l1-1"/>
  <p:tag name="KSO_WM_UNIT_USESOURCEFORMAT_APPLY" val="1"/>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d"/>
  <p:tag name="KSO_WM_UNIT_INDEX" val="2"/>
  <p:tag name="KSO_WM_UNIT_ID" val="custom20235025_1*d*2"/>
  <p:tag name="KSO_WM_TEMPLATE_CATEGORY" val="custom"/>
  <p:tag name="KSO_WM_TEMPLATE_INDEX" val="20235025"/>
  <p:tag name="KSO_WM_UNIT_LAYERLEVEL" val="1"/>
  <p:tag name="KSO_WM_TAG_VERSION" val="3.0"/>
  <p:tag name="KSO_WM_BEAUTIFY_FLAG" val="#wm#"/>
  <p:tag name="KSO_WM_UNIT_PIC_EFFECT" val="1"/>
  <p:tag name="KSO_WM_DIAGRAM_GROUP_CODE" val="l1-1"/>
  <p:tag name="KSO_WM_UNIT_VALUE" val="414*192"/>
  <p:tag name="KSO_WM_UNIT_PICTURE_SUBTYPE" val="b"/>
  <p:tag name="KSO_WM_UNIT_LINE_FORE_SCHEMECOLOR_INDEX" val="5"/>
  <p:tag name="KSO_WM_UNIT_LINE_FILL_TYPE" val="2"/>
  <p:tag name="KSO_WM_UNIT_USESOURCEFORMAT_APPLY" val="1"/>
</p:tagLst>
</file>

<file path=ppt/tags/tag2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3"/>
  <p:tag name="KSO_WM_UNIT_ID" val="custom20235025_1*i*3"/>
  <p:tag name="KSO_WM_TEMPLATE_CATEGORY" val="custom"/>
  <p:tag name="KSO_WM_TEMPLATE_INDEX" val="20235025"/>
  <p:tag name="KSO_WM_UNIT_LAYERLEVEL" val="1"/>
  <p:tag name="KSO_WM_TAG_VERSION" val="3.0"/>
  <p:tag name="KSO_WM_UNIT_PIC_EFFECT" val="1"/>
  <p:tag name="KSO_WM_DIAGRAM_GROUP_CODE" val="l1-1"/>
  <p:tag name="KSO_WM_UNIT_USESOURCEFORMAT_APPLY" val="1"/>
</p:tagLst>
</file>

<file path=ppt/tags/tag2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d"/>
  <p:tag name="KSO_WM_UNIT_INDEX" val="3"/>
  <p:tag name="KSO_WM_UNIT_ID" val="custom20235025_1*d*3"/>
  <p:tag name="KSO_WM_TEMPLATE_CATEGORY" val="custom"/>
  <p:tag name="KSO_WM_TEMPLATE_INDEX" val="20235025"/>
  <p:tag name="KSO_WM_UNIT_LAYERLEVEL" val="1"/>
  <p:tag name="KSO_WM_TAG_VERSION" val="3.0"/>
  <p:tag name="KSO_WM_UNIT_PIC_EFFECT" val="1"/>
  <p:tag name="KSO_WM_DIAGRAM_GROUP_CODE" val="l1-1"/>
  <p:tag name="KSO_WM_UNIT_VALUE" val="414*677"/>
  <p:tag name="KSO_WM_UNIT_PICTURE_SUBTYPE" val="b"/>
  <p:tag name="KSO_WM_UNIT_LINE_FORE_SCHEMECOLOR_INDEX" val="5"/>
  <p:tag name="KSO_WM_UNIT_LINE_FILL_TYPE" val="2"/>
  <p:tag name="KSO_WM_UNIT_USESOURCEFORMAT_APPLY" val="1"/>
</p:tagLst>
</file>

<file path=ppt/tags/tag2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TEMPLATE_CATEGORY" val="diagram"/>
  <p:tag name="KSO_WM_UNIT_LAYERLEVEL" val="1_1_1"/>
  <p:tag name="KSO_WM_TAG_VERSION" val="3.0"/>
  <p:tag name="KSO_WM_TEMPLATE_INDEX" val="20231713"/>
  <p:tag name="KSO_WM_UNIT_ID" val="diagram20231713_2*l_h_f*1_2_1"/>
  <p:tag name="KSO_WM_DIAGRAM_VERSION" val="3"/>
  <p:tag name="KSO_WM_DIAGRAM_COLOR_TRICK" val="1"/>
  <p:tag name="KSO_WM_DIAGRAM_COLOR_TEXT_CAN_REMOVE" val="n"/>
  <p:tag name="KSO_WM_DIAGRAM_GROUP_CODE" val="l1-1"/>
  <p:tag name="KSO_WM_DIAGRAM_MAX_ITEMCNT" val="5"/>
  <p:tag name="KSO_WM_DIAGRAM_MIN_ITEMCNT" val="2"/>
  <p:tag name="KSO_WM_DIAGRAM_VIRTUALLY_FRAME" val="{&quot;height&quot;:386.70001220703125,&quot;width&quot;:351.899993896484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文本具体内容，简明扼要地阐述您的观点。根据需要可酌情增减文字，以便观者准确地理解您传达的思想。单击此处添加文本具体内容"/>
  <p:tag name="KSO_WM_UNIT_TEXT_FILL_FORE_SCHEMECOLOR_INDEX" val="1"/>
  <p:tag name="KSO_WM_UNIT_TEXT_FILL_TYPE" val="1"/>
  <p:tag name="KSO_WM_UNIT_USESOURCEFORMAT_APPLY" val="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3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TEMPLATE_CATEGORY" val="diagram"/>
  <p:tag name="KSO_WM_UNIT_LAYERLEVEL" val="1_1_1"/>
  <p:tag name="KSO_WM_TAG_VERSION" val="3.0"/>
  <p:tag name="KSO_WM_TEMPLATE_INDEX" val="20231713"/>
  <p:tag name="KSO_WM_UNIT_ID" val="diagram20231713_2*l_h_a*1_2_1"/>
  <p:tag name="KSO_WM_DIAGRAM_VERSION" val="3"/>
  <p:tag name="KSO_WM_DIAGRAM_COLOR_TRICK" val="1"/>
  <p:tag name="KSO_WM_DIAGRAM_COLOR_TEXT_CAN_REMOVE" val="n"/>
  <p:tag name="KSO_WM_DIAGRAM_GROUP_CODE" val="l1-1"/>
  <p:tag name="KSO_WM_DIAGRAM_MAX_ITEMCNT" val="5"/>
  <p:tag name="KSO_WM_DIAGRAM_MIN_ITEMCNT" val="2"/>
  <p:tag name="KSO_WM_DIAGRAM_VIRTUALLY_FRAME" val="{&quot;height&quot;:386.70001220703125,&quot;width&quot;:351.899993896484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此处添加标题"/>
  <p:tag name="KSO_WM_UNIT_TEXT_FILL_FORE_SCHEMECOLOR_INDEX" val="1"/>
  <p:tag name="KSO_WM_UNIT_TEXT_FILL_TYPE" val="1"/>
  <p:tag name="KSO_WM_UNIT_USESOURCEFORMAT_APPLY" val="1"/>
</p:tagLst>
</file>

<file path=ppt/tags/tag3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TEMPLATE_CATEGORY" val="diagram"/>
  <p:tag name="KSO_WM_UNIT_LAYERLEVEL" val="1_1_1"/>
  <p:tag name="KSO_WM_TAG_VERSION" val="3.0"/>
  <p:tag name="KSO_WM_TEMPLATE_INDEX" val="20231713"/>
  <p:tag name="KSO_WM_UNIT_ID" val="diagram20231713_2*l_h_f*1_3_1"/>
  <p:tag name="KSO_WM_DIAGRAM_VERSION" val="3"/>
  <p:tag name="KSO_WM_DIAGRAM_COLOR_TRICK" val="1"/>
  <p:tag name="KSO_WM_DIAGRAM_COLOR_TEXT_CAN_REMOVE" val="n"/>
  <p:tag name="KSO_WM_DIAGRAM_GROUP_CODE" val="l1-1"/>
  <p:tag name="KSO_WM_DIAGRAM_MAX_ITEMCNT" val="5"/>
  <p:tag name="KSO_WM_DIAGRAM_MIN_ITEMCNT" val="2"/>
  <p:tag name="KSO_WM_DIAGRAM_VIRTUALLY_FRAME" val="{&quot;height&quot;:386.70001220703125,&quot;width&quot;:351.899993896484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文本具体内容，简明扼要地阐述您的观点。根据需要可酌情增减文字，以便观者准确地理解您传达的思想。单击此处添加文本具体内容"/>
  <p:tag name="KSO_WM_UNIT_TEXT_FILL_FORE_SCHEMECOLOR_INDEX" val="1"/>
  <p:tag name="KSO_WM_UNIT_TEXT_FILL_TYPE" val="1"/>
  <p:tag name="KSO_WM_UNIT_USESOURCEFORMAT_APPLY" val="1"/>
</p:tagLst>
</file>

<file path=ppt/tags/tag3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TEMPLATE_CATEGORY" val="diagram"/>
  <p:tag name="KSO_WM_UNIT_LAYERLEVEL" val="1_1_1"/>
  <p:tag name="KSO_WM_TAG_VERSION" val="3.0"/>
  <p:tag name="KSO_WM_TEMPLATE_INDEX" val="20231713"/>
  <p:tag name="KSO_WM_UNIT_ID" val="diagram20231713_2*l_h_a*1_3_1"/>
  <p:tag name="KSO_WM_DIAGRAM_VERSION" val="3"/>
  <p:tag name="KSO_WM_DIAGRAM_COLOR_TRICK" val="1"/>
  <p:tag name="KSO_WM_DIAGRAM_COLOR_TEXT_CAN_REMOVE" val="n"/>
  <p:tag name="KSO_WM_DIAGRAM_GROUP_CODE" val="l1-1"/>
  <p:tag name="KSO_WM_DIAGRAM_MAX_ITEMCNT" val="5"/>
  <p:tag name="KSO_WM_DIAGRAM_MIN_ITEMCNT" val="2"/>
  <p:tag name="KSO_WM_DIAGRAM_VIRTUALLY_FRAME" val="{&quot;height&quot;:386.70001220703125,&quot;width&quot;:351.899993896484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此处添加标题"/>
  <p:tag name="KSO_WM_UNIT_TEXT_FILL_FORE_SCHEMECOLOR_INDEX" val="1"/>
  <p:tag name="KSO_WM_UNIT_TEXT_FILL_TYPE" val="1"/>
  <p:tag name="KSO_WM_UNIT_USESOURCEFORMAT_APPLY" val="1"/>
</p:tagLst>
</file>

<file path=ppt/tags/tag3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TEMPLATE_CATEGORY" val="diagram"/>
  <p:tag name="KSO_WM_UNIT_LAYERLEVEL" val="1_1_1"/>
  <p:tag name="KSO_WM_TAG_VERSION" val="3.0"/>
  <p:tag name="KSO_WM_TEMPLATE_INDEX" val="20231713"/>
  <p:tag name="KSO_WM_UNIT_ID" val="diagram20231713_2*l_h_f*1_1_1"/>
  <p:tag name="KSO_WM_DIAGRAM_VERSION" val="3"/>
  <p:tag name="KSO_WM_DIAGRAM_COLOR_TRICK" val="1"/>
  <p:tag name="KSO_WM_DIAGRAM_COLOR_TEXT_CAN_REMOVE" val="n"/>
  <p:tag name="KSO_WM_DIAGRAM_GROUP_CODE" val="l1-1"/>
  <p:tag name="KSO_WM_DIAGRAM_MAX_ITEMCNT" val="5"/>
  <p:tag name="KSO_WM_DIAGRAM_MIN_ITEMCNT" val="2"/>
  <p:tag name="KSO_WM_DIAGRAM_VIRTUALLY_FRAME" val="{&quot;height&quot;:386.70001220703125,&quot;width&quot;:351.899993896484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文本具体内容，简明扼要地阐述您的观点。根据需要可酌情增减文字，以便观者准确地理解您传达的思想。单击此处添加文本具体内容"/>
  <p:tag name="KSO_WM_UNIT_TEXT_FILL_FORE_SCHEMECOLOR_INDEX" val="1"/>
  <p:tag name="KSO_WM_UNIT_TEXT_FILL_TYPE" val="1"/>
  <p:tag name="KSO_WM_UNIT_USESOURCEFORMAT_APPLY" val="1"/>
</p:tagLst>
</file>

<file path=ppt/tags/tag3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TEMPLATE_CATEGORY" val="diagram"/>
  <p:tag name="KSO_WM_UNIT_LAYERLEVEL" val="1_1_1"/>
  <p:tag name="KSO_WM_TAG_VERSION" val="3.0"/>
  <p:tag name="KSO_WM_TEMPLATE_INDEX" val="20231713"/>
  <p:tag name="KSO_WM_UNIT_ID" val="diagram20231713_2*l_h_a*1_1_1"/>
  <p:tag name="KSO_WM_DIAGRAM_VERSION" val="3"/>
  <p:tag name="KSO_WM_DIAGRAM_COLOR_TRICK" val="1"/>
  <p:tag name="KSO_WM_DIAGRAM_COLOR_TEXT_CAN_REMOVE" val="n"/>
  <p:tag name="KSO_WM_DIAGRAM_GROUP_CODE" val="l1-1"/>
  <p:tag name="KSO_WM_DIAGRAM_MAX_ITEMCNT" val="5"/>
  <p:tag name="KSO_WM_DIAGRAM_MIN_ITEMCNT" val="2"/>
  <p:tag name="KSO_WM_DIAGRAM_VIRTUALLY_FRAME" val="{&quot;height&quot;:386.70001220703125,&quot;width&quot;:351.899993896484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此处添加标题"/>
  <p:tag name="KSO_WM_UNIT_TEXT_FILL_FORE_SCHEMECOLOR_INDEX" val="1"/>
  <p:tag name="KSO_WM_UNIT_TEXT_FILL_TYPE" val="1"/>
  <p:tag name="KSO_WM_UNIT_USESOURCEFORMAT_APPLY" val="1"/>
</p:tagLst>
</file>

<file path=ppt/tags/tag35.xml><?xml version="1.0" encoding="utf-8"?>
<p:tagLst xmlns:p="http://schemas.openxmlformats.org/presentationml/2006/main">
  <p:tag name="KSO_WM_SLIDE_ID" val="custom20235025_1"/>
  <p:tag name="KSO_WM_TEMPLATE_SUBCATEGORY" val="0"/>
  <p:tag name="KSO_WM_TEMPLATE_MASTER_TYPE" val="0"/>
  <p:tag name="KSO_WM_TEMPLATE_COLOR_TYPE" val="0"/>
  <p:tag name="KSO_WM_SLIDE_ITEM_CNT" val="3"/>
  <p:tag name="KSO_WM_SLIDE_INDEX" val="1"/>
  <p:tag name="KSO_WM_TAG_VERSION" val="3.0"/>
  <p:tag name="KSO_WM_BEAUTIFY_FLAG" val="#wm#"/>
  <p:tag name="KSO_WM_TEMPLATE_CATEGORY" val="custom"/>
  <p:tag name="KSO_WM_TEMPLATE_INDEX" val="20235025"/>
  <p:tag name="KSO_WM_SLIDE_TYPE" val="text"/>
  <p:tag name="KSO_WM_SLIDE_SUBTYPE" val="picTxt"/>
  <p:tag name="KSO_WM_SLIDE_SIZE" val="351.8*319.75"/>
  <p:tag name="KSO_WM_SLIDE_POSITION" val="61.35*193.054"/>
  <p:tag name="KSO_WM_SLIDE_LAYOUT" val="a_d_l"/>
  <p:tag name="KSO_WM_SLIDE_LAYOUT_CNT" val="1_3_1"/>
  <p:tag name="KSO_WM_SPECIAL_SOURCE" val="bdnull"/>
  <p:tag name="RESOURCE_RECORD_KEY" val="{&quot;65&quot;:[3],&quot;70&quot;:[3325268,3322549,3321698,3321670,3313603,3324657,3315294]}"/>
  <p:tag name="KSO_WM_DIAGRAM_GROUP_CODE" val="l1-1"/>
  <p:tag name="KSO_WM_SLIDE_DIAGTYPE" val="l"/>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custom"/>
  <p:tag name="KSO_WM_UNIT_LAYERLEVEL" val="1"/>
  <p:tag name="KSO_WM_TAG_VERSION" val="3.0"/>
  <p:tag name="KSO_WM_BEAUTIFY_FLAG" val="#wm#"/>
  <p:tag name="KSO_WM_UNIT_ISCONTENTSTITLE" val="0"/>
  <p:tag name="KSO_WM_UNIT_ISNUMDGMTITLE" val="0"/>
  <p:tag name="KSO_WM_UNIT_NOCLEAR" val="0"/>
  <p:tag name="KSO_WM_UNIT_VALUE" val="30"/>
  <p:tag name="KSO_WM_DIAGRAM_GROUP_CODE" val="l1-1"/>
  <p:tag name="KSO_WM_UNIT_TYPE" val="a"/>
  <p:tag name="KSO_WM_UNIT_INDEX" val="1"/>
  <p:tag name="KSO_WM_TEMPLATE_INDEX" val="20233212"/>
  <p:tag name="KSO_WM_UNIT_ID" val="custom20233212_1*a*1"/>
  <p:tag name="KSO_WM_UNIT_TEXT_FILL_FORE_SCHEMECOLOR_INDEX" val="13"/>
  <p:tag name="KSO_WM_UNIT_TEXT_FILL_TYPE" val="1"/>
  <p:tag name="KSO_WM_UNIT_USESOURCEFORMAT_APPLY" val="1"/>
  <p:tag name="KSO_WM_UNIT_TEXT_TYPE" val="1"/>
  <p:tag name="KSO_WM_UNIT_PRESET_TEXT" val="单击此处添加标题"/>
</p:tagLst>
</file>

<file path=ppt/tags/tag3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custom20233212_1*i*1"/>
  <p:tag name="KSO_WM_TEMPLATE_CATEGORY" val="custom"/>
  <p:tag name="KSO_WM_TEMPLATE_INDEX" val="20233212"/>
  <p:tag name="KSO_WM_UNIT_LAYERLEVEL" val="1"/>
  <p:tag name="KSO_WM_TAG_VERSION" val="3.0"/>
  <p:tag name="KSO_WM_UNIT_TYPE" val="i"/>
  <p:tag name="KSO_WM_UNIT_INDEX" val="1"/>
  <p:tag name="KSO_WM_UNIT_FILL_FORE_SCHEMECOLOR_INDEX" val="5"/>
  <p:tag name="KSO_WM_UNIT_FILL_TYPE" val="1"/>
  <p:tag name="KSO_WM_UNIT_TEXT_FILL_FORE_SCHEMECOLOR_INDEX" val="5"/>
  <p:tag name="KSO_WM_UNIT_TEXT_FILL_TYPE" val="1"/>
  <p:tag name="KSO_WM_UNIT_USESOURCEFORMAT_APPLY" val="1"/>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3212_1*i*2"/>
  <p:tag name="KSO_WM_TEMPLATE_CATEGORY" val="custom"/>
  <p:tag name="KSO_WM_TEMPLATE_INDEX" val="20233212"/>
  <p:tag name="KSO_WM_UNIT_LAYERLEVEL" val="1"/>
  <p:tag name="KSO_WM_TAG_VERSION" val="3.0"/>
  <p:tag name="KSO_WM_BEAUTIFY_FLAG" val="#wm#"/>
  <p:tag name="KSO_WM_UNIT_TYPE" val="i"/>
  <p:tag name="KSO_WM_UNIT_INDEX" val="2"/>
  <p:tag name="KSO_WM_UNIT_FILL_FORE_SCHEMECOLOR_INDEX" val="5"/>
  <p:tag name="KSO_WM_UNIT_FILL_TYPE" val="1"/>
  <p:tag name="KSO_WM_UNIT_TEXT_FILL_FORE_SCHEMECOLOR_INDEX" val="13"/>
  <p:tag name="KSO_WM_UNIT_TEXT_FILL_TYPE" val="1"/>
  <p:tag name="KSO_WM_UNIT_USESOURCEFORMAT_APPLY" val="1"/>
</p:tagLst>
</file>

<file path=ppt/tags/tag3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custom20233212_1*i*3"/>
  <p:tag name="KSO_WM_TEMPLATE_CATEGORY" val="custom"/>
  <p:tag name="KSO_WM_TEMPLATE_INDEX" val="20233212"/>
  <p:tag name="KSO_WM_UNIT_LAYERLEVEL" val="1"/>
  <p:tag name="KSO_WM_TAG_VERSION" val="3.0"/>
  <p:tag name="KSO_WM_UNIT_TYPE" val="i"/>
  <p:tag name="KSO_WM_UNIT_INDEX" val="3"/>
  <p:tag name="KSO_WM_UNIT_FILL_FORE_SCHEMECOLOR_INDEX" val="5"/>
  <p:tag name="KSO_WM_UNIT_FILL_TYPE" val="1"/>
  <p:tag name="KSO_WM_UNIT_TEXT_FILL_FORE_SCHEMECOLOR_INDEX" val="5"/>
  <p:tag name="KSO_WM_UNIT_TEXT_FILL_TYPE" val="1"/>
  <p:tag name="KSO_WM_UNIT_USESOURCEFORMAT_APPLY" val="1"/>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4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custom20233212_1*i*4"/>
  <p:tag name="KSO_WM_TEMPLATE_CATEGORY" val="custom"/>
  <p:tag name="KSO_WM_TEMPLATE_INDEX" val="20233212"/>
  <p:tag name="KSO_WM_UNIT_LAYERLEVEL" val="1"/>
  <p:tag name="KSO_WM_TAG_VERSION" val="3.0"/>
  <p:tag name="KSO_WM_UNIT_TYPE" val="i"/>
  <p:tag name="KSO_WM_UNIT_INDEX" val="4"/>
  <p:tag name="KSO_WM_UNIT_FILL_FORE_SCHEMECOLOR_INDEX" val="5"/>
  <p:tag name="KSO_WM_UNIT_FILL_TYPE" val="1"/>
  <p:tag name="KSO_WM_UNIT_TEXT_FILL_FORE_SCHEMECOLOR_INDEX" val="5"/>
  <p:tag name="KSO_WM_UNIT_TEXT_FILL_TYPE" val="1"/>
  <p:tag name="KSO_WM_UNIT_USESOURCEFORMAT_APPLY" val="1"/>
</p:tagLst>
</file>

<file path=ppt/tags/tag4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custom20233212_1*i*5"/>
  <p:tag name="KSO_WM_TEMPLATE_CATEGORY" val="custom"/>
  <p:tag name="KSO_WM_TEMPLATE_INDEX" val="20233212"/>
  <p:tag name="KSO_WM_UNIT_LAYERLEVEL" val="1"/>
  <p:tag name="KSO_WM_TAG_VERSION" val="3.0"/>
  <p:tag name="KSO_WM_UNIT_TYPE" val="i"/>
  <p:tag name="KSO_WM_UNIT_INDEX" val="5"/>
  <p:tag name="KSO_WM_UNIT_FILL_FORE_SCHEMECOLOR_INDEX" val="5"/>
  <p:tag name="KSO_WM_UNIT_FILL_TYPE" val="1"/>
  <p:tag name="KSO_WM_UNIT_TEXT_FILL_FORE_SCHEMECOLOR_INDEX" val="13"/>
  <p:tag name="KSO_WM_UNIT_TEXT_FILL_TYPE" val="1"/>
  <p:tag name="KSO_WM_UNIT_USESOURCEFORMAT_APPLY" val="1"/>
</p:tagLst>
</file>

<file path=ppt/tags/tag4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custom20233212_1*i*6"/>
  <p:tag name="KSO_WM_TEMPLATE_CATEGORY" val="custom"/>
  <p:tag name="KSO_WM_TEMPLATE_INDEX" val="20233212"/>
  <p:tag name="KSO_WM_UNIT_LAYERLEVEL" val="1"/>
  <p:tag name="KSO_WM_TAG_VERSION" val="3.0"/>
  <p:tag name="KSO_WM_UNIT_TYPE" val="i"/>
  <p:tag name="KSO_WM_UNIT_INDEX" val="6"/>
  <p:tag name="KSO_WM_UNIT_FILL_FORE_SCHEMECOLOR_INDEX" val="5"/>
  <p:tag name="KSO_WM_UNIT_FILL_TYPE" val="1"/>
  <p:tag name="KSO_WM_UNIT_TEXT_FILL_FORE_SCHEMECOLOR_INDEX" val="13"/>
  <p:tag name="KSO_WM_UNIT_TEXT_FILL_TYPE" val="1"/>
  <p:tag name="KSO_WM_UNIT_USESOURCEFORMAT_APPLY" val="1"/>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3212_1*i*7"/>
  <p:tag name="KSO_WM_TEMPLATE_CATEGORY" val="custom"/>
  <p:tag name="KSO_WM_TEMPLATE_INDEX" val="20233212"/>
  <p:tag name="KSO_WM_UNIT_LAYERLEVEL" val="1"/>
  <p:tag name="KSO_WM_TAG_VERSION" val="3.0"/>
  <p:tag name="KSO_WM_BEAUTIFY_FLAG" val="#wm#"/>
  <p:tag name="KSO_WM_UNIT_TYPE" val="i"/>
  <p:tag name="KSO_WM_UNIT_INDEX" val="7"/>
  <p:tag name="KSO_WM_UNIT_FILL_FORE_SCHEMECOLOR_INDEX" val="5"/>
  <p:tag name="KSO_WM_UNIT_FILL_TYPE" val="1"/>
  <p:tag name="KSO_WM_UNIT_TEXT_FILL_FORE_SCHEMECOLOR_INDEX" val="13"/>
  <p:tag name="KSO_WM_UNIT_TEXT_FILL_TYPE" val="1"/>
  <p:tag name="KSO_WM_UNIT_USESOURCEFORMAT_APPLY" val="1"/>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3212_1*i*8"/>
  <p:tag name="KSO_WM_TEMPLATE_CATEGORY" val="custom"/>
  <p:tag name="KSO_WM_TEMPLATE_INDEX" val="20233212"/>
  <p:tag name="KSO_WM_UNIT_LAYERLEVEL" val="1"/>
  <p:tag name="KSO_WM_TAG_VERSION" val="3.0"/>
  <p:tag name="KSO_WM_BEAUTIFY_FLAG" val="#wm#"/>
  <p:tag name="KSO_WM_UNIT_TYPE" val="i"/>
  <p:tag name="KSO_WM_UNIT_INDEX" val="8"/>
  <p:tag name="KSO_WM_UNIT_FILL_FORE_SCHEMECOLOR_INDEX" val="5"/>
  <p:tag name="KSO_WM_UNIT_FILL_TYPE" val="1"/>
  <p:tag name="KSO_WM_UNIT_TEXT_FILL_FORE_SCHEMECOLOR_INDEX" val="13"/>
  <p:tag name="KSO_WM_UNIT_TEXT_FILL_TYPE" val="1"/>
  <p:tag name="KSO_WM_UNIT_USESOURCEFORMAT_APPLY"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3212_1*i*9"/>
  <p:tag name="KSO_WM_TEMPLATE_CATEGORY" val="custom"/>
  <p:tag name="KSO_WM_TEMPLATE_INDEX" val="20233212"/>
  <p:tag name="KSO_WM_UNIT_LAYERLEVEL" val="1"/>
  <p:tag name="KSO_WM_TAG_VERSION" val="3.0"/>
  <p:tag name="KSO_WM_BEAUTIFY_FLAG" val="#wm#"/>
  <p:tag name="KSO_WM_UNIT_TYPE" val="i"/>
  <p:tag name="KSO_WM_UNIT_INDEX" val="9"/>
  <p:tag name="KSO_WM_UNIT_FILL_FORE_SCHEMECOLOR_INDEX" val="5"/>
  <p:tag name="KSO_WM_UNIT_FILL_TYPE" val="1"/>
  <p:tag name="KSO_WM_UNIT_TEXT_FILL_FORE_SCHEMECOLOR_INDEX" val="13"/>
  <p:tag name="KSO_WM_UNIT_TEXT_FILL_TYPE" val="1"/>
  <p:tag name="KSO_WM_UNIT_USESOURCEFORMAT_APPLY" val="1"/>
</p:tagLst>
</file>

<file path=ppt/tags/tag46.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3658_3*l_h_f*1_1_1"/>
  <p:tag name="KSO_WM_TEMPLATE_CATEGORY" val="diagram"/>
  <p:tag name="KSO_WM_TEMPLATE_INDEX" val="20233658"/>
  <p:tag name="KSO_WM_UNIT_LAYERLEVEL" val="1_1_1"/>
  <p:tag name="KSO_WM_TAG_VERSION" val="3.0"/>
  <p:tag name="KSO_WM_UNIT_VALUE" val="87"/>
  <p:tag name="KSO_WM_DIAGRAM_MAX_ITEMCNT" val="3"/>
  <p:tag name="KSO_WM_DIAGRAM_MIN_ITEMCNT" val="1"/>
  <p:tag name="KSO_WM_DIAGRAM_VIRTUALLY_FRAME" val="{&quot;height&quot;:356.11614990234375,&quot;width&quot;:395.60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1"/>
  <p:tag name="KSO_WM_UNIT_TEXT_FILL_TYPE" val="1"/>
  <p:tag name="KSO_WM_UNIT_PRESET_TEXT" val="单击添加文本具体内容，简明地阐述您观点根据需要可酌情增减文字，以便观者准确理解您传达的思想。单击添加文本具体内容，简明扼要地阐述您观点根据需要酌情增减文字，以便观者准确理解。"/>
  <p:tag name="KSO_WM_UNIT_TEXT_TYPE" val="1"/>
  <p:tag name="KSO_WM_UNIT_USESOURCEFORMAT_APPLY" val="1"/>
</p:tagLst>
</file>

<file path=ppt/tags/tag47.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3658_3*l_h_a*1_1_1"/>
  <p:tag name="KSO_WM_TEMPLATE_CATEGORY" val="diagram"/>
  <p:tag name="KSO_WM_TEMPLATE_INDEX" val="20233658"/>
  <p:tag name="KSO_WM_UNIT_LAYERLEVEL" val="1_1_1"/>
  <p:tag name="KSO_WM_TAG_VERSION" val="3.0"/>
  <p:tag name="KSO_WM_DIAGRAM_MAX_ITEMCNT" val="3"/>
  <p:tag name="KSO_WM_DIAGRAM_MIN_ITEMCNT" val="1"/>
  <p:tag name="KSO_WM_DIAGRAM_VIRTUALLY_FRAME" val="{&quot;height&quot;:356.11614990234375,&quot;width&quot;:395.60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1"/>
  <p:tag name="KSO_WM_BEAUTIFY_FLAG" val="#wm#"/>
  <p:tag name="KSO_WM_UNIT_TEXT_FILL_FORE_SCHEMECOLOR_INDEX" val="1"/>
  <p:tag name="KSO_WM_UNIT_TEXT_FILL_TYPE" val="1"/>
  <p:tag name="KSO_WM_UNIT_PRESET_TEXT" val="此处添加项标题"/>
  <p:tag name="KSO_WM_UNIT_TEXT_TYPE" val="1"/>
  <p:tag name="KSO_WM_UNIT_USESOURCEFORMAT_APPLY" val="1"/>
</p:tagLst>
</file>

<file path=ppt/tags/tag48.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3658_3*l_h_i*1_1_1"/>
  <p:tag name="KSO_WM_TEMPLATE_CATEGORY" val="diagram"/>
  <p:tag name="KSO_WM_TEMPLATE_INDEX" val="20233658"/>
  <p:tag name="KSO_WM_UNIT_LAYERLEVEL" val="1_1_1"/>
  <p:tag name="KSO_WM_TAG_VERSION" val="3.0"/>
  <p:tag name="KSO_WM_DIAGRAM_MAX_ITEMCNT" val="3"/>
  <p:tag name="KSO_WM_DIAGRAM_MIN_ITEMCNT" val="1"/>
  <p:tag name="KSO_WM_DIAGRAM_VIRTUALLY_FRAME" val="{&quot;height&quot;:356.11614990234375,&quot;width&quot;:395.600006103515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UNIT_USESOURCEFORMAT_APPLY" val="1"/>
</p:tagLst>
</file>

<file path=ppt/tags/tag49.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3658_3*l_h_f*1_2_1"/>
  <p:tag name="KSO_WM_TEMPLATE_CATEGORY" val="diagram"/>
  <p:tag name="KSO_WM_TEMPLATE_INDEX" val="20233658"/>
  <p:tag name="KSO_WM_UNIT_LAYERLEVEL" val="1_1_1"/>
  <p:tag name="KSO_WM_TAG_VERSION" val="3.0"/>
  <p:tag name="KSO_WM_DIAGRAM_MAX_ITEMCNT" val="3"/>
  <p:tag name="KSO_WM_DIAGRAM_MIN_ITEMCNT" val="1"/>
  <p:tag name="KSO_WM_DIAGRAM_VIRTUALLY_FRAME" val="{&quot;height&quot;:356.11614990234375,&quot;width&quot;:395.60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87"/>
  <p:tag name="KSO_WM_BEAUTIFY_FLAG" val="#wm#"/>
  <p:tag name="KSO_WM_UNIT_TEXT_FILL_FORE_SCHEMECOLOR_INDEX" val="1"/>
  <p:tag name="KSO_WM_UNIT_TEXT_FILL_TYPE" val="1"/>
  <p:tag name="KSO_WM_UNIT_PRESET_TEXT" val="单击添加文本具体内容，简明地阐述您观点根据需要可酌情增减文字，以便观者准确理解您传达的思想。单击添加文本具体内容，简明扼要地阐述您观点根据需要酌情增减文字，以便观者准确理解。"/>
  <p:tag name="KSO_WM_UNIT_TEXT_TYPE" val="1"/>
  <p:tag name="KSO_WM_UNIT_USESOURCEFORMAT_APPLY" val="1"/>
</p:tagLst>
</file>

<file path=ppt/tags/tag5.xml><?xml version="1.0" encoding="utf-8"?>
<p:tagLst xmlns:p="http://schemas.openxmlformats.org/presentationml/2006/main">
  <p:tag name="KSO_WM_DIAGRAM_VIRTUALLY_FRAME" val="{&quot;height&quot;:75.84653543307085,&quot;left&quot;:202.45677165354329,&quot;top&quot;:332.273937007874,&quot;width&quot;:555.0865354330709}"/>
</p:tagLst>
</file>

<file path=ppt/tags/tag50.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3658_3*l_h_a*1_2_1"/>
  <p:tag name="KSO_WM_TEMPLATE_CATEGORY" val="diagram"/>
  <p:tag name="KSO_WM_TEMPLATE_INDEX" val="20233658"/>
  <p:tag name="KSO_WM_UNIT_LAYERLEVEL" val="1_1_1"/>
  <p:tag name="KSO_WM_TAG_VERSION" val="3.0"/>
  <p:tag name="KSO_WM_UNIT_VALUE" val="21"/>
  <p:tag name="KSO_WM_DIAGRAM_MAX_ITEMCNT" val="3"/>
  <p:tag name="KSO_WM_DIAGRAM_MIN_ITEMCNT" val="1"/>
  <p:tag name="KSO_WM_DIAGRAM_VIRTUALLY_FRAME" val="{&quot;height&quot;:356.11614990234375,&quot;width&quot;:395.60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1"/>
  <p:tag name="KSO_WM_UNIT_TEXT_FILL_TYPE" val="1"/>
  <p:tag name="KSO_WM_UNIT_PRESET_TEXT" val="此处添加项标题"/>
  <p:tag name="KSO_WM_UNIT_TEXT_TYPE" val="1"/>
  <p:tag name="KSO_WM_UNIT_USESOURCEFORMAT_APPLY" val="1"/>
</p:tagLst>
</file>

<file path=ppt/tags/tag51.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3658_3*l_h_i*1_2_1"/>
  <p:tag name="KSO_WM_TEMPLATE_CATEGORY" val="diagram"/>
  <p:tag name="KSO_WM_TEMPLATE_INDEX" val="20233658"/>
  <p:tag name="KSO_WM_UNIT_LAYERLEVEL" val="1_1_1"/>
  <p:tag name="KSO_WM_TAG_VERSION" val="3.0"/>
  <p:tag name="KSO_WM_DIAGRAM_MAX_ITEMCNT" val="3"/>
  <p:tag name="KSO_WM_DIAGRAM_MIN_ITEMCNT" val="1"/>
  <p:tag name="KSO_WM_DIAGRAM_VIRTUALLY_FRAME" val="{&quot;height&quot;:356.11614990234375,&quot;width&quot;:395.600006103515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UNIT_USESOURCEFORMAT_APPLY" val="1"/>
</p:tagLst>
</file>

<file path=ppt/tags/tag52.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3658_3*l_h_f*1_3_1"/>
  <p:tag name="KSO_WM_TEMPLATE_CATEGORY" val="diagram"/>
  <p:tag name="KSO_WM_TEMPLATE_INDEX" val="20233658"/>
  <p:tag name="KSO_WM_UNIT_LAYERLEVEL" val="1_1_1"/>
  <p:tag name="KSO_WM_TAG_VERSION" val="3.0"/>
  <p:tag name="KSO_WM_DIAGRAM_MAX_ITEMCNT" val="3"/>
  <p:tag name="KSO_WM_DIAGRAM_MIN_ITEMCNT" val="1"/>
  <p:tag name="KSO_WM_DIAGRAM_VIRTUALLY_FRAME" val="{&quot;height&quot;:356.11614990234375,&quot;width&quot;:395.60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87"/>
  <p:tag name="KSO_WM_BEAUTIFY_FLAG" val="#wm#"/>
  <p:tag name="KSO_WM_UNIT_TEXT_FILL_FORE_SCHEMECOLOR_INDEX" val="1"/>
  <p:tag name="KSO_WM_UNIT_TEXT_FILL_TYPE" val="1"/>
  <p:tag name="KSO_WM_UNIT_PRESET_TEXT" val="单击添加文本具体内容，简明地阐述您观点根据需要可酌情增减文字，以便观者准确理解您传达的思想。单击添加文本具体内容，简明扼要地阐述您观点根据需要酌情增减文字，以便观者准确理解。"/>
  <p:tag name="KSO_WM_UNIT_TEXT_TYPE" val="1"/>
  <p:tag name="KSO_WM_UNIT_USESOURCEFORMAT_APPLY" val="1"/>
</p:tagLst>
</file>

<file path=ppt/tags/tag53.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3658_3*l_h_a*1_3_1"/>
  <p:tag name="KSO_WM_TEMPLATE_CATEGORY" val="diagram"/>
  <p:tag name="KSO_WM_TEMPLATE_INDEX" val="20233658"/>
  <p:tag name="KSO_WM_UNIT_LAYERLEVEL" val="1_1_1"/>
  <p:tag name="KSO_WM_TAG_VERSION" val="3.0"/>
  <p:tag name="KSO_WM_UNIT_VALUE" val="21"/>
  <p:tag name="KSO_WM_DIAGRAM_MAX_ITEMCNT" val="3"/>
  <p:tag name="KSO_WM_DIAGRAM_MIN_ITEMCNT" val="1"/>
  <p:tag name="KSO_WM_DIAGRAM_VIRTUALLY_FRAME" val="{&quot;height&quot;:356.11614990234375,&quot;width&quot;:395.60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1"/>
  <p:tag name="KSO_WM_UNIT_TEXT_FILL_TYPE" val="1"/>
  <p:tag name="KSO_WM_UNIT_PRESET_TEXT" val="此处添加项标题"/>
  <p:tag name="KSO_WM_UNIT_TEXT_TYPE" val="1"/>
  <p:tag name="KSO_WM_UNIT_USESOURCEFORMAT_APPLY" val="1"/>
</p:tagLst>
</file>

<file path=ppt/tags/tag54.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33658_3*l_h_i*1_3_1"/>
  <p:tag name="KSO_WM_TEMPLATE_CATEGORY" val="diagram"/>
  <p:tag name="KSO_WM_TEMPLATE_INDEX" val="20233658"/>
  <p:tag name="KSO_WM_UNIT_LAYERLEVEL" val="1_1_1"/>
  <p:tag name="KSO_WM_TAG_VERSION" val="3.0"/>
  <p:tag name="KSO_WM_DIAGRAM_MAX_ITEMCNT" val="3"/>
  <p:tag name="KSO_WM_DIAGRAM_MIN_ITEMCNT" val="1"/>
  <p:tag name="KSO_WM_DIAGRAM_VIRTUALLY_FRAME" val="{&quot;height&quot;:356.11614990234375,&quot;width&quot;:395.600006103515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UNIT_USESOURCEFORMAT_APPLY" val="1"/>
</p:tagLst>
</file>

<file path=ppt/tags/tag55.xml><?xml version="1.0" encoding="utf-8"?>
<p:tagLst xmlns:p="http://schemas.openxmlformats.org/presentationml/2006/main">
  <p:tag name="KSO_WM_TEMPLATE_MASTER_TYPE" val="0"/>
  <p:tag name="KSO_WM_TEMPLATE_COLOR_TYPE" val="0"/>
  <p:tag name="KSO_WM_BEAUTIFY_FLAG" val="#wm#"/>
  <p:tag name="KSO_WM_TEMPLATE_CATEGORY" val="custom"/>
  <p:tag name="KSO_WM_SLIDE_TYPE" val="text"/>
  <p:tag name="KSO_WM_SLIDE_SUBTYPE" val="picTxt"/>
  <p:tag name="KSO_WM_SLIDE_SIZE" val="381.641*348.251"/>
  <p:tag name="KSO_WM_SLIDE_POSITION" val="495.635*131.733"/>
  <p:tag name="KSO_WM_SLIDE_LAYOUT" val="a_l"/>
  <p:tag name="KSO_WM_SLIDE_LAYOUT_CNT" val="1_1"/>
  <p:tag name="KSO_WM_SPECIAL_SOURCE" val="bdnull"/>
  <p:tag name="KSO_WM_DIAGRAM_GROUP_CODE" val="l1-1"/>
  <p:tag name="KSO_WM_SLIDE_DIAGTYPE" val="l"/>
  <p:tag name="KSO_WM_TEMPLATE_INDEX" val="20233212"/>
  <p:tag name="KSO_WM_TEMPLATE_SUBCATEGORY" val="0"/>
  <p:tag name="KSO_WM_SLIDE_INDEX" val="1"/>
  <p:tag name="KSO_WM_TAG_VERSION" val="3.0"/>
  <p:tag name="KSO_WM_SLIDE_ID" val="custom20233212_1"/>
  <p:tag name="KSO_WM_SLIDE_ITEM_CNT" val="3"/>
</p:tagLst>
</file>

<file path=ppt/tags/tag5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34792_1*a*1"/>
  <p:tag name="KSO_WM_TEMPLATE_CATEGORY" val="custom"/>
  <p:tag name="KSO_WM_TEMPLATE_INDEX" val="20234792"/>
  <p:tag name="KSO_WM_UNIT_LAYERLEVEL" val="1"/>
  <p:tag name="KSO_WM_TAG_VERSION" val="3.0"/>
  <p:tag name="KSO_WM_BEAUTIFY_FLAG" val="#wm#"/>
  <p:tag name="KSO_WM_UNIT_PRESET_TEXT" val="单击此处添加标题"/>
  <p:tag name="KSO_WM_UNIT_TEXT_TYPE" val="1"/>
  <p:tag name="KSO_WM_UNIT_USESOURCEFORMAT_APPLY" val="1"/>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4792_1*i*1"/>
  <p:tag name="KSO_WM_TEMPLATE_CATEGORY" val="custom"/>
  <p:tag name="KSO_WM_TEMPLATE_INDEX" val="20234792"/>
  <p:tag name="KSO_WM_UNIT_LAYERLEVEL" val="1"/>
  <p:tag name="KSO_WM_TAG_VERSION" val="3.0"/>
  <p:tag name="KSO_WM_BEAUTIFY_FLAG" val="#wm#"/>
  <p:tag name="KSO_WM_UNIT_LINE_FORE_SCHEMECOLOR_INDEX" val="5"/>
  <p:tag name="KSO_WM_UNIT_LINE_FILL_TYPE" val="2"/>
  <p:tag name="KSO_WM_UNIT_TEXT_FILL_FORE_SCHEMECOLOR_INDEX" val="2"/>
  <p:tag name="KSO_WM_UNIT_TEXT_FILL_TYPE" val="1"/>
  <p:tag name="KSO_WM_UNIT_USESOURCEFORMAT_APPLY" val="1"/>
</p:tagLst>
</file>

<file path=ppt/tags/tag58.xml><?xml version="1.0" encoding="utf-8"?>
<p:tagLst xmlns:p="http://schemas.openxmlformats.org/presentationml/2006/main">
  <p:tag name="KSO_WM_UNIT_VALUE" val="1430*915"/>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4792_1*d*1"/>
  <p:tag name="KSO_WM_TEMPLATE_CATEGORY" val="custom"/>
  <p:tag name="KSO_WM_TEMPLATE_INDEX" val="20234792"/>
  <p:tag name="KSO_WM_UNIT_LAYERLEVEL" val="1"/>
  <p:tag name="KSO_WM_TAG_VERSION" val="3.0"/>
  <p:tag name="KSO_WM_BEAUTIFY_FLAG" val="#wm#"/>
  <p:tag name="KSO_WM_UNIT_PICTURE_SUBTYPE" val="b"/>
  <p:tag name="KSO_WM_UNIT_FILL_FORE_SCHEMECOLOR_INDEX" val="5"/>
  <p:tag name="KSO_WM_UNIT_FILL_TYPE" val="1"/>
  <p:tag name="KSO_WM_UNIT_LINE_FORE_SCHEMECOLOR_INDEX" val="5"/>
  <p:tag name="KSO_WM_UNIT_USESOURCEFORMAT_APPLY" val="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4792_1*i*2"/>
  <p:tag name="KSO_WM_TEMPLATE_CATEGORY" val="custom"/>
  <p:tag name="KSO_WM_TEMPLATE_INDEX" val="20234792"/>
  <p:tag name="KSO_WM_UNIT_LAYERLEVEL" val="1"/>
  <p:tag name="KSO_WM_TAG_VERSION" val="3.0"/>
  <p:tag name="KSO_WM_BEAUTIFY_FLAG" val="#wm#"/>
  <p:tag name="KSO_WM_UNIT_FILL_FORE_SCHEMECOLOR_INDEX" val="5"/>
  <p:tag name="KSO_WM_UNIT_FILL_TYPE" val="1"/>
  <p:tag name="KSO_WM_UNIT_TEXT_FILL_FORE_SCHEMECOLOR_INDEX" val="13"/>
  <p:tag name="KSO_WM_UNIT_TEXT_FILL_TYPE" val="1"/>
  <p:tag name="KSO_WM_UNIT_USESOURCEFORMAT_APPLY" val="1"/>
</p:tagLst>
</file>

<file path=ppt/tags/tag6.xml><?xml version="1.0" encoding="utf-8"?>
<p:tagLst xmlns:p="http://schemas.openxmlformats.org/presentationml/2006/main">
  <p:tag name="KSO_WM_DIAGRAM_VIRTUALLY_FRAME" val="{&quot;height&quot;:75.84653543307085,&quot;left&quot;:202.45677165354329,&quot;top&quot;:332.273937007874,&quot;width&quot;:555.0865354330709}"/>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91_3*l_h_a*1_1_1"/>
  <p:tag name="KSO_WM_TEMPLATE_CATEGORY" val="diagram"/>
  <p:tag name="KSO_WM_TEMPLATE_INDEX" val="20234791"/>
  <p:tag name="KSO_WM_UNIT_LAYERLEVEL" val="1_1_1"/>
  <p:tag name="KSO_WM_TAG_VERSION" val="3.0"/>
  <p:tag name="KSO_WM_BEAUTIFY_FLAG" val="#wm#"/>
  <p:tag name="KSO_WM_UNIT_ISCONTENTSTITLE" val="0"/>
  <p:tag name="KSO_WM_UNIT_ISNUMDGMTITLE" val="0"/>
  <p:tag name="KSO_WM_UNIT_NOCLEAR" val="0"/>
  <p:tag name="KSO_WM_DIAGRAM_GROUP_CODE" val="l1-1"/>
  <p:tag name="KSO_WM_UNIT_TYPE" val="l_h_a"/>
  <p:tag name="KSO_WM_UNIT_INDEX" val="1_1_1"/>
  <p:tag name="KSO_WM_UNIT_PRESET_TEXT" val="单击此处添加项标题"/>
  <p:tag name="KSO_WM_UNIT_TEXT_FILL_FORE_SCHEMECOLOR_INDEX" val="1"/>
  <p:tag name="KSO_WM_UNIT_TEXT_FILL_TYPE" val="1"/>
  <p:tag name="KSO_WM_DIAGRAM_VERSION" val="3"/>
  <p:tag name="KSO_WM_DIAGRAM_COLOR_TRICK" val="1"/>
  <p:tag name="KSO_WM_DIAGRAM_COLOR_TEXT_CAN_REMOVE" val="n"/>
  <p:tag name="KSO_WM_DIAGRAM_MAX_ITEMCNT" val="3"/>
  <p:tag name="KSO_WM_DIAGRAM_MIN_ITEMCNT" val="1"/>
  <p:tag name="KSO_WM_DIAGRAM_VIRTUALLY_FRAME" val="{&quot;height&quot;:387.79998779296875,&quot;width&quot;:507.6000061035156}"/>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LINE_FORE_SCHEMECOLOR_INDEX" val="5"/>
  <p:tag name="KSO_WM_UNIT_USESOURCEFORMAT_APPLY" val="1"/>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91_3*l_h_i*1_1_1"/>
  <p:tag name="KSO_WM_TEMPLATE_CATEGORY" val="diagram"/>
  <p:tag name="KSO_WM_TEMPLATE_INDEX" val="20234791"/>
  <p:tag name="KSO_WM_UNIT_LAYERLEVEL" val="1_1_1"/>
  <p:tag name="KSO_WM_TAG_VERSION" val="3.0"/>
  <p:tag name="KSO_WM_BEAUTIFY_FLAG" val="#wm#"/>
  <p:tag name="KSO_WM_DIAGRAM_GROUP_CODE" val="l1-1"/>
  <p:tag name="KSO_WM_UNIT_TYPE" val="l_h_i"/>
  <p:tag name="KSO_WM_UNIT_INDEX" val="1_1_1"/>
  <p:tag name="KSO_WM_UNIT_FILL_TYPE" val="1"/>
  <p:tag name="KSO_WM_UNIT_FILL_FORE_SCHEMECOLOR_INDEX" val="5"/>
  <p:tag name="KSO_WM_UNIT_FILL_FORE_SCHEMECOLOR_INDEX_BRIGHTNESS" val="0"/>
  <p:tag name="KSO_WM_DIAGRAM_VERSION" val="3"/>
  <p:tag name="KSO_WM_DIAGRAM_COLOR_TRICK" val="1"/>
  <p:tag name="KSO_WM_DIAGRAM_COLOR_TEXT_CAN_REMOVE" val="n"/>
  <p:tag name="KSO_WM_DIAGRAM_MAX_ITEMCNT" val="3"/>
  <p:tag name="KSO_WM_DIAGRAM_MIN_ITEMCNT" val="1"/>
  <p:tag name="KSO_WM_DIAGRAM_VIRTUALLY_FRAME" val="{&quot;height&quot;:387.79998779296875,&quot;width&quot;:507.6000061035156}"/>
  <p:tag name="KSO_WM_DIAGRAM_COLOR_MATCH_VALUE" val="{&quot;shape&quot;:{&quot;fill&quot;:{&quot;solid&quot;:{&quot;brightness&quot;:0,&quot;colorType&quot;:1,&quot;foreColorIndex&quot;:5,&quot;transparency&quot;:0.349999994039535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91_3*l_h_i*1_1_2"/>
  <p:tag name="KSO_WM_TEMPLATE_CATEGORY" val="diagram"/>
  <p:tag name="KSO_WM_TEMPLATE_INDEX" val="20234791"/>
  <p:tag name="KSO_WM_UNIT_LAYERLEVEL" val="1_1_1"/>
  <p:tag name="KSO_WM_TAG_VERSION" val="3.0"/>
  <p:tag name="KSO_WM_BEAUTIFY_FLAG" val="#wm#"/>
  <p:tag name="KSO_WM_DIAGRAM_GROUP_CODE" val="l1-1"/>
  <p:tag name="KSO_WM_UNIT_TYPE" val="l_h_i"/>
  <p:tag name="KSO_WM_UNIT_INDEX" val="1_1_2"/>
  <p:tag name="KSO_WM_UNIT_FILL_TYPE" val="3"/>
  <p:tag name="KSO_WM_DIAGRAM_VERSION" val="3"/>
  <p:tag name="KSO_WM_DIAGRAM_COLOR_TRICK" val="1"/>
  <p:tag name="KSO_WM_DIAGRAM_COLOR_TEXT_CAN_REMOVE" val="n"/>
  <p:tag name="KSO_WM_DIAGRAM_MAX_ITEMCNT" val="3"/>
  <p:tag name="KSO_WM_DIAGRAM_MIN_ITEMCNT" val="1"/>
  <p:tag name="KSO_WM_DIAGRAM_VIRTUALLY_FRAME" val="{&quot;height&quot;:387.79998779296875,&quot;width&quot;:507.6000061035156}"/>
  <p:tag name="KSO_WM_DIAGRAM_COLOR_MATCH_VALUE" val="{&quot;shape&quot;:{&quot;fill&quot;:{&quot;gradient&quot;:[{&quot;brightness&quot;:0,&quot;colorType&quot;:1,&quot;foreColorIndex&quot;:5,&quot;pos&quot;:0.8600000143051147,&quot;transparency&quot;:1},{&quot;brightness&quot;:0,&quot;colorType&quot;:1,&quot;foreColorIndex&quot;:5,&quot;pos&quot;:0,&quot;transparency&quot;:0.2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91_3*l_h_f*1_1_1"/>
  <p:tag name="KSO_WM_TEMPLATE_CATEGORY" val="diagram"/>
  <p:tag name="KSO_WM_TEMPLATE_INDEX" val="20234791"/>
  <p:tag name="KSO_WM_UNIT_LAYERLEVEL" val="1_1_1"/>
  <p:tag name="KSO_WM_TAG_VERSION" val="3.0"/>
  <p:tag name="KSO_WM_BEAUTIFY_FLAG" val="#wm#"/>
  <p:tag name="KSO_WM_UNIT_SUBTYPE" val="a"/>
  <p:tag name="KSO_WM_UNIT_NOCLEAR" val="0"/>
  <p:tag name="KSO_WM_DIAGRAM_GROUP_CODE" val="l1-1"/>
  <p:tag name="KSO_WM_UNIT_TYPE" val="l_h_f"/>
  <p:tag name="KSO_WM_UNIT_INDEX" val="1_1_1"/>
  <p:tag name="KSO_WM_UNIT_PRESET_TEXT" val="单击此处输入你的项正文，文字是您思想的提炼，请尽量言简意赅的阐述观点，单击此处输入你的项正文，请尽量言简意赅的阐述观点。"/>
  <p:tag name="KSO_WM_UNIT_TEXT_FILL_FORE_SCHEMECOLOR_INDEX" val="1"/>
  <p:tag name="KSO_WM_UNIT_TEXT_FILL_TYPE" val="1"/>
  <p:tag name="KSO_WM_DIAGRAM_VERSION" val="3"/>
  <p:tag name="KSO_WM_DIAGRAM_COLOR_TRICK" val="1"/>
  <p:tag name="KSO_WM_DIAGRAM_COLOR_TEXT_CAN_REMOVE" val="n"/>
  <p:tag name="KSO_WM_DIAGRAM_MAX_ITEMCNT" val="3"/>
  <p:tag name="KSO_WM_DIAGRAM_MIN_ITEMCNT" val="1"/>
  <p:tag name="KSO_WM_DIAGRAM_VIRTUALLY_FRAME" val="{&quot;height&quot;:387.79998779296875,&quot;width&quot;:507.60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USESOURCEFORMAT_APPLY" val="1"/>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91_3*l_h_a*1_2_1"/>
  <p:tag name="KSO_WM_TEMPLATE_CATEGORY" val="diagram"/>
  <p:tag name="KSO_WM_TEMPLATE_INDEX" val="20234791"/>
  <p:tag name="KSO_WM_UNIT_LAYERLEVEL" val="1_1_1"/>
  <p:tag name="KSO_WM_TAG_VERSION" val="3.0"/>
  <p:tag name="KSO_WM_BEAUTIFY_FLAG" val="#wm#"/>
  <p:tag name="KSO_WM_UNIT_ISCONTENTSTITLE" val="0"/>
  <p:tag name="KSO_WM_UNIT_ISNUMDGMTITLE" val="0"/>
  <p:tag name="KSO_WM_UNIT_NOCLEAR" val="0"/>
  <p:tag name="KSO_WM_DIAGRAM_GROUP_CODE" val="l1-1"/>
  <p:tag name="KSO_WM_UNIT_TYPE" val="l_h_a"/>
  <p:tag name="KSO_WM_UNIT_INDEX" val="1_2_1"/>
  <p:tag name="KSO_WM_UNIT_PRESET_TEXT" val="单击此处添加项标题"/>
  <p:tag name="KSO_WM_UNIT_TEXT_FILL_FORE_SCHEMECOLOR_INDEX" val="1"/>
  <p:tag name="KSO_WM_UNIT_TEXT_FILL_TYPE" val="1"/>
  <p:tag name="KSO_WM_DIAGRAM_VERSION" val="3"/>
  <p:tag name="KSO_WM_DIAGRAM_COLOR_TRICK" val="1"/>
  <p:tag name="KSO_WM_DIAGRAM_COLOR_TEXT_CAN_REMOVE" val="n"/>
  <p:tag name="KSO_WM_DIAGRAM_MAX_ITEMCNT" val="3"/>
  <p:tag name="KSO_WM_DIAGRAM_MIN_ITEMCNT" val="1"/>
  <p:tag name="KSO_WM_DIAGRAM_VIRTUALLY_FRAME" val="{&quot;height&quot;:387.79998779296875,&quot;width&quot;:507.6000061035156}"/>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LINE_FORE_SCHEMECOLOR_INDEX" val="5"/>
  <p:tag name="KSO_WM_UNIT_USESOURCEFORMAT_APPLY" val="1"/>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91_3*l_h_i*1_2_1"/>
  <p:tag name="KSO_WM_TEMPLATE_CATEGORY" val="diagram"/>
  <p:tag name="KSO_WM_TEMPLATE_INDEX" val="20234791"/>
  <p:tag name="KSO_WM_UNIT_LAYERLEVEL" val="1_1_1"/>
  <p:tag name="KSO_WM_TAG_VERSION" val="3.0"/>
  <p:tag name="KSO_WM_BEAUTIFY_FLAG" val="#wm#"/>
  <p:tag name="KSO_WM_DIAGRAM_GROUP_CODE" val="l1-1"/>
  <p:tag name="KSO_WM_UNIT_TYPE" val="l_h_i"/>
  <p:tag name="KSO_WM_UNIT_INDEX" val="1_2_1"/>
  <p:tag name="KSO_WM_UNIT_FILL_TYPE" val="1"/>
  <p:tag name="KSO_WM_UNIT_FILL_FORE_SCHEMECOLOR_INDEX" val="5"/>
  <p:tag name="KSO_WM_UNIT_FILL_FORE_SCHEMECOLOR_INDEX_BRIGHTNESS" val="0"/>
  <p:tag name="KSO_WM_DIAGRAM_VERSION" val="3"/>
  <p:tag name="KSO_WM_DIAGRAM_COLOR_TRICK" val="1"/>
  <p:tag name="KSO_WM_DIAGRAM_COLOR_TEXT_CAN_REMOVE" val="n"/>
  <p:tag name="KSO_WM_DIAGRAM_MAX_ITEMCNT" val="3"/>
  <p:tag name="KSO_WM_DIAGRAM_MIN_ITEMCNT" val="1"/>
  <p:tag name="KSO_WM_DIAGRAM_VIRTUALLY_FRAME" val="{&quot;height&quot;:387.79998779296875,&quot;width&quot;:507.6000061035156}"/>
  <p:tag name="KSO_WM_DIAGRAM_COLOR_MATCH_VALUE" val="{&quot;shape&quot;:{&quot;fill&quot;:{&quot;solid&quot;:{&quot;brightness&quot;:0,&quot;colorType&quot;:1,&quot;foreColorIndex&quot;:5,&quot;transparency&quot;:0.349999994039535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91_3*l_h_i*1_2_2"/>
  <p:tag name="KSO_WM_TEMPLATE_CATEGORY" val="diagram"/>
  <p:tag name="KSO_WM_TEMPLATE_INDEX" val="20234791"/>
  <p:tag name="KSO_WM_UNIT_LAYERLEVEL" val="1_1_1"/>
  <p:tag name="KSO_WM_TAG_VERSION" val="3.0"/>
  <p:tag name="KSO_WM_BEAUTIFY_FLAG" val="#wm#"/>
  <p:tag name="KSO_WM_DIAGRAM_GROUP_CODE" val="l1-1"/>
  <p:tag name="KSO_WM_UNIT_TYPE" val="l_h_i"/>
  <p:tag name="KSO_WM_UNIT_INDEX" val="1_2_2"/>
  <p:tag name="KSO_WM_UNIT_FILL_TYPE" val="3"/>
  <p:tag name="KSO_WM_DIAGRAM_VERSION" val="3"/>
  <p:tag name="KSO_WM_DIAGRAM_COLOR_TRICK" val="1"/>
  <p:tag name="KSO_WM_DIAGRAM_COLOR_TEXT_CAN_REMOVE" val="n"/>
  <p:tag name="KSO_WM_DIAGRAM_MAX_ITEMCNT" val="3"/>
  <p:tag name="KSO_WM_DIAGRAM_MIN_ITEMCNT" val="1"/>
  <p:tag name="KSO_WM_DIAGRAM_VIRTUALLY_FRAME" val="{&quot;height&quot;:387.79998779296875,&quot;width&quot;:507.6000061035156}"/>
  <p:tag name="KSO_WM_DIAGRAM_COLOR_MATCH_VALUE" val="{&quot;shape&quot;:{&quot;fill&quot;:{&quot;gradient&quot;:[{&quot;brightness&quot;:0,&quot;colorType&quot;:1,&quot;foreColorIndex&quot;:5,&quot;pos&quot;:0.8600000143051147,&quot;transparency&quot;:1},{&quot;brightness&quot;:0,&quot;colorType&quot;:1,&quot;foreColorIndex&quot;:5,&quot;pos&quot;:0,&quot;transparency&quot;:0.2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91_3*l_h_f*1_2_1"/>
  <p:tag name="KSO_WM_TEMPLATE_CATEGORY" val="diagram"/>
  <p:tag name="KSO_WM_TEMPLATE_INDEX" val="20234791"/>
  <p:tag name="KSO_WM_UNIT_LAYERLEVEL" val="1_1_1"/>
  <p:tag name="KSO_WM_TAG_VERSION" val="3.0"/>
  <p:tag name="KSO_WM_BEAUTIFY_FLAG" val="#wm#"/>
  <p:tag name="KSO_WM_UNIT_SUBTYPE" val="a"/>
  <p:tag name="KSO_WM_UNIT_NOCLEAR" val="0"/>
  <p:tag name="KSO_WM_DIAGRAM_GROUP_CODE" val="l1-1"/>
  <p:tag name="KSO_WM_UNIT_TYPE" val="l_h_f"/>
  <p:tag name="KSO_WM_UNIT_INDEX" val="1_2_1"/>
  <p:tag name="KSO_WM_UNIT_PRESET_TEXT" val="单击此处输入你的项正文，文字是您思想的提炼，请尽量言简意赅的阐述观点，单击此处输入你的项正文，请尽量言简意赅的阐述观点。"/>
  <p:tag name="KSO_WM_UNIT_TEXT_FILL_FORE_SCHEMECOLOR_INDEX" val="1"/>
  <p:tag name="KSO_WM_UNIT_TEXT_FILL_TYPE" val="1"/>
  <p:tag name="KSO_WM_DIAGRAM_VERSION" val="3"/>
  <p:tag name="KSO_WM_DIAGRAM_COLOR_TRICK" val="1"/>
  <p:tag name="KSO_WM_DIAGRAM_COLOR_TEXT_CAN_REMOVE" val="n"/>
  <p:tag name="KSO_WM_DIAGRAM_MAX_ITEMCNT" val="3"/>
  <p:tag name="KSO_WM_DIAGRAM_MIN_ITEMCNT" val="1"/>
  <p:tag name="KSO_WM_DIAGRAM_VIRTUALLY_FRAME" val="{&quot;height&quot;:387.79998779296875,&quot;width&quot;:507.60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USESOURCEFORMAT_APPLY" val="1"/>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91_3*l_h_a*1_3_1"/>
  <p:tag name="KSO_WM_TEMPLATE_CATEGORY" val="diagram"/>
  <p:tag name="KSO_WM_TEMPLATE_INDEX" val="20234791"/>
  <p:tag name="KSO_WM_UNIT_LAYERLEVEL" val="1_1_1"/>
  <p:tag name="KSO_WM_TAG_VERSION" val="3.0"/>
  <p:tag name="KSO_WM_BEAUTIFY_FLAG" val="#wm#"/>
  <p:tag name="KSO_WM_UNIT_ISCONTENTSTITLE" val="0"/>
  <p:tag name="KSO_WM_UNIT_ISNUMDGMTITLE" val="0"/>
  <p:tag name="KSO_WM_UNIT_NOCLEAR" val="0"/>
  <p:tag name="KSO_WM_DIAGRAM_GROUP_CODE" val="l1-1"/>
  <p:tag name="KSO_WM_UNIT_TYPE" val="l_h_a"/>
  <p:tag name="KSO_WM_UNIT_INDEX" val="1_3_1"/>
  <p:tag name="KSO_WM_UNIT_PRESET_TEXT" val="单击此处添加项标题"/>
  <p:tag name="KSO_WM_UNIT_TEXT_FILL_FORE_SCHEMECOLOR_INDEX" val="1"/>
  <p:tag name="KSO_WM_UNIT_TEXT_FILL_TYPE" val="1"/>
  <p:tag name="KSO_WM_DIAGRAM_VERSION" val="3"/>
  <p:tag name="KSO_WM_DIAGRAM_COLOR_TRICK" val="1"/>
  <p:tag name="KSO_WM_DIAGRAM_COLOR_TEXT_CAN_REMOVE" val="n"/>
  <p:tag name="KSO_WM_DIAGRAM_MAX_ITEMCNT" val="3"/>
  <p:tag name="KSO_WM_DIAGRAM_MIN_ITEMCNT" val="1"/>
  <p:tag name="KSO_WM_DIAGRAM_VIRTUALLY_FRAME" val="{&quot;height&quot;:387.79998779296875,&quot;width&quot;:507.6000061035156}"/>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LINE_FORE_SCHEMECOLOR_INDEX" val="5"/>
  <p:tag name="KSO_WM_UNIT_USESOURCEFORMAT_APPLY" val="1"/>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91_3*l_h_i*1_3_1"/>
  <p:tag name="KSO_WM_TEMPLATE_CATEGORY" val="diagram"/>
  <p:tag name="KSO_WM_TEMPLATE_INDEX" val="20234791"/>
  <p:tag name="KSO_WM_UNIT_LAYERLEVEL" val="1_1_1"/>
  <p:tag name="KSO_WM_TAG_VERSION" val="3.0"/>
  <p:tag name="KSO_WM_BEAUTIFY_FLAG" val="#wm#"/>
  <p:tag name="KSO_WM_DIAGRAM_GROUP_CODE" val="l1-1"/>
  <p:tag name="KSO_WM_UNIT_TYPE" val="l_h_i"/>
  <p:tag name="KSO_WM_UNIT_INDEX" val="1_3_1"/>
  <p:tag name="KSO_WM_UNIT_FILL_TYPE" val="1"/>
  <p:tag name="KSO_WM_UNIT_FILL_FORE_SCHEMECOLOR_INDEX" val="5"/>
  <p:tag name="KSO_WM_UNIT_FILL_FORE_SCHEMECOLOR_INDEX_BRIGHTNESS" val="0"/>
  <p:tag name="KSO_WM_DIAGRAM_VERSION" val="3"/>
  <p:tag name="KSO_WM_DIAGRAM_COLOR_TRICK" val="1"/>
  <p:tag name="KSO_WM_DIAGRAM_COLOR_TEXT_CAN_REMOVE" val="n"/>
  <p:tag name="KSO_WM_DIAGRAM_MAX_ITEMCNT" val="3"/>
  <p:tag name="KSO_WM_DIAGRAM_MIN_ITEMCNT" val="1"/>
  <p:tag name="KSO_WM_DIAGRAM_VIRTUALLY_FRAME" val="{&quot;height&quot;:387.79998779296875,&quot;width&quot;:507.6000061035156}"/>
  <p:tag name="KSO_WM_DIAGRAM_COLOR_MATCH_VALUE" val="{&quot;shape&quot;:{&quot;fill&quot;:{&quot;solid&quot;:{&quot;brightness&quot;:0,&quot;colorType&quot;:1,&quot;foreColorIndex&quot;:5,&quot;transparency&quot;:0.349999994039535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01_2*a*1"/>
  <p:tag name="KSO_WM_TEMPLATE_CATEGORY" val="diagram"/>
  <p:tag name="KSO_WM_TEMPLATE_INDEX" val="20233201"/>
  <p:tag name="KSO_WM_UNIT_LAYERLEVEL" val="1"/>
  <p:tag name="KSO_WM_TAG_VERSION" val="3.0"/>
  <p:tag name="KSO_WM_BEAUTIFY_FLAG" val="#wm#"/>
  <p:tag name="KSO_WM_UNIT_ISCONTENTSTITLE" val="0"/>
  <p:tag name="KSO_WM_UNIT_ISNUMDGMTITLE" val="0"/>
  <p:tag name="KSO_WM_UNIT_NOCLEAR" val="0"/>
  <p:tag name="KSO_WM_UNIT_VALUE" val="29"/>
  <p:tag name="KSO_WM_DIAGRAM_GROUP_CODE" val="l1-1"/>
  <p:tag name="KSO_WM_UNIT_TYPE" val="a"/>
  <p:tag name="KSO_WM_UNIT_INDEX" val="1"/>
  <p:tag name="KSO_WM_UNIT_TEXT_TYPE" val="1"/>
  <p:tag name="KSO_WM_UNIT_PRESET_TEXT" val="单击此处添加标题"/>
  <p:tag name="KSO_WM_UNIT_USESOURCEFORMAT_APPLY" val="1"/>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91_3*l_h_i*1_3_2"/>
  <p:tag name="KSO_WM_TEMPLATE_CATEGORY" val="diagram"/>
  <p:tag name="KSO_WM_TEMPLATE_INDEX" val="20234791"/>
  <p:tag name="KSO_WM_UNIT_LAYERLEVEL" val="1_1_1"/>
  <p:tag name="KSO_WM_TAG_VERSION" val="3.0"/>
  <p:tag name="KSO_WM_BEAUTIFY_FLAG" val="#wm#"/>
  <p:tag name="KSO_WM_DIAGRAM_GROUP_CODE" val="l1-1"/>
  <p:tag name="KSO_WM_UNIT_TYPE" val="l_h_i"/>
  <p:tag name="KSO_WM_UNIT_INDEX" val="1_3_2"/>
  <p:tag name="KSO_WM_UNIT_FILL_TYPE" val="3"/>
  <p:tag name="KSO_WM_DIAGRAM_VERSION" val="3"/>
  <p:tag name="KSO_WM_DIAGRAM_COLOR_TRICK" val="1"/>
  <p:tag name="KSO_WM_DIAGRAM_COLOR_TEXT_CAN_REMOVE" val="n"/>
  <p:tag name="KSO_WM_DIAGRAM_MAX_ITEMCNT" val="3"/>
  <p:tag name="KSO_WM_DIAGRAM_MIN_ITEMCNT" val="1"/>
  <p:tag name="KSO_WM_DIAGRAM_VIRTUALLY_FRAME" val="{&quot;height&quot;:387.79998779296875,&quot;width&quot;:507.6000061035156}"/>
  <p:tag name="KSO_WM_DIAGRAM_COLOR_MATCH_VALUE" val="{&quot;shape&quot;:{&quot;fill&quot;:{&quot;gradient&quot;:[{&quot;brightness&quot;:0,&quot;colorType&quot;:1,&quot;foreColorIndex&quot;:5,&quot;pos&quot;:0.8600000143051147,&quot;transparency&quot;:1},{&quot;brightness&quot;:0,&quot;colorType&quot;:1,&quot;foreColorIndex&quot;:5,&quot;pos&quot;:0,&quot;transparency&quot;:0.2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91_3*l_h_f*1_3_1"/>
  <p:tag name="KSO_WM_TEMPLATE_CATEGORY" val="diagram"/>
  <p:tag name="KSO_WM_TEMPLATE_INDEX" val="20234791"/>
  <p:tag name="KSO_WM_UNIT_LAYERLEVEL" val="1_1_1"/>
  <p:tag name="KSO_WM_TAG_VERSION" val="3.0"/>
  <p:tag name="KSO_WM_BEAUTIFY_FLAG" val="#wm#"/>
  <p:tag name="KSO_WM_UNIT_SUBTYPE" val="a"/>
  <p:tag name="KSO_WM_UNIT_NOCLEAR" val="0"/>
  <p:tag name="KSO_WM_DIAGRAM_GROUP_CODE" val="l1-1"/>
  <p:tag name="KSO_WM_UNIT_TYPE" val="l_h_f"/>
  <p:tag name="KSO_WM_UNIT_INDEX" val="1_3_1"/>
  <p:tag name="KSO_WM_UNIT_PRESET_TEXT" val="单击此处输入你的项正文，文字是您思想的提炼，请尽量言简意赅的阐述观点，单击此处输入你的项正文，请尽量言简意赅的阐述观点。"/>
  <p:tag name="KSO_WM_UNIT_TEXT_FILL_FORE_SCHEMECOLOR_INDEX" val="1"/>
  <p:tag name="KSO_WM_UNIT_TEXT_FILL_TYPE" val="1"/>
  <p:tag name="KSO_WM_DIAGRAM_VERSION" val="3"/>
  <p:tag name="KSO_WM_DIAGRAM_COLOR_TRICK" val="1"/>
  <p:tag name="KSO_WM_DIAGRAM_COLOR_TEXT_CAN_REMOVE" val="n"/>
  <p:tag name="KSO_WM_DIAGRAM_MAX_ITEMCNT" val="3"/>
  <p:tag name="KSO_WM_DIAGRAM_MIN_ITEMCNT" val="1"/>
  <p:tag name="KSO_WM_DIAGRAM_VIRTUALLY_FRAME" val="{&quot;height&quot;:387.79998779296875,&quot;width&quot;:507.60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USESOURCEFORMAT_APPLY" val="1"/>
</p:tagLst>
</file>

<file path=ppt/tags/tag72.xml><?xml version="1.0" encoding="utf-8"?>
<p:tagLst xmlns:p="http://schemas.openxmlformats.org/presentationml/2006/main">
  <p:tag name="KSO_WM_SLIDE_ID" val="custom20234792_1"/>
  <p:tag name="KSO_WM_TEMPLATE_SUBCATEGORY" val="0"/>
  <p:tag name="KSO_WM_TEMPLATE_MASTER_TYPE" val="0"/>
  <p:tag name="KSO_WM_TEMPLATE_COLOR_TYPE" val="0"/>
  <p:tag name="KSO_WM_SLIDE_TYPE" val="text"/>
  <p:tag name="KSO_WM_SLIDE_SUBTYPE" val="picTxt"/>
  <p:tag name="KSO_WM_SLIDE_ITEM_CNT" val="2"/>
  <p:tag name="KSO_WM_SLIDE_INDEX" val="1"/>
  <p:tag name="KSO_WM_SLIDE_SIZE" val="506*384.45"/>
  <p:tag name="KSO_WM_SLIDE_POSITION" val="56.25*112.2"/>
  <p:tag name="KSO_WM_DIAGRAM_GROUP_CODE" val="l1-1"/>
  <p:tag name="KSO_WM_SLIDE_DIAGTYPE" val="l"/>
  <p:tag name="KSO_WM_TAG_VERSION" val="3.0"/>
  <p:tag name="KSO_WM_BEAUTIFY_FLAG" val="#wm#"/>
  <p:tag name="KSO_WM_TEMPLATE_CATEGORY" val="custom"/>
  <p:tag name="KSO_WM_TEMPLATE_INDEX" val="20234792"/>
  <p:tag name="KSO_WM_SLIDE_LAYOUT" val="a_d_l"/>
  <p:tag name="KSO_WM_SLIDE_LAYOUT_CNT" val="1_1_1"/>
  <p:tag name="KSO_WM_SPECIAL_SOURCE" val="bdnull"/>
</p:tagLst>
</file>

<file path=ppt/tags/tag73.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5012_1*a*1"/>
  <p:tag name="KSO_WM_TEMPLATE_CATEGORY" val="custom"/>
  <p:tag name="KSO_WM_TEMPLATE_INDEX" val="20235012"/>
  <p:tag name="KSO_WM_UNIT_LAYERLEVEL" val="1"/>
  <p:tag name="KSO_WM_TAG_VERSION" val="3.0"/>
  <p:tag name="KSO_WM_BEAUTIFY_FLAG" val="#wm#"/>
  <p:tag name="KSO_WM_DIAGRAM_GROUP_CODE" val="l1-1"/>
  <p:tag name="KSO_WM_UNIT_PRESET_TEXT" val="单击此处添加标题"/>
  <p:tag name="KSO_WM_UNIT_TEXT_TYPE" val="1"/>
  <p:tag name="KSO_WM_UNIT_USESOURCEFORMAT_APPLY" val="1"/>
</p:tagLst>
</file>

<file path=ppt/tags/tag74.xml><?xml version="1.0" encoding="utf-8"?>
<p:tagLst xmlns:p="http://schemas.openxmlformats.org/presentationml/2006/main">
  <p:tag name="KSO_WM_UNIT_VALUE" val="427*463"/>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5012_1*d*1"/>
  <p:tag name="KSO_WM_TEMPLATE_CATEGORY" val="custom"/>
  <p:tag name="KSO_WM_TEMPLATE_INDEX" val="20235012"/>
  <p:tag name="KSO_WM_UNIT_LAYERLEVEL" val="1"/>
  <p:tag name="KSO_WM_TAG_VERSION" val="3.0"/>
  <p:tag name="KSO_WM_BEAUTIFY_FLAG" val="#wm#"/>
  <p:tag name="KSO_WM_UNIT_PICTURE_SUBTYPE" val="b"/>
  <p:tag name="KSO_WM_UNIT_FILL_FORE_SCHEMECOLOR_INDEX" val="5"/>
  <p:tag name="KSO_WM_UNIT_FILL_TYPE" val="1"/>
  <p:tag name="KSO_WM_UNIT_LINE_FORE_SCHEMECOLOR_INDEX" val="5"/>
  <p:tag name="KSO_WM_UNIT_LINE_FILL_TYPE" val="2"/>
  <p:tag name="KSO_WM_UNIT_USESOURCEFORMAT_APPLY" val="1"/>
</p:tagLst>
</file>

<file path=ppt/tags/tag75.xml><?xml version="1.0" encoding="utf-8"?>
<p:tagLst xmlns:p="http://schemas.openxmlformats.org/presentationml/2006/main">
  <p:tag name="KSO_WM_UNIT_VALUE" val="530*572"/>
  <p:tag name="KSO_WM_UNIT_HIGHLIGHT" val="0"/>
  <p:tag name="KSO_WM_UNIT_COMPATIBLE" val="0"/>
  <p:tag name="KSO_WM_UNIT_DIAGRAM_ISNUMVISUAL" val="0"/>
  <p:tag name="KSO_WM_UNIT_DIAGRAM_ISREFERUNIT" val="0"/>
  <p:tag name="KSO_WM_DIAGRAM_GROUP_CODE" val="l1-1"/>
  <p:tag name="KSO_WM_UNIT_TYPE" val="d"/>
  <p:tag name="KSO_WM_UNIT_INDEX" val="2"/>
  <p:tag name="KSO_WM_UNIT_ID" val="custom20235012_1*d*2"/>
  <p:tag name="KSO_WM_TEMPLATE_CATEGORY" val="custom"/>
  <p:tag name="KSO_WM_TEMPLATE_INDEX" val="20235012"/>
  <p:tag name="KSO_WM_UNIT_LAYERLEVEL" val="1"/>
  <p:tag name="KSO_WM_TAG_VERSION" val="3.0"/>
  <p:tag name="KSO_WM_BEAUTIFY_FLAG" val="#wm#"/>
  <p:tag name="KSO_WM_UNIT_PICTURE_SUBTYPE" val="b"/>
  <p:tag name="KSO_WM_UNIT_FILL_FORE_SCHEMECOLOR_INDEX" val="5"/>
  <p:tag name="KSO_WM_UNIT_FILL_TYPE" val="1"/>
  <p:tag name="KSO_WM_UNIT_LINE_FORE_SCHEMECOLOR_INDEX" val="5"/>
  <p:tag name="KSO_WM_UNIT_LINE_FILL_TYPE" val="2"/>
  <p:tag name="KSO_WM_UNIT_USESOURCEFORMAT_APPLY" val="1"/>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5012_1*i*1"/>
  <p:tag name="KSO_WM_TEMPLATE_CATEGORY" val="custom"/>
  <p:tag name="KSO_WM_TEMPLATE_INDEX" val="20235012"/>
  <p:tag name="KSO_WM_UNIT_LAYERLEVEL" val="1"/>
  <p:tag name="KSO_WM_TAG_VERSION" val="3.0"/>
  <p:tag name="KSO_WM_BEAUTIFY_FLAG" val="#wm#"/>
  <p:tag name="KSO_WM_UNIT_FILL_FORE_SCHEMECOLOR_INDEX" val="5"/>
  <p:tag name="KSO_WM_UNIT_SHADOW_SCHEMECOLOR_INDEX" val="5"/>
  <p:tag name="KSO_WM_UNIT_USESOURCEFORMAT_APPLY" val="1"/>
</p:tagLst>
</file>

<file path=ppt/tags/tag77.xml><?xml version="1.0" encoding="utf-8"?>
<p:tagLst xmlns:p="http://schemas.openxmlformats.org/presentationml/2006/main">
  <p:tag name="KSO_WM_UNIT_VALUE" val="862*937"/>
  <p:tag name="KSO_WM_UNIT_HIGHLIGHT" val="0"/>
  <p:tag name="KSO_WM_UNIT_COMPATIBLE" val="0"/>
  <p:tag name="KSO_WM_UNIT_DIAGRAM_ISNUMVISUAL" val="0"/>
  <p:tag name="KSO_WM_UNIT_DIAGRAM_ISREFERUNIT" val="0"/>
  <p:tag name="KSO_WM_DIAGRAM_GROUP_CODE" val="l1-1"/>
  <p:tag name="KSO_WM_UNIT_TYPE" val="d"/>
  <p:tag name="KSO_WM_UNIT_INDEX" val="3"/>
  <p:tag name="KSO_WM_UNIT_ID" val="custom20235012_1*d*3"/>
  <p:tag name="KSO_WM_TEMPLATE_CATEGORY" val="custom"/>
  <p:tag name="KSO_WM_TEMPLATE_INDEX" val="20235012"/>
  <p:tag name="KSO_WM_UNIT_LAYERLEVEL" val="1"/>
  <p:tag name="KSO_WM_TAG_VERSION" val="3.0"/>
  <p:tag name="KSO_WM_BEAUTIFY_FLAG" val="#wm#"/>
  <p:tag name="KSO_WM_UNIT_PICTURE_SUBTYPE" val="b"/>
  <p:tag name="KSO_WM_UNIT_FILL_FORE_SCHEMECOLOR_INDEX" val="5"/>
  <p:tag name="KSO_WM_UNIT_FILL_TYPE" val="1"/>
  <p:tag name="KSO_WM_UNIT_LINE_FORE_SCHEMECOLOR_INDEX" val="5"/>
  <p:tag name="KSO_WM_UNIT_LINE_FILL_TYPE" val="2"/>
  <p:tag name="KSO_WM_UNIT_USESOURCEFORMAT_APPLY" val="1"/>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5012_1*i*2"/>
  <p:tag name="KSO_WM_TEMPLATE_CATEGORY" val="custom"/>
  <p:tag name="KSO_WM_TEMPLATE_INDEX" val="20235012"/>
  <p:tag name="KSO_WM_UNIT_LAYERLEVEL" val="1"/>
  <p:tag name="KSO_WM_TAG_VERSION" val="3.0"/>
  <p:tag name="KSO_WM_BEAUTIFY_FLAG" val="#wm#"/>
  <p:tag name="KSO_WM_UNIT_FILL_FORE_SCHEMECOLOR_INDEX" val="5"/>
  <p:tag name="KSO_WM_UNIT_SHADOW_SCHEMECOLOR_INDEX" val="5"/>
  <p:tag name="KSO_WM_UNIT_USESOURCEFORMAT_APPLY" val="1"/>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35012_1*i*3"/>
  <p:tag name="KSO_WM_TEMPLATE_CATEGORY" val="custom"/>
  <p:tag name="KSO_WM_TEMPLATE_INDEX" val="20235012"/>
  <p:tag name="KSO_WM_UNIT_LAYERLEVEL" val="1"/>
  <p:tag name="KSO_WM_TAG_VERSION" val="3.0"/>
  <p:tag name="KSO_WM_BEAUTIFY_FLAG" val="#wm#"/>
  <p:tag name="KSO_WM_UNIT_FILL_FORE_SCHEMECOLOR_INDEX" val="5"/>
  <p:tag name="KSO_WM_UNIT_SHADOW_SCHEMECOLOR_INDEX" val="5"/>
  <p:tag name="KSO_WM_UNIT_USESOURCEFORMAT_APPLY" val="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01_2*l_i*1_1"/>
  <p:tag name="KSO_WM_TEMPLATE_CATEGORY" val="diagram"/>
  <p:tag name="KSO_WM_TEMPLATE_INDEX" val="20233201"/>
  <p:tag name="KSO_WM_UNIT_LAYERLEVEL" val="1_1"/>
  <p:tag name="KSO_WM_TAG_VERSION" val="3.0"/>
  <p:tag name="KSO_WM_DIAGRAM_GROUP_CODE" val="l1-1"/>
  <p:tag name="KSO_WM_UNIT_TYPE" val="l_i"/>
  <p:tag name="KSO_WM_UNIT_INDEX" val="1_1"/>
  <p:tag name="KSO_WM_DIAGRAM_VERSION" val="3"/>
  <p:tag name="KSO_WM_DIAGRAM_COLOR_TRICK" val="1"/>
  <p:tag name="KSO_WM_DIAGRAM_COLOR_TEXT_CAN_REMOVE" val="n"/>
  <p:tag name="KSO_WM_DIAGRAM_MAX_ITEMCNT" val="4"/>
  <p:tag name="KSO_WM_DIAGRAM_MIN_ITEMCNT" val="2"/>
  <p:tag name="KSO_WM_DIAGRAM_VIRTUALLY_FRAME" val="{&quot;height&quot;:402.11456298828125,&quot;width&quot;:961.0486450195312}"/>
  <p:tag name="KSO_WM_DIAGRAM_COLOR_MATCH_VALUE" val="{&quot;shape&quot;:{&quot;fill&quot;:{&quot;gradient&quot;:[{&quot;brightness&quot;:0,&quot;colorType&quot;:1,&quot;foreColorIndex&quot;:5,&quot;pos&quot;:0,&quot;transparency&quot;:0},{&quot;brightness&quot;:0,&quot;colorType&quot;:1,&quot;foreColorIndex&quot;:5,&quot;pos&quot;:1,&quot;transparency&quot;:0.20000000298023224}],&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2"/>
  <p:tag name="KSO_WM_UNIT_TEXT_FILL_TYPE" val="1"/>
  <p:tag name="KSO_WM_UNIT_USESOURCEFORMAT_APPLY" val="1"/>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4"/>
  <p:tag name="KSO_WM_UNIT_ID" val="custom20235012_1*i*4"/>
  <p:tag name="KSO_WM_TEMPLATE_CATEGORY" val="custom"/>
  <p:tag name="KSO_WM_TEMPLATE_INDEX" val="20235012"/>
  <p:tag name="KSO_WM_UNIT_LAYERLEVEL" val="1"/>
  <p:tag name="KSO_WM_TAG_VERSION" val="3.0"/>
  <p:tag name="KSO_WM_BEAUTIFY_FLAG" val="#wm#"/>
  <p:tag name="KSO_WM_UNIT_USESOURCEFORMAT_APPLY" val="1"/>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5"/>
  <p:tag name="KSO_WM_UNIT_ID" val="custom20235012_1*i*5"/>
  <p:tag name="KSO_WM_TEMPLATE_CATEGORY" val="custom"/>
  <p:tag name="KSO_WM_TEMPLATE_INDEX" val="20235012"/>
  <p:tag name="KSO_WM_UNIT_LAYERLEVEL" val="1"/>
  <p:tag name="KSO_WM_TAG_VERSION" val="3.0"/>
  <p:tag name="KSO_WM_BEAUTIFY_FLAG" val="#wm#"/>
  <p:tag name="KSO_WM_UNIT_USESOURCEFORMAT_APPLY" val="1"/>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6"/>
  <p:tag name="KSO_WM_UNIT_ID" val="custom20235012_1*i*6"/>
  <p:tag name="KSO_WM_TEMPLATE_CATEGORY" val="custom"/>
  <p:tag name="KSO_WM_TEMPLATE_INDEX" val="20235012"/>
  <p:tag name="KSO_WM_UNIT_LAYERLEVEL" val="1"/>
  <p:tag name="KSO_WM_TAG_VERSION" val="3.0"/>
  <p:tag name="KSO_WM_BEAUTIFY_FLAG" val="#wm#"/>
  <p:tag name="KSO_WM_UNIT_USESOURCEFORMAT_APPLY" val="1"/>
</p:tagLst>
</file>

<file path=ppt/tags/tag83.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3658_3*l_h_f*1_1_1"/>
  <p:tag name="KSO_WM_TEMPLATE_CATEGORY" val="diagram"/>
  <p:tag name="KSO_WM_TEMPLATE_INDEX" val="20233658"/>
  <p:tag name="KSO_WM_UNIT_LAYERLEVEL" val="1_1_1"/>
  <p:tag name="KSO_WM_TAG_VERSION" val="3.0"/>
  <p:tag name="KSO_WM_UNIT_VALUE" val="87"/>
  <p:tag name="KSO_WM_DIAGRAM_MAX_ITEMCNT" val="3"/>
  <p:tag name="KSO_WM_DIAGRAM_MIN_ITEMCNT" val="1"/>
  <p:tag name="KSO_WM_DIAGRAM_VIRTUALLY_FRAME" val="{&quot;height&quot;:356.11614990234375,&quot;width&quot;:395.60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1"/>
  <p:tag name="KSO_WM_UNIT_TEXT_FILL_TYPE" val="1"/>
  <p:tag name="KSO_WM_UNIT_PRESET_TEXT" val="单击添加文本具体内容，简明地阐述您观点根据需要可酌情增减文字，以便观者准确理解您传达的思想。单击添加文本具体内容，简明扼要地阐述您观点根据需要酌情增减文字，以便观者准确理解。"/>
  <p:tag name="KSO_WM_UNIT_TEXT_TYPE" val="1"/>
  <p:tag name="KSO_WM_UNIT_USESOURCEFORMAT_APPLY" val="1"/>
</p:tagLst>
</file>

<file path=ppt/tags/tag84.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3658_3*l_h_a*1_1_1"/>
  <p:tag name="KSO_WM_TEMPLATE_CATEGORY" val="diagram"/>
  <p:tag name="KSO_WM_TEMPLATE_INDEX" val="20233658"/>
  <p:tag name="KSO_WM_UNIT_LAYERLEVEL" val="1_1_1"/>
  <p:tag name="KSO_WM_TAG_VERSION" val="3.0"/>
  <p:tag name="KSO_WM_DIAGRAM_MAX_ITEMCNT" val="3"/>
  <p:tag name="KSO_WM_DIAGRAM_MIN_ITEMCNT" val="1"/>
  <p:tag name="KSO_WM_DIAGRAM_VIRTUALLY_FRAME" val="{&quot;height&quot;:356.11614990234375,&quot;width&quot;:395.60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1"/>
  <p:tag name="KSO_WM_BEAUTIFY_FLAG" val="#wm#"/>
  <p:tag name="KSO_WM_UNIT_TEXT_FILL_FORE_SCHEMECOLOR_INDEX" val="1"/>
  <p:tag name="KSO_WM_UNIT_TEXT_FILL_TYPE" val="1"/>
  <p:tag name="KSO_WM_UNIT_PRESET_TEXT" val="此处添加项标题"/>
  <p:tag name="KSO_WM_UNIT_TEXT_TYPE" val="1"/>
  <p:tag name="KSO_WM_UNIT_USESOURCEFORMAT_APPLY" val="1"/>
</p:tagLst>
</file>

<file path=ppt/tags/tag85.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3658_3*l_h_i*1_1_1"/>
  <p:tag name="KSO_WM_TEMPLATE_CATEGORY" val="diagram"/>
  <p:tag name="KSO_WM_TEMPLATE_INDEX" val="20233658"/>
  <p:tag name="KSO_WM_UNIT_LAYERLEVEL" val="1_1_1"/>
  <p:tag name="KSO_WM_TAG_VERSION" val="3.0"/>
  <p:tag name="KSO_WM_DIAGRAM_MAX_ITEMCNT" val="3"/>
  <p:tag name="KSO_WM_DIAGRAM_MIN_ITEMCNT" val="1"/>
  <p:tag name="KSO_WM_DIAGRAM_VIRTUALLY_FRAME" val="{&quot;height&quot;:356.11614990234375,&quot;width&quot;:395.600006103515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UNIT_USESOURCEFORMAT_APPLY" val="1"/>
</p:tagLst>
</file>

<file path=ppt/tags/tag86.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3658_3*l_h_f*1_2_1"/>
  <p:tag name="KSO_WM_TEMPLATE_CATEGORY" val="diagram"/>
  <p:tag name="KSO_WM_TEMPLATE_INDEX" val="20233658"/>
  <p:tag name="KSO_WM_UNIT_LAYERLEVEL" val="1_1_1"/>
  <p:tag name="KSO_WM_TAG_VERSION" val="3.0"/>
  <p:tag name="KSO_WM_DIAGRAM_MAX_ITEMCNT" val="3"/>
  <p:tag name="KSO_WM_DIAGRAM_MIN_ITEMCNT" val="1"/>
  <p:tag name="KSO_WM_DIAGRAM_VIRTUALLY_FRAME" val="{&quot;height&quot;:356.11614990234375,&quot;width&quot;:395.60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87"/>
  <p:tag name="KSO_WM_BEAUTIFY_FLAG" val="#wm#"/>
  <p:tag name="KSO_WM_UNIT_TEXT_FILL_FORE_SCHEMECOLOR_INDEX" val="1"/>
  <p:tag name="KSO_WM_UNIT_TEXT_FILL_TYPE" val="1"/>
  <p:tag name="KSO_WM_UNIT_PRESET_TEXT" val="单击添加文本具体内容，简明地阐述您观点根据需要可酌情增减文字，以便观者准确理解您传达的思想。单击添加文本具体内容，简明扼要地阐述您观点根据需要酌情增减文字，以便观者准确理解。"/>
  <p:tag name="KSO_WM_UNIT_TEXT_TYPE" val="1"/>
  <p:tag name="KSO_WM_UNIT_USESOURCEFORMAT_APPLY" val="1"/>
</p:tagLst>
</file>

<file path=ppt/tags/tag87.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3658_3*l_h_a*1_2_1"/>
  <p:tag name="KSO_WM_TEMPLATE_CATEGORY" val="diagram"/>
  <p:tag name="KSO_WM_TEMPLATE_INDEX" val="20233658"/>
  <p:tag name="KSO_WM_UNIT_LAYERLEVEL" val="1_1_1"/>
  <p:tag name="KSO_WM_TAG_VERSION" val="3.0"/>
  <p:tag name="KSO_WM_UNIT_VALUE" val="21"/>
  <p:tag name="KSO_WM_DIAGRAM_MAX_ITEMCNT" val="3"/>
  <p:tag name="KSO_WM_DIAGRAM_MIN_ITEMCNT" val="1"/>
  <p:tag name="KSO_WM_DIAGRAM_VIRTUALLY_FRAME" val="{&quot;height&quot;:356.11614990234375,&quot;width&quot;:395.60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1"/>
  <p:tag name="KSO_WM_UNIT_TEXT_FILL_TYPE" val="1"/>
  <p:tag name="KSO_WM_UNIT_PRESET_TEXT" val="此处添加项标题"/>
  <p:tag name="KSO_WM_UNIT_TEXT_TYPE" val="1"/>
  <p:tag name="KSO_WM_UNIT_USESOURCEFORMAT_APPLY" val="1"/>
</p:tagLst>
</file>

<file path=ppt/tags/tag88.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3658_3*l_h_i*1_2_1"/>
  <p:tag name="KSO_WM_TEMPLATE_CATEGORY" val="diagram"/>
  <p:tag name="KSO_WM_TEMPLATE_INDEX" val="20233658"/>
  <p:tag name="KSO_WM_UNIT_LAYERLEVEL" val="1_1_1"/>
  <p:tag name="KSO_WM_TAG_VERSION" val="3.0"/>
  <p:tag name="KSO_WM_DIAGRAM_MAX_ITEMCNT" val="3"/>
  <p:tag name="KSO_WM_DIAGRAM_MIN_ITEMCNT" val="1"/>
  <p:tag name="KSO_WM_DIAGRAM_VIRTUALLY_FRAME" val="{&quot;height&quot;:356.11614990234375,&quot;width&quot;:395.600006103515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UNIT_USESOURCEFORMAT_APPLY" val="1"/>
</p:tagLst>
</file>

<file path=ppt/tags/tag89.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3658_3*l_h_f*1_3_1"/>
  <p:tag name="KSO_WM_TEMPLATE_CATEGORY" val="diagram"/>
  <p:tag name="KSO_WM_TEMPLATE_INDEX" val="20233658"/>
  <p:tag name="KSO_WM_UNIT_LAYERLEVEL" val="1_1_1"/>
  <p:tag name="KSO_WM_TAG_VERSION" val="3.0"/>
  <p:tag name="KSO_WM_DIAGRAM_MAX_ITEMCNT" val="3"/>
  <p:tag name="KSO_WM_DIAGRAM_MIN_ITEMCNT" val="1"/>
  <p:tag name="KSO_WM_DIAGRAM_VIRTUALLY_FRAME" val="{&quot;height&quot;:356.11614990234375,&quot;width&quot;:395.60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87"/>
  <p:tag name="KSO_WM_BEAUTIFY_FLAG" val="#wm#"/>
  <p:tag name="KSO_WM_UNIT_TEXT_FILL_FORE_SCHEMECOLOR_INDEX" val="1"/>
  <p:tag name="KSO_WM_UNIT_TEXT_FILL_TYPE" val="1"/>
  <p:tag name="KSO_WM_UNIT_PRESET_TEXT" val="单击添加文本具体内容，简明地阐述您观点根据需要可酌情增减文字，以便观者准确理解您传达的思想。单击添加文本具体内容，简明扼要地阐述您观点根据需要酌情增减文字，以便观者准确理解。"/>
  <p:tag name="KSO_WM_UNIT_TEXT_TYPE" val="1"/>
  <p:tag name="KSO_WM_UNIT_USESOURCEFORMAT_APPLY" val="1"/>
</p:tagLst>
</file>

<file path=ppt/tags/tag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3201_2*l_h_f*1_3_1"/>
  <p:tag name="KSO_WM_TEMPLATE_CATEGORY" val="diagram"/>
  <p:tag name="KSO_WM_TEMPLATE_INDEX" val="20233201"/>
  <p:tag name="KSO_WM_UNIT_LAYERLEVEL" val="1_1_1"/>
  <p:tag name="KSO_WM_TAG_VERSION" val="3.0"/>
  <p:tag name="KSO_WM_UNIT_TEXT_FILL_FORE_SCHEMECOLOR_INDEX_BRIGHTNESS" val="0.25"/>
  <p:tag name="KSO_WM_UNIT_TEXT_FILL_TYPE" val="1"/>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402.11456298828125,&quot;width&quot;:961.0486450195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你的文本内容，简明扼要地阐述您的观点。根据需要可酌情增减文字，以便观者准确地理解您传达的正文内容思想。单击此处添加你的文本具体内容，简明扼要地阐述您的观点。根据需要可酌情增减文字，以便观者准确地理解您传达的正文。"/>
  <p:tag name="KSO_WM_UNIT_USESOURCEFORMAT_APPLY" val="1"/>
</p:tagLst>
</file>

<file path=ppt/tags/tag90.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3658_3*l_h_a*1_3_1"/>
  <p:tag name="KSO_WM_TEMPLATE_CATEGORY" val="diagram"/>
  <p:tag name="KSO_WM_TEMPLATE_INDEX" val="20233658"/>
  <p:tag name="KSO_WM_UNIT_LAYERLEVEL" val="1_1_1"/>
  <p:tag name="KSO_WM_TAG_VERSION" val="3.0"/>
  <p:tag name="KSO_WM_UNIT_VALUE" val="21"/>
  <p:tag name="KSO_WM_DIAGRAM_MAX_ITEMCNT" val="3"/>
  <p:tag name="KSO_WM_DIAGRAM_MIN_ITEMCNT" val="1"/>
  <p:tag name="KSO_WM_DIAGRAM_VIRTUALLY_FRAME" val="{&quot;height&quot;:356.11614990234375,&quot;width&quot;:395.60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1"/>
  <p:tag name="KSO_WM_UNIT_TEXT_FILL_TYPE" val="1"/>
  <p:tag name="KSO_WM_UNIT_PRESET_TEXT" val="此处添加项标题"/>
  <p:tag name="KSO_WM_UNIT_TEXT_TYPE" val="1"/>
  <p:tag name="KSO_WM_UNIT_USESOURCEFORMAT_APPLY" val="1"/>
</p:tagLst>
</file>

<file path=ppt/tags/tag91.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33658_3*l_h_i*1_3_1"/>
  <p:tag name="KSO_WM_TEMPLATE_CATEGORY" val="diagram"/>
  <p:tag name="KSO_WM_TEMPLATE_INDEX" val="20233658"/>
  <p:tag name="KSO_WM_UNIT_LAYERLEVEL" val="1_1_1"/>
  <p:tag name="KSO_WM_TAG_VERSION" val="3.0"/>
  <p:tag name="KSO_WM_DIAGRAM_MAX_ITEMCNT" val="3"/>
  <p:tag name="KSO_WM_DIAGRAM_MIN_ITEMCNT" val="1"/>
  <p:tag name="KSO_WM_DIAGRAM_VIRTUALLY_FRAME" val="{&quot;height&quot;:356.11614990234375,&quot;width&quot;:395.600006103515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UNIT_USESOURCEFORMAT_APPLY" val="1"/>
</p:tagLst>
</file>

<file path=ppt/tags/tag92.xml><?xml version="1.0" encoding="utf-8"?>
<p:tagLst xmlns:p="http://schemas.openxmlformats.org/presentationml/2006/main">
  <p:tag name="KSO_WM_SLIDE_ID" val="custom20235012_1"/>
  <p:tag name="KSO_WM_TEMPLATE_SUBCATEGORY" val="0"/>
  <p:tag name="KSO_WM_TEMPLATE_MASTER_TYPE" val="0"/>
  <p:tag name="KSO_WM_TEMPLATE_COLOR_TYPE" val="0"/>
  <p:tag name="KSO_WM_SLIDE_ITEM_CNT" val="3"/>
  <p:tag name="KSO_WM_SLIDE_INDEX" val="1"/>
  <p:tag name="KSO_WM_TAG_VERSION" val="3.0"/>
  <p:tag name="KSO_WM_BEAUTIFY_FLAG" val="#wm#"/>
  <p:tag name="KSO_WM_TEMPLATE_CATEGORY" val="custom"/>
  <p:tag name="KSO_WM_TEMPLATE_INDEX" val="20235012"/>
  <p:tag name="KSO_WM_SLIDE_TYPE" val="text"/>
  <p:tag name="KSO_WM_SLIDE_SUBTYPE" val="picTxt"/>
  <p:tag name="KSO_WM_SLIDE_SIZE" val="381.641*348.251"/>
  <p:tag name="KSO_WM_SLIDE_POSITION" val="515.235*142.383"/>
  <p:tag name="KSO_WM_SLIDE_LAYOUT" val="a_d_l"/>
  <p:tag name="KSO_WM_SLIDE_LAYOUT_CNT" val="1_3_1"/>
  <p:tag name="KSO_WM_SPECIAL_SOURCE" val="bdnull"/>
  <p:tag name="KSO_WM_DIAGRAM_GROUP_CODE" val="l1-1"/>
  <p:tag name="KSO_WM_SLIDE_DIAGTYPE" val="l"/>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686_1*a*1"/>
  <p:tag name="KSO_WM_TEMPLATE_CATEGORY" val="diagram"/>
  <p:tag name="KSO_WM_TEMPLATE_INDEX" val="20231686"/>
  <p:tag name="KSO_WM_UNIT_LAYERLEVEL" val="1"/>
  <p:tag name="KSO_WM_TAG_VERSION" val="3.0"/>
  <p:tag name="KSO_WM_BEAUTIFY_FLAG" val="#wm#"/>
  <p:tag name="KSO_WM_UNIT_ISCONTENTSTITLE" val="0"/>
  <p:tag name="KSO_WM_UNIT_ISNUMDGMTITLE" val="0"/>
  <p:tag name="KSO_WM_UNIT_NOCLEAR" val="0"/>
  <p:tag name="KSO_WM_UNIT_VALUE" val="30"/>
  <p:tag name="KSO_WM_DIAGRAM_GROUP_CODE" val="l1-1"/>
  <p:tag name="KSO_WM_UNIT_TYPE" val="a"/>
  <p:tag name="KSO_WM_UNIT_INDEX" val="1"/>
  <p:tag name="KSO_WM_UNIT_PRESET_TEXT" val="单击此处添加标题"/>
  <p:tag name="KSO_WM_UNIT_TEXT_TYPE" val="1"/>
  <p:tag name="KSO_WM_UNIT_TEXT_FILL_FORE_SCHEMECOLOR_INDEX" val="13"/>
  <p:tag name="KSO_WM_UNIT_TEXT_FILL_TYPE" val="1"/>
  <p:tag name="KSO_WM_UNIT_USESOURCEFORMAT_APPLY" val="1"/>
</p:tagLst>
</file>

<file path=ppt/tags/tag9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686_1*l_h_i*1_1_2"/>
  <p:tag name="KSO_WM_TEMPLATE_CATEGORY" val="diagram"/>
  <p:tag name="KSO_WM_TEMPLATE_INDEX" val="20231686"/>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1_2"/>
  <p:tag name="KSO_WM_DIAGRAM_MAX_ITEMCNT" val="6"/>
  <p:tag name="KSO_WM_DIAGRAM_MIN_ITEMCNT" val="3"/>
  <p:tag name="KSO_WM_DIAGRAM_VIRTUALLY_FRAME" val="{&quot;height&quot;:366.7997741699219,&quot;width&quot;:801.1862182617188}"/>
  <p:tag name="KSO_WM_DIAGRAM_COLOR_MATCH_VALUE" val="{&quot;shape&quot;:{&quot;fill&quot;:{&quot;solid&quot;:{&quot;brightness&quot;:0.6000000238418579,&quot;colorType&quot;:1,&quot;foreColorIndex&quot;:13,&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 name="KSO_WM_UNIT_TEXT_FILL_FORE_SCHEMECOLOR_INDEX" val="2"/>
  <p:tag name="KSO_WM_UNIT_TEXT_FILL_TYPE" val="1"/>
  <p:tag name="KSO_WM_UNIT_USESOURCEFORMAT_APPLY" val="1"/>
</p:tagLst>
</file>

<file path=ppt/tags/tag9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686_1*l_h_a*1_1_1"/>
  <p:tag name="KSO_WM_TEMPLATE_CATEGORY" val="diagram"/>
  <p:tag name="KSO_WM_TEMPLATE_INDEX" val="202316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6"/>
  <p:tag name="KSO_WM_DIAGRAM_MIN_ITEMCNT" val="3"/>
  <p:tag name="KSO_WM_DIAGRAM_VIRTUALLY_FRAME" val="{&quot;height&quot;:366.7997741699219,&quot;width&quot;:801.186218261718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1"/>
  <p:tag name="KSO_WM_UNIT_FILL_FORE_SCHEMECOLOR_INDEX" val="5"/>
  <p:tag name="KSO_WM_UNIT_FILL_FORE_SCHEMECOLOR_INDEX_BRIGHTNESS" val="0"/>
  <p:tag name="KSO_WM_UNIT_TEXT_FILL_FORE_SCHEMECOLOR_INDEX" val="1"/>
  <p:tag name="KSO_WM_UNIT_TEXT_FILL_TYPE" val="1"/>
  <p:tag name="KSO_WM_UNIT_TEXT_TYPE" val="1"/>
  <p:tag name="KSO_WM_UNIT_USESOURCEFORMAT_APPLY" val="1"/>
</p:tagLst>
</file>

<file path=ppt/tags/tag9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686_1*l_h_f*1_1_1"/>
  <p:tag name="KSO_WM_TEMPLATE_CATEGORY" val="diagram"/>
  <p:tag name="KSO_WM_TEMPLATE_INDEX" val="202316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6"/>
  <p:tag name="KSO_WM_DIAGRAM_MIN_ITEMCNT" val="3"/>
  <p:tag name="KSO_WM_DIAGRAM_VIRTUALLY_FRAME" val="{&quot;height&quot;:366.7997741699219,&quot;width&quot;:801.18621826171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文字是您思想的提炼，请尽量言简意赅的阐述观点；单击此处输入你的项正文，文字是您思想的提炼"/>
  <p:tag name="KSO_WM_UNIT_TEXT_FILL_FORE_SCHEMECOLOR_INDEX" val="1"/>
  <p:tag name="KSO_WM_UNIT_TEXT_FILL_TYPE" val="1"/>
  <p:tag name="KSO_WM_UNIT_TEXT_TYPE" val="1"/>
  <p:tag name="KSO_WM_UNIT_USESOURCEFORMAT_APPLY" val="1"/>
</p:tagLst>
</file>

<file path=ppt/tags/tag9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686_1*l_h_i*1_2_2"/>
  <p:tag name="KSO_WM_TEMPLATE_CATEGORY" val="diagram"/>
  <p:tag name="KSO_WM_TEMPLATE_INDEX" val="20231686"/>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2_2"/>
  <p:tag name="KSO_WM_DIAGRAM_MAX_ITEMCNT" val="6"/>
  <p:tag name="KSO_WM_DIAGRAM_MIN_ITEMCNT" val="3"/>
  <p:tag name="KSO_WM_DIAGRAM_VIRTUALLY_FRAME" val="{&quot;height&quot;:366.7997741699219,&quot;width&quot;:801.1862182617188}"/>
  <p:tag name="KSO_WM_DIAGRAM_COLOR_MATCH_VALUE" val="{&quot;shape&quot;:{&quot;fill&quot;:{&quot;solid&quot;:{&quot;brightness&quot;:0.6000000238418579,&quot;colorType&quot;:1,&quot;foreColorIndex&quot;:13,&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 name="KSO_WM_UNIT_TEXT_FILL_FORE_SCHEMECOLOR_INDEX" val="2"/>
  <p:tag name="KSO_WM_UNIT_TEXT_FILL_TYPE" val="1"/>
  <p:tag name="KSO_WM_UNIT_USESOURCEFORMAT_APPLY" val="1"/>
</p:tagLst>
</file>

<file path=ppt/tags/tag9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686_1*l_h_a*1_2_1"/>
  <p:tag name="KSO_WM_TEMPLATE_CATEGORY" val="diagram"/>
  <p:tag name="KSO_WM_TEMPLATE_INDEX" val="202316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6"/>
  <p:tag name="KSO_WM_DIAGRAM_MIN_ITEMCNT" val="3"/>
  <p:tag name="KSO_WM_DIAGRAM_VIRTUALLY_FRAME" val="{&quot;height&quot;:366.7997741699219,&quot;width&quot;:801.186218261718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1"/>
  <p:tag name="KSO_WM_UNIT_FILL_FORE_SCHEMECOLOR_INDEX" val="5"/>
  <p:tag name="KSO_WM_UNIT_FILL_FORE_SCHEMECOLOR_INDEX_BRIGHTNESS" val="0"/>
  <p:tag name="KSO_WM_UNIT_TEXT_FILL_FORE_SCHEMECOLOR_INDEX" val="1"/>
  <p:tag name="KSO_WM_UNIT_TEXT_FILL_TYPE" val="1"/>
  <p:tag name="KSO_WM_UNIT_TEXT_TYPE" val="1"/>
  <p:tag name="KSO_WM_UNIT_USESOURCEFORMAT_APPLY" val="1"/>
</p:tagLst>
</file>

<file path=ppt/tags/tag9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686_1*l_h_f*1_2_1"/>
  <p:tag name="KSO_WM_TEMPLATE_CATEGORY" val="diagram"/>
  <p:tag name="KSO_WM_TEMPLATE_INDEX" val="202316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6"/>
  <p:tag name="KSO_WM_DIAGRAM_MIN_ITEMCNT" val="3"/>
  <p:tag name="KSO_WM_DIAGRAM_VIRTUALLY_FRAME" val="{&quot;height&quot;:366.7997741699219,&quot;width&quot;:801.18621826171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文字是您思想的提炼，请尽量言简意赅的阐述观点；单击此处输入你的项正文，文字是您思想的提炼"/>
  <p:tag name="KSO_WM_UNIT_TEXT_FILL_FORE_SCHEMECOLOR_INDEX" val="1"/>
  <p:tag name="KSO_WM_UNIT_TEXT_FILL_TYPE" val="1"/>
  <p:tag name="KSO_WM_UNIT_TEXT_TYPE" val="1"/>
  <p:tag name="KSO_WM_UNIT_USESOURCEFORMAT_APPLY" val="1"/>
</p:tagLst>
</file>

<file path=ppt/theme/theme1.xml><?xml version="1.0" encoding="utf-8"?>
<a:theme xmlns:a="http://schemas.openxmlformats.org/drawingml/2006/main" name="Office 主题​​">
  <a:themeElements>
    <a:clrScheme name="Office">
      <a:dk1>
        <a:srgbClr val="000000"/>
      </a:dk1>
      <a:lt1>
        <a:srgbClr val="FFFFFF"/>
      </a:lt1>
      <a:dk2>
        <a:srgbClr val="0E2841"/>
      </a:dk2>
      <a:lt2>
        <a:srgbClr val="E8E8E8"/>
      </a:lt2>
      <a:accent1>
        <a:srgbClr val="659D76"/>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3368</Words>
  <Application>WPS 演示</Application>
  <PresentationFormat/>
  <Paragraphs>288</Paragraphs>
  <Slides>21</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21</vt:i4>
      </vt:variant>
    </vt:vector>
  </HeadingPairs>
  <TitlesOfParts>
    <vt:vector size="35" baseType="lpstr">
      <vt:lpstr>Arial</vt:lpstr>
      <vt:lpstr>宋体</vt:lpstr>
      <vt:lpstr>Wingdings</vt:lpstr>
      <vt:lpstr>OPPOSans R</vt:lpstr>
      <vt:lpstr>OPPOSans H</vt:lpstr>
      <vt:lpstr>Source Han Sans</vt:lpstr>
      <vt:lpstr>Source Han Sans CN Bold</vt:lpstr>
      <vt:lpstr>等线</vt:lpstr>
      <vt:lpstr>微软雅黑</vt:lpstr>
      <vt:lpstr>Arial Unicode MS</vt:lpstr>
      <vt:lpstr>Calibri</vt:lpstr>
      <vt:lpstr>OPPOSans B</vt:lpstr>
      <vt:lpstr>等线 Light</vt:lpstr>
      <vt:lpstr>Office 主题​​</vt:lpstr>
      <vt:lpstr>PowerPoint 演示文稿</vt:lpstr>
      <vt:lpstr>PowerPoint 演示文稿</vt:lpstr>
      <vt:lpstr>PowerPoint 演示文稿</vt:lpstr>
      <vt:lpstr>倾听与共情</vt:lpstr>
      <vt:lpstr>情绪宣泄</vt:lpstr>
      <vt:lpstr>PowerPoint 演示文稿</vt:lpstr>
      <vt:lpstr>PowerPoint 演示文稿</vt:lpstr>
      <vt:lpstr>社会支持</vt:lpstr>
      <vt:lpstr>PowerPoint 演示文稿</vt:lpstr>
      <vt:lpstr>PowerPoint 演示文稿</vt:lpstr>
      <vt:lpstr>药物治疗</vt:lpstr>
      <vt:lpstr>PowerPoint 演示文稿</vt:lpstr>
      <vt:lpstr>职业康复</vt:lpstr>
      <vt:lpstr>PowerPoint 演示文稿</vt:lpstr>
      <vt:lpstr>PowerPoint 演示文稿</vt:lpstr>
      <vt:lpstr>PowerPoint 演示文稿</vt:lpstr>
      <vt:lpstr>PowerPoint 演示文稿</vt:lpstr>
      <vt:lpstr>持续支持</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啾</cp:lastModifiedBy>
  <cp:revision>4</cp:revision>
  <dcterms:created xsi:type="dcterms:W3CDTF">2025-03-04T02:39:00Z</dcterms:created>
  <dcterms:modified xsi:type="dcterms:W3CDTF">2025-03-24T08:14:07Z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E8838B9A940E42F5A1155B6E693A7311_12</vt:lpwstr>
  </property>
  <property fmtid="{D5CDD505-2E9C-101B-9397-08002B2CF9AE}" pid="3" name="KSOProductBuildVer">
    <vt:lpwstr>2052-12.1.0.20305</vt:lpwstr>
  </property>
</Properties>
</file>