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2" r:id="rId3"/>
    <p:sldId id="263" r:id="rId5"/>
    <p:sldId id="262" r:id="rId6"/>
    <p:sldId id="261" r:id="rId7"/>
    <p:sldId id="260" r:id="rId8"/>
    <p:sldId id="259" r:id="rId9"/>
    <p:sldId id="258" r:id="rId10"/>
    <p:sldId id="264" r:id="rId11"/>
    <p:sldId id="267" r:id="rId12"/>
    <p:sldId id="266" r:id="rId13"/>
    <p:sldId id="265" r:id="rId14"/>
    <p:sldId id="268" r:id="rId15"/>
    <p:sldId id="271" r:id="rId16"/>
    <p:sldId id="270" r:id="rId17"/>
    <p:sldId id="269" r:id="rId18"/>
    <p:sldId id="273" r:id="rId19"/>
    <p:sldId id="274" r:id="rId20"/>
    <p:sldId id="275" r:id="rId21"/>
    <p:sldId id="272" r:id="rId22"/>
    <p:sldId id="276" r:id="rId23"/>
    <p:sldId id="277" r:id="rId24"/>
    <p:sldId id="278" r:id="rId25"/>
    <p:sldId id="279" r:id="rId26"/>
    <p:sldId id="257" r:id="rId27"/>
    <p:sldId id="280" r:id="rId28"/>
    <p:sldId id="283" r:id="rId29"/>
    <p:sldId id="281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105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578B5-4035-4C99-BF5F-22413990B0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578B5-4035-4C99-BF5F-22413990B0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7" Type="http://schemas.openxmlformats.org/officeDocument/2006/relationships/tags" Target="../tags/tag226.xml"/><Relationship Id="rId226" Type="http://schemas.openxmlformats.org/officeDocument/2006/relationships/tags" Target="../tags/tag225.xml"/><Relationship Id="rId225" Type="http://schemas.openxmlformats.org/officeDocument/2006/relationships/tags" Target="../tags/tag224.xml"/><Relationship Id="rId224" Type="http://schemas.openxmlformats.org/officeDocument/2006/relationships/tags" Target="../tags/tag223.xml"/><Relationship Id="rId223" Type="http://schemas.openxmlformats.org/officeDocument/2006/relationships/tags" Target="../tags/tag222.xml"/><Relationship Id="rId222" Type="http://schemas.openxmlformats.org/officeDocument/2006/relationships/tags" Target="../tags/tag221.xml"/><Relationship Id="rId221" Type="http://schemas.openxmlformats.org/officeDocument/2006/relationships/tags" Target="../tags/tag220.xml"/><Relationship Id="rId220" Type="http://schemas.openxmlformats.org/officeDocument/2006/relationships/tags" Target="../tags/tag219.xml"/><Relationship Id="rId22" Type="http://schemas.openxmlformats.org/officeDocument/2006/relationships/tags" Target="../tags/tag21.xml"/><Relationship Id="rId219" Type="http://schemas.openxmlformats.org/officeDocument/2006/relationships/tags" Target="../tags/tag218.xml"/><Relationship Id="rId218" Type="http://schemas.openxmlformats.org/officeDocument/2006/relationships/tags" Target="../tags/tag217.xml"/><Relationship Id="rId217" Type="http://schemas.openxmlformats.org/officeDocument/2006/relationships/tags" Target="../tags/tag216.xml"/><Relationship Id="rId216" Type="http://schemas.openxmlformats.org/officeDocument/2006/relationships/tags" Target="../tags/tag215.xml"/><Relationship Id="rId215" Type="http://schemas.openxmlformats.org/officeDocument/2006/relationships/tags" Target="../tags/tag214.xml"/><Relationship Id="rId214" Type="http://schemas.openxmlformats.org/officeDocument/2006/relationships/tags" Target="../tags/tag213.xml"/><Relationship Id="rId213" Type="http://schemas.openxmlformats.org/officeDocument/2006/relationships/tags" Target="../tags/tag212.xml"/><Relationship Id="rId212" Type="http://schemas.openxmlformats.org/officeDocument/2006/relationships/tags" Target="../tags/tag211.xml"/><Relationship Id="rId211" Type="http://schemas.openxmlformats.org/officeDocument/2006/relationships/tags" Target="../tags/tag210.xml"/><Relationship Id="rId210" Type="http://schemas.openxmlformats.org/officeDocument/2006/relationships/tags" Target="../tags/tag209.xml"/><Relationship Id="rId21" Type="http://schemas.openxmlformats.org/officeDocument/2006/relationships/tags" Target="../tags/tag20.xml"/><Relationship Id="rId209" Type="http://schemas.openxmlformats.org/officeDocument/2006/relationships/tags" Target="../tags/tag208.xml"/><Relationship Id="rId208" Type="http://schemas.openxmlformats.org/officeDocument/2006/relationships/tags" Target="../tags/tag207.xml"/><Relationship Id="rId207" Type="http://schemas.openxmlformats.org/officeDocument/2006/relationships/tags" Target="../tags/tag206.xml"/><Relationship Id="rId206" Type="http://schemas.openxmlformats.org/officeDocument/2006/relationships/tags" Target="../tags/tag205.xml"/><Relationship Id="rId205" Type="http://schemas.openxmlformats.org/officeDocument/2006/relationships/tags" Target="../tags/tag204.xml"/><Relationship Id="rId204" Type="http://schemas.openxmlformats.org/officeDocument/2006/relationships/tags" Target="../tags/tag203.xml"/><Relationship Id="rId203" Type="http://schemas.openxmlformats.org/officeDocument/2006/relationships/tags" Target="../tags/tag202.xml"/><Relationship Id="rId202" Type="http://schemas.openxmlformats.org/officeDocument/2006/relationships/tags" Target="../tags/tag201.xml"/><Relationship Id="rId201" Type="http://schemas.openxmlformats.org/officeDocument/2006/relationships/tags" Target="../tags/tag200.xml"/><Relationship Id="rId200" Type="http://schemas.openxmlformats.org/officeDocument/2006/relationships/tags" Target="../tags/tag199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9" Type="http://schemas.openxmlformats.org/officeDocument/2006/relationships/tags" Target="../tags/tag198.xml"/><Relationship Id="rId198" Type="http://schemas.openxmlformats.org/officeDocument/2006/relationships/tags" Target="../tags/tag197.xml"/><Relationship Id="rId197" Type="http://schemas.openxmlformats.org/officeDocument/2006/relationships/tags" Target="../tags/tag196.xml"/><Relationship Id="rId196" Type="http://schemas.openxmlformats.org/officeDocument/2006/relationships/tags" Target="../tags/tag195.xml"/><Relationship Id="rId195" Type="http://schemas.openxmlformats.org/officeDocument/2006/relationships/tags" Target="../tags/tag194.xml"/><Relationship Id="rId194" Type="http://schemas.openxmlformats.org/officeDocument/2006/relationships/tags" Target="../tags/tag193.xml"/><Relationship Id="rId193" Type="http://schemas.openxmlformats.org/officeDocument/2006/relationships/tags" Target="../tags/tag192.xml"/><Relationship Id="rId192" Type="http://schemas.openxmlformats.org/officeDocument/2006/relationships/tags" Target="../tags/tag191.xml"/><Relationship Id="rId191" Type="http://schemas.openxmlformats.org/officeDocument/2006/relationships/tags" Target="../tags/tag190.xml"/><Relationship Id="rId190" Type="http://schemas.openxmlformats.org/officeDocument/2006/relationships/tags" Target="../tags/tag189.xml"/><Relationship Id="rId19" Type="http://schemas.openxmlformats.org/officeDocument/2006/relationships/tags" Target="../tags/tag18.xml"/><Relationship Id="rId189" Type="http://schemas.openxmlformats.org/officeDocument/2006/relationships/tags" Target="../tags/tag188.xml"/><Relationship Id="rId188" Type="http://schemas.openxmlformats.org/officeDocument/2006/relationships/tags" Target="../tags/tag187.xml"/><Relationship Id="rId187" Type="http://schemas.openxmlformats.org/officeDocument/2006/relationships/tags" Target="../tags/tag186.xml"/><Relationship Id="rId186" Type="http://schemas.openxmlformats.org/officeDocument/2006/relationships/tags" Target="../tags/tag185.xml"/><Relationship Id="rId185" Type="http://schemas.openxmlformats.org/officeDocument/2006/relationships/tags" Target="../tags/tag184.xml"/><Relationship Id="rId184" Type="http://schemas.openxmlformats.org/officeDocument/2006/relationships/tags" Target="../tags/tag183.xml"/><Relationship Id="rId183" Type="http://schemas.openxmlformats.org/officeDocument/2006/relationships/tags" Target="../tags/tag182.xml"/><Relationship Id="rId182" Type="http://schemas.openxmlformats.org/officeDocument/2006/relationships/tags" Target="../tags/tag181.xml"/><Relationship Id="rId181" Type="http://schemas.openxmlformats.org/officeDocument/2006/relationships/tags" Target="../tags/tag180.xml"/><Relationship Id="rId180" Type="http://schemas.openxmlformats.org/officeDocument/2006/relationships/tags" Target="../tags/tag179.xml"/><Relationship Id="rId18" Type="http://schemas.openxmlformats.org/officeDocument/2006/relationships/tags" Target="../tags/tag17.xml"/><Relationship Id="rId179" Type="http://schemas.openxmlformats.org/officeDocument/2006/relationships/tags" Target="../tags/tag178.xml"/><Relationship Id="rId178" Type="http://schemas.openxmlformats.org/officeDocument/2006/relationships/tags" Target="../tags/tag177.xml"/><Relationship Id="rId177" Type="http://schemas.openxmlformats.org/officeDocument/2006/relationships/tags" Target="../tags/tag176.xml"/><Relationship Id="rId176" Type="http://schemas.openxmlformats.org/officeDocument/2006/relationships/tags" Target="../tags/tag175.xml"/><Relationship Id="rId175" Type="http://schemas.openxmlformats.org/officeDocument/2006/relationships/tags" Target="../tags/tag174.xml"/><Relationship Id="rId174" Type="http://schemas.openxmlformats.org/officeDocument/2006/relationships/tags" Target="../tags/tag173.xml"/><Relationship Id="rId173" Type="http://schemas.openxmlformats.org/officeDocument/2006/relationships/tags" Target="../tags/tag172.xml"/><Relationship Id="rId172" Type="http://schemas.openxmlformats.org/officeDocument/2006/relationships/tags" Target="../tags/tag171.xml"/><Relationship Id="rId171" Type="http://schemas.openxmlformats.org/officeDocument/2006/relationships/tags" Target="../tags/tag170.xml"/><Relationship Id="rId170" Type="http://schemas.openxmlformats.org/officeDocument/2006/relationships/tags" Target="../tags/tag169.xml"/><Relationship Id="rId17" Type="http://schemas.openxmlformats.org/officeDocument/2006/relationships/tags" Target="../tags/tag16.xml"/><Relationship Id="rId169" Type="http://schemas.openxmlformats.org/officeDocument/2006/relationships/tags" Target="../tags/tag168.xml"/><Relationship Id="rId168" Type="http://schemas.openxmlformats.org/officeDocument/2006/relationships/tags" Target="../tags/tag167.xml"/><Relationship Id="rId167" Type="http://schemas.openxmlformats.org/officeDocument/2006/relationships/tags" Target="../tags/tag166.xml"/><Relationship Id="rId166" Type="http://schemas.openxmlformats.org/officeDocument/2006/relationships/tags" Target="../tags/tag165.xml"/><Relationship Id="rId165" Type="http://schemas.openxmlformats.org/officeDocument/2006/relationships/tags" Target="../tags/tag164.xml"/><Relationship Id="rId164" Type="http://schemas.openxmlformats.org/officeDocument/2006/relationships/tags" Target="../tags/tag163.xml"/><Relationship Id="rId163" Type="http://schemas.openxmlformats.org/officeDocument/2006/relationships/tags" Target="../tags/tag162.xml"/><Relationship Id="rId162" Type="http://schemas.openxmlformats.org/officeDocument/2006/relationships/tags" Target="../tags/tag161.xml"/><Relationship Id="rId161" Type="http://schemas.openxmlformats.org/officeDocument/2006/relationships/tags" Target="../tags/tag160.xml"/><Relationship Id="rId160" Type="http://schemas.openxmlformats.org/officeDocument/2006/relationships/tags" Target="../tags/tag159.xml"/><Relationship Id="rId16" Type="http://schemas.openxmlformats.org/officeDocument/2006/relationships/tags" Target="../tags/tag15.xml"/><Relationship Id="rId159" Type="http://schemas.openxmlformats.org/officeDocument/2006/relationships/tags" Target="../tags/tag158.xml"/><Relationship Id="rId158" Type="http://schemas.openxmlformats.org/officeDocument/2006/relationships/tags" Target="../tags/tag157.xml"/><Relationship Id="rId157" Type="http://schemas.openxmlformats.org/officeDocument/2006/relationships/tags" Target="../tags/tag156.xml"/><Relationship Id="rId156" Type="http://schemas.openxmlformats.org/officeDocument/2006/relationships/tags" Target="../tags/tag155.xml"/><Relationship Id="rId155" Type="http://schemas.openxmlformats.org/officeDocument/2006/relationships/tags" Target="../tags/tag154.xml"/><Relationship Id="rId154" Type="http://schemas.openxmlformats.org/officeDocument/2006/relationships/tags" Target="../tags/tag153.xml"/><Relationship Id="rId153" Type="http://schemas.openxmlformats.org/officeDocument/2006/relationships/tags" Target="../tags/tag152.xml"/><Relationship Id="rId152" Type="http://schemas.openxmlformats.org/officeDocument/2006/relationships/tags" Target="../tags/tag151.xml"/><Relationship Id="rId151" Type="http://schemas.openxmlformats.org/officeDocument/2006/relationships/tags" Target="../tags/tag150.xml"/><Relationship Id="rId150" Type="http://schemas.openxmlformats.org/officeDocument/2006/relationships/tags" Target="../tags/tag149.xml"/><Relationship Id="rId15" Type="http://schemas.openxmlformats.org/officeDocument/2006/relationships/tags" Target="../tags/tag14.xml"/><Relationship Id="rId149" Type="http://schemas.openxmlformats.org/officeDocument/2006/relationships/tags" Target="../tags/tag148.xml"/><Relationship Id="rId148" Type="http://schemas.openxmlformats.org/officeDocument/2006/relationships/tags" Target="../tags/tag147.xml"/><Relationship Id="rId147" Type="http://schemas.openxmlformats.org/officeDocument/2006/relationships/tags" Target="../tags/tag146.xml"/><Relationship Id="rId146" Type="http://schemas.openxmlformats.org/officeDocument/2006/relationships/tags" Target="../tags/tag145.xml"/><Relationship Id="rId145" Type="http://schemas.openxmlformats.org/officeDocument/2006/relationships/tags" Target="../tags/tag144.xml"/><Relationship Id="rId144" Type="http://schemas.openxmlformats.org/officeDocument/2006/relationships/tags" Target="../tags/tag143.xml"/><Relationship Id="rId143" Type="http://schemas.openxmlformats.org/officeDocument/2006/relationships/tags" Target="../tags/tag142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08.xml"/><Relationship Id="rId4" Type="http://schemas.openxmlformats.org/officeDocument/2006/relationships/tags" Target="../tags/tag507.xml"/><Relationship Id="rId3" Type="http://schemas.openxmlformats.org/officeDocument/2006/relationships/tags" Target="../tags/tag506.xml"/><Relationship Id="rId2" Type="http://schemas.openxmlformats.org/officeDocument/2006/relationships/tags" Target="../tags/tag50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606.xml"/><Relationship Id="rId98" Type="http://schemas.openxmlformats.org/officeDocument/2006/relationships/tags" Target="../tags/tag605.xml"/><Relationship Id="rId97" Type="http://schemas.openxmlformats.org/officeDocument/2006/relationships/tags" Target="../tags/tag604.xml"/><Relationship Id="rId96" Type="http://schemas.openxmlformats.org/officeDocument/2006/relationships/tags" Target="../tags/tag603.xml"/><Relationship Id="rId95" Type="http://schemas.openxmlformats.org/officeDocument/2006/relationships/tags" Target="../tags/tag602.xml"/><Relationship Id="rId94" Type="http://schemas.openxmlformats.org/officeDocument/2006/relationships/tags" Target="../tags/tag601.xml"/><Relationship Id="rId93" Type="http://schemas.openxmlformats.org/officeDocument/2006/relationships/tags" Target="../tags/tag600.xml"/><Relationship Id="rId92" Type="http://schemas.openxmlformats.org/officeDocument/2006/relationships/tags" Target="../tags/tag599.xml"/><Relationship Id="rId91" Type="http://schemas.openxmlformats.org/officeDocument/2006/relationships/tags" Target="../tags/tag598.xml"/><Relationship Id="rId90" Type="http://schemas.openxmlformats.org/officeDocument/2006/relationships/tags" Target="../tags/tag597.xml"/><Relationship Id="rId9" Type="http://schemas.openxmlformats.org/officeDocument/2006/relationships/tags" Target="../tags/tag516.xml"/><Relationship Id="rId89" Type="http://schemas.openxmlformats.org/officeDocument/2006/relationships/tags" Target="../tags/tag596.xml"/><Relationship Id="rId88" Type="http://schemas.openxmlformats.org/officeDocument/2006/relationships/tags" Target="../tags/tag595.xml"/><Relationship Id="rId87" Type="http://schemas.openxmlformats.org/officeDocument/2006/relationships/tags" Target="../tags/tag594.xml"/><Relationship Id="rId86" Type="http://schemas.openxmlformats.org/officeDocument/2006/relationships/tags" Target="../tags/tag593.xml"/><Relationship Id="rId85" Type="http://schemas.openxmlformats.org/officeDocument/2006/relationships/tags" Target="../tags/tag592.xml"/><Relationship Id="rId84" Type="http://schemas.openxmlformats.org/officeDocument/2006/relationships/tags" Target="../tags/tag591.xml"/><Relationship Id="rId83" Type="http://schemas.openxmlformats.org/officeDocument/2006/relationships/tags" Target="../tags/tag590.xml"/><Relationship Id="rId82" Type="http://schemas.openxmlformats.org/officeDocument/2006/relationships/tags" Target="../tags/tag589.xml"/><Relationship Id="rId81" Type="http://schemas.openxmlformats.org/officeDocument/2006/relationships/tags" Target="../tags/tag588.xml"/><Relationship Id="rId80" Type="http://schemas.openxmlformats.org/officeDocument/2006/relationships/tags" Target="../tags/tag587.xml"/><Relationship Id="rId8" Type="http://schemas.openxmlformats.org/officeDocument/2006/relationships/tags" Target="../tags/tag515.xml"/><Relationship Id="rId79" Type="http://schemas.openxmlformats.org/officeDocument/2006/relationships/tags" Target="../tags/tag586.xml"/><Relationship Id="rId78" Type="http://schemas.openxmlformats.org/officeDocument/2006/relationships/tags" Target="../tags/tag585.xml"/><Relationship Id="rId77" Type="http://schemas.openxmlformats.org/officeDocument/2006/relationships/tags" Target="../tags/tag584.xml"/><Relationship Id="rId76" Type="http://schemas.openxmlformats.org/officeDocument/2006/relationships/tags" Target="../tags/tag583.xml"/><Relationship Id="rId75" Type="http://schemas.openxmlformats.org/officeDocument/2006/relationships/tags" Target="../tags/tag582.xml"/><Relationship Id="rId74" Type="http://schemas.openxmlformats.org/officeDocument/2006/relationships/tags" Target="../tags/tag581.xml"/><Relationship Id="rId73" Type="http://schemas.openxmlformats.org/officeDocument/2006/relationships/tags" Target="../tags/tag580.xml"/><Relationship Id="rId72" Type="http://schemas.openxmlformats.org/officeDocument/2006/relationships/tags" Target="../tags/tag579.xml"/><Relationship Id="rId71" Type="http://schemas.openxmlformats.org/officeDocument/2006/relationships/tags" Target="../tags/tag578.xml"/><Relationship Id="rId70" Type="http://schemas.openxmlformats.org/officeDocument/2006/relationships/tags" Target="../tags/tag577.xml"/><Relationship Id="rId7" Type="http://schemas.openxmlformats.org/officeDocument/2006/relationships/tags" Target="../tags/tag514.xml"/><Relationship Id="rId69" Type="http://schemas.openxmlformats.org/officeDocument/2006/relationships/tags" Target="../tags/tag576.xml"/><Relationship Id="rId68" Type="http://schemas.openxmlformats.org/officeDocument/2006/relationships/tags" Target="../tags/tag575.xml"/><Relationship Id="rId67" Type="http://schemas.openxmlformats.org/officeDocument/2006/relationships/tags" Target="../tags/tag574.xml"/><Relationship Id="rId66" Type="http://schemas.openxmlformats.org/officeDocument/2006/relationships/tags" Target="../tags/tag573.xml"/><Relationship Id="rId65" Type="http://schemas.openxmlformats.org/officeDocument/2006/relationships/tags" Target="../tags/tag572.xml"/><Relationship Id="rId64" Type="http://schemas.openxmlformats.org/officeDocument/2006/relationships/tags" Target="../tags/tag571.xml"/><Relationship Id="rId63" Type="http://schemas.openxmlformats.org/officeDocument/2006/relationships/tags" Target="../tags/tag570.xml"/><Relationship Id="rId62" Type="http://schemas.openxmlformats.org/officeDocument/2006/relationships/tags" Target="../tags/tag569.xml"/><Relationship Id="rId61" Type="http://schemas.openxmlformats.org/officeDocument/2006/relationships/tags" Target="../tags/tag568.xml"/><Relationship Id="rId60" Type="http://schemas.openxmlformats.org/officeDocument/2006/relationships/tags" Target="../tags/tag567.xml"/><Relationship Id="rId6" Type="http://schemas.openxmlformats.org/officeDocument/2006/relationships/tags" Target="../tags/tag513.xml"/><Relationship Id="rId59" Type="http://schemas.openxmlformats.org/officeDocument/2006/relationships/tags" Target="../tags/tag566.xml"/><Relationship Id="rId58" Type="http://schemas.openxmlformats.org/officeDocument/2006/relationships/tags" Target="../tags/tag565.xml"/><Relationship Id="rId57" Type="http://schemas.openxmlformats.org/officeDocument/2006/relationships/tags" Target="../tags/tag564.xml"/><Relationship Id="rId56" Type="http://schemas.openxmlformats.org/officeDocument/2006/relationships/tags" Target="../tags/tag563.xml"/><Relationship Id="rId55" Type="http://schemas.openxmlformats.org/officeDocument/2006/relationships/tags" Target="../tags/tag562.xml"/><Relationship Id="rId54" Type="http://schemas.openxmlformats.org/officeDocument/2006/relationships/tags" Target="../tags/tag561.xml"/><Relationship Id="rId53" Type="http://schemas.openxmlformats.org/officeDocument/2006/relationships/tags" Target="../tags/tag560.xml"/><Relationship Id="rId52" Type="http://schemas.openxmlformats.org/officeDocument/2006/relationships/tags" Target="../tags/tag559.xml"/><Relationship Id="rId51" Type="http://schemas.openxmlformats.org/officeDocument/2006/relationships/tags" Target="../tags/tag558.xml"/><Relationship Id="rId50" Type="http://schemas.openxmlformats.org/officeDocument/2006/relationships/tags" Target="../tags/tag557.xml"/><Relationship Id="rId5" Type="http://schemas.openxmlformats.org/officeDocument/2006/relationships/tags" Target="../tags/tag512.xml"/><Relationship Id="rId49" Type="http://schemas.openxmlformats.org/officeDocument/2006/relationships/tags" Target="../tags/tag556.xml"/><Relationship Id="rId48" Type="http://schemas.openxmlformats.org/officeDocument/2006/relationships/tags" Target="../tags/tag555.xml"/><Relationship Id="rId47" Type="http://schemas.openxmlformats.org/officeDocument/2006/relationships/tags" Target="../tags/tag554.xml"/><Relationship Id="rId46" Type="http://schemas.openxmlformats.org/officeDocument/2006/relationships/tags" Target="../tags/tag553.xml"/><Relationship Id="rId45" Type="http://schemas.openxmlformats.org/officeDocument/2006/relationships/tags" Target="../tags/tag552.xml"/><Relationship Id="rId44" Type="http://schemas.openxmlformats.org/officeDocument/2006/relationships/tags" Target="../tags/tag551.xml"/><Relationship Id="rId43" Type="http://schemas.openxmlformats.org/officeDocument/2006/relationships/tags" Target="../tags/tag550.xml"/><Relationship Id="rId42" Type="http://schemas.openxmlformats.org/officeDocument/2006/relationships/tags" Target="../tags/tag549.xml"/><Relationship Id="rId41" Type="http://schemas.openxmlformats.org/officeDocument/2006/relationships/tags" Target="../tags/tag548.xml"/><Relationship Id="rId40" Type="http://schemas.openxmlformats.org/officeDocument/2006/relationships/tags" Target="../tags/tag547.xml"/><Relationship Id="rId4" Type="http://schemas.openxmlformats.org/officeDocument/2006/relationships/tags" Target="../tags/tag511.xml"/><Relationship Id="rId39" Type="http://schemas.openxmlformats.org/officeDocument/2006/relationships/tags" Target="../tags/tag546.xml"/><Relationship Id="rId38" Type="http://schemas.openxmlformats.org/officeDocument/2006/relationships/tags" Target="../tags/tag545.xml"/><Relationship Id="rId37" Type="http://schemas.openxmlformats.org/officeDocument/2006/relationships/tags" Target="../tags/tag544.xml"/><Relationship Id="rId36" Type="http://schemas.openxmlformats.org/officeDocument/2006/relationships/tags" Target="../tags/tag543.xml"/><Relationship Id="rId35" Type="http://schemas.openxmlformats.org/officeDocument/2006/relationships/tags" Target="../tags/tag542.xml"/><Relationship Id="rId34" Type="http://schemas.openxmlformats.org/officeDocument/2006/relationships/tags" Target="../tags/tag541.xml"/><Relationship Id="rId33" Type="http://schemas.openxmlformats.org/officeDocument/2006/relationships/tags" Target="../tags/tag540.xml"/><Relationship Id="rId32" Type="http://schemas.openxmlformats.org/officeDocument/2006/relationships/tags" Target="../tags/tag539.xml"/><Relationship Id="rId31" Type="http://schemas.openxmlformats.org/officeDocument/2006/relationships/tags" Target="../tags/tag538.xml"/><Relationship Id="rId30" Type="http://schemas.openxmlformats.org/officeDocument/2006/relationships/tags" Target="../tags/tag537.xml"/><Relationship Id="rId3" Type="http://schemas.openxmlformats.org/officeDocument/2006/relationships/tags" Target="../tags/tag510.xml"/><Relationship Id="rId29" Type="http://schemas.openxmlformats.org/officeDocument/2006/relationships/tags" Target="../tags/tag536.xml"/><Relationship Id="rId28" Type="http://schemas.openxmlformats.org/officeDocument/2006/relationships/tags" Target="../tags/tag535.xml"/><Relationship Id="rId27" Type="http://schemas.openxmlformats.org/officeDocument/2006/relationships/tags" Target="../tags/tag534.xml"/><Relationship Id="rId26" Type="http://schemas.openxmlformats.org/officeDocument/2006/relationships/tags" Target="../tags/tag533.xml"/><Relationship Id="rId25" Type="http://schemas.openxmlformats.org/officeDocument/2006/relationships/tags" Target="../tags/tag532.xml"/><Relationship Id="rId24" Type="http://schemas.openxmlformats.org/officeDocument/2006/relationships/tags" Target="../tags/tag531.xml"/><Relationship Id="rId23" Type="http://schemas.openxmlformats.org/officeDocument/2006/relationships/tags" Target="../tags/tag530.xml"/><Relationship Id="rId225" Type="http://schemas.openxmlformats.org/officeDocument/2006/relationships/tags" Target="../tags/tag732.xml"/><Relationship Id="rId224" Type="http://schemas.openxmlformats.org/officeDocument/2006/relationships/tags" Target="../tags/tag731.xml"/><Relationship Id="rId223" Type="http://schemas.openxmlformats.org/officeDocument/2006/relationships/tags" Target="../tags/tag730.xml"/><Relationship Id="rId222" Type="http://schemas.openxmlformats.org/officeDocument/2006/relationships/tags" Target="../tags/tag729.xml"/><Relationship Id="rId221" Type="http://schemas.openxmlformats.org/officeDocument/2006/relationships/tags" Target="../tags/tag728.xml"/><Relationship Id="rId220" Type="http://schemas.openxmlformats.org/officeDocument/2006/relationships/tags" Target="../tags/tag727.xml"/><Relationship Id="rId22" Type="http://schemas.openxmlformats.org/officeDocument/2006/relationships/tags" Target="../tags/tag529.xml"/><Relationship Id="rId219" Type="http://schemas.openxmlformats.org/officeDocument/2006/relationships/tags" Target="../tags/tag726.xml"/><Relationship Id="rId218" Type="http://schemas.openxmlformats.org/officeDocument/2006/relationships/tags" Target="../tags/tag725.xml"/><Relationship Id="rId217" Type="http://schemas.openxmlformats.org/officeDocument/2006/relationships/tags" Target="../tags/tag724.xml"/><Relationship Id="rId216" Type="http://schemas.openxmlformats.org/officeDocument/2006/relationships/tags" Target="../tags/tag723.xml"/><Relationship Id="rId215" Type="http://schemas.openxmlformats.org/officeDocument/2006/relationships/tags" Target="../tags/tag722.xml"/><Relationship Id="rId214" Type="http://schemas.openxmlformats.org/officeDocument/2006/relationships/tags" Target="../tags/tag721.xml"/><Relationship Id="rId213" Type="http://schemas.openxmlformats.org/officeDocument/2006/relationships/tags" Target="../tags/tag720.xml"/><Relationship Id="rId212" Type="http://schemas.openxmlformats.org/officeDocument/2006/relationships/tags" Target="../tags/tag719.xml"/><Relationship Id="rId211" Type="http://schemas.openxmlformats.org/officeDocument/2006/relationships/tags" Target="../tags/tag718.xml"/><Relationship Id="rId210" Type="http://schemas.openxmlformats.org/officeDocument/2006/relationships/tags" Target="../tags/tag717.xml"/><Relationship Id="rId21" Type="http://schemas.openxmlformats.org/officeDocument/2006/relationships/tags" Target="../tags/tag528.xml"/><Relationship Id="rId209" Type="http://schemas.openxmlformats.org/officeDocument/2006/relationships/tags" Target="../tags/tag716.xml"/><Relationship Id="rId208" Type="http://schemas.openxmlformats.org/officeDocument/2006/relationships/tags" Target="../tags/tag715.xml"/><Relationship Id="rId207" Type="http://schemas.openxmlformats.org/officeDocument/2006/relationships/tags" Target="../tags/tag714.xml"/><Relationship Id="rId206" Type="http://schemas.openxmlformats.org/officeDocument/2006/relationships/tags" Target="../tags/tag713.xml"/><Relationship Id="rId205" Type="http://schemas.openxmlformats.org/officeDocument/2006/relationships/tags" Target="../tags/tag712.xml"/><Relationship Id="rId204" Type="http://schemas.openxmlformats.org/officeDocument/2006/relationships/tags" Target="../tags/tag711.xml"/><Relationship Id="rId203" Type="http://schemas.openxmlformats.org/officeDocument/2006/relationships/tags" Target="../tags/tag710.xml"/><Relationship Id="rId202" Type="http://schemas.openxmlformats.org/officeDocument/2006/relationships/tags" Target="../tags/tag709.xml"/><Relationship Id="rId201" Type="http://schemas.openxmlformats.org/officeDocument/2006/relationships/tags" Target="../tags/tag708.xml"/><Relationship Id="rId200" Type="http://schemas.openxmlformats.org/officeDocument/2006/relationships/tags" Target="../tags/tag707.xml"/><Relationship Id="rId20" Type="http://schemas.openxmlformats.org/officeDocument/2006/relationships/tags" Target="../tags/tag527.xml"/><Relationship Id="rId2" Type="http://schemas.openxmlformats.org/officeDocument/2006/relationships/tags" Target="../tags/tag509.xml"/><Relationship Id="rId199" Type="http://schemas.openxmlformats.org/officeDocument/2006/relationships/tags" Target="../tags/tag706.xml"/><Relationship Id="rId198" Type="http://schemas.openxmlformats.org/officeDocument/2006/relationships/tags" Target="../tags/tag705.xml"/><Relationship Id="rId197" Type="http://schemas.openxmlformats.org/officeDocument/2006/relationships/tags" Target="../tags/tag704.xml"/><Relationship Id="rId196" Type="http://schemas.openxmlformats.org/officeDocument/2006/relationships/tags" Target="../tags/tag703.xml"/><Relationship Id="rId195" Type="http://schemas.openxmlformats.org/officeDocument/2006/relationships/tags" Target="../tags/tag702.xml"/><Relationship Id="rId194" Type="http://schemas.openxmlformats.org/officeDocument/2006/relationships/tags" Target="../tags/tag701.xml"/><Relationship Id="rId193" Type="http://schemas.openxmlformats.org/officeDocument/2006/relationships/tags" Target="../tags/tag700.xml"/><Relationship Id="rId192" Type="http://schemas.openxmlformats.org/officeDocument/2006/relationships/tags" Target="../tags/tag699.xml"/><Relationship Id="rId191" Type="http://schemas.openxmlformats.org/officeDocument/2006/relationships/tags" Target="../tags/tag698.xml"/><Relationship Id="rId190" Type="http://schemas.openxmlformats.org/officeDocument/2006/relationships/tags" Target="../tags/tag697.xml"/><Relationship Id="rId19" Type="http://schemas.openxmlformats.org/officeDocument/2006/relationships/tags" Target="../tags/tag526.xml"/><Relationship Id="rId189" Type="http://schemas.openxmlformats.org/officeDocument/2006/relationships/tags" Target="../tags/tag696.xml"/><Relationship Id="rId188" Type="http://schemas.openxmlformats.org/officeDocument/2006/relationships/tags" Target="../tags/tag695.xml"/><Relationship Id="rId187" Type="http://schemas.openxmlformats.org/officeDocument/2006/relationships/tags" Target="../tags/tag694.xml"/><Relationship Id="rId186" Type="http://schemas.openxmlformats.org/officeDocument/2006/relationships/tags" Target="../tags/tag693.xml"/><Relationship Id="rId185" Type="http://schemas.openxmlformats.org/officeDocument/2006/relationships/tags" Target="../tags/tag692.xml"/><Relationship Id="rId184" Type="http://schemas.openxmlformats.org/officeDocument/2006/relationships/tags" Target="../tags/tag691.xml"/><Relationship Id="rId183" Type="http://schemas.openxmlformats.org/officeDocument/2006/relationships/tags" Target="../tags/tag690.xml"/><Relationship Id="rId182" Type="http://schemas.openxmlformats.org/officeDocument/2006/relationships/tags" Target="../tags/tag689.xml"/><Relationship Id="rId181" Type="http://schemas.openxmlformats.org/officeDocument/2006/relationships/tags" Target="../tags/tag688.xml"/><Relationship Id="rId180" Type="http://schemas.openxmlformats.org/officeDocument/2006/relationships/tags" Target="../tags/tag687.xml"/><Relationship Id="rId18" Type="http://schemas.openxmlformats.org/officeDocument/2006/relationships/tags" Target="../tags/tag525.xml"/><Relationship Id="rId179" Type="http://schemas.openxmlformats.org/officeDocument/2006/relationships/tags" Target="../tags/tag686.xml"/><Relationship Id="rId178" Type="http://schemas.openxmlformats.org/officeDocument/2006/relationships/tags" Target="../tags/tag685.xml"/><Relationship Id="rId177" Type="http://schemas.openxmlformats.org/officeDocument/2006/relationships/tags" Target="../tags/tag684.xml"/><Relationship Id="rId176" Type="http://schemas.openxmlformats.org/officeDocument/2006/relationships/tags" Target="../tags/tag683.xml"/><Relationship Id="rId175" Type="http://schemas.openxmlformats.org/officeDocument/2006/relationships/tags" Target="../tags/tag682.xml"/><Relationship Id="rId174" Type="http://schemas.openxmlformats.org/officeDocument/2006/relationships/tags" Target="../tags/tag681.xml"/><Relationship Id="rId173" Type="http://schemas.openxmlformats.org/officeDocument/2006/relationships/tags" Target="../tags/tag680.xml"/><Relationship Id="rId172" Type="http://schemas.openxmlformats.org/officeDocument/2006/relationships/tags" Target="../tags/tag679.xml"/><Relationship Id="rId171" Type="http://schemas.openxmlformats.org/officeDocument/2006/relationships/tags" Target="../tags/tag678.xml"/><Relationship Id="rId170" Type="http://schemas.openxmlformats.org/officeDocument/2006/relationships/tags" Target="../tags/tag677.xml"/><Relationship Id="rId17" Type="http://schemas.openxmlformats.org/officeDocument/2006/relationships/tags" Target="../tags/tag524.xml"/><Relationship Id="rId169" Type="http://schemas.openxmlformats.org/officeDocument/2006/relationships/tags" Target="../tags/tag676.xml"/><Relationship Id="rId168" Type="http://schemas.openxmlformats.org/officeDocument/2006/relationships/tags" Target="../tags/tag675.xml"/><Relationship Id="rId167" Type="http://schemas.openxmlformats.org/officeDocument/2006/relationships/tags" Target="../tags/tag674.xml"/><Relationship Id="rId166" Type="http://schemas.openxmlformats.org/officeDocument/2006/relationships/tags" Target="../tags/tag673.xml"/><Relationship Id="rId165" Type="http://schemas.openxmlformats.org/officeDocument/2006/relationships/tags" Target="../tags/tag672.xml"/><Relationship Id="rId164" Type="http://schemas.openxmlformats.org/officeDocument/2006/relationships/tags" Target="../tags/tag671.xml"/><Relationship Id="rId163" Type="http://schemas.openxmlformats.org/officeDocument/2006/relationships/tags" Target="../tags/tag670.xml"/><Relationship Id="rId162" Type="http://schemas.openxmlformats.org/officeDocument/2006/relationships/tags" Target="../tags/tag669.xml"/><Relationship Id="rId161" Type="http://schemas.openxmlformats.org/officeDocument/2006/relationships/tags" Target="../tags/tag668.xml"/><Relationship Id="rId160" Type="http://schemas.openxmlformats.org/officeDocument/2006/relationships/tags" Target="../tags/tag667.xml"/><Relationship Id="rId16" Type="http://schemas.openxmlformats.org/officeDocument/2006/relationships/tags" Target="../tags/tag523.xml"/><Relationship Id="rId159" Type="http://schemas.openxmlformats.org/officeDocument/2006/relationships/tags" Target="../tags/tag666.xml"/><Relationship Id="rId158" Type="http://schemas.openxmlformats.org/officeDocument/2006/relationships/tags" Target="../tags/tag665.xml"/><Relationship Id="rId157" Type="http://schemas.openxmlformats.org/officeDocument/2006/relationships/tags" Target="../tags/tag664.xml"/><Relationship Id="rId156" Type="http://schemas.openxmlformats.org/officeDocument/2006/relationships/tags" Target="../tags/tag663.xml"/><Relationship Id="rId155" Type="http://schemas.openxmlformats.org/officeDocument/2006/relationships/tags" Target="../tags/tag662.xml"/><Relationship Id="rId154" Type="http://schemas.openxmlformats.org/officeDocument/2006/relationships/tags" Target="../tags/tag661.xml"/><Relationship Id="rId153" Type="http://schemas.openxmlformats.org/officeDocument/2006/relationships/tags" Target="../tags/tag660.xml"/><Relationship Id="rId152" Type="http://schemas.openxmlformats.org/officeDocument/2006/relationships/tags" Target="../tags/tag659.xml"/><Relationship Id="rId151" Type="http://schemas.openxmlformats.org/officeDocument/2006/relationships/tags" Target="../tags/tag658.xml"/><Relationship Id="rId150" Type="http://schemas.openxmlformats.org/officeDocument/2006/relationships/tags" Target="../tags/tag657.xml"/><Relationship Id="rId15" Type="http://schemas.openxmlformats.org/officeDocument/2006/relationships/tags" Target="../tags/tag522.xml"/><Relationship Id="rId149" Type="http://schemas.openxmlformats.org/officeDocument/2006/relationships/tags" Target="../tags/tag656.xml"/><Relationship Id="rId148" Type="http://schemas.openxmlformats.org/officeDocument/2006/relationships/tags" Target="../tags/tag655.xml"/><Relationship Id="rId147" Type="http://schemas.openxmlformats.org/officeDocument/2006/relationships/tags" Target="../tags/tag654.xml"/><Relationship Id="rId146" Type="http://schemas.openxmlformats.org/officeDocument/2006/relationships/tags" Target="../tags/tag653.xml"/><Relationship Id="rId145" Type="http://schemas.openxmlformats.org/officeDocument/2006/relationships/tags" Target="../tags/tag652.xml"/><Relationship Id="rId144" Type="http://schemas.openxmlformats.org/officeDocument/2006/relationships/tags" Target="../tags/tag651.xml"/><Relationship Id="rId143" Type="http://schemas.openxmlformats.org/officeDocument/2006/relationships/tags" Target="../tags/tag650.xml"/><Relationship Id="rId142" Type="http://schemas.openxmlformats.org/officeDocument/2006/relationships/tags" Target="../tags/tag649.xml"/><Relationship Id="rId141" Type="http://schemas.openxmlformats.org/officeDocument/2006/relationships/tags" Target="../tags/tag648.xml"/><Relationship Id="rId140" Type="http://schemas.openxmlformats.org/officeDocument/2006/relationships/tags" Target="../tags/tag647.xml"/><Relationship Id="rId14" Type="http://schemas.openxmlformats.org/officeDocument/2006/relationships/tags" Target="../tags/tag521.xml"/><Relationship Id="rId139" Type="http://schemas.openxmlformats.org/officeDocument/2006/relationships/tags" Target="../tags/tag646.xml"/><Relationship Id="rId138" Type="http://schemas.openxmlformats.org/officeDocument/2006/relationships/tags" Target="../tags/tag645.xml"/><Relationship Id="rId137" Type="http://schemas.openxmlformats.org/officeDocument/2006/relationships/tags" Target="../tags/tag644.xml"/><Relationship Id="rId136" Type="http://schemas.openxmlformats.org/officeDocument/2006/relationships/tags" Target="../tags/tag643.xml"/><Relationship Id="rId135" Type="http://schemas.openxmlformats.org/officeDocument/2006/relationships/tags" Target="../tags/tag642.xml"/><Relationship Id="rId134" Type="http://schemas.openxmlformats.org/officeDocument/2006/relationships/tags" Target="../tags/tag641.xml"/><Relationship Id="rId133" Type="http://schemas.openxmlformats.org/officeDocument/2006/relationships/tags" Target="../tags/tag640.xml"/><Relationship Id="rId132" Type="http://schemas.openxmlformats.org/officeDocument/2006/relationships/tags" Target="../tags/tag639.xml"/><Relationship Id="rId131" Type="http://schemas.openxmlformats.org/officeDocument/2006/relationships/tags" Target="../tags/tag638.xml"/><Relationship Id="rId130" Type="http://schemas.openxmlformats.org/officeDocument/2006/relationships/tags" Target="../tags/tag637.xml"/><Relationship Id="rId13" Type="http://schemas.openxmlformats.org/officeDocument/2006/relationships/tags" Target="../tags/tag520.xml"/><Relationship Id="rId129" Type="http://schemas.openxmlformats.org/officeDocument/2006/relationships/tags" Target="../tags/tag636.xml"/><Relationship Id="rId128" Type="http://schemas.openxmlformats.org/officeDocument/2006/relationships/tags" Target="../tags/tag635.xml"/><Relationship Id="rId127" Type="http://schemas.openxmlformats.org/officeDocument/2006/relationships/tags" Target="../tags/tag634.xml"/><Relationship Id="rId126" Type="http://schemas.openxmlformats.org/officeDocument/2006/relationships/tags" Target="../tags/tag633.xml"/><Relationship Id="rId125" Type="http://schemas.openxmlformats.org/officeDocument/2006/relationships/tags" Target="../tags/tag632.xml"/><Relationship Id="rId124" Type="http://schemas.openxmlformats.org/officeDocument/2006/relationships/tags" Target="../tags/tag631.xml"/><Relationship Id="rId123" Type="http://schemas.openxmlformats.org/officeDocument/2006/relationships/tags" Target="../tags/tag630.xml"/><Relationship Id="rId122" Type="http://schemas.openxmlformats.org/officeDocument/2006/relationships/tags" Target="../tags/tag629.xml"/><Relationship Id="rId121" Type="http://schemas.openxmlformats.org/officeDocument/2006/relationships/tags" Target="../tags/tag628.xml"/><Relationship Id="rId120" Type="http://schemas.openxmlformats.org/officeDocument/2006/relationships/tags" Target="../tags/tag627.xml"/><Relationship Id="rId12" Type="http://schemas.openxmlformats.org/officeDocument/2006/relationships/tags" Target="../tags/tag519.xml"/><Relationship Id="rId119" Type="http://schemas.openxmlformats.org/officeDocument/2006/relationships/tags" Target="../tags/tag626.xml"/><Relationship Id="rId118" Type="http://schemas.openxmlformats.org/officeDocument/2006/relationships/tags" Target="../tags/tag625.xml"/><Relationship Id="rId117" Type="http://schemas.openxmlformats.org/officeDocument/2006/relationships/tags" Target="../tags/tag624.xml"/><Relationship Id="rId116" Type="http://schemas.openxmlformats.org/officeDocument/2006/relationships/tags" Target="../tags/tag623.xml"/><Relationship Id="rId115" Type="http://schemas.openxmlformats.org/officeDocument/2006/relationships/tags" Target="../tags/tag622.xml"/><Relationship Id="rId114" Type="http://schemas.openxmlformats.org/officeDocument/2006/relationships/tags" Target="../tags/tag621.xml"/><Relationship Id="rId113" Type="http://schemas.openxmlformats.org/officeDocument/2006/relationships/tags" Target="../tags/tag620.xml"/><Relationship Id="rId112" Type="http://schemas.openxmlformats.org/officeDocument/2006/relationships/tags" Target="../tags/tag619.xml"/><Relationship Id="rId111" Type="http://schemas.openxmlformats.org/officeDocument/2006/relationships/tags" Target="../tags/tag618.xml"/><Relationship Id="rId110" Type="http://schemas.openxmlformats.org/officeDocument/2006/relationships/tags" Target="../tags/tag617.xml"/><Relationship Id="rId11" Type="http://schemas.openxmlformats.org/officeDocument/2006/relationships/tags" Target="../tags/tag518.xml"/><Relationship Id="rId109" Type="http://schemas.openxmlformats.org/officeDocument/2006/relationships/tags" Target="../tags/tag616.xml"/><Relationship Id="rId108" Type="http://schemas.openxmlformats.org/officeDocument/2006/relationships/tags" Target="../tags/tag615.xml"/><Relationship Id="rId107" Type="http://schemas.openxmlformats.org/officeDocument/2006/relationships/tags" Target="../tags/tag614.xml"/><Relationship Id="rId106" Type="http://schemas.openxmlformats.org/officeDocument/2006/relationships/tags" Target="../tags/tag613.xml"/><Relationship Id="rId105" Type="http://schemas.openxmlformats.org/officeDocument/2006/relationships/tags" Target="../tags/tag612.xml"/><Relationship Id="rId104" Type="http://schemas.openxmlformats.org/officeDocument/2006/relationships/tags" Target="../tags/tag611.xml"/><Relationship Id="rId103" Type="http://schemas.openxmlformats.org/officeDocument/2006/relationships/tags" Target="../tags/tag610.xml"/><Relationship Id="rId102" Type="http://schemas.openxmlformats.org/officeDocument/2006/relationships/tags" Target="../tags/tag609.xml"/><Relationship Id="rId101" Type="http://schemas.openxmlformats.org/officeDocument/2006/relationships/tags" Target="../tags/tag608.xml"/><Relationship Id="rId100" Type="http://schemas.openxmlformats.org/officeDocument/2006/relationships/tags" Target="../tags/tag607.xml"/><Relationship Id="rId10" Type="http://schemas.openxmlformats.org/officeDocument/2006/relationships/tags" Target="../tags/tag51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39.xml"/><Relationship Id="rId7" Type="http://schemas.openxmlformats.org/officeDocument/2006/relationships/tags" Target="../tags/tag738.xml"/><Relationship Id="rId6" Type="http://schemas.openxmlformats.org/officeDocument/2006/relationships/tags" Target="../tags/tag737.xml"/><Relationship Id="rId5" Type="http://schemas.openxmlformats.org/officeDocument/2006/relationships/tags" Target="../tags/tag736.xml"/><Relationship Id="rId4" Type="http://schemas.openxmlformats.org/officeDocument/2006/relationships/tags" Target="../tags/tag735.xml"/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46.xml"/><Relationship Id="rId7" Type="http://schemas.openxmlformats.org/officeDocument/2006/relationships/tags" Target="../tags/tag745.xml"/><Relationship Id="rId6" Type="http://schemas.openxmlformats.org/officeDocument/2006/relationships/tags" Target="../tags/tag744.xml"/><Relationship Id="rId5" Type="http://schemas.openxmlformats.org/officeDocument/2006/relationships/tags" Target="../tags/tag743.xml"/><Relationship Id="rId4" Type="http://schemas.openxmlformats.org/officeDocument/2006/relationships/tags" Target="../tags/tag742.xml"/><Relationship Id="rId3" Type="http://schemas.openxmlformats.org/officeDocument/2006/relationships/tags" Target="../tags/tag741.xml"/><Relationship Id="rId2" Type="http://schemas.openxmlformats.org/officeDocument/2006/relationships/tags" Target="../tags/tag74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54.xml"/><Relationship Id="rId8" Type="http://schemas.openxmlformats.org/officeDocument/2006/relationships/tags" Target="../tags/tag753.xml"/><Relationship Id="rId7" Type="http://schemas.openxmlformats.org/officeDocument/2006/relationships/tags" Target="../tags/tag752.xml"/><Relationship Id="rId6" Type="http://schemas.openxmlformats.org/officeDocument/2006/relationships/tags" Target="../tags/tag751.xml"/><Relationship Id="rId5" Type="http://schemas.openxmlformats.org/officeDocument/2006/relationships/tags" Target="../tags/tag750.xml"/><Relationship Id="rId4" Type="http://schemas.openxmlformats.org/officeDocument/2006/relationships/tags" Target="../tags/tag749.xml"/><Relationship Id="rId3" Type="http://schemas.openxmlformats.org/officeDocument/2006/relationships/tags" Target="../tags/tag748.xml"/><Relationship Id="rId2" Type="http://schemas.openxmlformats.org/officeDocument/2006/relationships/tags" Target="../tags/tag747.xml"/><Relationship Id="rId19" Type="http://schemas.openxmlformats.org/officeDocument/2006/relationships/tags" Target="../tags/tag764.xml"/><Relationship Id="rId18" Type="http://schemas.openxmlformats.org/officeDocument/2006/relationships/tags" Target="../tags/tag763.xml"/><Relationship Id="rId17" Type="http://schemas.openxmlformats.org/officeDocument/2006/relationships/tags" Target="../tags/tag762.xml"/><Relationship Id="rId16" Type="http://schemas.openxmlformats.org/officeDocument/2006/relationships/tags" Target="../tags/tag761.xml"/><Relationship Id="rId15" Type="http://schemas.openxmlformats.org/officeDocument/2006/relationships/tags" Target="../tags/tag760.xml"/><Relationship Id="rId14" Type="http://schemas.openxmlformats.org/officeDocument/2006/relationships/tags" Target="../tags/tag759.xml"/><Relationship Id="rId13" Type="http://schemas.openxmlformats.org/officeDocument/2006/relationships/tags" Target="../tags/tag758.xml"/><Relationship Id="rId12" Type="http://schemas.openxmlformats.org/officeDocument/2006/relationships/tags" Target="../tags/tag757.xml"/><Relationship Id="rId11" Type="http://schemas.openxmlformats.org/officeDocument/2006/relationships/tags" Target="../tags/tag756.xml"/><Relationship Id="rId10" Type="http://schemas.openxmlformats.org/officeDocument/2006/relationships/tags" Target="../tags/tag75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72.xml"/><Relationship Id="rId8" Type="http://schemas.openxmlformats.org/officeDocument/2006/relationships/tags" Target="../tags/tag771.xml"/><Relationship Id="rId7" Type="http://schemas.openxmlformats.org/officeDocument/2006/relationships/tags" Target="../tags/tag770.xml"/><Relationship Id="rId6" Type="http://schemas.openxmlformats.org/officeDocument/2006/relationships/tags" Target="../tags/tag769.xml"/><Relationship Id="rId5" Type="http://schemas.openxmlformats.org/officeDocument/2006/relationships/tags" Target="../tags/tag768.xml"/><Relationship Id="rId4" Type="http://schemas.openxmlformats.org/officeDocument/2006/relationships/tags" Target="../tags/tag767.xml"/><Relationship Id="rId3" Type="http://schemas.openxmlformats.org/officeDocument/2006/relationships/tags" Target="../tags/tag766.xml"/><Relationship Id="rId23" Type="http://schemas.openxmlformats.org/officeDocument/2006/relationships/tags" Target="../tags/tag786.xml"/><Relationship Id="rId22" Type="http://schemas.openxmlformats.org/officeDocument/2006/relationships/tags" Target="../tags/tag785.xml"/><Relationship Id="rId21" Type="http://schemas.openxmlformats.org/officeDocument/2006/relationships/tags" Target="../tags/tag784.xml"/><Relationship Id="rId20" Type="http://schemas.openxmlformats.org/officeDocument/2006/relationships/tags" Target="../tags/tag783.xml"/><Relationship Id="rId2" Type="http://schemas.openxmlformats.org/officeDocument/2006/relationships/tags" Target="../tags/tag765.xml"/><Relationship Id="rId19" Type="http://schemas.openxmlformats.org/officeDocument/2006/relationships/tags" Target="../tags/tag782.xml"/><Relationship Id="rId18" Type="http://schemas.openxmlformats.org/officeDocument/2006/relationships/tags" Target="../tags/tag781.xml"/><Relationship Id="rId17" Type="http://schemas.openxmlformats.org/officeDocument/2006/relationships/tags" Target="../tags/tag780.xml"/><Relationship Id="rId16" Type="http://schemas.openxmlformats.org/officeDocument/2006/relationships/tags" Target="../tags/tag779.xml"/><Relationship Id="rId15" Type="http://schemas.openxmlformats.org/officeDocument/2006/relationships/tags" Target="../tags/tag778.xml"/><Relationship Id="rId14" Type="http://schemas.openxmlformats.org/officeDocument/2006/relationships/tags" Target="../tags/tag777.xml"/><Relationship Id="rId13" Type="http://schemas.openxmlformats.org/officeDocument/2006/relationships/tags" Target="../tags/tag776.xml"/><Relationship Id="rId12" Type="http://schemas.openxmlformats.org/officeDocument/2006/relationships/tags" Target="../tags/tag775.xml"/><Relationship Id="rId11" Type="http://schemas.openxmlformats.org/officeDocument/2006/relationships/tags" Target="../tags/tag774.xml"/><Relationship Id="rId10" Type="http://schemas.openxmlformats.org/officeDocument/2006/relationships/tags" Target="../tags/tag77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94.xml"/><Relationship Id="rId8" Type="http://schemas.openxmlformats.org/officeDocument/2006/relationships/tags" Target="../tags/tag793.xml"/><Relationship Id="rId7" Type="http://schemas.openxmlformats.org/officeDocument/2006/relationships/tags" Target="../tags/tag792.xml"/><Relationship Id="rId6" Type="http://schemas.openxmlformats.org/officeDocument/2006/relationships/tags" Target="../tags/tag791.xml"/><Relationship Id="rId50" Type="http://schemas.openxmlformats.org/officeDocument/2006/relationships/tags" Target="../tags/tag835.xml"/><Relationship Id="rId5" Type="http://schemas.openxmlformats.org/officeDocument/2006/relationships/tags" Target="../tags/tag790.xml"/><Relationship Id="rId49" Type="http://schemas.openxmlformats.org/officeDocument/2006/relationships/tags" Target="../tags/tag834.xml"/><Relationship Id="rId48" Type="http://schemas.openxmlformats.org/officeDocument/2006/relationships/tags" Target="../tags/tag833.xml"/><Relationship Id="rId47" Type="http://schemas.openxmlformats.org/officeDocument/2006/relationships/tags" Target="../tags/tag832.xml"/><Relationship Id="rId46" Type="http://schemas.openxmlformats.org/officeDocument/2006/relationships/tags" Target="../tags/tag831.xml"/><Relationship Id="rId45" Type="http://schemas.openxmlformats.org/officeDocument/2006/relationships/tags" Target="../tags/tag830.xml"/><Relationship Id="rId44" Type="http://schemas.openxmlformats.org/officeDocument/2006/relationships/tags" Target="../tags/tag829.xml"/><Relationship Id="rId43" Type="http://schemas.openxmlformats.org/officeDocument/2006/relationships/tags" Target="../tags/tag828.xml"/><Relationship Id="rId42" Type="http://schemas.openxmlformats.org/officeDocument/2006/relationships/tags" Target="../tags/tag827.xml"/><Relationship Id="rId41" Type="http://schemas.openxmlformats.org/officeDocument/2006/relationships/tags" Target="../tags/tag826.xml"/><Relationship Id="rId40" Type="http://schemas.openxmlformats.org/officeDocument/2006/relationships/tags" Target="../tags/tag825.xml"/><Relationship Id="rId4" Type="http://schemas.openxmlformats.org/officeDocument/2006/relationships/tags" Target="../tags/tag789.xml"/><Relationship Id="rId39" Type="http://schemas.openxmlformats.org/officeDocument/2006/relationships/tags" Target="../tags/tag824.xml"/><Relationship Id="rId38" Type="http://schemas.openxmlformats.org/officeDocument/2006/relationships/tags" Target="../tags/tag823.xml"/><Relationship Id="rId37" Type="http://schemas.openxmlformats.org/officeDocument/2006/relationships/tags" Target="../tags/tag822.xml"/><Relationship Id="rId36" Type="http://schemas.openxmlformats.org/officeDocument/2006/relationships/tags" Target="../tags/tag821.xml"/><Relationship Id="rId35" Type="http://schemas.openxmlformats.org/officeDocument/2006/relationships/tags" Target="../tags/tag820.xml"/><Relationship Id="rId34" Type="http://schemas.openxmlformats.org/officeDocument/2006/relationships/tags" Target="../tags/tag819.xml"/><Relationship Id="rId33" Type="http://schemas.openxmlformats.org/officeDocument/2006/relationships/tags" Target="../tags/tag818.xml"/><Relationship Id="rId32" Type="http://schemas.openxmlformats.org/officeDocument/2006/relationships/tags" Target="../tags/tag817.xml"/><Relationship Id="rId31" Type="http://schemas.openxmlformats.org/officeDocument/2006/relationships/tags" Target="../tags/tag816.xml"/><Relationship Id="rId30" Type="http://schemas.openxmlformats.org/officeDocument/2006/relationships/tags" Target="../tags/tag815.xml"/><Relationship Id="rId3" Type="http://schemas.openxmlformats.org/officeDocument/2006/relationships/tags" Target="../tags/tag788.xml"/><Relationship Id="rId29" Type="http://schemas.openxmlformats.org/officeDocument/2006/relationships/tags" Target="../tags/tag814.xml"/><Relationship Id="rId28" Type="http://schemas.openxmlformats.org/officeDocument/2006/relationships/tags" Target="../tags/tag813.xml"/><Relationship Id="rId27" Type="http://schemas.openxmlformats.org/officeDocument/2006/relationships/tags" Target="../tags/tag812.xml"/><Relationship Id="rId26" Type="http://schemas.openxmlformats.org/officeDocument/2006/relationships/tags" Target="../tags/tag811.xml"/><Relationship Id="rId25" Type="http://schemas.openxmlformats.org/officeDocument/2006/relationships/tags" Target="../tags/tag810.xml"/><Relationship Id="rId24" Type="http://schemas.openxmlformats.org/officeDocument/2006/relationships/tags" Target="../tags/tag809.xml"/><Relationship Id="rId23" Type="http://schemas.openxmlformats.org/officeDocument/2006/relationships/tags" Target="../tags/tag808.xml"/><Relationship Id="rId22" Type="http://schemas.openxmlformats.org/officeDocument/2006/relationships/tags" Target="../tags/tag807.xml"/><Relationship Id="rId21" Type="http://schemas.openxmlformats.org/officeDocument/2006/relationships/tags" Target="../tags/tag806.xml"/><Relationship Id="rId20" Type="http://schemas.openxmlformats.org/officeDocument/2006/relationships/tags" Target="../tags/tag805.xml"/><Relationship Id="rId2" Type="http://schemas.openxmlformats.org/officeDocument/2006/relationships/tags" Target="../tags/tag787.xml"/><Relationship Id="rId19" Type="http://schemas.openxmlformats.org/officeDocument/2006/relationships/tags" Target="../tags/tag804.xml"/><Relationship Id="rId18" Type="http://schemas.openxmlformats.org/officeDocument/2006/relationships/tags" Target="../tags/tag803.xml"/><Relationship Id="rId17" Type="http://schemas.openxmlformats.org/officeDocument/2006/relationships/tags" Target="../tags/tag802.xml"/><Relationship Id="rId16" Type="http://schemas.openxmlformats.org/officeDocument/2006/relationships/tags" Target="../tags/tag801.xml"/><Relationship Id="rId15" Type="http://schemas.openxmlformats.org/officeDocument/2006/relationships/tags" Target="../tags/tag800.xml"/><Relationship Id="rId14" Type="http://schemas.openxmlformats.org/officeDocument/2006/relationships/tags" Target="../tags/tag799.xml"/><Relationship Id="rId13" Type="http://schemas.openxmlformats.org/officeDocument/2006/relationships/tags" Target="../tags/tag798.xml"/><Relationship Id="rId12" Type="http://schemas.openxmlformats.org/officeDocument/2006/relationships/tags" Target="../tags/tag797.xml"/><Relationship Id="rId11" Type="http://schemas.openxmlformats.org/officeDocument/2006/relationships/tags" Target="../tags/tag796.xml"/><Relationship Id="rId10" Type="http://schemas.openxmlformats.org/officeDocument/2006/relationships/tags" Target="../tags/tag79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842.xml"/><Relationship Id="rId8" Type="http://schemas.openxmlformats.org/officeDocument/2006/relationships/tags" Target="../tags/tag841.xml"/><Relationship Id="rId7" Type="http://schemas.openxmlformats.org/officeDocument/2006/relationships/tags" Target="../tags/tag840.xml"/><Relationship Id="rId6" Type="http://schemas.openxmlformats.org/officeDocument/2006/relationships/tags" Target="../tags/tag839.xml"/><Relationship Id="rId5" Type="http://schemas.openxmlformats.org/officeDocument/2006/relationships/tags" Target="../tags/tag838.xml"/><Relationship Id="rId4" Type="http://schemas.openxmlformats.org/officeDocument/2006/relationships/tags" Target="../tags/tag837.xml"/><Relationship Id="rId3" Type="http://schemas.openxmlformats.org/officeDocument/2006/relationships/image" Target="../media/image1.png"/><Relationship Id="rId2" Type="http://schemas.openxmlformats.org/officeDocument/2006/relationships/tags" Target="../tags/tag836.xml"/><Relationship Id="rId12" Type="http://schemas.openxmlformats.org/officeDocument/2006/relationships/tags" Target="../tags/tag845.xml"/><Relationship Id="rId11" Type="http://schemas.openxmlformats.org/officeDocument/2006/relationships/tags" Target="../tags/tag844.xml"/><Relationship Id="rId10" Type="http://schemas.openxmlformats.org/officeDocument/2006/relationships/tags" Target="../tags/tag84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9" Type="http://schemas.openxmlformats.org/officeDocument/2006/relationships/tags" Target="../tags/tag942.xml"/><Relationship Id="rId98" Type="http://schemas.openxmlformats.org/officeDocument/2006/relationships/tags" Target="../tags/tag941.xml"/><Relationship Id="rId97" Type="http://schemas.openxmlformats.org/officeDocument/2006/relationships/tags" Target="../tags/tag940.xml"/><Relationship Id="rId96" Type="http://schemas.openxmlformats.org/officeDocument/2006/relationships/tags" Target="../tags/tag939.xml"/><Relationship Id="rId95" Type="http://schemas.openxmlformats.org/officeDocument/2006/relationships/tags" Target="../tags/tag938.xml"/><Relationship Id="rId94" Type="http://schemas.openxmlformats.org/officeDocument/2006/relationships/tags" Target="../tags/tag937.xml"/><Relationship Id="rId93" Type="http://schemas.openxmlformats.org/officeDocument/2006/relationships/tags" Target="../tags/tag936.xml"/><Relationship Id="rId92" Type="http://schemas.openxmlformats.org/officeDocument/2006/relationships/tags" Target="../tags/tag935.xml"/><Relationship Id="rId91" Type="http://schemas.openxmlformats.org/officeDocument/2006/relationships/tags" Target="../tags/tag934.xml"/><Relationship Id="rId90" Type="http://schemas.openxmlformats.org/officeDocument/2006/relationships/tags" Target="../tags/tag933.xml"/><Relationship Id="rId9" Type="http://schemas.openxmlformats.org/officeDocument/2006/relationships/tags" Target="../tags/tag852.xml"/><Relationship Id="rId89" Type="http://schemas.openxmlformats.org/officeDocument/2006/relationships/tags" Target="../tags/tag932.xml"/><Relationship Id="rId88" Type="http://schemas.openxmlformats.org/officeDocument/2006/relationships/tags" Target="../tags/tag931.xml"/><Relationship Id="rId87" Type="http://schemas.openxmlformats.org/officeDocument/2006/relationships/tags" Target="../tags/tag930.xml"/><Relationship Id="rId86" Type="http://schemas.openxmlformats.org/officeDocument/2006/relationships/tags" Target="../tags/tag929.xml"/><Relationship Id="rId85" Type="http://schemas.openxmlformats.org/officeDocument/2006/relationships/tags" Target="../tags/tag928.xml"/><Relationship Id="rId84" Type="http://schemas.openxmlformats.org/officeDocument/2006/relationships/tags" Target="../tags/tag927.xml"/><Relationship Id="rId83" Type="http://schemas.openxmlformats.org/officeDocument/2006/relationships/tags" Target="../tags/tag926.xml"/><Relationship Id="rId82" Type="http://schemas.openxmlformats.org/officeDocument/2006/relationships/tags" Target="../tags/tag925.xml"/><Relationship Id="rId81" Type="http://schemas.openxmlformats.org/officeDocument/2006/relationships/tags" Target="../tags/tag924.xml"/><Relationship Id="rId80" Type="http://schemas.openxmlformats.org/officeDocument/2006/relationships/tags" Target="../tags/tag923.xml"/><Relationship Id="rId8" Type="http://schemas.openxmlformats.org/officeDocument/2006/relationships/tags" Target="../tags/tag851.xml"/><Relationship Id="rId79" Type="http://schemas.openxmlformats.org/officeDocument/2006/relationships/tags" Target="../tags/tag922.xml"/><Relationship Id="rId78" Type="http://schemas.openxmlformats.org/officeDocument/2006/relationships/tags" Target="../tags/tag921.xml"/><Relationship Id="rId77" Type="http://schemas.openxmlformats.org/officeDocument/2006/relationships/tags" Target="../tags/tag920.xml"/><Relationship Id="rId76" Type="http://schemas.openxmlformats.org/officeDocument/2006/relationships/tags" Target="../tags/tag919.xml"/><Relationship Id="rId75" Type="http://schemas.openxmlformats.org/officeDocument/2006/relationships/tags" Target="../tags/tag918.xml"/><Relationship Id="rId74" Type="http://schemas.openxmlformats.org/officeDocument/2006/relationships/tags" Target="../tags/tag917.xml"/><Relationship Id="rId73" Type="http://schemas.openxmlformats.org/officeDocument/2006/relationships/tags" Target="../tags/tag916.xml"/><Relationship Id="rId72" Type="http://schemas.openxmlformats.org/officeDocument/2006/relationships/tags" Target="../tags/tag915.xml"/><Relationship Id="rId71" Type="http://schemas.openxmlformats.org/officeDocument/2006/relationships/tags" Target="../tags/tag914.xml"/><Relationship Id="rId70" Type="http://schemas.openxmlformats.org/officeDocument/2006/relationships/tags" Target="../tags/tag913.xml"/><Relationship Id="rId7" Type="http://schemas.openxmlformats.org/officeDocument/2006/relationships/tags" Target="../tags/tag850.xml"/><Relationship Id="rId69" Type="http://schemas.openxmlformats.org/officeDocument/2006/relationships/tags" Target="../tags/tag912.xml"/><Relationship Id="rId68" Type="http://schemas.openxmlformats.org/officeDocument/2006/relationships/tags" Target="../tags/tag911.xml"/><Relationship Id="rId67" Type="http://schemas.openxmlformats.org/officeDocument/2006/relationships/tags" Target="../tags/tag910.xml"/><Relationship Id="rId66" Type="http://schemas.openxmlformats.org/officeDocument/2006/relationships/tags" Target="../tags/tag909.xml"/><Relationship Id="rId65" Type="http://schemas.openxmlformats.org/officeDocument/2006/relationships/tags" Target="../tags/tag908.xml"/><Relationship Id="rId64" Type="http://schemas.openxmlformats.org/officeDocument/2006/relationships/tags" Target="../tags/tag907.xml"/><Relationship Id="rId63" Type="http://schemas.openxmlformats.org/officeDocument/2006/relationships/tags" Target="../tags/tag906.xml"/><Relationship Id="rId62" Type="http://schemas.openxmlformats.org/officeDocument/2006/relationships/tags" Target="../tags/tag905.xml"/><Relationship Id="rId61" Type="http://schemas.openxmlformats.org/officeDocument/2006/relationships/tags" Target="../tags/tag904.xml"/><Relationship Id="rId60" Type="http://schemas.openxmlformats.org/officeDocument/2006/relationships/tags" Target="../tags/tag903.xml"/><Relationship Id="rId6" Type="http://schemas.openxmlformats.org/officeDocument/2006/relationships/tags" Target="../tags/tag849.xml"/><Relationship Id="rId59" Type="http://schemas.openxmlformats.org/officeDocument/2006/relationships/tags" Target="../tags/tag902.xml"/><Relationship Id="rId58" Type="http://schemas.openxmlformats.org/officeDocument/2006/relationships/tags" Target="../tags/tag901.xml"/><Relationship Id="rId57" Type="http://schemas.openxmlformats.org/officeDocument/2006/relationships/tags" Target="../tags/tag900.xml"/><Relationship Id="rId56" Type="http://schemas.openxmlformats.org/officeDocument/2006/relationships/tags" Target="../tags/tag899.xml"/><Relationship Id="rId55" Type="http://schemas.openxmlformats.org/officeDocument/2006/relationships/tags" Target="../tags/tag898.xml"/><Relationship Id="rId54" Type="http://schemas.openxmlformats.org/officeDocument/2006/relationships/tags" Target="../tags/tag897.xml"/><Relationship Id="rId53" Type="http://schemas.openxmlformats.org/officeDocument/2006/relationships/tags" Target="../tags/tag896.xml"/><Relationship Id="rId52" Type="http://schemas.openxmlformats.org/officeDocument/2006/relationships/tags" Target="../tags/tag895.xml"/><Relationship Id="rId51" Type="http://schemas.openxmlformats.org/officeDocument/2006/relationships/tags" Target="../tags/tag894.xml"/><Relationship Id="rId50" Type="http://schemas.openxmlformats.org/officeDocument/2006/relationships/tags" Target="../tags/tag893.xml"/><Relationship Id="rId5" Type="http://schemas.openxmlformats.org/officeDocument/2006/relationships/tags" Target="../tags/tag848.xml"/><Relationship Id="rId49" Type="http://schemas.openxmlformats.org/officeDocument/2006/relationships/tags" Target="../tags/tag892.xml"/><Relationship Id="rId48" Type="http://schemas.openxmlformats.org/officeDocument/2006/relationships/tags" Target="../tags/tag891.xml"/><Relationship Id="rId47" Type="http://schemas.openxmlformats.org/officeDocument/2006/relationships/tags" Target="../tags/tag890.xml"/><Relationship Id="rId46" Type="http://schemas.openxmlformats.org/officeDocument/2006/relationships/tags" Target="../tags/tag889.xml"/><Relationship Id="rId45" Type="http://schemas.openxmlformats.org/officeDocument/2006/relationships/tags" Target="../tags/tag888.xml"/><Relationship Id="rId44" Type="http://schemas.openxmlformats.org/officeDocument/2006/relationships/tags" Target="../tags/tag887.xml"/><Relationship Id="rId43" Type="http://schemas.openxmlformats.org/officeDocument/2006/relationships/tags" Target="../tags/tag886.xml"/><Relationship Id="rId42" Type="http://schemas.openxmlformats.org/officeDocument/2006/relationships/tags" Target="../tags/tag885.xml"/><Relationship Id="rId41" Type="http://schemas.openxmlformats.org/officeDocument/2006/relationships/tags" Target="../tags/tag884.xml"/><Relationship Id="rId40" Type="http://schemas.openxmlformats.org/officeDocument/2006/relationships/tags" Target="../tags/tag883.xml"/><Relationship Id="rId4" Type="http://schemas.openxmlformats.org/officeDocument/2006/relationships/tags" Target="../tags/tag847.xml"/><Relationship Id="rId39" Type="http://schemas.openxmlformats.org/officeDocument/2006/relationships/tags" Target="../tags/tag882.xml"/><Relationship Id="rId38" Type="http://schemas.openxmlformats.org/officeDocument/2006/relationships/tags" Target="../tags/tag881.xml"/><Relationship Id="rId37" Type="http://schemas.openxmlformats.org/officeDocument/2006/relationships/tags" Target="../tags/tag880.xml"/><Relationship Id="rId36" Type="http://schemas.openxmlformats.org/officeDocument/2006/relationships/tags" Target="../tags/tag879.xml"/><Relationship Id="rId35" Type="http://schemas.openxmlformats.org/officeDocument/2006/relationships/tags" Target="../tags/tag878.xml"/><Relationship Id="rId34" Type="http://schemas.openxmlformats.org/officeDocument/2006/relationships/tags" Target="../tags/tag877.xml"/><Relationship Id="rId33" Type="http://schemas.openxmlformats.org/officeDocument/2006/relationships/tags" Target="../tags/tag876.xml"/><Relationship Id="rId32" Type="http://schemas.openxmlformats.org/officeDocument/2006/relationships/tags" Target="../tags/tag875.xml"/><Relationship Id="rId31" Type="http://schemas.openxmlformats.org/officeDocument/2006/relationships/tags" Target="../tags/tag874.xml"/><Relationship Id="rId30" Type="http://schemas.openxmlformats.org/officeDocument/2006/relationships/tags" Target="../tags/tag873.xml"/><Relationship Id="rId3" Type="http://schemas.openxmlformats.org/officeDocument/2006/relationships/tags" Target="../tags/tag846.xml"/><Relationship Id="rId29" Type="http://schemas.openxmlformats.org/officeDocument/2006/relationships/tags" Target="../tags/tag872.xml"/><Relationship Id="rId28" Type="http://schemas.openxmlformats.org/officeDocument/2006/relationships/tags" Target="../tags/tag871.xml"/><Relationship Id="rId27" Type="http://schemas.openxmlformats.org/officeDocument/2006/relationships/tags" Target="../tags/tag870.xml"/><Relationship Id="rId26" Type="http://schemas.openxmlformats.org/officeDocument/2006/relationships/tags" Target="../tags/tag869.xml"/><Relationship Id="rId25" Type="http://schemas.openxmlformats.org/officeDocument/2006/relationships/tags" Target="../tags/tag868.xml"/><Relationship Id="rId24" Type="http://schemas.openxmlformats.org/officeDocument/2006/relationships/tags" Target="../tags/tag867.xml"/><Relationship Id="rId23" Type="http://schemas.openxmlformats.org/officeDocument/2006/relationships/tags" Target="../tags/tag866.xml"/><Relationship Id="rId224" Type="http://schemas.openxmlformats.org/officeDocument/2006/relationships/tags" Target="../tags/tag1067.xml"/><Relationship Id="rId223" Type="http://schemas.openxmlformats.org/officeDocument/2006/relationships/tags" Target="../tags/tag1066.xml"/><Relationship Id="rId222" Type="http://schemas.openxmlformats.org/officeDocument/2006/relationships/tags" Target="../tags/tag1065.xml"/><Relationship Id="rId221" Type="http://schemas.openxmlformats.org/officeDocument/2006/relationships/tags" Target="../tags/tag1064.xml"/><Relationship Id="rId220" Type="http://schemas.openxmlformats.org/officeDocument/2006/relationships/tags" Target="../tags/tag1063.xml"/><Relationship Id="rId22" Type="http://schemas.openxmlformats.org/officeDocument/2006/relationships/tags" Target="../tags/tag865.xml"/><Relationship Id="rId219" Type="http://schemas.openxmlformats.org/officeDocument/2006/relationships/tags" Target="../tags/tag1062.xml"/><Relationship Id="rId218" Type="http://schemas.openxmlformats.org/officeDocument/2006/relationships/tags" Target="../tags/tag1061.xml"/><Relationship Id="rId217" Type="http://schemas.openxmlformats.org/officeDocument/2006/relationships/tags" Target="../tags/tag1060.xml"/><Relationship Id="rId216" Type="http://schemas.openxmlformats.org/officeDocument/2006/relationships/tags" Target="../tags/tag1059.xml"/><Relationship Id="rId215" Type="http://schemas.openxmlformats.org/officeDocument/2006/relationships/tags" Target="../tags/tag1058.xml"/><Relationship Id="rId214" Type="http://schemas.openxmlformats.org/officeDocument/2006/relationships/tags" Target="../tags/tag1057.xml"/><Relationship Id="rId213" Type="http://schemas.openxmlformats.org/officeDocument/2006/relationships/tags" Target="../tags/tag1056.xml"/><Relationship Id="rId212" Type="http://schemas.openxmlformats.org/officeDocument/2006/relationships/tags" Target="../tags/tag1055.xml"/><Relationship Id="rId211" Type="http://schemas.openxmlformats.org/officeDocument/2006/relationships/tags" Target="../tags/tag1054.xml"/><Relationship Id="rId210" Type="http://schemas.openxmlformats.org/officeDocument/2006/relationships/tags" Target="../tags/tag1053.xml"/><Relationship Id="rId21" Type="http://schemas.openxmlformats.org/officeDocument/2006/relationships/tags" Target="../tags/tag864.xml"/><Relationship Id="rId209" Type="http://schemas.openxmlformats.org/officeDocument/2006/relationships/tags" Target="../tags/tag1052.xml"/><Relationship Id="rId208" Type="http://schemas.openxmlformats.org/officeDocument/2006/relationships/tags" Target="../tags/tag1051.xml"/><Relationship Id="rId207" Type="http://schemas.openxmlformats.org/officeDocument/2006/relationships/tags" Target="../tags/tag1050.xml"/><Relationship Id="rId206" Type="http://schemas.openxmlformats.org/officeDocument/2006/relationships/tags" Target="../tags/tag1049.xml"/><Relationship Id="rId205" Type="http://schemas.openxmlformats.org/officeDocument/2006/relationships/tags" Target="../tags/tag1048.xml"/><Relationship Id="rId204" Type="http://schemas.openxmlformats.org/officeDocument/2006/relationships/tags" Target="../tags/tag1047.xml"/><Relationship Id="rId203" Type="http://schemas.openxmlformats.org/officeDocument/2006/relationships/tags" Target="../tags/tag1046.xml"/><Relationship Id="rId202" Type="http://schemas.openxmlformats.org/officeDocument/2006/relationships/tags" Target="../tags/tag1045.xml"/><Relationship Id="rId201" Type="http://schemas.openxmlformats.org/officeDocument/2006/relationships/tags" Target="../tags/tag1044.xml"/><Relationship Id="rId200" Type="http://schemas.openxmlformats.org/officeDocument/2006/relationships/tags" Target="../tags/tag1043.xml"/><Relationship Id="rId20" Type="http://schemas.openxmlformats.org/officeDocument/2006/relationships/tags" Target="../tags/tag863.xml"/><Relationship Id="rId2" Type="http://schemas.openxmlformats.org/officeDocument/2006/relationships/image" Target="../media/image2.png"/><Relationship Id="rId199" Type="http://schemas.openxmlformats.org/officeDocument/2006/relationships/tags" Target="../tags/tag1042.xml"/><Relationship Id="rId198" Type="http://schemas.openxmlformats.org/officeDocument/2006/relationships/tags" Target="../tags/tag1041.xml"/><Relationship Id="rId197" Type="http://schemas.openxmlformats.org/officeDocument/2006/relationships/tags" Target="../tags/tag1040.xml"/><Relationship Id="rId196" Type="http://schemas.openxmlformats.org/officeDocument/2006/relationships/tags" Target="../tags/tag1039.xml"/><Relationship Id="rId195" Type="http://schemas.openxmlformats.org/officeDocument/2006/relationships/tags" Target="../tags/tag1038.xml"/><Relationship Id="rId194" Type="http://schemas.openxmlformats.org/officeDocument/2006/relationships/tags" Target="../tags/tag1037.xml"/><Relationship Id="rId193" Type="http://schemas.openxmlformats.org/officeDocument/2006/relationships/tags" Target="../tags/tag1036.xml"/><Relationship Id="rId192" Type="http://schemas.openxmlformats.org/officeDocument/2006/relationships/tags" Target="../tags/tag1035.xml"/><Relationship Id="rId191" Type="http://schemas.openxmlformats.org/officeDocument/2006/relationships/tags" Target="../tags/tag1034.xml"/><Relationship Id="rId190" Type="http://schemas.openxmlformats.org/officeDocument/2006/relationships/tags" Target="../tags/tag1033.xml"/><Relationship Id="rId19" Type="http://schemas.openxmlformats.org/officeDocument/2006/relationships/tags" Target="../tags/tag862.xml"/><Relationship Id="rId189" Type="http://schemas.openxmlformats.org/officeDocument/2006/relationships/tags" Target="../tags/tag1032.xml"/><Relationship Id="rId188" Type="http://schemas.openxmlformats.org/officeDocument/2006/relationships/tags" Target="../tags/tag1031.xml"/><Relationship Id="rId187" Type="http://schemas.openxmlformats.org/officeDocument/2006/relationships/tags" Target="../tags/tag1030.xml"/><Relationship Id="rId186" Type="http://schemas.openxmlformats.org/officeDocument/2006/relationships/tags" Target="../tags/tag1029.xml"/><Relationship Id="rId185" Type="http://schemas.openxmlformats.org/officeDocument/2006/relationships/tags" Target="../tags/tag1028.xml"/><Relationship Id="rId184" Type="http://schemas.openxmlformats.org/officeDocument/2006/relationships/tags" Target="../tags/tag1027.xml"/><Relationship Id="rId183" Type="http://schemas.openxmlformats.org/officeDocument/2006/relationships/tags" Target="../tags/tag1026.xml"/><Relationship Id="rId182" Type="http://schemas.openxmlformats.org/officeDocument/2006/relationships/tags" Target="../tags/tag1025.xml"/><Relationship Id="rId181" Type="http://schemas.openxmlformats.org/officeDocument/2006/relationships/tags" Target="../tags/tag1024.xml"/><Relationship Id="rId180" Type="http://schemas.openxmlformats.org/officeDocument/2006/relationships/tags" Target="../tags/tag1023.xml"/><Relationship Id="rId18" Type="http://schemas.openxmlformats.org/officeDocument/2006/relationships/tags" Target="../tags/tag861.xml"/><Relationship Id="rId179" Type="http://schemas.openxmlformats.org/officeDocument/2006/relationships/tags" Target="../tags/tag1022.xml"/><Relationship Id="rId178" Type="http://schemas.openxmlformats.org/officeDocument/2006/relationships/tags" Target="../tags/tag1021.xml"/><Relationship Id="rId177" Type="http://schemas.openxmlformats.org/officeDocument/2006/relationships/tags" Target="../tags/tag1020.xml"/><Relationship Id="rId176" Type="http://schemas.openxmlformats.org/officeDocument/2006/relationships/tags" Target="../tags/tag1019.xml"/><Relationship Id="rId175" Type="http://schemas.openxmlformats.org/officeDocument/2006/relationships/tags" Target="../tags/tag1018.xml"/><Relationship Id="rId174" Type="http://schemas.openxmlformats.org/officeDocument/2006/relationships/tags" Target="../tags/tag1017.xml"/><Relationship Id="rId173" Type="http://schemas.openxmlformats.org/officeDocument/2006/relationships/tags" Target="../tags/tag1016.xml"/><Relationship Id="rId172" Type="http://schemas.openxmlformats.org/officeDocument/2006/relationships/tags" Target="../tags/tag1015.xml"/><Relationship Id="rId171" Type="http://schemas.openxmlformats.org/officeDocument/2006/relationships/tags" Target="../tags/tag1014.xml"/><Relationship Id="rId170" Type="http://schemas.openxmlformats.org/officeDocument/2006/relationships/tags" Target="../tags/tag1013.xml"/><Relationship Id="rId17" Type="http://schemas.openxmlformats.org/officeDocument/2006/relationships/tags" Target="../tags/tag860.xml"/><Relationship Id="rId169" Type="http://schemas.openxmlformats.org/officeDocument/2006/relationships/tags" Target="../tags/tag1012.xml"/><Relationship Id="rId168" Type="http://schemas.openxmlformats.org/officeDocument/2006/relationships/tags" Target="../tags/tag1011.xml"/><Relationship Id="rId167" Type="http://schemas.openxmlformats.org/officeDocument/2006/relationships/tags" Target="../tags/tag1010.xml"/><Relationship Id="rId166" Type="http://schemas.openxmlformats.org/officeDocument/2006/relationships/tags" Target="../tags/tag1009.xml"/><Relationship Id="rId165" Type="http://schemas.openxmlformats.org/officeDocument/2006/relationships/tags" Target="../tags/tag1008.xml"/><Relationship Id="rId164" Type="http://schemas.openxmlformats.org/officeDocument/2006/relationships/tags" Target="../tags/tag1007.xml"/><Relationship Id="rId163" Type="http://schemas.openxmlformats.org/officeDocument/2006/relationships/tags" Target="../tags/tag1006.xml"/><Relationship Id="rId162" Type="http://schemas.openxmlformats.org/officeDocument/2006/relationships/tags" Target="../tags/tag1005.xml"/><Relationship Id="rId161" Type="http://schemas.openxmlformats.org/officeDocument/2006/relationships/tags" Target="../tags/tag1004.xml"/><Relationship Id="rId160" Type="http://schemas.openxmlformats.org/officeDocument/2006/relationships/tags" Target="../tags/tag1003.xml"/><Relationship Id="rId16" Type="http://schemas.openxmlformats.org/officeDocument/2006/relationships/tags" Target="../tags/tag859.xml"/><Relationship Id="rId159" Type="http://schemas.openxmlformats.org/officeDocument/2006/relationships/tags" Target="../tags/tag1002.xml"/><Relationship Id="rId158" Type="http://schemas.openxmlformats.org/officeDocument/2006/relationships/tags" Target="../tags/tag1001.xml"/><Relationship Id="rId157" Type="http://schemas.openxmlformats.org/officeDocument/2006/relationships/tags" Target="../tags/tag1000.xml"/><Relationship Id="rId156" Type="http://schemas.openxmlformats.org/officeDocument/2006/relationships/tags" Target="../tags/tag999.xml"/><Relationship Id="rId155" Type="http://schemas.openxmlformats.org/officeDocument/2006/relationships/tags" Target="../tags/tag998.xml"/><Relationship Id="rId154" Type="http://schemas.openxmlformats.org/officeDocument/2006/relationships/tags" Target="../tags/tag997.xml"/><Relationship Id="rId153" Type="http://schemas.openxmlformats.org/officeDocument/2006/relationships/tags" Target="../tags/tag996.xml"/><Relationship Id="rId152" Type="http://schemas.openxmlformats.org/officeDocument/2006/relationships/tags" Target="../tags/tag995.xml"/><Relationship Id="rId151" Type="http://schemas.openxmlformats.org/officeDocument/2006/relationships/tags" Target="../tags/tag994.xml"/><Relationship Id="rId150" Type="http://schemas.openxmlformats.org/officeDocument/2006/relationships/tags" Target="../tags/tag993.xml"/><Relationship Id="rId15" Type="http://schemas.openxmlformats.org/officeDocument/2006/relationships/tags" Target="../tags/tag858.xml"/><Relationship Id="rId149" Type="http://schemas.openxmlformats.org/officeDocument/2006/relationships/tags" Target="../tags/tag992.xml"/><Relationship Id="rId148" Type="http://schemas.openxmlformats.org/officeDocument/2006/relationships/tags" Target="../tags/tag991.xml"/><Relationship Id="rId147" Type="http://schemas.openxmlformats.org/officeDocument/2006/relationships/tags" Target="../tags/tag990.xml"/><Relationship Id="rId146" Type="http://schemas.openxmlformats.org/officeDocument/2006/relationships/tags" Target="../tags/tag989.xml"/><Relationship Id="rId145" Type="http://schemas.openxmlformats.org/officeDocument/2006/relationships/tags" Target="../tags/tag988.xml"/><Relationship Id="rId144" Type="http://schemas.openxmlformats.org/officeDocument/2006/relationships/tags" Target="../tags/tag987.xml"/><Relationship Id="rId143" Type="http://schemas.openxmlformats.org/officeDocument/2006/relationships/tags" Target="../tags/tag986.xml"/><Relationship Id="rId142" Type="http://schemas.openxmlformats.org/officeDocument/2006/relationships/tags" Target="../tags/tag985.xml"/><Relationship Id="rId141" Type="http://schemas.openxmlformats.org/officeDocument/2006/relationships/tags" Target="../tags/tag984.xml"/><Relationship Id="rId140" Type="http://schemas.openxmlformats.org/officeDocument/2006/relationships/tags" Target="../tags/tag983.xml"/><Relationship Id="rId14" Type="http://schemas.openxmlformats.org/officeDocument/2006/relationships/tags" Target="../tags/tag857.xml"/><Relationship Id="rId139" Type="http://schemas.openxmlformats.org/officeDocument/2006/relationships/tags" Target="../tags/tag982.xml"/><Relationship Id="rId138" Type="http://schemas.openxmlformats.org/officeDocument/2006/relationships/tags" Target="../tags/tag981.xml"/><Relationship Id="rId137" Type="http://schemas.openxmlformats.org/officeDocument/2006/relationships/tags" Target="../tags/tag980.xml"/><Relationship Id="rId136" Type="http://schemas.openxmlformats.org/officeDocument/2006/relationships/tags" Target="../tags/tag979.xml"/><Relationship Id="rId135" Type="http://schemas.openxmlformats.org/officeDocument/2006/relationships/tags" Target="../tags/tag978.xml"/><Relationship Id="rId134" Type="http://schemas.openxmlformats.org/officeDocument/2006/relationships/tags" Target="../tags/tag977.xml"/><Relationship Id="rId133" Type="http://schemas.openxmlformats.org/officeDocument/2006/relationships/tags" Target="../tags/tag976.xml"/><Relationship Id="rId132" Type="http://schemas.openxmlformats.org/officeDocument/2006/relationships/tags" Target="../tags/tag975.xml"/><Relationship Id="rId131" Type="http://schemas.openxmlformats.org/officeDocument/2006/relationships/tags" Target="../tags/tag974.xml"/><Relationship Id="rId130" Type="http://schemas.openxmlformats.org/officeDocument/2006/relationships/tags" Target="../tags/tag973.xml"/><Relationship Id="rId13" Type="http://schemas.openxmlformats.org/officeDocument/2006/relationships/tags" Target="../tags/tag856.xml"/><Relationship Id="rId129" Type="http://schemas.openxmlformats.org/officeDocument/2006/relationships/tags" Target="../tags/tag972.xml"/><Relationship Id="rId128" Type="http://schemas.openxmlformats.org/officeDocument/2006/relationships/tags" Target="../tags/tag971.xml"/><Relationship Id="rId127" Type="http://schemas.openxmlformats.org/officeDocument/2006/relationships/tags" Target="../tags/tag970.xml"/><Relationship Id="rId126" Type="http://schemas.openxmlformats.org/officeDocument/2006/relationships/tags" Target="../tags/tag969.xml"/><Relationship Id="rId125" Type="http://schemas.openxmlformats.org/officeDocument/2006/relationships/tags" Target="../tags/tag968.xml"/><Relationship Id="rId124" Type="http://schemas.openxmlformats.org/officeDocument/2006/relationships/tags" Target="../tags/tag967.xml"/><Relationship Id="rId123" Type="http://schemas.openxmlformats.org/officeDocument/2006/relationships/tags" Target="../tags/tag966.xml"/><Relationship Id="rId122" Type="http://schemas.openxmlformats.org/officeDocument/2006/relationships/tags" Target="../tags/tag965.xml"/><Relationship Id="rId121" Type="http://schemas.openxmlformats.org/officeDocument/2006/relationships/tags" Target="../tags/tag964.xml"/><Relationship Id="rId120" Type="http://schemas.openxmlformats.org/officeDocument/2006/relationships/tags" Target="../tags/tag963.xml"/><Relationship Id="rId12" Type="http://schemas.openxmlformats.org/officeDocument/2006/relationships/tags" Target="../tags/tag855.xml"/><Relationship Id="rId119" Type="http://schemas.openxmlformats.org/officeDocument/2006/relationships/tags" Target="../tags/tag962.xml"/><Relationship Id="rId118" Type="http://schemas.openxmlformats.org/officeDocument/2006/relationships/tags" Target="../tags/tag961.xml"/><Relationship Id="rId117" Type="http://schemas.openxmlformats.org/officeDocument/2006/relationships/tags" Target="../tags/tag960.xml"/><Relationship Id="rId116" Type="http://schemas.openxmlformats.org/officeDocument/2006/relationships/tags" Target="../tags/tag959.xml"/><Relationship Id="rId115" Type="http://schemas.openxmlformats.org/officeDocument/2006/relationships/tags" Target="../tags/tag958.xml"/><Relationship Id="rId114" Type="http://schemas.openxmlformats.org/officeDocument/2006/relationships/tags" Target="../tags/tag957.xml"/><Relationship Id="rId113" Type="http://schemas.openxmlformats.org/officeDocument/2006/relationships/tags" Target="../tags/tag956.xml"/><Relationship Id="rId112" Type="http://schemas.openxmlformats.org/officeDocument/2006/relationships/tags" Target="../tags/tag955.xml"/><Relationship Id="rId111" Type="http://schemas.openxmlformats.org/officeDocument/2006/relationships/tags" Target="../tags/tag954.xml"/><Relationship Id="rId110" Type="http://schemas.openxmlformats.org/officeDocument/2006/relationships/tags" Target="../tags/tag953.xml"/><Relationship Id="rId11" Type="http://schemas.openxmlformats.org/officeDocument/2006/relationships/tags" Target="../tags/tag854.xml"/><Relationship Id="rId109" Type="http://schemas.openxmlformats.org/officeDocument/2006/relationships/tags" Target="../tags/tag952.xml"/><Relationship Id="rId108" Type="http://schemas.openxmlformats.org/officeDocument/2006/relationships/tags" Target="../tags/tag951.xml"/><Relationship Id="rId107" Type="http://schemas.openxmlformats.org/officeDocument/2006/relationships/tags" Target="../tags/tag950.xml"/><Relationship Id="rId106" Type="http://schemas.openxmlformats.org/officeDocument/2006/relationships/tags" Target="../tags/tag949.xml"/><Relationship Id="rId105" Type="http://schemas.openxmlformats.org/officeDocument/2006/relationships/tags" Target="../tags/tag948.xml"/><Relationship Id="rId104" Type="http://schemas.openxmlformats.org/officeDocument/2006/relationships/tags" Target="../tags/tag947.xml"/><Relationship Id="rId103" Type="http://schemas.openxmlformats.org/officeDocument/2006/relationships/tags" Target="../tags/tag946.xml"/><Relationship Id="rId102" Type="http://schemas.openxmlformats.org/officeDocument/2006/relationships/tags" Target="../tags/tag945.xml"/><Relationship Id="rId101" Type="http://schemas.openxmlformats.org/officeDocument/2006/relationships/tags" Target="../tags/tag944.xml"/><Relationship Id="rId100" Type="http://schemas.openxmlformats.org/officeDocument/2006/relationships/tags" Target="../tags/tag943.xml"/><Relationship Id="rId10" Type="http://schemas.openxmlformats.org/officeDocument/2006/relationships/tags" Target="../tags/tag85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29.xml"/><Relationship Id="rId98" Type="http://schemas.openxmlformats.org/officeDocument/2006/relationships/tags" Target="../tags/tag328.xml"/><Relationship Id="rId97" Type="http://schemas.openxmlformats.org/officeDocument/2006/relationships/tags" Target="../tags/tag327.xml"/><Relationship Id="rId96" Type="http://schemas.openxmlformats.org/officeDocument/2006/relationships/tags" Target="../tags/tag326.xml"/><Relationship Id="rId95" Type="http://schemas.openxmlformats.org/officeDocument/2006/relationships/tags" Target="../tags/tag325.xml"/><Relationship Id="rId94" Type="http://schemas.openxmlformats.org/officeDocument/2006/relationships/tags" Target="../tags/tag324.xml"/><Relationship Id="rId93" Type="http://schemas.openxmlformats.org/officeDocument/2006/relationships/tags" Target="../tags/tag323.xml"/><Relationship Id="rId92" Type="http://schemas.openxmlformats.org/officeDocument/2006/relationships/tags" Target="../tags/tag322.xml"/><Relationship Id="rId91" Type="http://schemas.openxmlformats.org/officeDocument/2006/relationships/tags" Target="../tags/tag321.xml"/><Relationship Id="rId90" Type="http://schemas.openxmlformats.org/officeDocument/2006/relationships/tags" Target="../tags/tag320.xml"/><Relationship Id="rId9" Type="http://schemas.openxmlformats.org/officeDocument/2006/relationships/tags" Target="../tags/tag239.xml"/><Relationship Id="rId89" Type="http://schemas.openxmlformats.org/officeDocument/2006/relationships/tags" Target="../tags/tag319.xml"/><Relationship Id="rId88" Type="http://schemas.openxmlformats.org/officeDocument/2006/relationships/tags" Target="../tags/tag318.xml"/><Relationship Id="rId87" Type="http://schemas.openxmlformats.org/officeDocument/2006/relationships/tags" Target="../tags/tag317.xml"/><Relationship Id="rId86" Type="http://schemas.openxmlformats.org/officeDocument/2006/relationships/tags" Target="../tags/tag316.xml"/><Relationship Id="rId85" Type="http://schemas.openxmlformats.org/officeDocument/2006/relationships/tags" Target="../tags/tag315.xml"/><Relationship Id="rId84" Type="http://schemas.openxmlformats.org/officeDocument/2006/relationships/tags" Target="../tags/tag314.xml"/><Relationship Id="rId83" Type="http://schemas.openxmlformats.org/officeDocument/2006/relationships/tags" Target="../tags/tag313.xml"/><Relationship Id="rId82" Type="http://schemas.openxmlformats.org/officeDocument/2006/relationships/tags" Target="../tags/tag312.xml"/><Relationship Id="rId81" Type="http://schemas.openxmlformats.org/officeDocument/2006/relationships/tags" Target="../tags/tag311.xml"/><Relationship Id="rId80" Type="http://schemas.openxmlformats.org/officeDocument/2006/relationships/tags" Target="../tags/tag310.xml"/><Relationship Id="rId8" Type="http://schemas.openxmlformats.org/officeDocument/2006/relationships/tags" Target="../tags/tag238.xml"/><Relationship Id="rId79" Type="http://schemas.openxmlformats.org/officeDocument/2006/relationships/tags" Target="../tags/tag309.xml"/><Relationship Id="rId78" Type="http://schemas.openxmlformats.org/officeDocument/2006/relationships/tags" Target="../tags/tag308.xml"/><Relationship Id="rId77" Type="http://schemas.openxmlformats.org/officeDocument/2006/relationships/tags" Target="../tags/tag307.xml"/><Relationship Id="rId76" Type="http://schemas.openxmlformats.org/officeDocument/2006/relationships/tags" Target="../tags/tag306.xml"/><Relationship Id="rId75" Type="http://schemas.openxmlformats.org/officeDocument/2006/relationships/tags" Target="../tags/tag305.xml"/><Relationship Id="rId74" Type="http://schemas.openxmlformats.org/officeDocument/2006/relationships/tags" Target="../tags/tag304.xml"/><Relationship Id="rId73" Type="http://schemas.openxmlformats.org/officeDocument/2006/relationships/tags" Target="../tags/tag303.xml"/><Relationship Id="rId72" Type="http://schemas.openxmlformats.org/officeDocument/2006/relationships/tags" Target="../tags/tag302.xml"/><Relationship Id="rId71" Type="http://schemas.openxmlformats.org/officeDocument/2006/relationships/tags" Target="../tags/tag301.xml"/><Relationship Id="rId70" Type="http://schemas.openxmlformats.org/officeDocument/2006/relationships/tags" Target="../tags/tag300.xml"/><Relationship Id="rId7" Type="http://schemas.openxmlformats.org/officeDocument/2006/relationships/tags" Target="../tags/tag237.xml"/><Relationship Id="rId69" Type="http://schemas.openxmlformats.org/officeDocument/2006/relationships/tags" Target="../tags/tag299.xml"/><Relationship Id="rId68" Type="http://schemas.openxmlformats.org/officeDocument/2006/relationships/tags" Target="../tags/tag298.xml"/><Relationship Id="rId67" Type="http://schemas.openxmlformats.org/officeDocument/2006/relationships/tags" Target="../tags/tag297.xml"/><Relationship Id="rId66" Type="http://schemas.openxmlformats.org/officeDocument/2006/relationships/tags" Target="../tags/tag296.xml"/><Relationship Id="rId65" Type="http://schemas.openxmlformats.org/officeDocument/2006/relationships/tags" Target="../tags/tag295.xml"/><Relationship Id="rId64" Type="http://schemas.openxmlformats.org/officeDocument/2006/relationships/tags" Target="../tags/tag294.xml"/><Relationship Id="rId63" Type="http://schemas.openxmlformats.org/officeDocument/2006/relationships/tags" Target="../tags/tag293.xml"/><Relationship Id="rId62" Type="http://schemas.openxmlformats.org/officeDocument/2006/relationships/tags" Target="../tags/tag292.xml"/><Relationship Id="rId61" Type="http://schemas.openxmlformats.org/officeDocument/2006/relationships/tags" Target="../tags/tag291.xml"/><Relationship Id="rId60" Type="http://schemas.openxmlformats.org/officeDocument/2006/relationships/tags" Target="../tags/tag290.xml"/><Relationship Id="rId6" Type="http://schemas.openxmlformats.org/officeDocument/2006/relationships/tags" Target="../tags/tag236.xml"/><Relationship Id="rId59" Type="http://schemas.openxmlformats.org/officeDocument/2006/relationships/tags" Target="../tags/tag289.xml"/><Relationship Id="rId58" Type="http://schemas.openxmlformats.org/officeDocument/2006/relationships/tags" Target="../tags/tag288.xml"/><Relationship Id="rId57" Type="http://schemas.openxmlformats.org/officeDocument/2006/relationships/tags" Target="../tags/tag287.xml"/><Relationship Id="rId56" Type="http://schemas.openxmlformats.org/officeDocument/2006/relationships/tags" Target="../tags/tag286.xml"/><Relationship Id="rId55" Type="http://schemas.openxmlformats.org/officeDocument/2006/relationships/tags" Target="../tags/tag285.xml"/><Relationship Id="rId54" Type="http://schemas.openxmlformats.org/officeDocument/2006/relationships/tags" Target="../tags/tag284.xml"/><Relationship Id="rId53" Type="http://schemas.openxmlformats.org/officeDocument/2006/relationships/tags" Target="../tags/tag283.xml"/><Relationship Id="rId52" Type="http://schemas.openxmlformats.org/officeDocument/2006/relationships/tags" Target="../tags/tag282.xml"/><Relationship Id="rId51" Type="http://schemas.openxmlformats.org/officeDocument/2006/relationships/tags" Target="../tags/tag281.xml"/><Relationship Id="rId50" Type="http://schemas.openxmlformats.org/officeDocument/2006/relationships/tags" Target="../tags/tag280.xml"/><Relationship Id="rId5" Type="http://schemas.openxmlformats.org/officeDocument/2006/relationships/tags" Target="../tags/tag235.xml"/><Relationship Id="rId49" Type="http://schemas.openxmlformats.org/officeDocument/2006/relationships/tags" Target="../tags/tag279.xml"/><Relationship Id="rId48" Type="http://schemas.openxmlformats.org/officeDocument/2006/relationships/tags" Target="../tags/tag278.xml"/><Relationship Id="rId47" Type="http://schemas.openxmlformats.org/officeDocument/2006/relationships/tags" Target="../tags/tag277.xml"/><Relationship Id="rId46" Type="http://schemas.openxmlformats.org/officeDocument/2006/relationships/tags" Target="../tags/tag276.xml"/><Relationship Id="rId45" Type="http://schemas.openxmlformats.org/officeDocument/2006/relationships/tags" Target="../tags/tag275.xml"/><Relationship Id="rId44" Type="http://schemas.openxmlformats.org/officeDocument/2006/relationships/tags" Target="../tags/tag274.xml"/><Relationship Id="rId43" Type="http://schemas.openxmlformats.org/officeDocument/2006/relationships/tags" Target="../tags/tag273.xml"/><Relationship Id="rId42" Type="http://schemas.openxmlformats.org/officeDocument/2006/relationships/tags" Target="../tags/tag272.xml"/><Relationship Id="rId41" Type="http://schemas.openxmlformats.org/officeDocument/2006/relationships/tags" Target="../tags/tag271.xml"/><Relationship Id="rId40" Type="http://schemas.openxmlformats.org/officeDocument/2006/relationships/tags" Target="../tags/tag270.xml"/><Relationship Id="rId4" Type="http://schemas.openxmlformats.org/officeDocument/2006/relationships/tags" Target="../tags/tag234.xml"/><Relationship Id="rId39" Type="http://schemas.openxmlformats.org/officeDocument/2006/relationships/tags" Target="../tags/tag269.xml"/><Relationship Id="rId38" Type="http://schemas.openxmlformats.org/officeDocument/2006/relationships/tags" Target="../tags/tag268.xml"/><Relationship Id="rId37" Type="http://schemas.openxmlformats.org/officeDocument/2006/relationships/tags" Target="../tags/tag267.xml"/><Relationship Id="rId36" Type="http://schemas.openxmlformats.org/officeDocument/2006/relationships/tags" Target="../tags/tag266.xml"/><Relationship Id="rId35" Type="http://schemas.openxmlformats.org/officeDocument/2006/relationships/tags" Target="../tags/tag265.xml"/><Relationship Id="rId34" Type="http://schemas.openxmlformats.org/officeDocument/2006/relationships/tags" Target="../tags/tag264.xml"/><Relationship Id="rId33" Type="http://schemas.openxmlformats.org/officeDocument/2006/relationships/tags" Target="../tags/tag263.xml"/><Relationship Id="rId32" Type="http://schemas.openxmlformats.org/officeDocument/2006/relationships/tags" Target="../tags/tag262.xml"/><Relationship Id="rId31" Type="http://schemas.openxmlformats.org/officeDocument/2006/relationships/tags" Target="../tags/tag261.xml"/><Relationship Id="rId30" Type="http://schemas.openxmlformats.org/officeDocument/2006/relationships/tags" Target="../tags/tag260.xml"/><Relationship Id="rId3" Type="http://schemas.openxmlformats.org/officeDocument/2006/relationships/tags" Target="../tags/tag233.xml"/><Relationship Id="rId29" Type="http://schemas.openxmlformats.org/officeDocument/2006/relationships/tags" Target="../tags/tag259.xml"/><Relationship Id="rId28" Type="http://schemas.openxmlformats.org/officeDocument/2006/relationships/tags" Target="../tags/tag258.xml"/><Relationship Id="rId27" Type="http://schemas.openxmlformats.org/officeDocument/2006/relationships/tags" Target="../tags/tag257.xml"/><Relationship Id="rId26" Type="http://schemas.openxmlformats.org/officeDocument/2006/relationships/tags" Target="../tags/tag256.xml"/><Relationship Id="rId25" Type="http://schemas.openxmlformats.org/officeDocument/2006/relationships/tags" Target="../tags/tag255.xml"/><Relationship Id="rId24" Type="http://schemas.openxmlformats.org/officeDocument/2006/relationships/tags" Target="../tags/tag254.xml"/><Relationship Id="rId23" Type="http://schemas.openxmlformats.org/officeDocument/2006/relationships/tags" Target="../tags/tag253.xml"/><Relationship Id="rId226" Type="http://schemas.openxmlformats.org/officeDocument/2006/relationships/tags" Target="../tags/tag456.xml"/><Relationship Id="rId225" Type="http://schemas.openxmlformats.org/officeDocument/2006/relationships/tags" Target="../tags/tag455.xml"/><Relationship Id="rId224" Type="http://schemas.openxmlformats.org/officeDocument/2006/relationships/tags" Target="../tags/tag454.xml"/><Relationship Id="rId223" Type="http://schemas.openxmlformats.org/officeDocument/2006/relationships/tags" Target="../tags/tag453.xml"/><Relationship Id="rId222" Type="http://schemas.openxmlformats.org/officeDocument/2006/relationships/tags" Target="../tags/tag452.xml"/><Relationship Id="rId221" Type="http://schemas.openxmlformats.org/officeDocument/2006/relationships/tags" Target="../tags/tag451.xml"/><Relationship Id="rId220" Type="http://schemas.openxmlformats.org/officeDocument/2006/relationships/tags" Target="../tags/tag450.xml"/><Relationship Id="rId22" Type="http://schemas.openxmlformats.org/officeDocument/2006/relationships/tags" Target="../tags/tag252.xml"/><Relationship Id="rId219" Type="http://schemas.openxmlformats.org/officeDocument/2006/relationships/tags" Target="../tags/tag449.xml"/><Relationship Id="rId218" Type="http://schemas.openxmlformats.org/officeDocument/2006/relationships/tags" Target="../tags/tag448.xml"/><Relationship Id="rId217" Type="http://schemas.openxmlformats.org/officeDocument/2006/relationships/tags" Target="../tags/tag447.xml"/><Relationship Id="rId216" Type="http://schemas.openxmlformats.org/officeDocument/2006/relationships/tags" Target="../tags/tag446.xml"/><Relationship Id="rId215" Type="http://schemas.openxmlformats.org/officeDocument/2006/relationships/tags" Target="../tags/tag445.xml"/><Relationship Id="rId214" Type="http://schemas.openxmlformats.org/officeDocument/2006/relationships/tags" Target="../tags/tag444.xml"/><Relationship Id="rId213" Type="http://schemas.openxmlformats.org/officeDocument/2006/relationships/tags" Target="../tags/tag443.xml"/><Relationship Id="rId212" Type="http://schemas.openxmlformats.org/officeDocument/2006/relationships/tags" Target="../tags/tag442.xml"/><Relationship Id="rId211" Type="http://schemas.openxmlformats.org/officeDocument/2006/relationships/tags" Target="../tags/tag441.xml"/><Relationship Id="rId210" Type="http://schemas.openxmlformats.org/officeDocument/2006/relationships/tags" Target="../tags/tag440.xml"/><Relationship Id="rId21" Type="http://schemas.openxmlformats.org/officeDocument/2006/relationships/tags" Target="../tags/tag251.xml"/><Relationship Id="rId209" Type="http://schemas.openxmlformats.org/officeDocument/2006/relationships/tags" Target="../tags/tag439.xml"/><Relationship Id="rId208" Type="http://schemas.openxmlformats.org/officeDocument/2006/relationships/tags" Target="../tags/tag438.xml"/><Relationship Id="rId207" Type="http://schemas.openxmlformats.org/officeDocument/2006/relationships/tags" Target="../tags/tag437.xml"/><Relationship Id="rId206" Type="http://schemas.openxmlformats.org/officeDocument/2006/relationships/tags" Target="../tags/tag436.xml"/><Relationship Id="rId205" Type="http://schemas.openxmlformats.org/officeDocument/2006/relationships/tags" Target="../tags/tag435.xml"/><Relationship Id="rId204" Type="http://schemas.openxmlformats.org/officeDocument/2006/relationships/tags" Target="../tags/tag434.xml"/><Relationship Id="rId203" Type="http://schemas.openxmlformats.org/officeDocument/2006/relationships/tags" Target="../tags/tag433.xml"/><Relationship Id="rId202" Type="http://schemas.openxmlformats.org/officeDocument/2006/relationships/tags" Target="../tags/tag432.xml"/><Relationship Id="rId201" Type="http://schemas.openxmlformats.org/officeDocument/2006/relationships/tags" Target="../tags/tag431.xml"/><Relationship Id="rId200" Type="http://schemas.openxmlformats.org/officeDocument/2006/relationships/tags" Target="../tags/tag430.xml"/><Relationship Id="rId20" Type="http://schemas.openxmlformats.org/officeDocument/2006/relationships/tags" Target="../tags/tag250.xml"/><Relationship Id="rId2" Type="http://schemas.openxmlformats.org/officeDocument/2006/relationships/tags" Target="../tags/tag232.xml"/><Relationship Id="rId199" Type="http://schemas.openxmlformats.org/officeDocument/2006/relationships/tags" Target="../tags/tag429.xml"/><Relationship Id="rId198" Type="http://schemas.openxmlformats.org/officeDocument/2006/relationships/tags" Target="../tags/tag428.xml"/><Relationship Id="rId197" Type="http://schemas.openxmlformats.org/officeDocument/2006/relationships/tags" Target="../tags/tag427.xml"/><Relationship Id="rId196" Type="http://schemas.openxmlformats.org/officeDocument/2006/relationships/tags" Target="../tags/tag426.xml"/><Relationship Id="rId195" Type="http://schemas.openxmlformats.org/officeDocument/2006/relationships/tags" Target="../tags/tag425.xml"/><Relationship Id="rId194" Type="http://schemas.openxmlformats.org/officeDocument/2006/relationships/tags" Target="../tags/tag424.xml"/><Relationship Id="rId193" Type="http://schemas.openxmlformats.org/officeDocument/2006/relationships/tags" Target="../tags/tag423.xml"/><Relationship Id="rId192" Type="http://schemas.openxmlformats.org/officeDocument/2006/relationships/tags" Target="../tags/tag422.xml"/><Relationship Id="rId191" Type="http://schemas.openxmlformats.org/officeDocument/2006/relationships/tags" Target="../tags/tag421.xml"/><Relationship Id="rId190" Type="http://schemas.openxmlformats.org/officeDocument/2006/relationships/tags" Target="../tags/tag420.xml"/><Relationship Id="rId19" Type="http://schemas.openxmlformats.org/officeDocument/2006/relationships/tags" Target="../tags/tag249.xml"/><Relationship Id="rId189" Type="http://schemas.openxmlformats.org/officeDocument/2006/relationships/tags" Target="../tags/tag419.xml"/><Relationship Id="rId188" Type="http://schemas.openxmlformats.org/officeDocument/2006/relationships/tags" Target="../tags/tag418.xml"/><Relationship Id="rId187" Type="http://schemas.openxmlformats.org/officeDocument/2006/relationships/tags" Target="../tags/tag417.xml"/><Relationship Id="rId186" Type="http://schemas.openxmlformats.org/officeDocument/2006/relationships/tags" Target="../tags/tag416.xml"/><Relationship Id="rId185" Type="http://schemas.openxmlformats.org/officeDocument/2006/relationships/tags" Target="../tags/tag415.xml"/><Relationship Id="rId184" Type="http://schemas.openxmlformats.org/officeDocument/2006/relationships/tags" Target="../tags/tag414.xml"/><Relationship Id="rId183" Type="http://schemas.openxmlformats.org/officeDocument/2006/relationships/tags" Target="../tags/tag413.xml"/><Relationship Id="rId182" Type="http://schemas.openxmlformats.org/officeDocument/2006/relationships/tags" Target="../tags/tag412.xml"/><Relationship Id="rId181" Type="http://schemas.openxmlformats.org/officeDocument/2006/relationships/tags" Target="../tags/tag411.xml"/><Relationship Id="rId180" Type="http://schemas.openxmlformats.org/officeDocument/2006/relationships/tags" Target="../tags/tag410.xml"/><Relationship Id="rId18" Type="http://schemas.openxmlformats.org/officeDocument/2006/relationships/tags" Target="../tags/tag248.xml"/><Relationship Id="rId179" Type="http://schemas.openxmlformats.org/officeDocument/2006/relationships/tags" Target="../tags/tag409.xml"/><Relationship Id="rId178" Type="http://schemas.openxmlformats.org/officeDocument/2006/relationships/tags" Target="../tags/tag408.xml"/><Relationship Id="rId177" Type="http://schemas.openxmlformats.org/officeDocument/2006/relationships/tags" Target="../tags/tag407.xml"/><Relationship Id="rId176" Type="http://schemas.openxmlformats.org/officeDocument/2006/relationships/tags" Target="../tags/tag406.xml"/><Relationship Id="rId175" Type="http://schemas.openxmlformats.org/officeDocument/2006/relationships/tags" Target="../tags/tag405.xml"/><Relationship Id="rId174" Type="http://schemas.openxmlformats.org/officeDocument/2006/relationships/tags" Target="../tags/tag404.xml"/><Relationship Id="rId173" Type="http://schemas.openxmlformats.org/officeDocument/2006/relationships/tags" Target="../tags/tag403.xml"/><Relationship Id="rId172" Type="http://schemas.openxmlformats.org/officeDocument/2006/relationships/tags" Target="../tags/tag402.xml"/><Relationship Id="rId171" Type="http://schemas.openxmlformats.org/officeDocument/2006/relationships/tags" Target="../tags/tag401.xml"/><Relationship Id="rId170" Type="http://schemas.openxmlformats.org/officeDocument/2006/relationships/tags" Target="../tags/tag400.xml"/><Relationship Id="rId17" Type="http://schemas.openxmlformats.org/officeDocument/2006/relationships/tags" Target="../tags/tag247.xml"/><Relationship Id="rId169" Type="http://schemas.openxmlformats.org/officeDocument/2006/relationships/tags" Target="../tags/tag399.xml"/><Relationship Id="rId168" Type="http://schemas.openxmlformats.org/officeDocument/2006/relationships/tags" Target="../tags/tag398.xml"/><Relationship Id="rId167" Type="http://schemas.openxmlformats.org/officeDocument/2006/relationships/tags" Target="../tags/tag397.xml"/><Relationship Id="rId166" Type="http://schemas.openxmlformats.org/officeDocument/2006/relationships/tags" Target="../tags/tag396.xml"/><Relationship Id="rId165" Type="http://schemas.openxmlformats.org/officeDocument/2006/relationships/tags" Target="../tags/tag395.xml"/><Relationship Id="rId164" Type="http://schemas.openxmlformats.org/officeDocument/2006/relationships/tags" Target="../tags/tag394.xml"/><Relationship Id="rId163" Type="http://schemas.openxmlformats.org/officeDocument/2006/relationships/tags" Target="../tags/tag393.xml"/><Relationship Id="rId162" Type="http://schemas.openxmlformats.org/officeDocument/2006/relationships/tags" Target="../tags/tag392.xml"/><Relationship Id="rId161" Type="http://schemas.openxmlformats.org/officeDocument/2006/relationships/tags" Target="../tags/tag391.xml"/><Relationship Id="rId160" Type="http://schemas.openxmlformats.org/officeDocument/2006/relationships/tags" Target="../tags/tag390.xml"/><Relationship Id="rId16" Type="http://schemas.openxmlformats.org/officeDocument/2006/relationships/tags" Target="../tags/tag246.xml"/><Relationship Id="rId159" Type="http://schemas.openxmlformats.org/officeDocument/2006/relationships/tags" Target="../tags/tag389.xml"/><Relationship Id="rId158" Type="http://schemas.openxmlformats.org/officeDocument/2006/relationships/tags" Target="../tags/tag388.xml"/><Relationship Id="rId157" Type="http://schemas.openxmlformats.org/officeDocument/2006/relationships/tags" Target="../tags/tag387.xml"/><Relationship Id="rId156" Type="http://schemas.openxmlformats.org/officeDocument/2006/relationships/tags" Target="../tags/tag386.xml"/><Relationship Id="rId155" Type="http://schemas.openxmlformats.org/officeDocument/2006/relationships/tags" Target="../tags/tag385.xml"/><Relationship Id="rId154" Type="http://schemas.openxmlformats.org/officeDocument/2006/relationships/tags" Target="../tags/tag384.xml"/><Relationship Id="rId153" Type="http://schemas.openxmlformats.org/officeDocument/2006/relationships/tags" Target="../tags/tag383.xml"/><Relationship Id="rId152" Type="http://schemas.openxmlformats.org/officeDocument/2006/relationships/tags" Target="../tags/tag382.xml"/><Relationship Id="rId151" Type="http://schemas.openxmlformats.org/officeDocument/2006/relationships/tags" Target="../tags/tag381.xml"/><Relationship Id="rId150" Type="http://schemas.openxmlformats.org/officeDocument/2006/relationships/tags" Target="../tags/tag380.xml"/><Relationship Id="rId15" Type="http://schemas.openxmlformats.org/officeDocument/2006/relationships/tags" Target="../tags/tag245.xml"/><Relationship Id="rId149" Type="http://schemas.openxmlformats.org/officeDocument/2006/relationships/tags" Target="../tags/tag379.xml"/><Relationship Id="rId148" Type="http://schemas.openxmlformats.org/officeDocument/2006/relationships/tags" Target="../tags/tag378.xml"/><Relationship Id="rId147" Type="http://schemas.openxmlformats.org/officeDocument/2006/relationships/tags" Target="../tags/tag377.xml"/><Relationship Id="rId146" Type="http://schemas.openxmlformats.org/officeDocument/2006/relationships/tags" Target="../tags/tag376.xml"/><Relationship Id="rId145" Type="http://schemas.openxmlformats.org/officeDocument/2006/relationships/tags" Target="../tags/tag375.xml"/><Relationship Id="rId144" Type="http://schemas.openxmlformats.org/officeDocument/2006/relationships/tags" Target="../tags/tag374.xml"/><Relationship Id="rId143" Type="http://schemas.openxmlformats.org/officeDocument/2006/relationships/tags" Target="../tags/tag373.xml"/><Relationship Id="rId142" Type="http://schemas.openxmlformats.org/officeDocument/2006/relationships/tags" Target="../tags/tag372.xml"/><Relationship Id="rId141" Type="http://schemas.openxmlformats.org/officeDocument/2006/relationships/tags" Target="../tags/tag371.xml"/><Relationship Id="rId140" Type="http://schemas.openxmlformats.org/officeDocument/2006/relationships/tags" Target="../tags/tag370.xml"/><Relationship Id="rId14" Type="http://schemas.openxmlformats.org/officeDocument/2006/relationships/tags" Target="../tags/tag244.xml"/><Relationship Id="rId139" Type="http://schemas.openxmlformats.org/officeDocument/2006/relationships/tags" Target="../tags/tag369.xml"/><Relationship Id="rId138" Type="http://schemas.openxmlformats.org/officeDocument/2006/relationships/tags" Target="../tags/tag368.xml"/><Relationship Id="rId137" Type="http://schemas.openxmlformats.org/officeDocument/2006/relationships/tags" Target="../tags/tag367.xml"/><Relationship Id="rId136" Type="http://schemas.openxmlformats.org/officeDocument/2006/relationships/tags" Target="../tags/tag366.xml"/><Relationship Id="rId135" Type="http://schemas.openxmlformats.org/officeDocument/2006/relationships/tags" Target="../tags/tag365.xml"/><Relationship Id="rId134" Type="http://schemas.openxmlformats.org/officeDocument/2006/relationships/tags" Target="../tags/tag364.xml"/><Relationship Id="rId133" Type="http://schemas.openxmlformats.org/officeDocument/2006/relationships/tags" Target="../tags/tag363.xml"/><Relationship Id="rId132" Type="http://schemas.openxmlformats.org/officeDocument/2006/relationships/tags" Target="../tags/tag362.xml"/><Relationship Id="rId131" Type="http://schemas.openxmlformats.org/officeDocument/2006/relationships/tags" Target="../tags/tag361.xml"/><Relationship Id="rId130" Type="http://schemas.openxmlformats.org/officeDocument/2006/relationships/tags" Target="../tags/tag360.xml"/><Relationship Id="rId13" Type="http://schemas.openxmlformats.org/officeDocument/2006/relationships/tags" Target="../tags/tag243.xml"/><Relationship Id="rId129" Type="http://schemas.openxmlformats.org/officeDocument/2006/relationships/tags" Target="../tags/tag359.xml"/><Relationship Id="rId128" Type="http://schemas.openxmlformats.org/officeDocument/2006/relationships/tags" Target="../tags/tag358.xml"/><Relationship Id="rId127" Type="http://schemas.openxmlformats.org/officeDocument/2006/relationships/tags" Target="../tags/tag357.xml"/><Relationship Id="rId126" Type="http://schemas.openxmlformats.org/officeDocument/2006/relationships/tags" Target="../tags/tag356.xml"/><Relationship Id="rId125" Type="http://schemas.openxmlformats.org/officeDocument/2006/relationships/tags" Target="../tags/tag355.xml"/><Relationship Id="rId124" Type="http://schemas.openxmlformats.org/officeDocument/2006/relationships/tags" Target="../tags/tag354.xml"/><Relationship Id="rId123" Type="http://schemas.openxmlformats.org/officeDocument/2006/relationships/tags" Target="../tags/tag353.xml"/><Relationship Id="rId122" Type="http://schemas.openxmlformats.org/officeDocument/2006/relationships/tags" Target="../tags/tag352.xml"/><Relationship Id="rId121" Type="http://schemas.openxmlformats.org/officeDocument/2006/relationships/tags" Target="../tags/tag351.xml"/><Relationship Id="rId120" Type="http://schemas.openxmlformats.org/officeDocument/2006/relationships/tags" Target="../tags/tag350.xml"/><Relationship Id="rId12" Type="http://schemas.openxmlformats.org/officeDocument/2006/relationships/tags" Target="../tags/tag242.xml"/><Relationship Id="rId119" Type="http://schemas.openxmlformats.org/officeDocument/2006/relationships/tags" Target="../tags/tag349.xml"/><Relationship Id="rId118" Type="http://schemas.openxmlformats.org/officeDocument/2006/relationships/tags" Target="../tags/tag348.xml"/><Relationship Id="rId117" Type="http://schemas.openxmlformats.org/officeDocument/2006/relationships/tags" Target="../tags/tag347.xml"/><Relationship Id="rId116" Type="http://schemas.openxmlformats.org/officeDocument/2006/relationships/tags" Target="../tags/tag346.xml"/><Relationship Id="rId115" Type="http://schemas.openxmlformats.org/officeDocument/2006/relationships/tags" Target="../tags/tag345.xml"/><Relationship Id="rId114" Type="http://schemas.openxmlformats.org/officeDocument/2006/relationships/tags" Target="../tags/tag344.xml"/><Relationship Id="rId113" Type="http://schemas.openxmlformats.org/officeDocument/2006/relationships/tags" Target="../tags/tag343.xml"/><Relationship Id="rId112" Type="http://schemas.openxmlformats.org/officeDocument/2006/relationships/tags" Target="../tags/tag342.xml"/><Relationship Id="rId111" Type="http://schemas.openxmlformats.org/officeDocument/2006/relationships/tags" Target="../tags/tag341.xml"/><Relationship Id="rId110" Type="http://schemas.openxmlformats.org/officeDocument/2006/relationships/tags" Target="../tags/tag340.xml"/><Relationship Id="rId11" Type="http://schemas.openxmlformats.org/officeDocument/2006/relationships/tags" Target="../tags/tag241.xml"/><Relationship Id="rId109" Type="http://schemas.openxmlformats.org/officeDocument/2006/relationships/tags" Target="../tags/tag339.xml"/><Relationship Id="rId108" Type="http://schemas.openxmlformats.org/officeDocument/2006/relationships/tags" Target="../tags/tag338.xml"/><Relationship Id="rId107" Type="http://schemas.openxmlformats.org/officeDocument/2006/relationships/tags" Target="../tags/tag337.xml"/><Relationship Id="rId106" Type="http://schemas.openxmlformats.org/officeDocument/2006/relationships/tags" Target="../tags/tag336.xml"/><Relationship Id="rId105" Type="http://schemas.openxmlformats.org/officeDocument/2006/relationships/tags" Target="../tags/tag335.xml"/><Relationship Id="rId104" Type="http://schemas.openxmlformats.org/officeDocument/2006/relationships/tags" Target="../tags/tag334.xml"/><Relationship Id="rId103" Type="http://schemas.openxmlformats.org/officeDocument/2006/relationships/tags" Target="../tags/tag333.xml"/><Relationship Id="rId102" Type="http://schemas.openxmlformats.org/officeDocument/2006/relationships/tags" Target="../tags/tag332.xml"/><Relationship Id="rId101" Type="http://schemas.openxmlformats.org/officeDocument/2006/relationships/tags" Target="../tags/tag331.xml"/><Relationship Id="rId100" Type="http://schemas.openxmlformats.org/officeDocument/2006/relationships/tags" Target="../tags/tag330.xml"/><Relationship Id="rId10" Type="http://schemas.openxmlformats.org/officeDocument/2006/relationships/tags" Target="../tags/tag24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71.xml"/><Relationship Id="rId8" Type="http://schemas.openxmlformats.org/officeDocument/2006/relationships/tags" Target="../tags/tag470.xml"/><Relationship Id="rId7" Type="http://schemas.openxmlformats.org/officeDocument/2006/relationships/tags" Target="../tags/tag469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4" Type="http://schemas.openxmlformats.org/officeDocument/2006/relationships/tags" Target="../tags/tag466.xml"/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79.xml"/><Relationship Id="rId8" Type="http://schemas.openxmlformats.org/officeDocument/2006/relationships/tags" Target="../tags/tag478.xml"/><Relationship Id="rId7" Type="http://schemas.openxmlformats.org/officeDocument/2006/relationships/tags" Target="../tags/tag477.xml"/><Relationship Id="rId6" Type="http://schemas.openxmlformats.org/officeDocument/2006/relationships/tags" Target="../tags/tag476.xml"/><Relationship Id="rId5" Type="http://schemas.openxmlformats.org/officeDocument/2006/relationships/tags" Target="../tags/tag475.xml"/><Relationship Id="rId4" Type="http://schemas.openxmlformats.org/officeDocument/2006/relationships/tags" Target="../tags/tag474.xml"/><Relationship Id="rId3" Type="http://schemas.openxmlformats.org/officeDocument/2006/relationships/tags" Target="../tags/tag473.xml"/><Relationship Id="rId20" Type="http://schemas.openxmlformats.org/officeDocument/2006/relationships/tags" Target="../tags/tag490.xml"/><Relationship Id="rId2" Type="http://schemas.openxmlformats.org/officeDocument/2006/relationships/tags" Target="../tags/tag472.xml"/><Relationship Id="rId19" Type="http://schemas.openxmlformats.org/officeDocument/2006/relationships/tags" Target="../tags/tag489.xml"/><Relationship Id="rId18" Type="http://schemas.openxmlformats.org/officeDocument/2006/relationships/tags" Target="../tags/tag488.xml"/><Relationship Id="rId17" Type="http://schemas.openxmlformats.org/officeDocument/2006/relationships/tags" Target="../tags/tag487.xml"/><Relationship Id="rId16" Type="http://schemas.openxmlformats.org/officeDocument/2006/relationships/tags" Target="../tags/tag486.xml"/><Relationship Id="rId15" Type="http://schemas.openxmlformats.org/officeDocument/2006/relationships/tags" Target="../tags/tag485.xml"/><Relationship Id="rId14" Type="http://schemas.openxmlformats.org/officeDocument/2006/relationships/tags" Target="../tags/tag484.xml"/><Relationship Id="rId13" Type="http://schemas.openxmlformats.org/officeDocument/2006/relationships/tags" Target="../tags/tag483.xml"/><Relationship Id="rId12" Type="http://schemas.openxmlformats.org/officeDocument/2006/relationships/tags" Target="../tags/tag482.xml"/><Relationship Id="rId11" Type="http://schemas.openxmlformats.org/officeDocument/2006/relationships/tags" Target="../tags/tag481.xml"/><Relationship Id="rId10" Type="http://schemas.openxmlformats.org/officeDocument/2006/relationships/tags" Target="../tags/tag48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3.xml"/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99.xml"/><Relationship Id="rId6" Type="http://schemas.openxmlformats.org/officeDocument/2006/relationships/tags" Target="../tags/tag498.xml"/><Relationship Id="rId5" Type="http://schemas.openxmlformats.org/officeDocument/2006/relationships/tags" Target="../tags/tag497.xml"/><Relationship Id="rId4" Type="http://schemas.openxmlformats.org/officeDocument/2006/relationships/tags" Target="../tags/tag496.xml"/><Relationship Id="rId3" Type="http://schemas.openxmlformats.org/officeDocument/2006/relationships/tags" Target="../tags/tag495.xml"/><Relationship Id="rId2" Type="http://schemas.openxmlformats.org/officeDocument/2006/relationships/tags" Target="../tags/tag49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04.xml"/><Relationship Id="rId5" Type="http://schemas.openxmlformats.org/officeDocument/2006/relationships/tags" Target="../tags/tag503.xml"/><Relationship Id="rId4" Type="http://schemas.openxmlformats.org/officeDocument/2006/relationships/tags" Target="../tags/tag502.xml"/><Relationship Id="rId3" Type="http://schemas.openxmlformats.org/officeDocument/2006/relationships/tags" Target="../tags/tag501.xml"/><Relationship Id="rId2" Type="http://schemas.openxmlformats.org/officeDocument/2006/relationships/tags" Target="../tags/tag50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9768486" y="150444"/>
            <a:ext cx="698500" cy="669925"/>
            <a:chOff x="9768486" y="229300"/>
            <a:chExt cx="698500" cy="669925"/>
          </a:xfrm>
          <a:solidFill>
            <a:schemeClr val="accent1"/>
          </a:solidFill>
        </p:grpSpPr>
        <p:sp>
          <p:nvSpPr>
            <p:cNvPr id="8" name="Freeform 722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10098686" y="551563"/>
              <a:ext cx="38100" cy="38100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23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989148" y="229300"/>
              <a:ext cx="279400" cy="327025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7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055823" y="361062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72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116148" y="36106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26"/>
            <p:cNvSpPr/>
            <p:nvPr>
              <p:custDataLst>
                <p:tags r:id="rId7"/>
              </p:custDataLst>
            </p:nvPr>
          </p:nvSpPr>
          <p:spPr bwMode="auto">
            <a:xfrm>
              <a:off x="10043123" y="369000"/>
              <a:ext cx="76200" cy="187325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27"/>
            <p:cNvSpPr/>
            <p:nvPr>
              <p:custDataLst>
                <p:tags r:id="rId8"/>
              </p:custDataLst>
            </p:nvPr>
          </p:nvSpPr>
          <p:spPr bwMode="auto">
            <a:xfrm>
              <a:off x="10111386" y="373762"/>
              <a:ext cx="17463" cy="182563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28"/>
            <p:cNvSpPr/>
            <p:nvPr>
              <p:custDataLst>
                <p:tags r:id="rId9"/>
              </p:custDataLst>
            </p:nvPr>
          </p:nvSpPr>
          <p:spPr bwMode="auto">
            <a:xfrm>
              <a:off x="10111386" y="373762"/>
              <a:ext cx="71438" cy="182563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7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0174886" y="36106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30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10128848" y="356300"/>
              <a:ext cx="338138" cy="288925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31"/>
            <p:cNvSpPr/>
            <p:nvPr>
              <p:custDataLst>
                <p:tags r:id="rId12"/>
              </p:custDataLst>
            </p:nvPr>
          </p:nvSpPr>
          <p:spPr bwMode="auto">
            <a:xfrm>
              <a:off x="10276486" y="445200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32"/>
            <p:cNvSpPr/>
            <p:nvPr>
              <p:custDataLst>
                <p:tags r:id="rId13"/>
              </p:custDataLst>
            </p:nvPr>
          </p:nvSpPr>
          <p:spPr bwMode="auto">
            <a:xfrm>
              <a:off x="10297124" y="500762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33"/>
            <p:cNvSpPr/>
            <p:nvPr>
              <p:custDataLst>
                <p:tags r:id="rId14"/>
              </p:custDataLst>
            </p:nvPr>
          </p:nvSpPr>
          <p:spPr bwMode="auto">
            <a:xfrm>
              <a:off x="10132023" y="457900"/>
              <a:ext cx="157163" cy="111125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34"/>
            <p:cNvSpPr/>
            <p:nvPr>
              <p:custDataLst>
                <p:tags r:id="rId15"/>
              </p:custDataLst>
            </p:nvPr>
          </p:nvSpPr>
          <p:spPr bwMode="auto">
            <a:xfrm>
              <a:off x="10132023" y="508700"/>
              <a:ext cx="174625" cy="60325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35"/>
            <p:cNvSpPr/>
            <p:nvPr>
              <p:custDataLst>
                <p:tags r:id="rId16"/>
              </p:custDataLst>
            </p:nvPr>
          </p:nvSpPr>
          <p:spPr bwMode="auto">
            <a:xfrm>
              <a:off x="10132023" y="526162"/>
              <a:ext cx="190500" cy="42863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36"/>
            <p:cNvSpPr/>
            <p:nvPr>
              <p:custDataLst>
                <p:tags r:id="rId17"/>
              </p:custDataLst>
            </p:nvPr>
          </p:nvSpPr>
          <p:spPr bwMode="auto">
            <a:xfrm>
              <a:off x="10314586" y="556325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37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10103448" y="569025"/>
              <a:ext cx="292100" cy="317500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38"/>
            <p:cNvSpPr/>
            <p:nvPr>
              <p:custDataLst>
                <p:tags r:id="rId19"/>
              </p:custDataLst>
            </p:nvPr>
          </p:nvSpPr>
          <p:spPr bwMode="auto">
            <a:xfrm>
              <a:off x="10271724" y="683325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39"/>
            <p:cNvSpPr/>
            <p:nvPr>
              <p:custDataLst>
                <p:tags r:id="rId20"/>
              </p:custDataLst>
            </p:nvPr>
          </p:nvSpPr>
          <p:spPr bwMode="auto">
            <a:xfrm>
              <a:off x="10225686" y="721425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40"/>
            <p:cNvSpPr/>
            <p:nvPr>
              <p:custDataLst>
                <p:tags r:id="rId21"/>
              </p:custDataLst>
            </p:nvPr>
          </p:nvSpPr>
          <p:spPr bwMode="auto">
            <a:xfrm>
              <a:off x="10124086" y="581725"/>
              <a:ext cx="157163" cy="114300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41"/>
            <p:cNvSpPr/>
            <p:nvPr>
              <p:custDataLst>
                <p:tags r:id="rId22"/>
              </p:custDataLst>
            </p:nvPr>
          </p:nvSpPr>
          <p:spPr bwMode="auto">
            <a:xfrm>
              <a:off x="10124086" y="581725"/>
              <a:ext cx="114300" cy="147638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42"/>
            <p:cNvSpPr/>
            <p:nvPr>
              <p:custDataLst>
                <p:tags r:id="rId23"/>
              </p:custDataLst>
            </p:nvPr>
          </p:nvSpPr>
          <p:spPr bwMode="auto">
            <a:xfrm>
              <a:off x="10124086" y="581725"/>
              <a:ext cx="68263" cy="182563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43"/>
            <p:cNvSpPr/>
            <p:nvPr>
              <p:custDataLst>
                <p:tags r:id="rId24"/>
              </p:custDataLst>
            </p:nvPr>
          </p:nvSpPr>
          <p:spPr bwMode="auto">
            <a:xfrm>
              <a:off x="10174886" y="754763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44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9849448" y="581725"/>
              <a:ext cx="295275" cy="317500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45"/>
            <p:cNvSpPr/>
            <p:nvPr>
              <p:custDataLst>
                <p:tags r:id="rId26"/>
              </p:custDataLst>
            </p:nvPr>
          </p:nvSpPr>
          <p:spPr bwMode="auto">
            <a:xfrm>
              <a:off x="10043123" y="754763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46"/>
            <p:cNvSpPr/>
            <p:nvPr>
              <p:custDataLst>
                <p:tags r:id="rId27"/>
              </p:custDataLst>
            </p:nvPr>
          </p:nvSpPr>
          <p:spPr bwMode="auto">
            <a:xfrm>
              <a:off x="9992323" y="726188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47"/>
            <p:cNvSpPr/>
            <p:nvPr>
              <p:custDataLst>
                <p:tags r:id="rId28"/>
              </p:custDataLst>
            </p:nvPr>
          </p:nvSpPr>
          <p:spPr bwMode="auto">
            <a:xfrm>
              <a:off x="10052648" y="586488"/>
              <a:ext cx="66675" cy="180975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48"/>
            <p:cNvSpPr/>
            <p:nvPr>
              <p:custDataLst>
                <p:tags r:id="rId29"/>
              </p:custDataLst>
            </p:nvPr>
          </p:nvSpPr>
          <p:spPr bwMode="auto">
            <a:xfrm>
              <a:off x="10005023" y="581725"/>
              <a:ext cx="106363" cy="157163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49"/>
            <p:cNvSpPr/>
            <p:nvPr>
              <p:custDataLst>
                <p:tags r:id="rId30"/>
              </p:custDataLst>
            </p:nvPr>
          </p:nvSpPr>
          <p:spPr bwMode="auto">
            <a:xfrm>
              <a:off x="9958986" y="581725"/>
              <a:ext cx="152400" cy="122238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50"/>
            <p:cNvSpPr/>
            <p:nvPr>
              <p:custDataLst>
                <p:tags r:id="rId31"/>
              </p:custDataLst>
            </p:nvPr>
          </p:nvSpPr>
          <p:spPr bwMode="auto">
            <a:xfrm>
              <a:off x="9941523" y="691263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51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9768486" y="378525"/>
              <a:ext cx="334963" cy="284163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52"/>
            <p:cNvSpPr/>
            <p:nvPr>
              <p:custDataLst>
                <p:tags r:id="rId33"/>
              </p:custDataLst>
            </p:nvPr>
          </p:nvSpPr>
          <p:spPr bwMode="auto">
            <a:xfrm>
              <a:off x="9900248" y="564263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53"/>
            <p:cNvSpPr/>
            <p:nvPr>
              <p:custDataLst>
                <p:tags r:id="rId34"/>
              </p:custDataLst>
            </p:nvPr>
          </p:nvSpPr>
          <p:spPr bwMode="auto">
            <a:xfrm>
              <a:off x="9912948" y="508700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54"/>
            <p:cNvSpPr/>
            <p:nvPr>
              <p:custDataLst>
                <p:tags r:id="rId35"/>
              </p:custDataLst>
            </p:nvPr>
          </p:nvSpPr>
          <p:spPr bwMode="auto">
            <a:xfrm>
              <a:off x="9912948" y="564263"/>
              <a:ext cx="190500" cy="50800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55"/>
            <p:cNvSpPr/>
            <p:nvPr>
              <p:custDataLst>
                <p:tags r:id="rId36"/>
              </p:custDataLst>
            </p:nvPr>
          </p:nvSpPr>
          <p:spPr bwMode="auto">
            <a:xfrm>
              <a:off x="9925648" y="521400"/>
              <a:ext cx="177800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56"/>
            <p:cNvSpPr/>
            <p:nvPr>
              <p:custDataLst>
                <p:tags r:id="rId37"/>
              </p:custDataLst>
            </p:nvPr>
          </p:nvSpPr>
          <p:spPr bwMode="auto">
            <a:xfrm>
              <a:off x="9938348" y="467425"/>
              <a:ext cx="165100" cy="101600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57"/>
            <p:cNvSpPr/>
            <p:nvPr>
              <p:custDataLst>
                <p:tags r:id="rId38"/>
              </p:custDataLst>
            </p:nvPr>
          </p:nvSpPr>
          <p:spPr bwMode="auto">
            <a:xfrm>
              <a:off x="9925648" y="449962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任意多边形 43"/>
          <p:cNvSpPr/>
          <p:nvPr>
            <p:custDataLst>
              <p:tags r:id="rId39"/>
            </p:custDataLst>
          </p:nvPr>
        </p:nvSpPr>
        <p:spPr bwMode="auto">
          <a:xfrm>
            <a:off x="0" y="549591"/>
            <a:ext cx="880073" cy="339725"/>
          </a:xfrm>
          <a:custGeom>
            <a:avLst/>
            <a:gdLst>
              <a:gd name="connsiteX0" fmla="*/ 0 w 880073"/>
              <a:gd name="connsiteY0" fmla="*/ 0 h 339725"/>
              <a:gd name="connsiteX1" fmla="*/ 34067 w 880073"/>
              <a:gd name="connsiteY1" fmla="*/ 0 h 339725"/>
              <a:gd name="connsiteX2" fmla="*/ 812340 w 880073"/>
              <a:gd name="connsiteY2" fmla="*/ 0 h 339725"/>
              <a:gd name="connsiteX3" fmla="*/ 871606 w 880073"/>
              <a:gd name="connsiteY3" fmla="*/ 59452 h 339725"/>
              <a:gd name="connsiteX4" fmla="*/ 829273 w 880073"/>
              <a:gd name="connsiteY4" fmla="*/ 114657 h 339725"/>
              <a:gd name="connsiteX5" fmla="*/ 689573 w 880073"/>
              <a:gd name="connsiteY5" fmla="*/ 114657 h 339725"/>
              <a:gd name="connsiteX6" fmla="*/ 630306 w 880073"/>
              <a:gd name="connsiteY6" fmla="*/ 174109 h 339725"/>
              <a:gd name="connsiteX7" fmla="*/ 689573 w 880073"/>
              <a:gd name="connsiteY7" fmla="*/ 233561 h 339725"/>
              <a:gd name="connsiteX8" fmla="*/ 858906 w 880073"/>
              <a:gd name="connsiteY8" fmla="*/ 233561 h 339725"/>
              <a:gd name="connsiteX9" fmla="*/ 880073 w 880073"/>
              <a:gd name="connsiteY9" fmla="*/ 280273 h 339725"/>
              <a:gd name="connsiteX10" fmla="*/ 820806 w 880073"/>
              <a:gd name="connsiteY10" fmla="*/ 339725 h 339725"/>
              <a:gd name="connsiteX11" fmla="*/ 123174 w 880073"/>
              <a:gd name="connsiteY11" fmla="*/ 339725 h 339725"/>
              <a:gd name="connsiteX12" fmla="*/ 0 w 880073"/>
              <a:gd name="connsiteY12" fmla="*/ 339725 h 339725"/>
              <a:gd name="connsiteX13" fmla="*/ 0 w 880073"/>
              <a:gd name="connsiteY13" fmla="*/ 233473 h 339725"/>
              <a:gd name="connsiteX14" fmla="*/ 23087 w 880073"/>
              <a:gd name="connsiteY14" fmla="*/ 229049 h 339725"/>
              <a:gd name="connsiteX15" fmla="*/ 58806 w 880073"/>
              <a:gd name="connsiteY15" fmla="*/ 174109 h 339725"/>
              <a:gd name="connsiteX16" fmla="*/ 23087 w 880073"/>
              <a:gd name="connsiteY16" fmla="*/ 119169 h 339725"/>
              <a:gd name="connsiteX17" fmla="*/ 0 w 880073"/>
              <a:gd name="connsiteY17" fmla="*/ 114746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073" h="339725">
                <a:moveTo>
                  <a:pt x="0" y="0"/>
                </a:moveTo>
                <a:lnTo>
                  <a:pt x="34067" y="0"/>
                </a:lnTo>
                <a:cubicBezTo>
                  <a:pt x="223377" y="0"/>
                  <a:pt x="475789" y="0"/>
                  <a:pt x="812340" y="0"/>
                </a:cubicBezTo>
                <a:cubicBezTo>
                  <a:pt x="841973" y="0"/>
                  <a:pt x="871606" y="25479"/>
                  <a:pt x="871606" y="59452"/>
                </a:cubicBezTo>
                <a:cubicBezTo>
                  <a:pt x="871606" y="84931"/>
                  <a:pt x="854673" y="106164"/>
                  <a:pt x="829273" y="114657"/>
                </a:cubicBezTo>
                <a:cubicBezTo>
                  <a:pt x="829273" y="114657"/>
                  <a:pt x="829273" y="114657"/>
                  <a:pt x="689573" y="114657"/>
                </a:cubicBezTo>
                <a:cubicBezTo>
                  <a:pt x="655706" y="114657"/>
                  <a:pt x="630306" y="140137"/>
                  <a:pt x="630306" y="174109"/>
                </a:cubicBezTo>
                <a:cubicBezTo>
                  <a:pt x="630306" y="208082"/>
                  <a:pt x="655706" y="233561"/>
                  <a:pt x="689573" y="233561"/>
                </a:cubicBezTo>
                <a:cubicBezTo>
                  <a:pt x="689573" y="233561"/>
                  <a:pt x="689573" y="233561"/>
                  <a:pt x="858906" y="233561"/>
                </a:cubicBezTo>
                <a:cubicBezTo>
                  <a:pt x="871606" y="246301"/>
                  <a:pt x="880073" y="263287"/>
                  <a:pt x="880073" y="280273"/>
                </a:cubicBezTo>
                <a:cubicBezTo>
                  <a:pt x="880073" y="314246"/>
                  <a:pt x="854673" y="339725"/>
                  <a:pt x="820806" y="339725"/>
                </a:cubicBezTo>
                <a:cubicBezTo>
                  <a:pt x="820806" y="339725"/>
                  <a:pt x="820806" y="339725"/>
                  <a:pt x="123174" y="339725"/>
                </a:cubicBezTo>
                <a:lnTo>
                  <a:pt x="0" y="339725"/>
                </a:lnTo>
                <a:lnTo>
                  <a:pt x="0" y="233473"/>
                </a:lnTo>
                <a:lnTo>
                  <a:pt x="23087" y="229049"/>
                </a:lnTo>
                <a:cubicBezTo>
                  <a:pt x="44518" y="220290"/>
                  <a:pt x="58806" y="199588"/>
                  <a:pt x="58806" y="174109"/>
                </a:cubicBezTo>
                <a:cubicBezTo>
                  <a:pt x="58806" y="148630"/>
                  <a:pt x="44518" y="127928"/>
                  <a:pt x="23087" y="119169"/>
                </a:cubicBezTo>
                <a:lnTo>
                  <a:pt x="0" y="1147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5" name="Freeform 905"/>
          <p:cNvSpPr/>
          <p:nvPr>
            <p:custDataLst>
              <p:tags r:id="rId40"/>
            </p:custDataLst>
          </p:nvPr>
        </p:nvSpPr>
        <p:spPr bwMode="auto">
          <a:xfrm>
            <a:off x="12502552" y="1625599"/>
            <a:ext cx="50800" cy="17463"/>
          </a:xfrm>
          <a:custGeom>
            <a:avLst/>
            <a:gdLst>
              <a:gd name="T0" fmla="*/ 9 w 12"/>
              <a:gd name="T1" fmla="*/ 1 h 4"/>
              <a:gd name="T2" fmla="*/ 1 w 12"/>
              <a:gd name="T3" fmla="*/ 3 h 4"/>
              <a:gd name="T4" fmla="*/ 1 w 12"/>
              <a:gd name="T5" fmla="*/ 3 h 4"/>
              <a:gd name="T6" fmla="*/ 0 w 12"/>
              <a:gd name="T7" fmla="*/ 4 h 4"/>
              <a:gd name="T8" fmla="*/ 12 w 12"/>
              <a:gd name="T9" fmla="*/ 4 h 4"/>
              <a:gd name="T10" fmla="*/ 9 w 12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">
                <a:moveTo>
                  <a:pt x="9" y="1"/>
                </a:moveTo>
                <a:cubicBezTo>
                  <a:pt x="7" y="0"/>
                  <a:pt x="4" y="1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1" y="1"/>
                  <a:pt x="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任意多边形 45"/>
          <p:cNvSpPr/>
          <p:nvPr>
            <p:custDataLst>
              <p:tags r:id="rId41"/>
            </p:custDataLst>
          </p:nvPr>
        </p:nvSpPr>
        <p:spPr bwMode="auto">
          <a:xfrm>
            <a:off x="11307164" y="1300161"/>
            <a:ext cx="884837" cy="342900"/>
          </a:xfrm>
          <a:custGeom>
            <a:avLst/>
            <a:gdLst>
              <a:gd name="connsiteX0" fmla="*/ 59288 w 884837"/>
              <a:gd name="connsiteY0" fmla="*/ 0 h 342900"/>
              <a:gd name="connsiteX1" fmla="*/ 781618 w 884837"/>
              <a:gd name="connsiteY1" fmla="*/ 0 h 342900"/>
              <a:gd name="connsiteX2" fmla="*/ 884837 w 884837"/>
              <a:gd name="connsiteY2" fmla="*/ 0 h 342900"/>
              <a:gd name="connsiteX3" fmla="*/ 884837 w 884837"/>
              <a:gd name="connsiteY3" fmla="*/ 342900 h 342900"/>
              <a:gd name="connsiteX4" fmla="*/ 768758 w 884837"/>
              <a:gd name="connsiteY4" fmla="*/ 342900 h 342900"/>
              <a:gd name="connsiteX5" fmla="*/ 567470 w 884837"/>
              <a:gd name="connsiteY5" fmla="*/ 342900 h 342900"/>
              <a:gd name="connsiteX6" fmla="*/ 508182 w 884837"/>
              <a:gd name="connsiteY6" fmla="*/ 283633 h 342900"/>
              <a:gd name="connsiteX7" fmla="*/ 529357 w 884837"/>
              <a:gd name="connsiteY7" fmla="*/ 237067 h 342900"/>
              <a:gd name="connsiteX8" fmla="*/ 592880 w 884837"/>
              <a:gd name="connsiteY8" fmla="*/ 237067 h 342900"/>
              <a:gd name="connsiteX9" fmla="*/ 652167 w 884837"/>
              <a:gd name="connsiteY9" fmla="*/ 177800 h 342900"/>
              <a:gd name="connsiteX10" fmla="*/ 592880 w 884837"/>
              <a:gd name="connsiteY10" fmla="*/ 118533 h 342900"/>
              <a:gd name="connsiteX11" fmla="*/ 42349 w 884837"/>
              <a:gd name="connsiteY11" fmla="*/ 118533 h 342900"/>
              <a:gd name="connsiteX12" fmla="*/ 0 w 884837"/>
              <a:gd name="connsiteY12" fmla="*/ 59267 h 342900"/>
              <a:gd name="connsiteX13" fmla="*/ 59288 w 884837"/>
              <a:gd name="connsiteY13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4837" h="342900">
                <a:moveTo>
                  <a:pt x="59288" y="0"/>
                </a:moveTo>
                <a:cubicBezTo>
                  <a:pt x="59288" y="0"/>
                  <a:pt x="59288" y="0"/>
                  <a:pt x="781618" y="0"/>
                </a:cubicBezTo>
                <a:lnTo>
                  <a:pt x="884837" y="0"/>
                </a:lnTo>
                <a:lnTo>
                  <a:pt x="884837" y="342900"/>
                </a:lnTo>
                <a:lnTo>
                  <a:pt x="768758" y="342900"/>
                </a:lnTo>
                <a:cubicBezTo>
                  <a:pt x="710396" y="342900"/>
                  <a:pt x="643697" y="342900"/>
                  <a:pt x="567470" y="342900"/>
                </a:cubicBezTo>
                <a:cubicBezTo>
                  <a:pt x="533592" y="342900"/>
                  <a:pt x="508182" y="313267"/>
                  <a:pt x="508182" y="283633"/>
                </a:cubicBezTo>
                <a:cubicBezTo>
                  <a:pt x="508182" y="262467"/>
                  <a:pt x="516652" y="249767"/>
                  <a:pt x="529357" y="237067"/>
                </a:cubicBezTo>
                <a:cubicBezTo>
                  <a:pt x="529357" y="237067"/>
                  <a:pt x="529357" y="237067"/>
                  <a:pt x="592880" y="237067"/>
                </a:cubicBezTo>
                <a:cubicBezTo>
                  <a:pt x="626758" y="237067"/>
                  <a:pt x="652167" y="211667"/>
                  <a:pt x="652167" y="177800"/>
                </a:cubicBezTo>
                <a:cubicBezTo>
                  <a:pt x="652167" y="143933"/>
                  <a:pt x="626758" y="118533"/>
                  <a:pt x="592880" y="118533"/>
                </a:cubicBezTo>
                <a:cubicBezTo>
                  <a:pt x="592880" y="118533"/>
                  <a:pt x="592880" y="118533"/>
                  <a:pt x="42349" y="118533"/>
                </a:cubicBezTo>
                <a:cubicBezTo>
                  <a:pt x="16939" y="110067"/>
                  <a:pt x="0" y="88900"/>
                  <a:pt x="0" y="59267"/>
                </a:cubicBezTo>
                <a:cubicBezTo>
                  <a:pt x="0" y="25400"/>
                  <a:pt x="25409" y="0"/>
                  <a:pt x="592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7" name="Freeform 907"/>
          <p:cNvSpPr/>
          <p:nvPr>
            <p:custDataLst>
              <p:tags r:id="rId42"/>
            </p:custDataLst>
          </p:nvPr>
        </p:nvSpPr>
        <p:spPr bwMode="auto">
          <a:xfrm>
            <a:off x="12718452" y="1533523"/>
            <a:ext cx="58738" cy="28575"/>
          </a:xfrm>
          <a:custGeom>
            <a:avLst/>
            <a:gdLst>
              <a:gd name="T0" fmla="*/ 11 w 14"/>
              <a:gd name="T1" fmla="*/ 1 h 7"/>
              <a:gd name="T2" fmla="*/ 0 w 14"/>
              <a:gd name="T3" fmla="*/ 1 h 7"/>
              <a:gd name="T4" fmla="*/ 0 w 14"/>
              <a:gd name="T5" fmla="*/ 2 h 7"/>
              <a:gd name="T6" fmla="*/ 9 w 14"/>
              <a:gd name="T7" fmla="*/ 7 h 7"/>
              <a:gd name="T8" fmla="*/ 14 w 14"/>
              <a:gd name="T9" fmla="*/ 6 h 7"/>
              <a:gd name="T10" fmla="*/ 11 w 14"/>
              <a:gd name="T1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7">
                <a:moveTo>
                  <a:pt x="11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5" y="0"/>
                  <a:pt x="9" y="2"/>
                  <a:pt x="9" y="7"/>
                </a:cubicBezTo>
                <a:cubicBezTo>
                  <a:pt x="11" y="6"/>
                  <a:pt x="13" y="6"/>
                  <a:pt x="14" y="6"/>
                </a:cubicBezTo>
                <a:cubicBezTo>
                  <a:pt x="13" y="4"/>
                  <a:pt x="12" y="2"/>
                  <a:pt x="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任意多边形 47"/>
          <p:cNvSpPr/>
          <p:nvPr>
            <p:custDataLst>
              <p:tags r:id="rId43"/>
            </p:custDataLst>
          </p:nvPr>
        </p:nvSpPr>
        <p:spPr bwMode="auto">
          <a:xfrm>
            <a:off x="11668792" y="0"/>
            <a:ext cx="523208" cy="179384"/>
          </a:xfrm>
          <a:custGeom>
            <a:avLst/>
            <a:gdLst>
              <a:gd name="connsiteX0" fmla="*/ 0 w 523208"/>
              <a:gd name="connsiteY0" fmla="*/ 0 h 179384"/>
              <a:gd name="connsiteX1" fmla="*/ 523208 w 523208"/>
              <a:gd name="connsiteY1" fmla="*/ 0 h 179384"/>
              <a:gd name="connsiteX2" fmla="*/ 523208 w 523208"/>
              <a:gd name="connsiteY2" fmla="*/ 179384 h 179384"/>
              <a:gd name="connsiteX3" fmla="*/ 396342 w 523208"/>
              <a:gd name="connsiteY3" fmla="*/ 179384 h 179384"/>
              <a:gd name="connsiteX4" fmla="*/ 353988 w 523208"/>
              <a:gd name="connsiteY4" fmla="*/ 137051 h 179384"/>
              <a:gd name="connsiteX5" fmla="*/ 366694 w 523208"/>
              <a:gd name="connsiteY5" fmla="*/ 107417 h 179384"/>
              <a:gd name="connsiteX6" fmla="*/ 413284 w 523208"/>
              <a:gd name="connsiteY6" fmla="*/ 107417 h 179384"/>
              <a:gd name="connsiteX7" fmla="*/ 455639 w 523208"/>
              <a:gd name="connsiteY7" fmla="*/ 65084 h 179384"/>
              <a:gd name="connsiteX8" fmla="*/ 413284 w 523208"/>
              <a:gd name="connsiteY8" fmla="*/ 22751 h 179384"/>
              <a:gd name="connsiteX9" fmla="*/ 23620 w 523208"/>
              <a:gd name="connsiteY9" fmla="*/ 22751 h 179384"/>
              <a:gd name="connsiteX10" fmla="*/ 2443 w 523208"/>
              <a:gd name="connsiteY10" fmla="*/ 7934 h 17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208" h="179384">
                <a:moveTo>
                  <a:pt x="0" y="0"/>
                </a:moveTo>
                <a:lnTo>
                  <a:pt x="523208" y="0"/>
                </a:lnTo>
                <a:lnTo>
                  <a:pt x="523208" y="179384"/>
                </a:lnTo>
                <a:lnTo>
                  <a:pt x="396342" y="179384"/>
                </a:lnTo>
                <a:cubicBezTo>
                  <a:pt x="370930" y="179384"/>
                  <a:pt x="353988" y="162451"/>
                  <a:pt x="353988" y="137051"/>
                </a:cubicBezTo>
                <a:cubicBezTo>
                  <a:pt x="353988" y="124351"/>
                  <a:pt x="358223" y="115884"/>
                  <a:pt x="366694" y="107417"/>
                </a:cubicBezTo>
                <a:cubicBezTo>
                  <a:pt x="366694" y="107417"/>
                  <a:pt x="366694" y="107417"/>
                  <a:pt x="413284" y="107417"/>
                </a:cubicBezTo>
                <a:cubicBezTo>
                  <a:pt x="438697" y="107417"/>
                  <a:pt x="455639" y="86251"/>
                  <a:pt x="455639" y="65084"/>
                </a:cubicBezTo>
                <a:cubicBezTo>
                  <a:pt x="455639" y="39684"/>
                  <a:pt x="438697" y="22751"/>
                  <a:pt x="413284" y="22751"/>
                </a:cubicBezTo>
                <a:cubicBezTo>
                  <a:pt x="413284" y="22751"/>
                  <a:pt x="413284" y="22751"/>
                  <a:pt x="23620" y="22751"/>
                </a:cubicBezTo>
                <a:cubicBezTo>
                  <a:pt x="15149" y="20634"/>
                  <a:pt x="7737" y="15342"/>
                  <a:pt x="2443" y="79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9" name="Freeform 910"/>
          <p:cNvSpPr/>
          <p:nvPr>
            <p:custDataLst>
              <p:tags r:id="rId44"/>
            </p:custDataLst>
          </p:nvPr>
        </p:nvSpPr>
        <p:spPr bwMode="auto">
          <a:xfrm>
            <a:off x="8681047" y="956895"/>
            <a:ext cx="858838" cy="479426"/>
          </a:xfrm>
          <a:custGeom>
            <a:avLst/>
            <a:gdLst>
              <a:gd name="T0" fmla="*/ 157 w 203"/>
              <a:gd name="T1" fmla="*/ 1 h 113"/>
              <a:gd name="T2" fmla="*/ 156 w 203"/>
              <a:gd name="T3" fmla="*/ 3 h 113"/>
              <a:gd name="T4" fmla="*/ 182 w 203"/>
              <a:gd name="T5" fmla="*/ 33 h 113"/>
              <a:gd name="T6" fmla="*/ 167 w 203"/>
              <a:gd name="T7" fmla="*/ 72 h 113"/>
              <a:gd name="T8" fmla="*/ 92 w 203"/>
              <a:gd name="T9" fmla="*/ 73 h 113"/>
              <a:gd name="T10" fmla="*/ 27 w 203"/>
              <a:gd name="T11" fmla="*/ 72 h 113"/>
              <a:gd name="T12" fmla="*/ 0 w 203"/>
              <a:gd name="T13" fmla="*/ 110 h 113"/>
              <a:gd name="T14" fmla="*/ 4 w 203"/>
              <a:gd name="T15" fmla="*/ 110 h 113"/>
              <a:gd name="T16" fmla="*/ 33 w 203"/>
              <a:gd name="T17" fmla="*/ 78 h 113"/>
              <a:gd name="T18" fmla="*/ 80 w 203"/>
              <a:gd name="T19" fmla="*/ 82 h 113"/>
              <a:gd name="T20" fmla="*/ 157 w 203"/>
              <a:gd name="T21" fmla="*/ 91 h 113"/>
              <a:gd name="T22" fmla="*/ 157 w 203"/>
              <a:gd name="T23" fmla="*/ 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3" h="113">
                <a:moveTo>
                  <a:pt x="157" y="1"/>
                </a:moveTo>
                <a:cubicBezTo>
                  <a:pt x="155" y="0"/>
                  <a:pt x="154" y="3"/>
                  <a:pt x="156" y="3"/>
                </a:cubicBezTo>
                <a:cubicBezTo>
                  <a:pt x="169" y="9"/>
                  <a:pt x="178" y="18"/>
                  <a:pt x="182" y="33"/>
                </a:cubicBezTo>
                <a:cubicBezTo>
                  <a:pt x="185" y="48"/>
                  <a:pt x="179" y="63"/>
                  <a:pt x="167" y="72"/>
                </a:cubicBezTo>
                <a:cubicBezTo>
                  <a:pt x="145" y="88"/>
                  <a:pt x="116" y="79"/>
                  <a:pt x="92" y="73"/>
                </a:cubicBezTo>
                <a:cubicBezTo>
                  <a:pt x="71" y="67"/>
                  <a:pt x="48" y="62"/>
                  <a:pt x="27" y="72"/>
                </a:cubicBezTo>
                <a:cubicBezTo>
                  <a:pt x="11" y="79"/>
                  <a:pt x="0" y="92"/>
                  <a:pt x="0" y="110"/>
                </a:cubicBezTo>
                <a:cubicBezTo>
                  <a:pt x="0" y="113"/>
                  <a:pt x="4" y="113"/>
                  <a:pt x="4" y="110"/>
                </a:cubicBezTo>
                <a:cubicBezTo>
                  <a:pt x="5" y="95"/>
                  <a:pt x="19" y="83"/>
                  <a:pt x="33" y="78"/>
                </a:cubicBezTo>
                <a:cubicBezTo>
                  <a:pt x="49" y="74"/>
                  <a:pt x="65" y="78"/>
                  <a:pt x="80" y="82"/>
                </a:cubicBezTo>
                <a:cubicBezTo>
                  <a:pt x="105" y="89"/>
                  <a:pt x="131" y="99"/>
                  <a:pt x="157" y="91"/>
                </a:cubicBezTo>
                <a:cubicBezTo>
                  <a:pt x="201" y="78"/>
                  <a:pt x="203" y="13"/>
                  <a:pt x="1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911"/>
          <p:cNvSpPr/>
          <p:nvPr>
            <p:custDataLst>
              <p:tags r:id="rId45"/>
            </p:custDataLst>
          </p:nvPr>
        </p:nvSpPr>
        <p:spPr bwMode="auto">
          <a:xfrm>
            <a:off x="9179523" y="1025157"/>
            <a:ext cx="195263" cy="190500"/>
          </a:xfrm>
          <a:custGeom>
            <a:avLst/>
            <a:gdLst>
              <a:gd name="T0" fmla="*/ 30 w 46"/>
              <a:gd name="T1" fmla="*/ 1 h 45"/>
              <a:gd name="T2" fmla="*/ 17 w 46"/>
              <a:gd name="T3" fmla="*/ 14 h 45"/>
              <a:gd name="T4" fmla="*/ 19 w 46"/>
              <a:gd name="T5" fmla="*/ 14 h 45"/>
              <a:gd name="T6" fmla="*/ 31 w 46"/>
              <a:gd name="T7" fmla="*/ 4 h 45"/>
              <a:gd name="T8" fmla="*/ 38 w 46"/>
              <a:gd name="T9" fmla="*/ 17 h 45"/>
              <a:gd name="T10" fmla="*/ 32 w 46"/>
              <a:gd name="T11" fmla="*/ 27 h 45"/>
              <a:gd name="T12" fmla="*/ 1 w 46"/>
              <a:gd name="T13" fmla="*/ 18 h 45"/>
              <a:gd name="T14" fmla="*/ 0 w 46"/>
              <a:gd name="T15" fmla="*/ 18 h 45"/>
              <a:gd name="T16" fmla="*/ 44 w 46"/>
              <a:gd name="T17" fmla="*/ 22 h 45"/>
              <a:gd name="T18" fmla="*/ 30 w 46"/>
              <a:gd name="T19" fmla="*/ 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45">
                <a:moveTo>
                  <a:pt x="30" y="1"/>
                </a:moveTo>
                <a:cubicBezTo>
                  <a:pt x="24" y="0"/>
                  <a:pt x="11" y="6"/>
                  <a:pt x="17" y="14"/>
                </a:cubicBezTo>
                <a:cubicBezTo>
                  <a:pt x="17" y="14"/>
                  <a:pt x="18" y="14"/>
                  <a:pt x="19" y="14"/>
                </a:cubicBezTo>
                <a:cubicBezTo>
                  <a:pt x="23" y="9"/>
                  <a:pt x="24" y="3"/>
                  <a:pt x="31" y="4"/>
                </a:cubicBezTo>
                <a:cubicBezTo>
                  <a:pt x="38" y="4"/>
                  <a:pt x="39" y="12"/>
                  <a:pt x="38" y="17"/>
                </a:cubicBezTo>
                <a:cubicBezTo>
                  <a:pt x="37" y="20"/>
                  <a:pt x="35" y="24"/>
                  <a:pt x="32" y="27"/>
                </a:cubicBezTo>
                <a:cubicBezTo>
                  <a:pt x="23" y="35"/>
                  <a:pt x="5" y="29"/>
                  <a:pt x="1" y="18"/>
                </a:cubicBezTo>
                <a:cubicBezTo>
                  <a:pt x="1" y="17"/>
                  <a:pt x="0" y="17"/>
                  <a:pt x="0" y="18"/>
                </a:cubicBezTo>
                <a:cubicBezTo>
                  <a:pt x="3" y="40"/>
                  <a:pt x="37" y="45"/>
                  <a:pt x="44" y="22"/>
                </a:cubicBezTo>
                <a:cubicBezTo>
                  <a:pt x="46" y="13"/>
                  <a:pt x="39" y="3"/>
                  <a:pt x="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912"/>
          <p:cNvSpPr/>
          <p:nvPr>
            <p:custDataLst>
              <p:tags r:id="rId46"/>
            </p:custDataLst>
          </p:nvPr>
        </p:nvSpPr>
        <p:spPr bwMode="auto">
          <a:xfrm>
            <a:off x="8041284" y="714007"/>
            <a:ext cx="652463" cy="212725"/>
          </a:xfrm>
          <a:custGeom>
            <a:avLst/>
            <a:gdLst>
              <a:gd name="T0" fmla="*/ 151 w 154"/>
              <a:gd name="T1" fmla="*/ 14 h 50"/>
              <a:gd name="T2" fmla="*/ 128 w 154"/>
              <a:gd name="T3" fmla="*/ 19 h 50"/>
              <a:gd name="T4" fmla="*/ 109 w 154"/>
              <a:gd name="T5" fmla="*/ 11 h 50"/>
              <a:gd name="T6" fmla="*/ 78 w 154"/>
              <a:gd name="T7" fmla="*/ 0 h 50"/>
              <a:gd name="T8" fmla="*/ 4 w 154"/>
              <a:gd name="T9" fmla="*/ 20 h 50"/>
              <a:gd name="T10" fmla="*/ 1 w 154"/>
              <a:gd name="T11" fmla="*/ 22 h 50"/>
              <a:gd name="T12" fmla="*/ 76 w 154"/>
              <a:gd name="T13" fmla="*/ 8 h 50"/>
              <a:gd name="T14" fmla="*/ 126 w 154"/>
              <a:gd name="T15" fmla="*/ 27 h 50"/>
              <a:gd name="T16" fmla="*/ 153 w 154"/>
              <a:gd name="T17" fmla="*/ 17 h 50"/>
              <a:gd name="T18" fmla="*/ 151 w 154"/>
              <a:gd name="T19" fmla="*/ 1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50">
                <a:moveTo>
                  <a:pt x="151" y="14"/>
                </a:moveTo>
                <a:cubicBezTo>
                  <a:pt x="143" y="18"/>
                  <a:pt x="137" y="20"/>
                  <a:pt x="128" y="19"/>
                </a:cubicBezTo>
                <a:cubicBezTo>
                  <a:pt x="121" y="17"/>
                  <a:pt x="115" y="14"/>
                  <a:pt x="109" y="11"/>
                </a:cubicBezTo>
                <a:cubicBezTo>
                  <a:pt x="99" y="6"/>
                  <a:pt x="89" y="0"/>
                  <a:pt x="78" y="0"/>
                </a:cubicBezTo>
                <a:cubicBezTo>
                  <a:pt x="53" y="0"/>
                  <a:pt x="28" y="39"/>
                  <a:pt x="4" y="20"/>
                </a:cubicBezTo>
                <a:cubicBezTo>
                  <a:pt x="2" y="18"/>
                  <a:pt x="0" y="20"/>
                  <a:pt x="1" y="22"/>
                </a:cubicBezTo>
                <a:cubicBezTo>
                  <a:pt x="21" y="50"/>
                  <a:pt x="54" y="9"/>
                  <a:pt x="76" y="8"/>
                </a:cubicBezTo>
                <a:cubicBezTo>
                  <a:pt x="94" y="8"/>
                  <a:pt x="109" y="24"/>
                  <a:pt x="126" y="27"/>
                </a:cubicBezTo>
                <a:cubicBezTo>
                  <a:pt x="136" y="28"/>
                  <a:pt x="149" y="27"/>
                  <a:pt x="153" y="17"/>
                </a:cubicBezTo>
                <a:cubicBezTo>
                  <a:pt x="154" y="15"/>
                  <a:pt x="153" y="13"/>
                  <a:pt x="151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913"/>
          <p:cNvSpPr/>
          <p:nvPr>
            <p:custDataLst>
              <p:tags r:id="rId47"/>
            </p:custDataLst>
          </p:nvPr>
        </p:nvSpPr>
        <p:spPr bwMode="auto">
          <a:xfrm>
            <a:off x="8049222" y="799732"/>
            <a:ext cx="584200" cy="174625"/>
          </a:xfrm>
          <a:custGeom>
            <a:avLst/>
            <a:gdLst>
              <a:gd name="T0" fmla="*/ 134 w 138"/>
              <a:gd name="T1" fmla="*/ 21 h 41"/>
              <a:gd name="T2" fmla="*/ 67 w 138"/>
              <a:gd name="T3" fmla="*/ 5 h 41"/>
              <a:gd name="T4" fmla="*/ 3 w 138"/>
              <a:gd name="T5" fmla="*/ 20 h 41"/>
              <a:gd name="T6" fmla="*/ 1 w 138"/>
              <a:gd name="T7" fmla="*/ 22 h 41"/>
              <a:gd name="T8" fmla="*/ 51 w 138"/>
              <a:gd name="T9" fmla="*/ 19 h 41"/>
              <a:gd name="T10" fmla="*/ 81 w 138"/>
              <a:gd name="T11" fmla="*/ 11 h 41"/>
              <a:gd name="T12" fmla="*/ 104 w 138"/>
              <a:gd name="T13" fmla="*/ 22 h 41"/>
              <a:gd name="T14" fmla="*/ 136 w 138"/>
              <a:gd name="T15" fmla="*/ 24 h 41"/>
              <a:gd name="T16" fmla="*/ 134 w 138"/>
              <a:gd name="T17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41">
                <a:moveTo>
                  <a:pt x="134" y="21"/>
                </a:moveTo>
                <a:cubicBezTo>
                  <a:pt x="110" y="29"/>
                  <a:pt x="92" y="0"/>
                  <a:pt x="67" y="5"/>
                </a:cubicBezTo>
                <a:cubicBezTo>
                  <a:pt x="48" y="9"/>
                  <a:pt x="21" y="41"/>
                  <a:pt x="3" y="20"/>
                </a:cubicBezTo>
                <a:cubicBezTo>
                  <a:pt x="2" y="19"/>
                  <a:pt x="0" y="21"/>
                  <a:pt x="1" y="22"/>
                </a:cubicBezTo>
                <a:cubicBezTo>
                  <a:pt x="14" y="41"/>
                  <a:pt x="37" y="28"/>
                  <a:pt x="51" y="19"/>
                </a:cubicBezTo>
                <a:cubicBezTo>
                  <a:pt x="60" y="13"/>
                  <a:pt x="69" y="8"/>
                  <a:pt x="81" y="11"/>
                </a:cubicBezTo>
                <a:cubicBezTo>
                  <a:pt x="89" y="13"/>
                  <a:pt x="96" y="18"/>
                  <a:pt x="104" y="22"/>
                </a:cubicBezTo>
                <a:cubicBezTo>
                  <a:pt x="114" y="27"/>
                  <a:pt x="125" y="30"/>
                  <a:pt x="136" y="24"/>
                </a:cubicBezTo>
                <a:cubicBezTo>
                  <a:pt x="138" y="23"/>
                  <a:pt x="136" y="20"/>
                  <a:pt x="134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7" name="组合 226"/>
          <p:cNvGrpSpPr/>
          <p:nvPr>
            <p:custDataLst>
              <p:tags r:id="rId48"/>
            </p:custDataLst>
          </p:nvPr>
        </p:nvGrpSpPr>
        <p:grpSpPr>
          <a:xfrm>
            <a:off x="3279243" y="652094"/>
            <a:ext cx="1206496" cy="1450978"/>
            <a:chOff x="3279243" y="652094"/>
            <a:chExt cx="1206496" cy="1450978"/>
          </a:xfrm>
        </p:grpSpPr>
        <p:sp>
          <p:nvSpPr>
            <p:cNvPr id="53" name="Freeform 916"/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3411006" y="1560146"/>
              <a:ext cx="512763" cy="542926"/>
            </a:xfrm>
            <a:custGeom>
              <a:avLst/>
              <a:gdLst>
                <a:gd name="T0" fmla="*/ 103 w 121"/>
                <a:gd name="T1" fmla="*/ 13 h 128"/>
                <a:gd name="T2" fmla="*/ 40 w 121"/>
                <a:gd name="T3" fmla="*/ 24 h 128"/>
                <a:gd name="T4" fmla="*/ 39 w 121"/>
                <a:gd name="T5" fmla="*/ 24 h 128"/>
                <a:gd name="T6" fmla="*/ 21 w 121"/>
                <a:gd name="T7" fmla="*/ 4 h 128"/>
                <a:gd name="T8" fmla="*/ 0 w 121"/>
                <a:gd name="T9" fmla="*/ 13 h 128"/>
                <a:gd name="T10" fmla="*/ 15 w 121"/>
                <a:gd name="T11" fmla="*/ 75 h 128"/>
                <a:gd name="T12" fmla="*/ 48 w 121"/>
                <a:gd name="T13" fmla="*/ 111 h 128"/>
                <a:gd name="T14" fmla="*/ 54 w 121"/>
                <a:gd name="T15" fmla="*/ 118 h 128"/>
                <a:gd name="T16" fmla="*/ 84 w 121"/>
                <a:gd name="T17" fmla="*/ 114 h 128"/>
                <a:gd name="T18" fmla="*/ 92 w 121"/>
                <a:gd name="T19" fmla="*/ 106 h 128"/>
                <a:gd name="T20" fmla="*/ 93 w 121"/>
                <a:gd name="T21" fmla="*/ 100 h 128"/>
                <a:gd name="T22" fmla="*/ 97 w 121"/>
                <a:gd name="T23" fmla="*/ 96 h 128"/>
                <a:gd name="T24" fmla="*/ 62 w 121"/>
                <a:gd name="T25" fmla="*/ 107 h 128"/>
                <a:gd name="T26" fmla="*/ 62 w 121"/>
                <a:gd name="T27" fmla="*/ 107 h 128"/>
                <a:gd name="T28" fmla="*/ 102 w 121"/>
                <a:gd name="T29" fmla="*/ 90 h 128"/>
                <a:gd name="T30" fmla="*/ 120 w 121"/>
                <a:gd name="T31" fmla="*/ 53 h 128"/>
                <a:gd name="T32" fmla="*/ 121 w 121"/>
                <a:gd name="T33" fmla="*/ 48 h 128"/>
                <a:gd name="T34" fmla="*/ 103 w 121"/>
                <a:gd name="T35" fmla="*/ 13 h 128"/>
                <a:gd name="T36" fmla="*/ 91 w 121"/>
                <a:gd name="T37" fmla="*/ 77 h 128"/>
                <a:gd name="T38" fmla="*/ 89 w 121"/>
                <a:gd name="T39" fmla="*/ 77 h 128"/>
                <a:gd name="T40" fmla="*/ 87 w 121"/>
                <a:gd name="T41" fmla="*/ 75 h 128"/>
                <a:gd name="T42" fmla="*/ 86 w 121"/>
                <a:gd name="T43" fmla="*/ 74 h 128"/>
                <a:gd name="T44" fmla="*/ 83 w 121"/>
                <a:gd name="T45" fmla="*/ 61 h 128"/>
                <a:gd name="T46" fmla="*/ 83 w 121"/>
                <a:gd name="T47" fmla="*/ 61 h 128"/>
                <a:gd name="T48" fmla="*/ 84 w 121"/>
                <a:gd name="T49" fmla="*/ 57 h 128"/>
                <a:gd name="T50" fmla="*/ 84 w 121"/>
                <a:gd name="T51" fmla="*/ 57 h 128"/>
                <a:gd name="T52" fmla="*/ 85 w 121"/>
                <a:gd name="T53" fmla="*/ 56 h 128"/>
                <a:gd name="T54" fmla="*/ 85 w 121"/>
                <a:gd name="T55" fmla="*/ 56 h 128"/>
                <a:gd name="T56" fmla="*/ 86 w 121"/>
                <a:gd name="T57" fmla="*/ 55 h 128"/>
                <a:gd name="T58" fmla="*/ 87 w 121"/>
                <a:gd name="T59" fmla="*/ 53 h 128"/>
                <a:gd name="T60" fmla="*/ 88 w 121"/>
                <a:gd name="T61" fmla="*/ 53 h 128"/>
                <a:gd name="T62" fmla="*/ 94 w 121"/>
                <a:gd name="T63" fmla="*/ 65 h 128"/>
                <a:gd name="T64" fmla="*/ 91 w 121"/>
                <a:gd name="T65" fmla="*/ 77 h 128"/>
                <a:gd name="T66" fmla="*/ 97 w 121"/>
                <a:gd name="T67" fmla="*/ 66 h 128"/>
                <a:gd name="T68" fmla="*/ 96 w 121"/>
                <a:gd name="T69" fmla="*/ 66 h 128"/>
                <a:gd name="T70" fmla="*/ 95 w 121"/>
                <a:gd name="T71" fmla="*/ 52 h 128"/>
                <a:gd name="T72" fmla="*/ 84 w 121"/>
                <a:gd name="T73" fmla="*/ 49 h 128"/>
                <a:gd name="T74" fmla="*/ 82 w 121"/>
                <a:gd name="T75" fmla="*/ 74 h 128"/>
                <a:gd name="T76" fmla="*/ 81 w 121"/>
                <a:gd name="T77" fmla="*/ 74 h 128"/>
                <a:gd name="T78" fmla="*/ 86 w 121"/>
                <a:gd name="T79" fmla="*/ 45 h 128"/>
                <a:gd name="T80" fmla="*/ 97 w 121"/>
                <a:gd name="T81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128">
                  <a:moveTo>
                    <a:pt x="103" y="13"/>
                  </a:moveTo>
                  <a:cubicBezTo>
                    <a:pt x="84" y="0"/>
                    <a:pt x="55" y="10"/>
                    <a:pt x="40" y="24"/>
                  </a:cubicBezTo>
                  <a:cubicBezTo>
                    <a:pt x="40" y="24"/>
                    <a:pt x="39" y="24"/>
                    <a:pt x="39" y="24"/>
                  </a:cubicBezTo>
                  <a:cubicBezTo>
                    <a:pt x="36" y="15"/>
                    <a:pt x="30" y="6"/>
                    <a:pt x="21" y="4"/>
                  </a:cubicBezTo>
                  <a:cubicBezTo>
                    <a:pt x="12" y="2"/>
                    <a:pt x="5" y="7"/>
                    <a:pt x="0" y="13"/>
                  </a:cubicBezTo>
                  <a:cubicBezTo>
                    <a:pt x="2" y="34"/>
                    <a:pt x="8" y="56"/>
                    <a:pt x="15" y="75"/>
                  </a:cubicBezTo>
                  <a:cubicBezTo>
                    <a:pt x="22" y="91"/>
                    <a:pt x="33" y="106"/>
                    <a:pt x="48" y="111"/>
                  </a:cubicBezTo>
                  <a:cubicBezTo>
                    <a:pt x="47" y="115"/>
                    <a:pt x="50" y="117"/>
                    <a:pt x="54" y="118"/>
                  </a:cubicBezTo>
                  <a:cubicBezTo>
                    <a:pt x="58" y="128"/>
                    <a:pt x="79" y="124"/>
                    <a:pt x="84" y="114"/>
                  </a:cubicBezTo>
                  <a:cubicBezTo>
                    <a:pt x="88" y="112"/>
                    <a:pt x="91" y="110"/>
                    <a:pt x="92" y="106"/>
                  </a:cubicBezTo>
                  <a:cubicBezTo>
                    <a:pt x="93" y="104"/>
                    <a:pt x="93" y="102"/>
                    <a:pt x="93" y="100"/>
                  </a:cubicBezTo>
                  <a:cubicBezTo>
                    <a:pt x="94" y="99"/>
                    <a:pt x="95" y="98"/>
                    <a:pt x="97" y="96"/>
                  </a:cubicBezTo>
                  <a:cubicBezTo>
                    <a:pt x="86" y="104"/>
                    <a:pt x="74" y="108"/>
                    <a:pt x="62" y="107"/>
                  </a:cubicBezTo>
                  <a:cubicBezTo>
                    <a:pt x="61" y="107"/>
                    <a:pt x="61" y="107"/>
                    <a:pt x="62" y="107"/>
                  </a:cubicBezTo>
                  <a:cubicBezTo>
                    <a:pt x="77" y="107"/>
                    <a:pt x="91" y="100"/>
                    <a:pt x="102" y="90"/>
                  </a:cubicBezTo>
                  <a:cubicBezTo>
                    <a:pt x="111" y="79"/>
                    <a:pt x="116" y="65"/>
                    <a:pt x="120" y="53"/>
                  </a:cubicBezTo>
                  <a:cubicBezTo>
                    <a:pt x="120" y="51"/>
                    <a:pt x="121" y="49"/>
                    <a:pt x="121" y="48"/>
                  </a:cubicBezTo>
                  <a:cubicBezTo>
                    <a:pt x="119" y="34"/>
                    <a:pt x="114" y="21"/>
                    <a:pt x="103" y="13"/>
                  </a:cubicBezTo>
                  <a:close/>
                  <a:moveTo>
                    <a:pt x="91" y="77"/>
                  </a:moveTo>
                  <a:cubicBezTo>
                    <a:pt x="90" y="78"/>
                    <a:pt x="89" y="78"/>
                    <a:pt x="89" y="77"/>
                  </a:cubicBezTo>
                  <a:cubicBezTo>
                    <a:pt x="88" y="76"/>
                    <a:pt x="87" y="76"/>
                    <a:pt x="87" y="75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4" y="71"/>
                    <a:pt x="81" y="65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0"/>
                    <a:pt x="84" y="58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7"/>
                    <a:pt x="84" y="56"/>
                    <a:pt x="85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5"/>
                    <a:pt x="85" y="55"/>
                    <a:pt x="86" y="55"/>
                  </a:cubicBezTo>
                  <a:cubicBezTo>
                    <a:pt x="86" y="54"/>
                    <a:pt x="86" y="54"/>
                    <a:pt x="87" y="53"/>
                  </a:cubicBezTo>
                  <a:cubicBezTo>
                    <a:pt x="87" y="53"/>
                    <a:pt x="88" y="53"/>
                    <a:pt x="88" y="53"/>
                  </a:cubicBezTo>
                  <a:cubicBezTo>
                    <a:pt x="92" y="56"/>
                    <a:pt x="93" y="61"/>
                    <a:pt x="94" y="65"/>
                  </a:cubicBezTo>
                  <a:cubicBezTo>
                    <a:pt x="95" y="69"/>
                    <a:pt x="94" y="74"/>
                    <a:pt x="91" y="77"/>
                  </a:cubicBezTo>
                  <a:close/>
                  <a:moveTo>
                    <a:pt x="97" y="66"/>
                  </a:moveTo>
                  <a:cubicBezTo>
                    <a:pt x="97" y="67"/>
                    <a:pt x="96" y="67"/>
                    <a:pt x="96" y="66"/>
                  </a:cubicBezTo>
                  <a:cubicBezTo>
                    <a:pt x="97" y="61"/>
                    <a:pt x="97" y="57"/>
                    <a:pt x="95" y="52"/>
                  </a:cubicBezTo>
                  <a:cubicBezTo>
                    <a:pt x="93" y="47"/>
                    <a:pt x="89" y="45"/>
                    <a:pt x="84" y="49"/>
                  </a:cubicBezTo>
                  <a:cubicBezTo>
                    <a:pt x="78" y="56"/>
                    <a:pt x="80" y="65"/>
                    <a:pt x="82" y="74"/>
                  </a:cubicBezTo>
                  <a:cubicBezTo>
                    <a:pt x="82" y="74"/>
                    <a:pt x="81" y="75"/>
                    <a:pt x="81" y="74"/>
                  </a:cubicBezTo>
                  <a:cubicBezTo>
                    <a:pt x="77" y="66"/>
                    <a:pt x="76" y="50"/>
                    <a:pt x="86" y="45"/>
                  </a:cubicBezTo>
                  <a:cubicBezTo>
                    <a:pt x="97" y="40"/>
                    <a:pt x="100" y="60"/>
                    <a:pt x="9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17"/>
            <p:cNvSpPr/>
            <p:nvPr>
              <p:custDataLst>
                <p:tags r:id="rId50"/>
              </p:custDataLst>
            </p:nvPr>
          </p:nvSpPr>
          <p:spPr bwMode="auto">
            <a:xfrm>
              <a:off x="3401481" y="1156921"/>
              <a:ext cx="733426" cy="588963"/>
            </a:xfrm>
            <a:custGeom>
              <a:avLst/>
              <a:gdLst>
                <a:gd name="T0" fmla="*/ 158 w 173"/>
                <a:gd name="T1" fmla="*/ 63 h 139"/>
                <a:gd name="T2" fmla="*/ 160 w 173"/>
                <a:gd name="T3" fmla="*/ 46 h 139"/>
                <a:gd name="T4" fmla="*/ 139 w 173"/>
                <a:gd name="T5" fmla="*/ 50 h 139"/>
                <a:gd name="T6" fmla="*/ 142 w 173"/>
                <a:gd name="T7" fmla="*/ 30 h 139"/>
                <a:gd name="T8" fmla="*/ 132 w 173"/>
                <a:gd name="T9" fmla="*/ 33 h 139"/>
                <a:gd name="T10" fmla="*/ 114 w 173"/>
                <a:gd name="T11" fmla="*/ 30 h 139"/>
                <a:gd name="T12" fmla="*/ 92 w 173"/>
                <a:gd name="T13" fmla="*/ 24 h 139"/>
                <a:gd name="T14" fmla="*/ 69 w 173"/>
                <a:gd name="T15" fmla="*/ 20 h 139"/>
                <a:gd name="T16" fmla="*/ 53 w 173"/>
                <a:gd name="T17" fmla="*/ 14 h 139"/>
                <a:gd name="T18" fmla="*/ 47 w 173"/>
                <a:gd name="T19" fmla="*/ 0 h 139"/>
                <a:gd name="T20" fmla="*/ 23 w 173"/>
                <a:gd name="T21" fmla="*/ 26 h 139"/>
                <a:gd name="T22" fmla="*/ 22 w 173"/>
                <a:gd name="T23" fmla="*/ 29 h 139"/>
                <a:gd name="T24" fmla="*/ 45 w 173"/>
                <a:gd name="T25" fmla="*/ 37 h 139"/>
                <a:gd name="T26" fmla="*/ 59 w 173"/>
                <a:gd name="T27" fmla="*/ 46 h 139"/>
                <a:gd name="T28" fmla="*/ 77 w 173"/>
                <a:gd name="T29" fmla="*/ 51 h 139"/>
                <a:gd name="T30" fmla="*/ 98 w 173"/>
                <a:gd name="T31" fmla="*/ 55 h 139"/>
                <a:gd name="T32" fmla="*/ 116 w 173"/>
                <a:gd name="T33" fmla="*/ 60 h 139"/>
                <a:gd name="T34" fmla="*/ 133 w 173"/>
                <a:gd name="T35" fmla="*/ 60 h 139"/>
                <a:gd name="T36" fmla="*/ 124 w 173"/>
                <a:gd name="T37" fmla="*/ 96 h 139"/>
                <a:gd name="T38" fmla="*/ 116 w 173"/>
                <a:gd name="T39" fmla="*/ 86 h 139"/>
                <a:gd name="T40" fmla="*/ 110 w 173"/>
                <a:gd name="T41" fmla="*/ 92 h 139"/>
                <a:gd name="T42" fmla="*/ 92 w 173"/>
                <a:gd name="T43" fmla="*/ 92 h 139"/>
                <a:gd name="T44" fmla="*/ 82 w 173"/>
                <a:gd name="T45" fmla="*/ 81 h 139"/>
                <a:gd name="T46" fmla="*/ 69 w 173"/>
                <a:gd name="T47" fmla="*/ 89 h 139"/>
                <a:gd name="T48" fmla="*/ 53 w 173"/>
                <a:gd name="T49" fmla="*/ 81 h 139"/>
                <a:gd name="T50" fmla="*/ 44 w 173"/>
                <a:gd name="T51" fmla="*/ 69 h 139"/>
                <a:gd name="T52" fmla="*/ 30 w 173"/>
                <a:gd name="T53" fmla="*/ 78 h 139"/>
                <a:gd name="T54" fmla="*/ 17 w 173"/>
                <a:gd name="T55" fmla="*/ 71 h 139"/>
                <a:gd name="T56" fmla="*/ 9 w 173"/>
                <a:gd name="T57" fmla="*/ 61 h 139"/>
                <a:gd name="T58" fmla="*/ 0 w 173"/>
                <a:gd name="T59" fmla="*/ 86 h 139"/>
                <a:gd name="T60" fmla="*/ 23 w 173"/>
                <a:gd name="T61" fmla="*/ 97 h 139"/>
                <a:gd name="T62" fmla="*/ 105 w 173"/>
                <a:gd name="T63" fmla="*/ 105 h 139"/>
                <a:gd name="T64" fmla="*/ 134 w 173"/>
                <a:gd name="T65" fmla="*/ 98 h 139"/>
                <a:gd name="T66" fmla="*/ 170 w 173"/>
                <a:gd name="T67" fmla="*/ 6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9">
                  <a:moveTo>
                    <a:pt x="170" y="63"/>
                  </a:moveTo>
                  <a:cubicBezTo>
                    <a:pt x="166" y="62"/>
                    <a:pt x="162" y="61"/>
                    <a:pt x="158" y="63"/>
                  </a:cubicBezTo>
                  <a:cubicBezTo>
                    <a:pt x="157" y="63"/>
                    <a:pt x="157" y="63"/>
                    <a:pt x="156" y="63"/>
                  </a:cubicBezTo>
                  <a:cubicBezTo>
                    <a:pt x="158" y="57"/>
                    <a:pt x="159" y="51"/>
                    <a:pt x="160" y="46"/>
                  </a:cubicBezTo>
                  <a:cubicBezTo>
                    <a:pt x="161" y="43"/>
                    <a:pt x="158" y="39"/>
                    <a:pt x="155" y="41"/>
                  </a:cubicBezTo>
                  <a:cubicBezTo>
                    <a:pt x="149" y="43"/>
                    <a:pt x="144" y="46"/>
                    <a:pt x="139" y="50"/>
                  </a:cubicBezTo>
                  <a:cubicBezTo>
                    <a:pt x="140" y="44"/>
                    <a:pt x="142" y="37"/>
                    <a:pt x="143" y="31"/>
                  </a:cubicBezTo>
                  <a:cubicBezTo>
                    <a:pt x="143" y="30"/>
                    <a:pt x="142" y="30"/>
                    <a:pt x="142" y="30"/>
                  </a:cubicBezTo>
                  <a:cubicBezTo>
                    <a:pt x="139" y="30"/>
                    <a:pt x="136" y="32"/>
                    <a:pt x="134" y="34"/>
                  </a:cubicBezTo>
                  <a:cubicBezTo>
                    <a:pt x="133" y="35"/>
                    <a:pt x="132" y="34"/>
                    <a:pt x="132" y="33"/>
                  </a:cubicBezTo>
                  <a:cubicBezTo>
                    <a:pt x="132" y="22"/>
                    <a:pt x="121" y="25"/>
                    <a:pt x="116" y="31"/>
                  </a:cubicBezTo>
                  <a:cubicBezTo>
                    <a:pt x="115" y="32"/>
                    <a:pt x="114" y="31"/>
                    <a:pt x="114" y="30"/>
                  </a:cubicBezTo>
                  <a:cubicBezTo>
                    <a:pt x="114" y="18"/>
                    <a:pt x="102" y="19"/>
                    <a:pt x="94" y="25"/>
                  </a:cubicBezTo>
                  <a:cubicBezTo>
                    <a:pt x="94" y="26"/>
                    <a:pt x="92" y="25"/>
                    <a:pt x="92" y="24"/>
                  </a:cubicBezTo>
                  <a:cubicBezTo>
                    <a:pt x="92" y="11"/>
                    <a:pt x="78" y="11"/>
                    <a:pt x="72" y="20"/>
                  </a:cubicBezTo>
                  <a:cubicBezTo>
                    <a:pt x="71" y="21"/>
                    <a:pt x="69" y="21"/>
                    <a:pt x="69" y="20"/>
                  </a:cubicBezTo>
                  <a:cubicBezTo>
                    <a:pt x="70" y="16"/>
                    <a:pt x="70" y="10"/>
                    <a:pt x="65" y="8"/>
                  </a:cubicBezTo>
                  <a:cubicBezTo>
                    <a:pt x="60" y="6"/>
                    <a:pt x="56" y="11"/>
                    <a:pt x="53" y="14"/>
                  </a:cubicBezTo>
                  <a:cubicBezTo>
                    <a:pt x="53" y="15"/>
                    <a:pt x="51" y="15"/>
                    <a:pt x="51" y="14"/>
                  </a:cubicBezTo>
                  <a:cubicBezTo>
                    <a:pt x="52" y="9"/>
                    <a:pt x="52" y="2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38" y="8"/>
                    <a:pt x="30" y="16"/>
                    <a:pt x="23" y="26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3" y="31"/>
                    <a:pt x="24" y="33"/>
                    <a:pt x="25" y="35"/>
                  </a:cubicBezTo>
                  <a:cubicBezTo>
                    <a:pt x="32" y="29"/>
                    <a:pt x="46" y="27"/>
                    <a:pt x="45" y="37"/>
                  </a:cubicBezTo>
                  <a:cubicBezTo>
                    <a:pt x="47" y="35"/>
                    <a:pt x="50" y="34"/>
                    <a:pt x="53" y="35"/>
                  </a:cubicBezTo>
                  <a:cubicBezTo>
                    <a:pt x="57" y="37"/>
                    <a:pt x="59" y="42"/>
                    <a:pt x="59" y="46"/>
                  </a:cubicBezTo>
                  <a:cubicBezTo>
                    <a:pt x="62" y="43"/>
                    <a:pt x="66" y="40"/>
                    <a:pt x="71" y="41"/>
                  </a:cubicBezTo>
                  <a:cubicBezTo>
                    <a:pt x="75" y="42"/>
                    <a:pt x="76" y="46"/>
                    <a:pt x="77" y="51"/>
                  </a:cubicBezTo>
                  <a:cubicBezTo>
                    <a:pt x="80" y="47"/>
                    <a:pt x="85" y="43"/>
                    <a:pt x="90" y="44"/>
                  </a:cubicBezTo>
                  <a:cubicBezTo>
                    <a:pt x="95" y="46"/>
                    <a:pt x="97" y="50"/>
                    <a:pt x="98" y="55"/>
                  </a:cubicBezTo>
                  <a:cubicBezTo>
                    <a:pt x="101" y="52"/>
                    <a:pt x="104" y="49"/>
                    <a:pt x="109" y="50"/>
                  </a:cubicBezTo>
                  <a:cubicBezTo>
                    <a:pt x="113" y="52"/>
                    <a:pt x="115" y="56"/>
                    <a:pt x="116" y="60"/>
                  </a:cubicBezTo>
                  <a:cubicBezTo>
                    <a:pt x="120" y="55"/>
                    <a:pt x="129" y="56"/>
                    <a:pt x="129" y="64"/>
                  </a:cubicBezTo>
                  <a:cubicBezTo>
                    <a:pt x="130" y="63"/>
                    <a:pt x="132" y="61"/>
                    <a:pt x="133" y="60"/>
                  </a:cubicBezTo>
                  <a:cubicBezTo>
                    <a:pt x="133" y="60"/>
                    <a:pt x="134" y="61"/>
                    <a:pt x="134" y="61"/>
                  </a:cubicBezTo>
                  <a:cubicBezTo>
                    <a:pt x="129" y="70"/>
                    <a:pt x="105" y="91"/>
                    <a:pt x="124" y="96"/>
                  </a:cubicBezTo>
                  <a:cubicBezTo>
                    <a:pt x="125" y="96"/>
                    <a:pt x="125" y="98"/>
                    <a:pt x="124" y="98"/>
                  </a:cubicBezTo>
                  <a:cubicBezTo>
                    <a:pt x="116" y="96"/>
                    <a:pt x="114" y="92"/>
                    <a:pt x="116" y="86"/>
                  </a:cubicBezTo>
                  <a:cubicBezTo>
                    <a:pt x="114" y="88"/>
                    <a:pt x="112" y="89"/>
                    <a:pt x="112" y="92"/>
                  </a:cubicBezTo>
                  <a:cubicBezTo>
                    <a:pt x="112" y="94"/>
                    <a:pt x="110" y="94"/>
                    <a:pt x="110" y="92"/>
                  </a:cubicBezTo>
                  <a:cubicBezTo>
                    <a:pt x="110" y="87"/>
                    <a:pt x="108" y="80"/>
                    <a:pt x="102" y="81"/>
                  </a:cubicBezTo>
                  <a:cubicBezTo>
                    <a:pt x="96" y="81"/>
                    <a:pt x="92" y="87"/>
                    <a:pt x="92" y="92"/>
                  </a:cubicBezTo>
                  <a:cubicBezTo>
                    <a:pt x="91" y="94"/>
                    <a:pt x="89" y="94"/>
                    <a:pt x="89" y="92"/>
                  </a:cubicBezTo>
                  <a:cubicBezTo>
                    <a:pt x="89" y="87"/>
                    <a:pt x="87" y="82"/>
                    <a:pt x="82" y="81"/>
                  </a:cubicBezTo>
                  <a:cubicBezTo>
                    <a:pt x="76" y="80"/>
                    <a:pt x="72" y="85"/>
                    <a:pt x="71" y="90"/>
                  </a:cubicBezTo>
                  <a:cubicBezTo>
                    <a:pt x="70" y="91"/>
                    <a:pt x="68" y="90"/>
                    <a:pt x="69" y="89"/>
                  </a:cubicBezTo>
                  <a:cubicBezTo>
                    <a:pt x="69" y="85"/>
                    <a:pt x="69" y="79"/>
                    <a:pt x="65" y="76"/>
                  </a:cubicBezTo>
                  <a:cubicBezTo>
                    <a:pt x="60" y="72"/>
                    <a:pt x="56" y="77"/>
                    <a:pt x="53" y="81"/>
                  </a:cubicBezTo>
                  <a:cubicBezTo>
                    <a:pt x="52" y="83"/>
                    <a:pt x="51" y="82"/>
                    <a:pt x="51" y="81"/>
                  </a:cubicBezTo>
                  <a:cubicBezTo>
                    <a:pt x="53" y="75"/>
                    <a:pt x="52" y="67"/>
                    <a:pt x="44" y="69"/>
                  </a:cubicBezTo>
                  <a:cubicBezTo>
                    <a:pt x="39" y="70"/>
                    <a:pt x="34" y="75"/>
                    <a:pt x="32" y="79"/>
                  </a:cubicBezTo>
                  <a:cubicBezTo>
                    <a:pt x="31" y="80"/>
                    <a:pt x="29" y="79"/>
                    <a:pt x="30" y="78"/>
                  </a:cubicBezTo>
                  <a:cubicBezTo>
                    <a:pt x="31" y="74"/>
                    <a:pt x="30" y="68"/>
                    <a:pt x="26" y="66"/>
                  </a:cubicBezTo>
                  <a:cubicBezTo>
                    <a:pt x="22" y="64"/>
                    <a:pt x="18" y="67"/>
                    <a:pt x="17" y="71"/>
                  </a:cubicBezTo>
                  <a:cubicBezTo>
                    <a:pt x="17" y="72"/>
                    <a:pt x="15" y="72"/>
                    <a:pt x="15" y="71"/>
                  </a:cubicBezTo>
                  <a:cubicBezTo>
                    <a:pt x="16" y="66"/>
                    <a:pt x="16" y="57"/>
                    <a:pt x="9" y="61"/>
                  </a:cubicBezTo>
                  <a:cubicBezTo>
                    <a:pt x="6" y="62"/>
                    <a:pt x="3" y="65"/>
                    <a:pt x="1" y="67"/>
                  </a:cubicBezTo>
                  <a:cubicBezTo>
                    <a:pt x="1" y="73"/>
                    <a:pt x="0" y="80"/>
                    <a:pt x="0" y="86"/>
                  </a:cubicBezTo>
                  <a:cubicBezTo>
                    <a:pt x="0" y="93"/>
                    <a:pt x="1" y="100"/>
                    <a:pt x="1" y="107"/>
                  </a:cubicBezTo>
                  <a:cubicBezTo>
                    <a:pt x="7" y="101"/>
                    <a:pt x="14" y="96"/>
                    <a:pt x="23" y="97"/>
                  </a:cubicBezTo>
                  <a:cubicBezTo>
                    <a:pt x="33" y="99"/>
                    <a:pt x="39" y="108"/>
                    <a:pt x="42" y="117"/>
                  </a:cubicBezTo>
                  <a:cubicBezTo>
                    <a:pt x="57" y="103"/>
                    <a:pt x="86" y="94"/>
                    <a:pt x="105" y="105"/>
                  </a:cubicBezTo>
                  <a:cubicBezTo>
                    <a:pt x="117" y="112"/>
                    <a:pt x="122" y="125"/>
                    <a:pt x="125" y="139"/>
                  </a:cubicBezTo>
                  <a:cubicBezTo>
                    <a:pt x="130" y="126"/>
                    <a:pt x="132" y="112"/>
                    <a:pt x="134" y="98"/>
                  </a:cubicBezTo>
                  <a:cubicBezTo>
                    <a:pt x="151" y="94"/>
                    <a:pt x="164" y="83"/>
                    <a:pt x="172" y="68"/>
                  </a:cubicBezTo>
                  <a:cubicBezTo>
                    <a:pt x="173" y="66"/>
                    <a:pt x="172" y="64"/>
                    <a:pt x="170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918"/>
            <p:cNvSpPr/>
            <p:nvPr>
              <p:custDataLst>
                <p:tags r:id="rId51"/>
              </p:custDataLst>
            </p:nvPr>
          </p:nvSpPr>
          <p:spPr bwMode="auto">
            <a:xfrm>
              <a:off x="3279243" y="1144221"/>
              <a:ext cx="660401" cy="381000"/>
            </a:xfrm>
            <a:custGeom>
              <a:avLst/>
              <a:gdLst>
                <a:gd name="T0" fmla="*/ 30 w 156"/>
                <a:gd name="T1" fmla="*/ 68 h 90"/>
                <a:gd name="T2" fmla="*/ 41 w 156"/>
                <a:gd name="T3" fmla="*/ 61 h 90"/>
                <a:gd name="T4" fmla="*/ 46 w 156"/>
                <a:gd name="T5" fmla="*/ 69 h 90"/>
                <a:gd name="T6" fmla="*/ 55 w 156"/>
                <a:gd name="T7" fmla="*/ 67 h 90"/>
                <a:gd name="T8" fmla="*/ 61 w 156"/>
                <a:gd name="T9" fmla="*/ 78 h 90"/>
                <a:gd name="T10" fmla="*/ 76 w 156"/>
                <a:gd name="T11" fmla="*/ 70 h 90"/>
                <a:gd name="T12" fmla="*/ 83 w 156"/>
                <a:gd name="T13" fmla="*/ 79 h 90"/>
                <a:gd name="T14" fmla="*/ 94 w 156"/>
                <a:gd name="T15" fmla="*/ 76 h 90"/>
                <a:gd name="T16" fmla="*/ 100 w 156"/>
                <a:gd name="T17" fmla="*/ 87 h 90"/>
                <a:gd name="T18" fmla="*/ 111 w 156"/>
                <a:gd name="T19" fmla="*/ 81 h 90"/>
                <a:gd name="T20" fmla="*/ 120 w 156"/>
                <a:gd name="T21" fmla="*/ 90 h 90"/>
                <a:gd name="T22" fmla="*/ 131 w 156"/>
                <a:gd name="T23" fmla="*/ 82 h 90"/>
                <a:gd name="T24" fmla="*/ 141 w 156"/>
                <a:gd name="T25" fmla="*/ 90 h 90"/>
                <a:gd name="T26" fmla="*/ 144 w 156"/>
                <a:gd name="T27" fmla="*/ 86 h 90"/>
                <a:gd name="T28" fmla="*/ 145 w 156"/>
                <a:gd name="T29" fmla="*/ 86 h 90"/>
                <a:gd name="T30" fmla="*/ 156 w 156"/>
                <a:gd name="T31" fmla="*/ 69 h 90"/>
                <a:gd name="T32" fmla="*/ 156 w 156"/>
                <a:gd name="T33" fmla="*/ 68 h 90"/>
                <a:gd name="T34" fmla="*/ 145 w 156"/>
                <a:gd name="T35" fmla="*/ 67 h 90"/>
                <a:gd name="T36" fmla="*/ 143 w 156"/>
                <a:gd name="T37" fmla="*/ 66 h 90"/>
                <a:gd name="T38" fmla="*/ 137 w 156"/>
                <a:gd name="T39" fmla="*/ 56 h 90"/>
                <a:gd name="T40" fmla="*/ 127 w 156"/>
                <a:gd name="T41" fmla="*/ 62 h 90"/>
                <a:gd name="T42" fmla="*/ 125 w 156"/>
                <a:gd name="T43" fmla="*/ 62 h 90"/>
                <a:gd name="T44" fmla="*/ 118 w 156"/>
                <a:gd name="T45" fmla="*/ 50 h 90"/>
                <a:gd name="T46" fmla="*/ 106 w 156"/>
                <a:gd name="T47" fmla="*/ 58 h 90"/>
                <a:gd name="T48" fmla="*/ 104 w 156"/>
                <a:gd name="T49" fmla="*/ 57 h 90"/>
                <a:gd name="T50" fmla="*/ 99 w 156"/>
                <a:gd name="T51" fmla="*/ 46 h 90"/>
                <a:gd name="T52" fmla="*/ 88 w 156"/>
                <a:gd name="T53" fmla="*/ 52 h 90"/>
                <a:gd name="T54" fmla="*/ 86 w 156"/>
                <a:gd name="T55" fmla="*/ 52 h 90"/>
                <a:gd name="T56" fmla="*/ 84 w 156"/>
                <a:gd name="T57" fmla="*/ 42 h 90"/>
                <a:gd name="T58" fmla="*/ 73 w 156"/>
                <a:gd name="T59" fmla="*/ 45 h 90"/>
                <a:gd name="T60" fmla="*/ 71 w 156"/>
                <a:gd name="T61" fmla="*/ 45 h 90"/>
                <a:gd name="T62" fmla="*/ 54 w 156"/>
                <a:gd name="T63" fmla="*/ 41 h 90"/>
                <a:gd name="T64" fmla="*/ 52 w 156"/>
                <a:gd name="T65" fmla="*/ 40 h 90"/>
                <a:gd name="T66" fmla="*/ 48 w 156"/>
                <a:gd name="T67" fmla="*/ 35 h 90"/>
                <a:gd name="T68" fmla="*/ 35 w 156"/>
                <a:gd name="T69" fmla="*/ 58 h 90"/>
                <a:gd name="T70" fmla="*/ 35 w 156"/>
                <a:gd name="T71" fmla="*/ 58 h 90"/>
                <a:gd name="T72" fmla="*/ 51 w 156"/>
                <a:gd name="T73" fmla="*/ 27 h 90"/>
                <a:gd name="T74" fmla="*/ 50 w 156"/>
                <a:gd name="T75" fmla="*/ 6 h 90"/>
                <a:gd name="T76" fmla="*/ 44 w 156"/>
                <a:gd name="T77" fmla="*/ 1 h 90"/>
                <a:gd name="T78" fmla="*/ 27 w 156"/>
                <a:gd name="T79" fmla="*/ 32 h 90"/>
                <a:gd name="T80" fmla="*/ 15 w 156"/>
                <a:gd name="T81" fmla="*/ 27 h 90"/>
                <a:gd name="T82" fmla="*/ 30 w 156"/>
                <a:gd name="T83" fmla="*/ 67 h 90"/>
                <a:gd name="T84" fmla="*/ 30 w 156"/>
                <a:gd name="T85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90">
                  <a:moveTo>
                    <a:pt x="30" y="68"/>
                  </a:moveTo>
                  <a:cubicBezTo>
                    <a:pt x="33" y="65"/>
                    <a:pt x="37" y="61"/>
                    <a:pt x="41" y="61"/>
                  </a:cubicBezTo>
                  <a:cubicBezTo>
                    <a:pt x="45" y="61"/>
                    <a:pt x="46" y="65"/>
                    <a:pt x="46" y="69"/>
                  </a:cubicBezTo>
                  <a:cubicBezTo>
                    <a:pt x="48" y="67"/>
                    <a:pt x="51" y="65"/>
                    <a:pt x="55" y="67"/>
                  </a:cubicBezTo>
                  <a:cubicBezTo>
                    <a:pt x="60" y="69"/>
                    <a:pt x="61" y="73"/>
                    <a:pt x="61" y="78"/>
                  </a:cubicBezTo>
                  <a:cubicBezTo>
                    <a:pt x="65" y="73"/>
                    <a:pt x="70" y="69"/>
                    <a:pt x="76" y="70"/>
                  </a:cubicBezTo>
                  <a:cubicBezTo>
                    <a:pt x="82" y="70"/>
                    <a:pt x="83" y="75"/>
                    <a:pt x="83" y="79"/>
                  </a:cubicBezTo>
                  <a:cubicBezTo>
                    <a:pt x="86" y="76"/>
                    <a:pt x="90" y="74"/>
                    <a:pt x="94" y="76"/>
                  </a:cubicBezTo>
                  <a:cubicBezTo>
                    <a:pt x="98" y="78"/>
                    <a:pt x="100" y="82"/>
                    <a:pt x="100" y="87"/>
                  </a:cubicBezTo>
                  <a:cubicBezTo>
                    <a:pt x="103" y="83"/>
                    <a:pt x="106" y="81"/>
                    <a:pt x="111" y="81"/>
                  </a:cubicBezTo>
                  <a:cubicBezTo>
                    <a:pt x="116" y="82"/>
                    <a:pt x="119" y="85"/>
                    <a:pt x="120" y="90"/>
                  </a:cubicBezTo>
                  <a:cubicBezTo>
                    <a:pt x="122" y="85"/>
                    <a:pt x="126" y="82"/>
                    <a:pt x="131" y="82"/>
                  </a:cubicBezTo>
                  <a:cubicBezTo>
                    <a:pt x="136" y="81"/>
                    <a:pt x="139" y="85"/>
                    <a:pt x="141" y="90"/>
                  </a:cubicBezTo>
                  <a:cubicBezTo>
                    <a:pt x="142" y="88"/>
                    <a:pt x="143" y="87"/>
                    <a:pt x="144" y="86"/>
                  </a:cubicBezTo>
                  <a:cubicBezTo>
                    <a:pt x="144" y="85"/>
                    <a:pt x="145" y="86"/>
                    <a:pt x="145" y="86"/>
                  </a:cubicBezTo>
                  <a:cubicBezTo>
                    <a:pt x="148" y="80"/>
                    <a:pt x="152" y="74"/>
                    <a:pt x="156" y="69"/>
                  </a:cubicBezTo>
                  <a:cubicBezTo>
                    <a:pt x="156" y="69"/>
                    <a:pt x="156" y="68"/>
                    <a:pt x="156" y="68"/>
                  </a:cubicBezTo>
                  <a:cubicBezTo>
                    <a:pt x="155" y="60"/>
                    <a:pt x="148" y="61"/>
                    <a:pt x="145" y="67"/>
                  </a:cubicBezTo>
                  <a:cubicBezTo>
                    <a:pt x="144" y="68"/>
                    <a:pt x="143" y="67"/>
                    <a:pt x="143" y="66"/>
                  </a:cubicBezTo>
                  <a:cubicBezTo>
                    <a:pt x="142" y="62"/>
                    <a:pt x="141" y="57"/>
                    <a:pt x="137" y="56"/>
                  </a:cubicBezTo>
                  <a:cubicBezTo>
                    <a:pt x="132" y="54"/>
                    <a:pt x="129" y="59"/>
                    <a:pt x="127" y="62"/>
                  </a:cubicBezTo>
                  <a:cubicBezTo>
                    <a:pt x="127" y="63"/>
                    <a:pt x="125" y="63"/>
                    <a:pt x="125" y="62"/>
                  </a:cubicBezTo>
                  <a:cubicBezTo>
                    <a:pt x="125" y="57"/>
                    <a:pt x="124" y="51"/>
                    <a:pt x="118" y="50"/>
                  </a:cubicBezTo>
                  <a:cubicBezTo>
                    <a:pt x="113" y="49"/>
                    <a:pt x="108" y="54"/>
                    <a:pt x="106" y="58"/>
                  </a:cubicBezTo>
                  <a:cubicBezTo>
                    <a:pt x="105" y="59"/>
                    <a:pt x="104" y="58"/>
                    <a:pt x="104" y="57"/>
                  </a:cubicBezTo>
                  <a:cubicBezTo>
                    <a:pt x="104" y="53"/>
                    <a:pt x="103" y="48"/>
                    <a:pt x="99" y="46"/>
                  </a:cubicBezTo>
                  <a:cubicBezTo>
                    <a:pt x="94" y="45"/>
                    <a:pt x="91" y="49"/>
                    <a:pt x="88" y="52"/>
                  </a:cubicBezTo>
                  <a:cubicBezTo>
                    <a:pt x="88" y="53"/>
                    <a:pt x="86" y="53"/>
                    <a:pt x="86" y="52"/>
                  </a:cubicBezTo>
                  <a:cubicBezTo>
                    <a:pt x="86" y="49"/>
                    <a:pt x="86" y="45"/>
                    <a:pt x="84" y="42"/>
                  </a:cubicBezTo>
                  <a:cubicBezTo>
                    <a:pt x="80" y="38"/>
                    <a:pt x="75" y="42"/>
                    <a:pt x="73" y="45"/>
                  </a:cubicBezTo>
                  <a:cubicBezTo>
                    <a:pt x="72" y="46"/>
                    <a:pt x="70" y="46"/>
                    <a:pt x="71" y="45"/>
                  </a:cubicBezTo>
                  <a:cubicBezTo>
                    <a:pt x="76" y="31"/>
                    <a:pt x="59" y="35"/>
                    <a:pt x="54" y="41"/>
                  </a:cubicBezTo>
                  <a:cubicBezTo>
                    <a:pt x="53" y="42"/>
                    <a:pt x="52" y="41"/>
                    <a:pt x="52" y="40"/>
                  </a:cubicBezTo>
                  <a:cubicBezTo>
                    <a:pt x="52" y="38"/>
                    <a:pt x="51" y="33"/>
                    <a:pt x="48" y="35"/>
                  </a:cubicBezTo>
                  <a:cubicBezTo>
                    <a:pt x="43" y="42"/>
                    <a:pt x="39" y="50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9" y="47"/>
                    <a:pt x="44" y="36"/>
                    <a:pt x="51" y="27"/>
                  </a:cubicBezTo>
                  <a:cubicBezTo>
                    <a:pt x="51" y="20"/>
                    <a:pt x="51" y="13"/>
                    <a:pt x="50" y="6"/>
                  </a:cubicBezTo>
                  <a:cubicBezTo>
                    <a:pt x="50" y="2"/>
                    <a:pt x="47" y="0"/>
                    <a:pt x="44" y="1"/>
                  </a:cubicBezTo>
                  <a:cubicBezTo>
                    <a:pt x="27" y="4"/>
                    <a:pt x="30" y="19"/>
                    <a:pt x="27" y="32"/>
                  </a:cubicBezTo>
                  <a:cubicBezTo>
                    <a:pt x="24" y="29"/>
                    <a:pt x="20" y="27"/>
                    <a:pt x="15" y="27"/>
                  </a:cubicBezTo>
                  <a:cubicBezTo>
                    <a:pt x="0" y="25"/>
                    <a:pt x="30" y="63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920"/>
            <p:cNvSpPr/>
            <p:nvPr>
              <p:custDataLst>
                <p:tags r:id="rId52"/>
              </p:custDataLst>
            </p:nvPr>
          </p:nvSpPr>
          <p:spPr bwMode="auto">
            <a:xfrm>
              <a:off x="3606264" y="1075957"/>
              <a:ext cx="427038" cy="212725"/>
            </a:xfrm>
            <a:custGeom>
              <a:avLst/>
              <a:gdLst>
                <a:gd name="T0" fmla="*/ 94 w 101"/>
                <a:gd name="T1" fmla="*/ 32 h 50"/>
                <a:gd name="T2" fmla="*/ 92 w 101"/>
                <a:gd name="T3" fmla="*/ 31 h 50"/>
                <a:gd name="T4" fmla="*/ 87 w 101"/>
                <a:gd name="T5" fmla="*/ 22 h 50"/>
                <a:gd name="T6" fmla="*/ 78 w 101"/>
                <a:gd name="T7" fmla="*/ 27 h 50"/>
                <a:gd name="T8" fmla="*/ 76 w 101"/>
                <a:gd name="T9" fmla="*/ 26 h 50"/>
                <a:gd name="T10" fmla="*/ 62 w 101"/>
                <a:gd name="T11" fmla="*/ 22 h 50"/>
                <a:gd name="T12" fmla="*/ 60 w 101"/>
                <a:gd name="T13" fmla="*/ 21 h 50"/>
                <a:gd name="T14" fmla="*/ 53 w 101"/>
                <a:gd name="T15" fmla="*/ 12 h 50"/>
                <a:gd name="T16" fmla="*/ 43 w 101"/>
                <a:gd name="T17" fmla="*/ 17 h 50"/>
                <a:gd name="T18" fmla="*/ 41 w 101"/>
                <a:gd name="T19" fmla="*/ 16 h 50"/>
                <a:gd name="T20" fmla="*/ 26 w 101"/>
                <a:gd name="T21" fmla="*/ 12 h 50"/>
                <a:gd name="T22" fmla="*/ 24 w 101"/>
                <a:gd name="T23" fmla="*/ 11 h 50"/>
                <a:gd name="T24" fmla="*/ 22 w 101"/>
                <a:gd name="T25" fmla="*/ 0 h 50"/>
                <a:gd name="T26" fmla="*/ 21 w 101"/>
                <a:gd name="T27" fmla="*/ 0 h 50"/>
                <a:gd name="T28" fmla="*/ 10 w 101"/>
                <a:gd name="T29" fmla="*/ 9 h 50"/>
                <a:gd name="T30" fmla="*/ 0 w 101"/>
                <a:gd name="T31" fmla="*/ 18 h 50"/>
                <a:gd name="T32" fmla="*/ 1 w 101"/>
                <a:gd name="T33" fmla="*/ 18 h 50"/>
                <a:gd name="T34" fmla="*/ 5 w 101"/>
                <a:gd name="T35" fmla="*/ 29 h 50"/>
                <a:gd name="T36" fmla="*/ 17 w 101"/>
                <a:gd name="T37" fmla="*/ 24 h 50"/>
                <a:gd name="T38" fmla="*/ 24 w 101"/>
                <a:gd name="T39" fmla="*/ 35 h 50"/>
                <a:gd name="T40" fmla="*/ 47 w 101"/>
                <a:gd name="T41" fmla="*/ 41 h 50"/>
                <a:gd name="T42" fmla="*/ 68 w 101"/>
                <a:gd name="T43" fmla="*/ 46 h 50"/>
                <a:gd name="T44" fmla="*/ 86 w 101"/>
                <a:gd name="T45" fmla="*/ 50 h 50"/>
                <a:gd name="T46" fmla="*/ 96 w 101"/>
                <a:gd name="T47" fmla="*/ 47 h 50"/>
                <a:gd name="T48" fmla="*/ 101 w 101"/>
                <a:gd name="T49" fmla="*/ 31 h 50"/>
                <a:gd name="T50" fmla="*/ 94 w 101"/>
                <a:gd name="T5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50">
                  <a:moveTo>
                    <a:pt x="94" y="32"/>
                  </a:moveTo>
                  <a:cubicBezTo>
                    <a:pt x="93" y="33"/>
                    <a:pt x="92" y="32"/>
                    <a:pt x="92" y="31"/>
                  </a:cubicBezTo>
                  <a:cubicBezTo>
                    <a:pt x="92" y="28"/>
                    <a:pt x="91" y="22"/>
                    <a:pt x="87" y="22"/>
                  </a:cubicBezTo>
                  <a:cubicBezTo>
                    <a:pt x="83" y="22"/>
                    <a:pt x="80" y="25"/>
                    <a:pt x="78" y="27"/>
                  </a:cubicBezTo>
                  <a:cubicBezTo>
                    <a:pt x="77" y="28"/>
                    <a:pt x="75" y="27"/>
                    <a:pt x="76" y="26"/>
                  </a:cubicBezTo>
                  <a:cubicBezTo>
                    <a:pt x="78" y="15"/>
                    <a:pt x="67" y="17"/>
                    <a:pt x="62" y="22"/>
                  </a:cubicBezTo>
                  <a:cubicBezTo>
                    <a:pt x="61" y="22"/>
                    <a:pt x="60" y="22"/>
                    <a:pt x="60" y="21"/>
                  </a:cubicBezTo>
                  <a:cubicBezTo>
                    <a:pt x="60" y="16"/>
                    <a:pt x="60" y="11"/>
                    <a:pt x="53" y="12"/>
                  </a:cubicBezTo>
                  <a:cubicBezTo>
                    <a:pt x="50" y="13"/>
                    <a:pt x="46" y="15"/>
                    <a:pt x="43" y="17"/>
                  </a:cubicBezTo>
                  <a:cubicBezTo>
                    <a:pt x="42" y="18"/>
                    <a:pt x="41" y="17"/>
                    <a:pt x="41" y="16"/>
                  </a:cubicBezTo>
                  <a:cubicBezTo>
                    <a:pt x="44" y="4"/>
                    <a:pt x="32" y="5"/>
                    <a:pt x="26" y="12"/>
                  </a:cubicBezTo>
                  <a:cubicBezTo>
                    <a:pt x="25" y="13"/>
                    <a:pt x="23" y="12"/>
                    <a:pt x="24" y="11"/>
                  </a:cubicBezTo>
                  <a:cubicBezTo>
                    <a:pt x="25" y="7"/>
                    <a:pt x="27" y="2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3"/>
                    <a:pt x="13" y="6"/>
                    <a:pt x="10" y="9"/>
                  </a:cubicBezTo>
                  <a:cubicBezTo>
                    <a:pt x="6" y="12"/>
                    <a:pt x="3" y="15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5" y="20"/>
                    <a:pt x="6" y="25"/>
                    <a:pt x="5" y="29"/>
                  </a:cubicBezTo>
                  <a:cubicBezTo>
                    <a:pt x="9" y="26"/>
                    <a:pt x="13" y="23"/>
                    <a:pt x="17" y="24"/>
                  </a:cubicBezTo>
                  <a:cubicBezTo>
                    <a:pt x="22" y="26"/>
                    <a:pt x="24" y="31"/>
                    <a:pt x="24" y="35"/>
                  </a:cubicBezTo>
                  <a:cubicBezTo>
                    <a:pt x="32" y="27"/>
                    <a:pt x="45" y="28"/>
                    <a:pt x="47" y="41"/>
                  </a:cubicBezTo>
                  <a:cubicBezTo>
                    <a:pt x="55" y="36"/>
                    <a:pt x="67" y="35"/>
                    <a:pt x="68" y="46"/>
                  </a:cubicBezTo>
                  <a:cubicBezTo>
                    <a:pt x="75" y="40"/>
                    <a:pt x="84" y="40"/>
                    <a:pt x="86" y="50"/>
                  </a:cubicBezTo>
                  <a:cubicBezTo>
                    <a:pt x="89" y="48"/>
                    <a:pt x="92" y="46"/>
                    <a:pt x="96" y="47"/>
                  </a:cubicBezTo>
                  <a:cubicBezTo>
                    <a:pt x="97" y="42"/>
                    <a:pt x="99" y="36"/>
                    <a:pt x="101" y="31"/>
                  </a:cubicBezTo>
                  <a:cubicBezTo>
                    <a:pt x="99" y="30"/>
                    <a:pt x="97" y="30"/>
                    <a:pt x="94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21"/>
            <p:cNvSpPr/>
            <p:nvPr>
              <p:custDataLst>
                <p:tags r:id="rId53"/>
              </p:custDataLst>
            </p:nvPr>
          </p:nvSpPr>
          <p:spPr bwMode="auto">
            <a:xfrm>
              <a:off x="3809464" y="966419"/>
              <a:ext cx="295275" cy="165100"/>
            </a:xfrm>
            <a:custGeom>
              <a:avLst/>
              <a:gdLst>
                <a:gd name="T0" fmla="*/ 63 w 70"/>
                <a:gd name="T1" fmla="*/ 24 h 39"/>
                <a:gd name="T2" fmla="*/ 61 w 70"/>
                <a:gd name="T3" fmla="*/ 23 h 39"/>
                <a:gd name="T4" fmla="*/ 60 w 70"/>
                <a:gd name="T5" fmla="*/ 19 h 39"/>
                <a:gd name="T6" fmla="*/ 55 w 70"/>
                <a:gd name="T7" fmla="*/ 18 h 39"/>
                <a:gd name="T8" fmla="*/ 53 w 70"/>
                <a:gd name="T9" fmla="*/ 17 h 39"/>
                <a:gd name="T10" fmla="*/ 43 w 70"/>
                <a:gd name="T11" fmla="*/ 15 h 39"/>
                <a:gd name="T12" fmla="*/ 41 w 70"/>
                <a:gd name="T13" fmla="*/ 14 h 39"/>
                <a:gd name="T14" fmla="*/ 32 w 70"/>
                <a:gd name="T15" fmla="*/ 10 h 39"/>
                <a:gd name="T16" fmla="*/ 32 w 70"/>
                <a:gd name="T17" fmla="*/ 11 h 39"/>
                <a:gd name="T18" fmla="*/ 31 w 70"/>
                <a:gd name="T19" fmla="*/ 11 h 39"/>
                <a:gd name="T20" fmla="*/ 30 w 70"/>
                <a:gd name="T21" fmla="*/ 11 h 39"/>
                <a:gd name="T22" fmla="*/ 30 w 70"/>
                <a:gd name="T23" fmla="*/ 9 h 39"/>
                <a:gd name="T24" fmla="*/ 30 w 70"/>
                <a:gd name="T25" fmla="*/ 9 h 39"/>
                <a:gd name="T26" fmla="*/ 30 w 70"/>
                <a:gd name="T27" fmla="*/ 6 h 39"/>
                <a:gd name="T28" fmla="*/ 21 w 70"/>
                <a:gd name="T29" fmla="*/ 5 h 39"/>
                <a:gd name="T30" fmla="*/ 19 w 70"/>
                <a:gd name="T31" fmla="*/ 4 h 39"/>
                <a:gd name="T32" fmla="*/ 19 w 70"/>
                <a:gd name="T33" fmla="*/ 0 h 39"/>
                <a:gd name="T34" fmla="*/ 0 w 70"/>
                <a:gd name="T35" fmla="*/ 9 h 39"/>
                <a:gd name="T36" fmla="*/ 2 w 70"/>
                <a:gd name="T37" fmla="*/ 10 h 39"/>
                <a:gd name="T38" fmla="*/ 4 w 70"/>
                <a:gd name="T39" fmla="*/ 16 h 39"/>
                <a:gd name="T40" fmla="*/ 19 w 70"/>
                <a:gd name="T41" fmla="*/ 23 h 39"/>
                <a:gd name="T42" fmla="*/ 31 w 70"/>
                <a:gd name="T43" fmla="*/ 20 h 39"/>
                <a:gd name="T44" fmla="*/ 35 w 70"/>
                <a:gd name="T45" fmla="*/ 29 h 39"/>
                <a:gd name="T46" fmla="*/ 51 w 70"/>
                <a:gd name="T47" fmla="*/ 35 h 39"/>
                <a:gd name="T48" fmla="*/ 63 w 70"/>
                <a:gd name="T49" fmla="*/ 39 h 39"/>
                <a:gd name="T50" fmla="*/ 69 w 70"/>
                <a:gd name="T51" fmla="*/ 31 h 39"/>
                <a:gd name="T52" fmla="*/ 63 w 70"/>
                <a:gd name="T53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39">
                  <a:moveTo>
                    <a:pt x="63" y="24"/>
                  </a:moveTo>
                  <a:cubicBezTo>
                    <a:pt x="62" y="25"/>
                    <a:pt x="61" y="24"/>
                    <a:pt x="61" y="23"/>
                  </a:cubicBezTo>
                  <a:cubicBezTo>
                    <a:pt x="63" y="21"/>
                    <a:pt x="62" y="20"/>
                    <a:pt x="60" y="19"/>
                  </a:cubicBezTo>
                  <a:cubicBezTo>
                    <a:pt x="58" y="16"/>
                    <a:pt x="57" y="16"/>
                    <a:pt x="55" y="18"/>
                  </a:cubicBezTo>
                  <a:cubicBezTo>
                    <a:pt x="54" y="18"/>
                    <a:pt x="53" y="18"/>
                    <a:pt x="53" y="17"/>
                  </a:cubicBezTo>
                  <a:cubicBezTo>
                    <a:pt x="54" y="10"/>
                    <a:pt x="46" y="12"/>
                    <a:pt x="43" y="15"/>
                  </a:cubicBezTo>
                  <a:cubicBezTo>
                    <a:pt x="42" y="16"/>
                    <a:pt x="40" y="15"/>
                    <a:pt x="41" y="14"/>
                  </a:cubicBezTo>
                  <a:cubicBezTo>
                    <a:pt x="42" y="7"/>
                    <a:pt x="36" y="8"/>
                    <a:pt x="32" y="10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29" y="11"/>
                    <a:pt x="29" y="10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7"/>
                    <a:pt x="30" y="6"/>
                  </a:cubicBezTo>
                  <a:cubicBezTo>
                    <a:pt x="28" y="2"/>
                    <a:pt x="24" y="4"/>
                    <a:pt x="21" y="5"/>
                  </a:cubicBezTo>
                  <a:cubicBezTo>
                    <a:pt x="20" y="6"/>
                    <a:pt x="19" y="5"/>
                    <a:pt x="19" y="4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3" y="3"/>
                    <a:pt x="6" y="6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5" y="11"/>
                    <a:pt x="5" y="14"/>
                    <a:pt x="4" y="16"/>
                  </a:cubicBezTo>
                  <a:cubicBezTo>
                    <a:pt x="11" y="13"/>
                    <a:pt x="18" y="14"/>
                    <a:pt x="19" y="23"/>
                  </a:cubicBezTo>
                  <a:cubicBezTo>
                    <a:pt x="22" y="20"/>
                    <a:pt x="26" y="18"/>
                    <a:pt x="31" y="20"/>
                  </a:cubicBezTo>
                  <a:cubicBezTo>
                    <a:pt x="34" y="21"/>
                    <a:pt x="35" y="25"/>
                    <a:pt x="35" y="29"/>
                  </a:cubicBezTo>
                  <a:cubicBezTo>
                    <a:pt x="42" y="24"/>
                    <a:pt x="51" y="26"/>
                    <a:pt x="51" y="35"/>
                  </a:cubicBezTo>
                  <a:cubicBezTo>
                    <a:pt x="57" y="32"/>
                    <a:pt x="61" y="35"/>
                    <a:pt x="63" y="39"/>
                  </a:cubicBezTo>
                  <a:cubicBezTo>
                    <a:pt x="65" y="36"/>
                    <a:pt x="67" y="33"/>
                    <a:pt x="69" y="31"/>
                  </a:cubicBezTo>
                  <a:cubicBezTo>
                    <a:pt x="70" y="26"/>
                    <a:pt x="69" y="21"/>
                    <a:pt x="6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922"/>
            <p:cNvSpPr/>
            <p:nvPr>
              <p:custDataLst>
                <p:tags r:id="rId54"/>
              </p:custDataLst>
            </p:nvPr>
          </p:nvSpPr>
          <p:spPr bwMode="auto">
            <a:xfrm>
              <a:off x="3901539" y="918794"/>
              <a:ext cx="263525" cy="165100"/>
            </a:xfrm>
            <a:custGeom>
              <a:avLst/>
              <a:gdLst>
                <a:gd name="T0" fmla="*/ 62 w 62"/>
                <a:gd name="T1" fmla="*/ 27 h 39"/>
                <a:gd name="T2" fmla="*/ 54 w 62"/>
                <a:gd name="T3" fmla="*/ 26 h 39"/>
                <a:gd name="T4" fmla="*/ 53 w 62"/>
                <a:gd name="T5" fmla="*/ 25 h 39"/>
                <a:gd name="T6" fmla="*/ 55 w 62"/>
                <a:gd name="T7" fmla="*/ 23 h 39"/>
                <a:gd name="T8" fmla="*/ 53 w 62"/>
                <a:gd name="T9" fmla="*/ 19 h 39"/>
                <a:gd name="T10" fmla="*/ 48 w 62"/>
                <a:gd name="T11" fmla="*/ 17 h 39"/>
                <a:gd name="T12" fmla="*/ 47 w 62"/>
                <a:gd name="T13" fmla="*/ 19 h 39"/>
                <a:gd name="T14" fmla="*/ 46 w 62"/>
                <a:gd name="T15" fmla="*/ 18 h 39"/>
                <a:gd name="T16" fmla="*/ 37 w 62"/>
                <a:gd name="T17" fmla="*/ 13 h 39"/>
                <a:gd name="T18" fmla="*/ 36 w 62"/>
                <a:gd name="T19" fmla="*/ 12 h 39"/>
                <a:gd name="T20" fmla="*/ 35 w 62"/>
                <a:gd name="T21" fmla="*/ 5 h 39"/>
                <a:gd name="T22" fmla="*/ 28 w 62"/>
                <a:gd name="T23" fmla="*/ 8 h 39"/>
                <a:gd name="T24" fmla="*/ 27 w 62"/>
                <a:gd name="T25" fmla="*/ 6 h 39"/>
                <a:gd name="T26" fmla="*/ 30 w 62"/>
                <a:gd name="T27" fmla="*/ 0 h 39"/>
                <a:gd name="T28" fmla="*/ 21 w 62"/>
                <a:gd name="T29" fmla="*/ 3 h 39"/>
                <a:gd name="T30" fmla="*/ 0 w 62"/>
                <a:gd name="T31" fmla="*/ 10 h 39"/>
                <a:gd name="T32" fmla="*/ 0 w 62"/>
                <a:gd name="T33" fmla="*/ 13 h 39"/>
                <a:gd name="T34" fmla="*/ 10 w 62"/>
                <a:gd name="T35" fmla="*/ 19 h 39"/>
                <a:gd name="T36" fmla="*/ 21 w 62"/>
                <a:gd name="T37" fmla="*/ 23 h 39"/>
                <a:gd name="T38" fmla="*/ 33 w 62"/>
                <a:gd name="T39" fmla="*/ 27 h 39"/>
                <a:gd name="T40" fmla="*/ 42 w 62"/>
                <a:gd name="T41" fmla="*/ 33 h 39"/>
                <a:gd name="T42" fmla="*/ 49 w 62"/>
                <a:gd name="T43" fmla="*/ 35 h 39"/>
                <a:gd name="T44" fmla="*/ 50 w 62"/>
                <a:gd name="T45" fmla="*/ 39 h 39"/>
                <a:gd name="T46" fmla="*/ 62 w 62"/>
                <a:gd name="T47" fmla="*/ 29 h 39"/>
                <a:gd name="T48" fmla="*/ 62 w 62"/>
                <a:gd name="T4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9">
                  <a:moveTo>
                    <a:pt x="62" y="27"/>
                  </a:moveTo>
                  <a:cubicBezTo>
                    <a:pt x="61" y="23"/>
                    <a:pt x="57" y="23"/>
                    <a:pt x="54" y="26"/>
                  </a:cubicBezTo>
                  <a:cubicBezTo>
                    <a:pt x="53" y="26"/>
                    <a:pt x="52" y="25"/>
                    <a:pt x="53" y="25"/>
                  </a:cubicBezTo>
                  <a:cubicBezTo>
                    <a:pt x="54" y="24"/>
                    <a:pt x="54" y="23"/>
                    <a:pt x="55" y="23"/>
                  </a:cubicBezTo>
                  <a:cubicBezTo>
                    <a:pt x="56" y="22"/>
                    <a:pt x="55" y="20"/>
                    <a:pt x="53" y="19"/>
                  </a:cubicBezTo>
                  <a:cubicBezTo>
                    <a:pt x="52" y="16"/>
                    <a:pt x="50" y="15"/>
                    <a:pt x="48" y="17"/>
                  </a:cubicBezTo>
                  <a:cubicBezTo>
                    <a:pt x="48" y="18"/>
                    <a:pt x="48" y="18"/>
                    <a:pt x="47" y="19"/>
                  </a:cubicBezTo>
                  <a:cubicBezTo>
                    <a:pt x="46" y="19"/>
                    <a:pt x="45" y="18"/>
                    <a:pt x="46" y="18"/>
                  </a:cubicBezTo>
                  <a:cubicBezTo>
                    <a:pt x="52" y="10"/>
                    <a:pt x="42" y="8"/>
                    <a:pt x="37" y="13"/>
                  </a:cubicBezTo>
                  <a:cubicBezTo>
                    <a:pt x="37" y="13"/>
                    <a:pt x="36" y="12"/>
                    <a:pt x="36" y="12"/>
                  </a:cubicBezTo>
                  <a:cubicBezTo>
                    <a:pt x="38" y="9"/>
                    <a:pt x="39" y="6"/>
                    <a:pt x="35" y="5"/>
                  </a:cubicBezTo>
                  <a:cubicBezTo>
                    <a:pt x="33" y="5"/>
                    <a:pt x="30" y="7"/>
                    <a:pt x="28" y="8"/>
                  </a:cubicBezTo>
                  <a:cubicBezTo>
                    <a:pt x="27" y="8"/>
                    <a:pt x="26" y="7"/>
                    <a:pt x="27" y="6"/>
                  </a:cubicBezTo>
                  <a:cubicBezTo>
                    <a:pt x="29" y="4"/>
                    <a:pt x="30" y="2"/>
                    <a:pt x="30" y="0"/>
                  </a:cubicBezTo>
                  <a:cubicBezTo>
                    <a:pt x="27" y="1"/>
                    <a:pt x="24" y="2"/>
                    <a:pt x="21" y="3"/>
                  </a:cubicBezTo>
                  <a:cubicBezTo>
                    <a:pt x="14" y="5"/>
                    <a:pt x="7" y="7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5" y="11"/>
                    <a:pt x="10" y="13"/>
                    <a:pt x="10" y="19"/>
                  </a:cubicBezTo>
                  <a:cubicBezTo>
                    <a:pt x="15" y="17"/>
                    <a:pt x="22" y="17"/>
                    <a:pt x="21" y="23"/>
                  </a:cubicBezTo>
                  <a:cubicBezTo>
                    <a:pt x="26" y="20"/>
                    <a:pt x="33" y="21"/>
                    <a:pt x="33" y="27"/>
                  </a:cubicBezTo>
                  <a:cubicBezTo>
                    <a:pt x="38" y="24"/>
                    <a:pt x="43" y="27"/>
                    <a:pt x="42" y="33"/>
                  </a:cubicBezTo>
                  <a:cubicBezTo>
                    <a:pt x="45" y="32"/>
                    <a:pt x="47" y="32"/>
                    <a:pt x="49" y="35"/>
                  </a:cubicBezTo>
                  <a:cubicBezTo>
                    <a:pt x="50" y="36"/>
                    <a:pt x="50" y="37"/>
                    <a:pt x="50" y="39"/>
                  </a:cubicBezTo>
                  <a:cubicBezTo>
                    <a:pt x="54" y="35"/>
                    <a:pt x="58" y="32"/>
                    <a:pt x="62" y="29"/>
                  </a:cubicBezTo>
                  <a:cubicBezTo>
                    <a:pt x="62" y="28"/>
                    <a:pt x="62" y="28"/>
                    <a:pt x="6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23"/>
            <p:cNvSpPr/>
            <p:nvPr>
              <p:custDataLst>
                <p:tags r:id="rId55"/>
              </p:custDataLst>
            </p:nvPr>
          </p:nvSpPr>
          <p:spPr bwMode="auto">
            <a:xfrm>
              <a:off x="4033302" y="893394"/>
              <a:ext cx="195263" cy="144463"/>
            </a:xfrm>
            <a:custGeom>
              <a:avLst/>
              <a:gdLst>
                <a:gd name="T0" fmla="*/ 37 w 46"/>
                <a:gd name="T1" fmla="*/ 21 h 34"/>
                <a:gd name="T2" fmla="*/ 37 w 46"/>
                <a:gd name="T3" fmla="*/ 19 h 34"/>
                <a:gd name="T4" fmla="*/ 38 w 46"/>
                <a:gd name="T5" fmla="*/ 11 h 34"/>
                <a:gd name="T6" fmla="*/ 35 w 46"/>
                <a:gd name="T7" fmla="*/ 10 h 34"/>
                <a:gd name="T8" fmla="*/ 29 w 46"/>
                <a:gd name="T9" fmla="*/ 9 h 34"/>
                <a:gd name="T10" fmla="*/ 29 w 46"/>
                <a:gd name="T11" fmla="*/ 7 h 34"/>
                <a:gd name="T12" fmla="*/ 33 w 46"/>
                <a:gd name="T13" fmla="*/ 0 h 34"/>
                <a:gd name="T14" fmla="*/ 1 w 46"/>
                <a:gd name="T15" fmla="*/ 6 h 34"/>
                <a:gd name="T16" fmla="*/ 0 w 46"/>
                <a:gd name="T17" fmla="*/ 10 h 34"/>
                <a:gd name="T18" fmla="*/ 8 w 46"/>
                <a:gd name="T19" fmla="*/ 10 h 34"/>
                <a:gd name="T20" fmla="*/ 9 w 46"/>
                <a:gd name="T21" fmla="*/ 15 h 34"/>
                <a:gd name="T22" fmla="*/ 19 w 46"/>
                <a:gd name="T23" fmla="*/ 21 h 34"/>
                <a:gd name="T24" fmla="*/ 25 w 46"/>
                <a:gd name="T25" fmla="*/ 22 h 34"/>
                <a:gd name="T26" fmla="*/ 26 w 46"/>
                <a:gd name="T27" fmla="*/ 28 h 34"/>
                <a:gd name="T28" fmla="*/ 33 w 46"/>
                <a:gd name="T29" fmla="*/ 34 h 34"/>
                <a:gd name="T30" fmla="*/ 45 w 46"/>
                <a:gd name="T31" fmla="*/ 27 h 34"/>
                <a:gd name="T32" fmla="*/ 37 w 46"/>
                <a:gd name="T3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4">
                  <a:moveTo>
                    <a:pt x="37" y="21"/>
                  </a:moveTo>
                  <a:cubicBezTo>
                    <a:pt x="36" y="21"/>
                    <a:pt x="36" y="19"/>
                    <a:pt x="37" y="19"/>
                  </a:cubicBezTo>
                  <a:cubicBezTo>
                    <a:pt x="40" y="17"/>
                    <a:pt x="41" y="15"/>
                    <a:pt x="38" y="11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3" y="9"/>
                    <a:pt x="31" y="9"/>
                    <a:pt x="29" y="9"/>
                  </a:cubicBezTo>
                  <a:cubicBezTo>
                    <a:pt x="27" y="9"/>
                    <a:pt x="27" y="7"/>
                    <a:pt x="29" y="7"/>
                  </a:cubicBezTo>
                  <a:cubicBezTo>
                    <a:pt x="33" y="7"/>
                    <a:pt x="35" y="3"/>
                    <a:pt x="33" y="0"/>
                  </a:cubicBezTo>
                  <a:cubicBezTo>
                    <a:pt x="22" y="1"/>
                    <a:pt x="11" y="3"/>
                    <a:pt x="1" y="6"/>
                  </a:cubicBezTo>
                  <a:cubicBezTo>
                    <a:pt x="1" y="7"/>
                    <a:pt x="1" y="9"/>
                    <a:pt x="0" y="10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10" y="12"/>
                    <a:pt x="10" y="14"/>
                    <a:pt x="9" y="15"/>
                  </a:cubicBezTo>
                  <a:cubicBezTo>
                    <a:pt x="14" y="13"/>
                    <a:pt x="20" y="16"/>
                    <a:pt x="19" y="21"/>
                  </a:cubicBezTo>
                  <a:cubicBezTo>
                    <a:pt x="21" y="20"/>
                    <a:pt x="23" y="20"/>
                    <a:pt x="25" y="22"/>
                  </a:cubicBezTo>
                  <a:cubicBezTo>
                    <a:pt x="28" y="24"/>
                    <a:pt x="27" y="26"/>
                    <a:pt x="26" y="28"/>
                  </a:cubicBezTo>
                  <a:cubicBezTo>
                    <a:pt x="30" y="27"/>
                    <a:pt x="32" y="30"/>
                    <a:pt x="33" y="34"/>
                  </a:cubicBezTo>
                  <a:cubicBezTo>
                    <a:pt x="37" y="31"/>
                    <a:pt x="41" y="29"/>
                    <a:pt x="45" y="27"/>
                  </a:cubicBezTo>
                  <a:cubicBezTo>
                    <a:pt x="46" y="23"/>
                    <a:pt x="44" y="20"/>
                    <a:pt x="37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924"/>
            <p:cNvSpPr/>
            <p:nvPr>
              <p:custDataLst>
                <p:tags r:id="rId56"/>
              </p:custDataLst>
            </p:nvPr>
          </p:nvSpPr>
          <p:spPr bwMode="auto">
            <a:xfrm>
              <a:off x="4177764" y="652094"/>
              <a:ext cx="307975" cy="487363"/>
            </a:xfrm>
            <a:custGeom>
              <a:avLst/>
              <a:gdLst>
                <a:gd name="T0" fmla="*/ 67 w 73"/>
                <a:gd name="T1" fmla="*/ 72 h 115"/>
                <a:gd name="T2" fmla="*/ 41 w 73"/>
                <a:gd name="T3" fmla="*/ 60 h 115"/>
                <a:gd name="T4" fmla="*/ 33 w 73"/>
                <a:gd name="T5" fmla="*/ 1 h 115"/>
                <a:gd name="T6" fmla="*/ 28 w 73"/>
                <a:gd name="T7" fmla="*/ 1 h 115"/>
                <a:gd name="T8" fmla="*/ 28 w 73"/>
                <a:gd name="T9" fmla="*/ 8 h 115"/>
                <a:gd name="T10" fmla="*/ 28 w 73"/>
                <a:gd name="T11" fmla="*/ 8 h 115"/>
                <a:gd name="T12" fmla="*/ 26 w 73"/>
                <a:gd name="T13" fmla="*/ 15 h 115"/>
                <a:gd name="T14" fmla="*/ 6 w 73"/>
                <a:gd name="T15" fmla="*/ 49 h 115"/>
                <a:gd name="T16" fmla="*/ 5 w 73"/>
                <a:gd name="T17" fmla="*/ 57 h 115"/>
                <a:gd name="T18" fmla="*/ 2 w 73"/>
                <a:gd name="T19" fmla="*/ 57 h 115"/>
                <a:gd name="T20" fmla="*/ 1 w 73"/>
                <a:gd name="T21" fmla="*/ 57 h 115"/>
                <a:gd name="T22" fmla="*/ 0 w 73"/>
                <a:gd name="T23" fmla="*/ 64 h 115"/>
                <a:gd name="T24" fmla="*/ 6 w 73"/>
                <a:gd name="T25" fmla="*/ 75 h 115"/>
                <a:gd name="T26" fmla="*/ 13 w 73"/>
                <a:gd name="T27" fmla="*/ 81 h 115"/>
                <a:gd name="T28" fmla="*/ 13 w 73"/>
                <a:gd name="T29" fmla="*/ 83 h 115"/>
                <a:gd name="T30" fmla="*/ 24 w 73"/>
                <a:gd name="T31" fmla="*/ 79 h 115"/>
                <a:gd name="T32" fmla="*/ 25 w 73"/>
                <a:gd name="T33" fmla="*/ 81 h 115"/>
                <a:gd name="T34" fmla="*/ 39 w 73"/>
                <a:gd name="T35" fmla="*/ 90 h 115"/>
                <a:gd name="T36" fmla="*/ 56 w 73"/>
                <a:gd name="T37" fmla="*/ 97 h 115"/>
                <a:gd name="T38" fmla="*/ 67 w 73"/>
                <a:gd name="T39" fmla="*/ 115 h 115"/>
                <a:gd name="T40" fmla="*/ 68 w 73"/>
                <a:gd name="T41" fmla="*/ 113 h 115"/>
                <a:gd name="T42" fmla="*/ 69 w 73"/>
                <a:gd name="T43" fmla="*/ 112 h 115"/>
                <a:gd name="T44" fmla="*/ 69 w 73"/>
                <a:gd name="T45" fmla="*/ 111 h 115"/>
                <a:gd name="T46" fmla="*/ 70 w 73"/>
                <a:gd name="T47" fmla="*/ 108 h 115"/>
                <a:gd name="T48" fmla="*/ 67 w 73"/>
                <a:gd name="T49" fmla="*/ 7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15">
                  <a:moveTo>
                    <a:pt x="67" y="72"/>
                  </a:moveTo>
                  <a:cubicBezTo>
                    <a:pt x="61" y="63"/>
                    <a:pt x="51" y="59"/>
                    <a:pt x="41" y="60"/>
                  </a:cubicBezTo>
                  <a:cubicBezTo>
                    <a:pt x="56" y="44"/>
                    <a:pt x="54" y="16"/>
                    <a:pt x="33" y="1"/>
                  </a:cubicBezTo>
                  <a:cubicBezTo>
                    <a:pt x="32" y="0"/>
                    <a:pt x="30" y="0"/>
                    <a:pt x="28" y="1"/>
                  </a:cubicBezTo>
                  <a:cubicBezTo>
                    <a:pt x="29" y="3"/>
                    <a:pt x="28" y="6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1"/>
                    <a:pt x="27" y="13"/>
                    <a:pt x="26" y="15"/>
                  </a:cubicBezTo>
                  <a:cubicBezTo>
                    <a:pt x="24" y="27"/>
                    <a:pt x="10" y="37"/>
                    <a:pt x="6" y="49"/>
                  </a:cubicBezTo>
                  <a:cubicBezTo>
                    <a:pt x="5" y="51"/>
                    <a:pt x="5" y="54"/>
                    <a:pt x="5" y="57"/>
                  </a:cubicBezTo>
                  <a:cubicBezTo>
                    <a:pt x="4" y="57"/>
                    <a:pt x="3" y="57"/>
                    <a:pt x="2" y="57"/>
                  </a:cubicBezTo>
                  <a:cubicBezTo>
                    <a:pt x="2" y="57"/>
                    <a:pt x="1" y="57"/>
                    <a:pt x="1" y="57"/>
                  </a:cubicBezTo>
                  <a:cubicBezTo>
                    <a:pt x="3" y="60"/>
                    <a:pt x="2" y="63"/>
                    <a:pt x="0" y="64"/>
                  </a:cubicBezTo>
                  <a:cubicBezTo>
                    <a:pt x="6" y="66"/>
                    <a:pt x="11" y="70"/>
                    <a:pt x="6" y="75"/>
                  </a:cubicBezTo>
                  <a:cubicBezTo>
                    <a:pt x="9" y="76"/>
                    <a:pt x="12" y="77"/>
                    <a:pt x="13" y="81"/>
                  </a:cubicBezTo>
                  <a:cubicBezTo>
                    <a:pt x="14" y="81"/>
                    <a:pt x="14" y="82"/>
                    <a:pt x="13" y="83"/>
                  </a:cubicBezTo>
                  <a:cubicBezTo>
                    <a:pt x="17" y="82"/>
                    <a:pt x="20" y="80"/>
                    <a:pt x="24" y="79"/>
                  </a:cubicBezTo>
                  <a:cubicBezTo>
                    <a:pt x="24" y="80"/>
                    <a:pt x="24" y="80"/>
                    <a:pt x="25" y="81"/>
                  </a:cubicBezTo>
                  <a:cubicBezTo>
                    <a:pt x="29" y="85"/>
                    <a:pt x="34" y="88"/>
                    <a:pt x="39" y="90"/>
                  </a:cubicBezTo>
                  <a:cubicBezTo>
                    <a:pt x="43" y="91"/>
                    <a:pt x="51" y="93"/>
                    <a:pt x="56" y="97"/>
                  </a:cubicBezTo>
                  <a:cubicBezTo>
                    <a:pt x="62" y="101"/>
                    <a:pt x="66" y="108"/>
                    <a:pt x="67" y="115"/>
                  </a:cubicBezTo>
                  <a:cubicBezTo>
                    <a:pt x="68" y="115"/>
                    <a:pt x="68" y="114"/>
                    <a:pt x="68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1"/>
                  </a:cubicBezTo>
                  <a:cubicBezTo>
                    <a:pt x="70" y="110"/>
                    <a:pt x="70" y="109"/>
                    <a:pt x="70" y="108"/>
                  </a:cubicBezTo>
                  <a:cubicBezTo>
                    <a:pt x="73" y="96"/>
                    <a:pt x="73" y="82"/>
                    <a:pt x="67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25"/>
            <p:cNvSpPr/>
            <p:nvPr>
              <p:custDataLst>
                <p:tags r:id="rId57"/>
              </p:custDataLst>
            </p:nvPr>
          </p:nvSpPr>
          <p:spPr bwMode="auto">
            <a:xfrm>
              <a:off x="3698339" y="1012457"/>
              <a:ext cx="368300" cy="187325"/>
            </a:xfrm>
            <a:custGeom>
              <a:avLst/>
              <a:gdLst>
                <a:gd name="T0" fmla="*/ 76 w 87"/>
                <a:gd name="T1" fmla="*/ 27 h 44"/>
                <a:gd name="T2" fmla="*/ 74 w 87"/>
                <a:gd name="T3" fmla="*/ 26 h 44"/>
                <a:gd name="T4" fmla="*/ 60 w 87"/>
                <a:gd name="T5" fmla="*/ 22 h 44"/>
                <a:gd name="T6" fmla="*/ 58 w 87"/>
                <a:gd name="T7" fmla="*/ 20 h 44"/>
                <a:gd name="T8" fmla="*/ 53 w 87"/>
                <a:gd name="T9" fmla="*/ 11 h 44"/>
                <a:gd name="T10" fmla="*/ 44 w 87"/>
                <a:gd name="T11" fmla="*/ 15 h 44"/>
                <a:gd name="T12" fmla="*/ 42 w 87"/>
                <a:gd name="T13" fmla="*/ 14 h 44"/>
                <a:gd name="T14" fmla="*/ 27 w 87"/>
                <a:gd name="T15" fmla="*/ 9 h 44"/>
                <a:gd name="T16" fmla="*/ 26 w 87"/>
                <a:gd name="T17" fmla="*/ 8 h 44"/>
                <a:gd name="T18" fmla="*/ 26 w 87"/>
                <a:gd name="T19" fmla="*/ 8 h 44"/>
                <a:gd name="T20" fmla="*/ 26 w 87"/>
                <a:gd name="T21" fmla="*/ 8 h 44"/>
                <a:gd name="T22" fmla="*/ 26 w 87"/>
                <a:gd name="T23" fmla="*/ 8 h 44"/>
                <a:gd name="T24" fmla="*/ 27 w 87"/>
                <a:gd name="T25" fmla="*/ 0 h 44"/>
                <a:gd name="T26" fmla="*/ 23 w 87"/>
                <a:gd name="T27" fmla="*/ 0 h 44"/>
                <a:gd name="T28" fmla="*/ 23 w 87"/>
                <a:gd name="T29" fmla="*/ 0 h 44"/>
                <a:gd name="T30" fmla="*/ 0 w 87"/>
                <a:gd name="T31" fmla="*/ 14 h 44"/>
                <a:gd name="T32" fmla="*/ 5 w 87"/>
                <a:gd name="T33" fmla="*/ 23 h 44"/>
                <a:gd name="T34" fmla="*/ 16 w 87"/>
                <a:gd name="T35" fmla="*/ 20 h 44"/>
                <a:gd name="T36" fmla="*/ 22 w 87"/>
                <a:gd name="T37" fmla="*/ 29 h 44"/>
                <a:gd name="T38" fmla="*/ 34 w 87"/>
                <a:gd name="T39" fmla="*/ 24 h 44"/>
                <a:gd name="T40" fmla="*/ 40 w 87"/>
                <a:gd name="T41" fmla="*/ 34 h 44"/>
                <a:gd name="T42" fmla="*/ 56 w 87"/>
                <a:gd name="T43" fmla="*/ 38 h 44"/>
                <a:gd name="T44" fmla="*/ 67 w 87"/>
                <a:gd name="T45" fmla="*/ 35 h 44"/>
                <a:gd name="T46" fmla="*/ 73 w 87"/>
                <a:gd name="T47" fmla="*/ 44 h 44"/>
                <a:gd name="T48" fmla="*/ 80 w 87"/>
                <a:gd name="T49" fmla="*/ 44 h 44"/>
                <a:gd name="T50" fmla="*/ 84 w 87"/>
                <a:gd name="T51" fmla="*/ 35 h 44"/>
                <a:gd name="T52" fmla="*/ 87 w 87"/>
                <a:gd name="T53" fmla="*/ 31 h 44"/>
                <a:gd name="T54" fmla="*/ 76 w 8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44">
                  <a:moveTo>
                    <a:pt x="76" y="27"/>
                  </a:moveTo>
                  <a:cubicBezTo>
                    <a:pt x="75" y="28"/>
                    <a:pt x="74" y="27"/>
                    <a:pt x="74" y="26"/>
                  </a:cubicBezTo>
                  <a:cubicBezTo>
                    <a:pt x="76" y="16"/>
                    <a:pt x="65" y="16"/>
                    <a:pt x="60" y="22"/>
                  </a:cubicBezTo>
                  <a:cubicBezTo>
                    <a:pt x="59" y="23"/>
                    <a:pt x="58" y="22"/>
                    <a:pt x="58" y="20"/>
                  </a:cubicBezTo>
                  <a:cubicBezTo>
                    <a:pt x="59" y="16"/>
                    <a:pt x="59" y="10"/>
                    <a:pt x="53" y="11"/>
                  </a:cubicBezTo>
                  <a:cubicBezTo>
                    <a:pt x="50" y="11"/>
                    <a:pt x="47" y="13"/>
                    <a:pt x="44" y="15"/>
                  </a:cubicBezTo>
                  <a:cubicBezTo>
                    <a:pt x="43" y="15"/>
                    <a:pt x="42" y="15"/>
                    <a:pt x="42" y="14"/>
                  </a:cubicBezTo>
                  <a:cubicBezTo>
                    <a:pt x="43" y="3"/>
                    <a:pt x="33" y="4"/>
                    <a:pt x="27" y="9"/>
                  </a:cubicBezTo>
                  <a:cubicBezTo>
                    <a:pt x="26" y="10"/>
                    <a:pt x="25" y="9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30" y="2"/>
                    <a:pt x="27" y="0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4"/>
                    <a:pt x="8" y="9"/>
                    <a:pt x="0" y="14"/>
                  </a:cubicBezTo>
                  <a:cubicBezTo>
                    <a:pt x="3" y="15"/>
                    <a:pt x="5" y="18"/>
                    <a:pt x="5" y="23"/>
                  </a:cubicBezTo>
                  <a:cubicBezTo>
                    <a:pt x="8" y="20"/>
                    <a:pt x="12" y="18"/>
                    <a:pt x="16" y="20"/>
                  </a:cubicBezTo>
                  <a:cubicBezTo>
                    <a:pt x="21" y="21"/>
                    <a:pt x="22" y="25"/>
                    <a:pt x="22" y="29"/>
                  </a:cubicBezTo>
                  <a:cubicBezTo>
                    <a:pt x="25" y="26"/>
                    <a:pt x="30" y="24"/>
                    <a:pt x="34" y="24"/>
                  </a:cubicBezTo>
                  <a:cubicBezTo>
                    <a:pt x="39" y="25"/>
                    <a:pt x="40" y="30"/>
                    <a:pt x="40" y="34"/>
                  </a:cubicBezTo>
                  <a:cubicBezTo>
                    <a:pt x="47" y="29"/>
                    <a:pt x="56" y="29"/>
                    <a:pt x="56" y="38"/>
                  </a:cubicBezTo>
                  <a:cubicBezTo>
                    <a:pt x="59" y="36"/>
                    <a:pt x="63" y="33"/>
                    <a:pt x="67" y="35"/>
                  </a:cubicBezTo>
                  <a:cubicBezTo>
                    <a:pt x="71" y="36"/>
                    <a:pt x="72" y="40"/>
                    <a:pt x="73" y="44"/>
                  </a:cubicBezTo>
                  <a:cubicBezTo>
                    <a:pt x="75" y="43"/>
                    <a:pt x="78" y="43"/>
                    <a:pt x="80" y="44"/>
                  </a:cubicBezTo>
                  <a:cubicBezTo>
                    <a:pt x="81" y="41"/>
                    <a:pt x="83" y="38"/>
                    <a:pt x="84" y="35"/>
                  </a:cubicBezTo>
                  <a:cubicBezTo>
                    <a:pt x="85" y="33"/>
                    <a:pt x="86" y="32"/>
                    <a:pt x="87" y="31"/>
                  </a:cubicBezTo>
                  <a:cubicBezTo>
                    <a:pt x="85" y="26"/>
                    <a:pt x="82" y="24"/>
                    <a:pt x="7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2" name="Freeform 935"/>
          <p:cNvSpPr/>
          <p:nvPr>
            <p:custDataLst>
              <p:tags r:id="rId58"/>
            </p:custDataLst>
          </p:nvPr>
        </p:nvSpPr>
        <p:spPr bwMode="auto">
          <a:xfrm>
            <a:off x="2903002" y="215532"/>
            <a:ext cx="1008063" cy="504825"/>
          </a:xfrm>
          <a:custGeom>
            <a:avLst/>
            <a:gdLst>
              <a:gd name="T0" fmla="*/ 183 w 238"/>
              <a:gd name="T1" fmla="*/ 76 h 119"/>
              <a:gd name="T2" fmla="*/ 149 w 238"/>
              <a:gd name="T3" fmla="*/ 49 h 119"/>
              <a:gd name="T4" fmla="*/ 135 w 238"/>
              <a:gd name="T5" fmla="*/ 65 h 119"/>
              <a:gd name="T6" fmla="*/ 134 w 238"/>
              <a:gd name="T7" fmla="*/ 69 h 119"/>
              <a:gd name="T8" fmla="*/ 150 w 238"/>
              <a:gd name="T9" fmla="*/ 112 h 119"/>
              <a:gd name="T10" fmla="*/ 151 w 238"/>
              <a:gd name="T11" fmla="*/ 113 h 119"/>
              <a:gd name="T12" fmla="*/ 166 w 238"/>
              <a:gd name="T13" fmla="*/ 117 h 119"/>
              <a:gd name="T14" fmla="*/ 210 w 238"/>
              <a:gd name="T15" fmla="*/ 107 h 119"/>
              <a:gd name="T16" fmla="*/ 235 w 238"/>
              <a:gd name="T17" fmla="*/ 70 h 119"/>
              <a:gd name="T18" fmla="*/ 225 w 238"/>
              <a:gd name="T19" fmla="*/ 29 h 119"/>
              <a:gd name="T20" fmla="*/ 217 w 238"/>
              <a:gd name="T21" fmla="*/ 22 h 119"/>
              <a:gd name="T22" fmla="*/ 186 w 238"/>
              <a:gd name="T23" fmla="*/ 3 h 119"/>
              <a:gd name="T24" fmla="*/ 140 w 238"/>
              <a:gd name="T25" fmla="*/ 14 h 119"/>
              <a:gd name="T26" fmla="*/ 123 w 238"/>
              <a:gd name="T27" fmla="*/ 35 h 119"/>
              <a:gd name="T28" fmla="*/ 77 w 238"/>
              <a:gd name="T29" fmla="*/ 27 h 119"/>
              <a:gd name="T30" fmla="*/ 72 w 238"/>
              <a:gd name="T31" fmla="*/ 32 h 119"/>
              <a:gd name="T32" fmla="*/ 70 w 238"/>
              <a:gd name="T33" fmla="*/ 34 h 119"/>
              <a:gd name="T34" fmla="*/ 68 w 238"/>
              <a:gd name="T35" fmla="*/ 35 h 119"/>
              <a:gd name="T36" fmla="*/ 56 w 238"/>
              <a:gd name="T37" fmla="*/ 34 h 119"/>
              <a:gd name="T38" fmla="*/ 31 w 238"/>
              <a:gd name="T39" fmla="*/ 40 h 119"/>
              <a:gd name="T40" fmla="*/ 1 w 238"/>
              <a:gd name="T41" fmla="*/ 38 h 119"/>
              <a:gd name="T42" fmla="*/ 0 w 238"/>
              <a:gd name="T43" fmla="*/ 39 h 119"/>
              <a:gd name="T44" fmla="*/ 19 w 238"/>
              <a:gd name="T45" fmla="*/ 59 h 119"/>
              <a:gd name="T46" fmla="*/ 36 w 238"/>
              <a:gd name="T47" fmla="*/ 63 h 119"/>
              <a:gd name="T48" fmla="*/ 46 w 238"/>
              <a:gd name="T49" fmla="*/ 64 h 119"/>
              <a:gd name="T50" fmla="*/ 50 w 238"/>
              <a:gd name="T51" fmla="*/ 64 h 119"/>
              <a:gd name="T52" fmla="*/ 52 w 238"/>
              <a:gd name="T53" fmla="*/ 69 h 119"/>
              <a:gd name="T54" fmla="*/ 97 w 238"/>
              <a:gd name="T55" fmla="*/ 104 h 119"/>
              <a:gd name="T56" fmla="*/ 129 w 238"/>
              <a:gd name="T57" fmla="*/ 97 h 119"/>
              <a:gd name="T58" fmla="*/ 130 w 238"/>
              <a:gd name="T59" fmla="*/ 71 h 119"/>
              <a:gd name="T60" fmla="*/ 132 w 238"/>
              <a:gd name="T61" fmla="*/ 65 h 119"/>
              <a:gd name="T62" fmla="*/ 139 w 238"/>
              <a:gd name="T63" fmla="*/ 52 h 119"/>
              <a:gd name="T64" fmla="*/ 163 w 238"/>
              <a:gd name="T65" fmla="*/ 40 h 119"/>
              <a:gd name="T66" fmla="*/ 189 w 238"/>
              <a:gd name="T67" fmla="*/ 78 h 119"/>
              <a:gd name="T68" fmla="*/ 171 w 238"/>
              <a:gd name="T69" fmla="*/ 88 h 119"/>
              <a:gd name="T70" fmla="*/ 159 w 238"/>
              <a:gd name="T71" fmla="*/ 77 h 119"/>
              <a:gd name="T72" fmla="*/ 167 w 238"/>
              <a:gd name="T73" fmla="*/ 68 h 119"/>
              <a:gd name="T74" fmla="*/ 168 w 238"/>
              <a:gd name="T75" fmla="*/ 82 h 119"/>
              <a:gd name="T76" fmla="*/ 183 w 238"/>
              <a:gd name="T77" fmla="*/ 7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8" h="119">
                <a:moveTo>
                  <a:pt x="183" y="76"/>
                </a:moveTo>
                <a:cubicBezTo>
                  <a:pt x="195" y="54"/>
                  <a:pt x="167" y="38"/>
                  <a:pt x="149" y="49"/>
                </a:cubicBezTo>
                <a:cubicBezTo>
                  <a:pt x="143" y="53"/>
                  <a:pt x="138" y="58"/>
                  <a:pt x="135" y="65"/>
                </a:cubicBezTo>
                <a:cubicBezTo>
                  <a:pt x="134" y="66"/>
                  <a:pt x="134" y="67"/>
                  <a:pt x="134" y="69"/>
                </a:cubicBezTo>
                <a:cubicBezTo>
                  <a:pt x="130" y="85"/>
                  <a:pt x="134" y="104"/>
                  <a:pt x="150" y="112"/>
                </a:cubicBezTo>
                <a:cubicBezTo>
                  <a:pt x="150" y="113"/>
                  <a:pt x="150" y="113"/>
                  <a:pt x="151" y="113"/>
                </a:cubicBezTo>
                <a:cubicBezTo>
                  <a:pt x="156" y="115"/>
                  <a:pt x="161" y="116"/>
                  <a:pt x="166" y="117"/>
                </a:cubicBezTo>
                <a:cubicBezTo>
                  <a:pt x="181" y="119"/>
                  <a:pt x="197" y="115"/>
                  <a:pt x="210" y="107"/>
                </a:cubicBezTo>
                <a:cubicBezTo>
                  <a:pt x="223" y="98"/>
                  <a:pt x="232" y="85"/>
                  <a:pt x="235" y="70"/>
                </a:cubicBezTo>
                <a:cubicBezTo>
                  <a:pt x="238" y="56"/>
                  <a:pt x="235" y="40"/>
                  <a:pt x="225" y="29"/>
                </a:cubicBezTo>
                <a:cubicBezTo>
                  <a:pt x="223" y="26"/>
                  <a:pt x="220" y="24"/>
                  <a:pt x="217" y="22"/>
                </a:cubicBezTo>
                <a:cubicBezTo>
                  <a:pt x="209" y="13"/>
                  <a:pt x="198" y="6"/>
                  <a:pt x="186" y="3"/>
                </a:cubicBezTo>
                <a:cubicBezTo>
                  <a:pt x="170" y="0"/>
                  <a:pt x="153" y="4"/>
                  <a:pt x="140" y="14"/>
                </a:cubicBezTo>
                <a:cubicBezTo>
                  <a:pt x="132" y="20"/>
                  <a:pt x="127" y="27"/>
                  <a:pt x="123" y="35"/>
                </a:cubicBezTo>
                <a:cubicBezTo>
                  <a:pt x="113" y="20"/>
                  <a:pt x="92" y="16"/>
                  <a:pt x="77" y="27"/>
                </a:cubicBezTo>
                <a:cubicBezTo>
                  <a:pt x="75" y="29"/>
                  <a:pt x="74" y="30"/>
                  <a:pt x="72" y="32"/>
                </a:cubicBezTo>
                <a:cubicBezTo>
                  <a:pt x="72" y="33"/>
                  <a:pt x="71" y="34"/>
                  <a:pt x="70" y="34"/>
                </a:cubicBezTo>
                <a:cubicBezTo>
                  <a:pt x="69" y="35"/>
                  <a:pt x="69" y="35"/>
                  <a:pt x="68" y="35"/>
                </a:cubicBezTo>
                <a:cubicBezTo>
                  <a:pt x="64" y="34"/>
                  <a:pt x="60" y="34"/>
                  <a:pt x="56" y="34"/>
                </a:cubicBezTo>
                <a:cubicBezTo>
                  <a:pt x="47" y="35"/>
                  <a:pt x="39" y="38"/>
                  <a:pt x="31" y="40"/>
                </a:cubicBezTo>
                <a:cubicBezTo>
                  <a:pt x="21" y="42"/>
                  <a:pt x="10" y="44"/>
                  <a:pt x="1" y="38"/>
                </a:cubicBezTo>
                <a:cubicBezTo>
                  <a:pt x="1" y="38"/>
                  <a:pt x="0" y="38"/>
                  <a:pt x="0" y="39"/>
                </a:cubicBezTo>
                <a:cubicBezTo>
                  <a:pt x="3" y="49"/>
                  <a:pt x="10" y="56"/>
                  <a:pt x="19" y="59"/>
                </a:cubicBezTo>
                <a:cubicBezTo>
                  <a:pt x="25" y="62"/>
                  <a:pt x="31" y="63"/>
                  <a:pt x="36" y="63"/>
                </a:cubicBezTo>
                <a:cubicBezTo>
                  <a:pt x="40" y="64"/>
                  <a:pt x="43" y="64"/>
                  <a:pt x="46" y="64"/>
                </a:cubicBezTo>
                <a:cubicBezTo>
                  <a:pt x="47" y="64"/>
                  <a:pt x="49" y="63"/>
                  <a:pt x="50" y="64"/>
                </a:cubicBezTo>
                <a:cubicBezTo>
                  <a:pt x="51" y="65"/>
                  <a:pt x="51" y="68"/>
                  <a:pt x="52" y="69"/>
                </a:cubicBezTo>
                <a:cubicBezTo>
                  <a:pt x="59" y="88"/>
                  <a:pt x="77" y="102"/>
                  <a:pt x="97" y="104"/>
                </a:cubicBezTo>
                <a:cubicBezTo>
                  <a:pt x="108" y="105"/>
                  <a:pt x="120" y="102"/>
                  <a:pt x="129" y="97"/>
                </a:cubicBezTo>
                <a:cubicBezTo>
                  <a:pt x="127" y="88"/>
                  <a:pt x="127" y="79"/>
                  <a:pt x="130" y="71"/>
                </a:cubicBezTo>
                <a:cubicBezTo>
                  <a:pt x="130" y="69"/>
                  <a:pt x="131" y="67"/>
                  <a:pt x="132" y="65"/>
                </a:cubicBezTo>
                <a:cubicBezTo>
                  <a:pt x="134" y="60"/>
                  <a:pt x="136" y="56"/>
                  <a:pt x="139" y="52"/>
                </a:cubicBezTo>
                <a:cubicBezTo>
                  <a:pt x="144" y="44"/>
                  <a:pt x="153" y="39"/>
                  <a:pt x="163" y="40"/>
                </a:cubicBezTo>
                <a:cubicBezTo>
                  <a:pt x="180" y="41"/>
                  <a:pt x="198" y="60"/>
                  <a:pt x="189" y="78"/>
                </a:cubicBezTo>
                <a:cubicBezTo>
                  <a:pt x="186" y="84"/>
                  <a:pt x="178" y="90"/>
                  <a:pt x="171" y="88"/>
                </a:cubicBezTo>
                <a:cubicBezTo>
                  <a:pt x="165" y="87"/>
                  <a:pt x="159" y="83"/>
                  <a:pt x="159" y="77"/>
                </a:cubicBezTo>
                <a:cubicBezTo>
                  <a:pt x="160" y="71"/>
                  <a:pt x="162" y="68"/>
                  <a:pt x="167" y="68"/>
                </a:cubicBezTo>
                <a:cubicBezTo>
                  <a:pt x="157" y="69"/>
                  <a:pt x="161" y="80"/>
                  <a:pt x="168" y="82"/>
                </a:cubicBezTo>
                <a:cubicBezTo>
                  <a:pt x="174" y="84"/>
                  <a:pt x="180" y="82"/>
                  <a:pt x="183" y="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936"/>
          <p:cNvSpPr/>
          <p:nvPr>
            <p:custDataLst>
              <p:tags r:id="rId59"/>
            </p:custDataLst>
          </p:nvPr>
        </p:nvSpPr>
        <p:spPr bwMode="auto">
          <a:xfrm>
            <a:off x="1120239" y="1585544"/>
            <a:ext cx="766763" cy="385763"/>
          </a:xfrm>
          <a:custGeom>
            <a:avLst/>
            <a:gdLst>
              <a:gd name="T0" fmla="*/ 140 w 181"/>
              <a:gd name="T1" fmla="*/ 59 h 91"/>
              <a:gd name="T2" fmla="*/ 113 w 181"/>
              <a:gd name="T3" fmla="*/ 38 h 91"/>
              <a:gd name="T4" fmla="*/ 103 w 181"/>
              <a:gd name="T5" fmla="*/ 50 h 91"/>
              <a:gd name="T6" fmla="*/ 102 w 181"/>
              <a:gd name="T7" fmla="*/ 53 h 91"/>
              <a:gd name="T8" fmla="*/ 114 w 181"/>
              <a:gd name="T9" fmla="*/ 86 h 91"/>
              <a:gd name="T10" fmla="*/ 115 w 181"/>
              <a:gd name="T11" fmla="*/ 87 h 91"/>
              <a:gd name="T12" fmla="*/ 127 w 181"/>
              <a:gd name="T13" fmla="*/ 90 h 91"/>
              <a:gd name="T14" fmla="*/ 160 w 181"/>
              <a:gd name="T15" fmla="*/ 82 h 91"/>
              <a:gd name="T16" fmla="*/ 179 w 181"/>
              <a:gd name="T17" fmla="*/ 54 h 91"/>
              <a:gd name="T18" fmla="*/ 172 w 181"/>
              <a:gd name="T19" fmla="*/ 23 h 91"/>
              <a:gd name="T20" fmla="*/ 166 w 181"/>
              <a:gd name="T21" fmla="*/ 17 h 91"/>
              <a:gd name="T22" fmla="*/ 142 w 181"/>
              <a:gd name="T23" fmla="*/ 3 h 91"/>
              <a:gd name="T24" fmla="*/ 106 w 181"/>
              <a:gd name="T25" fmla="*/ 11 h 91"/>
              <a:gd name="T26" fmla="*/ 93 w 181"/>
              <a:gd name="T27" fmla="*/ 27 h 91"/>
              <a:gd name="T28" fmla="*/ 59 w 181"/>
              <a:gd name="T29" fmla="*/ 21 h 91"/>
              <a:gd name="T30" fmla="*/ 55 w 181"/>
              <a:gd name="T31" fmla="*/ 25 h 91"/>
              <a:gd name="T32" fmla="*/ 54 w 181"/>
              <a:gd name="T33" fmla="*/ 27 h 91"/>
              <a:gd name="T34" fmla="*/ 52 w 181"/>
              <a:gd name="T35" fmla="*/ 27 h 91"/>
              <a:gd name="T36" fmla="*/ 42 w 181"/>
              <a:gd name="T37" fmla="*/ 27 h 91"/>
              <a:gd name="T38" fmla="*/ 23 w 181"/>
              <a:gd name="T39" fmla="*/ 31 h 91"/>
              <a:gd name="T40" fmla="*/ 1 w 181"/>
              <a:gd name="T41" fmla="*/ 30 h 91"/>
              <a:gd name="T42" fmla="*/ 0 w 181"/>
              <a:gd name="T43" fmla="*/ 30 h 91"/>
              <a:gd name="T44" fmla="*/ 15 w 181"/>
              <a:gd name="T45" fmla="*/ 46 h 91"/>
              <a:gd name="T46" fmla="*/ 28 w 181"/>
              <a:gd name="T47" fmla="*/ 49 h 91"/>
              <a:gd name="T48" fmla="*/ 35 w 181"/>
              <a:gd name="T49" fmla="*/ 49 h 91"/>
              <a:gd name="T50" fmla="*/ 38 w 181"/>
              <a:gd name="T51" fmla="*/ 50 h 91"/>
              <a:gd name="T52" fmla="*/ 39 w 181"/>
              <a:gd name="T53" fmla="*/ 53 h 91"/>
              <a:gd name="T54" fmla="*/ 74 w 181"/>
              <a:gd name="T55" fmla="*/ 80 h 91"/>
              <a:gd name="T56" fmla="*/ 99 w 181"/>
              <a:gd name="T57" fmla="*/ 74 h 91"/>
              <a:gd name="T58" fmla="*/ 99 w 181"/>
              <a:gd name="T59" fmla="*/ 55 h 91"/>
              <a:gd name="T60" fmla="*/ 101 w 181"/>
              <a:gd name="T61" fmla="*/ 50 h 91"/>
              <a:gd name="T62" fmla="*/ 106 w 181"/>
              <a:gd name="T63" fmla="*/ 41 h 91"/>
              <a:gd name="T64" fmla="*/ 124 w 181"/>
              <a:gd name="T65" fmla="*/ 31 h 91"/>
              <a:gd name="T66" fmla="*/ 144 w 181"/>
              <a:gd name="T67" fmla="*/ 60 h 91"/>
              <a:gd name="T68" fmla="*/ 130 w 181"/>
              <a:gd name="T69" fmla="*/ 68 h 91"/>
              <a:gd name="T70" fmla="*/ 122 w 181"/>
              <a:gd name="T71" fmla="*/ 59 h 91"/>
              <a:gd name="T72" fmla="*/ 128 w 181"/>
              <a:gd name="T73" fmla="*/ 52 h 91"/>
              <a:gd name="T74" fmla="*/ 128 w 181"/>
              <a:gd name="T75" fmla="*/ 63 h 91"/>
              <a:gd name="T76" fmla="*/ 140 w 181"/>
              <a:gd name="T77" fmla="*/ 5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1" h="91">
                <a:moveTo>
                  <a:pt x="140" y="59"/>
                </a:moveTo>
                <a:cubicBezTo>
                  <a:pt x="149" y="42"/>
                  <a:pt x="127" y="30"/>
                  <a:pt x="113" y="38"/>
                </a:cubicBezTo>
                <a:cubicBezTo>
                  <a:pt x="109" y="41"/>
                  <a:pt x="105" y="45"/>
                  <a:pt x="103" y="50"/>
                </a:cubicBezTo>
                <a:cubicBezTo>
                  <a:pt x="102" y="51"/>
                  <a:pt x="102" y="52"/>
                  <a:pt x="102" y="53"/>
                </a:cubicBezTo>
                <a:cubicBezTo>
                  <a:pt x="99" y="65"/>
                  <a:pt x="102" y="80"/>
                  <a:pt x="114" y="86"/>
                </a:cubicBezTo>
                <a:cubicBezTo>
                  <a:pt x="114" y="87"/>
                  <a:pt x="115" y="87"/>
                  <a:pt x="115" y="87"/>
                </a:cubicBezTo>
                <a:cubicBezTo>
                  <a:pt x="119" y="88"/>
                  <a:pt x="123" y="89"/>
                  <a:pt x="127" y="90"/>
                </a:cubicBezTo>
                <a:cubicBezTo>
                  <a:pt x="138" y="91"/>
                  <a:pt x="150" y="88"/>
                  <a:pt x="160" y="82"/>
                </a:cubicBezTo>
                <a:cubicBezTo>
                  <a:pt x="170" y="76"/>
                  <a:pt x="177" y="66"/>
                  <a:pt x="179" y="54"/>
                </a:cubicBezTo>
                <a:cubicBezTo>
                  <a:pt x="181" y="43"/>
                  <a:pt x="179" y="31"/>
                  <a:pt x="172" y="23"/>
                </a:cubicBezTo>
                <a:cubicBezTo>
                  <a:pt x="170" y="21"/>
                  <a:pt x="168" y="19"/>
                  <a:pt x="166" y="17"/>
                </a:cubicBezTo>
                <a:cubicBezTo>
                  <a:pt x="159" y="10"/>
                  <a:pt x="151" y="5"/>
                  <a:pt x="142" y="3"/>
                </a:cubicBezTo>
                <a:cubicBezTo>
                  <a:pt x="129" y="0"/>
                  <a:pt x="116" y="4"/>
                  <a:pt x="106" y="11"/>
                </a:cubicBezTo>
                <a:cubicBezTo>
                  <a:pt x="101" y="16"/>
                  <a:pt x="96" y="21"/>
                  <a:pt x="93" y="27"/>
                </a:cubicBezTo>
                <a:cubicBezTo>
                  <a:pt x="86" y="16"/>
                  <a:pt x="70" y="13"/>
                  <a:pt x="59" y="21"/>
                </a:cubicBezTo>
                <a:cubicBezTo>
                  <a:pt x="57" y="23"/>
                  <a:pt x="56" y="24"/>
                  <a:pt x="55" y="25"/>
                </a:cubicBezTo>
                <a:cubicBezTo>
                  <a:pt x="55" y="26"/>
                  <a:pt x="54" y="26"/>
                  <a:pt x="54" y="27"/>
                </a:cubicBezTo>
                <a:cubicBezTo>
                  <a:pt x="53" y="28"/>
                  <a:pt x="53" y="27"/>
                  <a:pt x="52" y="27"/>
                </a:cubicBezTo>
                <a:cubicBezTo>
                  <a:pt x="49" y="27"/>
                  <a:pt x="46" y="27"/>
                  <a:pt x="42" y="27"/>
                </a:cubicBezTo>
                <a:cubicBezTo>
                  <a:pt x="36" y="27"/>
                  <a:pt x="30" y="30"/>
                  <a:pt x="23" y="31"/>
                </a:cubicBezTo>
                <a:cubicBezTo>
                  <a:pt x="16" y="33"/>
                  <a:pt x="8" y="34"/>
                  <a:pt x="1" y="30"/>
                </a:cubicBezTo>
                <a:cubicBezTo>
                  <a:pt x="0" y="29"/>
                  <a:pt x="0" y="30"/>
                  <a:pt x="0" y="30"/>
                </a:cubicBezTo>
                <a:cubicBezTo>
                  <a:pt x="2" y="38"/>
                  <a:pt x="8" y="43"/>
                  <a:pt x="15" y="46"/>
                </a:cubicBezTo>
                <a:cubicBezTo>
                  <a:pt x="19" y="48"/>
                  <a:pt x="23" y="48"/>
                  <a:pt x="28" y="49"/>
                </a:cubicBezTo>
                <a:cubicBezTo>
                  <a:pt x="30" y="49"/>
                  <a:pt x="33" y="49"/>
                  <a:pt x="35" y="49"/>
                </a:cubicBezTo>
                <a:cubicBezTo>
                  <a:pt x="36" y="49"/>
                  <a:pt x="38" y="49"/>
                  <a:pt x="38" y="50"/>
                </a:cubicBezTo>
                <a:cubicBezTo>
                  <a:pt x="39" y="50"/>
                  <a:pt x="39" y="52"/>
                  <a:pt x="39" y="53"/>
                </a:cubicBezTo>
                <a:cubicBezTo>
                  <a:pt x="45" y="68"/>
                  <a:pt x="58" y="78"/>
                  <a:pt x="74" y="80"/>
                </a:cubicBezTo>
                <a:cubicBezTo>
                  <a:pt x="83" y="80"/>
                  <a:pt x="91" y="79"/>
                  <a:pt x="99" y="74"/>
                </a:cubicBezTo>
                <a:cubicBezTo>
                  <a:pt x="97" y="68"/>
                  <a:pt x="97" y="61"/>
                  <a:pt x="99" y="55"/>
                </a:cubicBezTo>
                <a:cubicBezTo>
                  <a:pt x="99" y="53"/>
                  <a:pt x="100" y="51"/>
                  <a:pt x="101" y="50"/>
                </a:cubicBezTo>
                <a:cubicBezTo>
                  <a:pt x="102" y="47"/>
                  <a:pt x="104" y="43"/>
                  <a:pt x="106" y="41"/>
                </a:cubicBezTo>
                <a:cubicBezTo>
                  <a:pt x="110" y="35"/>
                  <a:pt x="117" y="31"/>
                  <a:pt x="124" y="31"/>
                </a:cubicBezTo>
                <a:cubicBezTo>
                  <a:pt x="137" y="32"/>
                  <a:pt x="151" y="47"/>
                  <a:pt x="144" y="60"/>
                </a:cubicBezTo>
                <a:cubicBezTo>
                  <a:pt x="142" y="65"/>
                  <a:pt x="136" y="69"/>
                  <a:pt x="130" y="68"/>
                </a:cubicBezTo>
                <a:cubicBezTo>
                  <a:pt x="126" y="67"/>
                  <a:pt x="121" y="64"/>
                  <a:pt x="122" y="59"/>
                </a:cubicBezTo>
                <a:cubicBezTo>
                  <a:pt x="122" y="55"/>
                  <a:pt x="123" y="53"/>
                  <a:pt x="128" y="52"/>
                </a:cubicBezTo>
                <a:cubicBezTo>
                  <a:pt x="120" y="53"/>
                  <a:pt x="123" y="61"/>
                  <a:pt x="128" y="63"/>
                </a:cubicBezTo>
                <a:cubicBezTo>
                  <a:pt x="133" y="65"/>
                  <a:pt x="137" y="63"/>
                  <a:pt x="140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4" name="组合 63"/>
          <p:cNvGrpSpPr/>
          <p:nvPr>
            <p:custDataLst>
              <p:tags r:id="rId60"/>
            </p:custDataLst>
          </p:nvPr>
        </p:nvGrpSpPr>
        <p:grpSpPr>
          <a:xfrm>
            <a:off x="4864929" y="639213"/>
            <a:ext cx="499874" cy="479425"/>
            <a:chOff x="9768550" y="229303"/>
            <a:chExt cx="698550" cy="669932"/>
          </a:xfrm>
          <a:solidFill>
            <a:schemeClr val="accent1"/>
          </a:solidFill>
        </p:grpSpPr>
        <p:sp>
          <p:nvSpPr>
            <p:cNvPr id="65" name="Freeform 722"/>
            <p:cNvSpPr>
              <a:spLocks noEditPoints="1"/>
            </p:cNvSpPr>
            <p:nvPr>
              <p:custDataLst>
                <p:tags r:id="rId61"/>
              </p:custDataLst>
            </p:nvPr>
          </p:nvSpPr>
          <p:spPr bwMode="auto">
            <a:xfrm>
              <a:off x="10098801" y="551569"/>
              <a:ext cx="38101" cy="3810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23"/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auto">
            <a:xfrm>
              <a:off x="9989262" y="229303"/>
              <a:ext cx="279404" cy="327028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72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0055938" y="361066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72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0116264" y="361066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26"/>
            <p:cNvSpPr/>
            <p:nvPr>
              <p:custDataLst>
                <p:tags r:id="rId65"/>
              </p:custDataLst>
            </p:nvPr>
          </p:nvSpPr>
          <p:spPr bwMode="auto">
            <a:xfrm>
              <a:off x="10043238" y="369005"/>
              <a:ext cx="76201" cy="187327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27"/>
            <p:cNvSpPr/>
            <p:nvPr>
              <p:custDataLst>
                <p:tags r:id="rId66"/>
              </p:custDataLst>
            </p:nvPr>
          </p:nvSpPr>
          <p:spPr bwMode="auto">
            <a:xfrm>
              <a:off x="10111502" y="373767"/>
              <a:ext cx="17463" cy="182564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28"/>
            <p:cNvSpPr/>
            <p:nvPr>
              <p:custDataLst>
                <p:tags r:id="rId67"/>
              </p:custDataLst>
            </p:nvPr>
          </p:nvSpPr>
          <p:spPr bwMode="auto">
            <a:xfrm>
              <a:off x="10111502" y="373767"/>
              <a:ext cx="71439" cy="182564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72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0175003" y="361066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0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10128958" y="356304"/>
              <a:ext cx="338142" cy="288928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31"/>
            <p:cNvSpPr/>
            <p:nvPr>
              <p:custDataLst>
                <p:tags r:id="rId70"/>
              </p:custDataLst>
            </p:nvPr>
          </p:nvSpPr>
          <p:spPr bwMode="auto">
            <a:xfrm>
              <a:off x="10276598" y="445206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32"/>
            <p:cNvSpPr/>
            <p:nvPr>
              <p:custDataLst>
                <p:tags r:id="rId71"/>
              </p:custDataLst>
            </p:nvPr>
          </p:nvSpPr>
          <p:spPr bwMode="auto">
            <a:xfrm>
              <a:off x="10297236" y="500768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3"/>
            <p:cNvSpPr/>
            <p:nvPr>
              <p:custDataLst>
                <p:tags r:id="rId72"/>
              </p:custDataLst>
            </p:nvPr>
          </p:nvSpPr>
          <p:spPr bwMode="auto">
            <a:xfrm>
              <a:off x="10132132" y="457905"/>
              <a:ext cx="157165" cy="111126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34"/>
            <p:cNvSpPr/>
            <p:nvPr>
              <p:custDataLst>
                <p:tags r:id="rId73"/>
              </p:custDataLst>
            </p:nvPr>
          </p:nvSpPr>
          <p:spPr bwMode="auto">
            <a:xfrm>
              <a:off x="10132132" y="508706"/>
              <a:ext cx="174628" cy="60326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35"/>
            <p:cNvSpPr/>
            <p:nvPr>
              <p:custDataLst>
                <p:tags r:id="rId74"/>
              </p:custDataLst>
            </p:nvPr>
          </p:nvSpPr>
          <p:spPr bwMode="auto">
            <a:xfrm>
              <a:off x="10132132" y="526168"/>
              <a:ext cx="190502" cy="42863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36"/>
            <p:cNvSpPr/>
            <p:nvPr>
              <p:custDataLst>
                <p:tags r:id="rId75"/>
              </p:custDataLst>
            </p:nvPr>
          </p:nvSpPr>
          <p:spPr bwMode="auto">
            <a:xfrm>
              <a:off x="10314699" y="556331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37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10103566" y="569032"/>
              <a:ext cx="292103" cy="317504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38"/>
            <p:cNvSpPr/>
            <p:nvPr>
              <p:custDataLst>
                <p:tags r:id="rId77"/>
              </p:custDataLst>
            </p:nvPr>
          </p:nvSpPr>
          <p:spPr bwMode="auto">
            <a:xfrm>
              <a:off x="10271853" y="683332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39"/>
            <p:cNvSpPr/>
            <p:nvPr>
              <p:custDataLst>
                <p:tags r:id="rId78"/>
              </p:custDataLst>
            </p:nvPr>
          </p:nvSpPr>
          <p:spPr bwMode="auto">
            <a:xfrm>
              <a:off x="10225814" y="721433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40"/>
            <p:cNvSpPr/>
            <p:nvPr>
              <p:custDataLst>
                <p:tags r:id="rId79"/>
              </p:custDataLst>
            </p:nvPr>
          </p:nvSpPr>
          <p:spPr bwMode="auto">
            <a:xfrm>
              <a:off x="10124203" y="581731"/>
              <a:ext cx="157165" cy="114302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41"/>
            <p:cNvSpPr/>
            <p:nvPr>
              <p:custDataLst>
                <p:tags r:id="rId80"/>
              </p:custDataLst>
            </p:nvPr>
          </p:nvSpPr>
          <p:spPr bwMode="auto">
            <a:xfrm>
              <a:off x="10124190" y="581731"/>
              <a:ext cx="114302" cy="147640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42"/>
            <p:cNvSpPr/>
            <p:nvPr>
              <p:custDataLst>
                <p:tags r:id="rId81"/>
              </p:custDataLst>
            </p:nvPr>
          </p:nvSpPr>
          <p:spPr bwMode="auto">
            <a:xfrm>
              <a:off x="10124190" y="581731"/>
              <a:ext cx="68264" cy="182564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43"/>
            <p:cNvSpPr/>
            <p:nvPr>
              <p:custDataLst>
                <p:tags r:id="rId82"/>
              </p:custDataLst>
            </p:nvPr>
          </p:nvSpPr>
          <p:spPr bwMode="auto">
            <a:xfrm>
              <a:off x="10174988" y="754771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44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849546" y="581731"/>
              <a:ext cx="295277" cy="317504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45"/>
            <p:cNvSpPr/>
            <p:nvPr>
              <p:custDataLst>
                <p:tags r:id="rId84"/>
              </p:custDataLst>
            </p:nvPr>
          </p:nvSpPr>
          <p:spPr bwMode="auto">
            <a:xfrm>
              <a:off x="10043222" y="754771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46"/>
            <p:cNvSpPr/>
            <p:nvPr>
              <p:custDataLst>
                <p:tags r:id="rId85"/>
              </p:custDataLst>
            </p:nvPr>
          </p:nvSpPr>
          <p:spPr bwMode="auto">
            <a:xfrm>
              <a:off x="9992422" y="726197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47"/>
            <p:cNvSpPr/>
            <p:nvPr>
              <p:custDataLst>
                <p:tags r:id="rId86"/>
              </p:custDataLst>
            </p:nvPr>
          </p:nvSpPr>
          <p:spPr bwMode="auto">
            <a:xfrm>
              <a:off x="10052748" y="586495"/>
              <a:ext cx="66675" cy="180977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748"/>
            <p:cNvSpPr/>
            <p:nvPr>
              <p:custDataLst>
                <p:tags r:id="rId87"/>
              </p:custDataLst>
            </p:nvPr>
          </p:nvSpPr>
          <p:spPr bwMode="auto">
            <a:xfrm>
              <a:off x="10005121" y="581731"/>
              <a:ext cx="106365" cy="157165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749"/>
            <p:cNvSpPr/>
            <p:nvPr>
              <p:custDataLst>
                <p:tags r:id="rId88"/>
              </p:custDataLst>
            </p:nvPr>
          </p:nvSpPr>
          <p:spPr bwMode="auto">
            <a:xfrm>
              <a:off x="9959064" y="581731"/>
              <a:ext cx="152401" cy="122239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50"/>
            <p:cNvSpPr/>
            <p:nvPr>
              <p:custDataLst>
                <p:tags r:id="rId89"/>
              </p:custDataLst>
            </p:nvPr>
          </p:nvSpPr>
          <p:spPr bwMode="auto">
            <a:xfrm>
              <a:off x="9941601" y="691271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751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68550" y="378529"/>
              <a:ext cx="334966" cy="284166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752"/>
            <p:cNvSpPr/>
            <p:nvPr>
              <p:custDataLst>
                <p:tags r:id="rId91"/>
              </p:custDataLst>
            </p:nvPr>
          </p:nvSpPr>
          <p:spPr bwMode="auto">
            <a:xfrm>
              <a:off x="9900323" y="564271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753"/>
            <p:cNvSpPr/>
            <p:nvPr>
              <p:custDataLst>
                <p:tags r:id="rId92"/>
              </p:custDataLst>
            </p:nvPr>
          </p:nvSpPr>
          <p:spPr bwMode="auto">
            <a:xfrm>
              <a:off x="9913043" y="508707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54"/>
            <p:cNvSpPr/>
            <p:nvPr>
              <p:custDataLst>
                <p:tags r:id="rId93"/>
              </p:custDataLst>
            </p:nvPr>
          </p:nvSpPr>
          <p:spPr bwMode="auto">
            <a:xfrm>
              <a:off x="9913058" y="564271"/>
              <a:ext cx="190502" cy="50801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55"/>
            <p:cNvSpPr/>
            <p:nvPr>
              <p:custDataLst>
                <p:tags r:id="rId94"/>
              </p:custDataLst>
            </p:nvPr>
          </p:nvSpPr>
          <p:spPr bwMode="auto">
            <a:xfrm>
              <a:off x="9925757" y="521406"/>
              <a:ext cx="177802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56"/>
            <p:cNvSpPr/>
            <p:nvPr>
              <p:custDataLst>
                <p:tags r:id="rId95"/>
              </p:custDataLst>
            </p:nvPr>
          </p:nvSpPr>
          <p:spPr bwMode="auto">
            <a:xfrm>
              <a:off x="9938477" y="467432"/>
              <a:ext cx="165102" cy="101601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57"/>
            <p:cNvSpPr/>
            <p:nvPr>
              <p:custDataLst>
                <p:tags r:id="rId96"/>
              </p:custDataLst>
            </p:nvPr>
          </p:nvSpPr>
          <p:spPr bwMode="auto">
            <a:xfrm>
              <a:off x="9925648" y="449963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1" name="组合 100"/>
          <p:cNvGrpSpPr/>
          <p:nvPr>
            <p:custDataLst>
              <p:tags r:id="rId97"/>
            </p:custDataLst>
          </p:nvPr>
        </p:nvGrpSpPr>
        <p:grpSpPr>
          <a:xfrm>
            <a:off x="8796052" y="1706173"/>
            <a:ext cx="499876" cy="479427"/>
            <a:chOff x="9768718" y="229306"/>
            <a:chExt cx="698543" cy="669942"/>
          </a:xfrm>
          <a:solidFill>
            <a:schemeClr val="accent1"/>
          </a:solidFill>
        </p:grpSpPr>
        <p:sp>
          <p:nvSpPr>
            <p:cNvPr id="102" name="Freeform 722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10098943" y="551577"/>
              <a:ext cx="38101" cy="3810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23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989402" y="229306"/>
              <a:ext cx="279407" cy="327033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724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0056078" y="361072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725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0116406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26"/>
            <p:cNvSpPr/>
            <p:nvPr>
              <p:custDataLst>
                <p:tags r:id="rId102"/>
              </p:custDataLst>
            </p:nvPr>
          </p:nvSpPr>
          <p:spPr bwMode="auto">
            <a:xfrm>
              <a:off x="10043379" y="369009"/>
              <a:ext cx="76202" cy="187330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727"/>
            <p:cNvSpPr/>
            <p:nvPr>
              <p:custDataLst>
                <p:tags r:id="rId103"/>
              </p:custDataLst>
            </p:nvPr>
          </p:nvSpPr>
          <p:spPr bwMode="auto">
            <a:xfrm>
              <a:off x="10111644" y="373772"/>
              <a:ext cx="17463" cy="182568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728"/>
            <p:cNvSpPr/>
            <p:nvPr>
              <p:custDataLst>
                <p:tags r:id="rId104"/>
              </p:custDataLst>
            </p:nvPr>
          </p:nvSpPr>
          <p:spPr bwMode="auto">
            <a:xfrm>
              <a:off x="10111644" y="373772"/>
              <a:ext cx="71440" cy="182568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729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0175145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730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129114" y="356310"/>
              <a:ext cx="338147" cy="288932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731"/>
            <p:cNvSpPr/>
            <p:nvPr>
              <p:custDataLst>
                <p:tags r:id="rId107"/>
              </p:custDataLst>
            </p:nvPr>
          </p:nvSpPr>
          <p:spPr bwMode="auto">
            <a:xfrm>
              <a:off x="10276756" y="445211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732"/>
            <p:cNvSpPr/>
            <p:nvPr>
              <p:custDataLst>
                <p:tags r:id="rId108"/>
              </p:custDataLst>
            </p:nvPr>
          </p:nvSpPr>
          <p:spPr bwMode="auto">
            <a:xfrm>
              <a:off x="10297396" y="500775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733"/>
            <p:cNvSpPr/>
            <p:nvPr>
              <p:custDataLst>
                <p:tags r:id="rId109"/>
              </p:custDataLst>
            </p:nvPr>
          </p:nvSpPr>
          <p:spPr bwMode="auto">
            <a:xfrm>
              <a:off x="10132289" y="457912"/>
              <a:ext cx="157167" cy="111128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734"/>
            <p:cNvSpPr/>
            <p:nvPr>
              <p:custDataLst>
                <p:tags r:id="rId110"/>
              </p:custDataLst>
            </p:nvPr>
          </p:nvSpPr>
          <p:spPr bwMode="auto">
            <a:xfrm>
              <a:off x="10132289" y="508714"/>
              <a:ext cx="174630" cy="60326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735"/>
            <p:cNvSpPr/>
            <p:nvPr>
              <p:custDataLst>
                <p:tags r:id="rId111"/>
              </p:custDataLst>
            </p:nvPr>
          </p:nvSpPr>
          <p:spPr bwMode="auto">
            <a:xfrm>
              <a:off x="10132289" y="526175"/>
              <a:ext cx="190505" cy="42865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736"/>
            <p:cNvSpPr/>
            <p:nvPr>
              <p:custDataLst>
                <p:tags r:id="rId112"/>
              </p:custDataLst>
            </p:nvPr>
          </p:nvSpPr>
          <p:spPr bwMode="auto">
            <a:xfrm>
              <a:off x="10314857" y="556339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737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103705" y="569040"/>
              <a:ext cx="292107" cy="317509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738"/>
            <p:cNvSpPr/>
            <p:nvPr>
              <p:custDataLst>
                <p:tags r:id="rId114"/>
              </p:custDataLst>
            </p:nvPr>
          </p:nvSpPr>
          <p:spPr bwMode="auto">
            <a:xfrm>
              <a:off x="10271973" y="683343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739"/>
            <p:cNvSpPr/>
            <p:nvPr>
              <p:custDataLst>
                <p:tags r:id="rId115"/>
              </p:custDataLst>
            </p:nvPr>
          </p:nvSpPr>
          <p:spPr bwMode="auto">
            <a:xfrm>
              <a:off x="10225935" y="721444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740"/>
            <p:cNvSpPr/>
            <p:nvPr>
              <p:custDataLst>
                <p:tags r:id="rId116"/>
              </p:custDataLst>
            </p:nvPr>
          </p:nvSpPr>
          <p:spPr bwMode="auto">
            <a:xfrm>
              <a:off x="10124346" y="581739"/>
              <a:ext cx="157166" cy="114303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741"/>
            <p:cNvSpPr/>
            <p:nvPr>
              <p:custDataLst>
                <p:tags r:id="rId117"/>
              </p:custDataLst>
            </p:nvPr>
          </p:nvSpPr>
          <p:spPr bwMode="auto">
            <a:xfrm>
              <a:off x="10124338" y="581739"/>
              <a:ext cx="114303" cy="147642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742"/>
            <p:cNvSpPr/>
            <p:nvPr>
              <p:custDataLst>
                <p:tags r:id="rId118"/>
              </p:custDataLst>
            </p:nvPr>
          </p:nvSpPr>
          <p:spPr bwMode="auto">
            <a:xfrm>
              <a:off x="10124338" y="581739"/>
              <a:ext cx="68265" cy="182568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43"/>
            <p:cNvSpPr/>
            <p:nvPr>
              <p:custDataLst>
                <p:tags r:id="rId119"/>
              </p:custDataLst>
            </p:nvPr>
          </p:nvSpPr>
          <p:spPr bwMode="auto">
            <a:xfrm>
              <a:off x="10175141" y="754783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744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9849695" y="581739"/>
              <a:ext cx="295282" cy="317509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745"/>
            <p:cNvSpPr/>
            <p:nvPr>
              <p:custDataLst>
                <p:tags r:id="rId121"/>
              </p:custDataLst>
            </p:nvPr>
          </p:nvSpPr>
          <p:spPr bwMode="auto">
            <a:xfrm>
              <a:off x="10043375" y="754783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746"/>
            <p:cNvSpPr/>
            <p:nvPr>
              <p:custDataLst>
                <p:tags r:id="rId122"/>
              </p:custDataLst>
            </p:nvPr>
          </p:nvSpPr>
          <p:spPr bwMode="auto">
            <a:xfrm>
              <a:off x="9992573" y="726206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747"/>
            <p:cNvSpPr/>
            <p:nvPr>
              <p:custDataLst>
                <p:tags r:id="rId123"/>
              </p:custDataLst>
            </p:nvPr>
          </p:nvSpPr>
          <p:spPr bwMode="auto">
            <a:xfrm>
              <a:off x="10052898" y="586503"/>
              <a:ext cx="66676" cy="180979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748"/>
            <p:cNvSpPr/>
            <p:nvPr>
              <p:custDataLst>
                <p:tags r:id="rId124"/>
              </p:custDataLst>
            </p:nvPr>
          </p:nvSpPr>
          <p:spPr bwMode="auto">
            <a:xfrm>
              <a:off x="10005272" y="581739"/>
              <a:ext cx="106366" cy="157168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749"/>
            <p:cNvSpPr/>
            <p:nvPr>
              <p:custDataLst>
                <p:tags r:id="rId125"/>
              </p:custDataLst>
            </p:nvPr>
          </p:nvSpPr>
          <p:spPr bwMode="auto">
            <a:xfrm>
              <a:off x="9959237" y="581739"/>
              <a:ext cx="152404" cy="122241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750"/>
            <p:cNvSpPr/>
            <p:nvPr>
              <p:custDataLst>
                <p:tags r:id="rId126"/>
              </p:custDataLst>
            </p:nvPr>
          </p:nvSpPr>
          <p:spPr bwMode="auto">
            <a:xfrm>
              <a:off x="9941774" y="691280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751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68718" y="378535"/>
              <a:ext cx="334972" cy="284170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52"/>
            <p:cNvSpPr/>
            <p:nvPr>
              <p:custDataLst>
                <p:tags r:id="rId128"/>
              </p:custDataLst>
            </p:nvPr>
          </p:nvSpPr>
          <p:spPr bwMode="auto">
            <a:xfrm>
              <a:off x="9900494" y="564278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753"/>
            <p:cNvSpPr/>
            <p:nvPr>
              <p:custDataLst>
                <p:tags r:id="rId129"/>
              </p:custDataLst>
            </p:nvPr>
          </p:nvSpPr>
          <p:spPr bwMode="auto">
            <a:xfrm>
              <a:off x="9913195" y="508714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754"/>
            <p:cNvSpPr/>
            <p:nvPr>
              <p:custDataLst>
                <p:tags r:id="rId130"/>
              </p:custDataLst>
            </p:nvPr>
          </p:nvSpPr>
          <p:spPr bwMode="auto">
            <a:xfrm>
              <a:off x="9913182" y="564276"/>
              <a:ext cx="190505" cy="50802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755"/>
            <p:cNvSpPr/>
            <p:nvPr>
              <p:custDataLst>
                <p:tags r:id="rId131"/>
              </p:custDataLst>
            </p:nvPr>
          </p:nvSpPr>
          <p:spPr bwMode="auto">
            <a:xfrm>
              <a:off x="9925846" y="521413"/>
              <a:ext cx="177803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756"/>
            <p:cNvSpPr/>
            <p:nvPr>
              <p:custDataLst>
                <p:tags r:id="rId132"/>
              </p:custDataLst>
            </p:nvPr>
          </p:nvSpPr>
          <p:spPr bwMode="auto">
            <a:xfrm>
              <a:off x="9938516" y="467433"/>
              <a:ext cx="165103" cy="101601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757"/>
            <p:cNvSpPr/>
            <p:nvPr>
              <p:custDataLst>
                <p:tags r:id="rId133"/>
              </p:custDataLst>
            </p:nvPr>
          </p:nvSpPr>
          <p:spPr bwMode="auto">
            <a:xfrm>
              <a:off x="9925648" y="449962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8" name="Freeform 721"/>
          <p:cNvSpPr/>
          <p:nvPr>
            <p:custDataLst>
              <p:tags r:id="rId134"/>
            </p:custDataLst>
          </p:nvPr>
        </p:nvSpPr>
        <p:spPr bwMode="auto">
          <a:xfrm>
            <a:off x="10860264" y="5625506"/>
            <a:ext cx="1058863" cy="577851"/>
          </a:xfrm>
          <a:custGeom>
            <a:avLst/>
            <a:gdLst>
              <a:gd name="T0" fmla="*/ 210 w 250"/>
              <a:gd name="T1" fmla="*/ 8 h 136"/>
              <a:gd name="T2" fmla="*/ 151 w 250"/>
              <a:gd name="T3" fmla="*/ 36 h 136"/>
              <a:gd name="T4" fmla="*/ 106 w 250"/>
              <a:gd name="T5" fmla="*/ 53 h 136"/>
              <a:gd name="T6" fmla="*/ 69 w 250"/>
              <a:gd name="T7" fmla="*/ 64 h 136"/>
              <a:gd name="T8" fmla="*/ 42 w 250"/>
              <a:gd name="T9" fmla="*/ 64 h 136"/>
              <a:gd name="T10" fmla="*/ 8 w 250"/>
              <a:gd name="T11" fmla="*/ 78 h 136"/>
              <a:gd name="T12" fmla="*/ 1 w 250"/>
              <a:gd name="T13" fmla="*/ 81 h 136"/>
              <a:gd name="T14" fmla="*/ 3 w 250"/>
              <a:gd name="T15" fmla="*/ 88 h 136"/>
              <a:gd name="T16" fmla="*/ 25 w 250"/>
              <a:gd name="T17" fmla="*/ 99 h 136"/>
              <a:gd name="T18" fmla="*/ 53 w 250"/>
              <a:gd name="T19" fmla="*/ 102 h 136"/>
              <a:gd name="T20" fmla="*/ 79 w 250"/>
              <a:gd name="T21" fmla="*/ 96 h 136"/>
              <a:gd name="T22" fmla="*/ 81 w 250"/>
              <a:gd name="T23" fmla="*/ 96 h 136"/>
              <a:gd name="T24" fmla="*/ 83 w 250"/>
              <a:gd name="T25" fmla="*/ 98 h 136"/>
              <a:gd name="T26" fmla="*/ 87 w 250"/>
              <a:gd name="T27" fmla="*/ 102 h 136"/>
              <a:gd name="T28" fmla="*/ 96 w 250"/>
              <a:gd name="T29" fmla="*/ 107 h 136"/>
              <a:gd name="T30" fmla="*/ 139 w 250"/>
              <a:gd name="T31" fmla="*/ 101 h 136"/>
              <a:gd name="T32" fmla="*/ 144 w 250"/>
              <a:gd name="T33" fmla="*/ 106 h 136"/>
              <a:gd name="T34" fmla="*/ 141 w 250"/>
              <a:gd name="T35" fmla="*/ 93 h 136"/>
              <a:gd name="T36" fmla="*/ 159 w 250"/>
              <a:gd name="T37" fmla="*/ 58 h 136"/>
              <a:gd name="T38" fmla="*/ 192 w 250"/>
              <a:gd name="T39" fmla="*/ 62 h 136"/>
              <a:gd name="T40" fmla="*/ 197 w 250"/>
              <a:gd name="T41" fmla="*/ 66 h 136"/>
              <a:gd name="T42" fmla="*/ 204 w 250"/>
              <a:gd name="T43" fmla="*/ 81 h 136"/>
              <a:gd name="T44" fmla="*/ 195 w 250"/>
              <a:gd name="T45" fmla="*/ 92 h 136"/>
              <a:gd name="T46" fmla="*/ 177 w 250"/>
              <a:gd name="T47" fmla="*/ 89 h 136"/>
              <a:gd name="T48" fmla="*/ 175 w 250"/>
              <a:gd name="T49" fmla="*/ 79 h 136"/>
              <a:gd name="T50" fmla="*/ 177 w 250"/>
              <a:gd name="T51" fmla="*/ 79 h 136"/>
              <a:gd name="T52" fmla="*/ 193 w 250"/>
              <a:gd name="T53" fmla="*/ 78 h 136"/>
              <a:gd name="T54" fmla="*/ 166 w 250"/>
              <a:gd name="T55" fmla="*/ 63 h 136"/>
              <a:gd name="T56" fmla="*/ 153 w 250"/>
              <a:gd name="T57" fmla="*/ 98 h 136"/>
              <a:gd name="T58" fmla="*/ 236 w 250"/>
              <a:gd name="T59" fmla="*/ 104 h 136"/>
              <a:gd name="T60" fmla="*/ 247 w 250"/>
              <a:gd name="T61" fmla="*/ 77 h 136"/>
              <a:gd name="T62" fmla="*/ 210 w 250"/>
              <a:gd name="T63" fmla="*/ 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0" h="136">
                <a:moveTo>
                  <a:pt x="210" y="8"/>
                </a:moveTo>
                <a:cubicBezTo>
                  <a:pt x="188" y="0"/>
                  <a:pt x="152" y="10"/>
                  <a:pt x="151" y="36"/>
                </a:cubicBezTo>
                <a:cubicBezTo>
                  <a:pt x="152" y="15"/>
                  <a:pt x="101" y="28"/>
                  <a:pt x="106" y="53"/>
                </a:cubicBezTo>
                <a:cubicBezTo>
                  <a:pt x="102" y="36"/>
                  <a:pt x="73" y="57"/>
                  <a:pt x="69" y="64"/>
                </a:cubicBezTo>
                <a:cubicBezTo>
                  <a:pt x="63" y="47"/>
                  <a:pt x="50" y="58"/>
                  <a:pt x="42" y="64"/>
                </a:cubicBezTo>
                <a:cubicBezTo>
                  <a:pt x="29" y="72"/>
                  <a:pt x="26" y="79"/>
                  <a:pt x="8" y="78"/>
                </a:cubicBezTo>
                <a:cubicBezTo>
                  <a:pt x="5" y="78"/>
                  <a:pt x="2" y="77"/>
                  <a:pt x="1" y="81"/>
                </a:cubicBezTo>
                <a:cubicBezTo>
                  <a:pt x="0" y="83"/>
                  <a:pt x="2" y="86"/>
                  <a:pt x="3" y="88"/>
                </a:cubicBezTo>
                <a:cubicBezTo>
                  <a:pt x="8" y="95"/>
                  <a:pt x="18" y="97"/>
                  <a:pt x="25" y="99"/>
                </a:cubicBezTo>
                <a:cubicBezTo>
                  <a:pt x="34" y="101"/>
                  <a:pt x="43" y="102"/>
                  <a:pt x="53" y="102"/>
                </a:cubicBezTo>
                <a:cubicBezTo>
                  <a:pt x="62" y="101"/>
                  <a:pt x="70" y="99"/>
                  <a:pt x="79" y="96"/>
                </a:cubicBezTo>
                <a:cubicBezTo>
                  <a:pt x="80" y="96"/>
                  <a:pt x="80" y="96"/>
                  <a:pt x="81" y="96"/>
                </a:cubicBezTo>
                <a:cubicBezTo>
                  <a:pt x="82" y="97"/>
                  <a:pt x="83" y="98"/>
                  <a:pt x="83" y="98"/>
                </a:cubicBezTo>
                <a:cubicBezTo>
                  <a:pt x="84" y="99"/>
                  <a:pt x="85" y="101"/>
                  <a:pt x="87" y="102"/>
                </a:cubicBezTo>
                <a:cubicBezTo>
                  <a:pt x="90" y="104"/>
                  <a:pt x="93" y="105"/>
                  <a:pt x="96" y="107"/>
                </a:cubicBezTo>
                <a:cubicBezTo>
                  <a:pt x="111" y="113"/>
                  <a:pt x="126" y="109"/>
                  <a:pt x="139" y="101"/>
                </a:cubicBezTo>
                <a:cubicBezTo>
                  <a:pt x="141" y="103"/>
                  <a:pt x="143" y="104"/>
                  <a:pt x="144" y="106"/>
                </a:cubicBezTo>
                <a:cubicBezTo>
                  <a:pt x="143" y="102"/>
                  <a:pt x="142" y="97"/>
                  <a:pt x="141" y="93"/>
                </a:cubicBezTo>
                <a:cubicBezTo>
                  <a:pt x="140" y="79"/>
                  <a:pt x="147" y="65"/>
                  <a:pt x="159" y="58"/>
                </a:cubicBezTo>
                <a:cubicBezTo>
                  <a:pt x="170" y="52"/>
                  <a:pt x="184" y="53"/>
                  <a:pt x="192" y="62"/>
                </a:cubicBezTo>
                <a:cubicBezTo>
                  <a:pt x="194" y="63"/>
                  <a:pt x="196" y="64"/>
                  <a:pt x="197" y="66"/>
                </a:cubicBezTo>
                <a:cubicBezTo>
                  <a:pt x="201" y="70"/>
                  <a:pt x="205" y="75"/>
                  <a:pt x="204" y="81"/>
                </a:cubicBezTo>
                <a:cubicBezTo>
                  <a:pt x="203" y="86"/>
                  <a:pt x="199" y="90"/>
                  <a:pt x="195" y="92"/>
                </a:cubicBezTo>
                <a:cubicBezTo>
                  <a:pt x="188" y="95"/>
                  <a:pt x="179" y="95"/>
                  <a:pt x="177" y="89"/>
                </a:cubicBezTo>
                <a:cubicBezTo>
                  <a:pt x="175" y="86"/>
                  <a:pt x="175" y="82"/>
                  <a:pt x="175" y="79"/>
                </a:cubicBezTo>
                <a:cubicBezTo>
                  <a:pt x="176" y="78"/>
                  <a:pt x="177" y="78"/>
                  <a:pt x="177" y="79"/>
                </a:cubicBezTo>
                <a:cubicBezTo>
                  <a:pt x="178" y="93"/>
                  <a:pt x="190" y="90"/>
                  <a:pt x="193" y="78"/>
                </a:cubicBezTo>
                <a:cubicBezTo>
                  <a:pt x="197" y="62"/>
                  <a:pt x="178" y="57"/>
                  <a:pt x="166" y="63"/>
                </a:cubicBezTo>
                <a:cubicBezTo>
                  <a:pt x="154" y="69"/>
                  <a:pt x="150" y="85"/>
                  <a:pt x="153" y="98"/>
                </a:cubicBezTo>
                <a:cubicBezTo>
                  <a:pt x="160" y="136"/>
                  <a:pt x="217" y="127"/>
                  <a:pt x="236" y="104"/>
                </a:cubicBezTo>
                <a:cubicBezTo>
                  <a:pt x="242" y="96"/>
                  <a:pt x="245" y="87"/>
                  <a:pt x="247" y="77"/>
                </a:cubicBezTo>
                <a:cubicBezTo>
                  <a:pt x="250" y="52"/>
                  <a:pt x="235" y="17"/>
                  <a:pt x="210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9" name="组合 138"/>
          <p:cNvGrpSpPr/>
          <p:nvPr>
            <p:custDataLst>
              <p:tags r:id="rId135"/>
            </p:custDataLst>
          </p:nvPr>
        </p:nvGrpSpPr>
        <p:grpSpPr>
          <a:xfrm>
            <a:off x="2553096" y="6096988"/>
            <a:ext cx="698500" cy="669926"/>
            <a:chOff x="2611981" y="6037352"/>
            <a:chExt cx="698500" cy="669926"/>
          </a:xfrm>
          <a:solidFill>
            <a:schemeClr val="accent1"/>
          </a:solidFill>
        </p:grpSpPr>
        <p:sp>
          <p:nvSpPr>
            <p:cNvPr id="140" name="Freeform 830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2942181" y="6359615"/>
              <a:ext cx="38100" cy="38100"/>
            </a:xfrm>
            <a:custGeom>
              <a:avLst/>
              <a:gdLst>
                <a:gd name="T0" fmla="*/ 5 w 9"/>
                <a:gd name="T1" fmla="*/ 9 h 9"/>
                <a:gd name="T2" fmla="*/ 0 w 9"/>
                <a:gd name="T3" fmla="*/ 5 h 9"/>
                <a:gd name="T4" fmla="*/ 5 w 9"/>
                <a:gd name="T5" fmla="*/ 0 h 9"/>
                <a:gd name="T6" fmla="*/ 9 w 9"/>
                <a:gd name="T7" fmla="*/ 5 h 9"/>
                <a:gd name="T8" fmla="*/ 5 w 9"/>
                <a:gd name="T9" fmla="*/ 9 h 9"/>
                <a:gd name="T10" fmla="*/ 5 w 9"/>
                <a:gd name="T11" fmla="*/ 1 h 9"/>
                <a:gd name="T12" fmla="*/ 1 w 9"/>
                <a:gd name="T13" fmla="*/ 5 h 9"/>
                <a:gd name="T14" fmla="*/ 5 w 9"/>
                <a:gd name="T15" fmla="*/ 9 h 9"/>
                <a:gd name="T16" fmla="*/ 9 w 9"/>
                <a:gd name="T17" fmla="*/ 5 h 9"/>
                <a:gd name="T18" fmla="*/ 5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  <a:close/>
                  <a:moveTo>
                    <a:pt x="5" y="1"/>
                  </a:moveTo>
                  <a:cubicBezTo>
                    <a:pt x="3" y="1"/>
                    <a:pt x="1" y="3"/>
                    <a:pt x="1" y="5"/>
                  </a:cubicBezTo>
                  <a:cubicBezTo>
                    <a:pt x="1" y="7"/>
                    <a:pt x="3" y="9"/>
                    <a:pt x="5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831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2832643" y="6037352"/>
              <a:ext cx="279400" cy="327025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4 w 66"/>
                <a:gd name="T31" fmla="*/ 61 h 77"/>
                <a:gd name="T32" fmla="*/ 18 w 66"/>
                <a:gd name="T33" fmla="*/ 66 h 77"/>
                <a:gd name="T34" fmla="*/ 26 w 66"/>
                <a:gd name="T35" fmla="*/ 74 h 77"/>
                <a:gd name="T36" fmla="*/ 31 w 66"/>
                <a:gd name="T37" fmla="*/ 75 h 77"/>
                <a:gd name="T38" fmla="*/ 64 w 66"/>
                <a:gd name="T39" fmla="*/ 33 h 77"/>
                <a:gd name="T40" fmla="*/ 63 w 66"/>
                <a:gd name="T41" fmla="*/ 26 h 77"/>
                <a:gd name="T42" fmla="*/ 33 w 66"/>
                <a:gd name="T43" fmla="*/ 2 h 77"/>
                <a:gd name="T44" fmla="*/ 2 w 66"/>
                <a:gd name="T45" fmla="*/ 33 h 77"/>
                <a:gd name="T46" fmla="*/ 10 w 66"/>
                <a:gd name="T47" fmla="*/ 55 h 77"/>
                <a:gd name="T48" fmla="*/ 14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8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6" y="28"/>
                    <a:pt x="66" y="31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4" y="61"/>
                  </a:moveTo>
                  <a:cubicBezTo>
                    <a:pt x="15" y="62"/>
                    <a:pt x="16" y="64"/>
                    <a:pt x="18" y="66"/>
                  </a:cubicBezTo>
                  <a:cubicBezTo>
                    <a:pt x="20" y="69"/>
                    <a:pt x="23" y="73"/>
                    <a:pt x="26" y="74"/>
                  </a:cubicBezTo>
                  <a:cubicBezTo>
                    <a:pt x="28" y="76"/>
                    <a:pt x="30" y="76"/>
                    <a:pt x="31" y="75"/>
                  </a:cubicBezTo>
                  <a:cubicBezTo>
                    <a:pt x="48" y="61"/>
                    <a:pt x="59" y="47"/>
                    <a:pt x="64" y="33"/>
                  </a:cubicBezTo>
                  <a:cubicBezTo>
                    <a:pt x="64" y="31"/>
                    <a:pt x="64" y="29"/>
                    <a:pt x="63" y="26"/>
                  </a:cubicBezTo>
                  <a:cubicBezTo>
                    <a:pt x="60" y="12"/>
                    <a:pt x="48" y="2"/>
                    <a:pt x="33" y="2"/>
                  </a:cubicBezTo>
                  <a:cubicBezTo>
                    <a:pt x="16" y="2"/>
                    <a:pt x="2" y="16"/>
                    <a:pt x="2" y="33"/>
                  </a:cubicBezTo>
                  <a:cubicBezTo>
                    <a:pt x="2" y="39"/>
                    <a:pt x="5" y="47"/>
                    <a:pt x="10" y="55"/>
                  </a:cubicBezTo>
                  <a:cubicBezTo>
                    <a:pt x="11" y="57"/>
                    <a:pt x="12" y="59"/>
                    <a:pt x="14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832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2899318" y="6169115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833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2959643" y="616911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834"/>
            <p:cNvSpPr/>
            <p:nvPr>
              <p:custDataLst>
                <p:tags r:id="rId140"/>
              </p:custDataLst>
            </p:nvPr>
          </p:nvSpPr>
          <p:spPr bwMode="auto">
            <a:xfrm>
              <a:off x="2886618" y="6177053"/>
              <a:ext cx="76200" cy="187325"/>
            </a:xfrm>
            <a:custGeom>
              <a:avLst/>
              <a:gdLst>
                <a:gd name="T0" fmla="*/ 18 w 18"/>
                <a:gd name="T1" fmla="*/ 44 h 44"/>
                <a:gd name="T2" fmla="*/ 17 w 18"/>
                <a:gd name="T3" fmla="*/ 44 h 44"/>
                <a:gd name="T4" fmla="*/ 6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8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8" y="44"/>
                  </a:moveTo>
                  <a:cubicBezTo>
                    <a:pt x="18" y="44"/>
                    <a:pt x="17" y="44"/>
                    <a:pt x="17" y="44"/>
                  </a:cubicBezTo>
                  <a:cubicBezTo>
                    <a:pt x="17" y="44"/>
                    <a:pt x="0" y="2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" y="21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835"/>
            <p:cNvSpPr/>
            <p:nvPr>
              <p:custDataLst>
                <p:tags r:id="rId141"/>
              </p:custDataLst>
            </p:nvPr>
          </p:nvSpPr>
          <p:spPr bwMode="auto">
            <a:xfrm>
              <a:off x="2954881" y="6181815"/>
              <a:ext cx="17463" cy="182563"/>
            </a:xfrm>
            <a:custGeom>
              <a:avLst/>
              <a:gdLst>
                <a:gd name="T0" fmla="*/ 2 w 4"/>
                <a:gd name="T1" fmla="*/ 43 h 43"/>
                <a:gd name="T2" fmla="*/ 1 w 4"/>
                <a:gd name="T3" fmla="*/ 42 h 43"/>
                <a:gd name="T4" fmla="*/ 3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2 w 4"/>
                <a:gd name="T13" fmla="*/ 43 h 43"/>
                <a:gd name="T14" fmla="*/ 2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2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1" y="8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836"/>
            <p:cNvSpPr/>
            <p:nvPr>
              <p:custDataLst>
                <p:tags r:id="rId142"/>
              </p:custDataLst>
            </p:nvPr>
          </p:nvSpPr>
          <p:spPr bwMode="auto">
            <a:xfrm>
              <a:off x="2954881" y="6181815"/>
              <a:ext cx="71438" cy="182563"/>
            </a:xfrm>
            <a:custGeom>
              <a:avLst/>
              <a:gdLst>
                <a:gd name="T0" fmla="*/ 2 w 17"/>
                <a:gd name="T1" fmla="*/ 43 h 43"/>
                <a:gd name="T2" fmla="*/ 1 w 17"/>
                <a:gd name="T3" fmla="*/ 43 h 43"/>
                <a:gd name="T4" fmla="*/ 16 w 17"/>
                <a:gd name="T5" fmla="*/ 1 h 43"/>
                <a:gd name="T6" fmla="*/ 17 w 17"/>
                <a:gd name="T7" fmla="*/ 1 h 43"/>
                <a:gd name="T8" fmla="*/ 17 w 17"/>
                <a:gd name="T9" fmla="*/ 2 h 43"/>
                <a:gd name="T10" fmla="*/ 2 w 17"/>
                <a:gd name="T11" fmla="*/ 42 h 43"/>
                <a:gd name="T12" fmla="*/ 2 w 17"/>
                <a:gd name="T13" fmla="*/ 43 h 43"/>
                <a:gd name="T14" fmla="*/ 2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2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0" y="21"/>
                    <a:pt x="16" y="1"/>
                    <a:pt x="16" y="1"/>
                  </a:cubicBezTo>
                  <a:cubicBezTo>
                    <a:pt x="16" y="1"/>
                    <a:pt x="16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" y="21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837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3018381" y="6169115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838"/>
            <p:cNvSpPr>
              <a:spLocks noEditPoints="1"/>
            </p:cNvSpPr>
            <p:nvPr>
              <p:custDataLst>
                <p:tags r:id="rId144"/>
              </p:custDataLst>
            </p:nvPr>
          </p:nvSpPr>
          <p:spPr bwMode="auto">
            <a:xfrm>
              <a:off x="2972343" y="6164353"/>
              <a:ext cx="338138" cy="293688"/>
            </a:xfrm>
            <a:custGeom>
              <a:avLst/>
              <a:gdLst>
                <a:gd name="T0" fmla="*/ 0 w 80"/>
                <a:gd name="T1" fmla="*/ 48 h 69"/>
                <a:gd name="T2" fmla="*/ 0 w 80"/>
                <a:gd name="T3" fmla="*/ 44 h 69"/>
                <a:gd name="T4" fmla="*/ 6 w 80"/>
                <a:gd name="T5" fmla="*/ 32 h 69"/>
                <a:gd name="T6" fmla="*/ 9 w 80"/>
                <a:gd name="T7" fmla="*/ 27 h 69"/>
                <a:gd name="T8" fmla="*/ 9 w 80"/>
                <a:gd name="T9" fmla="*/ 27 h 69"/>
                <a:gd name="T10" fmla="*/ 13 w 80"/>
                <a:gd name="T11" fmla="*/ 22 h 69"/>
                <a:gd name="T12" fmla="*/ 33 w 80"/>
                <a:gd name="T13" fmla="*/ 6 h 69"/>
                <a:gd name="T14" fmla="*/ 75 w 80"/>
                <a:gd name="T15" fmla="*/ 26 h 69"/>
                <a:gd name="T16" fmla="*/ 61 w 80"/>
                <a:gd name="T17" fmla="*/ 65 h 69"/>
                <a:gd name="T18" fmla="*/ 55 w 80"/>
                <a:gd name="T19" fmla="*/ 68 h 69"/>
                <a:gd name="T20" fmla="*/ 54 w 80"/>
                <a:gd name="T21" fmla="*/ 68 h 69"/>
                <a:gd name="T22" fmla="*/ 54 w 80"/>
                <a:gd name="T23" fmla="*/ 68 h 69"/>
                <a:gd name="T24" fmla="*/ 3 w 80"/>
                <a:gd name="T25" fmla="*/ 51 h 69"/>
                <a:gd name="T26" fmla="*/ 2 w 80"/>
                <a:gd name="T27" fmla="*/ 51 h 69"/>
                <a:gd name="T28" fmla="*/ 0 w 80"/>
                <a:gd name="T29" fmla="*/ 48 h 69"/>
                <a:gd name="T30" fmla="*/ 11 w 80"/>
                <a:gd name="T31" fmla="*/ 28 h 69"/>
                <a:gd name="T32" fmla="*/ 8 w 80"/>
                <a:gd name="T33" fmla="*/ 33 h 69"/>
                <a:gd name="T34" fmla="*/ 2 w 80"/>
                <a:gd name="T35" fmla="*/ 44 h 69"/>
                <a:gd name="T36" fmla="*/ 4 w 80"/>
                <a:gd name="T37" fmla="*/ 49 h 69"/>
                <a:gd name="T38" fmla="*/ 54 w 80"/>
                <a:gd name="T39" fmla="*/ 66 h 69"/>
                <a:gd name="T40" fmla="*/ 60 w 80"/>
                <a:gd name="T41" fmla="*/ 63 h 69"/>
                <a:gd name="T42" fmla="*/ 73 w 80"/>
                <a:gd name="T43" fmla="*/ 26 h 69"/>
                <a:gd name="T44" fmla="*/ 33 w 80"/>
                <a:gd name="T45" fmla="*/ 7 h 69"/>
                <a:gd name="T46" fmla="*/ 15 w 80"/>
                <a:gd name="T47" fmla="*/ 23 h 69"/>
                <a:gd name="T48" fmla="*/ 11 w 80"/>
                <a:gd name="T49" fmla="*/ 28 h 69"/>
                <a:gd name="T50" fmla="*/ 54 w 80"/>
                <a:gd name="T51" fmla="*/ 67 h 69"/>
                <a:gd name="T52" fmla="*/ 54 w 80"/>
                <a:gd name="T53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9">
                  <a:moveTo>
                    <a:pt x="0" y="48"/>
                  </a:moveTo>
                  <a:cubicBezTo>
                    <a:pt x="0" y="47"/>
                    <a:pt x="0" y="45"/>
                    <a:pt x="0" y="44"/>
                  </a:cubicBezTo>
                  <a:cubicBezTo>
                    <a:pt x="1" y="40"/>
                    <a:pt x="4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2"/>
                  </a:cubicBezTo>
                  <a:cubicBezTo>
                    <a:pt x="19" y="14"/>
                    <a:pt x="26" y="8"/>
                    <a:pt x="33" y="6"/>
                  </a:cubicBezTo>
                  <a:cubicBezTo>
                    <a:pt x="50" y="0"/>
                    <a:pt x="69" y="9"/>
                    <a:pt x="75" y="26"/>
                  </a:cubicBezTo>
                  <a:cubicBezTo>
                    <a:pt x="80" y="41"/>
                    <a:pt x="74" y="57"/>
                    <a:pt x="61" y="65"/>
                  </a:cubicBezTo>
                  <a:cubicBezTo>
                    <a:pt x="59" y="66"/>
                    <a:pt x="57" y="67"/>
                    <a:pt x="55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9" y="69"/>
                    <a:pt x="21" y="63"/>
                    <a:pt x="3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1" y="28"/>
                  </a:moveTo>
                  <a:cubicBezTo>
                    <a:pt x="10" y="30"/>
                    <a:pt x="9" y="31"/>
                    <a:pt x="8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2" y="46"/>
                    <a:pt x="2" y="48"/>
                    <a:pt x="4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5"/>
                    <a:pt x="60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10"/>
                    <a:pt x="21" y="15"/>
                    <a:pt x="15" y="23"/>
                  </a:cubicBezTo>
                  <a:cubicBezTo>
                    <a:pt x="13" y="24"/>
                    <a:pt x="12" y="26"/>
                    <a:pt x="11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839"/>
            <p:cNvSpPr/>
            <p:nvPr>
              <p:custDataLst>
                <p:tags r:id="rId145"/>
              </p:custDataLst>
            </p:nvPr>
          </p:nvSpPr>
          <p:spPr bwMode="auto">
            <a:xfrm>
              <a:off x="3119981" y="6253253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4 h 6"/>
                <a:gd name="T4" fmla="*/ 2 w 6"/>
                <a:gd name="T5" fmla="*/ 0 h 6"/>
                <a:gd name="T6" fmla="*/ 6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6"/>
                    <a:pt x="1" y="5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840"/>
            <p:cNvSpPr/>
            <p:nvPr>
              <p:custDataLst>
                <p:tags r:id="rId146"/>
              </p:custDataLst>
            </p:nvPr>
          </p:nvSpPr>
          <p:spPr bwMode="auto">
            <a:xfrm>
              <a:off x="3140619" y="6308815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4 h 6"/>
                <a:gd name="T4" fmla="*/ 2 w 6"/>
                <a:gd name="T5" fmla="*/ 1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4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841"/>
            <p:cNvSpPr/>
            <p:nvPr>
              <p:custDataLst>
                <p:tags r:id="rId147"/>
              </p:custDataLst>
            </p:nvPr>
          </p:nvSpPr>
          <p:spPr bwMode="auto">
            <a:xfrm>
              <a:off x="2975518" y="6265953"/>
              <a:ext cx="161925" cy="111125"/>
            </a:xfrm>
            <a:custGeom>
              <a:avLst/>
              <a:gdLst>
                <a:gd name="T0" fmla="*/ 1 w 38"/>
                <a:gd name="T1" fmla="*/ 26 h 26"/>
                <a:gd name="T2" fmla="*/ 0 w 38"/>
                <a:gd name="T3" fmla="*/ 26 h 26"/>
                <a:gd name="T4" fmla="*/ 0 w 38"/>
                <a:gd name="T5" fmla="*/ 25 h 26"/>
                <a:gd name="T6" fmla="*/ 37 w 38"/>
                <a:gd name="T7" fmla="*/ 0 h 26"/>
                <a:gd name="T8" fmla="*/ 38 w 38"/>
                <a:gd name="T9" fmla="*/ 0 h 26"/>
                <a:gd name="T10" fmla="*/ 37 w 38"/>
                <a:gd name="T11" fmla="*/ 1 h 26"/>
                <a:gd name="T12" fmla="*/ 1 w 38"/>
                <a:gd name="T13" fmla="*/ 26 h 26"/>
                <a:gd name="T14" fmla="*/ 1 w 38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6">
                  <a:moveTo>
                    <a:pt x="1" y="26"/>
                  </a:move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8" y="0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17" y="2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842"/>
            <p:cNvSpPr/>
            <p:nvPr>
              <p:custDataLst>
                <p:tags r:id="rId148"/>
              </p:custDataLst>
            </p:nvPr>
          </p:nvSpPr>
          <p:spPr bwMode="auto">
            <a:xfrm>
              <a:off x="2975518" y="6316753"/>
              <a:ext cx="174625" cy="60325"/>
            </a:xfrm>
            <a:custGeom>
              <a:avLst/>
              <a:gdLst>
                <a:gd name="T0" fmla="*/ 1 w 41"/>
                <a:gd name="T1" fmla="*/ 14 h 14"/>
                <a:gd name="T2" fmla="*/ 0 w 41"/>
                <a:gd name="T3" fmla="*/ 14 h 14"/>
                <a:gd name="T4" fmla="*/ 0 w 41"/>
                <a:gd name="T5" fmla="*/ 13 h 14"/>
                <a:gd name="T6" fmla="*/ 41 w 41"/>
                <a:gd name="T7" fmla="*/ 0 h 14"/>
                <a:gd name="T8" fmla="*/ 41 w 41"/>
                <a:gd name="T9" fmla="*/ 1 h 14"/>
                <a:gd name="T10" fmla="*/ 41 w 41"/>
                <a:gd name="T11" fmla="*/ 1 h 14"/>
                <a:gd name="T12" fmla="*/ 1 w 41"/>
                <a:gd name="T13" fmla="*/ 14 h 14"/>
                <a:gd name="T14" fmla="*/ 1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1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5"/>
                    <a:pt x="33" y="1"/>
                    <a:pt x="41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843"/>
            <p:cNvSpPr/>
            <p:nvPr>
              <p:custDataLst>
                <p:tags r:id="rId149"/>
              </p:custDataLst>
            </p:nvPr>
          </p:nvSpPr>
          <p:spPr bwMode="auto">
            <a:xfrm>
              <a:off x="2975518" y="6338978"/>
              <a:ext cx="190500" cy="38100"/>
            </a:xfrm>
            <a:custGeom>
              <a:avLst/>
              <a:gdLst>
                <a:gd name="T0" fmla="*/ 44 w 45"/>
                <a:gd name="T1" fmla="*/ 9 h 9"/>
                <a:gd name="T2" fmla="*/ 44 w 45"/>
                <a:gd name="T3" fmla="*/ 9 h 9"/>
                <a:gd name="T4" fmla="*/ 1 w 45"/>
                <a:gd name="T5" fmla="*/ 9 h 9"/>
                <a:gd name="T6" fmla="*/ 0 w 45"/>
                <a:gd name="T7" fmla="*/ 9 h 9"/>
                <a:gd name="T8" fmla="*/ 0 w 45"/>
                <a:gd name="T9" fmla="*/ 8 h 9"/>
                <a:gd name="T10" fmla="*/ 45 w 45"/>
                <a:gd name="T11" fmla="*/ 8 h 9"/>
                <a:gd name="T12" fmla="*/ 45 w 45"/>
                <a:gd name="T13" fmla="*/ 9 h 9"/>
                <a:gd name="T14" fmla="*/ 44 w 45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9">
                  <a:moveTo>
                    <a:pt x="44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21" y="1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1" y="0"/>
                    <a:pt x="44" y="8"/>
                    <a:pt x="45" y="8"/>
                  </a:cubicBezTo>
                  <a:cubicBezTo>
                    <a:pt x="45" y="8"/>
                    <a:pt x="45" y="8"/>
                    <a:pt x="45" y="9"/>
                  </a:cubicBezTo>
                  <a:cubicBezTo>
                    <a:pt x="45" y="9"/>
                    <a:pt x="45" y="9"/>
                    <a:pt x="4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844"/>
            <p:cNvSpPr/>
            <p:nvPr>
              <p:custDataLst>
                <p:tags r:id="rId150"/>
              </p:custDataLst>
            </p:nvPr>
          </p:nvSpPr>
          <p:spPr bwMode="auto">
            <a:xfrm>
              <a:off x="3158081" y="6367553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6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845"/>
            <p:cNvSpPr>
              <a:spLocks noEditPoints="1"/>
            </p:cNvSpPr>
            <p:nvPr>
              <p:custDataLst>
                <p:tags r:id="rId151"/>
              </p:custDataLst>
            </p:nvPr>
          </p:nvSpPr>
          <p:spPr bwMode="auto">
            <a:xfrm>
              <a:off x="2946943" y="6377078"/>
              <a:ext cx="292100" cy="317500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4 h 75"/>
                <a:gd name="T8" fmla="*/ 30 w 69"/>
                <a:gd name="T9" fmla="*/ 4 h 75"/>
                <a:gd name="T10" fmla="*/ 36 w 69"/>
                <a:gd name="T11" fmla="*/ 6 h 75"/>
                <a:gd name="T12" fmla="*/ 58 w 69"/>
                <a:gd name="T13" fmla="*/ 19 h 75"/>
                <a:gd name="T14" fmla="*/ 53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30 w 69"/>
                <a:gd name="T31" fmla="*/ 5 h 75"/>
                <a:gd name="T32" fmla="*/ 23 w 69"/>
                <a:gd name="T33" fmla="*/ 4 h 75"/>
                <a:gd name="T34" fmla="*/ 12 w 69"/>
                <a:gd name="T35" fmla="*/ 3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2 w 69"/>
                <a:gd name="T43" fmla="*/ 64 h 75"/>
                <a:gd name="T44" fmla="*/ 56 w 69"/>
                <a:gd name="T45" fmla="*/ 20 h 75"/>
                <a:gd name="T46" fmla="*/ 36 w 69"/>
                <a:gd name="T47" fmla="*/ 7 h 75"/>
                <a:gd name="T48" fmla="*/ 30 w 69"/>
                <a:gd name="T49" fmla="*/ 5 h 75"/>
                <a:gd name="T50" fmla="*/ 7 w 69"/>
                <a:gd name="T51" fmla="*/ 60 h 75"/>
                <a:gd name="T52" fmla="*/ 7 w 69"/>
                <a:gd name="T53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2"/>
                    <a:pt x="10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6"/>
                  </a:cubicBezTo>
                  <a:cubicBezTo>
                    <a:pt x="46" y="9"/>
                    <a:pt x="54" y="14"/>
                    <a:pt x="58" y="19"/>
                  </a:cubicBezTo>
                  <a:cubicBezTo>
                    <a:pt x="69" y="33"/>
                    <a:pt x="67" y="54"/>
                    <a:pt x="53" y="65"/>
                  </a:cubicBezTo>
                  <a:cubicBezTo>
                    <a:pt x="41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1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3"/>
                    <a:pt x="7" y="2"/>
                  </a:cubicBezTo>
                  <a:close/>
                  <a:moveTo>
                    <a:pt x="30" y="5"/>
                  </a:moveTo>
                  <a:cubicBezTo>
                    <a:pt x="28" y="5"/>
                    <a:pt x="26" y="5"/>
                    <a:pt x="23" y="4"/>
                  </a:cubicBezTo>
                  <a:cubicBezTo>
                    <a:pt x="19" y="3"/>
                    <a:pt x="15" y="2"/>
                    <a:pt x="12" y="3"/>
                  </a:cubicBezTo>
                  <a:cubicBezTo>
                    <a:pt x="9" y="3"/>
                    <a:pt x="8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1"/>
                    <a:pt x="11" y="62"/>
                    <a:pt x="12" y="63"/>
                  </a:cubicBezTo>
                  <a:cubicBezTo>
                    <a:pt x="24" y="73"/>
                    <a:pt x="40" y="73"/>
                    <a:pt x="52" y="64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7"/>
                    <a:pt x="32" y="6"/>
                    <a:pt x="30" y="5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846"/>
            <p:cNvSpPr/>
            <p:nvPr>
              <p:custDataLst>
                <p:tags r:id="rId152"/>
              </p:custDataLst>
            </p:nvPr>
          </p:nvSpPr>
          <p:spPr bwMode="auto">
            <a:xfrm>
              <a:off x="3115219" y="6491378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4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847"/>
            <p:cNvSpPr/>
            <p:nvPr>
              <p:custDataLst>
                <p:tags r:id="rId153"/>
              </p:custDataLst>
            </p:nvPr>
          </p:nvSpPr>
          <p:spPr bwMode="auto">
            <a:xfrm>
              <a:off x="3069181" y="6529478"/>
              <a:ext cx="25400" cy="25400"/>
            </a:xfrm>
            <a:custGeom>
              <a:avLst/>
              <a:gdLst>
                <a:gd name="T0" fmla="*/ 1 w 6"/>
                <a:gd name="T1" fmla="*/ 4 h 6"/>
                <a:gd name="T2" fmla="*/ 1 w 6"/>
                <a:gd name="T3" fmla="*/ 1 h 6"/>
                <a:gd name="T4" fmla="*/ 5 w 6"/>
                <a:gd name="T5" fmla="*/ 1 h 6"/>
                <a:gd name="T6" fmla="*/ 4 w 6"/>
                <a:gd name="T7" fmla="*/ 5 h 6"/>
                <a:gd name="T8" fmla="*/ 1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848"/>
            <p:cNvSpPr/>
            <p:nvPr>
              <p:custDataLst>
                <p:tags r:id="rId154"/>
              </p:custDataLst>
            </p:nvPr>
          </p:nvSpPr>
          <p:spPr bwMode="auto">
            <a:xfrm>
              <a:off x="2972343" y="6389778"/>
              <a:ext cx="155575" cy="114300"/>
            </a:xfrm>
            <a:custGeom>
              <a:avLst/>
              <a:gdLst>
                <a:gd name="T0" fmla="*/ 36 w 37"/>
                <a:gd name="T1" fmla="*/ 27 h 27"/>
                <a:gd name="T2" fmla="*/ 35 w 37"/>
                <a:gd name="T3" fmla="*/ 27 h 27"/>
                <a:gd name="T4" fmla="*/ 0 w 37"/>
                <a:gd name="T5" fmla="*/ 2 h 27"/>
                <a:gd name="T6" fmla="*/ 0 w 37"/>
                <a:gd name="T7" fmla="*/ 1 h 27"/>
                <a:gd name="T8" fmla="*/ 1 w 37"/>
                <a:gd name="T9" fmla="*/ 0 h 27"/>
                <a:gd name="T10" fmla="*/ 36 w 37"/>
                <a:gd name="T11" fmla="*/ 27 h 27"/>
                <a:gd name="T12" fmla="*/ 36 w 37"/>
                <a:gd name="T13" fmla="*/ 27 h 27"/>
                <a:gd name="T14" fmla="*/ 36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6" y="27"/>
                  </a:moveTo>
                  <a:cubicBezTo>
                    <a:pt x="36" y="27"/>
                    <a:pt x="35" y="27"/>
                    <a:pt x="35" y="27"/>
                  </a:cubicBezTo>
                  <a:cubicBezTo>
                    <a:pt x="27" y="9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8" y="8"/>
                    <a:pt x="36" y="27"/>
                  </a:cubicBezTo>
                  <a:cubicBezTo>
                    <a:pt x="37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849"/>
            <p:cNvSpPr/>
            <p:nvPr>
              <p:custDataLst>
                <p:tags r:id="rId155"/>
              </p:custDataLst>
            </p:nvPr>
          </p:nvSpPr>
          <p:spPr bwMode="auto">
            <a:xfrm>
              <a:off x="2972343" y="6389778"/>
              <a:ext cx="109538" cy="147638"/>
            </a:xfrm>
            <a:custGeom>
              <a:avLst/>
              <a:gdLst>
                <a:gd name="T0" fmla="*/ 25 w 26"/>
                <a:gd name="T1" fmla="*/ 35 h 35"/>
                <a:gd name="T2" fmla="*/ 25 w 26"/>
                <a:gd name="T3" fmla="*/ 35 h 35"/>
                <a:gd name="T4" fmla="*/ 0 w 26"/>
                <a:gd name="T5" fmla="*/ 1 h 35"/>
                <a:gd name="T6" fmla="*/ 0 w 26"/>
                <a:gd name="T7" fmla="*/ 1 h 35"/>
                <a:gd name="T8" fmla="*/ 1 w 26"/>
                <a:gd name="T9" fmla="*/ 1 h 35"/>
                <a:gd name="T10" fmla="*/ 26 w 26"/>
                <a:gd name="T11" fmla="*/ 34 h 35"/>
                <a:gd name="T12" fmla="*/ 26 w 26"/>
                <a:gd name="T13" fmla="*/ 35 h 35"/>
                <a:gd name="T14" fmla="*/ 25 w 26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5">
                  <a:moveTo>
                    <a:pt x="25" y="35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2" y="28"/>
                    <a:pt x="14" y="17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5" y="16"/>
                    <a:pt x="23" y="27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850"/>
            <p:cNvSpPr/>
            <p:nvPr>
              <p:custDataLst>
                <p:tags r:id="rId156"/>
              </p:custDataLst>
            </p:nvPr>
          </p:nvSpPr>
          <p:spPr bwMode="auto">
            <a:xfrm>
              <a:off x="2972343" y="6389778"/>
              <a:ext cx="66675" cy="182563"/>
            </a:xfrm>
            <a:custGeom>
              <a:avLst/>
              <a:gdLst>
                <a:gd name="T0" fmla="*/ 15 w 16"/>
                <a:gd name="T1" fmla="*/ 43 h 43"/>
                <a:gd name="T2" fmla="*/ 14 w 16"/>
                <a:gd name="T3" fmla="*/ 42 h 43"/>
                <a:gd name="T4" fmla="*/ 0 w 16"/>
                <a:gd name="T5" fmla="*/ 1 h 43"/>
                <a:gd name="T6" fmla="*/ 0 w 16"/>
                <a:gd name="T7" fmla="*/ 1 h 43"/>
                <a:gd name="T8" fmla="*/ 1 w 16"/>
                <a:gd name="T9" fmla="*/ 1 h 43"/>
                <a:gd name="T10" fmla="*/ 16 w 16"/>
                <a:gd name="T11" fmla="*/ 42 h 43"/>
                <a:gd name="T12" fmla="*/ 15 w 16"/>
                <a:gd name="T13" fmla="*/ 43 h 43"/>
                <a:gd name="T14" fmla="*/ 15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5" y="43"/>
                  </a:moveTo>
                  <a:cubicBezTo>
                    <a:pt x="15" y="43"/>
                    <a:pt x="14" y="43"/>
                    <a:pt x="14" y="42"/>
                  </a:cubicBezTo>
                  <a:cubicBezTo>
                    <a:pt x="14" y="42"/>
                    <a:pt x="14" y="17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5" y="17"/>
                    <a:pt x="16" y="42"/>
                    <a:pt x="16" y="42"/>
                  </a:cubicBezTo>
                  <a:cubicBezTo>
                    <a:pt x="16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851"/>
            <p:cNvSpPr/>
            <p:nvPr>
              <p:custDataLst>
                <p:tags r:id="rId157"/>
              </p:custDataLst>
            </p:nvPr>
          </p:nvSpPr>
          <p:spPr bwMode="auto">
            <a:xfrm>
              <a:off x="3018381" y="6562816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2 w 6"/>
                <a:gd name="T3" fmla="*/ 1 h 6"/>
                <a:gd name="T4" fmla="*/ 5 w 6"/>
                <a:gd name="T5" fmla="*/ 2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852"/>
            <p:cNvSpPr>
              <a:spLocks noEditPoints="1"/>
            </p:cNvSpPr>
            <p:nvPr>
              <p:custDataLst>
                <p:tags r:id="rId158"/>
              </p:custDataLst>
            </p:nvPr>
          </p:nvSpPr>
          <p:spPr bwMode="auto">
            <a:xfrm>
              <a:off x="2692943" y="6392953"/>
              <a:ext cx="295275" cy="314325"/>
            </a:xfrm>
            <a:custGeom>
              <a:avLst/>
              <a:gdLst>
                <a:gd name="T0" fmla="*/ 63 w 70"/>
                <a:gd name="T1" fmla="*/ 1 h 74"/>
                <a:gd name="T2" fmla="*/ 66 w 70"/>
                <a:gd name="T3" fmla="*/ 4 h 74"/>
                <a:gd name="T4" fmla="*/ 69 w 70"/>
                <a:gd name="T5" fmla="*/ 16 h 74"/>
                <a:gd name="T6" fmla="*/ 70 w 70"/>
                <a:gd name="T7" fmla="*/ 22 h 74"/>
                <a:gd name="T8" fmla="*/ 70 w 70"/>
                <a:gd name="T9" fmla="*/ 22 h 74"/>
                <a:gd name="T10" fmla="*/ 70 w 70"/>
                <a:gd name="T11" fmla="*/ 29 h 74"/>
                <a:gd name="T12" fmla="*/ 65 w 70"/>
                <a:gd name="T13" fmla="*/ 54 h 74"/>
                <a:gd name="T14" fmla="*/ 19 w 70"/>
                <a:gd name="T15" fmla="*/ 64 h 74"/>
                <a:gd name="T16" fmla="*/ 6 w 70"/>
                <a:gd name="T17" fmla="*/ 25 h 74"/>
                <a:gd name="T18" fmla="*/ 9 w 70"/>
                <a:gd name="T19" fmla="*/ 19 h 74"/>
                <a:gd name="T20" fmla="*/ 9 w 70"/>
                <a:gd name="T21" fmla="*/ 19 h 74"/>
                <a:gd name="T22" fmla="*/ 9 w 70"/>
                <a:gd name="T23" fmla="*/ 19 h 74"/>
                <a:gd name="T24" fmla="*/ 60 w 70"/>
                <a:gd name="T25" fmla="*/ 0 h 74"/>
                <a:gd name="T26" fmla="*/ 60 w 70"/>
                <a:gd name="T27" fmla="*/ 0 h 74"/>
                <a:gd name="T28" fmla="*/ 63 w 70"/>
                <a:gd name="T29" fmla="*/ 1 h 74"/>
                <a:gd name="T30" fmla="*/ 68 w 70"/>
                <a:gd name="T31" fmla="*/ 23 h 74"/>
                <a:gd name="T32" fmla="*/ 67 w 70"/>
                <a:gd name="T33" fmla="*/ 16 h 74"/>
                <a:gd name="T34" fmla="*/ 65 w 70"/>
                <a:gd name="T35" fmla="*/ 5 h 74"/>
                <a:gd name="T36" fmla="*/ 60 w 70"/>
                <a:gd name="T37" fmla="*/ 1 h 74"/>
                <a:gd name="T38" fmla="*/ 10 w 70"/>
                <a:gd name="T39" fmla="*/ 20 h 74"/>
                <a:gd name="T40" fmla="*/ 7 w 70"/>
                <a:gd name="T41" fmla="*/ 26 h 74"/>
                <a:gd name="T42" fmla="*/ 20 w 70"/>
                <a:gd name="T43" fmla="*/ 63 h 74"/>
                <a:gd name="T44" fmla="*/ 63 w 70"/>
                <a:gd name="T45" fmla="*/ 53 h 74"/>
                <a:gd name="T46" fmla="*/ 68 w 70"/>
                <a:gd name="T47" fmla="*/ 29 h 74"/>
                <a:gd name="T48" fmla="*/ 68 w 70"/>
                <a:gd name="T49" fmla="*/ 23 h 74"/>
                <a:gd name="T50" fmla="*/ 9 w 70"/>
                <a:gd name="T51" fmla="*/ 20 h 74"/>
                <a:gd name="T52" fmla="*/ 9 w 70"/>
                <a:gd name="T53" fmla="*/ 2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4">
                  <a:moveTo>
                    <a:pt x="63" y="1"/>
                  </a:moveTo>
                  <a:cubicBezTo>
                    <a:pt x="64" y="1"/>
                    <a:pt x="65" y="2"/>
                    <a:pt x="66" y="4"/>
                  </a:cubicBezTo>
                  <a:cubicBezTo>
                    <a:pt x="68" y="7"/>
                    <a:pt x="68" y="12"/>
                    <a:pt x="69" y="16"/>
                  </a:cubicBezTo>
                  <a:cubicBezTo>
                    <a:pt x="69" y="18"/>
                    <a:pt x="69" y="21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5"/>
                    <a:pt x="70" y="27"/>
                    <a:pt x="70" y="29"/>
                  </a:cubicBezTo>
                  <a:cubicBezTo>
                    <a:pt x="70" y="39"/>
                    <a:pt x="68" y="48"/>
                    <a:pt x="65" y="54"/>
                  </a:cubicBezTo>
                  <a:cubicBezTo>
                    <a:pt x="55" y="69"/>
                    <a:pt x="35" y="74"/>
                    <a:pt x="19" y="64"/>
                  </a:cubicBezTo>
                  <a:cubicBezTo>
                    <a:pt x="6" y="56"/>
                    <a:pt x="0" y="40"/>
                    <a:pt x="6" y="25"/>
                  </a:cubicBezTo>
                  <a:cubicBezTo>
                    <a:pt x="6" y="23"/>
                    <a:pt x="7" y="21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21" y="9"/>
                    <a:pt x="38" y="2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0"/>
                    <a:pt x="62" y="0"/>
                    <a:pt x="63" y="1"/>
                  </a:cubicBezTo>
                  <a:close/>
                  <a:moveTo>
                    <a:pt x="68" y="23"/>
                  </a:moveTo>
                  <a:cubicBezTo>
                    <a:pt x="67" y="21"/>
                    <a:pt x="67" y="19"/>
                    <a:pt x="67" y="16"/>
                  </a:cubicBezTo>
                  <a:cubicBezTo>
                    <a:pt x="66" y="12"/>
                    <a:pt x="66" y="8"/>
                    <a:pt x="65" y="5"/>
                  </a:cubicBezTo>
                  <a:cubicBezTo>
                    <a:pt x="63" y="3"/>
                    <a:pt x="62" y="1"/>
                    <a:pt x="60" y="1"/>
                  </a:cubicBezTo>
                  <a:cubicBezTo>
                    <a:pt x="38" y="4"/>
                    <a:pt x="22" y="10"/>
                    <a:pt x="10" y="20"/>
                  </a:cubicBezTo>
                  <a:cubicBezTo>
                    <a:pt x="9" y="22"/>
                    <a:pt x="8" y="24"/>
                    <a:pt x="7" y="26"/>
                  </a:cubicBezTo>
                  <a:cubicBezTo>
                    <a:pt x="2" y="39"/>
                    <a:pt x="8" y="55"/>
                    <a:pt x="20" y="63"/>
                  </a:cubicBezTo>
                  <a:cubicBezTo>
                    <a:pt x="35" y="72"/>
                    <a:pt x="54" y="67"/>
                    <a:pt x="63" y="53"/>
                  </a:cubicBezTo>
                  <a:cubicBezTo>
                    <a:pt x="66" y="47"/>
                    <a:pt x="68" y="39"/>
                    <a:pt x="68" y="29"/>
                  </a:cubicBezTo>
                  <a:cubicBezTo>
                    <a:pt x="68" y="27"/>
                    <a:pt x="68" y="25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853"/>
            <p:cNvSpPr/>
            <p:nvPr>
              <p:custDataLst>
                <p:tags r:id="rId159"/>
              </p:custDataLst>
            </p:nvPr>
          </p:nvSpPr>
          <p:spPr bwMode="auto">
            <a:xfrm>
              <a:off x="2886618" y="6562816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5 h 6"/>
                <a:gd name="T6" fmla="*/ 2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2" y="1"/>
                    <a:pt x="3" y="0"/>
                    <a:pt x="4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3" y="6"/>
                    <a:pt x="2" y="5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854"/>
            <p:cNvSpPr/>
            <p:nvPr>
              <p:custDataLst>
                <p:tags r:id="rId160"/>
              </p:custDataLst>
            </p:nvPr>
          </p:nvSpPr>
          <p:spPr bwMode="auto">
            <a:xfrm>
              <a:off x="2835818" y="6534241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855"/>
            <p:cNvSpPr/>
            <p:nvPr>
              <p:custDataLst>
                <p:tags r:id="rId161"/>
              </p:custDataLst>
            </p:nvPr>
          </p:nvSpPr>
          <p:spPr bwMode="auto">
            <a:xfrm>
              <a:off x="2896143" y="6392953"/>
              <a:ext cx="66675" cy="182563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1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1" y="43"/>
                    <a:pt x="0" y="43"/>
                  </a:cubicBezTo>
                  <a:cubicBezTo>
                    <a:pt x="0" y="43"/>
                    <a:pt x="0" y="42"/>
                    <a:pt x="1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856"/>
            <p:cNvSpPr/>
            <p:nvPr>
              <p:custDataLst>
                <p:tags r:id="rId162"/>
              </p:custDataLst>
            </p:nvPr>
          </p:nvSpPr>
          <p:spPr bwMode="auto">
            <a:xfrm>
              <a:off x="2848518" y="6392953"/>
              <a:ext cx="106363" cy="153988"/>
            </a:xfrm>
            <a:custGeom>
              <a:avLst/>
              <a:gdLst>
                <a:gd name="T0" fmla="*/ 1 w 25"/>
                <a:gd name="T1" fmla="*/ 36 h 36"/>
                <a:gd name="T2" fmla="*/ 1 w 25"/>
                <a:gd name="T3" fmla="*/ 36 h 36"/>
                <a:gd name="T4" fmla="*/ 1 w 25"/>
                <a:gd name="T5" fmla="*/ 35 h 36"/>
                <a:gd name="T6" fmla="*/ 24 w 25"/>
                <a:gd name="T7" fmla="*/ 0 h 36"/>
                <a:gd name="T8" fmla="*/ 25 w 25"/>
                <a:gd name="T9" fmla="*/ 0 h 36"/>
                <a:gd name="T10" fmla="*/ 25 w 25"/>
                <a:gd name="T11" fmla="*/ 1 h 36"/>
                <a:gd name="T12" fmla="*/ 2 w 25"/>
                <a:gd name="T13" fmla="*/ 36 h 36"/>
                <a:gd name="T14" fmla="*/ 1 w 2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6">
                  <a:moveTo>
                    <a:pt x="1" y="36"/>
                  </a:moveTo>
                  <a:cubicBezTo>
                    <a:pt x="1" y="36"/>
                    <a:pt x="1" y="36"/>
                    <a:pt x="1" y="36"/>
                  </a:cubicBezTo>
                  <a:cubicBezTo>
                    <a:pt x="0" y="35"/>
                    <a:pt x="0" y="35"/>
                    <a:pt x="1" y="35"/>
                  </a:cubicBezTo>
                  <a:cubicBezTo>
                    <a:pt x="6" y="30"/>
                    <a:pt x="14" y="18"/>
                    <a:pt x="24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25" y="0"/>
                    <a:pt x="25" y="0"/>
                    <a:pt x="25" y="1"/>
                  </a:cubicBezTo>
                  <a:cubicBezTo>
                    <a:pt x="15" y="19"/>
                    <a:pt x="7" y="30"/>
                    <a:pt x="2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857"/>
            <p:cNvSpPr/>
            <p:nvPr>
              <p:custDataLst>
                <p:tags r:id="rId163"/>
              </p:custDataLst>
            </p:nvPr>
          </p:nvSpPr>
          <p:spPr bwMode="auto">
            <a:xfrm>
              <a:off x="2807243" y="6392953"/>
              <a:ext cx="147638" cy="119063"/>
            </a:xfrm>
            <a:custGeom>
              <a:avLst/>
              <a:gdLst>
                <a:gd name="T0" fmla="*/ 0 w 35"/>
                <a:gd name="T1" fmla="*/ 28 h 28"/>
                <a:gd name="T2" fmla="*/ 0 w 35"/>
                <a:gd name="T3" fmla="*/ 28 h 28"/>
                <a:gd name="T4" fmla="*/ 0 w 35"/>
                <a:gd name="T5" fmla="*/ 27 h 28"/>
                <a:gd name="T6" fmla="*/ 34 w 35"/>
                <a:gd name="T7" fmla="*/ 0 h 28"/>
                <a:gd name="T8" fmla="*/ 35 w 35"/>
                <a:gd name="T9" fmla="*/ 0 h 28"/>
                <a:gd name="T10" fmla="*/ 35 w 35"/>
                <a:gd name="T11" fmla="*/ 1 h 28"/>
                <a:gd name="T12" fmla="*/ 1 w 35"/>
                <a:gd name="T13" fmla="*/ 28 h 28"/>
                <a:gd name="T14" fmla="*/ 0 w 35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7"/>
                    <a:pt x="24" y="19"/>
                    <a:pt x="34" y="0"/>
                  </a:cubicBezTo>
                  <a:cubicBezTo>
                    <a:pt x="34" y="0"/>
                    <a:pt x="34" y="0"/>
                    <a:pt x="35" y="0"/>
                  </a:cubicBezTo>
                  <a:cubicBezTo>
                    <a:pt x="35" y="0"/>
                    <a:pt x="35" y="0"/>
                    <a:pt x="35" y="1"/>
                  </a:cubicBezTo>
                  <a:cubicBezTo>
                    <a:pt x="24" y="20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58"/>
            <p:cNvSpPr/>
            <p:nvPr>
              <p:custDataLst>
                <p:tags r:id="rId164"/>
              </p:custDataLst>
            </p:nvPr>
          </p:nvSpPr>
          <p:spPr bwMode="auto">
            <a:xfrm>
              <a:off x="2785018" y="6499315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5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2" y="0"/>
                    <a:pt x="3" y="0"/>
                    <a:pt x="5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859"/>
            <p:cNvSpPr>
              <a:spLocks noEditPoints="1"/>
            </p:cNvSpPr>
            <p:nvPr>
              <p:custDataLst>
                <p:tags r:id="rId165"/>
              </p:custDataLst>
            </p:nvPr>
          </p:nvSpPr>
          <p:spPr bwMode="auto">
            <a:xfrm>
              <a:off x="2611981" y="6184990"/>
              <a:ext cx="334963" cy="285750"/>
            </a:xfrm>
            <a:custGeom>
              <a:avLst/>
              <a:gdLst>
                <a:gd name="T0" fmla="*/ 79 w 79"/>
                <a:gd name="T1" fmla="*/ 47 h 67"/>
                <a:gd name="T2" fmla="*/ 77 w 79"/>
                <a:gd name="T3" fmla="*/ 50 h 67"/>
                <a:gd name="T4" fmla="*/ 66 w 79"/>
                <a:gd name="T5" fmla="*/ 57 h 67"/>
                <a:gd name="T6" fmla="*/ 61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6 h 67"/>
                <a:gd name="T14" fmla="*/ 4 w 79"/>
                <a:gd name="T15" fmla="*/ 26 h 67"/>
                <a:gd name="T16" fmla="*/ 37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4 w 79"/>
                <a:gd name="T23" fmla="*/ 1 h 67"/>
                <a:gd name="T24" fmla="*/ 79 w 79"/>
                <a:gd name="T25" fmla="*/ 43 h 67"/>
                <a:gd name="T26" fmla="*/ 79 w 79"/>
                <a:gd name="T27" fmla="*/ 43 h 67"/>
                <a:gd name="T28" fmla="*/ 79 w 79"/>
                <a:gd name="T29" fmla="*/ 47 h 67"/>
                <a:gd name="T30" fmla="*/ 60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7 w 79"/>
                <a:gd name="T41" fmla="*/ 2 h 67"/>
                <a:gd name="T42" fmla="*/ 6 w 79"/>
                <a:gd name="T43" fmla="*/ 27 h 67"/>
                <a:gd name="T44" fmla="*/ 30 w 79"/>
                <a:gd name="T45" fmla="*/ 64 h 67"/>
                <a:gd name="T46" fmla="*/ 54 w 79"/>
                <a:gd name="T47" fmla="*/ 61 h 67"/>
                <a:gd name="T48" fmla="*/ 60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7"/>
                  </a:moveTo>
                  <a:cubicBezTo>
                    <a:pt x="79" y="48"/>
                    <a:pt x="78" y="49"/>
                    <a:pt x="77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2"/>
                    <a:pt x="54" y="62"/>
                  </a:cubicBezTo>
                  <a:cubicBezTo>
                    <a:pt x="45" y="66"/>
                    <a:pt x="36" y="67"/>
                    <a:pt x="29" y="66"/>
                  </a:cubicBezTo>
                  <a:cubicBezTo>
                    <a:pt x="12" y="62"/>
                    <a:pt x="0" y="44"/>
                    <a:pt x="4" y="26"/>
                  </a:cubicBezTo>
                  <a:cubicBezTo>
                    <a:pt x="7" y="11"/>
                    <a:pt x="21" y="0"/>
                    <a:pt x="37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57" y="9"/>
                    <a:pt x="69" y="2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4"/>
                    <a:pt x="79" y="46"/>
                    <a:pt x="79" y="47"/>
                  </a:cubicBezTo>
                  <a:close/>
                  <a:moveTo>
                    <a:pt x="60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2"/>
                    <a:pt x="75" y="49"/>
                  </a:cubicBezTo>
                  <a:cubicBezTo>
                    <a:pt x="77" y="47"/>
                    <a:pt x="78" y="46"/>
                    <a:pt x="77" y="44"/>
                  </a:cubicBezTo>
                  <a:cubicBezTo>
                    <a:pt x="68" y="24"/>
                    <a:pt x="56" y="10"/>
                    <a:pt x="43" y="3"/>
                  </a:cubicBezTo>
                  <a:cubicBezTo>
                    <a:pt x="41" y="3"/>
                    <a:pt x="39" y="2"/>
                    <a:pt x="37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4"/>
                    <a:pt x="13" y="60"/>
                    <a:pt x="30" y="64"/>
                  </a:cubicBezTo>
                  <a:cubicBezTo>
                    <a:pt x="36" y="65"/>
                    <a:pt x="44" y="64"/>
                    <a:pt x="54" y="61"/>
                  </a:cubicBezTo>
                  <a:cubicBezTo>
                    <a:pt x="56" y="60"/>
                    <a:pt x="58" y="59"/>
                    <a:pt x="60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860"/>
            <p:cNvSpPr/>
            <p:nvPr>
              <p:custDataLst>
                <p:tags r:id="rId166"/>
              </p:custDataLst>
            </p:nvPr>
          </p:nvSpPr>
          <p:spPr bwMode="auto">
            <a:xfrm>
              <a:off x="2743743" y="6377078"/>
              <a:ext cx="25400" cy="20638"/>
            </a:xfrm>
            <a:custGeom>
              <a:avLst/>
              <a:gdLst>
                <a:gd name="T0" fmla="*/ 4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61"/>
            <p:cNvSpPr/>
            <p:nvPr>
              <p:custDataLst>
                <p:tags r:id="rId167"/>
              </p:custDataLst>
            </p:nvPr>
          </p:nvSpPr>
          <p:spPr bwMode="auto">
            <a:xfrm>
              <a:off x="2756443" y="6316753"/>
              <a:ext cx="25400" cy="22225"/>
            </a:xfrm>
            <a:custGeom>
              <a:avLst/>
              <a:gdLst>
                <a:gd name="T0" fmla="*/ 4 w 6"/>
                <a:gd name="T1" fmla="*/ 0 h 5"/>
                <a:gd name="T2" fmla="*/ 6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62"/>
            <p:cNvSpPr/>
            <p:nvPr>
              <p:custDataLst>
                <p:tags r:id="rId168"/>
              </p:custDataLst>
            </p:nvPr>
          </p:nvSpPr>
          <p:spPr bwMode="auto">
            <a:xfrm>
              <a:off x="2756443" y="6372315"/>
              <a:ext cx="190500" cy="50800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4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1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2" y="7"/>
                    <a:pt x="6" y="6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9" y="12"/>
                    <a:pt x="44" y="0"/>
                    <a:pt x="44" y="0"/>
                  </a:cubicBezTo>
                  <a:cubicBezTo>
                    <a:pt x="45" y="0"/>
                    <a:pt x="45" y="0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32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63"/>
            <p:cNvSpPr/>
            <p:nvPr>
              <p:custDataLst>
                <p:tags r:id="rId169"/>
              </p:custDataLst>
            </p:nvPr>
          </p:nvSpPr>
          <p:spPr bwMode="auto">
            <a:xfrm>
              <a:off x="2769143" y="6329453"/>
              <a:ext cx="177800" cy="47625"/>
            </a:xfrm>
            <a:custGeom>
              <a:avLst/>
              <a:gdLst>
                <a:gd name="T0" fmla="*/ 42 w 42"/>
                <a:gd name="T1" fmla="*/ 11 h 11"/>
                <a:gd name="T2" fmla="*/ 41 w 42"/>
                <a:gd name="T3" fmla="*/ 11 h 11"/>
                <a:gd name="T4" fmla="*/ 1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2 w 42"/>
                <a:gd name="T11" fmla="*/ 10 h 11"/>
                <a:gd name="T12" fmla="*/ 42 w 42"/>
                <a:gd name="T13" fmla="*/ 11 h 11"/>
                <a:gd name="T14" fmla="*/ 42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2" y="11"/>
                  </a:moveTo>
                  <a:cubicBezTo>
                    <a:pt x="42" y="11"/>
                    <a:pt x="41" y="11"/>
                    <a:pt x="41" y="11"/>
                  </a:cubicBezTo>
                  <a:cubicBezTo>
                    <a:pt x="21" y="8"/>
                    <a:pt x="7" y="4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8" y="3"/>
                    <a:pt x="21" y="7"/>
                    <a:pt x="42" y="10"/>
                  </a:cubicBezTo>
                  <a:cubicBezTo>
                    <a:pt x="42" y="10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864"/>
            <p:cNvSpPr/>
            <p:nvPr>
              <p:custDataLst>
                <p:tags r:id="rId170"/>
              </p:custDataLst>
            </p:nvPr>
          </p:nvSpPr>
          <p:spPr bwMode="auto">
            <a:xfrm>
              <a:off x="2785018" y="6275478"/>
              <a:ext cx="161925" cy="101600"/>
            </a:xfrm>
            <a:custGeom>
              <a:avLst/>
              <a:gdLst>
                <a:gd name="T0" fmla="*/ 38 w 38"/>
                <a:gd name="T1" fmla="*/ 24 h 24"/>
                <a:gd name="T2" fmla="*/ 37 w 38"/>
                <a:gd name="T3" fmla="*/ 24 h 24"/>
                <a:gd name="T4" fmla="*/ 0 w 38"/>
                <a:gd name="T5" fmla="*/ 1 h 24"/>
                <a:gd name="T6" fmla="*/ 0 w 38"/>
                <a:gd name="T7" fmla="*/ 0 h 24"/>
                <a:gd name="T8" fmla="*/ 1 w 38"/>
                <a:gd name="T9" fmla="*/ 0 h 24"/>
                <a:gd name="T10" fmla="*/ 38 w 38"/>
                <a:gd name="T11" fmla="*/ 23 h 24"/>
                <a:gd name="T12" fmla="*/ 38 w 38"/>
                <a:gd name="T13" fmla="*/ 24 h 24"/>
                <a:gd name="T14" fmla="*/ 38 w 38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38" y="24"/>
                    <a:pt x="38" y="24"/>
                    <a:pt x="37" y="24"/>
                  </a:cubicBezTo>
                  <a:cubicBezTo>
                    <a:pt x="16" y="2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7" y="20"/>
                    <a:pt x="38" y="23"/>
                  </a:cubicBezTo>
                  <a:cubicBezTo>
                    <a:pt x="38" y="23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65"/>
            <p:cNvSpPr/>
            <p:nvPr>
              <p:custDataLst>
                <p:tags r:id="rId171"/>
              </p:custDataLst>
            </p:nvPr>
          </p:nvSpPr>
          <p:spPr bwMode="auto">
            <a:xfrm>
              <a:off x="2772318" y="6258015"/>
              <a:ext cx="22225" cy="25400"/>
            </a:xfrm>
            <a:custGeom>
              <a:avLst/>
              <a:gdLst>
                <a:gd name="T0" fmla="*/ 3 w 5"/>
                <a:gd name="T1" fmla="*/ 0 h 6"/>
                <a:gd name="T2" fmla="*/ 5 w 5"/>
                <a:gd name="T3" fmla="*/ 3 h 6"/>
                <a:gd name="T4" fmla="*/ 2 w 5"/>
                <a:gd name="T5" fmla="*/ 5 h 6"/>
                <a:gd name="T6" fmla="*/ 0 w 5"/>
                <a:gd name="T7" fmla="*/ 2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4" y="1"/>
                    <a:pt x="5" y="2"/>
                    <a:pt x="5" y="3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6" name="任意多边形 175"/>
          <p:cNvSpPr/>
          <p:nvPr>
            <p:custDataLst>
              <p:tags r:id="rId172"/>
            </p:custDataLst>
          </p:nvPr>
        </p:nvSpPr>
        <p:spPr bwMode="auto">
          <a:xfrm>
            <a:off x="8713962" y="6809784"/>
            <a:ext cx="1037692" cy="48216"/>
          </a:xfrm>
          <a:custGeom>
            <a:avLst/>
            <a:gdLst>
              <a:gd name="connsiteX0" fmla="*/ 42355 w 1037692"/>
              <a:gd name="connsiteY0" fmla="*/ 0 h 42855"/>
              <a:gd name="connsiteX1" fmla="*/ 995337 w 1037692"/>
              <a:gd name="connsiteY1" fmla="*/ 0 h 42855"/>
              <a:gd name="connsiteX2" fmla="*/ 1037692 w 1037692"/>
              <a:gd name="connsiteY2" fmla="*/ 42334 h 42855"/>
              <a:gd name="connsiteX3" fmla="*/ 1037506 w 1037692"/>
              <a:gd name="connsiteY3" fmla="*/ 42855 h 42855"/>
              <a:gd name="connsiteX4" fmla="*/ 186 w 1037692"/>
              <a:gd name="connsiteY4" fmla="*/ 42855 h 42855"/>
              <a:gd name="connsiteX5" fmla="*/ 0 w 1037692"/>
              <a:gd name="connsiteY5" fmla="*/ 42334 h 42855"/>
              <a:gd name="connsiteX6" fmla="*/ 42355 w 1037692"/>
              <a:gd name="connsiteY6" fmla="*/ 0 h 4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692" h="42855">
                <a:moveTo>
                  <a:pt x="42355" y="0"/>
                </a:moveTo>
                <a:cubicBezTo>
                  <a:pt x="42355" y="0"/>
                  <a:pt x="42355" y="0"/>
                  <a:pt x="995337" y="0"/>
                </a:cubicBezTo>
                <a:cubicBezTo>
                  <a:pt x="1020750" y="0"/>
                  <a:pt x="1037692" y="16934"/>
                  <a:pt x="1037692" y="42334"/>
                </a:cubicBezTo>
                <a:lnTo>
                  <a:pt x="1037506" y="42855"/>
                </a:lnTo>
                <a:lnTo>
                  <a:pt x="186" y="42855"/>
                </a:lnTo>
                <a:lnTo>
                  <a:pt x="0" y="42334"/>
                </a:lnTo>
                <a:cubicBezTo>
                  <a:pt x="0" y="16934"/>
                  <a:pt x="21177" y="0"/>
                  <a:pt x="42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77" name="Freeform 903"/>
          <p:cNvSpPr/>
          <p:nvPr>
            <p:custDataLst>
              <p:tags r:id="rId173"/>
            </p:custDataLst>
          </p:nvPr>
        </p:nvSpPr>
        <p:spPr bwMode="auto">
          <a:xfrm>
            <a:off x="-4369" y="6343051"/>
            <a:ext cx="1046163" cy="241300"/>
          </a:xfrm>
          <a:custGeom>
            <a:avLst/>
            <a:gdLst>
              <a:gd name="T0" fmla="*/ 205 w 247"/>
              <a:gd name="T1" fmla="*/ 29 h 57"/>
              <a:gd name="T2" fmla="*/ 215 w 247"/>
              <a:gd name="T3" fmla="*/ 19 h 57"/>
              <a:gd name="T4" fmla="*/ 239 w 247"/>
              <a:gd name="T5" fmla="*/ 19 h 57"/>
              <a:gd name="T6" fmla="*/ 245 w 247"/>
              <a:gd name="T7" fmla="*/ 10 h 57"/>
              <a:gd name="T8" fmla="*/ 235 w 247"/>
              <a:gd name="T9" fmla="*/ 0 h 57"/>
              <a:gd name="T10" fmla="*/ 10 w 247"/>
              <a:gd name="T11" fmla="*/ 0 h 57"/>
              <a:gd name="T12" fmla="*/ 0 w 247"/>
              <a:gd name="T13" fmla="*/ 10 h 57"/>
              <a:gd name="T14" fmla="*/ 7 w 247"/>
              <a:gd name="T15" fmla="*/ 19 h 57"/>
              <a:gd name="T16" fmla="*/ 100 w 247"/>
              <a:gd name="T17" fmla="*/ 19 h 57"/>
              <a:gd name="T18" fmla="*/ 110 w 247"/>
              <a:gd name="T19" fmla="*/ 29 h 57"/>
              <a:gd name="T20" fmla="*/ 100 w 247"/>
              <a:gd name="T21" fmla="*/ 39 h 57"/>
              <a:gd name="T22" fmla="*/ 89 w 247"/>
              <a:gd name="T23" fmla="*/ 39 h 57"/>
              <a:gd name="T24" fmla="*/ 85 w 247"/>
              <a:gd name="T25" fmla="*/ 47 h 57"/>
              <a:gd name="T26" fmla="*/ 95 w 247"/>
              <a:gd name="T27" fmla="*/ 57 h 57"/>
              <a:gd name="T28" fmla="*/ 237 w 247"/>
              <a:gd name="T29" fmla="*/ 57 h 57"/>
              <a:gd name="T30" fmla="*/ 247 w 247"/>
              <a:gd name="T31" fmla="*/ 47 h 57"/>
              <a:gd name="T32" fmla="*/ 244 w 247"/>
              <a:gd name="T33" fmla="*/ 39 h 57"/>
              <a:gd name="T34" fmla="*/ 215 w 247"/>
              <a:gd name="T35" fmla="*/ 39 h 57"/>
              <a:gd name="T36" fmla="*/ 205 w 247"/>
              <a:gd name="T37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7" h="57">
                <a:moveTo>
                  <a:pt x="205" y="29"/>
                </a:moveTo>
                <a:cubicBezTo>
                  <a:pt x="205" y="24"/>
                  <a:pt x="210" y="19"/>
                  <a:pt x="215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43" y="18"/>
                  <a:pt x="245" y="14"/>
                  <a:pt x="245" y="10"/>
                </a:cubicBezTo>
                <a:cubicBezTo>
                  <a:pt x="245" y="4"/>
                  <a:pt x="241" y="0"/>
                  <a:pt x="23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4"/>
                  <a:pt x="3" y="18"/>
                  <a:pt x="7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5" y="19"/>
                  <a:pt x="110" y="24"/>
                  <a:pt x="110" y="29"/>
                </a:cubicBezTo>
                <a:cubicBezTo>
                  <a:pt x="110" y="35"/>
                  <a:pt x="105" y="39"/>
                  <a:pt x="100" y="39"/>
                </a:cubicBezTo>
                <a:cubicBezTo>
                  <a:pt x="89" y="39"/>
                  <a:pt x="89" y="39"/>
                  <a:pt x="89" y="39"/>
                </a:cubicBezTo>
                <a:cubicBezTo>
                  <a:pt x="87" y="41"/>
                  <a:pt x="85" y="44"/>
                  <a:pt x="85" y="47"/>
                </a:cubicBezTo>
                <a:cubicBezTo>
                  <a:pt x="85" y="52"/>
                  <a:pt x="90" y="57"/>
                  <a:pt x="95" y="57"/>
                </a:cubicBezTo>
                <a:cubicBezTo>
                  <a:pt x="237" y="57"/>
                  <a:pt x="237" y="57"/>
                  <a:pt x="237" y="57"/>
                </a:cubicBezTo>
                <a:cubicBezTo>
                  <a:pt x="243" y="57"/>
                  <a:pt x="247" y="52"/>
                  <a:pt x="247" y="47"/>
                </a:cubicBezTo>
                <a:cubicBezTo>
                  <a:pt x="247" y="44"/>
                  <a:pt x="246" y="41"/>
                  <a:pt x="244" y="39"/>
                </a:cubicBezTo>
                <a:cubicBezTo>
                  <a:pt x="215" y="39"/>
                  <a:pt x="215" y="39"/>
                  <a:pt x="215" y="39"/>
                </a:cubicBezTo>
                <a:cubicBezTo>
                  <a:pt x="210" y="39"/>
                  <a:pt x="205" y="35"/>
                  <a:pt x="205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914"/>
          <p:cNvSpPr/>
          <p:nvPr>
            <p:custDataLst>
              <p:tags r:id="rId174"/>
            </p:custDataLst>
          </p:nvPr>
        </p:nvSpPr>
        <p:spPr bwMode="auto">
          <a:xfrm>
            <a:off x="4419997" y="6504976"/>
            <a:ext cx="652463" cy="206375"/>
          </a:xfrm>
          <a:custGeom>
            <a:avLst/>
            <a:gdLst>
              <a:gd name="T0" fmla="*/ 150 w 154"/>
              <a:gd name="T1" fmla="*/ 14 h 49"/>
              <a:gd name="T2" fmla="*/ 128 w 154"/>
              <a:gd name="T3" fmla="*/ 18 h 49"/>
              <a:gd name="T4" fmla="*/ 109 w 154"/>
              <a:gd name="T5" fmla="*/ 10 h 49"/>
              <a:gd name="T6" fmla="*/ 78 w 154"/>
              <a:gd name="T7" fmla="*/ 0 h 49"/>
              <a:gd name="T8" fmla="*/ 3 w 154"/>
              <a:gd name="T9" fmla="*/ 19 h 49"/>
              <a:gd name="T10" fmla="*/ 1 w 154"/>
              <a:gd name="T11" fmla="*/ 21 h 49"/>
              <a:gd name="T12" fmla="*/ 76 w 154"/>
              <a:gd name="T13" fmla="*/ 8 h 49"/>
              <a:gd name="T14" fmla="*/ 126 w 154"/>
              <a:gd name="T15" fmla="*/ 27 h 49"/>
              <a:gd name="T16" fmla="*/ 153 w 154"/>
              <a:gd name="T17" fmla="*/ 17 h 49"/>
              <a:gd name="T18" fmla="*/ 150 w 154"/>
              <a:gd name="T19" fmla="*/ 1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49">
                <a:moveTo>
                  <a:pt x="150" y="14"/>
                </a:moveTo>
                <a:cubicBezTo>
                  <a:pt x="143" y="17"/>
                  <a:pt x="137" y="20"/>
                  <a:pt x="128" y="18"/>
                </a:cubicBezTo>
                <a:cubicBezTo>
                  <a:pt x="121" y="17"/>
                  <a:pt x="115" y="14"/>
                  <a:pt x="109" y="10"/>
                </a:cubicBezTo>
                <a:cubicBezTo>
                  <a:pt x="99" y="5"/>
                  <a:pt x="89" y="0"/>
                  <a:pt x="78" y="0"/>
                </a:cubicBezTo>
                <a:cubicBezTo>
                  <a:pt x="53" y="0"/>
                  <a:pt x="28" y="39"/>
                  <a:pt x="3" y="19"/>
                </a:cubicBezTo>
                <a:cubicBezTo>
                  <a:pt x="2" y="18"/>
                  <a:pt x="0" y="20"/>
                  <a:pt x="1" y="21"/>
                </a:cubicBezTo>
                <a:cubicBezTo>
                  <a:pt x="21" y="49"/>
                  <a:pt x="54" y="9"/>
                  <a:pt x="76" y="8"/>
                </a:cubicBezTo>
                <a:cubicBezTo>
                  <a:pt x="94" y="7"/>
                  <a:pt x="108" y="23"/>
                  <a:pt x="126" y="27"/>
                </a:cubicBezTo>
                <a:cubicBezTo>
                  <a:pt x="135" y="28"/>
                  <a:pt x="149" y="27"/>
                  <a:pt x="153" y="17"/>
                </a:cubicBezTo>
                <a:cubicBezTo>
                  <a:pt x="154" y="15"/>
                  <a:pt x="152" y="13"/>
                  <a:pt x="150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915"/>
          <p:cNvSpPr/>
          <p:nvPr>
            <p:custDataLst>
              <p:tags r:id="rId175"/>
            </p:custDataLst>
          </p:nvPr>
        </p:nvSpPr>
        <p:spPr bwMode="auto">
          <a:xfrm>
            <a:off x="4429522" y="6589114"/>
            <a:ext cx="579438" cy="174625"/>
          </a:xfrm>
          <a:custGeom>
            <a:avLst/>
            <a:gdLst>
              <a:gd name="T0" fmla="*/ 134 w 137"/>
              <a:gd name="T1" fmla="*/ 21 h 41"/>
              <a:gd name="T2" fmla="*/ 66 w 137"/>
              <a:gd name="T3" fmla="*/ 5 h 41"/>
              <a:gd name="T4" fmla="*/ 3 w 137"/>
              <a:gd name="T5" fmla="*/ 20 h 41"/>
              <a:gd name="T6" fmla="*/ 1 w 137"/>
              <a:gd name="T7" fmla="*/ 22 h 41"/>
              <a:gd name="T8" fmla="*/ 51 w 137"/>
              <a:gd name="T9" fmla="*/ 18 h 41"/>
              <a:gd name="T10" fmla="*/ 80 w 137"/>
              <a:gd name="T11" fmla="*/ 10 h 41"/>
              <a:gd name="T12" fmla="*/ 104 w 137"/>
              <a:gd name="T13" fmla="*/ 22 h 41"/>
              <a:gd name="T14" fmla="*/ 136 w 137"/>
              <a:gd name="T15" fmla="*/ 24 h 41"/>
              <a:gd name="T16" fmla="*/ 134 w 137"/>
              <a:gd name="T17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41">
                <a:moveTo>
                  <a:pt x="134" y="21"/>
                </a:moveTo>
                <a:cubicBezTo>
                  <a:pt x="110" y="29"/>
                  <a:pt x="91" y="0"/>
                  <a:pt x="66" y="5"/>
                </a:cubicBezTo>
                <a:cubicBezTo>
                  <a:pt x="48" y="9"/>
                  <a:pt x="21" y="41"/>
                  <a:pt x="3" y="20"/>
                </a:cubicBezTo>
                <a:cubicBezTo>
                  <a:pt x="2" y="19"/>
                  <a:pt x="0" y="21"/>
                  <a:pt x="1" y="22"/>
                </a:cubicBezTo>
                <a:cubicBezTo>
                  <a:pt x="13" y="41"/>
                  <a:pt x="37" y="28"/>
                  <a:pt x="51" y="18"/>
                </a:cubicBezTo>
                <a:cubicBezTo>
                  <a:pt x="60" y="13"/>
                  <a:pt x="69" y="8"/>
                  <a:pt x="80" y="10"/>
                </a:cubicBezTo>
                <a:cubicBezTo>
                  <a:pt x="89" y="12"/>
                  <a:pt x="96" y="18"/>
                  <a:pt x="104" y="22"/>
                </a:cubicBezTo>
                <a:cubicBezTo>
                  <a:pt x="114" y="27"/>
                  <a:pt x="125" y="30"/>
                  <a:pt x="136" y="24"/>
                </a:cubicBezTo>
                <a:cubicBezTo>
                  <a:pt x="137" y="23"/>
                  <a:pt x="136" y="20"/>
                  <a:pt x="134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8" name="组合 227"/>
          <p:cNvGrpSpPr/>
          <p:nvPr>
            <p:custDataLst>
              <p:tags r:id="rId176"/>
            </p:custDataLst>
          </p:nvPr>
        </p:nvGrpSpPr>
        <p:grpSpPr>
          <a:xfrm>
            <a:off x="7756692" y="5401663"/>
            <a:ext cx="1206500" cy="1450975"/>
            <a:chOff x="7756692" y="5401663"/>
            <a:chExt cx="1206500" cy="1450975"/>
          </a:xfrm>
        </p:grpSpPr>
        <p:sp>
          <p:nvSpPr>
            <p:cNvPr id="180" name="Freeform 926"/>
            <p:cNvSpPr>
              <a:spLocks noEditPoints="1"/>
            </p:cNvSpPr>
            <p:nvPr>
              <p:custDataLst>
                <p:tags r:id="rId177"/>
              </p:custDataLst>
            </p:nvPr>
          </p:nvSpPr>
          <p:spPr bwMode="auto">
            <a:xfrm>
              <a:off x="8320255" y="5401663"/>
              <a:ext cx="515938" cy="542925"/>
            </a:xfrm>
            <a:custGeom>
              <a:avLst/>
              <a:gdLst>
                <a:gd name="T0" fmla="*/ 18 w 122"/>
                <a:gd name="T1" fmla="*/ 115 h 128"/>
                <a:gd name="T2" fmla="*/ 81 w 122"/>
                <a:gd name="T3" fmla="*/ 104 h 128"/>
                <a:gd name="T4" fmla="*/ 83 w 122"/>
                <a:gd name="T5" fmla="*/ 104 h 128"/>
                <a:gd name="T6" fmla="*/ 100 w 122"/>
                <a:gd name="T7" fmla="*/ 124 h 128"/>
                <a:gd name="T8" fmla="*/ 122 w 122"/>
                <a:gd name="T9" fmla="*/ 115 h 128"/>
                <a:gd name="T10" fmla="*/ 106 w 122"/>
                <a:gd name="T11" fmla="*/ 53 h 128"/>
                <a:gd name="T12" fmla="*/ 73 w 122"/>
                <a:gd name="T13" fmla="*/ 17 h 128"/>
                <a:gd name="T14" fmla="*/ 67 w 122"/>
                <a:gd name="T15" fmla="*/ 10 h 128"/>
                <a:gd name="T16" fmla="*/ 37 w 122"/>
                <a:gd name="T17" fmla="*/ 14 h 128"/>
                <a:gd name="T18" fmla="*/ 29 w 122"/>
                <a:gd name="T19" fmla="*/ 22 h 128"/>
                <a:gd name="T20" fmla="*/ 28 w 122"/>
                <a:gd name="T21" fmla="*/ 28 h 128"/>
                <a:gd name="T22" fmla="*/ 24 w 122"/>
                <a:gd name="T23" fmla="*/ 32 h 128"/>
                <a:gd name="T24" fmla="*/ 60 w 122"/>
                <a:gd name="T25" fmla="*/ 21 h 128"/>
                <a:gd name="T26" fmla="*/ 60 w 122"/>
                <a:gd name="T27" fmla="*/ 21 h 128"/>
                <a:gd name="T28" fmla="*/ 19 w 122"/>
                <a:gd name="T29" fmla="*/ 38 h 128"/>
                <a:gd name="T30" fmla="*/ 1 w 122"/>
                <a:gd name="T31" fmla="*/ 75 h 128"/>
                <a:gd name="T32" fmla="*/ 0 w 122"/>
                <a:gd name="T33" fmla="*/ 80 h 128"/>
                <a:gd name="T34" fmla="*/ 18 w 122"/>
                <a:gd name="T35" fmla="*/ 115 h 128"/>
                <a:gd name="T36" fmla="*/ 30 w 122"/>
                <a:gd name="T37" fmla="*/ 51 h 128"/>
                <a:gd name="T38" fmla="*/ 32 w 122"/>
                <a:gd name="T39" fmla="*/ 51 h 128"/>
                <a:gd name="T40" fmla="*/ 35 w 122"/>
                <a:gd name="T41" fmla="*/ 53 h 128"/>
                <a:gd name="T42" fmla="*/ 35 w 122"/>
                <a:gd name="T43" fmla="*/ 54 h 128"/>
                <a:gd name="T44" fmla="*/ 38 w 122"/>
                <a:gd name="T45" fmla="*/ 67 h 128"/>
                <a:gd name="T46" fmla="*/ 38 w 122"/>
                <a:gd name="T47" fmla="*/ 67 h 128"/>
                <a:gd name="T48" fmla="*/ 37 w 122"/>
                <a:gd name="T49" fmla="*/ 71 h 128"/>
                <a:gd name="T50" fmla="*/ 37 w 122"/>
                <a:gd name="T51" fmla="*/ 71 h 128"/>
                <a:gd name="T52" fmla="*/ 36 w 122"/>
                <a:gd name="T53" fmla="*/ 72 h 128"/>
                <a:gd name="T54" fmla="*/ 36 w 122"/>
                <a:gd name="T55" fmla="*/ 72 h 128"/>
                <a:gd name="T56" fmla="*/ 35 w 122"/>
                <a:gd name="T57" fmla="*/ 73 h 128"/>
                <a:gd name="T58" fmla="*/ 34 w 122"/>
                <a:gd name="T59" fmla="*/ 75 h 128"/>
                <a:gd name="T60" fmla="*/ 33 w 122"/>
                <a:gd name="T61" fmla="*/ 75 h 128"/>
                <a:gd name="T62" fmla="*/ 27 w 122"/>
                <a:gd name="T63" fmla="*/ 63 h 128"/>
                <a:gd name="T64" fmla="*/ 30 w 122"/>
                <a:gd name="T65" fmla="*/ 51 h 128"/>
                <a:gd name="T66" fmla="*/ 24 w 122"/>
                <a:gd name="T67" fmla="*/ 62 h 128"/>
                <a:gd name="T68" fmla="*/ 25 w 122"/>
                <a:gd name="T69" fmla="*/ 62 h 128"/>
                <a:gd name="T70" fmla="*/ 27 w 122"/>
                <a:gd name="T71" fmla="*/ 76 h 128"/>
                <a:gd name="T72" fmla="*/ 37 w 122"/>
                <a:gd name="T73" fmla="*/ 79 h 128"/>
                <a:gd name="T74" fmla="*/ 39 w 122"/>
                <a:gd name="T75" fmla="*/ 54 h 128"/>
                <a:gd name="T76" fmla="*/ 40 w 122"/>
                <a:gd name="T77" fmla="*/ 54 h 128"/>
                <a:gd name="T78" fmla="*/ 35 w 122"/>
                <a:gd name="T79" fmla="*/ 83 h 128"/>
                <a:gd name="T80" fmla="*/ 24 w 122"/>
                <a:gd name="T81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28">
                  <a:moveTo>
                    <a:pt x="18" y="115"/>
                  </a:moveTo>
                  <a:cubicBezTo>
                    <a:pt x="37" y="128"/>
                    <a:pt x="66" y="118"/>
                    <a:pt x="81" y="104"/>
                  </a:cubicBezTo>
                  <a:cubicBezTo>
                    <a:pt x="82" y="104"/>
                    <a:pt x="82" y="104"/>
                    <a:pt x="83" y="104"/>
                  </a:cubicBezTo>
                  <a:cubicBezTo>
                    <a:pt x="86" y="113"/>
                    <a:pt x="91" y="122"/>
                    <a:pt x="100" y="124"/>
                  </a:cubicBezTo>
                  <a:cubicBezTo>
                    <a:pt x="109" y="126"/>
                    <a:pt x="116" y="121"/>
                    <a:pt x="122" y="115"/>
                  </a:cubicBezTo>
                  <a:cubicBezTo>
                    <a:pt x="119" y="94"/>
                    <a:pt x="113" y="72"/>
                    <a:pt x="106" y="53"/>
                  </a:cubicBezTo>
                  <a:cubicBezTo>
                    <a:pt x="99" y="37"/>
                    <a:pt x="89" y="23"/>
                    <a:pt x="73" y="17"/>
                  </a:cubicBezTo>
                  <a:cubicBezTo>
                    <a:pt x="74" y="13"/>
                    <a:pt x="71" y="11"/>
                    <a:pt x="67" y="10"/>
                  </a:cubicBezTo>
                  <a:cubicBezTo>
                    <a:pt x="63" y="0"/>
                    <a:pt x="42" y="4"/>
                    <a:pt x="37" y="14"/>
                  </a:cubicBezTo>
                  <a:cubicBezTo>
                    <a:pt x="33" y="16"/>
                    <a:pt x="30" y="18"/>
                    <a:pt x="29" y="22"/>
                  </a:cubicBezTo>
                  <a:cubicBezTo>
                    <a:pt x="28" y="24"/>
                    <a:pt x="28" y="26"/>
                    <a:pt x="28" y="28"/>
                  </a:cubicBezTo>
                  <a:cubicBezTo>
                    <a:pt x="27" y="29"/>
                    <a:pt x="26" y="30"/>
                    <a:pt x="24" y="32"/>
                  </a:cubicBezTo>
                  <a:cubicBezTo>
                    <a:pt x="35" y="24"/>
                    <a:pt x="47" y="20"/>
                    <a:pt x="60" y="21"/>
                  </a:cubicBezTo>
                  <a:cubicBezTo>
                    <a:pt x="60" y="21"/>
                    <a:pt x="60" y="22"/>
                    <a:pt x="60" y="21"/>
                  </a:cubicBezTo>
                  <a:cubicBezTo>
                    <a:pt x="44" y="21"/>
                    <a:pt x="30" y="28"/>
                    <a:pt x="19" y="38"/>
                  </a:cubicBezTo>
                  <a:cubicBezTo>
                    <a:pt x="10" y="49"/>
                    <a:pt x="5" y="63"/>
                    <a:pt x="1" y="75"/>
                  </a:cubicBezTo>
                  <a:cubicBezTo>
                    <a:pt x="1" y="77"/>
                    <a:pt x="0" y="79"/>
                    <a:pt x="0" y="80"/>
                  </a:cubicBezTo>
                  <a:cubicBezTo>
                    <a:pt x="2" y="94"/>
                    <a:pt x="7" y="107"/>
                    <a:pt x="18" y="115"/>
                  </a:cubicBezTo>
                  <a:close/>
                  <a:moveTo>
                    <a:pt x="30" y="51"/>
                  </a:moveTo>
                  <a:cubicBezTo>
                    <a:pt x="31" y="50"/>
                    <a:pt x="32" y="50"/>
                    <a:pt x="32" y="51"/>
                  </a:cubicBezTo>
                  <a:cubicBezTo>
                    <a:pt x="33" y="52"/>
                    <a:pt x="34" y="52"/>
                    <a:pt x="35" y="53"/>
                  </a:cubicBezTo>
                  <a:cubicBezTo>
                    <a:pt x="35" y="53"/>
                    <a:pt x="35" y="54"/>
                    <a:pt x="35" y="54"/>
                  </a:cubicBezTo>
                  <a:cubicBezTo>
                    <a:pt x="37" y="57"/>
                    <a:pt x="40" y="63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8"/>
                    <a:pt x="38" y="70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3"/>
                    <a:pt x="36" y="73"/>
                    <a:pt x="35" y="73"/>
                  </a:cubicBezTo>
                  <a:cubicBezTo>
                    <a:pt x="35" y="74"/>
                    <a:pt x="35" y="74"/>
                    <a:pt x="34" y="75"/>
                  </a:cubicBezTo>
                  <a:cubicBezTo>
                    <a:pt x="34" y="75"/>
                    <a:pt x="33" y="75"/>
                    <a:pt x="33" y="75"/>
                  </a:cubicBezTo>
                  <a:cubicBezTo>
                    <a:pt x="29" y="72"/>
                    <a:pt x="28" y="67"/>
                    <a:pt x="27" y="63"/>
                  </a:cubicBezTo>
                  <a:cubicBezTo>
                    <a:pt x="26" y="59"/>
                    <a:pt x="27" y="54"/>
                    <a:pt x="30" y="51"/>
                  </a:cubicBezTo>
                  <a:close/>
                  <a:moveTo>
                    <a:pt x="24" y="62"/>
                  </a:moveTo>
                  <a:cubicBezTo>
                    <a:pt x="24" y="61"/>
                    <a:pt x="25" y="61"/>
                    <a:pt x="25" y="62"/>
                  </a:cubicBezTo>
                  <a:cubicBezTo>
                    <a:pt x="24" y="67"/>
                    <a:pt x="25" y="71"/>
                    <a:pt x="27" y="76"/>
                  </a:cubicBezTo>
                  <a:cubicBezTo>
                    <a:pt x="29" y="81"/>
                    <a:pt x="33" y="83"/>
                    <a:pt x="37" y="79"/>
                  </a:cubicBezTo>
                  <a:cubicBezTo>
                    <a:pt x="43" y="72"/>
                    <a:pt x="41" y="63"/>
                    <a:pt x="39" y="54"/>
                  </a:cubicBezTo>
                  <a:cubicBezTo>
                    <a:pt x="39" y="54"/>
                    <a:pt x="40" y="53"/>
                    <a:pt x="40" y="54"/>
                  </a:cubicBezTo>
                  <a:cubicBezTo>
                    <a:pt x="45" y="62"/>
                    <a:pt x="46" y="78"/>
                    <a:pt x="35" y="83"/>
                  </a:cubicBezTo>
                  <a:cubicBezTo>
                    <a:pt x="24" y="88"/>
                    <a:pt x="22" y="68"/>
                    <a:pt x="24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927"/>
            <p:cNvSpPr/>
            <p:nvPr>
              <p:custDataLst>
                <p:tags r:id="rId178"/>
              </p:custDataLst>
            </p:nvPr>
          </p:nvSpPr>
          <p:spPr bwMode="auto">
            <a:xfrm>
              <a:off x="8109117" y="5757263"/>
              <a:ext cx="731838" cy="590550"/>
            </a:xfrm>
            <a:custGeom>
              <a:avLst/>
              <a:gdLst>
                <a:gd name="T0" fmla="*/ 15 w 173"/>
                <a:gd name="T1" fmla="*/ 77 h 139"/>
                <a:gd name="T2" fmla="*/ 13 w 173"/>
                <a:gd name="T3" fmla="*/ 93 h 139"/>
                <a:gd name="T4" fmla="*/ 34 w 173"/>
                <a:gd name="T5" fmla="*/ 89 h 139"/>
                <a:gd name="T6" fmla="*/ 31 w 173"/>
                <a:gd name="T7" fmla="*/ 109 h 139"/>
                <a:gd name="T8" fmla="*/ 41 w 173"/>
                <a:gd name="T9" fmla="*/ 106 h 139"/>
                <a:gd name="T10" fmla="*/ 59 w 173"/>
                <a:gd name="T11" fmla="*/ 109 h 139"/>
                <a:gd name="T12" fmla="*/ 81 w 173"/>
                <a:gd name="T13" fmla="*/ 115 h 139"/>
                <a:gd name="T14" fmla="*/ 104 w 173"/>
                <a:gd name="T15" fmla="*/ 119 h 139"/>
                <a:gd name="T16" fmla="*/ 120 w 173"/>
                <a:gd name="T17" fmla="*/ 125 h 139"/>
                <a:gd name="T18" fmla="*/ 126 w 173"/>
                <a:gd name="T19" fmla="*/ 139 h 139"/>
                <a:gd name="T20" fmla="*/ 150 w 173"/>
                <a:gd name="T21" fmla="*/ 114 h 139"/>
                <a:gd name="T22" fmla="*/ 152 w 173"/>
                <a:gd name="T23" fmla="*/ 110 h 139"/>
                <a:gd name="T24" fmla="*/ 128 w 173"/>
                <a:gd name="T25" fmla="*/ 102 h 139"/>
                <a:gd name="T26" fmla="*/ 114 w 173"/>
                <a:gd name="T27" fmla="*/ 93 h 139"/>
                <a:gd name="T28" fmla="*/ 96 w 173"/>
                <a:gd name="T29" fmla="*/ 88 h 139"/>
                <a:gd name="T30" fmla="*/ 75 w 173"/>
                <a:gd name="T31" fmla="*/ 84 h 139"/>
                <a:gd name="T32" fmla="*/ 57 w 173"/>
                <a:gd name="T33" fmla="*/ 79 h 139"/>
                <a:gd name="T34" fmla="*/ 40 w 173"/>
                <a:gd name="T35" fmla="*/ 79 h 139"/>
                <a:gd name="T36" fmla="*/ 49 w 173"/>
                <a:gd name="T37" fmla="*/ 43 h 139"/>
                <a:gd name="T38" fmla="*/ 57 w 173"/>
                <a:gd name="T39" fmla="*/ 53 h 139"/>
                <a:gd name="T40" fmla="*/ 63 w 173"/>
                <a:gd name="T41" fmla="*/ 47 h 139"/>
                <a:gd name="T42" fmla="*/ 82 w 173"/>
                <a:gd name="T43" fmla="*/ 47 h 139"/>
                <a:gd name="T44" fmla="*/ 91 w 173"/>
                <a:gd name="T45" fmla="*/ 58 h 139"/>
                <a:gd name="T46" fmla="*/ 105 w 173"/>
                <a:gd name="T47" fmla="*/ 50 h 139"/>
                <a:gd name="T48" fmla="*/ 120 w 173"/>
                <a:gd name="T49" fmla="*/ 58 h 139"/>
                <a:gd name="T50" fmla="*/ 129 w 173"/>
                <a:gd name="T51" fmla="*/ 70 h 139"/>
                <a:gd name="T52" fmla="*/ 143 w 173"/>
                <a:gd name="T53" fmla="*/ 61 h 139"/>
                <a:gd name="T54" fmla="*/ 156 w 173"/>
                <a:gd name="T55" fmla="*/ 68 h 139"/>
                <a:gd name="T56" fmla="*/ 164 w 173"/>
                <a:gd name="T57" fmla="*/ 78 h 139"/>
                <a:gd name="T58" fmla="*/ 173 w 173"/>
                <a:gd name="T59" fmla="*/ 53 h 139"/>
                <a:gd name="T60" fmla="*/ 150 w 173"/>
                <a:gd name="T61" fmla="*/ 42 h 139"/>
                <a:gd name="T62" fmla="*/ 68 w 173"/>
                <a:gd name="T63" fmla="*/ 34 h 139"/>
                <a:gd name="T64" fmla="*/ 39 w 173"/>
                <a:gd name="T65" fmla="*/ 41 h 139"/>
                <a:gd name="T66" fmla="*/ 3 w 173"/>
                <a:gd name="T67" fmla="*/ 7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9">
                  <a:moveTo>
                    <a:pt x="3" y="76"/>
                  </a:moveTo>
                  <a:cubicBezTo>
                    <a:pt x="7" y="77"/>
                    <a:pt x="11" y="78"/>
                    <a:pt x="15" y="77"/>
                  </a:cubicBezTo>
                  <a:cubicBezTo>
                    <a:pt x="16" y="76"/>
                    <a:pt x="16" y="76"/>
                    <a:pt x="17" y="76"/>
                  </a:cubicBezTo>
                  <a:cubicBezTo>
                    <a:pt x="15" y="82"/>
                    <a:pt x="14" y="88"/>
                    <a:pt x="13" y="93"/>
                  </a:cubicBezTo>
                  <a:cubicBezTo>
                    <a:pt x="13" y="96"/>
                    <a:pt x="15" y="100"/>
                    <a:pt x="18" y="98"/>
                  </a:cubicBezTo>
                  <a:cubicBezTo>
                    <a:pt x="24" y="96"/>
                    <a:pt x="29" y="93"/>
                    <a:pt x="34" y="89"/>
                  </a:cubicBezTo>
                  <a:cubicBezTo>
                    <a:pt x="33" y="95"/>
                    <a:pt x="32" y="102"/>
                    <a:pt x="30" y="108"/>
                  </a:cubicBezTo>
                  <a:cubicBezTo>
                    <a:pt x="30" y="109"/>
                    <a:pt x="31" y="109"/>
                    <a:pt x="31" y="109"/>
                  </a:cubicBezTo>
                  <a:cubicBezTo>
                    <a:pt x="34" y="109"/>
                    <a:pt x="37" y="107"/>
                    <a:pt x="39" y="105"/>
                  </a:cubicBezTo>
                  <a:cubicBezTo>
                    <a:pt x="40" y="104"/>
                    <a:pt x="41" y="105"/>
                    <a:pt x="41" y="106"/>
                  </a:cubicBezTo>
                  <a:cubicBezTo>
                    <a:pt x="42" y="117"/>
                    <a:pt x="52" y="114"/>
                    <a:pt x="57" y="108"/>
                  </a:cubicBezTo>
                  <a:cubicBezTo>
                    <a:pt x="58" y="107"/>
                    <a:pt x="59" y="108"/>
                    <a:pt x="59" y="109"/>
                  </a:cubicBezTo>
                  <a:cubicBezTo>
                    <a:pt x="59" y="121"/>
                    <a:pt x="71" y="120"/>
                    <a:pt x="79" y="114"/>
                  </a:cubicBezTo>
                  <a:cubicBezTo>
                    <a:pt x="80" y="113"/>
                    <a:pt x="81" y="114"/>
                    <a:pt x="81" y="115"/>
                  </a:cubicBezTo>
                  <a:cubicBezTo>
                    <a:pt x="81" y="128"/>
                    <a:pt x="95" y="128"/>
                    <a:pt x="102" y="119"/>
                  </a:cubicBezTo>
                  <a:cubicBezTo>
                    <a:pt x="102" y="118"/>
                    <a:pt x="104" y="118"/>
                    <a:pt x="104" y="119"/>
                  </a:cubicBezTo>
                  <a:cubicBezTo>
                    <a:pt x="104" y="124"/>
                    <a:pt x="104" y="129"/>
                    <a:pt x="108" y="131"/>
                  </a:cubicBezTo>
                  <a:cubicBezTo>
                    <a:pt x="113" y="133"/>
                    <a:pt x="117" y="128"/>
                    <a:pt x="120" y="125"/>
                  </a:cubicBezTo>
                  <a:cubicBezTo>
                    <a:pt x="121" y="124"/>
                    <a:pt x="122" y="124"/>
                    <a:pt x="122" y="126"/>
                  </a:cubicBezTo>
                  <a:cubicBezTo>
                    <a:pt x="122" y="130"/>
                    <a:pt x="121" y="137"/>
                    <a:pt x="126" y="139"/>
                  </a:cubicBezTo>
                  <a:cubicBezTo>
                    <a:pt x="126" y="139"/>
                    <a:pt x="127" y="139"/>
                    <a:pt x="127" y="139"/>
                  </a:cubicBezTo>
                  <a:cubicBezTo>
                    <a:pt x="135" y="131"/>
                    <a:pt x="143" y="123"/>
                    <a:pt x="150" y="114"/>
                  </a:cubicBezTo>
                  <a:cubicBezTo>
                    <a:pt x="151" y="112"/>
                    <a:pt x="151" y="111"/>
                    <a:pt x="152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50" y="108"/>
                    <a:pt x="149" y="106"/>
                    <a:pt x="149" y="104"/>
                  </a:cubicBezTo>
                  <a:cubicBezTo>
                    <a:pt x="141" y="110"/>
                    <a:pt x="127" y="112"/>
                    <a:pt x="128" y="102"/>
                  </a:cubicBezTo>
                  <a:cubicBezTo>
                    <a:pt x="126" y="104"/>
                    <a:pt x="123" y="105"/>
                    <a:pt x="120" y="104"/>
                  </a:cubicBezTo>
                  <a:cubicBezTo>
                    <a:pt x="116" y="102"/>
                    <a:pt x="114" y="97"/>
                    <a:pt x="114" y="93"/>
                  </a:cubicBezTo>
                  <a:cubicBezTo>
                    <a:pt x="111" y="96"/>
                    <a:pt x="107" y="99"/>
                    <a:pt x="103" y="98"/>
                  </a:cubicBezTo>
                  <a:cubicBezTo>
                    <a:pt x="98" y="97"/>
                    <a:pt x="97" y="93"/>
                    <a:pt x="96" y="88"/>
                  </a:cubicBezTo>
                  <a:cubicBezTo>
                    <a:pt x="93" y="92"/>
                    <a:pt x="88" y="96"/>
                    <a:pt x="83" y="95"/>
                  </a:cubicBezTo>
                  <a:cubicBezTo>
                    <a:pt x="78" y="94"/>
                    <a:pt x="76" y="89"/>
                    <a:pt x="75" y="84"/>
                  </a:cubicBezTo>
                  <a:cubicBezTo>
                    <a:pt x="72" y="87"/>
                    <a:pt x="69" y="90"/>
                    <a:pt x="64" y="89"/>
                  </a:cubicBezTo>
                  <a:cubicBezTo>
                    <a:pt x="60" y="87"/>
                    <a:pt x="58" y="83"/>
                    <a:pt x="57" y="79"/>
                  </a:cubicBezTo>
                  <a:cubicBezTo>
                    <a:pt x="53" y="84"/>
                    <a:pt x="44" y="83"/>
                    <a:pt x="44" y="75"/>
                  </a:cubicBezTo>
                  <a:cubicBezTo>
                    <a:pt x="43" y="76"/>
                    <a:pt x="41" y="78"/>
                    <a:pt x="40" y="79"/>
                  </a:cubicBezTo>
                  <a:cubicBezTo>
                    <a:pt x="40" y="79"/>
                    <a:pt x="39" y="78"/>
                    <a:pt x="39" y="78"/>
                  </a:cubicBezTo>
                  <a:cubicBezTo>
                    <a:pt x="44" y="69"/>
                    <a:pt x="68" y="48"/>
                    <a:pt x="49" y="43"/>
                  </a:cubicBezTo>
                  <a:cubicBezTo>
                    <a:pt x="48" y="43"/>
                    <a:pt x="48" y="41"/>
                    <a:pt x="49" y="41"/>
                  </a:cubicBezTo>
                  <a:cubicBezTo>
                    <a:pt x="57" y="43"/>
                    <a:pt x="59" y="48"/>
                    <a:pt x="57" y="53"/>
                  </a:cubicBezTo>
                  <a:cubicBezTo>
                    <a:pt x="59" y="51"/>
                    <a:pt x="61" y="50"/>
                    <a:pt x="61" y="47"/>
                  </a:cubicBezTo>
                  <a:cubicBezTo>
                    <a:pt x="61" y="45"/>
                    <a:pt x="63" y="45"/>
                    <a:pt x="63" y="47"/>
                  </a:cubicBezTo>
                  <a:cubicBezTo>
                    <a:pt x="63" y="52"/>
                    <a:pt x="65" y="59"/>
                    <a:pt x="72" y="58"/>
                  </a:cubicBezTo>
                  <a:cubicBezTo>
                    <a:pt x="77" y="58"/>
                    <a:pt x="81" y="52"/>
                    <a:pt x="82" y="47"/>
                  </a:cubicBezTo>
                  <a:cubicBezTo>
                    <a:pt x="82" y="45"/>
                    <a:pt x="84" y="45"/>
                    <a:pt x="84" y="47"/>
                  </a:cubicBezTo>
                  <a:cubicBezTo>
                    <a:pt x="84" y="52"/>
                    <a:pt x="86" y="57"/>
                    <a:pt x="91" y="58"/>
                  </a:cubicBezTo>
                  <a:cubicBezTo>
                    <a:pt x="97" y="59"/>
                    <a:pt x="101" y="54"/>
                    <a:pt x="102" y="49"/>
                  </a:cubicBezTo>
                  <a:cubicBezTo>
                    <a:pt x="103" y="48"/>
                    <a:pt x="105" y="49"/>
                    <a:pt x="105" y="50"/>
                  </a:cubicBezTo>
                  <a:cubicBezTo>
                    <a:pt x="104" y="55"/>
                    <a:pt x="104" y="60"/>
                    <a:pt x="108" y="63"/>
                  </a:cubicBezTo>
                  <a:cubicBezTo>
                    <a:pt x="113" y="67"/>
                    <a:pt x="117" y="62"/>
                    <a:pt x="120" y="58"/>
                  </a:cubicBezTo>
                  <a:cubicBezTo>
                    <a:pt x="121" y="57"/>
                    <a:pt x="122" y="57"/>
                    <a:pt x="122" y="58"/>
                  </a:cubicBezTo>
                  <a:cubicBezTo>
                    <a:pt x="121" y="64"/>
                    <a:pt x="121" y="72"/>
                    <a:pt x="129" y="70"/>
                  </a:cubicBezTo>
                  <a:cubicBezTo>
                    <a:pt x="134" y="69"/>
                    <a:pt x="139" y="64"/>
                    <a:pt x="141" y="60"/>
                  </a:cubicBezTo>
                  <a:cubicBezTo>
                    <a:pt x="142" y="59"/>
                    <a:pt x="144" y="60"/>
                    <a:pt x="143" y="61"/>
                  </a:cubicBezTo>
                  <a:cubicBezTo>
                    <a:pt x="142" y="65"/>
                    <a:pt x="143" y="71"/>
                    <a:pt x="147" y="73"/>
                  </a:cubicBezTo>
                  <a:cubicBezTo>
                    <a:pt x="152" y="76"/>
                    <a:pt x="155" y="72"/>
                    <a:pt x="156" y="68"/>
                  </a:cubicBezTo>
                  <a:cubicBezTo>
                    <a:pt x="156" y="67"/>
                    <a:pt x="158" y="67"/>
                    <a:pt x="158" y="68"/>
                  </a:cubicBezTo>
                  <a:cubicBezTo>
                    <a:pt x="157" y="73"/>
                    <a:pt x="157" y="82"/>
                    <a:pt x="164" y="78"/>
                  </a:cubicBezTo>
                  <a:cubicBezTo>
                    <a:pt x="167" y="77"/>
                    <a:pt x="170" y="74"/>
                    <a:pt x="172" y="72"/>
                  </a:cubicBezTo>
                  <a:cubicBezTo>
                    <a:pt x="172" y="66"/>
                    <a:pt x="173" y="59"/>
                    <a:pt x="173" y="53"/>
                  </a:cubicBezTo>
                  <a:cubicBezTo>
                    <a:pt x="173" y="46"/>
                    <a:pt x="173" y="39"/>
                    <a:pt x="172" y="32"/>
                  </a:cubicBezTo>
                  <a:cubicBezTo>
                    <a:pt x="166" y="38"/>
                    <a:pt x="159" y="43"/>
                    <a:pt x="150" y="42"/>
                  </a:cubicBezTo>
                  <a:cubicBezTo>
                    <a:pt x="141" y="40"/>
                    <a:pt x="134" y="31"/>
                    <a:pt x="131" y="22"/>
                  </a:cubicBezTo>
                  <a:cubicBezTo>
                    <a:pt x="116" y="36"/>
                    <a:pt x="87" y="45"/>
                    <a:pt x="68" y="34"/>
                  </a:cubicBezTo>
                  <a:cubicBezTo>
                    <a:pt x="56" y="27"/>
                    <a:pt x="51" y="14"/>
                    <a:pt x="48" y="0"/>
                  </a:cubicBezTo>
                  <a:cubicBezTo>
                    <a:pt x="43" y="13"/>
                    <a:pt x="41" y="27"/>
                    <a:pt x="39" y="41"/>
                  </a:cubicBezTo>
                  <a:cubicBezTo>
                    <a:pt x="22" y="45"/>
                    <a:pt x="9" y="56"/>
                    <a:pt x="1" y="71"/>
                  </a:cubicBezTo>
                  <a:cubicBezTo>
                    <a:pt x="0" y="73"/>
                    <a:pt x="1" y="75"/>
                    <a:pt x="3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928"/>
            <p:cNvSpPr/>
            <p:nvPr>
              <p:custDataLst>
                <p:tags r:id="rId179"/>
              </p:custDataLst>
            </p:nvPr>
          </p:nvSpPr>
          <p:spPr bwMode="auto">
            <a:xfrm>
              <a:off x="8302792" y="5977926"/>
              <a:ext cx="660400" cy="382588"/>
            </a:xfrm>
            <a:custGeom>
              <a:avLst/>
              <a:gdLst>
                <a:gd name="T0" fmla="*/ 126 w 156"/>
                <a:gd name="T1" fmla="*/ 22 h 90"/>
                <a:gd name="T2" fmla="*/ 115 w 156"/>
                <a:gd name="T3" fmla="*/ 29 h 90"/>
                <a:gd name="T4" fmla="*/ 110 w 156"/>
                <a:gd name="T5" fmla="*/ 21 h 90"/>
                <a:gd name="T6" fmla="*/ 101 w 156"/>
                <a:gd name="T7" fmla="*/ 23 h 90"/>
                <a:gd name="T8" fmla="*/ 95 w 156"/>
                <a:gd name="T9" fmla="*/ 12 h 90"/>
                <a:gd name="T10" fmla="*/ 80 w 156"/>
                <a:gd name="T11" fmla="*/ 20 h 90"/>
                <a:gd name="T12" fmla="*/ 73 w 156"/>
                <a:gd name="T13" fmla="*/ 11 h 90"/>
                <a:gd name="T14" fmla="*/ 62 w 156"/>
                <a:gd name="T15" fmla="*/ 14 h 90"/>
                <a:gd name="T16" fmla="*/ 56 w 156"/>
                <a:gd name="T17" fmla="*/ 3 h 90"/>
                <a:gd name="T18" fmla="*/ 45 w 156"/>
                <a:gd name="T19" fmla="*/ 9 h 90"/>
                <a:gd name="T20" fmla="*/ 36 w 156"/>
                <a:gd name="T21" fmla="*/ 0 h 90"/>
                <a:gd name="T22" fmla="*/ 25 w 156"/>
                <a:gd name="T23" fmla="*/ 9 h 90"/>
                <a:gd name="T24" fmla="*/ 16 w 156"/>
                <a:gd name="T25" fmla="*/ 0 h 90"/>
                <a:gd name="T26" fmla="*/ 12 w 156"/>
                <a:gd name="T27" fmla="*/ 4 h 90"/>
                <a:gd name="T28" fmla="*/ 11 w 156"/>
                <a:gd name="T29" fmla="*/ 4 h 90"/>
                <a:gd name="T30" fmla="*/ 0 w 156"/>
                <a:gd name="T31" fmla="*/ 21 h 90"/>
                <a:gd name="T32" fmla="*/ 0 w 156"/>
                <a:gd name="T33" fmla="*/ 22 h 90"/>
                <a:gd name="T34" fmla="*/ 11 w 156"/>
                <a:gd name="T35" fmla="*/ 23 h 90"/>
                <a:gd name="T36" fmla="*/ 13 w 156"/>
                <a:gd name="T37" fmla="*/ 24 h 90"/>
                <a:gd name="T38" fmla="*/ 19 w 156"/>
                <a:gd name="T39" fmla="*/ 34 h 90"/>
                <a:gd name="T40" fmla="*/ 29 w 156"/>
                <a:gd name="T41" fmla="*/ 28 h 90"/>
                <a:gd name="T42" fmla="*/ 31 w 156"/>
                <a:gd name="T43" fmla="*/ 28 h 90"/>
                <a:gd name="T44" fmla="*/ 38 w 156"/>
                <a:gd name="T45" fmla="*/ 40 h 90"/>
                <a:gd name="T46" fmla="*/ 50 w 156"/>
                <a:gd name="T47" fmla="*/ 32 h 90"/>
                <a:gd name="T48" fmla="*/ 52 w 156"/>
                <a:gd name="T49" fmla="*/ 33 h 90"/>
                <a:gd name="T50" fmla="*/ 57 w 156"/>
                <a:gd name="T51" fmla="*/ 44 h 90"/>
                <a:gd name="T52" fmla="*/ 68 w 156"/>
                <a:gd name="T53" fmla="*/ 38 h 90"/>
                <a:gd name="T54" fmla="*/ 70 w 156"/>
                <a:gd name="T55" fmla="*/ 38 h 90"/>
                <a:gd name="T56" fmla="*/ 73 w 156"/>
                <a:gd name="T57" fmla="*/ 48 h 90"/>
                <a:gd name="T58" fmla="*/ 83 w 156"/>
                <a:gd name="T59" fmla="*/ 45 h 90"/>
                <a:gd name="T60" fmla="*/ 85 w 156"/>
                <a:gd name="T61" fmla="*/ 46 h 90"/>
                <a:gd name="T62" fmla="*/ 103 w 156"/>
                <a:gd name="T63" fmla="*/ 49 h 90"/>
                <a:gd name="T64" fmla="*/ 104 w 156"/>
                <a:gd name="T65" fmla="*/ 50 h 90"/>
                <a:gd name="T66" fmla="*/ 108 w 156"/>
                <a:gd name="T67" fmla="*/ 55 h 90"/>
                <a:gd name="T68" fmla="*/ 121 w 156"/>
                <a:gd name="T69" fmla="*/ 32 h 90"/>
                <a:gd name="T70" fmla="*/ 121 w 156"/>
                <a:gd name="T71" fmla="*/ 32 h 90"/>
                <a:gd name="T72" fmla="*/ 105 w 156"/>
                <a:gd name="T73" fmla="*/ 63 h 90"/>
                <a:gd name="T74" fmla="*/ 106 w 156"/>
                <a:gd name="T75" fmla="*/ 84 h 90"/>
                <a:gd name="T76" fmla="*/ 113 w 156"/>
                <a:gd name="T77" fmla="*/ 89 h 90"/>
                <a:gd name="T78" fmla="*/ 129 w 156"/>
                <a:gd name="T79" fmla="*/ 58 h 90"/>
                <a:gd name="T80" fmla="*/ 141 w 156"/>
                <a:gd name="T81" fmla="*/ 63 h 90"/>
                <a:gd name="T82" fmla="*/ 126 w 156"/>
                <a:gd name="T83" fmla="*/ 23 h 90"/>
                <a:gd name="T84" fmla="*/ 126 w 156"/>
                <a:gd name="T85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90">
                  <a:moveTo>
                    <a:pt x="126" y="22"/>
                  </a:moveTo>
                  <a:cubicBezTo>
                    <a:pt x="123" y="25"/>
                    <a:pt x="119" y="29"/>
                    <a:pt x="115" y="29"/>
                  </a:cubicBezTo>
                  <a:cubicBezTo>
                    <a:pt x="111" y="29"/>
                    <a:pt x="110" y="25"/>
                    <a:pt x="110" y="21"/>
                  </a:cubicBezTo>
                  <a:cubicBezTo>
                    <a:pt x="108" y="24"/>
                    <a:pt x="105" y="25"/>
                    <a:pt x="101" y="23"/>
                  </a:cubicBezTo>
                  <a:cubicBezTo>
                    <a:pt x="96" y="21"/>
                    <a:pt x="95" y="17"/>
                    <a:pt x="95" y="12"/>
                  </a:cubicBezTo>
                  <a:cubicBezTo>
                    <a:pt x="91" y="17"/>
                    <a:pt x="86" y="21"/>
                    <a:pt x="80" y="20"/>
                  </a:cubicBezTo>
                  <a:cubicBezTo>
                    <a:pt x="74" y="20"/>
                    <a:pt x="73" y="15"/>
                    <a:pt x="73" y="11"/>
                  </a:cubicBezTo>
                  <a:cubicBezTo>
                    <a:pt x="70" y="14"/>
                    <a:pt x="66" y="16"/>
                    <a:pt x="62" y="14"/>
                  </a:cubicBezTo>
                  <a:cubicBezTo>
                    <a:pt x="58" y="12"/>
                    <a:pt x="56" y="8"/>
                    <a:pt x="56" y="3"/>
                  </a:cubicBezTo>
                  <a:cubicBezTo>
                    <a:pt x="54" y="7"/>
                    <a:pt x="50" y="9"/>
                    <a:pt x="45" y="9"/>
                  </a:cubicBezTo>
                  <a:cubicBezTo>
                    <a:pt x="41" y="8"/>
                    <a:pt x="38" y="5"/>
                    <a:pt x="36" y="0"/>
                  </a:cubicBezTo>
                  <a:cubicBezTo>
                    <a:pt x="34" y="5"/>
                    <a:pt x="30" y="8"/>
                    <a:pt x="25" y="9"/>
                  </a:cubicBezTo>
                  <a:cubicBezTo>
                    <a:pt x="20" y="9"/>
                    <a:pt x="17" y="5"/>
                    <a:pt x="16" y="0"/>
                  </a:cubicBezTo>
                  <a:cubicBezTo>
                    <a:pt x="15" y="2"/>
                    <a:pt x="13" y="3"/>
                    <a:pt x="12" y="4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8" y="10"/>
                    <a:pt x="4" y="16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30"/>
                    <a:pt x="9" y="29"/>
                    <a:pt x="11" y="23"/>
                  </a:cubicBezTo>
                  <a:cubicBezTo>
                    <a:pt x="12" y="22"/>
                    <a:pt x="13" y="23"/>
                    <a:pt x="13" y="24"/>
                  </a:cubicBezTo>
                  <a:cubicBezTo>
                    <a:pt x="14" y="28"/>
                    <a:pt x="15" y="33"/>
                    <a:pt x="19" y="34"/>
                  </a:cubicBezTo>
                  <a:cubicBezTo>
                    <a:pt x="24" y="36"/>
                    <a:pt x="27" y="31"/>
                    <a:pt x="29" y="28"/>
                  </a:cubicBezTo>
                  <a:cubicBezTo>
                    <a:pt x="29" y="27"/>
                    <a:pt x="31" y="27"/>
                    <a:pt x="31" y="28"/>
                  </a:cubicBezTo>
                  <a:cubicBezTo>
                    <a:pt x="31" y="33"/>
                    <a:pt x="32" y="40"/>
                    <a:pt x="38" y="40"/>
                  </a:cubicBezTo>
                  <a:cubicBezTo>
                    <a:pt x="43" y="41"/>
                    <a:pt x="48" y="36"/>
                    <a:pt x="50" y="32"/>
                  </a:cubicBezTo>
                  <a:cubicBezTo>
                    <a:pt x="51" y="31"/>
                    <a:pt x="52" y="32"/>
                    <a:pt x="52" y="33"/>
                  </a:cubicBezTo>
                  <a:cubicBezTo>
                    <a:pt x="52" y="37"/>
                    <a:pt x="53" y="42"/>
                    <a:pt x="57" y="44"/>
                  </a:cubicBezTo>
                  <a:cubicBezTo>
                    <a:pt x="62" y="45"/>
                    <a:pt x="65" y="41"/>
                    <a:pt x="68" y="38"/>
                  </a:cubicBezTo>
                  <a:cubicBezTo>
                    <a:pt x="69" y="37"/>
                    <a:pt x="70" y="37"/>
                    <a:pt x="70" y="38"/>
                  </a:cubicBezTo>
                  <a:cubicBezTo>
                    <a:pt x="70" y="41"/>
                    <a:pt x="71" y="45"/>
                    <a:pt x="73" y="48"/>
                  </a:cubicBezTo>
                  <a:cubicBezTo>
                    <a:pt x="76" y="52"/>
                    <a:pt x="81" y="48"/>
                    <a:pt x="83" y="45"/>
                  </a:cubicBezTo>
                  <a:cubicBezTo>
                    <a:pt x="84" y="44"/>
                    <a:pt x="86" y="44"/>
                    <a:pt x="85" y="46"/>
                  </a:cubicBezTo>
                  <a:cubicBezTo>
                    <a:pt x="80" y="59"/>
                    <a:pt x="97" y="55"/>
                    <a:pt x="103" y="49"/>
                  </a:cubicBezTo>
                  <a:cubicBezTo>
                    <a:pt x="103" y="48"/>
                    <a:pt x="104" y="49"/>
                    <a:pt x="104" y="50"/>
                  </a:cubicBezTo>
                  <a:cubicBezTo>
                    <a:pt x="105" y="52"/>
                    <a:pt x="105" y="57"/>
                    <a:pt x="108" y="55"/>
                  </a:cubicBezTo>
                  <a:cubicBezTo>
                    <a:pt x="113" y="48"/>
                    <a:pt x="117" y="40"/>
                    <a:pt x="12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7" y="43"/>
                    <a:pt x="112" y="54"/>
                    <a:pt x="105" y="63"/>
                  </a:cubicBezTo>
                  <a:cubicBezTo>
                    <a:pt x="105" y="70"/>
                    <a:pt x="105" y="77"/>
                    <a:pt x="106" y="84"/>
                  </a:cubicBezTo>
                  <a:cubicBezTo>
                    <a:pt x="106" y="88"/>
                    <a:pt x="109" y="90"/>
                    <a:pt x="113" y="89"/>
                  </a:cubicBezTo>
                  <a:cubicBezTo>
                    <a:pt x="129" y="86"/>
                    <a:pt x="126" y="71"/>
                    <a:pt x="129" y="58"/>
                  </a:cubicBezTo>
                  <a:cubicBezTo>
                    <a:pt x="132" y="61"/>
                    <a:pt x="136" y="63"/>
                    <a:pt x="141" y="63"/>
                  </a:cubicBezTo>
                  <a:cubicBezTo>
                    <a:pt x="156" y="65"/>
                    <a:pt x="126" y="27"/>
                    <a:pt x="126" y="23"/>
                  </a:cubicBezTo>
                  <a:cubicBezTo>
                    <a:pt x="126" y="22"/>
                    <a:pt x="126" y="22"/>
                    <a:pt x="126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929"/>
            <p:cNvSpPr/>
            <p:nvPr>
              <p:custDataLst>
                <p:tags r:id="rId180"/>
              </p:custDataLst>
            </p:nvPr>
          </p:nvSpPr>
          <p:spPr bwMode="auto">
            <a:xfrm>
              <a:off x="8210717" y="6216051"/>
              <a:ext cx="431800" cy="211138"/>
            </a:xfrm>
            <a:custGeom>
              <a:avLst/>
              <a:gdLst>
                <a:gd name="T0" fmla="*/ 7 w 102"/>
                <a:gd name="T1" fmla="*/ 18 h 50"/>
                <a:gd name="T2" fmla="*/ 9 w 102"/>
                <a:gd name="T3" fmla="*/ 19 h 50"/>
                <a:gd name="T4" fmla="*/ 15 w 102"/>
                <a:gd name="T5" fmla="*/ 28 h 50"/>
                <a:gd name="T6" fmla="*/ 23 w 102"/>
                <a:gd name="T7" fmla="*/ 23 h 50"/>
                <a:gd name="T8" fmla="*/ 25 w 102"/>
                <a:gd name="T9" fmla="*/ 24 h 50"/>
                <a:gd name="T10" fmla="*/ 40 w 102"/>
                <a:gd name="T11" fmla="*/ 28 h 50"/>
                <a:gd name="T12" fmla="*/ 41 w 102"/>
                <a:gd name="T13" fmla="*/ 29 h 50"/>
                <a:gd name="T14" fmla="*/ 48 w 102"/>
                <a:gd name="T15" fmla="*/ 38 h 50"/>
                <a:gd name="T16" fmla="*/ 58 w 102"/>
                <a:gd name="T17" fmla="*/ 33 h 50"/>
                <a:gd name="T18" fmla="*/ 60 w 102"/>
                <a:gd name="T19" fmla="*/ 34 h 50"/>
                <a:gd name="T20" fmla="*/ 76 w 102"/>
                <a:gd name="T21" fmla="*/ 38 h 50"/>
                <a:gd name="T22" fmla="*/ 77 w 102"/>
                <a:gd name="T23" fmla="*/ 39 h 50"/>
                <a:gd name="T24" fmla="*/ 80 w 102"/>
                <a:gd name="T25" fmla="*/ 50 h 50"/>
                <a:gd name="T26" fmla="*/ 80 w 102"/>
                <a:gd name="T27" fmla="*/ 50 h 50"/>
                <a:gd name="T28" fmla="*/ 91 w 102"/>
                <a:gd name="T29" fmla="*/ 41 h 50"/>
                <a:gd name="T30" fmla="*/ 102 w 102"/>
                <a:gd name="T31" fmla="*/ 32 h 50"/>
                <a:gd name="T32" fmla="*/ 101 w 102"/>
                <a:gd name="T33" fmla="*/ 32 h 50"/>
                <a:gd name="T34" fmla="*/ 96 w 102"/>
                <a:gd name="T35" fmla="*/ 21 h 50"/>
                <a:gd name="T36" fmla="*/ 84 w 102"/>
                <a:gd name="T37" fmla="*/ 26 h 50"/>
                <a:gd name="T38" fmla="*/ 77 w 102"/>
                <a:gd name="T39" fmla="*/ 15 h 50"/>
                <a:gd name="T40" fmla="*/ 55 w 102"/>
                <a:gd name="T41" fmla="*/ 9 h 50"/>
                <a:gd name="T42" fmla="*/ 33 w 102"/>
                <a:gd name="T43" fmla="*/ 4 h 50"/>
                <a:gd name="T44" fmla="*/ 15 w 102"/>
                <a:gd name="T45" fmla="*/ 0 h 50"/>
                <a:gd name="T46" fmla="*/ 5 w 102"/>
                <a:gd name="T47" fmla="*/ 3 h 50"/>
                <a:gd name="T48" fmla="*/ 0 w 102"/>
                <a:gd name="T49" fmla="*/ 19 h 50"/>
                <a:gd name="T50" fmla="*/ 7 w 102"/>
                <a:gd name="T51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50">
                  <a:moveTo>
                    <a:pt x="7" y="18"/>
                  </a:moveTo>
                  <a:cubicBezTo>
                    <a:pt x="8" y="17"/>
                    <a:pt x="9" y="18"/>
                    <a:pt x="9" y="19"/>
                  </a:cubicBezTo>
                  <a:cubicBezTo>
                    <a:pt x="9" y="22"/>
                    <a:pt x="10" y="28"/>
                    <a:pt x="15" y="28"/>
                  </a:cubicBezTo>
                  <a:cubicBezTo>
                    <a:pt x="18" y="28"/>
                    <a:pt x="21" y="25"/>
                    <a:pt x="23" y="23"/>
                  </a:cubicBezTo>
                  <a:cubicBezTo>
                    <a:pt x="24" y="22"/>
                    <a:pt x="26" y="23"/>
                    <a:pt x="25" y="24"/>
                  </a:cubicBezTo>
                  <a:cubicBezTo>
                    <a:pt x="23" y="35"/>
                    <a:pt x="34" y="33"/>
                    <a:pt x="40" y="28"/>
                  </a:cubicBezTo>
                  <a:cubicBezTo>
                    <a:pt x="40" y="28"/>
                    <a:pt x="42" y="28"/>
                    <a:pt x="41" y="29"/>
                  </a:cubicBezTo>
                  <a:cubicBezTo>
                    <a:pt x="41" y="34"/>
                    <a:pt x="41" y="40"/>
                    <a:pt x="48" y="38"/>
                  </a:cubicBezTo>
                  <a:cubicBezTo>
                    <a:pt x="51" y="37"/>
                    <a:pt x="55" y="35"/>
                    <a:pt x="58" y="33"/>
                  </a:cubicBezTo>
                  <a:cubicBezTo>
                    <a:pt x="59" y="32"/>
                    <a:pt x="60" y="33"/>
                    <a:pt x="60" y="34"/>
                  </a:cubicBezTo>
                  <a:cubicBezTo>
                    <a:pt x="58" y="46"/>
                    <a:pt x="70" y="45"/>
                    <a:pt x="76" y="38"/>
                  </a:cubicBezTo>
                  <a:cubicBezTo>
                    <a:pt x="76" y="37"/>
                    <a:pt x="78" y="38"/>
                    <a:pt x="77" y="39"/>
                  </a:cubicBezTo>
                  <a:cubicBezTo>
                    <a:pt x="76" y="43"/>
                    <a:pt x="75" y="48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4" y="47"/>
                    <a:pt x="88" y="44"/>
                    <a:pt x="91" y="41"/>
                  </a:cubicBezTo>
                  <a:cubicBezTo>
                    <a:pt x="95" y="38"/>
                    <a:pt x="98" y="35"/>
                    <a:pt x="102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6" y="30"/>
                    <a:pt x="95" y="25"/>
                    <a:pt x="96" y="21"/>
                  </a:cubicBezTo>
                  <a:cubicBezTo>
                    <a:pt x="93" y="24"/>
                    <a:pt x="88" y="27"/>
                    <a:pt x="84" y="26"/>
                  </a:cubicBezTo>
                  <a:cubicBezTo>
                    <a:pt x="79" y="24"/>
                    <a:pt x="78" y="19"/>
                    <a:pt x="77" y="15"/>
                  </a:cubicBezTo>
                  <a:cubicBezTo>
                    <a:pt x="69" y="23"/>
                    <a:pt x="56" y="22"/>
                    <a:pt x="55" y="9"/>
                  </a:cubicBezTo>
                  <a:cubicBezTo>
                    <a:pt x="46" y="14"/>
                    <a:pt x="35" y="15"/>
                    <a:pt x="33" y="4"/>
                  </a:cubicBezTo>
                  <a:cubicBezTo>
                    <a:pt x="26" y="10"/>
                    <a:pt x="17" y="10"/>
                    <a:pt x="15" y="0"/>
                  </a:cubicBezTo>
                  <a:cubicBezTo>
                    <a:pt x="12" y="3"/>
                    <a:pt x="9" y="4"/>
                    <a:pt x="5" y="3"/>
                  </a:cubicBezTo>
                  <a:cubicBezTo>
                    <a:pt x="4" y="8"/>
                    <a:pt x="2" y="14"/>
                    <a:pt x="0" y="19"/>
                  </a:cubicBezTo>
                  <a:cubicBezTo>
                    <a:pt x="2" y="20"/>
                    <a:pt x="4" y="20"/>
                    <a:pt x="7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930"/>
            <p:cNvSpPr/>
            <p:nvPr>
              <p:custDataLst>
                <p:tags r:id="rId181"/>
              </p:custDataLst>
            </p:nvPr>
          </p:nvSpPr>
          <p:spPr bwMode="auto">
            <a:xfrm>
              <a:off x="8137692" y="6373213"/>
              <a:ext cx="296863" cy="165100"/>
            </a:xfrm>
            <a:custGeom>
              <a:avLst/>
              <a:gdLst>
                <a:gd name="T0" fmla="*/ 7 w 70"/>
                <a:gd name="T1" fmla="*/ 15 h 39"/>
                <a:gd name="T2" fmla="*/ 9 w 70"/>
                <a:gd name="T3" fmla="*/ 16 h 39"/>
                <a:gd name="T4" fmla="*/ 10 w 70"/>
                <a:gd name="T5" fmla="*/ 20 h 39"/>
                <a:gd name="T6" fmla="*/ 16 w 70"/>
                <a:gd name="T7" fmla="*/ 21 h 39"/>
                <a:gd name="T8" fmla="*/ 17 w 70"/>
                <a:gd name="T9" fmla="*/ 22 h 39"/>
                <a:gd name="T10" fmla="*/ 27 w 70"/>
                <a:gd name="T11" fmla="*/ 24 h 39"/>
                <a:gd name="T12" fmla="*/ 29 w 70"/>
                <a:gd name="T13" fmla="*/ 25 h 39"/>
                <a:gd name="T14" fmla="*/ 38 w 70"/>
                <a:gd name="T15" fmla="*/ 29 h 39"/>
                <a:gd name="T16" fmla="*/ 38 w 70"/>
                <a:gd name="T17" fmla="*/ 28 h 39"/>
                <a:gd name="T18" fmla="*/ 39 w 70"/>
                <a:gd name="T19" fmla="*/ 28 h 39"/>
                <a:gd name="T20" fmla="*/ 40 w 70"/>
                <a:gd name="T21" fmla="*/ 28 h 39"/>
                <a:gd name="T22" fmla="*/ 40 w 70"/>
                <a:gd name="T23" fmla="*/ 30 h 39"/>
                <a:gd name="T24" fmla="*/ 40 w 70"/>
                <a:gd name="T25" fmla="*/ 30 h 39"/>
                <a:gd name="T26" fmla="*/ 40 w 70"/>
                <a:gd name="T27" fmla="*/ 33 h 39"/>
                <a:gd name="T28" fmla="*/ 49 w 70"/>
                <a:gd name="T29" fmla="*/ 34 h 39"/>
                <a:gd name="T30" fmla="*/ 51 w 70"/>
                <a:gd name="T31" fmla="*/ 35 h 39"/>
                <a:gd name="T32" fmla="*/ 51 w 70"/>
                <a:gd name="T33" fmla="*/ 39 h 39"/>
                <a:gd name="T34" fmla="*/ 70 w 70"/>
                <a:gd name="T35" fmla="*/ 30 h 39"/>
                <a:gd name="T36" fmla="*/ 68 w 70"/>
                <a:gd name="T37" fmla="*/ 29 h 39"/>
                <a:gd name="T38" fmla="*/ 66 w 70"/>
                <a:gd name="T39" fmla="*/ 23 h 39"/>
                <a:gd name="T40" fmla="*/ 52 w 70"/>
                <a:gd name="T41" fmla="*/ 16 h 39"/>
                <a:gd name="T42" fmla="*/ 40 w 70"/>
                <a:gd name="T43" fmla="*/ 19 h 39"/>
                <a:gd name="T44" fmla="*/ 35 w 70"/>
                <a:gd name="T45" fmla="*/ 10 h 39"/>
                <a:gd name="T46" fmla="*/ 19 w 70"/>
                <a:gd name="T47" fmla="*/ 4 h 39"/>
                <a:gd name="T48" fmla="*/ 8 w 70"/>
                <a:gd name="T49" fmla="*/ 0 h 39"/>
                <a:gd name="T50" fmla="*/ 1 w 70"/>
                <a:gd name="T51" fmla="*/ 8 h 39"/>
                <a:gd name="T52" fmla="*/ 7 w 70"/>
                <a:gd name="T53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39">
                  <a:moveTo>
                    <a:pt x="7" y="15"/>
                  </a:moveTo>
                  <a:cubicBezTo>
                    <a:pt x="8" y="14"/>
                    <a:pt x="9" y="15"/>
                    <a:pt x="9" y="16"/>
                  </a:cubicBezTo>
                  <a:cubicBezTo>
                    <a:pt x="7" y="18"/>
                    <a:pt x="8" y="19"/>
                    <a:pt x="10" y="20"/>
                  </a:cubicBezTo>
                  <a:cubicBezTo>
                    <a:pt x="12" y="23"/>
                    <a:pt x="13" y="23"/>
                    <a:pt x="16" y="21"/>
                  </a:cubicBezTo>
                  <a:cubicBezTo>
                    <a:pt x="16" y="21"/>
                    <a:pt x="17" y="21"/>
                    <a:pt x="17" y="22"/>
                  </a:cubicBezTo>
                  <a:cubicBezTo>
                    <a:pt x="16" y="29"/>
                    <a:pt x="24" y="27"/>
                    <a:pt x="27" y="24"/>
                  </a:cubicBezTo>
                  <a:cubicBezTo>
                    <a:pt x="28" y="23"/>
                    <a:pt x="30" y="24"/>
                    <a:pt x="29" y="25"/>
                  </a:cubicBezTo>
                  <a:cubicBezTo>
                    <a:pt x="28" y="32"/>
                    <a:pt x="34" y="31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1" y="28"/>
                    <a:pt x="41" y="29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2"/>
                    <a:pt x="40" y="33"/>
                  </a:cubicBezTo>
                  <a:cubicBezTo>
                    <a:pt x="42" y="37"/>
                    <a:pt x="46" y="35"/>
                    <a:pt x="49" y="34"/>
                  </a:cubicBezTo>
                  <a:cubicBezTo>
                    <a:pt x="50" y="33"/>
                    <a:pt x="51" y="34"/>
                    <a:pt x="51" y="35"/>
                  </a:cubicBezTo>
                  <a:cubicBezTo>
                    <a:pt x="50" y="37"/>
                    <a:pt x="50" y="38"/>
                    <a:pt x="51" y="39"/>
                  </a:cubicBezTo>
                  <a:cubicBezTo>
                    <a:pt x="57" y="36"/>
                    <a:pt x="64" y="33"/>
                    <a:pt x="70" y="30"/>
                  </a:cubicBezTo>
                  <a:cubicBezTo>
                    <a:pt x="69" y="30"/>
                    <a:pt x="69" y="29"/>
                    <a:pt x="68" y="29"/>
                  </a:cubicBezTo>
                  <a:cubicBezTo>
                    <a:pt x="65" y="28"/>
                    <a:pt x="65" y="25"/>
                    <a:pt x="66" y="23"/>
                  </a:cubicBezTo>
                  <a:cubicBezTo>
                    <a:pt x="60" y="26"/>
                    <a:pt x="52" y="25"/>
                    <a:pt x="52" y="16"/>
                  </a:cubicBezTo>
                  <a:cubicBezTo>
                    <a:pt x="48" y="19"/>
                    <a:pt x="44" y="21"/>
                    <a:pt x="40" y="19"/>
                  </a:cubicBezTo>
                  <a:cubicBezTo>
                    <a:pt x="36" y="18"/>
                    <a:pt x="35" y="14"/>
                    <a:pt x="35" y="10"/>
                  </a:cubicBezTo>
                  <a:cubicBezTo>
                    <a:pt x="28" y="15"/>
                    <a:pt x="19" y="13"/>
                    <a:pt x="19" y="4"/>
                  </a:cubicBezTo>
                  <a:cubicBezTo>
                    <a:pt x="13" y="7"/>
                    <a:pt x="10" y="4"/>
                    <a:pt x="8" y="0"/>
                  </a:cubicBezTo>
                  <a:cubicBezTo>
                    <a:pt x="5" y="3"/>
                    <a:pt x="3" y="6"/>
                    <a:pt x="1" y="8"/>
                  </a:cubicBezTo>
                  <a:cubicBezTo>
                    <a:pt x="0" y="13"/>
                    <a:pt x="1" y="18"/>
                    <a:pt x="7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931"/>
            <p:cNvSpPr/>
            <p:nvPr>
              <p:custDataLst>
                <p:tags r:id="rId182"/>
              </p:custDataLst>
            </p:nvPr>
          </p:nvSpPr>
          <p:spPr bwMode="auto">
            <a:xfrm>
              <a:off x="8078955" y="6424013"/>
              <a:ext cx="266700" cy="160338"/>
            </a:xfrm>
            <a:custGeom>
              <a:avLst/>
              <a:gdLst>
                <a:gd name="T0" fmla="*/ 0 w 63"/>
                <a:gd name="T1" fmla="*/ 11 h 38"/>
                <a:gd name="T2" fmla="*/ 8 w 63"/>
                <a:gd name="T3" fmla="*/ 12 h 38"/>
                <a:gd name="T4" fmla="*/ 9 w 63"/>
                <a:gd name="T5" fmla="*/ 13 h 38"/>
                <a:gd name="T6" fmla="*/ 7 w 63"/>
                <a:gd name="T7" fmla="*/ 15 h 38"/>
                <a:gd name="T8" fmla="*/ 9 w 63"/>
                <a:gd name="T9" fmla="*/ 19 h 38"/>
                <a:gd name="T10" fmla="*/ 14 w 63"/>
                <a:gd name="T11" fmla="*/ 21 h 38"/>
                <a:gd name="T12" fmla="*/ 15 w 63"/>
                <a:gd name="T13" fmla="*/ 19 h 38"/>
                <a:gd name="T14" fmla="*/ 16 w 63"/>
                <a:gd name="T15" fmla="*/ 20 h 38"/>
                <a:gd name="T16" fmla="*/ 25 w 63"/>
                <a:gd name="T17" fmla="*/ 25 h 38"/>
                <a:gd name="T18" fmla="*/ 26 w 63"/>
                <a:gd name="T19" fmla="*/ 26 h 38"/>
                <a:gd name="T20" fmla="*/ 27 w 63"/>
                <a:gd name="T21" fmla="*/ 33 h 38"/>
                <a:gd name="T22" fmla="*/ 34 w 63"/>
                <a:gd name="T23" fmla="*/ 30 h 38"/>
                <a:gd name="T24" fmla="*/ 35 w 63"/>
                <a:gd name="T25" fmla="*/ 32 h 38"/>
                <a:gd name="T26" fmla="*/ 32 w 63"/>
                <a:gd name="T27" fmla="*/ 38 h 38"/>
                <a:gd name="T28" fmla="*/ 41 w 63"/>
                <a:gd name="T29" fmla="*/ 35 h 38"/>
                <a:gd name="T30" fmla="*/ 63 w 63"/>
                <a:gd name="T31" fmla="*/ 28 h 38"/>
                <a:gd name="T32" fmla="*/ 62 w 63"/>
                <a:gd name="T33" fmla="*/ 25 h 38"/>
                <a:gd name="T34" fmla="*/ 52 w 63"/>
                <a:gd name="T35" fmla="*/ 19 h 38"/>
                <a:gd name="T36" fmla="*/ 41 w 63"/>
                <a:gd name="T37" fmla="*/ 15 h 38"/>
                <a:gd name="T38" fmla="*/ 29 w 63"/>
                <a:gd name="T39" fmla="*/ 12 h 38"/>
                <a:gd name="T40" fmla="*/ 20 w 63"/>
                <a:gd name="T41" fmla="*/ 5 h 38"/>
                <a:gd name="T42" fmla="*/ 13 w 63"/>
                <a:gd name="T43" fmla="*/ 3 h 38"/>
                <a:gd name="T44" fmla="*/ 12 w 63"/>
                <a:gd name="T45" fmla="*/ 0 h 38"/>
                <a:gd name="T46" fmla="*/ 0 w 63"/>
                <a:gd name="T47" fmla="*/ 9 h 38"/>
                <a:gd name="T48" fmla="*/ 0 w 63"/>
                <a:gd name="T4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38">
                  <a:moveTo>
                    <a:pt x="0" y="11"/>
                  </a:moveTo>
                  <a:cubicBezTo>
                    <a:pt x="1" y="15"/>
                    <a:pt x="5" y="15"/>
                    <a:pt x="8" y="12"/>
                  </a:cubicBezTo>
                  <a:cubicBezTo>
                    <a:pt x="9" y="12"/>
                    <a:pt x="10" y="13"/>
                    <a:pt x="9" y="13"/>
                  </a:cubicBezTo>
                  <a:cubicBezTo>
                    <a:pt x="9" y="14"/>
                    <a:pt x="8" y="15"/>
                    <a:pt x="7" y="15"/>
                  </a:cubicBezTo>
                  <a:cubicBezTo>
                    <a:pt x="6" y="16"/>
                    <a:pt x="7" y="18"/>
                    <a:pt x="9" y="19"/>
                  </a:cubicBezTo>
                  <a:cubicBezTo>
                    <a:pt x="10" y="22"/>
                    <a:pt x="12" y="23"/>
                    <a:pt x="14" y="21"/>
                  </a:cubicBezTo>
                  <a:cubicBezTo>
                    <a:pt x="14" y="20"/>
                    <a:pt x="14" y="20"/>
                    <a:pt x="15" y="19"/>
                  </a:cubicBezTo>
                  <a:cubicBezTo>
                    <a:pt x="16" y="19"/>
                    <a:pt x="17" y="20"/>
                    <a:pt x="16" y="20"/>
                  </a:cubicBezTo>
                  <a:cubicBezTo>
                    <a:pt x="10" y="28"/>
                    <a:pt x="20" y="30"/>
                    <a:pt x="25" y="25"/>
                  </a:cubicBezTo>
                  <a:cubicBezTo>
                    <a:pt x="26" y="25"/>
                    <a:pt x="26" y="26"/>
                    <a:pt x="26" y="26"/>
                  </a:cubicBezTo>
                  <a:cubicBezTo>
                    <a:pt x="24" y="29"/>
                    <a:pt x="23" y="32"/>
                    <a:pt x="27" y="33"/>
                  </a:cubicBezTo>
                  <a:cubicBezTo>
                    <a:pt x="29" y="33"/>
                    <a:pt x="32" y="32"/>
                    <a:pt x="34" y="30"/>
                  </a:cubicBezTo>
                  <a:cubicBezTo>
                    <a:pt x="35" y="30"/>
                    <a:pt x="36" y="31"/>
                    <a:pt x="35" y="32"/>
                  </a:cubicBezTo>
                  <a:cubicBezTo>
                    <a:pt x="34" y="34"/>
                    <a:pt x="32" y="36"/>
                    <a:pt x="32" y="38"/>
                  </a:cubicBezTo>
                  <a:cubicBezTo>
                    <a:pt x="35" y="37"/>
                    <a:pt x="38" y="36"/>
                    <a:pt x="41" y="35"/>
                  </a:cubicBezTo>
                  <a:cubicBezTo>
                    <a:pt x="49" y="33"/>
                    <a:pt x="56" y="31"/>
                    <a:pt x="63" y="28"/>
                  </a:cubicBezTo>
                  <a:cubicBezTo>
                    <a:pt x="62" y="27"/>
                    <a:pt x="62" y="26"/>
                    <a:pt x="62" y="25"/>
                  </a:cubicBezTo>
                  <a:cubicBezTo>
                    <a:pt x="57" y="27"/>
                    <a:pt x="52" y="25"/>
                    <a:pt x="52" y="19"/>
                  </a:cubicBezTo>
                  <a:cubicBezTo>
                    <a:pt x="47" y="21"/>
                    <a:pt x="41" y="21"/>
                    <a:pt x="41" y="15"/>
                  </a:cubicBezTo>
                  <a:cubicBezTo>
                    <a:pt x="36" y="18"/>
                    <a:pt x="29" y="17"/>
                    <a:pt x="29" y="12"/>
                  </a:cubicBezTo>
                  <a:cubicBezTo>
                    <a:pt x="24" y="14"/>
                    <a:pt x="19" y="11"/>
                    <a:pt x="20" y="5"/>
                  </a:cubicBezTo>
                  <a:cubicBezTo>
                    <a:pt x="17" y="6"/>
                    <a:pt x="15" y="6"/>
                    <a:pt x="13" y="3"/>
                  </a:cubicBezTo>
                  <a:cubicBezTo>
                    <a:pt x="12" y="2"/>
                    <a:pt x="12" y="1"/>
                    <a:pt x="12" y="0"/>
                  </a:cubicBezTo>
                  <a:cubicBezTo>
                    <a:pt x="8" y="3"/>
                    <a:pt x="4" y="6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932"/>
            <p:cNvSpPr/>
            <p:nvPr>
              <p:custDataLst>
                <p:tags r:id="rId183"/>
              </p:custDataLst>
            </p:nvPr>
          </p:nvSpPr>
          <p:spPr bwMode="auto">
            <a:xfrm>
              <a:off x="8015455" y="6465288"/>
              <a:ext cx="195263" cy="144463"/>
            </a:xfrm>
            <a:custGeom>
              <a:avLst/>
              <a:gdLst>
                <a:gd name="T0" fmla="*/ 9 w 46"/>
                <a:gd name="T1" fmla="*/ 13 h 34"/>
                <a:gd name="T2" fmla="*/ 10 w 46"/>
                <a:gd name="T3" fmla="*/ 15 h 34"/>
                <a:gd name="T4" fmla="*/ 8 w 46"/>
                <a:gd name="T5" fmla="*/ 23 h 34"/>
                <a:gd name="T6" fmla="*/ 11 w 46"/>
                <a:gd name="T7" fmla="*/ 24 h 34"/>
                <a:gd name="T8" fmla="*/ 17 w 46"/>
                <a:gd name="T9" fmla="*/ 25 h 34"/>
                <a:gd name="T10" fmla="*/ 17 w 46"/>
                <a:gd name="T11" fmla="*/ 27 h 34"/>
                <a:gd name="T12" fmla="*/ 13 w 46"/>
                <a:gd name="T13" fmla="*/ 34 h 34"/>
                <a:gd name="T14" fmla="*/ 45 w 46"/>
                <a:gd name="T15" fmla="*/ 28 h 34"/>
                <a:gd name="T16" fmla="*/ 46 w 46"/>
                <a:gd name="T17" fmla="*/ 24 h 34"/>
                <a:gd name="T18" fmla="*/ 38 w 46"/>
                <a:gd name="T19" fmla="*/ 24 h 34"/>
                <a:gd name="T20" fmla="*/ 37 w 46"/>
                <a:gd name="T21" fmla="*/ 19 h 34"/>
                <a:gd name="T22" fmla="*/ 28 w 46"/>
                <a:gd name="T23" fmla="*/ 13 h 34"/>
                <a:gd name="T24" fmla="*/ 21 w 46"/>
                <a:gd name="T25" fmla="*/ 12 h 34"/>
                <a:gd name="T26" fmla="*/ 20 w 46"/>
                <a:gd name="T27" fmla="*/ 6 h 34"/>
                <a:gd name="T28" fmla="*/ 13 w 46"/>
                <a:gd name="T29" fmla="*/ 0 h 34"/>
                <a:gd name="T30" fmla="*/ 1 w 46"/>
                <a:gd name="T31" fmla="*/ 7 h 34"/>
                <a:gd name="T32" fmla="*/ 9 w 46"/>
                <a:gd name="T33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4">
                  <a:moveTo>
                    <a:pt x="9" y="13"/>
                  </a:moveTo>
                  <a:cubicBezTo>
                    <a:pt x="10" y="13"/>
                    <a:pt x="11" y="15"/>
                    <a:pt x="10" y="15"/>
                  </a:cubicBezTo>
                  <a:cubicBezTo>
                    <a:pt x="6" y="17"/>
                    <a:pt x="5" y="19"/>
                    <a:pt x="8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3" y="25"/>
                    <a:pt x="15" y="25"/>
                    <a:pt x="17" y="25"/>
                  </a:cubicBezTo>
                  <a:cubicBezTo>
                    <a:pt x="19" y="25"/>
                    <a:pt x="19" y="27"/>
                    <a:pt x="17" y="27"/>
                  </a:cubicBezTo>
                  <a:cubicBezTo>
                    <a:pt x="13" y="27"/>
                    <a:pt x="11" y="31"/>
                    <a:pt x="13" y="34"/>
                  </a:cubicBezTo>
                  <a:cubicBezTo>
                    <a:pt x="24" y="33"/>
                    <a:pt x="35" y="31"/>
                    <a:pt x="45" y="28"/>
                  </a:cubicBezTo>
                  <a:cubicBezTo>
                    <a:pt x="45" y="27"/>
                    <a:pt x="46" y="25"/>
                    <a:pt x="46" y="24"/>
                  </a:cubicBezTo>
                  <a:cubicBezTo>
                    <a:pt x="44" y="25"/>
                    <a:pt x="40" y="25"/>
                    <a:pt x="38" y="24"/>
                  </a:cubicBezTo>
                  <a:cubicBezTo>
                    <a:pt x="36" y="22"/>
                    <a:pt x="36" y="21"/>
                    <a:pt x="37" y="19"/>
                  </a:cubicBezTo>
                  <a:cubicBezTo>
                    <a:pt x="32" y="21"/>
                    <a:pt x="26" y="18"/>
                    <a:pt x="28" y="13"/>
                  </a:cubicBezTo>
                  <a:cubicBezTo>
                    <a:pt x="25" y="14"/>
                    <a:pt x="23" y="14"/>
                    <a:pt x="21" y="12"/>
                  </a:cubicBezTo>
                  <a:cubicBezTo>
                    <a:pt x="19" y="10"/>
                    <a:pt x="19" y="8"/>
                    <a:pt x="20" y="6"/>
                  </a:cubicBezTo>
                  <a:cubicBezTo>
                    <a:pt x="17" y="7"/>
                    <a:pt x="14" y="4"/>
                    <a:pt x="13" y="0"/>
                  </a:cubicBezTo>
                  <a:cubicBezTo>
                    <a:pt x="9" y="3"/>
                    <a:pt x="5" y="5"/>
                    <a:pt x="1" y="7"/>
                  </a:cubicBezTo>
                  <a:cubicBezTo>
                    <a:pt x="0" y="11"/>
                    <a:pt x="3" y="14"/>
                    <a:pt x="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933"/>
            <p:cNvSpPr/>
            <p:nvPr>
              <p:custDataLst>
                <p:tags r:id="rId184"/>
              </p:custDataLst>
            </p:nvPr>
          </p:nvSpPr>
          <p:spPr bwMode="auto">
            <a:xfrm>
              <a:off x="7756692" y="6363688"/>
              <a:ext cx="309563" cy="488950"/>
            </a:xfrm>
            <a:custGeom>
              <a:avLst/>
              <a:gdLst>
                <a:gd name="T0" fmla="*/ 7 w 73"/>
                <a:gd name="T1" fmla="*/ 43 h 115"/>
                <a:gd name="T2" fmla="*/ 32 w 73"/>
                <a:gd name="T3" fmla="*/ 55 h 115"/>
                <a:gd name="T4" fmla="*/ 40 w 73"/>
                <a:gd name="T5" fmla="*/ 114 h 115"/>
                <a:gd name="T6" fmla="*/ 45 w 73"/>
                <a:gd name="T7" fmla="*/ 114 h 115"/>
                <a:gd name="T8" fmla="*/ 45 w 73"/>
                <a:gd name="T9" fmla="*/ 107 h 115"/>
                <a:gd name="T10" fmla="*/ 45 w 73"/>
                <a:gd name="T11" fmla="*/ 107 h 115"/>
                <a:gd name="T12" fmla="*/ 47 w 73"/>
                <a:gd name="T13" fmla="*/ 100 h 115"/>
                <a:gd name="T14" fmla="*/ 67 w 73"/>
                <a:gd name="T15" fmla="*/ 66 h 115"/>
                <a:gd name="T16" fmla="*/ 68 w 73"/>
                <a:gd name="T17" fmla="*/ 58 h 115"/>
                <a:gd name="T18" fmla="*/ 71 w 73"/>
                <a:gd name="T19" fmla="*/ 58 h 115"/>
                <a:gd name="T20" fmla="*/ 72 w 73"/>
                <a:gd name="T21" fmla="*/ 58 h 115"/>
                <a:gd name="T22" fmla="*/ 73 w 73"/>
                <a:gd name="T23" fmla="*/ 51 h 115"/>
                <a:gd name="T24" fmla="*/ 67 w 73"/>
                <a:gd name="T25" fmla="*/ 40 h 115"/>
                <a:gd name="T26" fmla="*/ 60 w 73"/>
                <a:gd name="T27" fmla="*/ 34 h 115"/>
                <a:gd name="T28" fmla="*/ 60 w 73"/>
                <a:gd name="T29" fmla="*/ 32 h 115"/>
                <a:gd name="T30" fmla="*/ 49 w 73"/>
                <a:gd name="T31" fmla="*/ 36 h 115"/>
                <a:gd name="T32" fmla="*/ 48 w 73"/>
                <a:gd name="T33" fmla="*/ 34 h 115"/>
                <a:gd name="T34" fmla="*/ 34 w 73"/>
                <a:gd name="T35" fmla="*/ 25 h 115"/>
                <a:gd name="T36" fmla="*/ 17 w 73"/>
                <a:gd name="T37" fmla="*/ 18 h 115"/>
                <a:gd name="T38" fmla="*/ 6 w 73"/>
                <a:gd name="T39" fmla="*/ 0 h 115"/>
                <a:gd name="T40" fmla="*/ 5 w 73"/>
                <a:gd name="T41" fmla="*/ 2 h 115"/>
                <a:gd name="T42" fmla="*/ 4 w 73"/>
                <a:gd name="T43" fmla="*/ 3 h 115"/>
                <a:gd name="T44" fmla="*/ 4 w 73"/>
                <a:gd name="T45" fmla="*/ 4 h 115"/>
                <a:gd name="T46" fmla="*/ 3 w 73"/>
                <a:gd name="T47" fmla="*/ 7 h 115"/>
                <a:gd name="T48" fmla="*/ 7 w 73"/>
                <a:gd name="T49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15">
                  <a:moveTo>
                    <a:pt x="7" y="43"/>
                  </a:moveTo>
                  <a:cubicBezTo>
                    <a:pt x="12" y="52"/>
                    <a:pt x="22" y="56"/>
                    <a:pt x="32" y="55"/>
                  </a:cubicBezTo>
                  <a:cubicBezTo>
                    <a:pt x="17" y="71"/>
                    <a:pt x="19" y="100"/>
                    <a:pt x="40" y="114"/>
                  </a:cubicBezTo>
                  <a:cubicBezTo>
                    <a:pt x="41" y="115"/>
                    <a:pt x="43" y="115"/>
                    <a:pt x="45" y="114"/>
                  </a:cubicBezTo>
                  <a:cubicBezTo>
                    <a:pt x="45" y="112"/>
                    <a:pt x="45" y="109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6" y="104"/>
                    <a:pt x="46" y="102"/>
                    <a:pt x="47" y="100"/>
                  </a:cubicBezTo>
                  <a:cubicBezTo>
                    <a:pt x="49" y="88"/>
                    <a:pt x="63" y="78"/>
                    <a:pt x="67" y="66"/>
                  </a:cubicBezTo>
                  <a:cubicBezTo>
                    <a:pt x="68" y="64"/>
                    <a:pt x="68" y="61"/>
                    <a:pt x="68" y="58"/>
                  </a:cubicBezTo>
                  <a:cubicBezTo>
                    <a:pt x="69" y="58"/>
                    <a:pt x="70" y="58"/>
                    <a:pt x="71" y="58"/>
                  </a:cubicBezTo>
                  <a:cubicBezTo>
                    <a:pt x="71" y="58"/>
                    <a:pt x="72" y="58"/>
                    <a:pt x="72" y="58"/>
                  </a:cubicBezTo>
                  <a:cubicBezTo>
                    <a:pt x="70" y="55"/>
                    <a:pt x="71" y="52"/>
                    <a:pt x="73" y="51"/>
                  </a:cubicBezTo>
                  <a:cubicBezTo>
                    <a:pt x="67" y="49"/>
                    <a:pt x="62" y="45"/>
                    <a:pt x="67" y="40"/>
                  </a:cubicBezTo>
                  <a:cubicBezTo>
                    <a:pt x="64" y="39"/>
                    <a:pt x="61" y="38"/>
                    <a:pt x="60" y="34"/>
                  </a:cubicBezTo>
                  <a:cubicBezTo>
                    <a:pt x="60" y="34"/>
                    <a:pt x="60" y="33"/>
                    <a:pt x="60" y="32"/>
                  </a:cubicBezTo>
                  <a:cubicBezTo>
                    <a:pt x="56" y="33"/>
                    <a:pt x="53" y="35"/>
                    <a:pt x="49" y="36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4" y="30"/>
                    <a:pt x="39" y="27"/>
                    <a:pt x="34" y="25"/>
                  </a:cubicBezTo>
                  <a:cubicBezTo>
                    <a:pt x="30" y="24"/>
                    <a:pt x="22" y="22"/>
                    <a:pt x="17" y="18"/>
                  </a:cubicBezTo>
                  <a:cubicBezTo>
                    <a:pt x="11" y="14"/>
                    <a:pt x="7" y="7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0" y="19"/>
                    <a:pt x="1" y="33"/>
                    <a:pt x="7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934"/>
            <p:cNvSpPr/>
            <p:nvPr>
              <p:custDataLst>
                <p:tags r:id="rId185"/>
              </p:custDataLst>
            </p:nvPr>
          </p:nvSpPr>
          <p:spPr bwMode="auto">
            <a:xfrm>
              <a:off x="8175792" y="6304951"/>
              <a:ext cx="368300" cy="187325"/>
            </a:xfrm>
            <a:custGeom>
              <a:avLst/>
              <a:gdLst>
                <a:gd name="T0" fmla="*/ 11 w 87"/>
                <a:gd name="T1" fmla="*/ 17 h 44"/>
                <a:gd name="T2" fmla="*/ 13 w 87"/>
                <a:gd name="T3" fmla="*/ 18 h 44"/>
                <a:gd name="T4" fmla="*/ 27 w 87"/>
                <a:gd name="T5" fmla="*/ 22 h 44"/>
                <a:gd name="T6" fmla="*/ 29 w 87"/>
                <a:gd name="T7" fmla="*/ 24 h 44"/>
                <a:gd name="T8" fmla="*/ 34 w 87"/>
                <a:gd name="T9" fmla="*/ 34 h 44"/>
                <a:gd name="T10" fmla="*/ 43 w 87"/>
                <a:gd name="T11" fmla="*/ 29 h 44"/>
                <a:gd name="T12" fmla="*/ 45 w 87"/>
                <a:gd name="T13" fmla="*/ 30 h 44"/>
                <a:gd name="T14" fmla="*/ 60 w 87"/>
                <a:gd name="T15" fmla="*/ 35 h 44"/>
                <a:gd name="T16" fmla="*/ 62 w 87"/>
                <a:gd name="T17" fmla="*/ 36 h 44"/>
                <a:gd name="T18" fmla="*/ 61 w 87"/>
                <a:gd name="T19" fmla="*/ 36 h 44"/>
                <a:gd name="T20" fmla="*/ 61 w 87"/>
                <a:gd name="T21" fmla="*/ 36 h 44"/>
                <a:gd name="T22" fmla="*/ 61 w 87"/>
                <a:gd name="T23" fmla="*/ 36 h 44"/>
                <a:gd name="T24" fmla="*/ 60 w 87"/>
                <a:gd name="T25" fmla="*/ 44 h 44"/>
                <a:gd name="T26" fmla="*/ 64 w 87"/>
                <a:gd name="T27" fmla="*/ 44 h 44"/>
                <a:gd name="T28" fmla="*/ 64 w 87"/>
                <a:gd name="T29" fmla="*/ 44 h 44"/>
                <a:gd name="T30" fmla="*/ 87 w 87"/>
                <a:gd name="T31" fmla="*/ 30 h 44"/>
                <a:gd name="T32" fmla="*/ 82 w 87"/>
                <a:gd name="T33" fmla="*/ 21 h 44"/>
                <a:gd name="T34" fmla="*/ 71 w 87"/>
                <a:gd name="T35" fmla="*/ 24 h 44"/>
                <a:gd name="T36" fmla="*/ 65 w 87"/>
                <a:gd name="T37" fmla="*/ 15 h 44"/>
                <a:gd name="T38" fmla="*/ 53 w 87"/>
                <a:gd name="T39" fmla="*/ 20 h 44"/>
                <a:gd name="T40" fmla="*/ 47 w 87"/>
                <a:gd name="T41" fmla="*/ 10 h 44"/>
                <a:gd name="T42" fmla="*/ 31 w 87"/>
                <a:gd name="T43" fmla="*/ 6 h 44"/>
                <a:gd name="T44" fmla="*/ 20 w 87"/>
                <a:gd name="T45" fmla="*/ 9 h 44"/>
                <a:gd name="T46" fmla="*/ 14 w 87"/>
                <a:gd name="T47" fmla="*/ 0 h 44"/>
                <a:gd name="T48" fmla="*/ 7 w 87"/>
                <a:gd name="T49" fmla="*/ 0 h 44"/>
                <a:gd name="T50" fmla="*/ 3 w 87"/>
                <a:gd name="T51" fmla="*/ 9 h 44"/>
                <a:gd name="T52" fmla="*/ 0 w 87"/>
                <a:gd name="T53" fmla="*/ 13 h 44"/>
                <a:gd name="T54" fmla="*/ 11 w 87"/>
                <a:gd name="T55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44">
                  <a:moveTo>
                    <a:pt x="11" y="17"/>
                  </a:moveTo>
                  <a:cubicBezTo>
                    <a:pt x="12" y="16"/>
                    <a:pt x="13" y="17"/>
                    <a:pt x="13" y="18"/>
                  </a:cubicBezTo>
                  <a:cubicBezTo>
                    <a:pt x="11" y="28"/>
                    <a:pt x="22" y="28"/>
                    <a:pt x="27" y="22"/>
                  </a:cubicBezTo>
                  <a:cubicBezTo>
                    <a:pt x="28" y="21"/>
                    <a:pt x="29" y="23"/>
                    <a:pt x="29" y="24"/>
                  </a:cubicBezTo>
                  <a:cubicBezTo>
                    <a:pt x="28" y="28"/>
                    <a:pt x="28" y="34"/>
                    <a:pt x="34" y="34"/>
                  </a:cubicBezTo>
                  <a:cubicBezTo>
                    <a:pt x="37" y="33"/>
                    <a:pt x="41" y="31"/>
                    <a:pt x="43" y="29"/>
                  </a:cubicBezTo>
                  <a:cubicBezTo>
                    <a:pt x="44" y="29"/>
                    <a:pt x="45" y="29"/>
                    <a:pt x="45" y="30"/>
                  </a:cubicBezTo>
                  <a:cubicBezTo>
                    <a:pt x="44" y="41"/>
                    <a:pt x="54" y="40"/>
                    <a:pt x="60" y="35"/>
                  </a:cubicBezTo>
                  <a:cubicBezTo>
                    <a:pt x="61" y="34"/>
                    <a:pt x="62" y="35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8"/>
                    <a:pt x="57" y="42"/>
                    <a:pt x="60" y="44"/>
                  </a:cubicBezTo>
                  <a:cubicBezTo>
                    <a:pt x="61" y="44"/>
                    <a:pt x="63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40"/>
                    <a:pt x="79" y="35"/>
                    <a:pt x="87" y="30"/>
                  </a:cubicBezTo>
                  <a:cubicBezTo>
                    <a:pt x="84" y="29"/>
                    <a:pt x="82" y="26"/>
                    <a:pt x="82" y="21"/>
                  </a:cubicBezTo>
                  <a:cubicBezTo>
                    <a:pt x="79" y="24"/>
                    <a:pt x="75" y="26"/>
                    <a:pt x="71" y="24"/>
                  </a:cubicBezTo>
                  <a:cubicBezTo>
                    <a:pt x="66" y="23"/>
                    <a:pt x="65" y="19"/>
                    <a:pt x="65" y="15"/>
                  </a:cubicBezTo>
                  <a:cubicBezTo>
                    <a:pt x="62" y="18"/>
                    <a:pt x="57" y="20"/>
                    <a:pt x="53" y="20"/>
                  </a:cubicBezTo>
                  <a:cubicBezTo>
                    <a:pt x="48" y="19"/>
                    <a:pt x="47" y="15"/>
                    <a:pt x="47" y="10"/>
                  </a:cubicBezTo>
                  <a:cubicBezTo>
                    <a:pt x="40" y="15"/>
                    <a:pt x="31" y="15"/>
                    <a:pt x="31" y="6"/>
                  </a:cubicBezTo>
                  <a:cubicBezTo>
                    <a:pt x="28" y="8"/>
                    <a:pt x="24" y="11"/>
                    <a:pt x="20" y="9"/>
                  </a:cubicBezTo>
                  <a:cubicBezTo>
                    <a:pt x="16" y="8"/>
                    <a:pt x="15" y="4"/>
                    <a:pt x="14" y="0"/>
                  </a:cubicBezTo>
                  <a:cubicBezTo>
                    <a:pt x="12" y="1"/>
                    <a:pt x="9" y="1"/>
                    <a:pt x="7" y="0"/>
                  </a:cubicBezTo>
                  <a:cubicBezTo>
                    <a:pt x="6" y="3"/>
                    <a:pt x="4" y="6"/>
                    <a:pt x="3" y="9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2" y="18"/>
                    <a:pt x="5" y="20"/>
                    <a:pt x="1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9" name="组合 188"/>
          <p:cNvGrpSpPr/>
          <p:nvPr>
            <p:custDataLst>
              <p:tags r:id="rId186"/>
            </p:custDataLst>
          </p:nvPr>
        </p:nvGrpSpPr>
        <p:grpSpPr>
          <a:xfrm>
            <a:off x="4142099" y="5747766"/>
            <a:ext cx="499876" cy="479427"/>
            <a:chOff x="9768718" y="229306"/>
            <a:chExt cx="698543" cy="669942"/>
          </a:xfrm>
          <a:solidFill>
            <a:schemeClr val="accent1"/>
          </a:solidFill>
        </p:grpSpPr>
        <p:sp>
          <p:nvSpPr>
            <p:cNvPr id="190" name="Freeform 722"/>
            <p:cNvSpPr>
              <a:spLocks noEditPoints="1"/>
            </p:cNvSpPr>
            <p:nvPr>
              <p:custDataLst>
                <p:tags r:id="rId187"/>
              </p:custDataLst>
            </p:nvPr>
          </p:nvSpPr>
          <p:spPr bwMode="auto">
            <a:xfrm>
              <a:off x="10098943" y="551577"/>
              <a:ext cx="38101" cy="3810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723"/>
            <p:cNvSpPr>
              <a:spLocks noEditPoints="1"/>
            </p:cNvSpPr>
            <p:nvPr>
              <p:custDataLst>
                <p:tags r:id="rId188"/>
              </p:custDataLst>
            </p:nvPr>
          </p:nvSpPr>
          <p:spPr bwMode="auto">
            <a:xfrm>
              <a:off x="9989402" y="229306"/>
              <a:ext cx="279407" cy="327033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Oval 724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10056078" y="361072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Oval 725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10116406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726"/>
            <p:cNvSpPr/>
            <p:nvPr>
              <p:custDataLst>
                <p:tags r:id="rId191"/>
              </p:custDataLst>
            </p:nvPr>
          </p:nvSpPr>
          <p:spPr bwMode="auto">
            <a:xfrm>
              <a:off x="10043379" y="369009"/>
              <a:ext cx="76202" cy="187330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727"/>
            <p:cNvSpPr/>
            <p:nvPr>
              <p:custDataLst>
                <p:tags r:id="rId192"/>
              </p:custDataLst>
            </p:nvPr>
          </p:nvSpPr>
          <p:spPr bwMode="auto">
            <a:xfrm>
              <a:off x="10111644" y="373772"/>
              <a:ext cx="17463" cy="182568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728"/>
            <p:cNvSpPr/>
            <p:nvPr>
              <p:custDataLst>
                <p:tags r:id="rId193"/>
              </p:custDataLst>
            </p:nvPr>
          </p:nvSpPr>
          <p:spPr bwMode="auto">
            <a:xfrm>
              <a:off x="10111644" y="373772"/>
              <a:ext cx="71440" cy="182568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Oval 729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10175145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730"/>
            <p:cNvSpPr>
              <a:spLocks noEditPoints="1"/>
            </p:cNvSpPr>
            <p:nvPr>
              <p:custDataLst>
                <p:tags r:id="rId195"/>
              </p:custDataLst>
            </p:nvPr>
          </p:nvSpPr>
          <p:spPr bwMode="auto">
            <a:xfrm>
              <a:off x="10129114" y="356310"/>
              <a:ext cx="338147" cy="288932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731"/>
            <p:cNvSpPr/>
            <p:nvPr>
              <p:custDataLst>
                <p:tags r:id="rId196"/>
              </p:custDataLst>
            </p:nvPr>
          </p:nvSpPr>
          <p:spPr bwMode="auto">
            <a:xfrm>
              <a:off x="10276756" y="445211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732"/>
            <p:cNvSpPr/>
            <p:nvPr>
              <p:custDataLst>
                <p:tags r:id="rId197"/>
              </p:custDataLst>
            </p:nvPr>
          </p:nvSpPr>
          <p:spPr bwMode="auto">
            <a:xfrm>
              <a:off x="10297396" y="500775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733"/>
            <p:cNvSpPr/>
            <p:nvPr>
              <p:custDataLst>
                <p:tags r:id="rId198"/>
              </p:custDataLst>
            </p:nvPr>
          </p:nvSpPr>
          <p:spPr bwMode="auto">
            <a:xfrm>
              <a:off x="10132289" y="457912"/>
              <a:ext cx="157167" cy="111128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734"/>
            <p:cNvSpPr/>
            <p:nvPr>
              <p:custDataLst>
                <p:tags r:id="rId199"/>
              </p:custDataLst>
            </p:nvPr>
          </p:nvSpPr>
          <p:spPr bwMode="auto">
            <a:xfrm>
              <a:off x="10132289" y="508714"/>
              <a:ext cx="174630" cy="60326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735"/>
            <p:cNvSpPr/>
            <p:nvPr>
              <p:custDataLst>
                <p:tags r:id="rId200"/>
              </p:custDataLst>
            </p:nvPr>
          </p:nvSpPr>
          <p:spPr bwMode="auto">
            <a:xfrm>
              <a:off x="10132289" y="526175"/>
              <a:ext cx="190505" cy="42865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736"/>
            <p:cNvSpPr/>
            <p:nvPr>
              <p:custDataLst>
                <p:tags r:id="rId201"/>
              </p:custDataLst>
            </p:nvPr>
          </p:nvSpPr>
          <p:spPr bwMode="auto">
            <a:xfrm>
              <a:off x="10314857" y="556339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737"/>
            <p:cNvSpPr>
              <a:spLocks noEditPoints="1"/>
            </p:cNvSpPr>
            <p:nvPr>
              <p:custDataLst>
                <p:tags r:id="rId202"/>
              </p:custDataLst>
            </p:nvPr>
          </p:nvSpPr>
          <p:spPr bwMode="auto">
            <a:xfrm>
              <a:off x="10103705" y="569040"/>
              <a:ext cx="292107" cy="317509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38"/>
            <p:cNvSpPr/>
            <p:nvPr>
              <p:custDataLst>
                <p:tags r:id="rId203"/>
              </p:custDataLst>
            </p:nvPr>
          </p:nvSpPr>
          <p:spPr bwMode="auto">
            <a:xfrm>
              <a:off x="10271973" y="683343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39"/>
            <p:cNvSpPr/>
            <p:nvPr>
              <p:custDataLst>
                <p:tags r:id="rId204"/>
              </p:custDataLst>
            </p:nvPr>
          </p:nvSpPr>
          <p:spPr bwMode="auto">
            <a:xfrm>
              <a:off x="10225935" y="721444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40"/>
            <p:cNvSpPr/>
            <p:nvPr>
              <p:custDataLst>
                <p:tags r:id="rId205"/>
              </p:custDataLst>
            </p:nvPr>
          </p:nvSpPr>
          <p:spPr bwMode="auto">
            <a:xfrm>
              <a:off x="10124346" y="581739"/>
              <a:ext cx="157166" cy="114303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41"/>
            <p:cNvSpPr/>
            <p:nvPr>
              <p:custDataLst>
                <p:tags r:id="rId206"/>
              </p:custDataLst>
            </p:nvPr>
          </p:nvSpPr>
          <p:spPr bwMode="auto">
            <a:xfrm>
              <a:off x="10124338" y="581739"/>
              <a:ext cx="114303" cy="147642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42"/>
            <p:cNvSpPr/>
            <p:nvPr>
              <p:custDataLst>
                <p:tags r:id="rId207"/>
              </p:custDataLst>
            </p:nvPr>
          </p:nvSpPr>
          <p:spPr bwMode="auto">
            <a:xfrm>
              <a:off x="10124338" y="581739"/>
              <a:ext cx="68265" cy="182568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3"/>
            <p:cNvSpPr/>
            <p:nvPr>
              <p:custDataLst>
                <p:tags r:id="rId208"/>
              </p:custDataLst>
            </p:nvPr>
          </p:nvSpPr>
          <p:spPr bwMode="auto">
            <a:xfrm>
              <a:off x="10175141" y="754783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44"/>
            <p:cNvSpPr>
              <a:spLocks noEditPoints="1"/>
            </p:cNvSpPr>
            <p:nvPr>
              <p:custDataLst>
                <p:tags r:id="rId209"/>
              </p:custDataLst>
            </p:nvPr>
          </p:nvSpPr>
          <p:spPr bwMode="auto">
            <a:xfrm>
              <a:off x="9849695" y="581739"/>
              <a:ext cx="295282" cy="317509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45"/>
            <p:cNvSpPr/>
            <p:nvPr>
              <p:custDataLst>
                <p:tags r:id="rId210"/>
              </p:custDataLst>
            </p:nvPr>
          </p:nvSpPr>
          <p:spPr bwMode="auto">
            <a:xfrm>
              <a:off x="10043375" y="754783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46"/>
            <p:cNvSpPr/>
            <p:nvPr>
              <p:custDataLst>
                <p:tags r:id="rId211"/>
              </p:custDataLst>
            </p:nvPr>
          </p:nvSpPr>
          <p:spPr bwMode="auto">
            <a:xfrm>
              <a:off x="9992573" y="726206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47"/>
            <p:cNvSpPr/>
            <p:nvPr>
              <p:custDataLst>
                <p:tags r:id="rId212"/>
              </p:custDataLst>
            </p:nvPr>
          </p:nvSpPr>
          <p:spPr bwMode="auto">
            <a:xfrm>
              <a:off x="10052898" y="586503"/>
              <a:ext cx="66676" cy="180979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48"/>
            <p:cNvSpPr/>
            <p:nvPr>
              <p:custDataLst>
                <p:tags r:id="rId213"/>
              </p:custDataLst>
            </p:nvPr>
          </p:nvSpPr>
          <p:spPr bwMode="auto">
            <a:xfrm>
              <a:off x="10005272" y="581739"/>
              <a:ext cx="106366" cy="157168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749"/>
            <p:cNvSpPr/>
            <p:nvPr>
              <p:custDataLst>
                <p:tags r:id="rId214"/>
              </p:custDataLst>
            </p:nvPr>
          </p:nvSpPr>
          <p:spPr bwMode="auto">
            <a:xfrm>
              <a:off x="9959237" y="581739"/>
              <a:ext cx="152404" cy="122241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750"/>
            <p:cNvSpPr/>
            <p:nvPr>
              <p:custDataLst>
                <p:tags r:id="rId215"/>
              </p:custDataLst>
            </p:nvPr>
          </p:nvSpPr>
          <p:spPr bwMode="auto">
            <a:xfrm>
              <a:off x="9941774" y="691280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751"/>
            <p:cNvSpPr>
              <a:spLocks noEditPoints="1"/>
            </p:cNvSpPr>
            <p:nvPr>
              <p:custDataLst>
                <p:tags r:id="rId216"/>
              </p:custDataLst>
            </p:nvPr>
          </p:nvSpPr>
          <p:spPr bwMode="auto">
            <a:xfrm>
              <a:off x="9768718" y="378535"/>
              <a:ext cx="334972" cy="284170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752"/>
            <p:cNvSpPr/>
            <p:nvPr>
              <p:custDataLst>
                <p:tags r:id="rId217"/>
              </p:custDataLst>
            </p:nvPr>
          </p:nvSpPr>
          <p:spPr bwMode="auto">
            <a:xfrm>
              <a:off x="9900494" y="564278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753"/>
            <p:cNvSpPr/>
            <p:nvPr>
              <p:custDataLst>
                <p:tags r:id="rId218"/>
              </p:custDataLst>
            </p:nvPr>
          </p:nvSpPr>
          <p:spPr bwMode="auto">
            <a:xfrm>
              <a:off x="9913195" y="508714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754"/>
            <p:cNvSpPr/>
            <p:nvPr>
              <p:custDataLst>
                <p:tags r:id="rId219"/>
              </p:custDataLst>
            </p:nvPr>
          </p:nvSpPr>
          <p:spPr bwMode="auto">
            <a:xfrm>
              <a:off x="9913182" y="564276"/>
              <a:ext cx="190505" cy="50802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755"/>
            <p:cNvSpPr/>
            <p:nvPr>
              <p:custDataLst>
                <p:tags r:id="rId220"/>
              </p:custDataLst>
            </p:nvPr>
          </p:nvSpPr>
          <p:spPr bwMode="auto">
            <a:xfrm>
              <a:off x="9925846" y="521413"/>
              <a:ext cx="177803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56"/>
            <p:cNvSpPr/>
            <p:nvPr>
              <p:custDataLst>
                <p:tags r:id="rId221"/>
              </p:custDataLst>
            </p:nvPr>
          </p:nvSpPr>
          <p:spPr bwMode="auto">
            <a:xfrm>
              <a:off x="9938516" y="467433"/>
              <a:ext cx="165103" cy="101601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757"/>
            <p:cNvSpPr/>
            <p:nvPr>
              <p:custDataLst>
                <p:tags r:id="rId222"/>
              </p:custDataLst>
            </p:nvPr>
          </p:nvSpPr>
          <p:spPr bwMode="auto">
            <a:xfrm>
              <a:off x="9925648" y="449962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23"/>
            </p:custDataLst>
          </p:nvPr>
        </p:nvSpPr>
        <p:spPr>
          <a:xfrm>
            <a:off x="1524000" y="3083071"/>
            <a:ext cx="9144000" cy="92333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24"/>
            </p:custDataLst>
          </p:nvPr>
        </p:nvSpPr>
        <p:spPr>
          <a:xfrm>
            <a:off x="1524000" y="4132879"/>
            <a:ext cx="9144000" cy="86094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2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2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2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9768486" y="150444"/>
            <a:ext cx="698500" cy="669925"/>
            <a:chOff x="9768486" y="229300"/>
            <a:chExt cx="698500" cy="669925"/>
          </a:xfrm>
          <a:solidFill>
            <a:schemeClr val="accent1"/>
          </a:solidFill>
        </p:grpSpPr>
        <p:sp>
          <p:nvSpPr>
            <p:cNvPr id="7" name="Freeform 722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10098686" y="551563"/>
              <a:ext cx="38100" cy="38100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23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989148" y="229300"/>
              <a:ext cx="279400" cy="327025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055823" y="361062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72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116148" y="36106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26"/>
            <p:cNvSpPr/>
            <p:nvPr>
              <p:custDataLst>
                <p:tags r:id="rId7"/>
              </p:custDataLst>
            </p:nvPr>
          </p:nvSpPr>
          <p:spPr bwMode="auto">
            <a:xfrm>
              <a:off x="10043123" y="369000"/>
              <a:ext cx="76200" cy="187325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27"/>
            <p:cNvSpPr/>
            <p:nvPr>
              <p:custDataLst>
                <p:tags r:id="rId8"/>
              </p:custDataLst>
            </p:nvPr>
          </p:nvSpPr>
          <p:spPr bwMode="auto">
            <a:xfrm>
              <a:off x="10111386" y="373762"/>
              <a:ext cx="17463" cy="182563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28"/>
            <p:cNvSpPr/>
            <p:nvPr>
              <p:custDataLst>
                <p:tags r:id="rId9"/>
              </p:custDataLst>
            </p:nvPr>
          </p:nvSpPr>
          <p:spPr bwMode="auto">
            <a:xfrm>
              <a:off x="10111386" y="373762"/>
              <a:ext cx="71438" cy="182563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7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0174886" y="36106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30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10128848" y="356300"/>
              <a:ext cx="338138" cy="288925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31"/>
            <p:cNvSpPr/>
            <p:nvPr>
              <p:custDataLst>
                <p:tags r:id="rId12"/>
              </p:custDataLst>
            </p:nvPr>
          </p:nvSpPr>
          <p:spPr bwMode="auto">
            <a:xfrm>
              <a:off x="10276486" y="445200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32"/>
            <p:cNvSpPr/>
            <p:nvPr>
              <p:custDataLst>
                <p:tags r:id="rId13"/>
              </p:custDataLst>
            </p:nvPr>
          </p:nvSpPr>
          <p:spPr bwMode="auto">
            <a:xfrm>
              <a:off x="10297124" y="500762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33"/>
            <p:cNvSpPr/>
            <p:nvPr>
              <p:custDataLst>
                <p:tags r:id="rId14"/>
              </p:custDataLst>
            </p:nvPr>
          </p:nvSpPr>
          <p:spPr bwMode="auto">
            <a:xfrm>
              <a:off x="10132023" y="457900"/>
              <a:ext cx="157163" cy="111125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34"/>
            <p:cNvSpPr/>
            <p:nvPr>
              <p:custDataLst>
                <p:tags r:id="rId15"/>
              </p:custDataLst>
            </p:nvPr>
          </p:nvSpPr>
          <p:spPr bwMode="auto">
            <a:xfrm>
              <a:off x="10132023" y="508700"/>
              <a:ext cx="174625" cy="60325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35"/>
            <p:cNvSpPr/>
            <p:nvPr>
              <p:custDataLst>
                <p:tags r:id="rId16"/>
              </p:custDataLst>
            </p:nvPr>
          </p:nvSpPr>
          <p:spPr bwMode="auto">
            <a:xfrm>
              <a:off x="10132023" y="526162"/>
              <a:ext cx="190500" cy="42863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36"/>
            <p:cNvSpPr/>
            <p:nvPr>
              <p:custDataLst>
                <p:tags r:id="rId17"/>
              </p:custDataLst>
            </p:nvPr>
          </p:nvSpPr>
          <p:spPr bwMode="auto">
            <a:xfrm>
              <a:off x="10314586" y="556325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37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10103448" y="569025"/>
              <a:ext cx="292100" cy="317500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38"/>
            <p:cNvSpPr/>
            <p:nvPr>
              <p:custDataLst>
                <p:tags r:id="rId19"/>
              </p:custDataLst>
            </p:nvPr>
          </p:nvSpPr>
          <p:spPr bwMode="auto">
            <a:xfrm>
              <a:off x="10271724" y="683325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39"/>
            <p:cNvSpPr/>
            <p:nvPr>
              <p:custDataLst>
                <p:tags r:id="rId20"/>
              </p:custDataLst>
            </p:nvPr>
          </p:nvSpPr>
          <p:spPr bwMode="auto">
            <a:xfrm>
              <a:off x="10225686" y="721425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40"/>
            <p:cNvSpPr/>
            <p:nvPr>
              <p:custDataLst>
                <p:tags r:id="rId21"/>
              </p:custDataLst>
            </p:nvPr>
          </p:nvSpPr>
          <p:spPr bwMode="auto">
            <a:xfrm>
              <a:off x="10124086" y="581725"/>
              <a:ext cx="157163" cy="114300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41"/>
            <p:cNvSpPr/>
            <p:nvPr>
              <p:custDataLst>
                <p:tags r:id="rId22"/>
              </p:custDataLst>
            </p:nvPr>
          </p:nvSpPr>
          <p:spPr bwMode="auto">
            <a:xfrm>
              <a:off x="10124086" y="581725"/>
              <a:ext cx="114300" cy="147638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42"/>
            <p:cNvSpPr/>
            <p:nvPr>
              <p:custDataLst>
                <p:tags r:id="rId23"/>
              </p:custDataLst>
            </p:nvPr>
          </p:nvSpPr>
          <p:spPr bwMode="auto">
            <a:xfrm>
              <a:off x="10124086" y="581725"/>
              <a:ext cx="68263" cy="182563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43"/>
            <p:cNvSpPr/>
            <p:nvPr>
              <p:custDataLst>
                <p:tags r:id="rId24"/>
              </p:custDataLst>
            </p:nvPr>
          </p:nvSpPr>
          <p:spPr bwMode="auto">
            <a:xfrm>
              <a:off x="10174886" y="754763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44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9849448" y="581725"/>
              <a:ext cx="295275" cy="317500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45"/>
            <p:cNvSpPr/>
            <p:nvPr>
              <p:custDataLst>
                <p:tags r:id="rId26"/>
              </p:custDataLst>
            </p:nvPr>
          </p:nvSpPr>
          <p:spPr bwMode="auto">
            <a:xfrm>
              <a:off x="10043123" y="754763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46"/>
            <p:cNvSpPr/>
            <p:nvPr>
              <p:custDataLst>
                <p:tags r:id="rId27"/>
              </p:custDataLst>
            </p:nvPr>
          </p:nvSpPr>
          <p:spPr bwMode="auto">
            <a:xfrm>
              <a:off x="9992323" y="726188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47"/>
            <p:cNvSpPr/>
            <p:nvPr>
              <p:custDataLst>
                <p:tags r:id="rId28"/>
              </p:custDataLst>
            </p:nvPr>
          </p:nvSpPr>
          <p:spPr bwMode="auto">
            <a:xfrm>
              <a:off x="10052648" y="586488"/>
              <a:ext cx="66675" cy="180975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48"/>
            <p:cNvSpPr/>
            <p:nvPr>
              <p:custDataLst>
                <p:tags r:id="rId29"/>
              </p:custDataLst>
            </p:nvPr>
          </p:nvSpPr>
          <p:spPr bwMode="auto">
            <a:xfrm>
              <a:off x="10005023" y="581725"/>
              <a:ext cx="106363" cy="157163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49"/>
            <p:cNvSpPr/>
            <p:nvPr>
              <p:custDataLst>
                <p:tags r:id="rId30"/>
              </p:custDataLst>
            </p:nvPr>
          </p:nvSpPr>
          <p:spPr bwMode="auto">
            <a:xfrm>
              <a:off x="9958986" y="581725"/>
              <a:ext cx="152400" cy="122238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50"/>
            <p:cNvSpPr/>
            <p:nvPr>
              <p:custDataLst>
                <p:tags r:id="rId31"/>
              </p:custDataLst>
            </p:nvPr>
          </p:nvSpPr>
          <p:spPr bwMode="auto">
            <a:xfrm>
              <a:off x="9941523" y="691263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51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9768486" y="378525"/>
              <a:ext cx="334963" cy="284163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52"/>
            <p:cNvSpPr/>
            <p:nvPr>
              <p:custDataLst>
                <p:tags r:id="rId33"/>
              </p:custDataLst>
            </p:nvPr>
          </p:nvSpPr>
          <p:spPr bwMode="auto">
            <a:xfrm>
              <a:off x="9900248" y="564263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53"/>
            <p:cNvSpPr/>
            <p:nvPr>
              <p:custDataLst>
                <p:tags r:id="rId34"/>
              </p:custDataLst>
            </p:nvPr>
          </p:nvSpPr>
          <p:spPr bwMode="auto">
            <a:xfrm>
              <a:off x="9912948" y="508700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54"/>
            <p:cNvSpPr/>
            <p:nvPr>
              <p:custDataLst>
                <p:tags r:id="rId35"/>
              </p:custDataLst>
            </p:nvPr>
          </p:nvSpPr>
          <p:spPr bwMode="auto">
            <a:xfrm>
              <a:off x="9912948" y="564263"/>
              <a:ext cx="190500" cy="50800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55"/>
            <p:cNvSpPr/>
            <p:nvPr>
              <p:custDataLst>
                <p:tags r:id="rId36"/>
              </p:custDataLst>
            </p:nvPr>
          </p:nvSpPr>
          <p:spPr bwMode="auto">
            <a:xfrm>
              <a:off x="9925648" y="521400"/>
              <a:ext cx="177800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56"/>
            <p:cNvSpPr/>
            <p:nvPr>
              <p:custDataLst>
                <p:tags r:id="rId37"/>
              </p:custDataLst>
            </p:nvPr>
          </p:nvSpPr>
          <p:spPr bwMode="auto">
            <a:xfrm>
              <a:off x="9938348" y="467425"/>
              <a:ext cx="165100" cy="101600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57"/>
            <p:cNvSpPr/>
            <p:nvPr>
              <p:custDataLst>
                <p:tags r:id="rId38"/>
              </p:custDataLst>
            </p:nvPr>
          </p:nvSpPr>
          <p:spPr bwMode="auto">
            <a:xfrm>
              <a:off x="9925648" y="449962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任意多边形 44"/>
          <p:cNvSpPr/>
          <p:nvPr>
            <p:custDataLst>
              <p:tags r:id="rId39"/>
            </p:custDataLst>
          </p:nvPr>
        </p:nvSpPr>
        <p:spPr bwMode="auto">
          <a:xfrm>
            <a:off x="0" y="549591"/>
            <a:ext cx="880073" cy="339725"/>
          </a:xfrm>
          <a:custGeom>
            <a:avLst/>
            <a:gdLst>
              <a:gd name="connsiteX0" fmla="*/ 0 w 880073"/>
              <a:gd name="connsiteY0" fmla="*/ 0 h 339725"/>
              <a:gd name="connsiteX1" fmla="*/ 34067 w 880073"/>
              <a:gd name="connsiteY1" fmla="*/ 0 h 339725"/>
              <a:gd name="connsiteX2" fmla="*/ 812340 w 880073"/>
              <a:gd name="connsiteY2" fmla="*/ 0 h 339725"/>
              <a:gd name="connsiteX3" fmla="*/ 871606 w 880073"/>
              <a:gd name="connsiteY3" fmla="*/ 59452 h 339725"/>
              <a:gd name="connsiteX4" fmla="*/ 829273 w 880073"/>
              <a:gd name="connsiteY4" fmla="*/ 114657 h 339725"/>
              <a:gd name="connsiteX5" fmla="*/ 689573 w 880073"/>
              <a:gd name="connsiteY5" fmla="*/ 114657 h 339725"/>
              <a:gd name="connsiteX6" fmla="*/ 630306 w 880073"/>
              <a:gd name="connsiteY6" fmla="*/ 174109 h 339725"/>
              <a:gd name="connsiteX7" fmla="*/ 689573 w 880073"/>
              <a:gd name="connsiteY7" fmla="*/ 233561 h 339725"/>
              <a:gd name="connsiteX8" fmla="*/ 858906 w 880073"/>
              <a:gd name="connsiteY8" fmla="*/ 233561 h 339725"/>
              <a:gd name="connsiteX9" fmla="*/ 880073 w 880073"/>
              <a:gd name="connsiteY9" fmla="*/ 280273 h 339725"/>
              <a:gd name="connsiteX10" fmla="*/ 820806 w 880073"/>
              <a:gd name="connsiteY10" fmla="*/ 339725 h 339725"/>
              <a:gd name="connsiteX11" fmla="*/ 123174 w 880073"/>
              <a:gd name="connsiteY11" fmla="*/ 339725 h 339725"/>
              <a:gd name="connsiteX12" fmla="*/ 0 w 880073"/>
              <a:gd name="connsiteY12" fmla="*/ 339725 h 339725"/>
              <a:gd name="connsiteX13" fmla="*/ 0 w 880073"/>
              <a:gd name="connsiteY13" fmla="*/ 233473 h 339725"/>
              <a:gd name="connsiteX14" fmla="*/ 23087 w 880073"/>
              <a:gd name="connsiteY14" fmla="*/ 229049 h 339725"/>
              <a:gd name="connsiteX15" fmla="*/ 58806 w 880073"/>
              <a:gd name="connsiteY15" fmla="*/ 174109 h 339725"/>
              <a:gd name="connsiteX16" fmla="*/ 23087 w 880073"/>
              <a:gd name="connsiteY16" fmla="*/ 119169 h 339725"/>
              <a:gd name="connsiteX17" fmla="*/ 0 w 880073"/>
              <a:gd name="connsiteY17" fmla="*/ 114746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073" h="339725">
                <a:moveTo>
                  <a:pt x="0" y="0"/>
                </a:moveTo>
                <a:lnTo>
                  <a:pt x="34067" y="0"/>
                </a:lnTo>
                <a:cubicBezTo>
                  <a:pt x="223377" y="0"/>
                  <a:pt x="475789" y="0"/>
                  <a:pt x="812340" y="0"/>
                </a:cubicBezTo>
                <a:cubicBezTo>
                  <a:pt x="841973" y="0"/>
                  <a:pt x="871606" y="25479"/>
                  <a:pt x="871606" y="59452"/>
                </a:cubicBezTo>
                <a:cubicBezTo>
                  <a:pt x="871606" y="84931"/>
                  <a:pt x="854673" y="106164"/>
                  <a:pt x="829273" y="114657"/>
                </a:cubicBezTo>
                <a:cubicBezTo>
                  <a:pt x="829273" y="114657"/>
                  <a:pt x="829273" y="114657"/>
                  <a:pt x="689573" y="114657"/>
                </a:cubicBezTo>
                <a:cubicBezTo>
                  <a:pt x="655706" y="114657"/>
                  <a:pt x="630306" y="140137"/>
                  <a:pt x="630306" y="174109"/>
                </a:cubicBezTo>
                <a:cubicBezTo>
                  <a:pt x="630306" y="208082"/>
                  <a:pt x="655706" y="233561"/>
                  <a:pt x="689573" y="233561"/>
                </a:cubicBezTo>
                <a:cubicBezTo>
                  <a:pt x="689573" y="233561"/>
                  <a:pt x="689573" y="233561"/>
                  <a:pt x="858906" y="233561"/>
                </a:cubicBezTo>
                <a:cubicBezTo>
                  <a:pt x="871606" y="246301"/>
                  <a:pt x="880073" y="263287"/>
                  <a:pt x="880073" y="280273"/>
                </a:cubicBezTo>
                <a:cubicBezTo>
                  <a:pt x="880073" y="314246"/>
                  <a:pt x="854673" y="339725"/>
                  <a:pt x="820806" y="339725"/>
                </a:cubicBezTo>
                <a:cubicBezTo>
                  <a:pt x="820806" y="339725"/>
                  <a:pt x="820806" y="339725"/>
                  <a:pt x="123174" y="339725"/>
                </a:cubicBezTo>
                <a:lnTo>
                  <a:pt x="0" y="339725"/>
                </a:lnTo>
                <a:lnTo>
                  <a:pt x="0" y="233473"/>
                </a:lnTo>
                <a:lnTo>
                  <a:pt x="23087" y="229049"/>
                </a:lnTo>
                <a:cubicBezTo>
                  <a:pt x="44518" y="220290"/>
                  <a:pt x="58806" y="199588"/>
                  <a:pt x="58806" y="174109"/>
                </a:cubicBezTo>
                <a:cubicBezTo>
                  <a:pt x="58806" y="148630"/>
                  <a:pt x="44518" y="127928"/>
                  <a:pt x="23087" y="119169"/>
                </a:cubicBezTo>
                <a:lnTo>
                  <a:pt x="0" y="1147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4" name="任意多边形 46"/>
          <p:cNvSpPr/>
          <p:nvPr>
            <p:custDataLst>
              <p:tags r:id="rId40"/>
            </p:custDataLst>
          </p:nvPr>
        </p:nvSpPr>
        <p:spPr bwMode="auto">
          <a:xfrm>
            <a:off x="11307164" y="1300161"/>
            <a:ext cx="884837" cy="342900"/>
          </a:xfrm>
          <a:custGeom>
            <a:avLst/>
            <a:gdLst>
              <a:gd name="connsiteX0" fmla="*/ 59288 w 884837"/>
              <a:gd name="connsiteY0" fmla="*/ 0 h 342900"/>
              <a:gd name="connsiteX1" fmla="*/ 781618 w 884837"/>
              <a:gd name="connsiteY1" fmla="*/ 0 h 342900"/>
              <a:gd name="connsiteX2" fmla="*/ 884837 w 884837"/>
              <a:gd name="connsiteY2" fmla="*/ 0 h 342900"/>
              <a:gd name="connsiteX3" fmla="*/ 884837 w 884837"/>
              <a:gd name="connsiteY3" fmla="*/ 342900 h 342900"/>
              <a:gd name="connsiteX4" fmla="*/ 768758 w 884837"/>
              <a:gd name="connsiteY4" fmla="*/ 342900 h 342900"/>
              <a:gd name="connsiteX5" fmla="*/ 567470 w 884837"/>
              <a:gd name="connsiteY5" fmla="*/ 342900 h 342900"/>
              <a:gd name="connsiteX6" fmla="*/ 508182 w 884837"/>
              <a:gd name="connsiteY6" fmla="*/ 283633 h 342900"/>
              <a:gd name="connsiteX7" fmla="*/ 529357 w 884837"/>
              <a:gd name="connsiteY7" fmla="*/ 237067 h 342900"/>
              <a:gd name="connsiteX8" fmla="*/ 592880 w 884837"/>
              <a:gd name="connsiteY8" fmla="*/ 237067 h 342900"/>
              <a:gd name="connsiteX9" fmla="*/ 652167 w 884837"/>
              <a:gd name="connsiteY9" fmla="*/ 177800 h 342900"/>
              <a:gd name="connsiteX10" fmla="*/ 592880 w 884837"/>
              <a:gd name="connsiteY10" fmla="*/ 118533 h 342900"/>
              <a:gd name="connsiteX11" fmla="*/ 42349 w 884837"/>
              <a:gd name="connsiteY11" fmla="*/ 118533 h 342900"/>
              <a:gd name="connsiteX12" fmla="*/ 0 w 884837"/>
              <a:gd name="connsiteY12" fmla="*/ 59267 h 342900"/>
              <a:gd name="connsiteX13" fmla="*/ 59288 w 884837"/>
              <a:gd name="connsiteY13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4837" h="342900">
                <a:moveTo>
                  <a:pt x="59288" y="0"/>
                </a:moveTo>
                <a:cubicBezTo>
                  <a:pt x="59288" y="0"/>
                  <a:pt x="59288" y="0"/>
                  <a:pt x="781618" y="0"/>
                </a:cubicBezTo>
                <a:lnTo>
                  <a:pt x="884837" y="0"/>
                </a:lnTo>
                <a:lnTo>
                  <a:pt x="884837" y="342900"/>
                </a:lnTo>
                <a:lnTo>
                  <a:pt x="768758" y="342900"/>
                </a:lnTo>
                <a:cubicBezTo>
                  <a:pt x="710396" y="342900"/>
                  <a:pt x="643697" y="342900"/>
                  <a:pt x="567470" y="342900"/>
                </a:cubicBezTo>
                <a:cubicBezTo>
                  <a:pt x="533592" y="342900"/>
                  <a:pt x="508182" y="313267"/>
                  <a:pt x="508182" y="283633"/>
                </a:cubicBezTo>
                <a:cubicBezTo>
                  <a:pt x="508182" y="262467"/>
                  <a:pt x="516652" y="249767"/>
                  <a:pt x="529357" y="237067"/>
                </a:cubicBezTo>
                <a:cubicBezTo>
                  <a:pt x="529357" y="237067"/>
                  <a:pt x="529357" y="237067"/>
                  <a:pt x="592880" y="237067"/>
                </a:cubicBezTo>
                <a:cubicBezTo>
                  <a:pt x="626758" y="237067"/>
                  <a:pt x="652167" y="211667"/>
                  <a:pt x="652167" y="177800"/>
                </a:cubicBezTo>
                <a:cubicBezTo>
                  <a:pt x="652167" y="143933"/>
                  <a:pt x="626758" y="118533"/>
                  <a:pt x="592880" y="118533"/>
                </a:cubicBezTo>
                <a:cubicBezTo>
                  <a:pt x="592880" y="118533"/>
                  <a:pt x="592880" y="118533"/>
                  <a:pt x="42349" y="118533"/>
                </a:cubicBezTo>
                <a:cubicBezTo>
                  <a:pt x="16939" y="110067"/>
                  <a:pt x="0" y="88900"/>
                  <a:pt x="0" y="59267"/>
                </a:cubicBezTo>
                <a:cubicBezTo>
                  <a:pt x="0" y="25400"/>
                  <a:pt x="25409" y="0"/>
                  <a:pt x="592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5" name="任意多边形 48"/>
          <p:cNvSpPr/>
          <p:nvPr>
            <p:custDataLst>
              <p:tags r:id="rId41"/>
            </p:custDataLst>
          </p:nvPr>
        </p:nvSpPr>
        <p:spPr bwMode="auto">
          <a:xfrm>
            <a:off x="11668792" y="0"/>
            <a:ext cx="523208" cy="179384"/>
          </a:xfrm>
          <a:custGeom>
            <a:avLst/>
            <a:gdLst>
              <a:gd name="connsiteX0" fmla="*/ 0 w 523208"/>
              <a:gd name="connsiteY0" fmla="*/ 0 h 179384"/>
              <a:gd name="connsiteX1" fmla="*/ 523208 w 523208"/>
              <a:gd name="connsiteY1" fmla="*/ 0 h 179384"/>
              <a:gd name="connsiteX2" fmla="*/ 523208 w 523208"/>
              <a:gd name="connsiteY2" fmla="*/ 179384 h 179384"/>
              <a:gd name="connsiteX3" fmla="*/ 396342 w 523208"/>
              <a:gd name="connsiteY3" fmla="*/ 179384 h 179384"/>
              <a:gd name="connsiteX4" fmla="*/ 353988 w 523208"/>
              <a:gd name="connsiteY4" fmla="*/ 137051 h 179384"/>
              <a:gd name="connsiteX5" fmla="*/ 366694 w 523208"/>
              <a:gd name="connsiteY5" fmla="*/ 107417 h 179384"/>
              <a:gd name="connsiteX6" fmla="*/ 413284 w 523208"/>
              <a:gd name="connsiteY6" fmla="*/ 107417 h 179384"/>
              <a:gd name="connsiteX7" fmla="*/ 455639 w 523208"/>
              <a:gd name="connsiteY7" fmla="*/ 65084 h 179384"/>
              <a:gd name="connsiteX8" fmla="*/ 413284 w 523208"/>
              <a:gd name="connsiteY8" fmla="*/ 22751 h 179384"/>
              <a:gd name="connsiteX9" fmla="*/ 23620 w 523208"/>
              <a:gd name="connsiteY9" fmla="*/ 22751 h 179384"/>
              <a:gd name="connsiteX10" fmla="*/ 2443 w 523208"/>
              <a:gd name="connsiteY10" fmla="*/ 7934 h 17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208" h="179384">
                <a:moveTo>
                  <a:pt x="0" y="0"/>
                </a:moveTo>
                <a:lnTo>
                  <a:pt x="523208" y="0"/>
                </a:lnTo>
                <a:lnTo>
                  <a:pt x="523208" y="179384"/>
                </a:lnTo>
                <a:lnTo>
                  <a:pt x="396342" y="179384"/>
                </a:lnTo>
                <a:cubicBezTo>
                  <a:pt x="370930" y="179384"/>
                  <a:pt x="353988" y="162451"/>
                  <a:pt x="353988" y="137051"/>
                </a:cubicBezTo>
                <a:cubicBezTo>
                  <a:pt x="353988" y="124351"/>
                  <a:pt x="358223" y="115884"/>
                  <a:pt x="366694" y="107417"/>
                </a:cubicBezTo>
                <a:cubicBezTo>
                  <a:pt x="366694" y="107417"/>
                  <a:pt x="366694" y="107417"/>
                  <a:pt x="413284" y="107417"/>
                </a:cubicBezTo>
                <a:cubicBezTo>
                  <a:pt x="438697" y="107417"/>
                  <a:pt x="455639" y="86251"/>
                  <a:pt x="455639" y="65084"/>
                </a:cubicBezTo>
                <a:cubicBezTo>
                  <a:pt x="455639" y="39684"/>
                  <a:pt x="438697" y="22751"/>
                  <a:pt x="413284" y="22751"/>
                </a:cubicBezTo>
                <a:cubicBezTo>
                  <a:pt x="413284" y="22751"/>
                  <a:pt x="413284" y="22751"/>
                  <a:pt x="23620" y="22751"/>
                </a:cubicBezTo>
                <a:cubicBezTo>
                  <a:pt x="15149" y="20634"/>
                  <a:pt x="7737" y="15342"/>
                  <a:pt x="2443" y="79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6" name="Freeform 910"/>
          <p:cNvSpPr/>
          <p:nvPr>
            <p:custDataLst>
              <p:tags r:id="rId42"/>
            </p:custDataLst>
          </p:nvPr>
        </p:nvSpPr>
        <p:spPr bwMode="auto">
          <a:xfrm>
            <a:off x="8681047" y="956895"/>
            <a:ext cx="858838" cy="479426"/>
          </a:xfrm>
          <a:custGeom>
            <a:avLst/>
            <a:gdLst>
              <a:gd name="T0" fmla="*/ 157 w 203"/>
              <a:gd name="T1" fmla="*/ 1 h 113"/>
              <a:gd name="T2" fmla="*/ 156 w 203"/>
              <a:gd name="T3" fmla="*/ 3 h 113"/>
              <a:gd name="T4" fmla="*/ 182 w 203"/>
              <a:gd name="T5" fmla="*/ 33 h 113"/>
              <a:gd name="T6" fmla="*/ 167 w 203"/>
              <a:gd name="T7" fmla="*/ 72 h 113"/>
              <a:gd name="T8" fmla="*/ 92 w 203"/>
              <a:gd name="T9" fmla="*/ 73 h 113"/>
              <a:gd name="T10" fmla="*/ 27 w 203"/>
              <a:gd name="T11" fmla="*/ 72 h 113"/>
              <a:gd name="T12" fmla="*/ 0 w 203"/>
              <a:gd name="T13" fmla="*/ 110 h 113"/>
              <a:gd name="T14" fmla="*/ 4 w 203"/>
              <a:gd name="T15" fmla="*/ 110 h 113"/>
              <a:gd name="T16" fmla="*/ 33 w 203"/>
              <a:gd name="T17" fmla="*/ 78 h 113"/>
              <a:gd name="T18" fmla="*/ 80 w 203"/>
              <a:gd name="T19" fmla="*/ 82 h 113"/>
              <a:gd name="T20" fmla="*/ 157 w 203"/>
              <a:gd name="T21" fmla="*/ 91 h 113"/>
              <a:gd name="T22" fmla="*/ 157 w 203"/>
              <a:gd name="T23" fmla="*/ 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3" h="113">
                <a:moveTo>
                  <a:pt x="157" y="1"/>
                </a:moveTo>
                <a:cubicBezTo>
                  <a:pt x="155" y="0"/>
                  <a:pt x="154" y="3"/>
                  <a:pt x="156" y="3"/>
                </a:cubicBezTo>
                <a:cubicBezTo>
                  <a:pt x="169" y="9"/>
                  <a:pt x="178" y="18"/>
                  <a:pt x="182" y="33"/>
                </a:cubicBezTo>
                <a:cubicBezTo>
                  <a:pt x="185" y="48"/>
                  <a:pt x="179" y="63"/>
                  <a:pt x="167" y="72"/>
                </a:cubicBezTo>
                <a:cubicBezTo>
                  <a:pt x="145" y="88"/>
                  <a:pt x="116" y="79"/>
                  <a:pt x="92" y="73"/>
                </a:cubicBezTo>
                <a:cubicBezTo>
                  <a:pt x="71" y="67"/>
                  <a:pt x="48" y="62"/>
                  <a:pt x="27" y="72"/>
                </a:cubicBezTo>
                <a:cubicBezTo>
                  <a:pt x="11" y="79"/>
                  <a:pt x="0" y="92"/>
                  <a:pt x="0" y="110"/>
                </a:cubicBezTo>
                <a:cubicBezTo>
                  <a:pt x="0" y="113"/>
                  <a:pt x="4" y="113"/>
                  <a:pt x="4" y="110"/>
                </a:cubicBezTo>
                <a:cubicBezTo>
                  <a:pt x="5" y="95"/>
                  <a:pt x="19" y="83"/>
                  <a:pt x="33" y="78"/>
                </a:cubicBezTo>
                <a:cubicBezTo>
                  <a:pt x="49" y="74"/>
                  <a:pt x="65" y="78"/>
                  <a:pt x="80" y="82"/>
                </a:cubicBezTo>
                <a:cubicBezTo>
                  <a:pt x="105" y="89"/>
                  <a:pt x="131" y="99"/>
                  <a:pt x="157" y="91"/>
                </a:cubicBezTo>
                <a:cubicBezTo>
                  <a:pt x="201" y="78"/>
                  <a:pt x="203" y="13"/>
                  <a:pt x="1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911"/>
          <p:cNvSpPr/>
          <p:nvPr>
            <p:custDataLst>
              <p:tags r:id="rId43"/>
            </p:custDataLst>
          </p:nvPr>
        </p:nvSpPr>
        <p:spPr bwMode="auto">
          <a:xfrm>
            <a:off x="9179523" y="1025157"/>
            <a:ext cx="195263" cy="190500"/>
          </a:xfrm>
          <a:custGeom>
            <a:avLst/>
            <a:gdLst>
              <a:gd name="T0" fmla="*/ 30 w 46"/>
              <a:gd name="T1" fmla="*/ 1 h 45"/>
              <a:gd name="T2" fmla="*/ 17 w 46"/>
              <a:gd name="T3" fmla="*/ 14 h 45"/>
              <a:gd name="T4" fmla="*/ 19 w 46"/>
              <a:gd name="T5" fmla="*/ 14 h 45"/>
              <a:gd name="T6" fmla="*/ 31 w 46"/>
              <a:gd name="T7" fmla="*/ 4 h 45"/>
              <a:gd name="T8" fmla="*/ 38 w 46"/>
              <a:gd name="T9" fmla="*/ 17 h 45"/>
              <a:gd name="T10" fmla="*/ 32 w 46"/>
              <a:gd name="T11" fmla="*/ 27 h 45"/>
              <a:gd name="T12" fmla="*/ 1 w 46"/>
              <a:gd name="T13" fmla="*/ 18 h 45"/>
              <a:gd name="T14" fmla="*/ 0 w 46"/>
              <a:gd name="T15" fmla="*/ 18 h 45"/>
              <a:gd name="T16" fmla="*/ 44 w 46"/>
              <a:gd name="T17" fmla="*/ 22 h 45"/>
              <a:gd name="T18" fmla="*/ 30 w 46"/>
              <a:gd name="T19" fmla="*/ 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45">
                <a:moveTo>
                  <a:pt x="30" y="1"/>
                </a:moveTo>
                <a:cubicBezTo>
                  <a:pt x="24" y="0"/>
                  <a:pt x="11" y="6"/>
                  <a:pt x="17" y="14"/>
                </a:cubicBezTo>
                <a:cubicBezTo>
                  <a:pt x="17" y="14"/>
                  <a:pt x="18" y="14"/>
                  <a:pt x="19" y="14"/>
                </a:cubicBezTo>
                <a:cubicBezTo>
                  <a:pt x="23" y="9"/>
                  <a:pt x="24" y="3"/>
                  <a:pt x="31" y="4"/>
                </a:cubicBezTo>
                <a:cubicBezTo>
                  <a:pt x="38" y="4"/>
                  <a:pt x="39" y="12"/>
                  <a:pt x="38" y="17"/>
                </a:cubicBezTo>
                <a:cubicBezTo>
                  <a:pt x="37" y="20"/>
                  <a:pt x="35" y="24"/>
                  <a:pt x="32" y="27"/>
                </a:cubicBezTo>
                <a:cubicBezTo>
                  <a:pt x="23" y="35"/>
                  <a:pt x="5" y="29"/>
                  <a:pt x="1" y="18"/>
                </a:cubicBezTo>
                <a:cubicBezTo>
                  <a:pt x="1" y="17"/>
                  <a:pt x="0" y="17"/>
                  <a:pt x="0" y="18"/>
                </a:cubicBezTo>
                <a:cubicBezTo>
                  <a:pt x="3" y="40"/>
                  <a:pt x="37" y="45"/>
                  <a:pt x="44" y="22"/>
                </a:cubicBezTo>
                <a:cubicBezTo>
                  <a:pt x="46" y="13"/>
                  <a:pt x="39" y="3"/>
                  <a:pt x="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912"/>
          <p:cNvSpPr/>
          <p:nvPr>
            <p:custDataLst>
              <p:tags r:id="rId44"/>
            </p:custDataLst>
          </p:nvPr>
        </p:nvSpPr>
        <p:spPr bwMode="auto">
          <a:xfrm>
            <a:off x="8041284" y="714007"/>
            <a:ext cx="652463" cy="212725"/>
          </a:xfrm>
          <a:custGeom>
            <a:avLst/>
            <a:gdLst>
              <a:gd name="T0" fmla="*/ 151 w 154"/>
              <a:gd name="T1" fmla="*/ 14 h 50"/>
              <a:gd name="T2" fmla="*/ 128 w 154"/>
              <a:gd name="T3" fmla="*/ 19 h 50"/>
              <a:gd name="T4" fmla="*/ 109 w 154"/>
              <a:gd name="T5" fmla="*/ 11 h 50"/>
              <a:gd name="T6" fmla="*/ 78 w 154"/>
              <a:gd name="T7" fmla="*/ 0 h 50"/>
              <a:gd name="T8" fmla="*/ 4 w 154"/>
              <a:gd name="T9" fmla="*/ 20 h 50"/>
              <a:gd name="T10" fmla="*/ 1 w 154"/>
              <a:gd name="T11" fmla="*/ 22 h 50"/>
              <a:gd name="T12" fmla="*/ 76 w 154"/>
              <a:gd name="T13" fmla="*/ 8 h 50"/>
              <a:gd name="T14" fmla="*/ 126 w 154"/>
              <a:gd name="T15" fmla="*/ 27 h 50"/>
              <a:gd name="T16" fmla="*/ 153 w 154"/>
              <a:gd name="T17" fmla="*/ 17 h 50"/>
              <a:gd name="T18" fmla="*/ 151 w 154"/>
              <a:gd name="T19" fmla="*/ 1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50">
                <a:moveTo>
                  <a:pt x="151" y="14"/>
                </a:moveTo>
                <a:cubicBezTo>
                  <a:pt x="143" y="18"/>
                  <a:pt x="137" y="20"/>
                  <a:pt x="128" y="19"/>
                </a:cubicBezTo>
                <a:cubicBezTo>
                  <a:pt x="121" y="17"/>
                  <a:pt x="115" y="14"/>
                  <a:pt x="109" y="11"/>
                </a:cubicBezTo>
                <a:cubicBezTo>
                  <a:pt x="99" y="6"/>
                  <a:pt x="89" y="0"/>
                  <a:pt x="78" y="0"/>
                </a:cubicBezTo>
                <a:cubicBezTo>
                  <a:pt x="53" y="0"/>
                  <a:pt x="28" y="39"/>
                  <a:pt x="4" y="20"/>
                </a:cubicBezTo>
                <a:cubicBezTo>
                  <a:pt x="2" y="18"/>
                  <a:pt x="0" y="20"/>
                  <a:pt x="1" y="22"/>
                </a:cubicBezTo>
                <a:cubicBezTo>
                  <a:pt x="21" y="50"/>
                  <a:pt x="54" y="9"/>
                  <a:pt x="76" y="8"/>
                </a:cubicBezTo>
                <a:cubicBezTo>
                  <a:pt x="94" y="8"/>
                  <a:pt x="109" y="24"/>
                  <a:pt x="126" y="27"/>
                </a:cubicBezTo>
                <a:cubicBezTo>
                  <a:pt x="136" y="28"/>
                  <a:pt x="149" y="27"/>
                  <a:pt x="153" y="17"/>
                </a:cubicBezTo>
                <a:cubicBezTo>
                  <a:pt x="154" y="15"/>
                  <a:pt x="153" y="13"/>
                  <a:pt x="151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913"/>
          <p:cNvSpPr/>
          <p:nvPr>
            <p:custDataLst>
              <p:tags r:id="rId45"/>
            </p:custDataLst>
          </p:nvPr>
        </p:nvSpPr>
        <p:spPr bwMode="auto">
          <a:xfrm>
            <a:off x="8049222" y="799732"/>
            <a:ext cx="584200" cy="174625"/>
          </a:xfrm>
          <a:custGeom>
            <a:avLst/>
            <a:gdLst>
              <a:gd name="T0" fmla="*/ 134 w 138"/>
              <a:gd name="T1" fmla="*/ 21 h 41"/>
              <a:gd name="T2" fmla="*/ 67 w 138"/>
              <a:gd name="T3" fmla="*/ 5 h 41"/>
              <a:gd name="T4" fmla="*/ 3 w 138"/>
              <a:gd name="T5" fmla="*/ 20 h 41"/>
              <a:gd name="T6" fmla="*/ 1 w 138"/>
              <a:gd name="T7" fmla="*/ 22 h 41"/>
              <a:gd name="T8" fmla="*/ 51 w 138"/>
              <a:gd name="T9" fmla="*/ 19 h 41"/>
              <a:gd name="T10" fmla="*/ 81 w 138"/>
              <a:gd name="T11" fmla="*/ 11 h 41"/>
              <a:gd name="T12" fmla="*/ 104 w 138"/>
              <a:gd name="T13" fmla="*/ 22 h 41"/>
              <a:gd name="T14" fmla="*/ 136 w 138"/>
              <a:gd name="T15" fmla="*/ 24 h 41"/>
              <a:gd name="T16" fmla="*/ 134 w 138"/>
              <a:gd name="T17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41">
                <a:moveTo>
                  <a:pt x="134" y="21"/>
                </a:moveTo>
                <a:cubicBezTo>
                  <a:pt x="110" y="29"/>
                  <a:pt x="92" y="0"/>
                  <a:pt x="67" y="5"/>
                </a:cubicBezTo>
                <a:cubicBezTo>
                  <a:pt x="48" y="9"/>
                  <a:pt x="21" y="41"/>
                  <a:pt x="3" y="20"/>
                </a:cubicBezTo>
                <a:cubicBezTo>
                  <a:pt x="2" y="19"/>
                  <a:pt x="0" y="21"/>
                  <a:pt x="1" y="22"/>
                </a:cubicBezTo>
                <a:cubicBezTo>
                  <a:pt x="14" y="41"/>
                  <a:pt x="37" y="28"/>
                  <a:pt x="51" y="19"/>
                </a:cubicBezTo>
                <a:cubicBezTo>
                  <a:pt x="60" y="13"/>
                  <a:pt x="69" y="8"/>
                  <a:pt x="81" y="11"/>
                </a:cubicBezTo>
                <a:cubicBezTo>
                  <a:pt x="89" y="13"/>
                  <a:pt x="96" y="18"/>
                  <a:pt x="104" y="22"/>
                </a:cubicBezTo>
                <a:cubicBezTo>
                  <a:pt x="114" y="27"/>
                  <a:pt x="125" y="30"/>
                  <a:pt x="136" y="24"/>
                </a:cubicBezTo>
                <a:cubicBezTo>
                  <a:pt x="138" y="23"/>
                  <a:pt x="136" y="20"/>
                  <a:pt x="134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0" name="组合 49"/>
          <p:cNvGrpSpPr/>
          <p:nvPr>
            <p:custDataLst>
              <p:tags r:id="rId46"/>
            </p:custDataLst>
          </p:nvPr>
        </p:nvGrpSpPr>
        <p:grpSpPr>
          <a:xfrm>
            <a:off x="3279243" y="652094"/>
            <a:ext cx="1206496" cy="1450978"/>
            <a:chOff x="3279243" y="652094"/>
            <a:chExt cx="1206496" cy="1450978"/>
          </a:xfrm>
        </p:grpSpPr>
        <p:sp>
          <p:nvSpPr>
            <p:cNvPr id="51" name="Freeform 916"/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3411006" y="1560146"/>
              <a:ext cx="512763" cy="542926"/>
            </a:xfrm>
            <a:custGeom>
              <a:avLst/>
              <a:gdLst>
                <a:gd name="T0" fmla="*/ 103 w 121"/>
                <a:gd name="T1" fmla="*/ 13 h 128"/>
                <a:gd name="T2" fmla="*/ 40 w 121"/>
                <a:gd name="T3" fmla="*/ 24 h 128"/>
                <a:gd name="T4" fmla="*/ 39 w 121"/>
                <a:gd name="T5" fmla="*/ 24 h 128"/>
                <a:gd name="T6" fmla="*/ 21 w 121"/>
                <a:gd name="T7" fmla="*/ 4 h 128"/>
                <a:gd name="T8" fmla="*/ 0 w 121"/>
                <a:gd name="T9" fmla="*/ 13 h 128"/>
                <a:gd name="T10" fmla="*/ 15 w 121"/>
                <a:gd name="T11" fmla="*/ 75 h 128"/>
                <a:gd name="T12" fmla="*/ 48 w 121"/>
                <a:gd name="T13" fmla="*/ 111 h 128"/>
                <a:gd name="T14" fmla="*/ 54 w 121"/>
                <a:gd name="T15" fmla="*/ 118 h 128"/>
                <a:gd name="T16" fmla="*/ 84 w 121"/>
                <a:gd name="T17" fmla="*/ 114 h 128"/>
                <a:gd name="T18" fmla="*/ 92 w 121"/>
                <a:gd name="T19" fmla="*/ 106 h 128"/>
                <a:gd name="T20" fmla="*/ 93 w 121"/>
                <a:gd name="T21" fmla="*/ 100 h 128"/>
                <a:gd name="T22" fmla="*/ 97 w 121"/>
                <a:gd name="T23" fmla="*/ 96 h 128"/>
                <a:gd name="T24" fmla="*/ 62 w 121"/>
                <a:gd name="T25" fmla="*/ 107 h 128"/>
                <a:gd name="T26" fmla="*/ 62 w 121"/>
                <a:gd name="T27" fmla="*/ 107 h 128"/>
                <a:gd name="T28" fmla="*/ 102 w 121"/>
                <a:gd name="T29" fmla="*/ 90 h 128"/>
                <a:gd name="T30" fmla="*/ 120 w 121"/>
                <a:gd name="T31" fmla="*/ 53 h 128"/>
                <a:gd name="T32" fmla="*/ 121 w 121"/>
                <a:gd name="T33" fmla="*/ 48 h 128"/>
                <a:gd name="T34" fmla="*/ 103 w 121"/>
                <a:gd name="T35" fmla="*/ 13 h 128"/>
                <a:gd name="T36" fmla="*/ 91 w 121"/>
                <a:gd name="T37" fmla="*/ 77 h 128"/>
                <a:gd name="T38" fmla="*/ 89 w 121"/>
                <a:gd name="T39" fmla="*/ 77 h 128"/>
                <a:gd name="T40" fmla="*/ 87 w 121"/>
                <a:gd name="T41" fmla="*/ 75 h 128"/>
                <a:gd name="T42" fmla="*/ 86 w 121"/>
                <a:gd name="T43" fmla="*/ 74 h 128"/>
                <a:gd name="T44" fmla="*/ 83 w 121"/>
                <a:gd name="T45" fmla="*/ 61 h 128"/>
                <a:gd name="T46" fmla="*/ 83 w 121"/>
                <a:gd name="T47" fmla="*/ 61 h 128"/>
                <a:gd name="T48" fmla="*/ 84 w 121"/>
                <a:gd name="T49" fmla="*/ 57 h 128"/>
                <a:gd name="T50" fmla="*/ 84 w 121"/>
                <a:gd name="T51" fmla="*/ 57 h 128"/>
                <a:gd name="T52" fmla="*/ 85 w 121"/>
                <a:gd name="T53" fmla="*/ 56 h 128"/>
                <a:gd name="T54" fmla="*/ 85 w 121"/>
                <a:gd name="T55" fmla="*/ 56 h 128"/>
                <a:gd name="T56" fmla="*/ 86 w 121"/>
                <a:gd name="T57" fmla="*/ 55 h 128"/>
                <a:gd name="T58" fmla="*/ 87 w 121"/>
                <a:gd name="T59" fmla="*/ 53 h 128"/>
                <a:gd name="T60" fmla="*/ 88 w 121"/>
                <a:gd name="T61" fmla="*/ 53 h 128"/>
                <a:gd name="T62" fmla="*/ 94 w 121"/>
                <a:gd name="T63" fmla="*/ 65 h 128"/>
                <a:gd name="T64" fmla="*/ 91 w 121"/>
                <a:gd name="T65" fmla="*/ 77 h 128"/>
                <a:gd name="T66" fmla="*/ 97 w 121"/>
                <a:gd name="T67" fmla="*/ 66 h 128"/>
                <a:gd name="T68" fmla="*/ 96 w 121"/>
                <a:gd name="T69" fmla="*/ 66 h 128"/>
                <a:gd name="T70" fmla="*/ 95 w 121"/>
                <a:gd name="T71" fmla="*/ 52 h 128"/>
                <a:gd name="T72" fmla="*/ 84 w 121"/>
                <a:gd name="T73" fmla="*/ 49 h 128"/>
                <a:gd name="T74" fmla="*/ 82 w 121"/>
                <a:gd name="T75" fmla="*/ 74 h 128"/>
                <a:gd name="T76" fmla="*/ 81 w 121"/>
                <a:gd name="T77" fmla="*/ 74 h 128"/>
                <a:gd name="T78" fmla="*/ 86 w 121"/>
                <a:gd name="T79" fmla="*/ 45 h 128"/>
                <a:gd name="T80" fmla="*/ 97 w 121"/>
                <a:gd name="T81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128">
                  <a:moveTo>
                    <a:pt x="103" y="13"/>
                  </a:moveTo>
                  <a:cubicBezTo>
                    <a:pt x="84" y="0"/>
                    <a:pt x="55" y="10"/>
                    <a:pt x="40" y="24"/>
                  </a:cubicBezTo>
                  <a:cubicBezTo>
                    <a:pt x="40" y="24"/>
                    <a:pt x="39" y="24"/>
                    <a:pt x="39" y="24"/>
                  </a:cubicBezTo>
                  <a:cubicBezTo>
                    <a:pt x="36" y="15"/>
                    <a:pt x="30" y="6"/>
                    <a:pt x="21" y="4"/>
                  </a:cubicBezTo>
                  <a:cubicBezTo>
                    <a:pt x="12" y="2"/>
                    <a:pt x="5" y="7"/>
                    <a:pt x="0" y="13"/>
                  </a:cubicBezTo>
                  <a:cubicBezTo>
                    <a:pt x="2" y="34"/>
                    <a:pt x="8" y="56"/>
                    <a:pt x="15" y="75"/>
                  </a:cubicBezTo>
                  <a:cubicBezTo>
                    <a:pt x="22" y="91"/>
                    <a:pt x="33" y="106"/>
                    <a:pt x="48" y="111"/>
                  </a:cubicBezTo>
                  <a:cubicBezTo>
                    <a:pt x="47" y="115"/>
                    <a:pt x="50" y="117"/>
                    <a:pt x="54" y="118"/>
                  </a:cubicBezTo>
                  <a:cubicBezTo>
                    <a:pt x="58" y="128"/>
                    <a:pt x="79" y="124"/>
                    <a:pt x="84" y="114"/>
                  </a:cubicBezTo>
                  <a:cubicBezTo>
                    <a:pt x="88" y="112"/>
                    <a:pt x="91" y="110"/>
                    <a:pt x="92" y="106"/>
                  </a:cubicBezTo>
                  <a:cubicBezTo>
                    <a:pt x="93" y="104"/>
                    <a:pt x="93" y="102"/>
                    <a:pt x="93" y="100"/>
                  </a:cubicBezTo>
                  <a:cubicBezTo>
                    <a:pt x="94" y="99"/>
                    <a:pt x="95" y="98"/>
                    <a:pt x="97" y="96"/>
                  </a:cubicBezTo>
                  <a:cubicBezTo>
                    <a:pt x="86" y="104"/>
                    <a:pt x="74" y="108"/>
                    <a:pt x="62" y="107"/>
                  </a:cubicBezTo>
                  <a:cubicBezTo>
                    <a:pt x="61" y="107"/>
                    <a:pt x="61" y="107"/>
                    <a:pt x="62" y="107"/>
                  </a:cubicBezTo>
                  <a:cubicBezTo>
                    <a:pt x="77" y="107"/>
                    <a:pt x="91" y="100"/>
                    <a:pt x="102" y="90"/>
                  </a:cubicBezTo>
                  <a:cubicBezTo>
                    <a:pt x="111" y="79"/>
                    <a:pt x="116" y="65"/>
                    <a:pt x="120" y="53"/>
                  </a:cubicBezTo>
                  <a:cubicBezTo>
                    <a:pt x="120" y="51"/>
                    <a:pt x="121" y="49"/>
                    <a:pt x="121" y="48"/>
                  </a:cubicBezTo>
                  <a:cubicBezTo>
                    <a:pt x="119" y="34"/>
                    <a:pt x="114" y="21"/>
                    <a:pt x="103" y="13"/>
                  </a:cubicBezTo>
                  <a:close/>
                  <a:moveTo>
                    <a:pt x="91" y="77"/>
                  </a:moveTo>
                  <a:cubicBezTo>
                    <a:pt x="90" y="78"/>
                    <a:pt x="89" y="78"/>
                    <a:pt x="89" y="77"/>
                  </a:cubicBezTo>
                  <a:cubicBezTo>
                    <a:pt x="88" y="76"/>
                    <a:pt x="87" y="76"/>
                    <a:pt x="87" y="75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4" y="71"/>
                    <a:pt x="81" y="65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0"/>
                    <a:pt x="84" y="58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7"/>
                    <a:pt x="84" y="56"/>
                    <a:pt x="85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5"/>
                    <a:pt x="85" y="55"/>
                    <a:pt x="86" y="55"/>
                  </a:cubicBezTo>
                  <a:cubicBezTo>
                    <a:pt x="86" y="54"/>
                    <a:pt x="86" y="54"/>
                    <a:pt x="87" y="53"/>
                  </a:cubicBezTo>
                  <a:cubicBezTo>
                    <a:pt x="87" y="53"/>
                    <a:pt x="88" y="53"/>
                    <a:pt x="88" y="53"/>
                  </a:cubicBezTo>
                  <a:cubicBezTo>
                    <a:pt x="92" y="56"/>
                    <a:pt x="93" y="61"/>
                    <a:pt x="94" y="65"/>
                  </a:cubicBezTo>
                  <a:cubicBezTo>
                    <a:pt x="95" y="69"/>
                    <a:pt x="94" y="74"/>
                    <a:pt x="91" y="77"/>
                  </a:cubicBezTo>
                  <a:close/>
                  <a:moveTo>
                    <a:pt x="97" y="66"/>
                  </a:moveTo>
                  <a:cubicBezTo>
                    <a:pt x="97" y="67"/>
                    <a:pt x="96" y="67"/>
                    <a:pt x="96" y="66"/>
                  </a:cubicBezTo>
                  <a:cubicBezTo>
                    <a:pt x="97" y="61"/>
                    <a:pt x="97" y="57"/>
                    <a:pt x="95" y="52"/>
                  </a:cubicBezTo>
                  <a:cubicBezTo>
                    <a:pt x="93" y="47"/>
                    <a:pt x="89" y="45"/>
                    <a:pt x="84" y="49"/>
                  </a:cubicBezTo>
                  <a:cubicBezTo>
                    <a:pt x="78" y="56"/>
                    <a:pt x="80" y="65"/>
                    <a:pt x="82" y="74"/>
                  </a:cubicBezTo>
                  <a:cubicBezTo>
                    <a:pt x="82" y="74"/>
                    <a:pt x="81" y="75"/>
                    <a:pt x="81" y="74"/>
                  </a:cubicBezTo>
                  <a:cubicBezTo>
                    <a:pt x="77" y="66"/>
                    <a:pt x="76" y="50"/>
                    <a:pt x="86" y="45"/>
                  </a:cubicBezTo>
                  <a:cubicBezTo>
                    <a:pt x="97" y="40"/>
                    <a:pt x="100" y="60"/>
                    <a:pt x="9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917"/>
            <p:cNvSpPr/>
            <p:nvPr>
              <p:custDataLst>
                <p:tags r:id="rId48"/>
              </p:custDataLst>
            </p:nvPr>
          </p:nvSpPr>
          <p:spPr bwMode="auto">
            <a:xfrm>
              <a:off x="3401481" y="1156921"/>
              <a:ext cx="733426" cy="588963"/>
            </a:xfrm>
            <a:custGeom>
              <a:avLst/>
              <a:gdLst>
                <a:gd name="T0" fmla="*/ 158 w 173"/>
                <a:gd name="T1" fmla="*/ 63 h 139"/>
                <a:gd name="T2" fmla="*/ 160 w 173"/>
                <a:gd name="T3" fmla="*/ 46 h 139"/>
                <a:gd name="T4" fmla="*/ 139 w 173"/>
                <a:gd name="T5" fmla="*/ 50 h 139"/>
                <a:gd name="T6" fmla="*/ 142 w 173"/>
                <a:gd name="T7" fmla="*/ 30 h 139"/>
                <a:gd name="T8" fmla="*/ 132 w 173"/>
                <a:gd name="T9" fmla="*/ 33 h 139"/>
                <a:gd name="T10" fmla="*/ 114 w 173"/>
                <a:gd name="T11" fmla="*/ 30 h 139"/>
                <a:gd name="T12" fmla="*/ 92 w 173"/>
                <a:gd name="T13" fmla="*/ 24 h 139"/>
                <a:gd name="T14" fmla="*/ 69 w 173"/>
                <a:gd name="T15" fmla="*/ 20 h 139"/>
                <a:gd name="T16" fmla="*/ 53 w 173"/>
                <a:gd name="T17" fmla="*/ 14 h 139"/>
                <a:gd name="T18" fmla="*/ 47 w 173"/>
                <a:gd name="T19" fmla="*/ 0 h 139"/>
                <a:gd name="T20" fmla="*/ 23 w 173"/>
                <a:gd name="T21" fmla="*/ 26 h 139"/>
                <a:gd name="T22" fmla="*/ 22 w 173"/>
                <a:gd name="T23" fmla="*/ 29 h 139"/>
                <a:gd name="T24" fmla="*/ 45 w 173"/>
                <a:gd name="T25" fmla="*/ 37 h 139"/>
                <a:gd name="T26" fmla="*/ 59 w 173"/>
                <a:gd name="T27" fmla="*/ 46 h 139"/>
                <a:gd name="T28" fmla="*/ 77 w 173"/>
                <a:gd name="T29" fmla="*/ 51 h 139"/>
                <a:gd name="T30" fmla="*/ 98 w 173"/>
                <a:gd name="T31" fmla="*/ 55 h 139"/>
                <a:gd name="T32" fmla="*/ 116 w 173"/>
                <a:gd name="T33" fmla="*/ 60 h 139"/>
                <a:gd name="T34" fmla="*/ 133 w 173"/>
                <a:gd name="T35" fmla="*/ 60 h 139"/>
                <a:gd name="T36" fmla="*/ 124 w 173"/>
                <a:gd name="T37" fmla="*/ 96 h 139"/>
                <a:gd name="T38" fmla="*/ 116 w 173"/>
                <a:gd name="T39" fmla="*/ 86 h 139"/>
                <a:gd name="T40" fmla="*/ 110 w 173"/>
                <a:gd name="T41" fmla="*/ 92 h 139"/>
                <a:gd name="T42" fmla="*/ 92 w 173"/>
                <a:gd name="T43" fmla="*/ 92 h 139"/>
                <a:gd name="T44" fmla="*/ 82 w 173"/>
                <a:gd name="T45" fmla="*/ 81 h 139"/>
                <a:gd name="T46" fmla="*/ 69 w 173"/>
                <a:gd name="T47" fmla="*/ 89 h 139"/>
                <a:gd name="T48" fmla="*/ 53 w 173"/>
                <a:gd name="T49" fmla="*/ 81 h 139"/>
                <a:gd name="T50" fmla="*/ 44 w 173"/>
                <a:gd name="T51" fmla="*/ 69 h 139"/>
                <a:gd name="T52" fmla="*/ 30 w 173"/>
                <a:gd name="T53" fmla="*/ 78 h 139"/>
                <a:gd name="T54" fmla="*/ 17 w 173"/>
                <a:gd name="T55" fmla="*/ 71 h 139"/>
                <a:gd name="T56" fmla="*/ 9 w 173"/>
                <a:gd name="T57" fmla="*/ 61 h 139"/>
                <a:gd name="T58" fmla="*/ 0 w 173"/>
                <a:gd name="T59" fmla="*/ 86 h 139"/>
                <a:gd name="T60" fmla="*/ 23 w 173"/>
                <a:gd name="T61" fmla="*/ 97 h 139"/>
                <a:gd name="T62" fmla="*/ 105 w 173"/>
                <a:gd name="T63" fmla="*/ 105 h 139"/>
                <a:gd name="T64" fmla="*/ 134 w 173"/>
                <a:gd name="T65" fmla="*/ 98 h 139"/>
                <a:gd name="T66" fmla="*/ 170 w 173"/>
                <a:gd name="T67" fmla="*/ 6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9">
                  <a:moveTo>
                    <a:pt x="170" y="63"/>
                  </a:moveTo>
                  <a:cubicBezTo>
                    <a:pt x="166" y="62"/>
                    <a:pt x="162" y="61"/>
                    <a:pt x="158" y="63"/>
                  </a:cubicBezTo>
                  <a:cubicBezTo>
                    <a:pt x="157" y="63"/>
                    <a:pt x="157" y="63"/>
                    <a:pt x="156" y="63"/>
                  </a:cubicBezTo>
                  <a:cubicBezTo>
                    <a:pt x="158" y="57"/>
                    <a:pt x="159" y="51"/>
                    <a:pt x="160" y="46"/>
                  </a:cubicBezTo>
                  <a:cubicBezTo>
                    <a:pt x="161" y="43"/>
                    <a:pt x="158" y="39"/>
                    <a:pt x="155" y="41"/>
                  </a:cubicBezTo>
                  <a:cubicBezTo>
                    <a:pt x="149" y="43"/>
                    <a:pt x="144" y="46"/>
                    <a:pt x="139" y="50"/>
                  </a:cubicBezTo>
                  <a:cubicBezTo>
                    <a:pt x="140" y="44"/>
                    <a:pt x="142" y="37"/>
                    <a:pt x="143" y="31"/>
                  </a:cubicBezTo>
                  <a:cubicBezTo>
                    <a:pt x="143" y="30"/>
                    <a:pt x="142" y="30"/>
                    <a:pt x="142" y="30"/>
                  </a:cubicBezTo>
                  <a:cubicBezTo>
                    <a:pt x="139" y="30"/>
                    <a:pt x="136" y="32"/>
                    <a:pt x="134" y="34"/>
                  </a:cubicBezTo>
                  <a:cubicBezTo>
                    <a:pt x="133" y="35"/>
                    <a:pt x="132" y="34"/>
                    <a:pt x="132" y="33"/>
                  </a:cubicBezTo>
                  <a:cubicBezTo>
                    <a:pt x="132" y="22"/>
                    <a:pt x="121" y="25"/>
                    <a:pt x="116" y="31"/>
                  </a:cubicBezTo>
                  <a:cubicBezTo>
                    <a:pt x="115" y="32"/>
                    <a:pt x="114" y="31"/>
                    <a:pt x="114" y="30"/>
                  </a:cubicBezTo>
                  <a:cubicBezTo>
                    <a:pt x="114" y="18"/>
                    <a:pt x="102" y="19"/>
                    <a:pt x="94" y="25"/>
                  </a:cubicBezTo>
                  <a:cubicBezTo>
                    <a:pt x="94" y="26"/>
                    <a:pt x="92" y="25"/>
                    <a:pt x="92" y="24"/>
                  </a:cubicBezTo>
                  <a:cubicBezTo>
                    <a:pt x="92" y="11"/>
                    <a:pt x="78" y="11"/>
                    <a:pt x="72" y="20"/>
                  </a:cubicBezTo>
                  <a:cubicBezTo>
                    <a:pt x="71" y="21"/>
                    <a:pt x="69" y="21"/>
                    <a:pt x="69" y="20"/>
                  </a:cubicBezTo>
                  <a:cubicBezTo>
                    <a:pt x="70" y="16"/>
                    <a:pt x="70" y="10"/>
                    <a:pt x="65" y="8"/>
                  </a:cubicBezTo>
                  <a:cubicBezTo>
                    <a:pt x="60" y="6"/>
                    <a:pt x="56" y="11"/>
                    <a:pt x="53" y="14"/>
                  </a:cubicBezTo>
                  <a:cubicBezTo>
                    <a:pt x="53" y="15"/>
                    <a:pt x="51" y="15"/>
                    <a:pt x="51" y="14"/>
                  </a:cubicBezTo>
                  <a:cubicBezTo>
                    <a:pt x="52" y="9"/>
                    <a:pt x="52" y="2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38" y="8"/>
                    <a:pt x="30" y="16"/>
                    <a:pt x="23" y="26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3" y="31"/>
                    <a:pt x="24" y="33"/>
                    <a:pt x="25" y="35"/>
                  </a:cubicBezTo>
                  <a:cubicBezTo>
                    <a:pt x="32" y="29"/>
                    <a:pt x="46" y="27"/>
                    <a:pt x="45" y="37"/>
                  </a:cubicBezTo>
                  <a:cubicBezTo>
                    <a:pt x="47" y="35"/>
                    <a:pt x="50" y="34"/>
                    <a:pt x="53" y="35"/>
                  </a:cubicBezTo>
                  <a:cubicBezTo>
                    <a:pt x="57" y="37"/>
                    <a:pt x="59" y="42"/>
                    <a:pt x="59" y="46"/>
                  </a:cubicBezTo>
                  <a:cubicBezTo>
                    <a:pt x="62" y="43"/>
                    <a:pt x="66" y="40"/>
                    <a:pt x="71" y="41"/>
                  </a:cubicBezTo>
                  <a:cubicBezTo>
                    <a:pt x="75" y="42"/>
                    <a:pt x="76" y="46"/>
                    <a:pt x="77" y="51"/>
                  </a:cubicBezTo>
                  <a:cubicBezTo>
                    <a:pt x="80" y="47"/>
                    <a:pt x="85" y="43"/>
                    <a:pt x="90" y="44"/>
                  </a:cubicBezTo>
                  <a:cubicBezTo>
                    <a:pt x="95" y="46"/>
                    <a:pt x="97" y="50"/>
                    <a:pt x="98" y="55"/>
                  </a:cubicBezTo>
                  <a:cubicBezTo>
                    <a:pt x="101" y="52"/>
                    <a:pt x="104" y="49"/>
                    <a:pt x="109" y="50"/>
                  </a:cubicBezTo>
                  <a:cubicBezTo>
                    <a:pt x="113" y="52"/>
                    <a:pt x="115" y="56"/>
                    <a:pt x="116" y="60"/>
                  </a:cubicBezTo>
                  <a:cubicBezTo>
                    <a:pt x="120" y="55"/>
                    <a:pt x="129" y="56"/>
                    <a:pt x="129" y="64"/>
                  </a:cubicBezTo>
                  <a:cubicBezTo>
                    <a:pt x="130" y="63"/>
                    <a:pt x="132" y="61"/>
                    <a:pt x="133" y="60"/>
                  </a:cubicBezTo>
                  <a:cubicBezTo>
                    <a:pt x="133" y="60"/>
                    <a:pt x="134" y="61"/>
                    <a:pt x="134" y="61"/>
                  </a:cubicBezTo>
                  <a:cubicBezTo>
                    <a:pt x="129" y="70"/>
                    <a:pt x="105" y="91"/>
                    <a:pt x="124" y="96"/>
                  </a:cubicBezTo>
                  <a:cubicBezTo>
                    <a:pt x="125" y="96"/>
                    <a:pt x="125" y="98"/>
                    <a:pt x="124" y="98"/>
                  </a:cubicBezTo>
                  <a:cubicBezTo>
                    <a:pt x="116" y="96"/>
                    <a:pt x="114" y="92"/>
                    <a:pt x="116" y="86"/>
                  </a:cubicBezTo>
                  <a:cubicBezTo>
                    <a:pt x="114" y="88"/>
                    <a:pt x="112" y="89"/>
                    <a:pt x="112" y="92"/>
                  </a:cubicBezTo>
                  <a:cubicBezTo>
                    <a:pt x="112" y="94"/>
                    <a:pt x="110" y="94"/>
                    <a:pt x="110" y="92"/>
                  </a:cubicBezTo>
                  <a:cubicBezTo>
                    <a:pt x="110" y="87"/>
                    <a:pt x="108" y="80"/>
                    <a:pt x="102" y="81"/>
                  </a:cubicBezTo>
                  <a:cubicBezTo>
                    <a:pt x="96" y="81"/>
                    <a:pt x="92" y="87"/>
                    <a:pt x="92" y="92"/>
                  </a:cubicBezTo>
                  <a:cubicBezTo>
                    <a:pt x="91" y="94"/>
                    <a:pt x="89" y="94"/>
                    <a:pt x="89" y="92"/>
                  </a:cubicBezTo>
                  <a:cubicBezTo>
                    <a:pt x="89" y="87"/>
                    <a:pt x="87" y="82"/>
                    <a:pt x="82" y="81"/>
                  </a:cubicBezTo>
                  <a:cubicBezTo>
                    <a:pt x="76" y="80"/>
                    <a:pt x="72" y="85"/>
                    <a:pt x="71" y="90"/>
                  </a:cubicBezTo>
                  <a:cubicBezTo>
                    <a:pt x="70" y="91"/>
                    <a:pt x="68" y="90"/>
                    <a:pt x="69" y="89"/>
                  </a:cubicBezTo>
                  <a:cubicBezTo>
                    <a:pt x="69" y="85"/>
                    <a:pt x="69" y="79"/>
                    <a:pt x="65" y="76"/>
                  </a:cubicBezTo>
                  <a:cubicBezTo>
                    <a:pt x="60" y="72"/>
                    <a:pt x="56" y="77"/>
                    <a:pt x="53" y="81"/>
                  </a:cubicBezTo>
                  <a:cubicBezTo>
                    <a:pt x="52" y="83"/>
                    <a:pt x="51" y="82"/>
                    <a:pt x="51" y="81"/>
                  </a:cubicBezTo>
                  <a:cubicBezTo>
                    <a:pt x="53" y="75"/>
                    <a:pt x="52" y="67"/>
                    <a:pt x="44" y="69"/>
                  </a:cubicBezTo>
                  <a:cubicBezTo>
                    <a:pt x="39" y="70"/>
                    <a:pt x="34" y="75"/>
                    <a:pt x="32" y="79"/>
                  </a:cubicBezTo>
                  <a:cubicBezTo>
                    <a:pt x="31" y="80"/>
                    <a:pt x="29" y="79"/>
                    <a:pt x="30" y="78"/>
                  </a:cubicBezTo>
                  <a:cubicBezTo>
                    <a:pt x="31" y="74"/>
                    <a:pt x="30" y="68"/>
                    <a:pt x="26" y="66"/>
                  </a:cubicBezTo>
                  <a:cubicBezTo>
                    <a:pt x="22" y="64"/>
                    <a:pt x="18" y="67"/>
                    <a:pt x="17" y="71"/>
                  </a:cubicBezTo>
                  <a:cubicBezTo>
                    <a:pt x="17" y="72"/>
                    <a:pt x="15" y="72"/>
                    <a:pt x="15" y="71"/>
                  </a:cubicBezTo>
                  <a:cubicBezTo>
                    <a:pt x="16" y="66"/>
                    <a:pt x="16" y="57"/>
                    <a:pt x="9" y="61"/>
                  </a:cubicBezTo>
                  <a:cubicBezTo>
                    <a:pt x="6" y="62"/>
                    <a:pt x="3" y="65"/>
                    <a:pt x="1" y="67"/>
                  </a:cubicBezTo>
                  <a:cubicBezTo>
                    <a:pt x="1" y="73"/>
                    <a:pt x="0" y="80"/>
                    <a:pt x="0" y="86"/>
                  </a:cubicBezTo>
                  <a:cubicBezTo>
                    <a:pt x="0" y="93"/>
                    <a:pt x="1" y="100"/>
                    <a:pt x="1" y="107"/>
                  </a:cubicBezTo>
                  <a:cubicBezTo>
                    <a:pt x="7" y="101"/>
                    <a:pt x="14" y="96"/>
                    <a:pt x="23" y="97"/>
                  </a:cubicBezTo>
                  <a:cubicBezTo>
                    <a:pt x="33" y="99"/>
                    <a:pt x="39" y="108"/>
                    <a:pt x="42" y="117"/>
                  </a:cubicBezTo>
                  <a:cubicBezTo>
                    <a:pt x="57" y="103"/>
                    <a:pt x="86" y="94"/>
                    <a:pt x="105" y="105"/>
                  </a:cubicBezTo>
                  <a:cubicBezTo>
                    <a:pt x="117" y="112"/>
                    <a:pt x="122" y="125"/>
                    <a:pt x="125" y="139"/>
                  </a:cubicBezTo>
                  <a:cubicBezTo>
                    <a:pt x="130" y="126"/>
                    <a:pt x="132" y="112"/>
                    <a:pt x="134" y="98"/>
                  </a:cubicBezTo>
                  <a:cubicBezTo>
                    <a:pt x="151" y="94"/>
                    <a:pt x="164" y="83"/>
                    <a:pt x="172" y="68"/>
                  </a:cubicBezTo>
                  <a:cubicBezTo>
                    <a:pt x="173" y="66"/>
                    <a:pt x="172" y="64"/>
                    <a:pt x="170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918"/>
            <p:cNvSpPr/>
            <p:nvPr>
              <p:custDataLst>
                <p:tags r:id="rId49"/>
              </p:custDataLst>
            </p:nvPr>
          </p:nvSpPr>
          <p:spPr bwMode="auto">
            <a:xfrm>
              <a:off x="3279243" y="1144221"/>
              <a:ext cx="660401" cy="381000"/>
            </a:xfrm>
            <a:custGeom>
              <a:avLst/>
              <a:gdLst>
                <a:gd name="T0" fmla="*/ 30 w 156"/>
                <a:gd name="T1" fmla="*/ 68 h 90"/>
                <a:gd name="T2" fmla="*/ 41 w 156"/>
                <a:gd name="T3" fmla="*/ 61 h 90"/>
                <a:gd name="T4" fmla="*/ 46 w 156"/>
                <a:gd name="T5" fmla="*/ 69 h 90"/>
                <a:gd name="T6" fmla="*/ 55 w 156"/>
                <a:gd name="T7" fmla="*/ 67 h 90"/>
                <a:gd name="T8" fmla="*/ 61 w 156"/>
                <a:gd name="T9" fmla="*/ 78 h 90"/>
                <a:gd name="T10" fmla="*/ 76 w 156"/>
                <a:gd name="T11" fmla="*/ 70 h 90"/>
                <a:gd name="T12" fmla="*/ 83 w 156"/>
                <a:gd name="T13" fmla="*/ 79 h 90"/>
                <a:gd name="T14" fmla="*/ 94 w 156"/>
                <a:gd name="T15" fmla="*/ 76 h 90"/>
                <a:gd name="T16" fmla="*/ 100 w 156"/>
                <a:gd name="T17" fmla="*/ 87 h 90"/>
                <a:gd name="T18" fmla="*/ 111 w 156"/>
                <a:gd name="T19" fmla="*/ 81 h 90"/>
                <a:gd name="T20" fmla="*/ 120 w 156"/>
                <a:gd name="T21" fmla="*/ 90 h 90"/>
                <a:gd name="T22" fmla="*/ 131 w 156"/>
                <a:gd name="T23" fmla="*/ 82 h 90"/>
                <a:gd name="T24" fmla="*/ 141 w 156"/>
                <a:gd name="T25" fmla="*/ 90 h 90"/>
                <a:gd name="T26" fmla="*/ 144 w 156"/>
                <a:gd name="T27" fmla="*/ 86 h 90"/>
                <a:gd name="T28" fmla="*/ 145 w 156"/>
                <a:gd name="T29" fmla="*/ 86 h 90"/>
                <a:gd name="T30" fmla="*/ 156 w 156"/>
                <a:gd name="T31" fmla="*/ 69 h 90"/>
                <a:gd name="T32" fmla="*/ 156 w 156"/>
                <a:gd name="T33" fmla="*/ 68 h 90"/>
                <a:gd name="T34" fmla="*/ 145 w 156"/>
                <a:gd name="T35" fmla="*/ 67 h 90"/>
                <a:gd name="T36" fmla="*/ 143 w 156"/>
                <a:gd name="T37" fmla="*/ 66 h 90"/>
                <a:gd name="T38" fmla="*/ 137 w 156"/>
                <a:gd name="T39" fmla="*/ 56 h 90"/>
                <a:gd name="T40" fmla="*/ 127 w 156"/>
                <a:gd name="T41" fmla="*/ 62 h 90"/>
                <a:gd name="T42" fmla="*/ 125 w 156"/>
                <a:gd name="T43" fmla="*/ 62 h 90"/>
                <a:gd name="T44" fmla="*/ 118 w 156"/>
                <a:gd name="T45" fmla="*/ 50 h 90"/>
                <a:gd name="T46" fmla="*/ 106 w 156"/>
                <a:gd name="T47" fmla="*/ 58 h 90"/>
                <a:gd name="T48" fmla="*/ 104 w 156"/>
                <a:gd name="T49" fmla="*/ 57 h 90"/>
                <a:gd name="T50" fmla="*/ 99 w 156"/>
                <a:gd name="T51" fmla="*/ 46 h 90"/>
                <a:gd name="T52" fmla="*/ 88 w 156"/>
                <a:gd name="T53" fmla="*/ 52 h 90"/>
                <a:gd name="T54" fmla="*/ 86 w 156"/>
                <a:gd name="T55" fmla="*/ 52 h 90"/>
                <a:gd name="T56" fmla="*/ 84 w 156"/>
                <a:gd name="T57" fmla="*/ 42 h 90"/>
                <a:gd name="T58" fmla="*/ 73 w 156"/>
                <a:gd name="T59" fmla="*/ 45 h 90"/>
                <a:gd name="T60" fmla="*/ 71 w 156"/>
                <a:gd name="T61" fmla="*/ 45 h 90"/>
                <a:gd name="T62" fmla="*/ 54 w 156"/>
                <a:gd name="T63" fmla="*/ 41 h 90"/>
                <a:gd name="T64" fmla="*/ 52 w 156"/>
                <a:gd name="T65" fmla="*/ 40 h 90"/>
                <a:gd name="T66" fmla="*/ 48 w 156"/>
                <a:gd name="T67" fmla="*/ 35 h 90"/>
                <a:gd name="T68" fmla="*/ 35 w 156"/>
                <a:gd name="T69" fmla="*/ 58 h 90"/>
                <a:gd name="T70" fmla="*/ 35 w 156"/>
                <a:gd name="T71" fmla="*/ 58 h 90"/>
                <a:gd name="T72" fmla="*/ 51 w 156"/>
                <a:gd name="T73" fmla="*/ 27 h 90"/>
                <a:gd name="T74" fmla="*/ 50 w 156"/>
                <a:gd name="T75" fmla="*/ 6 h 90"/>
                <a:gd name="T76" fmla="*/ 44 w 156"/>
                <a:gd name="T77" fmla="*/ 1 h 90"/>
                <a:gd name="T78" fmla="*/ 27 w 156"/>
                <a:gd name="T79" fmla="*/ 32 h 90"/>
                <a:gd name="T80" fmla="*/ 15 w 156"/>
                <a:gd name="T81" fmla="*/ 27 h 90"/>
                <a:gd name="T82" fmla="*/ 30 w 156"/>
                <a:gd name="T83" fmla="*/ 67 h 90"/>
                <a:gd name="T84" fmla="*/ 30 w 156"/>
                <a:gd name="T85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90">
                  <a:moveTo>
                    <a:pt x="30" y="68"/>
                  </a:moveTo>
                  <a:cubicBezTo>
                    <a:pt x="33" y="65"/>
                    <a:pt x="37" y="61"/>
                    <a:pt x="41" y="61"/>
                  </a:cubicBezTo>
                  <a:cubicBezTo>
                    <a:pt x="45" y="61"/>
                    <a:pt x="46" y="65"/>
                    <a:pt x="46" y="69"/>
                  </a:cubicBezTo>
                  <a:cubicBezTo>
                    <a:pt x="48" y="67"/>
                    <a:pt x="51" y="65"/>
                    <a:pt x="55" y="67"/>
                  </a:cubicBezTo>
                  <a:cubicBezTo>
                    <a:pt x="60" y="69"/>
                    <a:pt x="61" y="73"/>
                    <a:pt x="61" y="78"/>
                  </a:cubicBezTo>
                  <a:cubicBezTo>
                    <a:pt x="65" y="73"/>
                    <a:pt x="70" y="69"/>
                    <a:pt x="76" y="70"/>
                  </a:cubicBezTo>
                  <a:cubicBezTo>
                    <a:pt x="82" y="70"/>
                    <a:pt x="83" y="75"/>
                    <a:pt x="83" y="79"/>
                  </a:cubicBezTo>
                  <a:cubicBezTo>
                    <a:pt x="86" y="76"/>
                    <a:pt x="90" y="74"/>
                    <a:pt x="94" y="76"/>
                  </a:cubicBezTo>
                  <a:cubicBezTo>
                    <a:pt x="98" y="78"/>
                    <a:pt x="100" y="82"/>
                    <a:pt x="100" y="87"/>
                  </a:cubicBezTo>
                  <a:cubicBezTo>
                    <a:pt x="103" y="83"/>
                    <a:pt x="106" y="81"/>
                    <a:pt x="111" y="81"/>
                  </a:cubicBezTo>
                  <a:cubicBezTo>
                    <a:pt x="116" y="82"/>
                    <a:pt x="119" y="85"/>
                    <a:pt x="120" y="90"/>
                  </a:cubicBezTo>
                  <a:cubicBezTo>
                    <a:pt x="122" y="85"/>
                    <a:pt x="126" y="82"/>
                    <a:pt x="131" y="82"/>
                  </a:cubicBezTo>
                  <a:cubicBezTo>
                    <a:pt x="136" y="81"/>
                    <a:pt x="139" y="85"/>
                    <a:pt x="141" y="90"/>
                  </a:cubicBezTo>
                  <a:cubicBezTo>
                    <a:pt x="142" y="88"/>
                    <a:pt x="143" y="87"/>
                    <a:pt x="144" y="86"/>
                  </a:cubicBezTo>
                  <a:cubicBezTo>
                    <a:pt x="144" y="85"/>
                    <a:pt x="145" y="86"/>
                    <a:pt x="145" y="86"/>
                  </a:cubicBezTo>
                  <a:cubicBezTo>
                    <a:pt x="148" y="80"/>
                    <a:pt x="152" y="74"/>
                    <a:pt x="156" y="69"/>
                  </a:cubicBezTo>
                  <a:cubicBezTo>
                    <a:pt x="156" y="69"/>
                    <a:pt x="156" y="68"/>
                    <a:pt x="156" y="68"/>
                  </a:cubicBezTo>
                  <a:cubicBezTo>
                    <a:pt x="155" y="60"/>
                    <a:pt x="148" y="61"/>
                    <a:pt x="145" y="67"/>
                  </a:cubicBezTo>
                  <a:cubicBezTo>
                    <a:pt x="144" y="68"/>
                    <a:pt x="143" y="67"/>
                    <a:pt x="143" y="66"/>
                  </a:cubicBezTo>
                  <a:cubicBezTo>
                    <a:pt x="142" y="62"/>
                    <a:pt x="141" y="57"/>
                    <a:pt x="137" y="56"/>
                  </a:cubicBezTo>
                  <a:cubicBezTo>
                    <a:pt x="132" y="54"/>
                    <a:pt x="129" y="59"/>
                    <a:pt x="127" y="62"/>
                  </a:cubicBezTo>
                  <a:cubicBezTo>
                    <a:pt x="127" y="63"/>
                    <a:pt x="125" y="63"/>
                    <a:pt x="125" y="62"/>
                  </a:cubicBezTo>
                  <a:cubicBezTo>
                    <a:pt x="125" y="57"/>
                    <a:pt x="124" y="51"/>
                    <a:pt x="118" y="50"/>
                  </a:cubicBezTo>
                  <a:cubicBezTo>
                    <a:pt x="113" y="49"/>
                    <a:pt x="108" y="54"/>
                    <a:pt x="106" y="58"/>
                  </a:cubicBezTo>
                  <a:cubicBezTo>
                    <a:pt x="105" y="59"/>
                    <a:pt x="104" y="58"/>
                    <a:pt x="104" y="57"/>
                  </a:cubicBezTo>
                  <a:cubicBezTo>
                    <a:pt x="104" y="53"/>
                    <a:pt x="103" y="48"/>
                    <a:pt x="99" y="46"/>
                  </a:cubicBezTo>
                  <a:cubicBezTo>
                    <a:pt x="94" y="45"/>
                    <a:pt x="91" y="49"/>
                    <a:pt x="88" y="52"/>
                  </a:cubicBezTo>
                  <a:cubicBezTo>
                    <a:pt x="88" y="53"/>
                    <a:pt x="86" y="53"/>
                    <a:pt x="86" y="52"/>
                  </a:cubicBezTo>
                  <a:cubicBezTo>
                    <a:pt x="86" y="49"/>
                    <a:pt x="86" y="45"/>
                    <a:pt x="84" y="42"/>
                  </a:cubicBezTo>
                  <a:cubicBezTo>
                    <a:pt x="80" y="38"/>
                    <a:pt x="75" y="42"/>
                    <a:pt x="73" y="45"/>
                  </a:cubicBezTo>
                  <a:cubicBezTo>
                    <a:pt x="72" y="46"/>
                    <a:pt x="70" y="46"/>
                    <a:pt x="71" y="45"/>
                  </a:cubicBezTo>
                  <a:cubicBezTo>
                    <a:pt x="76" y="31"/>
                    <a:pt x="59" y="35"/>
                    <a:pt x="54" y="41"/>
                  </a:cubicBezTo>
                  <a:cubicBezTo>
                    <a:pt x="53" y="42"/>
                    <a:pt x="52" y="41"/>
                    <a:pt x="52" y="40"/>
                  </a:cubicBezTo>
                  <a:cubicBezTo>
                    <a:pt x="52" y="38"/>
                    <a:pt x="51" y="33"/>
                    <a:pt x="48" y="35"/>
                  </a:cubicBezTo>
                  <a:cubicBezTo>
                    <a:pt x="43" y="42"/>
                    <a:pt x="39" y="50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9" y="47"/>
                    <a:pt x="44" y="36"/>
                    <a:pt x="51" y="27"/>
                  </a:cubicBezTo>
                  <a:cubicBezTo>
                    <a:pt x="51" y="20"/>
                    <a:pt x="51" y="13"/>
                    <a:pt x="50" y="6"/>
                  </a:cubicBezTo>
                  <a:cubicBezTo>
                    <a:pt x="50" y="2"/>
                    <a:pt x="47" y="0"/>
                    <a:pt x="44" y="1"/>
                  </a:cubicBezTo>
                  <a:cubicBezTo>
                    <a:pt x="27" y="4"/>
                    <a:pt x="30" y="19"/>
                    <a:pt x="27" y="32"/>
                  </a:cubicBezTo>
                  <a:cubicBezTo>
                    <a:pt x="24" y="29"/>
                    <a:pt x="20" y="27"/>
                    <a:pt x="15" y="27"/>
                  </a:cubicBezTo>
                  <a:cubicBezTo>
                    <a:pt x="0" y="25"/>
                    <a:pt x="30" y="63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20"/>
            <p:cNvSpPr/>
            <p:nvPr>
              <p:custDataLst>
                <p:tags r:id="rId50"/>
              </p:custDataLst>
            </p:nvPr>
          </p:nvSpPr>
          <p:spPr bwMode="auto">
            <a:xfrm>
              <a:off x="3606264" y="1075957"/>
              <a:ext cx="427038" cy="212725"/>
            </a:xfrm>
            <a:custGeom>
              <a:avLst/>
              <a:gdLst>
                <a:gd name="T0" fmla="*/ 94 w 101"/>
                <a:gd name="T1" fmla="*/ 32 h 50"/>
                <a:gd name="T2" fmla="*/ 92 w 101"/>
                <a:gd name="T3" fmla="*/ 31 h 50"/>
                <a:gd name="T4" fmla="*/ 87 w 101"/>
                <a:gd name="T5" fmla="*/ 22 h 50"/>
                <a:gd name="T6" fmla="*/ 78 w 101"/>
                <a:gd name="T7" fmla="*/ 27 h 50"/>
                <a:gd name="T8" fmla="*/ 76 w 101"/>
                <a:gd name="T9" fmla="*/ 26 h 50"/>
                <a:gd name="T10" fmla="*/ 62 w 101"/>
                <a:gd name="T11" fmla="*/ 22 h 50"/>
                <a:gd name="T12" fmla="*/ 60 w 101"/>
                <a:gd name="T13" fmla="*/ 21 h 50"/>
                <a:gd name="T14" fmla="*/ 53 w 101"/>
                <a:gd name="T15" fmla="*/ 12 h 50"/>
                <a:gd name="T16" fmla="*/ 43 w 101"/>
                <a:gd name="T17" fmla="*/ 17 h 50"/>
                <a:gd name="T18" fmla="*/ 41 w 101"/>
                <a:gd name="T19" fmla="*/ 16 h 50"/>
                <a:gd name="T20" fmla="*/ 26 w 101"/>
                <a:gd name="T21" fmla="*/ 12 h 50"/>
                <a:gd name="T22" fmla="*/ 24 w 101"/>
                <a:gd name="T23" fmla="*/ 11 h 50"/>
                <a:gd name="T24" fmla="*/ 22 w 101"/>
                <a:gd name="T25" fmla="*/ 0 h 50"/>
                <a:gd name="T26" fmla="*/ 21 w 101"/>
                <a:gd name="T27" fmla="*/ 0 h 50"/>
                <a:gd name="T28" fmla="*/ 10 w 101"/>
                <a:gd name="T29" fmla="*/ 9 h 50"/>
                <a:gd name="T30" fmla="*/ 0 w 101"/>
                <a:gd name="T31" fmla="*/ 18 h 50"/>
                <a:gd name="T32" fmla="*/ 1 w 101"/>
                <a:gd name="T33" fmla="*/ 18 h 50"/>
                <a:gd name="T34" fmla="*/ 5 w 101"/>
                <a:gd name="T35" fmla="*/ 29 h 50"/>
                <a:gd name="T36" fmla="*/ 17 w 101"/>
                <a:gd name="T37" fmla="*/ 24 h 50"/>
                <a:gd name="T38" fmla="*/ 24 w 101"/>
                <a:gd name="T39" fmla="*/ 35 h 50"/>
                <a:gd name="T40" fmla="*/ 47 w 101"/>
                <a:gd name="T41" fmla="*/ 41 h 50"/>
                <a:gd name="T42" fmla="*/ 68 w 101"/>
                <a:gd name="T43" fmla="*/ 46 h 50"/>
                <a:gd name="T44" fmla="*/ 86 w 101"/>
                <a:gd name="T45" fmla="*/ 50 h 50"/>
                <a:gd name="T46" fmla="*/ 96 w 101"/>
                <a:gd name="T47" fmla="*/ 47 h 50"/>
                <a:gd name="T48" fmla="*/ 101 w 101"/>
                <a:gd name="T49" fmla="*/ 31 h 50"/>
                <a:gd name="T50" fmla="*/ 94 w 101"/>
                <a:gd name="T5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50">
                  <a:moveTo>
                    <a:pt x="94" y="32"/>
                  </a:moveTo>
                  <a:cubicBezTo>
                    <a:pt x="93" y="33"/>
                    <a:pt x="92" y="32"/>
                    <a:pt x="92" y="31"/>
                  </a:cubicBezTo>
                  <a:cubicBezTo>
                    <a:pt x="92" y="28"/>
                    <a:pt x="91" y="22"/>
                    <a:pt x="87" y="22"/>
                  </a:cubicBezTo>
                  <a:cubicBezTo>
                    <a:pt x="83" y="22"/>
                    <a:pt x="80" y="25"/>
                    <a:pt x="78" y="27"/>
                  </a:cubicBezTo>
                  <a:cubicBezTo>
                    <a:pt x="77" y="28"/>
                    <a:pt x="75" y="27"/>
                    <a:pt x="76" y="26"/>
                  </a:cubicBezTo>
                  <a:cubicBezTo>
                    <a:pt x="78" y="15"/>
                    <a:pt x="67" y="17"/>
                    <a:pt x="62" y="22"/>
                  </a:cubicBezTo>
                  <a:cubicBezTo>
                    <a:pt x="61" y="22"/>
                    <a:pt x="60" y="22"/>
                    <a:pt x="60" y="21"/>
                  </a:cubicBezTo>
                  <a:cubicBezTo>
                    <a:pt x="60" y="16"/>
                    <a:pt x="60" y="11"/>
                    <a:pt x="53" y="12"/>
                  </a:cubicBezTo>
                  <a:cubicBezTo>
                    <a:pt x="50" y="13"/>
                    <a:pt x="46" y="15"/>
                    <a:pt x="43" y="17"/>
                  </a:cubicBezTo>
                  <a:cubicBezTo>
                    <a:pt x="42" y="18"/>
                    <a:pt x="41" y="17"/>
                    <a:pt x="41" y="16"/>
                  </a:cubicBezTo>
                  <a:cubicBezTo>
                    <a:pt x="44" y="4"/>
                    <a:pt x="32" y="5"/>
                    <a:pt x="26" y="12"/>
                  </a:cubicBezTo>
                  <a:cubicBezTo>
                    <a:pt x="25" y="13"/>
                    <a:pt x="23" y="12"/>
                    <a:pt x="24" y="11"/>
                  </a:cubicBezTo>
                  <a:cubicBezTo>
                    <a:pt x="25" y="7"/>
                    <a:pt x="27" y="2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3"/>
                    <a:pt x="13" y="6"/>
                    <a:pt x="10" y="9"/>
                  </a:cubicBezTo>
                  <a:cubicBezTo>
                    <a:pt x="6" y="12"/>
                    <a:pt x="3" y="15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5" y="20"/>
                    <a:pt x="6" y="25"/>
                    <a:pt x="5" y="29"/>
                  </a:cubicBezTo>
                  <a:cubicBezTo>
                    <a:pt x="9" y="26"/>
                    <a:pt x="13" y="23"/>
                    <a:pt x="17" y="24"/>
                  </a:cubicBezTo>
                  <a:cubicBezTo>
                    <a:pt x="22" y="26"/>
                    <a:pt x="24" y="31"/>
                    <a:pt x="24" y="35"/>
                  </a:cubicBezTo>
                  <a:cubicBezTo>
                    <a:pt x="32" y="27"/>
                    <a:pt x="45" y="28"/>
                    <a:pt x="47" y="41"/>
                  </a:cubicBezTo>
                  <a:cubicBezTo>
                    <a:pt x="55" y="36"/>
                    <a:pt x="67" y="35"/>
                    <a:pt x="68" y="46"/>
                  </a:cubicBezTo>
                  <a:cubicBezTo>
                    <a:pt x="75" y="40"/>
                    <a:pt x="84" y="40"/>
                    <a:pt x="86" y="50"/>
                  </a:cubicBezTo>
                  <a:cubicBezTo>
                    <a:pt x="89" y="48"/>
                    <a:pt x="92" y="46"/>
                    <a:pt x="96" y="47"/>
                  </a:cubicBezTo>
                  <a:cubicBezTo>
                    <a:pt x="97" y="42"/>
                    <a:pt x="99" y="36"/>
                    <a:pt x="101" y="31"/>
                  </a:cubicBezTo>
                  <a:cubicBezTo>
                    <a:pt x="99" y="30"/>
                    <a:pt x="97" y="30"/>
                    <a:pt x="94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921"/>
            <p:cNvSpPr/>
            <p:nvPr>
              <p:custDataLst>
                <p:tags r:id="rId51"/>
              </p:custDataLst>
            </p:nvPr>
          </p:nvSpPr>
          <p:spPr bwMode="auto">
            <a:xfrm>
              <a:off x="3809464" y="966419"/>
              <a:ext cx="295275" cy="165100"/>
            </a:xfrm>
            <a:custGeom>
              <a:avLst/>
              <a:gdLst>
                <a:gd name="T0" fmla="*/ 63 w 70"/>
                <a:gd name="T1" fmla="*/ 24 h 39"/>
                <a:gd name="T2" fmla="*/ 61 w 70"/>
                <a:gd name="T3" fmla="*/ 23 h 39"/>
                <a:gd name="T4" fmla="*/ 60 w 70"/>
                <a:gd name="T5" fmla="*/ 19 h 39"/>
                <a:gd name="T6" fmla="*/ 55 w 70"/>
                <a:gd name="T7" fmla="*/ 18 h 39"/>
                <a:gd name="T8" fmla="*/ 53 w 70"/>
                <a:gd name="T9" fmla="*/ 17 h 39"/>
                <a:gd name="T10" fmla="*/ 43 w 70"/>
                <a:gd name="T11" fmla="*/ 15 h 39"/>
                <a:gd name="T12" fmla="*/ 41 w 70"/>
                <a:gd name="T13" fmla="*/ 14 h 39"/>
                <a:gd name="T14" fmla="*/ 32 w 70"/>
                <a:gd name="T15" fmla="*/ 10 h 39"/>
                <a:gd name="T16" fmla="*/ 32 w 70"/>
                <a:gd name="T17" fmla="*/ 11 h 39"/>
                <a:gd name="T18" fmla="*/ 31 w 70"/>
                <a:gd name="T19" fmla="*/ 11 h 39"/>
                <a:gd name="T20" fmla="*/ 30 w 70"/>
                <a:gd name="T21" fmla="*/ 11 h 39"/>
                <a:gd name="T22" fmla="*/ 30 w 70"/>
                <a:gd name="T23" fmla="*/ 9 h 39"/>
                <a:gd name="T24" fmla="*/ 30 w 70"/>
                <a:gd name="T25" fmla="*/ 9 h 39"/>
                <a:gd name="T26" fmla="*/ 30 w 70"/>
                <a:gd name="T27" fmla="*/ 6 h 39"/>
                <a:gd name="T28" fmla="*/ 21 w 70"/>
                <a:gd name="T29" fmla="*/ 5 h 39"/>
                <a:gd name="T30" fmla="*/ 19 w 70"/>
                <a:gd name="T31" fmla="*/ 4 h 39"/>
                <a:gd name="T32" fmla="*/ 19 w 70"/>
                <a:gd name="T33" fmla="*/ 0 h 39"/>
                <a:gd name="T34" fmla="*/ 0 w 70"/>
                <a:gd name="T35" fmla="*/ 9 h 39"/>
                <a:gd name="T36" fmla="*/ 2 w 70"/>
                <a:gd name="T37" fmla="*/ 10 h 39"/>
                <a:gd name="T38" fmla="*/ 4 w 70"/>
                <a:gd name="T39" fmla="*/ 16 h 39"/>
                <a:gd name="T40" fmla="*/ 19 w 70"/>
                <a:gd name="T41" fmla="*/ 23 h 39"/>
                <a:gd name="T42" fmla="*/ 31 w 70"/>
                <a:gd name="T43" fmla="*/ 20 h 39"/>
                <a:gd name="T44" fmla="*/ 35 w 70"/>
                <a:gd name="T45" fmla="*/ 29 h 39"/>
                <a:gd name="T46" fmla="*/ 51 w 70"/>
                <a:gd name="T47" fmla="*/ 35 h 39"/>
                <a:gd name="T48" fmla="*/ 63 w 70"/>
                <a:gd name="T49" fmla="*/ 39 h 39"/>
                <a:gd name="T50" fmla="*/ 69 w 70"/>
                <a:gd name="T51" fmla="*/ 31 h 39"/>
                <a:gd name="T52" fmla="*/ 63 w 70"/>
                <a:gd name="T53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39">
                  <a:moveTo>
                    <a:pt x="63" y="24"/>
                  </a:moveTo>
                  <a:cubicBezTo>
                    <a:pt x="62" y="25"/>
                    <a:pt x="61" y="24"/>
                    <a:pt x="61" y="23"/>
                  </a:cubicBezTo>
                  <a:cubicBezTo>
                    <a:pt x="63" y="21"/>
                    <a:pt x="62" y="20"/>
                    <a:pt x="60" y="19"/>
                  </a:cubicBezTo>
                  <a:cubicBezTo>
                    <a:pt x="58" y="16"/>
                    <a:pt x="57" y="16"/>
                    <a:pt x="55" y="18"/>
                  </a:cubicBezTo>
                  <a:cubicBezTo>
                    <a:pt x="54" y="18"/>
                    <a:pt x="53" y="18"/>
                    <a:pt x="53" y="17"/>
                  </a:cubicBezTo>
                  <a:cubicBezTo>
                    <a:pt x="54" y="10"/>
                    <a:pt x="46" y="12"/>
                    <a:pt x="43" y="15"/>
                  </a:cubicBezTo>
                  <a:cubicBezTo>
                    <a:pt x="42" y="16"/>
                    <a:pt x="40" y="15"/>
                    <a:pt x="41" y="14"/>
                  </a:cubicBezTo>
                  <a:cubicBezTo>
                    <a:pt x="42" y="7"/>
                    <a:pt x="36" y="8"/>
                    <a:pt x="32" y="10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29" y="11"/>
                    <a:pt x="29" y="10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7"/>
                    <a:pt x="30" y="6"/>
                  </a:cubicBezTo>
                  <a:cubicBezTo>
                    <a:pt x="28" y="2"/>
                    <a:pt x="24" y="4"/>
                    <a:pt x="21" y="5"/>
                  </a:cubicBezTo>
                  <a:cubicBezTo>
                    <a:pt x="20" y="6"/>
                    <a:pt x="19" y="5"/>
                    <a:pt x="19" y="4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3" y="3"/>
                    <a:pt x="6" y="6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5" y="11"/>
                    <a:pt x="5" y="14"/>
                    <a:pt x="4" y="16"/>
                  </a:cubicBezTo>
                  <a:cubicBezTo>
                    <a:pt x="11" y="13"/>
                    <a:pt x="18" y="14"/>
                    <a:pt x="19" y="23"/>
                  </a:cubicBezTo>
                  <a:cubicBezTo>
                    <a:pt x="22" y="20"/>
                    <a:pt x="26" y="18"/>
                    <a:pt x="31" y="20"/>
                  </a:cubicBezTo>
                  <a:cubicBezTo>
                    <a:pt x="34" y="21"/>
                    <a:pt x="35" y="25"/>
                    <a:pt x="35" y="29"/>
                  </a:cubicBezTo>
                  <a:cubicBezTo>
                    <a:pt x="42" y="24"/>
                    <a:pt x="51" y="26"/>
                    <a:pt x="51" y="35"/>
                  </a:cubicBezTo>
                  <a:cubicBezTo>
                    <a:pt x="57" y="32"/>
                    <a:pt x="61" y="35"/>
                    <a:pt x="63" y="39"/>
                  </a:cubicBezTo>
                  <a:cubicBezTo>
                    <a:pt x="65" y="36"/>
                    <a:pt x="67" y="33"/>
                    <a:pt x="69" y="31"/>
                  </a:cubicBezTo>
                  <a:cubicBezTo>
                    <a:pt x="70" y="26"/>
                    <a:pt x="69" y="21"/>
                    <a:pt x="6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922"/>
            <p:cNvSpPr/>
            <p:nvPr>
              <p:custDataLst>
                <p:tags r:id="rId52"/>
              </p:custDataLst>
            </p:nvPr>
          </p:nvSpPr>
          <p:spPr bwMode="auto">
            <a:xfrm>
              <a:off x="3901539" y="918794"/>
              <a:ext cx="263525" cy="165100"/>
            </a:xfrm>
            <a:custGeom>
              <a:avLst/>
              <a:gdLst>
                <a:gd name="T0" fmla="*/ 62 w 62"/>
                <a:gd name="T1" fmla="*/ 27 h 39"/>
                <a:gd name="T2" fmla="*/ 54 w 62"/>
                <a:gd name="T3" fmla="*/ 26 h 39"/>
                <a:gd name="T4" fmla="*/ 53 w 62"/>
                <a:gd name="T5" fmla="*/ 25 h 39"/>
                <a:gd name="T6" fmla="*/ 55 w 62"/>
                <a:gd name="T7" fmla="*/ 23 h 39"/>
                <a:gd name="T8" fmla="*/ 53 w 62"/>
                <a:gd name="T9" fmla="*/ 19 h 39"/>
                <a:gd name="T10" fmla="*/ 48 w 62"/>
                <a:gd name="T11" fmla="*/ 17 h 39"/>
                <a:gd name="T12" fmla="*/ 47 w 62"/>
                <a:gd name="T13" fmla="*/ 19 h 39"/>
                <a:gd name="T14" fmla="*/ 46 w 62"/>
                <a:gd name="T15" fmla="*/ 18 h 39"/>
                <a:gd name="T16" fmla="*/ 37 w 62"/>
                <a:gd name="T17" fmla="*/ 13 h 39"/>
                <a:gd name="T18" fmla="*/ 36 w 62"/>
                <a:gd name="T19" fmla="*/ 12 h 39"/>
                <a:gd name="T20" fmla="*/ 35 w 62"/>
                <a:gd name="T21" fmla="*/ 5 h 39"/>
                <a:gd name="T22" fmla="*/ 28 w 62"/>
                <a:gd name="T23" fmla="*/ 8 h 39"/>
                <a:gd name="T24" fmla="*/ 27 w 62"/>
                <a:gd name="T25" fmla="*/ 6 h 39"/>
                <a:gd name="T26" fmla="*/ 30 w 62"/>
                <a:gd name="T27" fmla="*/ 0 h 39"/>
                <a:gd name="T28" fmla="*/ 21 w 62"/>
                <a:gd name="T29" fmla="*/ 3 h 39"/>
                <a:gd name="T30" fmla="*/ 0 w 62"/>
                <a:gd name="T31" fmla="*/ 10 h 39"/>
                <a:gd name="T32" fmla="*/ 0 w 62"/>
                <a:gd name="T33" fmla="*/ 13 h 39"/>
                <a:gd name="T34" fmla="*/ 10 w 62"/>
                <a:gd name="T35" fmla="*/ 19 h 39"/>
                <a:gd name="T36" fmla="*/ 21 w 62"/>
                <a:gd name="T37" fmla="*/ 23 h 39"/>
                <a:gd name="T38" fmla="*/ 33 w 62"/>
                <a:gd name="T39" fmla="*/ 27 h 39"/>
                <a:gd name="T40" fmla="*/ 42 w 62"/>
                <a:gd name="T41" fmla="*/ 33 h 39"/>
                <a:gd name="T42" fmla="*/ 49 w 62"/>
                <a:gd name="T43" fmla="*/ 35 h 39"/>
                <a:gd name="T44" fmla="*/ 50 w 62"/>
                <a:gd name="T45" fmla="*/ 39 h 39"/>
                <a:gd name="T46" fmla="*/ 62 w 62"/>
                <a:gd name="T47" fmla="*/ 29 h 39"/>
                <a:gd name="T48" fmla="*/ 62 w 62"/>
                <a:gd name="T4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9">
                  <a:moveTo>
                    <a:pt x="62" y="27"/>
                  </a:moveTo>
                  <a:cubicBezTo>
                    <a:pt x="61" y="23"/>
                    <a:pt x="57" y="23"/>
                    <a:pt x="54" y="26"/>
                  </a:cubicBezTo>
                  <a:cubicBezTo>
                    <a:pt x="53" y="26"/>
                    <a:pt x="52" y="25"/>
                    <a:pt x="53" y="25"/>
                  </a:cubicBezTo>
                  <a:cubicBezTo>
                    <a:pt x="54" y="24"/>
                    <a:pt x="54" y="23"/>
                    <a:pt x="55" y="23"/>
                  </a:cubicBezTo>
                  <a:cubicBezTo>
                    <a:pt x="56" y="22"/>
                    <a:pt x="55" y="20"/>
                    <a:pt x="53" y="19"/>
                  </a:cubicBezTo>
                  <a:cubicBezTo>
                    <a:pt x="52" y="16"/>
                    <a:pt x="50" y="15"/>
                    <a:pt x="48" y="17"/>
                  </a:cubicBezTo>
                  <a:cubicBezTo>
                    <a:pt x="48" y="18"/>
                    <a:pt x="48" y="18"/>
                    <a:pt x="47" y="19"/>
                  </a:cubicBezTo>
                  <a:cubicBezTo>
                    <a:pt x="46" y="19"/>
                    <a:pt x="45" y="18"/>
                    <a:pt x="46" y="18"/>
                  </a:cubicBezTo>
                  <a:cubicBezTo>
                    <a:pt x="52" y="10"/>
                    <a:pt x="42" y="8"/>
                    <a:pt x="37" y="13"/>
                  </a:cubicBezTo>
                  <a:cubicBezTo>
                    <a:pt x="37" y="13"/>
                    <a:pt x="36" y="12"/>
                    <a:pt x="36" y="12"/>
                  </a:cubicBezTo>
                  <a:cubicBezTo>
                    <a:pt x="38" y="9"/>
                    <a:pt x="39" y="6"/>
                    <a:pt x="35" y="5"/>
                  </a:cubicBezTo>
                  <a:cubicBezTo>
                    <a:pt x="33" y="5"/>
                    <a:pt x="30" y="7"/>
                    <a:pt x="28" y="8"/>
                  </a:cubicBezTo>
                  <a:cubicBezTo>
                    <a:pt x="27" y="8"/>
                    <a:pt x="26" y="7"/>
                    <a:pt x="27" y="6"/>
                  </a:cubicBezTo>
                  <a:cubicBezTo>
                    <a:pt x="29" y="4"/>
                    <a:pt x="30" y="2"/>
                    <a:pt x="30" y="0"/>
                  </a:cubicBezTo>
                  <a:cubicBezTo>
                    <a:pt x="27" y="1"/>
                    <a:pt x="24" y="2"/>
                    <a:pt x="21" y="3"/>
                  </a:cubicBezTo>
                  <a:cubicBezTo>
                    <a:pt x="14" y="5"/>
                    <a:pt x="7" y="7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5" y="11"/>
                    <a:pt x="10" y="13"/>
                    <a:pt x="10" y="19"/>
                  </a:cubicBezTo>
                  <a:cubicBezTo>
                    <a:pt x="15" y="17"/>
                    <a:pt x="22" y="17"/>
                    <a:pt x="21" y="23"/>
                  </a:cubicBezTo>
                  <a:cubicBezTo>
                    <a:pt x="26" y="20"/>
                    <a:pt x="33" y="21"/>
                    <a:pt x="33" y="27"/>
                  </a:cubicBezTo>
                  <a:cubicBezTo>
                    <a:pt x="38" y="24"/>
                    <a:pt x="43" y="27"/>
                    <a:pt x="42" y="33"/>
                  </a:cubicBezTo>
                  <a:cubicBezTo>
                    <a:pt x="45" y="32"/>
                    <a:pt x="47" y="32"/>
                    <a:pt x="49" y="35"/>
                  </a:cubicBezTo>
                  <a:cubicBezTo>
                    <a:pt x="50" y="36"/>
                    <a:pt x="50" y="37"/>
                    <a:pt x="50" y="39"/>
                  </a:cubicBezTo>
                  <a:cubicBezTo>
                    <a:pt x="54" y="35"/>
                    <a:pt x="58" y="32"/>
                    <a:pt x="62" y="29"/>
                  </a:cubicBezTo>
                  <a:cubicBezTo>
                    <a:pt x="62" y="28"/>
                    <a:pt x="62" y="28"/>
                    <a:pt x="6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23"/>
            <p:cNvSpPr/>
            <p:nvPr>
              <p:custDataLst>
                <p:tags r:id="rId53"/>
              </p:custDataLst>
            </p:nvPr>
          </p:nvSpPr>
          <p:spPr bwMode="auto">
            <a:xfrm>
              <a:off x="4033302" y="893394"/>
              <a:ext cx="195263" cy="144463"/>
            </a:xfrm>
            <a:custGeom>
              <a:avLst/>
              <a:gdLst>
                <a:gd name="T0" fmla="*/ 37 w 46"/>
                <a:gd name="T1" fmla="*/ 21 h 34"/>
                <a:gd name="T2" fmla="*/ 37 w 46"/>
                <a:gd name="T3" fmla="*/ 19 h 34"/>
                <a:gd name="T4" fmla="*/ 38 w 46"/>
                <a:gd name="T5" fmla="*/ 11 h 34"/>
                <a:gd name="T6" fmla="*/ 35 w 46"/>
                <a:gd name="T7" fmla="*/ 10 h 34"/>
                <a:gd name="T8" fmla="*/ 29 w 46"/>
                <a:gd name="T9" fmla="*/ 9 h 34"/>
                <a:gd name="T10" fmla="*/ 29 w 46"/>
                <a:gd name="T11" fmla="*/ 7 h 34"/>
                <a:gd name="T12" fmla="*/ 33 w 46"/>
                <a:gd name="T13" fmla="*/ 0 h 34"/>
                <a:gd name="T14" fmla="*/ 1 w 46"/>
                <a:gd name="T15" fmla="*/ 6 h 34"/>
                <a:gd name="T16" fmla="*/ 0 w 46"/>
                <a:gd name="T17" fmla="*/ 10 h 34"/>
                <a:gd name="T18" fmla="*/ 8 w 46"/>
                <a:gd name="T19" fmla="*/ 10 h 34"/>
                <a:gd name="T20" fmla="*/ 9 w 46"/>
                <a:gd name="T21" fmla="*/ 15 h 34"/>
                <a:gd name="T22" fmla="*/ 19 w 46"/>
                <a:gd name="T23" fmla="*/ 21 h 34"/>
                <a:gd name="T24" fmla="*/ 25 w 46"/>
                <a:gd name="T25" fmla="*/ 22 h 34"/>
                <a:gd name="T26" fmla="*/ 26 w 46"/>
                <a:gd name="T27" fmla="*/ 28 h 34"/>
                <a:gd name="T28" fmla="*/ 33 w 46"/>
                <a:gd name="T29" fmla="*/ 34 h 34"/>
                <a:gd name="T30" fmla="*/ 45 w 46"/>
                <a:gd name="T31" fmla="*/ 27 h 34"/>
                <a:gd name="T32" fmla="*/ 37 w 46"/>
                <a:gd name="T3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4">
                  <a:moveTo>
                    <a:pt x="37" y="21"/>
                  </a:moveTo>
                  <a:cubicBezTo>
                    <a:pt x="36" y="21"/>
                    <a:pt x="36" y="19"/>
                    <a:pt x="37" y="19"/>
                  </a:cubicBezTo>
                  <a:cubicBezTo>
                    <a:pt x="40" y="17"/>
                    <a:pt x="41" y="15"/>
                    <a:pt x="38" y="11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3" y="9"/>
                    <a:pt x="31" y="9"/>
                    <a:pt x="29" y="9"/>
                  </a:cubicBezTo>
                  <a:cubicBezTo>
                    <a:pt x="27" y="9"/>
                    <a:pt x="27" y="7"/>
                    <a:pt x="29" y="7"/>
                  </a:cubicBezTo>
                  <a:cubicBezTo>
                    <a:pt x="33" y="7"/>
                    <a:pt x="35" y="3"/>
                    <a:pt x="33" y="0"/>
                  </a:cubicBezTo>
                  <a:cubicBezTo>
                    <a:pt x="22" y="1"/>
                    <a:pt x="11" y="3"/>
                    <a:pt x="1" y="6"/>
                  </a:cubicBezTo>
                  <a:cubicBezTo>
                    <a:pt x="1" y="7"/>
                    <a:pt x="1" y="9"/>
                    <a:pt x="0" y="10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10" y="12"/>
                    <a:pt x="10" y="14"/>
                    <a:pt x="9" y="15"/>
                  </a:cubicBezTo>
                  <a:cubicBezTo>
                    <a:pt x="14" y="13"/>
                    <a:pt x="20" y="16"/>
                    <a:pt x="19" y="21"/>
                  </a:cubicBezTo>
                  <a:cubicBezTo>
                    <a:pt x="21" y="20"/>
                    <a:pt x="23" y="20"/>
                    <a:pt x="25" y="22"/>
                  </a:cubicBezTo>
                  <a:cubicBezTo>
                    <a:pt x="28" y="24"/>
                    <a:pt x="27" y="26"/>
                    <a:pt x="26" y="28"/>
                  </a:cubicBezTo>
                  <a:cubicBezTo>
                    <a:pt x="30" y="27"/>
                    <a:pt x="32" y="30"/>
                    <a:pt x="33" y="34"/>
                  </a:cubicBezTo>
                  <a:cubicBezTo>
                    <a:pt x="37" y="31"/>
                    <a:pt x="41" y="29"/>
                    <a:pt x="45" y="27"/>
                  </a:cubicBezTo>
                  <a:cubicBezTo>
                    <a:pt x="46" y="23"/>
                    <a:pt x="44" y="20"/>
                    <a:pt x="37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924"/>
            <p:cNvSpPr/>
            <p:nvPr>
              <p:custDataLst>
                <p:tags r:id="rId54"/>
              </p:custDataLst>
            </p:nvPr>
          </p:nvSpPr>
          <p:spPr bwMode="auto">
            <a:xfrm>
              <a:off x="4177764" y="652094"/>
              <a:ext cx="307975" cy="487363"/>
            </a:xfrm>
            <a:custGeom>
              <a:avLst/>
              <a:gdLst>
                <a:gd name="T0" fmla="*/ 67 w 73"/>
                <a:gd name="T1" fmla="*/ 72 h 115"/>
                <a:gd name="T2" fmla="*/ 41 w 73"/>
                <a:gd name="T3" fmla="*/ 60 h 115"/>
                <a:gd name="T4" fmla="*/ 33 w 73"/>
                <a:gd name="T5" fmla="*/ 1 h 115"/>
                <a:gd name="T6" fmla="*/ 28 w 73"/>
                <a:gd name="T7" fmla="*/ 1 h 115"/>
                <a:gd name="T8" fmla="*/ 28 w 73"/>
                <a:gd name="T9" fmla="*/ 8 h 115"/>
                <a:gd name="T10" fmla="*/ 28 w 73"/>
                <a:gd name="T11" fmla="*/ 8 h 115"/>
                <a:gd name="T12" fmla="*/ 26 w 73"/>
                <a:gd name="T13" fmla="*/ 15 h 115"/>
                <a:gd name="T14" fmla="*/ 6 w 73"/>
                <a:gd name="T15" fmla="*/ 49 h 115"/>
                <a:gd name="T16" fmla="*/ 5 w 73"/>
                <a:gd name="T17" fmla="*/ 57 h 115"/>
                <a:gd name="T18" fmla="*/ 2 w 73"/>
                <a:gd name="T19" fmla="*/ 57 h 115"/>
                <a:gd name="T20" fmla="*/ 1 w 73"/>
                <a:gd name="T21" fmla="*/ 57 h 115"/>
                <a:gd name="T22" fmla="*/ 0 w 73"/>
                <a:gd name="T23" fmla="*/ 64 h 115"/>
                <a:gd name="T24" fmla="*/ 6 w 73"/>
                <a:gd name="T25" fmla="*/ 75 h 115"/>
                <a:gd name="T26" fmla="*/ 13 w 73"/>
                <a:gd name="T27" fmla="*/ 81 h 115"/>
                <a:gd name="T28" fmla="*/ 13 w 73"/>
                <a:gd name="T29" fmla="*/ 83 h 115"/>
                <a:gd name="T30" fmla="*/ 24 w 73"/>
                <a:gd name="T31" fmla="*/ 79 h 115"/>
                <a:gd name="T32" fmla="*/ 25 w 73"/>
                <a:gd name="T33" fmla="*/ 81 h 115"/>
                <a:gd name="T34" fmla="*/ 39 w 73"/>
                <a:gd name="T35" fmla="*/ 90 h 115"/>
                <a:gd name="T36" fmla="*/ 56 w 73"/>
                <a:gd name="T37" fmla="*/ 97 h 115"/>
                <a:gd name="T38" fmla="*/ 67 w 73"/>
                <a:gd name="T39" fmla="*/ 115 h 115"/>
                <a:gd name="T40" fmla="*/ 68 w 73"/>
                <a:gd name="T41" fmla="*/ 113 h 115"/>
                <a:gd name="T42" fmla="*/ 69 w 73"/>
                <a:gd name="T43" fmla="*/ 112 h 115"/>
                <a:gd name="T44" fmla="*/ 69 w 73"/>
                <a:gd name="T45" fmla="*/ 111 h 115"/>
                <a:gd name="T46" fmla="*/ 70 w 73"/>
                <a:gd name="T47" fmla="*/ 108 h 115"/>
                <a:gd name="T48" fmla="*/ 67 w 73"/>
                <a:gd name="T49" fmla="*/ 7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15">
                  <a:moveTo>
                    <a:pt x="67" y="72"/>
                  </a:moveTo>
                  <a:cubicBezTo>
                    <a:pt x="61" y="63"/>
                    <a:pt x="51" y="59"/>
                    <a:pt x="41" y="60"/>
                  </a:cubicBezTo>
                  <a:cubicBezTo>
                    <a:pt x="56" y="44"/>
                    <a:pt x="54" y="16"/>
                    <a:pt x="33" y="1"/>
                  </a:cubicBezTo>
                  <a:cubicBezTo>
                    <a:pt x="32" y="0"/>
                    <a:pt x="30" y="0"/>
                    <a:pt x="28" y="1"/>
                  </a:cubicBezTo>
                  <a:cubicBezTo>
                    <a:pt x="29" y="3"/>
                    <a:pt x="28" y="6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1"/>
                    <a:pt x="27" y="13"/>
                    <a:pt x="26" y="15"/>
                  </a:cubicBezTo>
                  <a:cubicBezTo>
                    <a:pt x="24" y="27"/>
                    <a:pt x="10" y="37"/>
                    <a:pt x="6" y="49"/>
                  </a:cubicBezTo>
                  <a:cubicBezTo>
                    <a:pt x="5" y="51"/>
                    <a:pt x="5" y="54"/>
                    <a:pt x="5" y="57"/>
                  </a:cubicBezTo>
                  <a:cubicBezTo>
                    <a:pt x="4" y="57"/>
                    <a:pt x="3" y="57"/>
                    <a:pt x="2" y="57"/>
                  </a:cubicBezTo>
                  <a:cubicBezTo>
                    <a:pt x="2" y="57"/>
                    <a:pt x="1" y="57"/>
                    <a:pt x="1" y="57"/>
                  </a:cubicBezTo>
                  <a:cubicBezTo>
                    <a:pt x="3" y="60"/>
                    <a:pt x="2" y="63"/>
                    <a:pt x="0" y="64"/>
                  </a:cubicBezTo>
                  <a:cubicBezTo>
                    <a:pt x="6" y="66"/>
                    <a:pt x="11" y="70"/>
                    <a:pt x="6" y="75"/>
                  </a:cubicBezTo>
                  <a:cubicBezTo>
                    <a:pt x="9" y="76"/>
                    <a:pt x="12" y="77"/>
                    <a:pt x="13" y="81"/>
                  </a:cubicBezTo>
                  <a:cubicBezTo>
                    <a:pt x="14" y="81"/>
                    <a:pt x="14" y="82"/>
                    <a:pt x="13" y="83"/>
                  </a:cubicBezTo>
                  <a:cubicBezTo>
                    <a:pt x="17" y="82"/>
                    <a:pt x="20" y="80"/>
                    <a:pt x="24" y="79"/>
                  </a:cubicBezTo>
                  <a:cubicBezTo>
                    <a:pt x="24" y="80"/>
                    <a:pt x="24" y="80"/>
                    <a:pt x="25" y="81"/>
                  </a:cubicBezTo>
                  <a:cubicBezTo>
                    <a:pt x="29" y="85"/>
                    <a:pt x="34" y="88"/>
                    <a:pt x="39" y="90"/>
                  </a:cubicBezTo>
                  <a:cubicBezTo>
                    <a:pt x="43" y="91"/>
                    <a:pt x="51" y="93"/>
                    <a:pt x="56" y="97"/>
                  </a:cubicBezTo>
                  <a:cubicBezTo>
                    <a:pt x="62" y="101"/>
                    <a:pt x="66" y="108"/>
                    <a:pt x="67" y="115"/>
                  </a:cubicBezTo>
                  <a:cubicBezTo>
                    <a:pt x="68" y="115"/>
                    <a:pt x="68" y="114"/>
                    <a:pt x="68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1"/>
                  </a:cubicBezTo>
                  <a:cubicBezTo>
                    <a:pt x="70" y="110"/>
                    <a:pt x="70" y="109"/>
                    <a:pt x="70" y="108"/>
                  </a:cubicBezTo>
                  <a:cubicBezTo>
                    <a:pt x="73" y="96"/>
                    <a:pt x="73" y="82"/>
                    <a:pt x="67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25"/>
            <p:cNvSpPr/>
            <p:nvPr>
              <p:custDataLst>
                <p:tags r:id="rId55"/>
              </p:custDataLst>
            </p:nvPr>
          </p:nvSpPr>
          <p:spPr bwMode="auto">
            <a:xfrm>
              <a:off x="3698339" y="1012457"/>
              <a:ext cx="368300" cy="187325"/>
            </a:xfrm>
            <a:custGeom>
              <a:avLst/>
              <a:gdLst>
                <a:gd name="T0" fmla="*/ 76 w 87"/>
                <a:gd name="T1" fmla="*/ 27 h 44"/>
                <a:gd name="T2" fmla="*/ 74 w 87"/>
                <a:gd name="T3" fmla="*/ 26 h 44"/>
                <a:gd name="T4" fmla="*/ 60 w 87"/>
                <a:gd name="T5" fmla="*/ 22 h 44"/>
                <a:gd name="T6" fmla="*/ 58 w 87"/>
                <a:gd name="T7" fmla="*/ 20 h 44"/>
                <a:gd name="T8" fmla="*/ 53 w 87"/>
                <a:gd name="T9" fmla="*/ 11 h 44"/>
                <a:gd name="T10" fmla="*/ 44 w 87"/>
                <a:gd name="T11" fmla="*/ 15 h 44"/>
                <a:gd name="T12" fmla="*/ 42 w 87"/>
                <a:gd name="T13" fmla="*/ 14 h 44"/>
                <a:gd name="T14" fmla="*/ 27 w 87"/>
                <a:gd name="T15" fmla="*/ 9 h 44"/>
                <a:gd name="T16" fmla="*/ 26 w 87"/>
                <a:gd name="T17" fmla="*/ 8 h 44"/>
                <a:gd name="T18" fmla="*/ 26 w 87"/>
                <a:gd name="T19" fmla="*/ 8 h 44"/>
                <a:gd name="T20" fmla="*/ 26 w 87"/>
                <a:gd name="T21" fmla="*/ 8 h 44"/>
                <a:gd name="T22" fmla="*/ 26 w 87"/>
                <a:gd name="T23" fmla="*/ 8 h 44"/>
                <a:gd name="T24" fmla="*/ 27 w 87"/>
                <a:gd name="T25" fmla="*/ 0 h 44"/>
                <a:gd name="T26" fmla="*/ 23 w 87"/>
                <a:gd name="T27" fmla="*/ 0 h 44"/>
                <a:gd name="T28" fmla="*/ 23 w 87"/>
                <a:gd name="T29" fmla="*/ 0 h 44"/>
                <a:gd name="T30" fmla="*/ 0 w 87"/>
                <a:gd name="T31" fmla="*/ 14 h 44"/>
                <a:gd name="T32" fmla="*/ 5 w 87"/>
                <a:gd name="T33" fmla="*/ 23 h 44"/>
                <a:gd name="T34" fmla="*/ 16 w 87"/>
                <a:gd name="T35" fmla="*/ 20 h 44"/>
                <a:gd name="T36" fmla="*/ 22 w 87"/>
                <a:gd name="T37" fmla="*/ 29 h 44"/>
                <a:gd name="T38" fmla="*/ 34 w 87"/>
                <a:gd name="T39" fmla="*/ 24 h 44"/>
                <a:gd name="T40" fmla="*/ 40 w 87"/>
                <a:gd name="T41" fmla="*/ 34 h 44"/>
                <a:gd name="T42" fmla="*/ 56 w 87"/>
                <a:gd name="T43" fmla="*/ 38 h 44"/>
                <a:gd name="T44" fmla="*/ 67 w 87"/>
                <a:gd name="T45" fmla="*/ 35 h 44"/>
                <a:gd name="T46" fmla="*/ 73 w 87"/>
                <a:gd name="T47" fmla="*/ 44 h 44"/>
                <a:gd name="T48" fmla="*/ 80 w 87"/>
                <a:gd name="T49" fmla="*/ 44 h 44"/>
                <a:gd name="T50" fmla="*/ 84 w 87"/>
                <a:gd name="T51" fmla="*/ 35 h 44"/>
                <a:gd name="T52" fmla="*/ 87 w 87"/>
                <a:gd name="T53" fmla="*/ 31 h 44"/>
                <a:gd name="T54" fmla="*/ 76 w 8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44">
                  <a:moveTo>
                    <a:pt x="76" y="27"/>
                  </a:moveTo>
                  <a:cubicBezTo>
                    <a:pt x="75" y="28"/>
                    <a:pt x="74" y="27"/>
                    <a:pt x="74" y="26"/>
                  </a:cubicBezTo>
                  <a:cubicBezTo>
                    <a:pt x="76" y="16"/>
                    <a:pt x="65" y="16"/>
                    <a:pt x="60" y="22"/>
                  </a:cubicBezTo>
                  <a:cubicBezTo>
                    <a:pt x="59" y="23"/>
                    <a:pt x="58" y="22"/>
                    <a:pt x="58" y="20"/>
                  </a:cubicBezTo>
                  <a:cubicBezTo>
                    <a:pt x="59" y="16"/>
                    <a:pt x="59" y="10"/>
                    <a:pt x="53" y="11"/>
                  </a:cubicBezTo>
                  <a:cubicBezTo>
                    <a:pt x="50" y="11"/>
                    <a:pt x="47" y="13"/>
                    <a:pt x="44" y="15"/>
                  </a:cubicBezTo>
                  <a:cubicBezTo>
                    <a:pt x="43" y="15"/>
                    <a:pt x="42" y="15"/>
                    <a:pt x="42" y="14"/>
                  </a:cubicBezTo>
                  <a:cubicBezTo>
                    <a:pt x="43" y="3"/>
                    <a:pt x="33" y="4"/>
                    <a:pt x="27" y="9"/>
                  </a:cubicBezTo>
                  <a:cubicBezTo>
                    <a:pt x="26" y="10"/>
                    <a:pt x="25" y="9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30" y="2"/>
                    <a:pt x="27" y="0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4"/>
                    <a:pt x="8" y="9"/>
                    <a:pt x="0" y="14"/>
                  </a:cubicBezTo>
                  <a:cubicBezTo>
                    <a:pt x="3" y="15"/>
                    <a:pt x="5" y="18"/>
                    <a:pt x="5" y="23"/>
                  </a:cubicBezTo>
                  <a:cubicBezTo>
                    <a:pt x="8" y="20"/>
                    <a:pt x="12" y="18"/>
                    <a:pt x="16" y="20"/>
                  </a:cubicBezTo>
                  <a:cubicBezTo>
                    <a:pt x="21" y="21"/>
                    <a:pt x="22" y="25"/>
                    <a:pt x="22" y="29"/>
                  </a:cubicBezTo>
                  <a:cubicBezTo>
                    <a:pt x="25" y="26"/>
                    <a:pt x="30" y="24"/>
                    <a:pt x="34" y="24"/>
                  </a:cubicBezTo>
                  <a:cubicBezTo>
                    <a:pt x="39" y="25"/>
                    <a:pt x="40" y="30"/>
                    <a:pt x="40" y="34"/>
                  </a:cubicBezTo>
                  <a:cubicBezTo>
                    <a:pt x="47" y="29"/>
                    <a:pt x="56" y="29"/>
                    <a:pt x="56" y="38"/>
                  </a:cubicBezTo>
                  <a:cubicBezTo>
                    <a:pt x="59" y="36"/>
                    <a:pt x="63" y="33"/>
                    <a:pt x="67" y="35"/>
                  </a:cubicBezTo>
                  <a:cubicBezTo>
                    <a:pt x="71" y="36"/>
                    <a:pt x="72" y="40"/>
                    <a:pt x="73" y="44"/>
                  </a:cubicBezTo>
                  <a:cubicBezTo>
                    <a:pt x="75" y="43"/>
                    <a:pt x="78" y="43"/>
                    <a:pt x="80" y="44"/>
                  </a:cubicBezTo>
                  <a:cubicBezTo>
                    <a:pt x="81" y="41"/>
                    <a:pt x="83" y="38"/>
                    <a:pt x="84" y="35"/>
                  </a:cubicBezTo>
                  <a:cubicBezTo>
                    <a:pt x="85" y="33"/>
                    <a:pt x="86" y="32"/>
                    <a:pt x="87" y="31"/>
                  </a:cubicBezTo>
                  <a:cubicBezTo>
                    <a:pt x="85" y="26"/>
                    <a:pt x="82" y="24"/>
                    <a:pt x="7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Freeform 935"/>
          <p:cNvSpPr/>
          <p:nvPr>
            <p:custDataLst>
              <p:tags r:id="rId56"/>
            </p:custDataLst>
          </p:nvPr>
        </p:nvSpPr>
        <p:spPr bwMode="auto">
          <a:xfrm>
            <a:off x="2903002" y="215532"/>
            <a:ext cx="1008063" cy="504825"/>
          </a:xfrm>
          <a:custGeom>
            <a:avLst/>
            <a:gdLst>
              <a:gd name="T0" fmla="*/ 183 w 238"/>
              <a:gd name="T1" fmla="*/ 76 h 119"/>
              <a:gd name="T2" fmla="*/ 149 w 238"/>
              <a:gd name="T3" fmla="*/ 49 h 119"/>
              <a:gd name="T4" fmla="*/ 135 w 238"/>
              <a:gd name="T5" fmla="*/ 65 h 119"/>
              <a:gd name="T6" fmla="*/ 134 w 238"/>
              <a:gd name="T7" fmla="*/ 69 h 119"/>
              <a:gd name="T8" fmla="*/ 150 w 238"/>
              <a:gd name="T9" fmla="*/ 112 h 119"/>
              <a:gd name="T10" fmla="*/ 151 w 238"/>
              <a:gd name="T11" fmla="*/ 113 h 119"/>
              <a:gd name="T12" fmla="*/ 166 w 238"/>
              <a:gd name="T13" fmla="*/ 117 h 119"/>
              <a:gd name="T14" fmla="*/ 210 w 238"/>
              <a:gd name="T15" fmla="*/ 107 h 119"/>
              <a:gd name="T16" fmla="*/ 235 w 238"/>
              <a:gd name="T17" fmla="*/ 70 h 119"/>
              <a:gd name="T18" fmla="*/ 225 w 238"/>
              <a:gd name="T19" fmla="*/ 29 h 119"/>
              <a:gd name="T20" fmla="*/ 217 w 238"/>
              <a:gd name="T21" fmla="*/ 22 h 119"/>
              <a:gd name="T22" fmla="*/ 186 w 238"/>
              <a:gd name="T23" fmla="*/ 3 h 119"/>
              <a:gd name="T24" fmla="*/ 140 w 238"/>
              <a:gd name="T25" fmla="*/ 14 h 119"/>
              <a:gd name="T26" fmla="*/ 123 w 238"/>
              <a:gd name="T27" fmla="*/ 35 h 119"/>
              <a:gd name="T28" fmla="*/ 77 w 238"/>
              <a:gd name="T29" fmla="*/ 27 h 119"/>
              <a:gd name="T30" fmla="*/ 72 w 238"/>
              <a:gd name="T31" fmla="*/ 32 h 119"/>
              <a:gd name="T32" fmla="*/ 70 w 238"/>
              <a:gd name="T33" fmla="*/ 34 h 119"/>
              <a:gd name="T34" fmla="*/ 68 w 238"/>
              <a:gd name="T35" fmla="*/ 35 h 119"/>
              <a:gd name="T36" fmla="*/ 56 w 238"/>
              <a:gd name="T37" fmla="*/ 34 h 119"/>
              <a:gd name="T38" fmla="*/ 31 w 238"/>
              <a:gd name="T39" fmla="*/ 40 h 119"/>
              <a:gd name="T40" fmla="*/ 1 w 238"/>
              <a:gd name="T41" fmla="*/ 38 h 119"/>
              <a:gd name="T42" fmla="*/ 0 w 238"/>
              <a:gd name="T43" fmla="*/ 39 h 119"/>
              <a:gd name="T44" fmla="*/ 19 w 238"/>
              <a:gd name="T45" fmla="*/ 59 h 119"/>
              <a:gd name="T46" fmla="*/ 36 w 238"/>
              <a:gd name="T47" fmla="*/ 63 h 119"/>
              <a:gd name="T48" fmla="*/ 46 w 238"/>
              <a:gd name="T49" fmla="*/ 64 h 119"/>
              <a:gd name="T50" fmla="*/ 50 w 238"/>
              <a:gd name="T51" fmla="*/ 64 h 119"/>
              <a:gd name="T52" fmla="*/ 52 w 238"/>
              <a:gd name="T53" fmla="*/ 69 h 119"/>
              <a:gd name="T54" fmla="*/ 97 w 238"/>
              <a:gd name="T55" fmla="*/ 104 h 119"/>
              <a:gd name="T56" fmla="*/ 129 w 238"/>
              <a:gd name="T57" fmla="*/ 97 h 119"/>
              <a:gd name="T58" fmla="*/ 130 w 238"/>
              <a:gd name="T59" fmla="*/ 71 h 119"/>
              <a:gd name="T60" fmla="*/ 132 w 238"/>
              <a:gd name="T61" fmla="*/ 65 h 119"/>
              <a:gd name="T62" fmla="*/ 139 w 238"/>
              <a:gd name="T63" fmla="*/ 52 h 119"/>
              <a:gd name="T64" fmla="*/ 163 w 238"/>
              <a:gd name="T65" fmla="*/ 40 h 119"/>
              <a:gd name="T66" fmla="*/ 189 w 238"/>
              <a:gd name="T67" fmla="*/ 78 h 119"/>
              <a:gd name="T68" fmla="*/ 171 w 238"/>
              <a:gd name="T69" fmla="*/ 88 h 119"/>
              <a:gd name="T70" fmla="*/ 159 w 238"/>
              <a:gd name="T71" fmla="*/ 77 h 119"/>
              <a:gd name="T72" fmla="*/ 167 w 238"/>
              <a:gd name="T73" fmla="*/ 68 h 119"/>
              <a:gd name="T74" fmla="*/ 168 w 238"/>
              <a:gd name="T75" fmla="*/ 82 h 119"/>
              <a:gd name="T76" fmla="*/ 183 w 238"/>
              <a:gd name="T77" fmla="*/ 7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8" h="119">
                <a:moveTo>
                  <a:pt x="183" y="76"/>
                </a:moveTo>
                <a:cubicBezTo>
                  <a:pt x="195" y="54"/>
                  <a:pt x="167" y="38"/>
                  <a:pt x="149" y="49"/>
                </a:cubicBezTo>
                <a:cubicBezTo>
                  <a:pt x="143" y="53"/>
                  <a:pt x="138" y="58"/>
                  <a:pt x="135" y="65"/>
                </a:cubicBezTo>
                <a:cubicBezTo>
                  <a:pt x="134" y="66"/>
                  <a:pt x="134" y="67"/>
                  <a:pt x="134" y="69"/>
                </a:cubicBezTo>
                <a:cubicBezTo>
                  <a:pt x="130" y="85"/>
                  <a:pt x="134" y="104"/>
                  <a:pt x="150" y="112"/>
                </a:cubicBezTo>
                <a:cubicBezTo>
                  <a:pt x="150" y="113"/>
                  <a:pt x="150" y="113"/>
                  <a:pt x="151" y="113"/>
                </a:cubicBezTo>
                <a:cubicBezTo>
                  <a:pt x="156" y="115"/>
                  <a:pt x="161" y="116"/>
                  <a:pt x="166" y="117"/>
                </a:cubicBezTo>
                <a:cubicBezTo>
                  <a:pt x="181" y="119"/>
                  <a:pt x="197" y="115"/>
                  <a:pt x="210" y="107"/>
                </a:cubicBezTo>
                <a:cubicBezTo>
                  <a:pt x="223" y="98"/>
                  <a:pt x="232" y="85"/>
                  <a:pt x="235" y="70"/>
                </a:cubicBezTo>
                <a:cubicBezTo>
                  <a:pt x="238" y="56"/>
                  <a:pt x="235" y="40"/>
                  <a:pt x="225" y="29"/>
                </a:cubicBezTo>
                <a:cubicBezTo>
                  <a:pt x="223" y="26"/>
                  <a:pt x="220" y="24"/>
                  <a:pt x="217" y="22"/>
                </a:cubicBezTo>
                <a:cubicBezTo>
                  <a:pt x="209" y="13"/>
                  <a:pt x="198" y="6"/>
                  <a:pt x="186" y="3"/>
                </a:cubicBezTo>
                <a:cubicBezTo>
                  <a:pt x="170" y="0"/>
                  <a:pt x="153" y="4"/>
                  <a:pt x="140" y="14"/>
                </a:cubicBezTo>
                <a:cubicBezTo>
                  <a:pt x="132" y="20"/>
                  <a:pt x="127" y="27"/>
                  <a:pt x="123" y="35"/>
                </a:cubicBezTo>
                <a:cubicBezTo>
                  <a:pt x="113" y="20"/>
                  <a:pt x="92" y="16"/>
                  <a:pt x="77" y="27"/>
                </a:cubicBezTo>
                <a:cubicBezTo>
                  <a:pt x="75" y="29"/>
                  <a:pt x="74" y="30"/>
                  <a:pt x="72" y="32"/>
                </a:cubicBezTo>
                <a:cubicBezTo>
                  <a:pt x="72" y="33"/>
                  <a:pt x="71" y="34"/>
                  <a:pt x="70" y="34"/>
                </a:cubicBezTo>
                <a:cubicBezTo>
                  <a:pt x="69" y="35"/>
                  <a:pt x="69" y="35"/>
                  <a:pt x="68" y="35"/>
                </a:cubicBezTo>
                <a:cubicBezTo>
                  <a:pt x="64" y="34"/>
                  <a:pt x="60" y="34"/>
                  <a:pt x="56" y="34"/>
                </a:cubicBezTo>
                <a:cubicBezTo>
                  <a:pt x="47" y="35"/>
                  <a:pt x="39" y="38"/>
                  <a:pt x="31" y="40"/>
                </a:cubicBezTo>
                <a:cubicBezTo>
                  <a:pt x="21" y="42"/>
                  <a:pt x="10" y="44"/>
                  <a:pt x="1" y="38"/>
                </a:cubicBezTo>
                <a:cubicBezTo>
                  <a:pt x="1" y="38"/>
                  <a:pt x="0" y="38"/>
                  <a:pt x="0" y="39"/>
                </a:cubicBezTo>
                <a:cubicBezTo>
                  <a:pt x="3" y="49"/>
                  <a:pt x="10" y="56"/>
                  <a:pt x="19" y="59"/>
                </a:cubicBezTo>
                <a:cubicBezTo>
                  <a:pt x="25" y="62"/>
                  <a:pt x="31" y="63"/>
                  <a:pt x="36" y="63"/>
                </a:cubicBezTo>
                <a:cubicBezTo>
                  <a:pt x="40" y="64"/>
                  <a:pt x="43" y="64"/>
                  <a:pt x="46" y="64"/>
                </a:cubicBezTo>
                <a:cubicBezTo>
                  <a:pt x="47" y="64"/>
                  <a:pt x="49" y="63"/>
                  <a:pt x="50" y="64"/>
                </a:cubicBezTo>
                <a:cubicBezTo>
                  <a:pt x="51" y="65"/>
                  <a:pt x="51" y="68"/>
                  <a:pt x="52" y="69"/>
                </a:cubicBezTo>
                <a:cubicBezTo>
                  <a:pt x="59" y="88"/>
                  <a:pt x="77" y="102"/>
                  <a:pt x="97" y="104"/>
                </a:cubicBezTo>
                <a:cubicBezTo>
                  <a:pt x="108" y="105"/>
                  <a:pt x="120" y="102"/>
                  <a:pt x="129" y="97"/>
                </a:cubicBezTo>
                <a:cubicBezTo>
                  <a:pt x="127" y="88"/>
                  <a:pt x="127" y="79"/>
                  <a:pt x="130" y="71"/>
                </a:cubicBezTo>
                <a:cubicBezTo>
                  <a:pt x="130" y="69"/>
                  <a:pt x="131" y="67"/>
                  <a:pt x="132" y="65"/>
                </a:cubicBezTo>
                <a:cubicBezTo>
                  <a:pt x="134" y="60"/>
                  <a:pt x="136" y="56"/>
                  <a:pt x="139" y="52"/>
                </a:cubicBezTo>
                <a:cubicBezTo>
                  <a:pt x="144" y="44"/>
                  <a:pt x="153" y="39"/>
                  <a:pt x="163" y="40"/>
                </a:cubicBezTo>
                <a:cubicBezTo>
                  <a:pt x="180" y="41"/>
                  <a:pt x="198" y="60"/>
                  <a:pt x="189" y="78"/>
                </a:cubicBezTo>
                <a:cubicBezTo>
                  <a:pt x="186" y="84"/>
                  <a:pt x="178" y="90"/>
                  <a:pt x="171" y="88"/>
                </a:cubicBezTo>
                <a:cubicBezTo>
                  <a:pt x="165" y="87"/>
                  <a:pt x="159" y="83"/>
                  <a:pt x="159" y="77"/>
                </a:cubicBezTo>
                <a:cubicBezTo>
                  <a:pt x="160" y="71"/>
                  <a:pt x="162" y="68"/>
                  <a:pt x="167" y="68"/>
                </a:cubicBezTo>
                <a:cubicBezTo>
                  <a:pt x="157" y="69"/>
                  <a:pt x="161" y="80"/>
                  <a:pt x="168" y="82"/>
                </a:cubicBezTo>
                <a:cubicBezTo>
                  <a:pt x="174" y="84"/>
                  <a:pt x="180" y="82"/>
                  <a:pt x="183" y="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936"/>
          <p:cNvSpPr/>
          <p:nvPr>
            <p:custDataLst>
              <p:tags r:id="rId57"/>
            </p:custDataLst>
          </p:nvPr>
        </p:nvSpPr>
        <p:spPr bwMode="auto">
          <a:xfrm>
            <a:off x="1120239" y="1585544"/>
            <a:ext cx="766763" cy="385763"/>
          </a:xfrm>
          <a:custGeom>
            <a:avLst/>
            <a:gdLst>
              <a:gd name="T0" fmla="*/ 140 w 181"/>
              <a:gd name="T1" fmla="*/ 59 h 91"/>
              <a:gd name="T2" fmla="*/ 113 w 181"/>
              <a:gd name="T3" fmla="*/ 38 h 91"/>
              <a:gd name="T4" fmla="*/ 103 w 181"/>
              <a:gd name="T5" fmla="*/ 50 h 91"/>
              <a:gd name="T6" fmla="*/ 102 w 181"/>
              <a:gd name="T7" fmla="*/ 53 h 91"/>
              <a:gd name="T8" fmla="*/ 114 w 181"/>
              <a:gd name="T9" fmla="*/ 86 h 91"/>
              <a:gd name="T10" fmla="*/ 115 w 181"/>
              <a:gd name="T11" fmla="*/ 87 h 91"/>
              <a:gd name="T12" fmla="*/ 127 w 181"/>
              <a:gd name="T13" fmla="*/ 90 h 91"/>
              <a:gd name="T14" fmla="*/ 160 w 181"/>
              <a:gd name="T15" fmla="*/ 82 h 91"/>
              <a:gd name="T16" fmla="*/ 179 w 181"/>
              <a:gd name="T17" fmla="*/ 54 h 91"/>
              <a:gd name="T18" fmla="*/ 172 w 181"/>
              <a:gd name="T19" fmla="*/ 23 h 91"/>
              <a:gd name="T20" fmla="*/ 166 w 181"/>
              <a:gd name="T21" fmla="*/ 17 h 91"/>
              <a:gd name="T22" fmla="*/ 142 w 181"/>
              <a:gd name="T23" fmla="*/ 3 h 91"/>
              <a:gd name="T24" fmla="*/ 106 w 181"/>
              <a:gd name="T25" fmla="*/ 11 h 91"/>
              <a:gd name="T26" fmla="*/ 93 w 181"/>
              <a:gd name="T27" fmla="*/ 27 h 91"/>
              <a:gd name="T28" fmla="*/ 59 w 181"/>
              <a:gd name="T29" fmla="*/ 21 h 91"/>
              <a:gd name="T30" fmla="*/ 55 w 181"/>
              <a:gd name="T31" fmla="*/ 25 h 91"/>
              <a:gd name="T32" fmla="*/ 54 w 181"/>
              <a:gd name="T33" fmla="*/ 27 h 91"/>
              <a:gd name="T34" fmla="*/ 52 w 181"/>
              <a:gd name="T35" fmla="*/ 27 h 91"/>
              <a:gd name="T36" fmla="*/ 42 w 181"/>
              <a:gd name="T37" fmla="*/ 27 h 91"/>
              <a:gd name="T38" fmla="*/ 23 w 181"/>
              <a:gd name="T39" fmla="*/ 31 h 91"/>
              <a:gd name="T40" fmla="*/ 1 w 181"/>
              <a:gd name="T41" fmla="*/ 30 h 91"/>
              <a:gd name="T42" fmla="*/ 0 w 181"/>
              <a:gd name="T43" fmla="*/ 30 h 91"/>
              <a:gd name="T44" fmla="*/ 15 w 181"/>
              <a:gd name="T45" fmla="*/ 46 h 91"/>
              <a:gd name="T46" fmla="*/ 28 w 181"/>
              <a:gd name="T47" fmla="*/ 49 h 91"/>
              <a:gd name="T48" fmla="*/ 35 w 181"/>
              <a:gd name="T49" fmla="*/ 49 h 91"/>
              <a:gd name="T50" fmla="*/ 38 w 181"/>
              <a:gd name="T51" fmla="*/ 50 h 91"/>
              <a:gd name="T52" fmla="*/ 39 w 181"/>
              <a:gd name="T53" fmla="*/ 53 h 91"/>
              <a:gd name="T54" fmla="*/ 74 w 181"/>
              <a:gd name="T55" fmla="*/ 80 h 91"/>
              <a:gd name="T56" fmla="*/ 99 w 181"/>
              <a:gd name="T57" fmla="*/ 74 h 91"/>
              <a:gd name="T58" fmla="*/ 99 w 181"/>
              <a:gd name="T59" fmla="*/ 55 h 91"/>
              <a:gd name="T60" fmla="*/ 101 w 181"/>
              <a:gd name="T61" fmla="*/ 50 h 91"/>
              <a:gd name="T62" fmla="*/ 106 w 181"/>
              <a:gd name="T63" fmla="*/ 41 h 91"/>
              <a:gd name="T64" fmla="*/ 124 w 181"/>
              <a:gd name="T65" fmla="*/ 31 h 91"/>
              <a:gd name="T66" fmla="*/ 144 w 181"/>
              <a:gd name="T67" fmla="*/ 60 h 91"/>
              <a:gd name="T68" fmla="*/ 130 w 181"/>
              <a:gd name="T69" fmla="*/ 68 h 91"/>
              <a:gd name="T70" fmla="*/ 122 w 181"/>
              <a:gd name="T71" fmla="*/ 59 h 91"/>
              <a:gd name="T72" fmla="*/ 128 w 181"/>
              <a:gd name="T73" fmla="*/ 52 h 91"/>
              <a:gd name="T74" fmla="*/ 128 w 181"/>
              <a:gd name="T75" fmla="*/ 63 h 91"/>
              <a:gd name="T76" fmla="*/ 140 w 181"/>
              <a:gd name="T77" fmla="*/ 5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1" h="91">
                <a:moveTo>
                  <a:pt x="140" y="59"/>
                </a:moveTo>
                <a:cubicBezTo>
                  <a:pt x="149" y="42"/>
                  <a:pt x="127" y="30"/>
                  <a:pt x="113" y="38"/>
                </a:cubicBezTo>
                <a:cubicBezTo>
                  <a:pt x="109" y="41"/>
                  <a:pt x="105" y="45"/>
                  <a:pt x="103" y="50"/>
                </a:cubicBezTo>
                <a:cubicBezTo>
                  <a:pt x="102" y="51"/>
                  <a:pt x="102" y="52"/>
                  <a:pt x="102" y="53"/>
                </a:cubicBezTo>
                <a:cubicBezTo>
                  <a:pt x="99" y="65"/>
                  <a:pt x="102" y="80"/>
                  <a:pt x="114" y="86"/>
                </a:cubicBezTo>
                <a:cubicBezTo>
                  <a:pt x="114" y="87"/>
                  <a:pt x="115" y="87"/>
                  <a:pt x="115" y="87"/>
                </a:cubicBezTo>
                <a:cubicBezTo>
                  <a:pt x="119" y="88"/>
                  <a:pt x="123" y="89"/>
                  <a:pt x="127" y="90"/>
                </a:cubicBezTo>
                <a:cubicBezTo>
                  <a:pt x="138" y="91"/>
                  <a:pt x="150" y="88"/>
                  <a:pt x="160" y="82"/>
                </a:cubicBezTo>
                <a:cubicBezTo>
                  <a:pt x="170" y="76"/>
                  <a:pt x="177" y="66"/>
                  <a:pt x="179" y="54"/>
                </a:cubicBezTo>
                <a:cubicBezTo>
                  <a:pt x="181" y="43"/>
                  <a:pt x="179" y="31"/>
                  <a:pt x="172" y="23"/>
                </a:cubicBezTo>
                <a:cubicBezTo>
                  <a:pt x="170" y="21"/>
                  <a:pt x="168" y="19"/>
                  <a:pt x="166" y="17"/>
                </a:cubicBezTo>
                <a:cubicBezTo>
                  <a:pt x="159" y="10"/>
                  <a:pt x="151" y="5"/>
                  <a:pt x="142" y="3"/>
                </a:cubicBezTo>
                <a:cubicBezTo>
                  <a:pt x="129" y="0"/>
                  <a:pt x="116" y="4"/>
                  <a:pt x="106" y="11"/>
                </a:cubicBezTo>
                <a:cubicBezTo>
                  <a:pt x="101" y="16"/>
                  <a:pt x="96" y="21"/>
                  <a:pt x="93" y="27"/>
                </a:cubicBezTo>
                <a:cubicBezTo>
                  <a:pt x="86" y="16"/>
                  <a:pt x="70" y="13"/>
                  <a:pt x="59" y="21"/>
                </a:cubicBezTo>
                <a:cubicBezTo>
                  <a:pt x="57" y="23"/>
                  <a:pt x="56" y="24"/>
                  <a:pt x="55" y="25"/>
                </a:cubicBezTo>
                <a:cubicBezTo>
                  <a:pt x="55" y="26"/>
                  <a:pt x="54" y="26"/>
                  <a:pt x="54" y="27"/>
                </a:cubicBezTo>
                <a:cubicBezTo>
                  <a:pt x="53" y="28"/>
                  <a:pt x="53" y="27"/>
                  <a:pt x="52" y="27"/>
                </a:cubicBezTo>
                <a:cubicBezTo>
                  <a:pt x="49" y="27"/>
                  <a:pt x="46" y="27"/>
                  <a:pt x="42" y="27"/>
                </a:cubicBezTo>
                <a:cubicBezTo>
                  <a:pt x="36" y="27"/>
                  <a:pt x="30" y="30"/>
                  <a:pt x="23" y="31"/>
                </a:cubicBezTo>
                <a:cubicBezTo>
                  <a:pt x="16" y="33"/>
                  <a:pt x="8" y="34"/>
                  <a:pt x="1" y="30"/>
                </a:cubicBezTo>
                <a:cubicBezTo>
                  <a:pt x="0" y="29"/>
                  <a:pt x="0" y="30"/>
                  <a:pt x="0" y="30"/>
                </a:cubicBezTo>
                <a:cubicBezTo>
                  <a:pt x="2" y="38"/>
                  <a:pt x="8" y="43"/>
                  <a:pt x="15" y="46"/>
                </a:cubicBezTo>
                <a:cubicBezTo>
                  <a:pt x="19" y="48"/>
                  <a:pt x="23" y="48"/>
                  <a:pt x="28" y="49"/>
                </a:cubicBezTo>
                <a:cubicBezTo>
                  <a:pt x="30" y="49"/>
                  <a:pt x="33" y="49"/>
                  <a:pt x="35" y="49"/>
                </a:cubicBezTo>
                <a:cubicBezTo>
                  <a:pt x="36" y="49"/>
                  <a:pt x="38" y="49"/>
                  <a:pt x="38" y="50"/>
                </a:cubicBezTo>
                <a:cubicBezTo>
                  <a:pt x="39" y="50"/>
                  <a:pt x="39" y="52"/>
                  <a:pt x="39" y="53"/>
                </a:cubicBezTo>
                <a:cubicBezTo>
                  <a:pt x="45" y="68"/>
                  <a:pt x="58" y="78"/>
                  <a:pt x="74" y="80"/>
                </a:cubicBezTo>
                <a:cubicBezTo>
                  <a:pt x="83" y="80"/>
                  <a:pt x="91" y="79"/>
                  <a:pt x="99" y="74"/>
                </a:cubicBezTo>
                <a:cubicBezTo>
                  <a:pt x="97" y="68"/>
                  <a:pt x="97" y="61"/>
                  <a:pt x="99" y="55"/>
                </a:cubicBezTo>
                <a:cubicBezTo>
                  <a:pt x="99" y="53"/>
                  <a:pt x="100" y="51"/>
                  <a:pt x="101" y="50"/>
                </a:cubicBezTo>
                <a:cubicBezTo>
                  <a:pt x="102" y="47"/>
                  <a:pt x="104" y="43"/>
                  <a:pt x="106" y="41"/>
                </a:cubicBezTo>
                <a:cubicBezTo>
                  <a:pt x="110" y="35"/>
                  <a:pt x="117" y="31"/>
                  <a:pt x="124" y="31"/>
                </a:cubicBezTo>
                <a:cubicBezTo>
                  <a:pt x="137" y="32"/>
                  <a:pt x="151" y="47"/>
                  <a:pt x="144" y="60"/>
                </a:cubicBezTo>
                <a:cubicBezTo>
                  <a:pt x="142" y="65"/>
                  <a:pt x="136" y="69"/>
                  <a:pt x="130" y="68"/>
                </a:cubicBezTo>
                <a:cubicBezTo>
                  <a:pt x="126" y="67"/>
                  <a:pt x="121" y="64"/>
                  <a:pt x="122" y="59"/>
                </a:cubicBezTo>
                <a:cubicBezTo>
                  <a:pt x="122" y="55"/>
                  <a:pt x="123" y="53"/>
                  <a:pt x="128" y="52"/>
                </a:cubicBezTo>
                <a:cubicBezTo>
                  <a:pt x="120" y="53"/>
                  <a:pt x="123" y="61"/>
                  <a:pt x="128" y="63"/>
                </a:cubicBezTo>
                <a:cubicBezTo>
                  <a:pt x="133" y="65"/>
                  <a:pt x="137" y="63"/>
                  <a:pt x="140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合 61"/>
          <p:cNvGrpSpPr/>
          <p:nvPr>
            <p:custDataLst>
              <p:tags r:id="rId58"/>
            </p:custDataLst>
          </p:nvPr>
        </p:nvGrpSpPr>
        <p:grpSpPr>
          <a:xfrm>
            <a:off x="4864929" y="639213"/>
            <a:ext cx="499874" cy="479425"/>
            <a:chOff x="9768550" y="229303"/>
            <a:chExt cx="698550" cy="669932"/>
          </a:xfrm>
          <a:solidFill>
            <a:schemeClr val="accent1"/>
          </a:solidFill>
        </p:grpSpPr>
        <p:sp>
          <p:nvSpPr>
            <p:cNvPr id="63" name="Freeform 722"/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10098801" y="551569"/>
              <a:ext cx="38101" cy="3810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23"/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9989262" y="229303"/>
              <a:ext cx="279404" cy="327028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72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0055938" y="361066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72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0116264" y="361066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26"/>
            <p:cNvSpPr/>
            <p:nvPr>
              <p:custDataLst>
                <p:tags r:id="rId63"/>
              </p:custDataLst>
            </p:nvPr>
          </p:nvSpPr>
          <p:spPr bwMode="auto">
            <a:xfrm>
              <a:off x="10043238" y="369005"/>
              <a:ext cx="76201" cy="187327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27"/>
            <p:cNvSpPr/>
            <p:nvPr>
              <p:custDataLst>
                <p:tags r:id="rId64"/>
              </p:custDataLst>
            </p:nvPr>
          </p:nvSpPr>
          <p:spPr bwMode="auto">
            <a:xfrm>
              <a:off x="10111502" y="373767"/>
              <a:ext cx="17463" cy="182564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28"/>
            <p:cNvSpPr/>
            <p:nvPr>
              <p:custDataLst>
                <p:tags r:id="rId65"/>
              </p:custDataLst>
            </p:nvPr>
          </p:nvSpPr>
          <p:spPr bwMode="auto">
            <a:xfrm>
              <a:off x="10111502" y="373767"/>
              <a:ext cx="71439" cy="182564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72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0175003" y="361066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30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10128958" y="356304"/>
              <a:ext cx="338142" cy="288928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31"/>
            <p:cNvSpPr/>
            <p:nvPr>
              <p:custDataLst>
                <p:tags r:id="rId68"/>
              </p:custDataLst>
            </p:nvPr>
          </p:nvSpPr>
          <p:spPr bwMode="auto">
            <a:xfrm>
              <a:off x="10276598" y="445206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2"/>
            <p:cNvSpPr/>
            <p:nvPr>
              <p:custDataLst>
                <p:tags r:id="rId69"/>
              </p:custDataLst>
            </p:nvPr>
          </p:nvSpPr>
          <p:spPr bwMode="auto">
            <a:xfrm>
              <a:off x="10297236" y="500768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33"/>
            <p:cNvSpPr/>
            <p:nvPr>
              <p:custDataLst>
                <p:tags r:id="rId70"/>
              </p:custDataLst>
            </p:nvPr>
          </p:nvSpPr>
          <p:spPr bwMode="auto">
            <a:xfrm>
              <a:off x="10132132" y="457905"/>
              <a:ext cx="157165" cy="111126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34"/>
            <p:cNvSpPr/>
            <p:nvPr>
              <p:custDataLst>
                <p:tags r:id="rId71"/>
              </p:custDataLst>
            </p:nvPr>
          </p:nvSpPr>
          <p:spPr bwMode="auto">
            <a:xfrm>
              <a:off x="10132132" y="508706"/>
              <a:ext cx="174628" cy="60326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5"/>
            <p:cNvSpPr/>
            <p:nvPr>
              <p:custDataLst>
                <p:tags r:id="rId72"/>
              </p:custDataLst>
            </p:nvPr>
          </p:nvSpPr>
          <p:spPr bwMode="auto">
            <a:xfrm>
              <a:off x="10132132" y="526168"/>
              <a:ext cx="190502" cy="42863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36"/>
            <p:cNvSpPr/>
            <p:nvPr>
              <p:custDataLst>
                <p:tags r:id="rId73"/>
              </p:custDataLst>
            </p:nvPr>
          </p:nvSpPr>
          <p:spPr bwMode="auto">
            <a:xfrm>
              <a:off x="10314699" y="556331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37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10103566" y="569032"/>
              <a:ext cx="292103" cy="317504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38"/>
            <p:cNvSpPr/>
            <p:nvPr>
              <p:custDataLst>
                <p:tags r:id="rId75"/>
              </p:custDataLst>
            </p:nvPr>
          </p:nvSpPr>
          <p:spPr bwMode="auto">
            <a:xfrm>
              <a:off x="10271853" y="683332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39"/>
            <p:cNvSpPr/>
            <p:nvPr>
              <p:custDataLst>
                <p:tags r:id="rId76"/>
              </p:custDataLst>
            </p:nvPr>
          </p:nvSpPr>
          <p:spPr bwMode="auto">
            <a:xfrm>
              <a:off x="10225814" y="721433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40"/>
            <p:cNvSpPr/>
            <p:nvPr>
              <p:custDataLst>
                <p:tags r:id="rId77"/>
              </p:custDataLst>
            </p:nvPr>
          </p:nvSpPr>
          <p:spPr bwMode="auto">
            <a:xfrm>
              <a:off x="10124203" y="581731"/>
              <a:ext cx="157165" cy="114302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41"/>
            <p:cNvSpPr/>
            <p:nvPr>
              <p:custDataLst>
                <p:tags r:id="rId78"/>
              </p:custDataLst>
            </p:nvPr>
          </p:nvSpPr>
          <p:spPr bwMode="auto">
            <a:xfrm>
              <a:off x="10124190" y="581731"/>
              <a:ext cx="114302" cy="147640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42"/>
            <p:cNvSpPr/>
            <p:nvPr>
              <p:custDataLst>
                <p:tags r:id="rId79"/>
              </p:custDataLst>
            </p:nvPr>
          </p:nvSpPr>
          <p:spPr bwMode="auto">
            <a:xfrm>
              <a:off x="10124190" y="581731"/>
              <a:ext cx="68264" cy="182564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43"/>
            <p:cNvSpPr/>
            <p:nvPr>
              <p:custDataLst>
                <p:tags r:id="rId80"/>
              </p:custDataLst>
            </p:nvPr>
          </p:nvSpPr>
          <p:spPr bwMode="auto">
            <a:xfrm>
              <a:off x="10174988" y="754771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44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9849546" y="581731"/>
              <a:ext cx="295277" cy="317504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45"/>
            <p:cNvSpPr/>
            <p:nvPr>
              <p:custDataLst>
                <p:tags r:id="rId82"/>
              </p:custDataLst>
            </p:nvPr>
          </p:nvSpPr>
          <p:spPr bwMode="auto">
            <a:xfrm>
              <a:off x="10043222" y="754771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46"/>
            <p:cNvSpPr/>
            <p:nvPr>
              <p:custDataLst>
                <p:tags r:id="rId83"/>
              </p:custDataLst>
            </p:nvPr>
          </p:nvSpPr>
          <p:spPr bwMode="auto">
            <a:xfrm>
              <a:off x="9992422" y="726197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47"/>
            <p:cNvSpPr/>
            <p:nvPr>
              <p:custDataLst>
                <p:tags r:id="rId84"/>
              </p:custDataLst>
            </p:nvPr>
          </p:nvSpPr>
          <p:spPr bwMode="auto">
            <a:xfrm>
              <a:off x="10052748" y="586495"/>
              <a:ext cx="66675" cy="180977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48"/>
            <p:cNvSpPr/>
            <p:nvPr>
              <p:custDataLst>
                <p:tags r:id="rId85"/>
              </p:custDataLst>
            </p:nvPr>
          </p:nvSpPr>
          <p:spPr bwMode="auto">
            <a:xfrm>
              <a:off x="10005121" y="581731"/>
              <a:ext cx="106365" cy="157165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49"/>
            <p:cNvSpPr/>
            <p:nvPr>
              <p:custDataLst>
                <p:tags r:id="rId86"/>
              </p:custDataLst>
            </p:nvPr>
          </p:nvSpPr>
          <p:spPr bwMode="auto">
            <a:xfrm>
              <a:off x="9959064" y="581731"/>
              <a:ext cx="152401" cy="122239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750"/>
            <p:cNvSpPr/>
            <p:nvPr>
              <p:custDataLst>
                <p:tags r:id="rId87"/>
              </p:custDataLst>
            </p:nvPr>
          </p:nvSpPr>
          <p:spPr bwMode="auto">
            <a:xfrm>
              <a:off x="9941601" y="691271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751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768550" y="378529"/>
              <a:ext cx="334966" cy="284166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52"/>
            <p:cNvSpPr/>
            <p:nvPr>
              <p:custDataLst>
                <p:tags r:id="rId89"/>
              </p:custDataLst>
            </p:nvPr>
          </p:nvSpPr>
          <p:spPr bwMode="auto">
            <a:xfrm>
              <a:off x="9900323" y="564271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753"/>
            <p:cNvSpPr/>
            <p:nvPr>
              <p:custDataLst>
                <p:tags r:id="rId90"/>
              </p:custDataLst>
            </p:nvPr>
          </p:nvSpPr>
          <p:spPr bwMode="auto">
            <a:xfrm>
              <a:off x="9913043" y="508707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754"/>
            <p:cNvSpPr/>
            <p:nvPr>
              <p:custDataLst>
                <p:tags r:id="rId91"/>
              </p:custDataLst>
            </p:nvPr>
          </p:nvSpPr>
          <p:spPr bwMode="auto">
            <a:xfrm>
              <a:off x="9913058" y="564271"/>
              <a:ext cx="190502" cy="50801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755"/>
            <p:cNvSpPr/>
            <p:nvPr>
              <p:custDataLst>
                <p:tags r:id="rId92"/>
              </p:custDataLst>
            </p:nvPr>
          </p:nvSpPr>
          <p:spPr bwMode="auto">
            <a:xfrm>
              <a:off x="9925757" y="521406"/>
              <a:ext cx="177802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56"/>
            <p:cNvSpPr/>
            <p:nvPr>
              <p:custDataLst>
                <p:tags r:id="rId93"/>
              </p:custDataLst>
            </p:nvPr>
          </p:nvSpPr>
          <p:spPr bwMode="auto">
            <a:xfrm>
              <a:off x="9938477" y="467432"/>
              <a:ext cx="165102" cy="101601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57"/>
            <p:cNvSpPr/>
            <p:nvPr>
              <p:custDataLst>
                <p:tags r:id="rId94"/>
              </p:custDataLst>
            </p:nvPr>
          </p:nvSpPr>
          <p:spPr bwMode="auto">
            <a:xfrm>
              <a:off x="9925648" y="449963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组合 98"/>
          <p:cNvGrpSpPr/>
          <p:nvPr>
            <p:custDataLst>
              <p:tags r:id="rId95"/>
            </p:custDataLst>
          </p:nvPr>
        </p:nvGrpSpPr>
        <p:grpSpPr>
          <a:xfrm>
            <a:off x="8796052" y="1706173"/>
            <a:ext cx="499876" cy="479427"/>
            <a:chOff x="9768718" y="229306"/>
            <a:chExt cx="698543" cy="669942"/>
          </a:xfrm>
          <a:solidFill>
            <a:schemeClr val="accent1"/>
          </a:solidFill>
        </p:grpSpPr>
        <p:sp>
          <p:nvSpPr>
            <p:cNvPr id="100" name="Freeform 722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10098943" y="551577"/>
              <a:ext cx="38101" cy="3810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23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989402" y="229306"/>
              <a:ext cx="279407" cy="327033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724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10056078" y="361072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725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10116406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26"/>
            <p:cNvSpPr/>
            <p:nvPr>
              <p:custDataLst>
                <p:tags r:id="rId100"/>
              </p:custDataLst>
            </p:nvPr>
          </p:nvSpPr>
          <p:spPr bwMode="auto">
            <a:xfrm>
              <a:off x="10043379" y="369009"/>
              <a:ext cx="76202" cy="187330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27"/>
            <p:cNvSpPr/>
            <p:nvPr>
              <p:custDataLst>
                <p:tags r:id="rId101"/>
              </p:custDataLst>
            </p:nvPr>
          </p:nvSpPr>
          <p:spPr bwMode="auto">
            <a:xfrm>
              <a:off x="10111644" y="373772"/>
              <a:ext cx="17463" cy="182568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28"/>
            <p:cNvSpPr/>
            <p:nvPr>
              <p:custDataLst>
                <p:tags r:id="rId102"/>
              </p:custDataLst>
            </p:nvPr>
          </p:nvSpPr>
          <p:spPr bwMode="auto">
            <a:xfrm>
              <a:off x="10111644" y="373772"/>
              <a:ext cx="71440" cy="182568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72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0175145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730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129114" y="356310"/>
              <a:ext cx="338147" cy="288932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731"/>
            <p:cNvSpPr/>
            <p:nvPr>
              <p:custDataLst>
                <p:tags r:id="rId105"/>
              </p:custDataLst>
            </p:nvPr>
          </p:nvSpPr>
          <p:spPr bwMode="auto">
            <a:xfrm>
              <a:off x="10276756" y="445211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732"/>
            <p:cNvSpPr/>
            <p:nvPr>
              <p:custDataLst>
                <p:tags r:id="rId106"/>
              </p:custDataLst>
            </p:nvPr>
          </p:nvSpPr>
          <p:spPr bwMode="auto">
            <a:xfrm>
              <a:off x="10297396" y="500775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733"/>
            <p:cNvSpPr/>
            <p:nvPr>
              <p:custDataLst>
                <p:tags r:id="rId107"/>
              </p:custDataLst>
            </p:nvPr>
          </p:nvSpPr>
          <p:spPr bwMode="auto">
            <a:xfrm>
              <a:off x="10132289" y="457912"/>
              <a:ext cx="157167" cy="111128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734"/>
            <p:cNvSpPr/>
            <p:nvPr>
              <p:custDataLst>
                <p:tags r:id="rId108"/>
              </p:custDataLst>
            </p:nvPr>
          </p:nvSpPr>
          <p:spPr bwMode="auto">
            <a:xfrm>
              <a:off x="10132289" y="508714"/>
              <a:ext cx="174630" cy="60326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735"/>
            <p:cNvSpPr/>
            <p:nvPr>
              <p:custDataLst>
                <p:tags r:id="rId109"/>
              </p:custDataLst>
            </p:nvPr>
          </p:nvSpPr>
          <p:spPr bwMode="auto">
            <a:xfrm>
              <a:off x="10132289" y="526175"/>
              <a:ext cx="190505" cy="42865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736"/>
            <p:cNvSpPr/>
            <p:nvPr>
              <p:custDataLst>
                <p:tags r:id="rId110"/>
              </p:custDataLst>
            </p:nvPr>
          </p:nvSpPr>
          <p:spPr bwMode="auto">
            <a:xfrm>
              <a:off x="10314857" y="556339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737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103705" y="569040"/>
              <a:ext cx="292107" cy="317509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738"/>
            <p:cNvSpPr/>
            <p:nvPr>
              <p:custDataLst>
                <p:tags r:id="rId112"/>
              </p:custDataLst>
            </p:nvPr>
          </p:nvSpPr>
          <p:spPr bwMode="auto">
            <a:xfrm>
              <a:off x="10271973" y="683343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739"/>
            <p:cNvSpPr/>
            <p:nvPr>
              <p:custDataLst>
                <p:tags r:id="rId113"/>
              </p:custDataLst>
            </p:nvPr>
          </p:nvSpPr>
          <p:spPr bwMode="auto">
            <a:xfrm>
              <a:off x="10225935" y="721444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740"/>
            <p:cNvSpPr/>
            <p:nvPr>
              <p:custDataLst>
                <p:tags r:id="rId114"/>
              </p:custDataLst>
            </p:nvPr>
          </p:nvSpPr>
          <p:spPr bwMode="auto">
            <a:xfrm>
              <a:off x="10124346" y="581739"/>
              <a:ext cx="157166" cy="114303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741"/>
            <p:cNvSpPr/>
            <p:nvPr>
              <p:custDataLst>
                <p:tags r:id="rId115"/>
              </p:custDataLst>
            </p:nvPr>
          </p:nvSpPr>
          <p:spPr bwMode="auto">
            <a:xfrm>
              <a:off x="10124338" y="581739"/>
              <a:ext cx="114303" cy="147642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742"/>
            <p:cNvSpPr/>
            <p:nvPr>
              <p:custDataLst>
                <p:tags r:id="rId116"/>
              </p:custDataLst>
            </p:nvPr>
          </p:nvSpPr>
          <p:spPr bwMode="auto">
            <a:xfrm>
              <a:off x="10124338" y="581739"/>
              <a:ext cx="68265" cy="182568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743"/>
            <p:cNvSpPr/>
            <p:nvPr>
              <p:custDataLst>
                <p:tags r:id="rId117"/>
              </p:custDataLst>
            </p:nvPr>
          </p:nvSpPr>
          <p:spPr bwMode="auto">
            <a:xfrm>
              <a:off x="10175141" y="754783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744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9849695" y="581739"/>
              <a:ext cx="295282" cy="317509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45"/>
            <p:cNvSpPr/>
            <p:nvPr>
              <p:custDataLst>
                <p:tags r:id="rId119"/>
              </p:custDataLst>
            </p:nvPr>
          </p:nvSpPr>
          <p:spPr bwMode="auto">
            <a:xfrm>
              <a:off x="10043375" y="754783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746"/>
            <p:cNvSpPr/>
            <p:nvPr>
              <p:custDataLst>
                <p:tags r:id="rId120"/>
              </p:custDataLst>
            </p:nvPr>
          </p:nvSpPr>
          <p:spPr bwMode="auto">
            <a:xfrm>
              <a:off x="9992573" y="726206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747"/>
            <p:cNvSpPr/>
            <p:nvPr>
              <p:custDataLst>
                <p:tags r:id="rId121"/>
              </p:custDataLst>
            </p:nvPr>
          </p:nvSpPr>
          <p:spPr bwMode="auto">
            <a:xfrm>
              <a:off x="10052898" y="586503"/>
              <a:ext cx="66676" cy="180979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748"/>
            <p:cNvSpPr/>
            <p:nvPr>
              <p:custDataLst>
                <p:tags r:id="rId122"/>
              </p:custDataLst>
            </p:nvPr>
          </p:nvSpPr>
          <p:spPr bwMode="auto">
            <a:xfrm>
              <a:off x="10005272" y="581739"/>
              <a:ext cx="106366" cy="157168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749"/>
            <p:cNvSpPr/>
            <p:nvPr>
              <p:custDataLst>
                <p:tags r:id="rId123"/>
              </p:custDataLst>
            </p:nvPr>
          </p:nvSpPr>
          <p:spPr bwMode="auto">
            <a:xfrm>
              <a:off x="9959237" y="581739"/>
              <a:ext cx="152404" cy="122241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750"/>
            <p:cNvSpPr/>
            <p:nvPr>
              <p:custDataLst>
                <p:tags r:id="rId124"/>
              </p:custDataLst>
            </p:nvPr>
          </p:nvSpPr>
          <p:spPr bwMode="auto">
            <a:xfrm>
              <a:off x="9941774" y="691280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751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8718" y="378535"/>
              <a:ext cx="334972" cy="284170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752"/>
            <p:cNvSpPr/>
            <p:nvPr>
              <p:custDataLst>
                <p:tags r:id="rId126"/>
              </p:custDataLst>
            </p:nvPr>
          </p:nvSpPr>
          <p:spPr bwMode="auto">
            <a:xfrm>
              <a:off x="9900494" y="564278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753"/>
            <p:cNvSpPr/>
            <p:nvPr>
              <p:custDataLst>
                <p:tags r:id="rId127"/>
              </p:custDataLst>
            </p:nvPr>
          </p:nvSpPr>
          <p:spPr bwMode="auto">
            <a:xfrm>
              <a:off x="9913195" y="508714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54"/>
            <p:cNvSpPr/>
            <p:nvPr>
              <p:custDataLst>
                <p:tags r:id="rId128"/>
              </p:custDataLst>
            </p:nvPr>
          </p:nvSpPr>
          <p:spPr bwMode="auto">
            <a:xfrm>
              <a:off x="9913182" y="564276"/>
              <a:ext cx="190505" cy="50802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755"/>
            <p:cNvSpPr/>
            <p:nvPr>
              <p:custDataLst>
                <p:tags r:id="rId129"/>
              </p:custDataLst>
            </p:nvPr>
          </p:nvSpPr>
          <p:spPr bwMode="auto">
            <a:xfrm>
              <a:off x="9925846" y="521413"/>
              <a:ext cx="177803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756"/>
            <p:cNvSpPr/>
            <p:nvPr>
              <p:custDataLst>
                <p:tags r:id="rId130"/>
              </p:custDataLst>
            </p:nvPr>
          </p:nvSpPr>
          <p:spPr bwMode="auto">
            <a:xfrm>
              <a:off x="9938516" y="467433"/>
              <a:ext cx="165103" cy="101601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757"/>
            <p:cNvSpPr/>
            <p:nvPr>
              <p:custDataLst>
                <p:tags r:id="rId131"/>
              </p:custDataLst>
            </p:nvPr>
          </p:nvSpPr>
          <p:spPr bwMode="auto">
            <a:xfrm>
              <a:off x="9925648" y="449962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6" name="Freeform 721"/>
          <p:cNvSpPr/>
          <p:nvPr>
            <p:custDataLst>
              <p:tags r:id="rId132"/>
            </p:custDataLst>
          </p:nvPr>
        </p:nvSpPr>
        <p:spPr bwMode="auto">
          <a:xfrm>
            <a:off x="10860264" y="5625506"/>
            <a:ext cx="1058863" cy="577851"/>
          </a:xfrm>
          <a:custGeom>
            <a:avLst/>
            <a:gdLst>
              <a:gd name="T0" fmla="*/ 210 w 250"/>
              <a:gd name="T1" fmla="*/ 8 h 136"/>
              <a:gd name="T2" fmla="*/ 151 w 250"/>
              <a:gd name="T3" fmla="*/ 36 h 136"/>
              <a:gd name="T4" fmla="*/ 106 w 250"/>
              <a:gd name="T5" fmla="*/ 53 h 136"/>
              <a:gd name="T6" fmla="*/ 69 w 250"/>
              <a:gd name="T7" fmla="*/ 64 h 136"/>
              <a:gd name="T8" fmla="*/ 42 w 250"/>
              <a:gd name="T9" fmla="*/ 64 h 136"/>
              <a:gd name="T10" fmla="*/ 8 w 250"/>
              <a:gd name="T11" fmla="*/ 78 h 136"/>
              <a:gd name="T12" fmla="*/ 1 w 250"/>
              <a:gd name="T13" fmla="*/ 81 h 136"/>
              <a:gd name="T14" fmla="*/ 3 w 250"/>
              <a:gd name="T15" fmla="*/ 88 h 136"/>
              <a:gd name="T16" fmla="*/ 25 w 250"/>
              <a:gd name="T17" fmla="*/ 99 h 136"/>
              <a:gd name="T18" fmla="*/ 53 w 250"/>
              <a:gd name="T19" fmla="*/ 102 h 136"/>
              <a:gd name="T20" fmla="*/ 79 w 250"/>
              <a:gd name="T21" fmla="*/ 96 h 136"/>
              <a:gd name="T22" fmla="*/ 81 w 250"/>
              <a:gd name="T23" fmla="*/ 96 h 136"/>
              <a:gd name="T24" fmla="*/ 83 w 250"/>
              <a:gd name="T25" fmla="*/ 98 h 136"/>
              <a:gd name="T26" fmla="*/ 87 w 250"/>
              <a:gd name="T27" fmla="*/ 102 h 136"/>
              <a:gd name="T28" fmla="*/ 96 w 250"/>
              <a:gd name="T29" fmla="*/ 107 h 136"/>
              <a:gd name="T30" fmla="*/ 139 w 250"/>
              <a:gd name="T31" fmla="*/ 101 h 136"/>
              <a:gd name="T32" fmla="*/ 144 w 250"/>
              <a:gd name="T33" fmla="*/ 106 h 136"/>
              <a:gd name="T34" fmla="*/ 141 w 250"/>
              <a:gd name="T35" fmla="*/ 93 h 136"/>
              <a:gd name="T36" fmla="*/ 159 w 250"/>
              <a:gd name="T37" fmla="*/ 58 h 136"/>
              <a:gd name="T38" fmla="*/ 192 w 250"/>
              <a:gd name="T39" fmla="*/ 62 h 136"/>
              <a:gd name="T40" fmla="*/ 197 w 250"/>
              <a:gd name="T41" fmla="*/ 66 h 136"/>
              <a:gd name="T42" fmla="*/ 204 w 250"/>
              <a:gd name="T43" fmla="*/ 81 h 136"/>
              <a:gd name="T44" fmla="*/ 195 w 250"/>
              <a:gd name="T45" fmla="*/ 92 h 136"/>
              <a:gd name="T46" fmla="*/ 177 w 250"/>
              <a:gd name="T47" fmla="*/ 89 h 136"/>
              <a:gd name="T48" fmla="*/ 175 w 250"/>
              <a:gd name="T49" fmla="*/ 79 h 136"/>
              <a:gd name="T50" fmla="*/ 177 w 250"/>
              <a:gd name="T51" fmla="*/ 79 h 136"/>
              <a:gd name="T52" fmla="*/ 193 w 250"/>
              <a:gd name="T53" fmla="*/ 78 h 136"/>
              <a:gd name="T54" fmla="*/ 166 w 250"/>
              <a:gd name="T55" fmla="*/ 63 h 136"/>
              <a:gd name="T56" fmla="*/ 153 w 250"/>
              <a:gd name="T57" fmla="*/ 98 h 136"/>
              <a:gd name="T58" fmla="*/ 236 w 250"/>
              <a:gd name="T59" fmla="*/ 104 h 136"/>
              <a:gd name="T60" fmla="*/ 247 w 250"/>
              <a:gd name="T61" fmla="*/ 77 h 136"/>
              <a:gd name="T62" fmla="*/ 210 w 250"/>
              <a:gd name="T63" fmla="*/ 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0" h="136">
                <a:moveTo>
                  <a:pt x="210" y="8"/>
                </a:moveTo>
                <a:cubicBezTo>
                  <a:pt x="188" y="0"/>
                  <a:pt x="152" y="10"/>
                  <a:pt x="151" y="36"/>
                </a:cubicBezTo>
                <a:cubicBezTo>
                  <a:pt x="152" y="15"/>
                  <a:pt x="101" y="28"/>
                  <a:pt x="106" y="53"/>
                </a:cubicBezTo>
                <a:cubicBezTo>
                  <a:pt x="102" y="36"/>
                  <a:pt x="73" y="57"/>
                  <a:pt x="69" y="64"/>
                </a:cubicBezTo>
                <a:cubicBezTo>
                  <a:pt x="63" y="47"/>
                  <a:pt x="50" y="58"/>
                  <a:pt x="42" y="64"/>
                </a:cubicBezTo>
                <a:cubicBezTo>
                  <a:pt x="29" y="72"/>
                  <a:pt x="26" y="79"/>
                  <a:pt x="8" y="78"/>
                </a:cubicBezTo>
                <a:cubicBezTo>
                  <a:pt x="5" y="78"/>
                  <a:pt x="2" y="77"/>
                  <a:pt x="1" y="81"/>
                </a:cubicBezTo>
                <a:cubicBezTo>
                  <a:pt x="0" y="83"/>
                  <a:pt x="2" y="86"/>
                  <a:pt x="3" y="88"/>
                </a:cubicBezTo>
                <a:cubicBezTo>
                  <a:pt x="8" y="95"/>
                  <a:pt x="18" y="97"/>
                  <a:pt x="25" y="99"/>
                </a:cubicBezTo>
                <a:cubicBezTo>
                  <a:pt x="34" y="101"/>
                  <a:pt x="43" y="102"/>
                  <a:pt x="53" y="102"/>
                </a:cubicBezTo>
                <a:cubicBezTo>
                  <a:pt x="62" y="101"/>
                  <a:pt x="70" y="99"/>
                  <a:pt x="79" y="96"/>
                </a:cubicBezTo>
                <a:cubicBezTo>
                  <a:pt x="80" y="96"/>
                  <a:pt x="80" y="96"/>
                  <a:pt x="81" y="96"/>
                </a:cubicBezTo>
                <a:cubicBezTo>
                  <a:pt x="82" y="97"/>
                  <a:pt x="83" y="98"/>
                  <a:pt x="83" y="98"/>
                </a:cubicBezTo>
                <a:cubicBezTo>
                  <a:pt x="84" y="99"/>
                  <a:pt x="85" y="101"/>
                  <a:pt x="87" y="102"/>
                </a:cubicBezTo>
                <a:cubicBezTo>
                  <a:pt x="90" y="104"/>
                  <a:pt x="93" y="105"/>
                  <a:pt x="96" y="107"/>
                </a:cubicBezTo>
                <a:cubicBezTo>
                  <a:pt x="111" y="113"/>
                  <a:pt x="126" y="109"/>
                  <a:pt x="139" y="101"/>
                </a:cubicBezTo>
                <a:cubicBezTo>
                  <a:pt x="141" y="103"/>
                  <a:pt x="143" y="104"/>
                  <a:pt x="144" y="106"/>
                </a:cubicBezTo>
                <a:cubicBezTo>
                  <a:pt x="143" y="102"/>
                  <a:pt x="142" y="97"/>
                  <a:pt x="141" y="93"/>
                </a:cubicBezTo>
                <a:cubicBezTo>
                  <a:pt x="140" y="79"/>
                  <a:pt x="147" y="65"/>
                  <a:pt x="159" y="58"/>
                </a:cubicBezTo>
                <a:cubicBezTo>
                  <a:pt x="170" y="52"/>
                  <a:pt x="184" y="53"/>
                  <a:pt x="192" y="62"/>
                </a:cubicBezTo>
                <a:cubicBezTo>
                  <a:pt x="194" y="63"/>
                  <a:pt x="196" y="64"/>
                  <a:pt x="197" y="66"/>
                </a:cubicBezTo>
                <a:cubicBezTo>
                  <a:pt x="201" y="70"/>
                  <a:pt x="205" y="75"/>
                  <a:pt x="204" y="81"/>
                </a:cubicBezTo>
                <a:cubicBezTo>
                  <a:pt x="203" y="86"/>
                  <a:pt x="199" y="90"/>
                  <a:pt x="195" y="92"/>
                </a:cubicBezTo>
                <a:cubicBezTo>
                  <a:pt x="188" y="95"/>
                  <a:pt x="179" y="95"/>
                  <a:pt x="177" y="89"/>
                </a:cubicBezTo>
                <a:cubicBezTo>
                  <a:pt x="175" y="86"/>
                  <a:pt x="175" y="82"/>
                  <a:pt x="175" y="79"/>
                </a:cubicBezTo>
                <a:cubicBezTo>
                  <a:pt x="176" y="78"/>
                  <a:pt x="177" y="78"/>
                  <a:pt x="177" y="79"/>
                </a:cubicBezTo>
                <a:cubicBezTo>
                  <a:pt x="178" y="93"/>
                  <a:pt x="190" y="90"/>
                  <a:pt x="193" y="78"/>
                </a:cubicBezTo>
                <a:cubicBezTo>
                  <a:pt x="197" y="62"/>
                  <a:pt x="178" y="57"/>
                  <a:pt x="166" y="63"/>
                </a:cubicBezTo>
                <a:cubicBezTo>
                  <a:pt x="154" y="69"/>
                  <a:pt x="150" y="85"/>
                  <a:pt x="153" y="98"/>
                </a:cubicBezTo>
                <a:cubicBezTo>
                  <a:pt x="160" y="136"/>
                  <a:pt x="217" y="127"/>
                  <a:pt x="236" y="104"/>
                </a:cubicBezTo>
                <a:cubicBezTo>
                  <a:pt x="242" y="96"/>
                  <a:pt x="245" y="87"/>
                  <a:pt x="247" y="77"/>
                </a:cubicBezTo>
                <a:cubicBezTo>
                  <a:pt x="250" y="52"/>
                  <a:pt x="235" y="17"/>
                  <a:pt x="210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7" name="组合 136"/>
          <p:cNvGrpSpPr/>
          <p:nvPr>
            <p:custDataLst>
              <p:tags r:id="rId133"/>
            </p:custDataLst>
          </p:nvPr>
        </p:nvGrpSpPr>
        <p:grpSpPr>
          <a:xfrm>
            <a:off x="2553096" y="6096988"/>
            <a:ext cx="698500" cy="669926"/>
            <a:chOff x="2611981" y="6037352"/>
            <a:chExt cx="698500" cy="669926"/>
          </a:xfrm>
          <a:solidFill>
            <a:schemeClr val="accent1"/>
          </a:solidFill>
        </p:grpSpPr>
        <p:sp>
          <p:nvSpPr>
            <p:cNvPr id="138" name="Freeform 830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2942181" y="6359615"/>
              <a:ext cx="38100" cy="38100"/>
            </a:xfrm>
            <a:custGeom>
              <a:avLst/>
              <a:gdLst>
                <a:gd name="T0" fmla="*/ 5 w 9"/>
                <a:gd name="T1" fmla="*/ 9 h 9"/>
                <a:gd name="T2" fmla="*/ 0 w 9"/>
                <a:gd name="T3" fmla="*/ 5 h 9"/>
                <a:gd name="T4" fmla="*/ 5 w 9"/>
                <a:gd name="T5" fmla="*/ 0 h 9"/>
                <a:gd name="T6" fmla="*/ 9 w 9"/>
                <a:gd name="T7" fmla="*/ 5 h 9"/>
                <a:gd name="T8" fmla="*/ 5 w 9"/>
                <a:gd name="T9" fmla="*/ 9 h 9"/>
                <a:gd name="T10" fmla="*/ 5 w 9"/>
                <a:gd name="T11" fmla="*/ 1 h 9"/>
                <a:gd name="T12" fmla="*/ 1 w 9"/>
                <a:gd name="T13" fmla="*/ 5 h 9"/>
                <a:gd name="T14" fmla="*/ 5 w 9"/>
                <a:gd name="T15" fmla="*/ 9 h 9"/>
                <a:gd name="T16" fmla="*/ 9 w 9"/>
                <a:gd name="T17" fmla="*/ 5 h 9"/>
                <a:gd name="T18" fmla="*/ 5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  <a:close/>
                  <a:moveTo>
                    <a:pt x="5" y="1"/>
                  </a:moveTo>
                  <a:cubicBezTo>
                    <a:pt x="3" y="1"/>
                    <a:pt x="1" y="3"/>
                    <a:pt x="1" y="5"/>
                  </a:cubicBezTo>
                  <a:cubicBezTo>
                    <a:pt x="1" y="7"/>
                    <a:pt x="3" y="9"/>
                    <a:pt x="5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831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2832643" y="6037352"/>
              <a:ext cx="279400" cy="327025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4 w 66"/>
                <a:gd name="T31" fmla="*/ 61 h 77"/>
                <a:gd name="T32" fmla="*/ 18 w 66"/>
                <a:gd name="T33" fmla="*/ 66 h 77"/>
                <a:gd name="T34" fmla="*/ 26 w 66"/>
                <a:gd name="T35" fmla="*/ 74 h 77"/>
                <a:gd name="T36" fmla="*/ 31 w 66"/>
                <a:gd name="T37" fmla="*/ 75 h 77"/>
                <a:gd name="T38" fmla="*/ 64 w 66"/>
                <a:gd name="T39" fmla="*/ 33 h 77"/>
                <a:gd name="T40" fmla="*/ 63 w 66"/>
                <a:gd name="T41" fmla="*/ 26 h 77"/>
                <a:gd name="T42" fmla="*/ 33 w 66"/>
                <a:gd name="T43" fmla="*/ 2 h 77"/>
                <a:gd name="T44" fmla="*/ 2 w 66"/>
                <a:gd name="T45" fmla="*/ 33 h 77"/>
                <a:gd name="T46" fmla="*/ 10 w 66"/>
                <a:gd name="T47" fmla="*/ 55 h 77"/>
                <a:gd name="T48" fmla="*/ 14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8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6" y="28"/>
                    <a:pt x="66" y="31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4" y="61"/>
                  </a:moveTo>
                  <a:cubicBezTo>
                    <a:pt x="15" y="62"/>
                    <a:pt x="16" y="64"/>
                    <a:pt x="18" y="66"/>
                  </a:cubicBezTo>
                  <a:cubicBezTo>
                    <a:pt x="20" y="69"/>
                    <a:pt x="23" y="73"/>
                    <a:pt x="26" y="74"/>
                  </a:cubicBezTo>
                  <a:cubicBezTo>
                    <a:pt x="28" y="76"/>
                    <a:pt x="30" y="76"/>
                    <a:pt x="31" y="75"/>
                  </a:cubicBezTo>
                  <a:cubicBezTo>
                    <a:pt x="48" y="61"/>
                    <a:pt x="59" y="47"/>
                    <a:pt x="64" y="33"/>
                  </a:cubicBezTo>
                  <a:cubicBezTo>
                    <a:pt x="64" y="31"/>
                    <a:pt x="64" y="29"/>
                    <a:pt x="63" y="26"/>
                  </a:cubicBezTo>
                  <a:cubicBezTo>
                    <a:pt x="60" y="12"/>
                    <a:pt x="48" y="2"/>
                    <a:pt x="33" y="2"/>
                  </a:cubicBezTo>
                  <a:cubicBezTo>
                    <a:pt x="16" y="2"/>
                    <a:pt x="2" y="16"/>
                    <a:pt x="2" y="33"/>
                  </a:cubicBezTo>
                  <a:cubicBezTo>
                    <a:pt x="2" y="39"/>
                    <a:pt x="5" y="47"/>
                    <a:pt x="10" y="55"/>
                  </a:cubicBezTo>
                  <a:cubicBezTo>
                    <a:pt x="11" y="57"/>
                    <a:pt x="12" y="59"/>
                    <a:pt x="14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832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2899318" y="6169115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833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2959643" y="616911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834"/>
            <p:cNvSpPr/>
            <p:nvPr>
              <p:custDataLst>
                <p:tags r:id="rId138"/>
              </p:custDataLst>
            </p:nvPr>
          </p:nvSpPr>
          <p:spPr bwMode="auto">
            <a:xfrm>
              <a:off x="2886618" y="6177053"/>
              <a:ext cx="76200" cy="187325"/>
            </a:xfrm>
            <a:custGeom>
              <a:avLst/>
              <a:gdLst>
                <a:gd name="T0" fmla="*/ 18 w 18"/>
                <a:gd name="T1" fmla="*/ 44 h 44"/>
                <a:gd name="T2" fmla="*/ 17 w 18"/>
                <a:gd name="T3" fmla="*/ 44 h 44"/>
                <a:gd name="T4" fmla="*/ 6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8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8" y="44"/>
                  </a:moveTo>
                  <a:cubicBezTo>
                    <a:pt x="18" y="44"/>
                    <a:pt x="17" y="44"/>
                    <a:pt x="17" y="44"/>
                  </a:cubicBezTo>
                  <a:cubicBezTo>
                    <a:pt x="17" y="44"/>
                    <a:pt x="0" y="2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" y="21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835"/>
            <p:cNvSpPr/>
            <p:nvPr>
              <p:custDataLst>
                <p:tags r:id="rId139"/>
              </p:custDataLst>
            </p:nvPr>
          </p:nvSpPr>
          <p:spPr bwMode="auto">
            <a:xfrm>
              <a:off x="2954881" y="6181815"/>
              <a:ext cx="17463" cy="182563"/>
            </a:xfrm>
            <a:custGeom>
              <a:avLst/>
              <a:gdLst>
                <a:gd name="T0" fmla="*/ 2 w 4"/>
                <a:gd name="T1" fmla="*/ 43 h 43"/>
                <a:gd name="T2" fmla="*/ 1 w 4"/>
                <a:gd name="T3" fmla="*/ 42 h 43"/>
                <a:gd name="T4" fmla="*/ 3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2 w 4"/>
                <a:gd name="T13" fmla="*/ 43 h 43"/>
                <a:gd name="T14" fmla="*/ 2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2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1" y="8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836"/>
            <p:cNvSpPr/>
            <p:nvPr>
              <p:custDataLst>
                <p:tags r:id="rId140"/>
              </p:custDataLst>
            </p:nvPr>
          </p:nvSpPr>
          <p:spPr bwMode="auto">
            <a:xfrm>
              <a:off x="2954881" y="6181815"/>
              <a:ext cx="71438" cy="182563"/>
            </a:xfrm>
            <a:custGeom>
              <a:avLst/>
              <a:gdLst>
                <a:gd name="T0" fmla="*/ 2 w 17"/>
                <a:gd name="T1" fmla="*/ 43 h 43"/>
                <a:gd name="T2" fmla="*/ 1 w 17"/>
                <a:gd name="T3" fmla="*/ 43 h 43"/>
                <a:gd name="T4" fmla="*/ 16 w 17"/>
                <a:gd name="T5" fmla="*/ 1 h 43"/>
                <a:gd name="T6" fmla="*/ 17 w 17"/>
                <a:gd name="T7" fmla="*/ 1 h 43"/>
                <a:gd name="T8" fmla="*/ 17 w 17"/>
                <a:gd name="T9" fmla="*/ 2 h 43"/>
                <a:gd name="T10" fmla="*/ 2 w 17"/>
                <a:gd name="T11" fmla="*/ 42 h 43"/>
                <a:gd name="T12" fmla="*/ 2 w 17"/>
                <a:gd name="T13" fmla="*/ 43 h 43"/>
                <a:gd name="T14" fmla="*/ 2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2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0" y="21"/>
                    <a:pt x="16" y="1"/>
                    <a:pt x="16" y="1"/>
                  </a:cubicBezTo>
                  <a:cubicBezTo>
                    <a:pt x="16" y="1"/>
                    <a:pt x="16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" y="21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837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3018381" y="6169115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838"/>
            <p:cNvSpPr>
              <a:spLocks noEditPoints="1"/>
            </p:cNvSpPr>
            <p:nvPr>
              <p:custDataLst>
                <p:tags r:id="rId142"/>
              </p:custDataLst>
            </p:nvPr>
          </p:nvSpPr>
          <p:spPr bwMode="auto">
            <a:xfrm>
              <a:off x="2972343" y="6164353"/>
              <a:ext cx="338138" cy="293688"/>
            </a:xfrm>
            <a:custGeom>
              <a:avLst/>
              <a:gdLst>
                <a:gd name="T0" fmla="*/ 0 w 80"/>
                <a:gd name="T1" fmla="*/ 48 h 69"/>
                <a:gd name="T2" fmla="*/ 0 w 80"/>
                <a:gd name="T3" fmla="*/ 44 h 69"/>
                <a:gd name="T4" fmla="*/ 6 w 80"/>
                <a:gd name="T5" fmla="*/ 32 h 69"/>
                <a:gd name="T6" fmla="*/ 9 w 80"/>
                <a:gd name="T7" fmla="*/ 27 h 69"/>
                <a:gd name="T8" fmla="*/ 9 w 80"/>
                <a:gd name="T9" fmla="*/ 27 h 69"/>
                <a:gd name="T10" fmla="*/ 13 w 80"/>
                <a:gd name="T11" fmla="*/ 22 h 69"/>
                <a:gd name="T12" fmla="*/ 33 w 80"/>
                <a:gd name="T13" fmla="*/ 6 h 69"/>
                <a:gd name="T14" fmla="*/ 75 w 80"/>
                <a:gd name="T15" fmla="*/ 26 h 69"/>
                <a:gd name="T16" fmla="*/ 61 w 80"/>
                <a:gd name="T17" fmla="*/ 65 h 69"/>
                <a:gd name="T18" fmla="*/ 55 w 80"/>
                <a:gd name="T19" fmla="*/ 68 h 69"/>
                <a:gd name="T20" fmla="*/ 54 w 80"/>
                <a:gd name="T21" fmla="*/ 68 h 69"/>
                <a:gd name="T22" fmla="*/ 54 w 80"/>
                <a:gd name="T23" fmla="*/ 68 h 69"/>
                <a:gd name="T24" fmla="*/ 3 w 80"/>
                <a:gd name="T25" fmla="*/ 51 h 69"/>
                <a:gd name="T26" fmla="*/ 2 w 80"/>
                <a:gd name="T27" fmla="*/ 51 h 69"/>
                <a:gd name="T28" fmla="*/ 0 w 80"/>
                <a:gd name="T29" fmla="*/ 48 h 69"/>
                <a:gd name="T30" fmla="*/ 11 w 80"/>
                <a:gd name="T31" fmla="*/ 28 h 69"/>
                <a:gd name="T32" fmla="*/ 8 w 80"/>
                <a:gd name="T33" fmla="*/ 33 h 69"/>
                <a:gd name="T34" fmla="*/ 2 w 80"/>
                <a:gd name="T35" fmla="*/ 44 h 69"/>
                <a:gd name="T36" fmla="*/ 4 w 80"/>
                <a:gd name="T37" fmla="*/ 49 h 69"/>
                <a:gd name="T38" fmla="*/ 54 w 80"/>
                <a:gd name="T39" fmla="*/ 66 h 69"/>
                <a:gd name="T40" fmla="*/ 60 w 80"/>
                <a:gd name="T41" fmla="*/ 63 h 69"/>
                <a:gd name="T42" fmla="*/ 73 w 80"/>
                <a:gd name="T43" fmla="*/ 26 h 69"/>
                <a:gd name="T44" fmla="*/ 33 w 80"/>
                <a:gd name="T45" fmla="*/ 7 h 69"/>
                <a:gd name="T46" fmla="*/ 15 w 80"/>
                <a:gd name="T47" fmla="*/ 23 h 69"/>
                <a:gd name="T48" fmla="*/ 11 w 80"/>
                <a:gd name="T49" fmla="*/ 28 h 69"/>
                <a:gd name="T50" fmla="*/ 54 w 80"/>
                <a:gd name="T51" fmla="*/ 67 h 69"/>
                <a:gd name="T52" fmla="*/ 54 w 80"/>
                <a:gd name="T53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9">
                  <a:moveTo>
                    <a:pt x="0" y="48"/>
                  </a:moveTo>
                  <a:cubicBezTo>
                    <a:pt x="0" y="47"/>
                    <a:pt x="0" y="45"/>
                    <a:pt x="0" y="44"/>
                  </a:cubicBezTo>
                  <a:cubicBezTo>
                    <a:pt x="1" y="40"/>
                    <a:pt x="4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2"/>
                  </a:cubicBezTo>
                  <a:cubicBezTo>
                    <a:pt x="19" y="14"/>
                    <a:pt x="26" y="8"/>
                    <a:pt x="33" y="6"/>
                  </a:cubicBezTo>
                  <a:cubicBezTo>
                    <a:pt x="50" y="0"/>
                    <a:pt x="69" y="9"/>
                    <a:pt x="75" y="26"/>
                  </a:cubicBezTo>
                  <a:cubicBezTo>
                    <a:pt x="80" y="41"/>
                    <a:pt x="74" y="57"/>
                    <a:pt x="61" y="65"/>
                  </a:cubicBezTo>
                  <a:cubicBezTo>
                    <a:pt x="59" y="66"/>
                    <a:pt x="57" y="67"/>
                    <a:pt x="55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9" y="69"/>
                    <a:pt x="21" y="63"/>
                    <a:pt x="3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1" y="28"/>
                  </a:moveTo>
                  <a:cubicBezTo>
                    <a:pt x="10" y="30"/>
                    <a:pt x="9" y="31"/>
                    <a:pt x="8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2" y="46"/>
                    <a:pt x="2" y="48"/>
                    <a:pt x="4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5"/>
                    <a:pt x="60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10"/>
                    <a:pt x="21" y="15"/>
                    <a:pt x="15" y="23"/>
                  </a:cubicBezTo>
                  <a:cubicBezTo>
                    <a:pt x="13" y="24"/>
                    <a:pt x="12" y="26"/>
                    <a:pt x="11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839"/>
            <p:cNvSpPr/>
            <p:nvPr>
              <p:custDataLst>
                <p:tags r:id="rId143"/>
              </p:custDataLst>
            </p:nvPr>
          </p:nvSpPr>
          <p:spPr bwMode="auto">
            <a:xfrm>
              <a:off x="3119981" y="6253253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4 h 6"/>
                <a:gd name="T4" fmla="*/ 2 w 6"/>
                <a:gd name="T5" fmla="*/ 0 h 6"/>
                <a:gd name="T6" fmla="*/ 6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6"/>
                    <a:pt x="1" y="5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840"/>
            <p:cNvSpPr/>
            <p:nvPr>
              <p:custDataLst>
                <p:tags r:id="rId144"/>
              </p:custDataLst>
            </p:nvPr>
          </p:nvSpPr>
          <p:spPr bwMode="auto">
            <a:xfrm>
              <a:off x="3140619" y="6308815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4 h 6"/>
                <a:gd name="T4" fmla="*/ 2 w 6"/>
                <a:gd name="T5" fmla="*/ 1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4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841"/>
            <p:cNvSpPr/>
            <p:nvPr>
              <p:custDataLst>
                <p:tags r:id="rId145"/>
              </p:custDataLst>
            </p:nvPr>
          </p:nvSpPr>
          <p:spPr bwMode="auto">
            <a:xfrm>
              <a:off x="2975518" y="6265953"/>
              <a:ext cx="161925" cy="111125"/>
            </a:xfrm>
            <a:custGeom>
              <a:avLst/>
              <a:gdLst>
                <a:gd name="T0" fmla="*/ 1 w 38"/>
                <a:gd name="T1" fmla="*/ 26 h 26"/>
                <a:gd name="T2" fmla="*/ 0 w 38"/>
                <a:gd name="T3" fmla="*/ 26 h 26"/>
                <a:gd name="T4" fmla="*/ 0 w 38"/>
                <a:gd name="T5" fmla="*/ 25 h 26"/>
                <a:gd name="T6" fmla="*/ 37 w 38"/>
                <a:gd name="T7" fmla="*/ 0 h 26"/>
                <a:gd name="T8" fmla="*/ 38 w 38"/>
                <a:gd name="T9" fmla="*/ 0 h 26"/>
                <a:gd name="T10" fmla="*/ 37 w 38"/>
                <a:gd name="T11" fmla="*/ 1 h 26"/>
                <a:gd name="T12" fmla="*/ 1 w 38"/>
                <a:gd name="T13" fmla="*/ 26 h 26"/>
                <a:gd name="T14" fmla="*/ 1 w 38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6">
                  <a:moveTo>
                    <a:pt x="1" y="26"/>
                  </a:move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8" y="0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17" y="2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842"/>
            <p:cNvSpPr/>
            <p:nvPr>
              <p:custDataLst>
                <p:tags r:id="rId146"/>
              </p:custDataLst>
            </p:nvPr>
          </p:nvSpPr>
          <p:spPr bwMode="auto">
            <a:xfrm>
              <a:off x="2975518" y="6316753"/>
              <a:ext cx="174625" cy="60325"/>
            </a:xfrm>
            <a:custGeom>
              <a:avLst/>
              <a:gdLst>
                <a:gd name="T0" fmla="*/ 1 w 41"/>
                <a:gd name="T1" fmla="*/ 14 h 14"/>
                <a:gd name="T2" fmla="*/ 0 w 41"/>
                <a:gd name="T3" fmla="*/ 14 h 14"/>
                <a:gd name="T4" fmla="*/ 0 w 41"/>
                <a:gd name="T5" fmla="*/ 13 h 14"/>
                <a:gd name="T6" fmla="*/ 41 w 41"/>
                <a:gd name="T7" fmla="*/ 0 h 14"/>
                <a:gd name="T8" fmla="*/ 41 w 41"/>
                <a:gd name="T9" fmla="*/ 1 h 14"/>
                <a:gd name="T10" fmla="*/ 41 w 41"/>
                <a:gd name="T11" fmla="*/ 1 h 14"/>
                <a:gd name="T12" fmla="*/ 1 w 41"/>
                <a:gd name="T13" fmla="*/ 14 h 14"/>
                <a:gd name="T14" fmla="*/ 1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1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5"/>
                    <a:pt x="33" y="1"/>
                    <a:pt x="41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843"/>
            <p:cNvSpPr/>
            <p:nvPr>
              <p:custDataLst>
                <p:tags r:id="rId147"/>
              </p:custDataLst>
            </p:nvPr>
          </p:nvSpPr>
          <p:spPr bwMode="auto">
            <a:xfrm>
              <a:off x="2975518" y="6338978"/>
              <a:ext cx="190500" cy="38100"/>
            </a:xfrm>
            <a:custGeom>
              <a:avLst/>
              <a:gdLst>
                <a:gd name="T0" fmla="*/ 44 w 45"/>
                <a:gd name="T1" fmla="*/ 9 h 9"/>
                <a:gd name="T2" fmla="*/ 44 w 45"/>
                <a:gd name="T3" fmla="*/ 9 h 9"/>
                <a:gd name="T4" fmla="*/ 1 w 45"/>
                <a:gd name="T5" fmla="*/ 9 h 9"/>
                <a:gd name="T6" fmla="*/ 0 w 45"/>
                <a:gd name="T7" fmla="*/ 9 h 9"/>
                <a:gd name="T8" fmla="*/ 0 w 45"/>
                <a:gd name="T9" fmla="*/ 8 h 9"/>
                <a:gd name="T10" fmla="*/ 45 w 45"/>
                <a:gd name="T11" fmla="*/ 8 h 9"/>
                <a:gd name="T12" fmla="*/ 45 w 45"/>
                <a:gd name="T13" fmla="*/ 9 h 9"/>
                <a:gd name="T14" fmla="*/ 44 w 45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9">
                  <a:moveTo>
                    <a:pt x="44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21" y="1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1" y="0"/>
                    <a:pt x="44" y="8"/>
                    <a:pt x="45" y="8"/>
                  </a:cubicBezTo>
                  <a:cubicBezTo>
                    <a:pt x="45" y="8"/>
                    <a:pt x="45" y="8"/>
                    <a:pt x="45" y="9"/>
                  </a:cubicBezTo>
                  <a:cubicBezTo>
                    <a:pt x="45" y="9"/>
                    <a:pt x="45" y="9"/>
                    <a:pt x="4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844"/>
            <p:cNvSpPr/>
            <p:nvPr>
              <p:custDataLst>
                <p:tags r:id="rId148"/>
              </p:custDataLst>
            </p:nvPr>
          </p:nvSpPr>
          <p:spPr bwMode="auto">
            <a:xfrm>
              <a:off x="3158081" y="6367553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6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845"/>
            <p:cNvSpPr>
              <a:spLocks noEditPoints="1"/>
            </p:cNvSpPr>
            <p:nvPr>
              <p:custDataLst>
                <p:tags r:id="rId149"/>
              </p:custDataLst>
            </p:nvPr>
          </p:nvSpPr>
          <p:spPr bwMode="auto">
            <a:xfrm>
              <a:off x="2946943" y="6377078"/>
              <a:ext cx="292100" cy="317500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4 h 75"/>
                <a:gd name="T8" fmla="*/ 30 w 69"/>
                <a:gd name="T9" fmla="*/ 4 h 75"/>
                <a:gd name="T10" fmla="*/ 36 w 69"/>
                <a:gd name="T11" fmla="*/ 6 h 75"/>
                <a:gd name="T12" fmla="*/ 58 w 69"/>
                <a:gd name="T13" fmla="*/ 19 h 75"/>
                <a:gd name="T14" fmla="*/ 53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30 w 69"/>
                <a:gd name="T31" fmla="*/ 5 h 75"/>
                <a:gd name="T32" fmla="*/ 23 w 69"/>
                <a:gd name="T33" fmla="*/ 4 h 75"/>
                <a:gd name="T34" fmla="*/ 12 w 69"/>
                <a:gd name="T35" fmla="*/ 3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2 w 69"/>
                <a:gd name="T43" fmla="*/ 64 h 75"/>
                <a:gd name="T44" fmla="*/ 56 w 69"/>
                <a:gd name="T45" fmla="*/ 20 h 75"/>
                <a:gd name="T46" fmla="*/ 36 w 69"/>
                <a:gd name="T47" fmla="*/ 7 h 75"/>
                <a:gd name="T48" fmla="*/ 30 w 69"/>
                <a:gd name="T49" fmla="*/ 5 h 75"/>
                <a:gd name="T50" fmla="*/ 7 w 69"/>
                <a:gd name="T51" fmla="*/ 60 h 75"/>
                <a:gd name="T52" fmla="*/ 7 w 69"/>
                <a:gd name="T53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2"/>
                    <a:pt x="10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6"/>
                  </a:cubicBezTo>
                  <a:cubicBezTo>
                    <a:pt x="46" y="9"/>
                    <a:pt x="54" y="14"/>
                    <a:pt x="58" y="19"/>
                  </a:cubicBezTo>
                  <a:cubicBezTo>
                    <a:pt x="69" y="33"/>
                    <a:pt x="67" y="54"/>
                    <a:pt x="53" y="65"/>
                  </a:cubicBezTo>
                  <a:cubicBezTo>
                    <a:pt x="41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1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3"/>
                    <a:pt x="7" y="2"/>
                  </a:cubicBezTo>
                  <a:close/>
                  <a:moveTo>
                    <a:pt x="30" y="5"/>
                  </a:moveTo>
                  <a:cubicBezTo>
                    <a:pt x="28" y="5"/>
                    <a:pt x="26" y="5"/>
                    <a:pt x="23" y="4"/>
                  </a:cubicBezTo>
                  <a:cubicBezTo>
                    <a:pt x="19" y="3"/>
                    <a:pt x="15" y="2"/>
                    <a:pt x="12" y="3"/>
                  </a:cubicBezTo>
                  <a:cubicBezTo>
                    <a:pt x="9" y="3"/>
                    <a:pt x="8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1"/>
                    <a:pt x="11" y="62"/>
                    <a:pt x="12" y="63"/>
                  </a:cubicBezTo>
                  <a:cubicBezTo>
                    <a:pt x="24" y="73"/>
                    <a:pt x="40" y="73"/>
                    <a:pt x="52" y="64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7"/>
                    <a:pt x="32" y="6"/>
                    <a:pt x="30" y="5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846"/>
            <p:cNvSpPr/>
            <p:nvPr>
              <p:custDataLst>
                <p:tags r:id="rId150"/>
              </p:custDataLst>
            </p:nvPr>
          </p:nvSpPr>
          <p:spPr bwMode="auto">
            <a:xfrm>
              <a:off x="3115219" y="6491378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4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847"/>
            <p:cNvSpPr/>
            <p:nvPr>
              <p:custDataLst>
                <p:tags r:id="rId151"/>
              </p:custDataLst>
            </p:nvPr>
          </p:nvSpPr>
          <p:spPr bwMode="auto">
            <a:xfrm>
              <a:off x="3069181" y="6529478"/>
              <a:ext cx="25400" cy="25400"/>
            </a:xfrm>
            <a:custGeom>
              <a:avLst/>
              <a:gdLst>
                <a:gd name="T0" fmla="*/ 1 w 6"/>
                <a:gd name="T1" fmla="*/ 4 h 6"/>
                <a:gd name="T2" fmla="*/ 1 w 6"/>
                <a:gd name="T3" fmla="*/ 1 h 6"/>
                <a:gd name="T4" fmla="*/ 5 w 6"/>
                <a:gd name="T5" fmla="*/ 1 h 6"/>
                <a:gd name="T6" fmla="*/ 4 w 6"/>
                <a:gd name="T7" fmla="*/ 5 h 6"/>
                <a:gd name="T8" fmla="*/ 1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848"/>
            <p:cNvSpPr/>
            <p:nvPr>
              <p:custDataLst>
                <p:tags r:id="rId152"/>
              </p:custDataLst>
            </p:nvPr>
          </p:nvSpPr>
          <p:spPr bwMode="auto">
            <a:xfrm>
              <a:off x="2972343" y="6389778"/>
              <a:ext cx="155575" cy="114300"/>
            </a:xfrm>
            <a:custGeom>
              <a:avLst/>
              <a:gdLst>
                <a:gd name="T0" fmla="*/ 36 w 37"/>
                <a:gd name="T1" fmla="*/ 27 h 27"/>
                <a:gd name="T2" fmla="*/ 35 w 37"/>
                <a:gd name="T3" fmla="*/ 27 h 27"/>
                <a:gd name="T4" fmla="*/ 0 w 37"/>
                <a:gd name="T5" fmla="*/ 2 h 27"/>
                <a:gd name="T6" fmla="*/ 0 w 37"/>
                <a:gd name="T7" fmla="*/ 1 h 27"/>
                <a:gd name="T8" fmla="*/ 1 w 37"/>
                <a:gd name="T9" fmla="*/ 0 h 27"/>
                <a:gd name="T10" fmla="*/ 36 w 37"/>
                <a:gd name="T11" fmla="*/ 27 h 27"/>
                <a:gd name="T12" fmla="*/ 36 w 37"/>
                <a:gd name="T13" fmla="*/ 27 h 27"/>
                <a:gd name="T14" fmla="*/ 36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6" y="27"/>
                  </a:moveTo>
                  <a:cubicBezTo>
                    <a:pt x="36" y="27"/>
                    <a:pt x="35" y="27"/>
                    <a:pt x="35" y="27"/>
                  </a:cubicBezTo>
                  <a:cubicBezTo>
                    <a:pt x="27" y="9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8" y="8"/>
                    <a:pt x="36" y="27"/>
                  </a:cubicBezTo>
                  <a:cubicBezTo>
                    <a:pt x="37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849"/>
            <p:cNvSpPr/>
            <p:nvPr>
              <p:custDataLst>
                <p:tags r:id="rId153"/>
              </p:custDataLst>
            </p:nvPr>
          </p:nvSpPr>
          <p:spPr bwMode="auto">
            <a:xfrm>
              <a:off x="2972343" y="6389778"/>
              <a:ext cx="109538" cy="147638"/>
            </a:xfrm>
            <a:custGeom>
              <a:avLst/>
              <a:gdLst>
                <a:gd name="T0" fmla="*/ 25 w 26"/>
                <a:gd name="T1" fmla="*/ 35 h 35"/>
                <a:gd name="T2" fmla="*/ 25 w 26"/>
                <a:gd name="T3" fmla="*/ 35 h 35"/>
                <a:gd name="T4" fmla="*/ 0 w 26"/>
                <a:gd name="T5" fmla="*/ 1 h 35"/>
                <a:gd name="T6" fmla="*/ 0 w 26"/>
                <a:gd name="T7" fmla="*/ 1 h 35"/>
                <a:gd name="T8" fmla="*/ 1 w 26"/>
                <a:gd name="T9" fmla="*/ 1 h 35"/>
                <a:gd name="T10" fmla="*/ 26 w 26"/>
                <a:gd name="T11" fmla="*/ 34 h 35"/>
                <a:gd name="T12" fmla="*/ 26 w 26"/>
                <a:gd name="T13" fmla="*/ 35 h 35"/>
                <a:gd name="T14" fmla="*/ 25 w 26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5">
                  <a:moveTo>
                    <a:pt x="25" y="35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2" y="28"/>
                    <a:pt x="14" y="17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5" y="16"/>
                    <a:pt x="23" y="27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850"/>
            <p:cNvSpPr/>
            <p:nvPr>
              <p:custDataLst>
                <p:tags r:id="rId154"/>
              </p:custDataLst>
            </p:nvPr>
          </p:nvSpPr>
          <p:spPr bwMode="auto">
            <a:xfrm>
              <a:off x="2972343" y="6389778"/>
              <a:ext cx="66675" cy="182563"/>
            </a:xfrm>
            <a:custGeom>
              <a:avLst/>
              <a:gdLst>
                <a:gd name="T0" fmla="*/ 15 w 16"/>
                <a:gd name="T1" fmla="*/ 43 h 43"/>
                <a:gd name="T2" fmla="*/ 14 w 16"/>
                <a:gd name="T3" fmla="*/ 42 h 43"/>
                <a:gd name="T4" fmla="*/ 0 w 16"/>
                <a:gd name="T5" fmla="*/ 1 h 43"/>
                <a:gd name="T6" fmla="*/ 0 w 16"/>
                <a:gd name="T7" fmla="*/ 1 h 43"/>
                <a:gd name="T8" fmla="*/ 1 w 16"/>
                <a:gd name="T9" fmla="*/ 1 h 43"/>
                <a:gd name="T10" fmla="*/ 16 w 16"/>
                <a:gd name="T11" fmla="*/ 42 h 43"/>
                <a:gd name="T12" fmla="*/ 15 w 16"/>
                <a:gd name="T13" fmla="*/ 43 h 43"/>
                <a:gd name="T14" fmla="*/ 15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5" y="43"/>
                  </a:moveTo>
                  <a:cubicBezTo>
                    <a:pt x="15" y="43"/>
                    <a:pt x="14" y="43"/>
                    <a:pt x="14" y="42"/>
                  </a:cubicBezTo>
                  <a:cubicBezTo>
                    <a:pt x="14" y="42"/>
                    <a:pt x="14" y="17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5" y="17"/>
                    <a:pt x="16" y="42"/>
                    <a:pt x="16" y="42"/>
                  </a:cubicBezTo>
                  <a:cubicBezTo>
                    <a:pt x="16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851"/>
            <p:cNvSpPr/>
            <p:nvPr>
              <p:custDataLst>
                <p:tags r:id="rId155"/>
              </p:custDataLst>
            </p:nvPr>
          </p:nvSpPr>
          <p:spPr bwMode="auto">
            <a:xfrm>
              <a:off x="3018381" y="6562816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2 w 6"/>
                <a:gd name="T3" fmla="*/ 1 h 6"/>
                <a:gd name="T4" fmla="*/ 5 w 6"/>
                <a:gd name="T5" fmla="*/ 2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852"/>
            <p:cNvSpPr>
              <a:spLocks noEditPoints="1"/>
            </p:cNvSpPr>
            <p:nvPr>
              <p:custDataLst>
                <p:tags r:id="rId156"/>
              </p:custDataLst>
            </p:nvPr>
          </p:nvSpPr>
          <p:spPr bwMode="auto">
            <a:xfrm>
              <a:off x="2692943" y="6392953"/>
              <a:ext cx="295275" cy="314325"/>
            </a:xfrm>
            <a:custGeom>
              <a:avLst/>
              <a:gdLst>
                <a:gd name="T0" fmla="*/ 63 w 70"/>
                <a:gd name="T1" fmla="*/ 1 h 74"/>
                <a:gd name="T2" fmla="*/ 66 w 70"/>
                <a:gd name="T3" fmla="*/ 4 h 74"/>
                <a:gd name="T4" fmla="*/ 69 w 70"/>
                <a:gd name="T5" fmla="*/ 16 h 74"/>
                <a:gd name="T6" fmla="*/ 70 w 70"/>
                <a:gd name="T7" fmla="*/ 22 h 74"/>
                <a:gd name="T8" fmla="*/ 70 w 70"/>
                <a:gd name="T9" fmla="*/ 22 h 74"/>
                <a:gd name="T10" fmla="*/ 70 w 70"/>
                <a:gd name="T11" fmla="*/ 29 h 74"/>
                <a:gd name="T12" fmla="*/ 65 w 70"/>
                <a:gd name="T13" fmla="*/ 54 h 74"/>
                <a:gd name="T14" fmla="*/ 19 w 70"/>
                <a:gd name="T15" fmla="*/ 64 h 74"/>
                <a:gd name="T16" fmla="*/ 6 w 70"/>
                <a:gd name="T17" fmla="*/ 25 h 74"/>
                <a:gd name="T18" fmla="*/ 9 w 70"/>
                <a:gd name="T19" fmla="*/ 19 h 74"/>
                <a:gd name="T20" fmla="*/ 9 w 70"/>
                <a:gd name="T21" fmla="*/ 19 h 74"/>
                <a:gd name="T22" fmla="*/ 9 w 70"/>
                <a:gd name="T23" fmla="*/ 19 h 74"/>
                <a:gd name="T24" fmla="*/ 60 w 70"/>
                <a:gd name="T25" fmla="*/ 0 h 74"/>
                <a:gd name="T26" fmla="*/ 60 w 70"/>
                <a:gd name="T27" fmla="*/ 0 h 74"/>
                <a:gd name="T28" fmla="*/ 63 w 70"/>
                <a:gd name="T29" fmla="*/ 1 h 74"/>
                <a:gd name="T30" fmla="*/ 68 w 70"/>
                <a:gd name="T31" fmla="*/ 23 h 74"/>
                <a:gd name="T32" fmla="*/ 67 w 70"/>
                <a:gd name="T33" fmla="*/ 16 h 74"/>
                <a:gd name="T34" fmla="*/ 65 w 70"/>
                <a:gd name="T35" fmla="*/ 5 h 74"/>
                <a:gd name="T36" fmla="*/ 60 w 70"/>
                <a:gd name="T37" fmla="*/ 1 h 74"/>
                <a:gd name="T38" fmla="*/ 10 w 70"/>
                <a:gd name="T39" fmla="*/ 20 h 74"/>
                <a:gd name="T40" fmla="*/ 7 w 70"/>
                <a:gd name="T41" fmla="*/ 26 h 74"/>
                <a:gd name="T42" fmla="*/ 20 w 70"/>
                <a:gd name="T43" fmla="*/ 63 h 74"/>
                <a:gd name="T44" fmla="*/ 63 w 70"/>
                <a:gd name="T45" fmla="*/ 53 h 74"/>
                <a:gd name="T46" fmla="*/ 68 w 70"/>
                <a:gd name="T47" fmla="*/ 29 h 74"/>
                <a:gd name="T48" fmla="*/ 68 w 70"/>
                <a:gd name="T49" fmla="*/ 23 h 74"/>
                <a:gd name="T50" fmla="*/ 9 w 70"/>
                <a:gd name="T51" fmla="*/ 20 h 74"/>
                <a:gd name="T52" fmla="*/ 9 w 70"/>
                <a:gd name="T53" fmla="*/ 2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4">
                  <a:moveTo>
                    <a:pt x="63" y="1"/>
                  </a:moveTo>
                  <a:cubicBezTo>
                    <a:pt x="64" y="1"/>
                    <a:pt x="65" y="2"/>
                    <a:pt x="66" y="4"/>
                  </a:cubicBezTo>
                  <a:cubicBezTo>
                    <a:pt x="68" y="7"/>
                    <a:pt x="68" y="12"/>
                    <a:pt x="69" y="16"/>
                  </a:cubicBezTo>
                  <a:cubicBezTo>
                    <a:pt x="69" y="18"/>
                    <a:pt x="69" y="21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5"/>
                    <a:pt x="70" y="27"/>
                    <a:pt x="70" y="29"/>
                  </a:cubicBezTo>
                  <a:cubicBezTo>
                    <a:pt x="70" y="39"/>
                    <a:pt x="68" y="48"/>
                    <a:pt x="65" y="54"/>
                  </a:cubicBezTo>
                  <a:cubicBezTo>
                    <a:pt x="55" y="69"/>
                    <a:pt x="35" y="74"/>
                    <a:pt x="19" y="64"/>
                  </a:cubicBezTo>
                  <a:cubicBezTo>
                    <a:pt x="6" y="56"/>
                    <a:pt x="0" y="40"/>
                    <a:pt x="6" y="25"/>
                  </a:cubicBezTo>
                  <a:cubicBezTo>
                    <a:pt x="6" y="23"/>
                    <a:pt x="7" y="21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21" y="9"/>
                    <a:pt x="38" y="2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0"/>
                    <a:pt x="62" y="0"/>
                    <a:pt x="63" y="1"/>
                  </a:cubicBezTo>
                  <a:close/>
                  <a:moveTo>
                    <a:pt x="68" y="23"/>
                  </a:moveTo>
                  <a:cubicBezTo>
                    <a:pt x="67" y="21"/>
                    <a:pt x="67" y="19"/>
                    <a:pt x="67" y="16"/>
                  </a:cubicBezTo>
                  <a:cubicBezTo>
                    <a:pt x="66" y="12"/>
                    <a:pt x="66" y="8"/>
                    <a:pt x="65" y="5"/>
                  </a:cubicBezTo>
                  <a:cubicBezTo>
                    <a:pt x="63" y="3"/>
                    <a:pt x="62" y="1"/>
                    <a:pt x="60" y="1"/>
                  </a:cubicBezTo>
                  <a:cubicBezTo>
                    <a:pt x="38" y="4"/>
                    <a:pt x="22" y="10"/>
                    <a:pt x="10" y="20"/>
                  </a:cubicBezTo>
                  <a:cubicBezTo>
                    <a:pt x="9" y="22"/>
                    <a:pt x="8" y="24"/>
                    <a:pt x="7" y="26"/>
                  </a:cubicBezTo>
                  <a:cubicBezTo>
                    <a:pt x="2" y="39"/>
                    <a:pt x="8" y="55"/>
                    <a:pt x="20" y="63"/>
                  </a:cubicBezTo>
                  <a:cubicBezTo>
                    <a:pt x="35" y="72"/>
                    <a:pt x="54" y="67"/>
                    <a:pt x="63" y="53"/>
                  </a:cubicBezTo>
                  <a:cubicBezTo>
                    <a:pt x="66" y="47"/>
                    <a:pt x="68" y="39"/>
                    <a:pt x="68" y="29"/>
                  </a:cubicBezTo>
                  <a:cubicBezTo>
                    <a:pt x="68" y="27"/>
                    <a:pt x="68" y="25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853"/>
            <p:cNvSpPr/>
            <p:nvPr>
              <p:custDataLst>
                <p:tags r:id="rId157"/>
              </p:custDataLst>
            </p:nvPr>
          </p:nvSpPr>
          <p:spPr bwMode="auto">
            <a:xfrm>
              <a:off x="2886618" y="6562816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5 h 6"/>
                <a:gd name="T6" fmla="*/ 2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2" y="1"/>
                    <a:pt x="3" y="0"/>
                    <a:pt x="4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3" y="6"/>
                    <a:pt x="2" y="5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854"/>
            <p:cNvSpPr/>
            <p:nvPr>
              <p:custDataLst>
                <p:tags r:id="rId158"/>
              </p:custDataLst>
            </p:nvPr>
          </p:nvSpPr>
          <p:spPr bwMode="auto">
            <a:xfrm>
              <a:off x="2835818" y="6534241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855"/>
            <p:cNvSpPr/>
            <p:nvPr>
              <p:custDataLst>
                <p:tags r:id="rId159"/>
              </p:custDataLst>
            </p:nvPr>
          </p:nvSpPr>
          <p:spPr bwMode="auto">
            <a:xfrm>
              <a:off x="2896143" y="6392953"/>
              <a:ext cx="66675" cy="182563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1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1" y="43"/>
                    <a:pt x="0" y="43"/>
                  </a:cubicBezTo>
                  <a:cubicBezTo>
                    <a:pt x="0" y="43"/>
                    <a:pt x="0" y="42"/>
                    <a:pt x="1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856"/>
            <p:cNvSpPr/>
            <p:nvPr>
              <p:custDataLst>
                <p:tags r:id="rId160"/>
              </p:custDataLst>
            </p:nvPr>
          </p:nvSpPr>
          <p:spPr bwMode="auto">
            <a:xfrm>
              <a:off x="2848518" y="6392953"/>
              <a:ext cx="106363" cy="153988"/>
            </a:xfrm>
            <a:custGeom>
              <a:avLst/>
              <a:gdLst>
                <a:gd name="T0" fmla="*/ 1 w 25"/>
                <a:gd name="T1" fmla="*/ 36 h 36"/>
                <a:gd name="T2" fmla="*/ 1 w 25"/>
                <a:gd name="T3" fmla="*/ 36 h 36"/>
                <a:gd name="T4" fmla="*/ 1 w 25"/>
                <a:gd name="T5" fmla="*/ 35 h 36"/>
                <a:gd name="T6" fmla="*/ 24 w 25"/>
                <a:gd name="T7" fmla="*/ 0 h 36"/>
                <a:gd name="T8" fmla="*/ 25 w 25"/>
                <a:gd name="T9" fmla="*/ 0 h 36"/>
                <a:gd name="T10" fmla="*/ 25 w 25"/>
                <a:gd name="T11" fmla="*/ 1 h 36"/>
                <a:gd name="T12" fmla="*/ 2 w 25"/>
                <a:gd name="T13" fmla="*/ 36 h 36"/>
                <a:gd name="T14" fmla="*/ 1 w 2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6">
                  <a:moveTo>
                    <a:pt x="1" y="36"/>
                  </a:moveTo>
                  <a:cubicBezTo>
                    <a:pt x="1" y="36"/>
                    <a:pt x="1" y="36"/>
                    <a:pt x="1" y="36"/>
                  </a:cubicBezTo>
                  <a:cubicBezTo>
                    <a:pt x="0" y="35"/>
                    <a:pt x="0" y="35"/>
                    <a:pt x="1" y="35"/>
                  </a:cubicBezTo>
                  <a:cubicBezTo>
                    <a:pt x="6" y="30"/>
                    <a:pt x="14" y="18"/>
                    <a:pt x="24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25" y="0"/>
                    <a:pt x="25" y="0"/>
                    <a:pt x="25" y="1"/>
                  </a:cubicBezTo>
                  <a:cubicBezTo>
                    <a:pt x="15" y="19"/>
                    <a:pt x="7" y="30"/>
                    <a:pt x="2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857"/>
            <p:cNvSpPr/>
            <p:nvPr>
              <p:custDataLst>
                <p:tags r:id="rId161"/>
              </p:custDataLst>
            </p:nvPr>
          </p:nvSpPr>
          <p:spPr bwMode="auto">
            <a:xfrm>
              <a:off x="2807243" y="6392953"/>
              <a:ext cx="147638" cy="119063"/>
            </a:xfrm>
            <a:custGeom>
              <a:avLst/>
              <a:gdLst>
                <a:gd name="T0" fmla="*/ 0 w 35"/>
                <a:gd name="T1" fmla="*/ 28 h 28"/>
                <a:gd name="T2" fmla="*/ 0 w 35"/>
                <a:gd name="T3" fmla="*/ 28 h 28"/>
                <a:gd name="T4" fmla="*/ 0 w 35"/>
                <a:gd name="T5" fmla="*/ 27 h 28"/>
                <a:gd name="T6" fmla="*/ 34 w 35"/>
                <a:gd name="T7" fmla="*/ 0 h 28"/>
                <a:gd name="T8" fmla="*/ 35 w 35"/>
                <a:gd name="T9" fmla="*/ 0 h 28"/>
                <a:gd name="T10" fmla="*/ 35 w 35"/>
                <a:gd name="T11" fmla="*/ 1 h 28"/>
                <a:gd name="T12" fmla="*/ 1 w 35"/>
                <a:gd name="T13" fmla="*/ 28 h 28"/>
                <a:gd name="T14" fmla="*/ 0 w 35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7"/>
                    <a:pt x="24" y="19"/>
                    <a:pt x="34" y="0"/>
                  </a:cubicBezTo>
                  <a:cubicBezTo>
                    <a:pt x="34" y="0"/>
                    <a:pt x="34" y="0"/>
                    <a:pt x="35" y="0"/>
                  </a:cubicBezTo>
                  <a:cubicBezTo>
                    <a:pt x="35" y="0"/>
                    <a:pt x="35" y="0"/>
                    <a:pt x="35" y="1"/>
                  </a:cubicBezTo>
                  <a:cubicBezTo>
                    <a:pt x="24" y="20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858"/>
            <p:cNvSpPr/>
            <p:nvPr>
              <p:custDataLst>
                <p:tags r:id="rId162"/>
              </p:custDataLst>
            </p:nvPr>
          </p:nvSpPr>
          <p:spPr bwMode="auto">
            <a:xfrm>
              <a:off x="2785018" y="6499315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5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2" y="0"/>
                    <a:pt x="3" y="0"/>
                    <a:pt x="5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859"/>
            <p:cNvSpPr>
              <a:spLocks noEditPoints="1"/>
            </p:cNvSpPr>
            <p:nvPr>
              <p:custDataLst>
                <p:tags r:id="rId163"/>
              </p:custDataLst>
            </p:nvPr>
          </p:nvSpPr>
          <p:spPr bwMode="auto">
            <a:xfrm>
              <a:off x="2611981" y="6184990"/>
              <a:ext cx="334963" cy="285750"/>
            </a:xfrm>
            <a:custGeom>
              <a:avLst/>
              <a:gdLst>
                <a:gd name="T0" fmla="*/ 79 w 79"/>
                <a:gd name="T1" fmla="*/ 47 h 67"/>
                <a:gd name="T2" fmla="*/ 77 w 79"/>
                <a:gd name="T3" fmla="*/ 50 h 67"/>
                <a:gd name="T4" fmla="*/ 66 w 79"/>
                <a:gd name="T5" fmla="*/ 57 h 67"/>
                <a:gd name="T6" fmla="*/ 61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6 h 67"/>
                <a:gd name="T14" fmla="*/ 4 w 79"/>
                <a:gd name="T15" fmla="*/ 26 h 67"/>
                <a:gd name="T16" fmla="*/ 37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4 w 79"/>
                <a:gd name="T23" fmla="*/ 1 h 67"/>
                <a:gd name="T24" fmla="*/ 79 w 79"/>
                <a:gd name="T25" fmla="*/ 43 h 67"/>
                <a:gd name="T26" fmla="*/ 79 w 79"/>
                <a:gd name="T27" fmla="*/ 43 h 67"/>
                <a:gd name="T28" fmla="*/ 79 w 79"/>
                <a:gd name="T29" fmla="*/ 47 h 67"/>
                <a:gd name="T30" fmla="*/ 60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7 w 79"/>
                <a:gd name="T41" fmla="*/ 2 h 67"/>
                <a:gd name="T42" fmla="*/ 6 w 79"/>
                <a:gd name="T43" fmla="*/ 27 h 67"/>
                <a:gd name="T44" fmla="*/ 30 w 79"/>
                <a:gd name="T45" fmla="*/ 64 h 67"/>
                <a:gd name="T46" fmla="*/ 54 w 79"/>
                <a:gd name="T47" fmla="*/ 61 h 67"/>
                <a:gd name="T48" fmla="*/ 60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7"/>
                  </a:moveTo>
                  <a:cubicBezTo>
                    <a:pt x="79" y="48"/>
                    <a:pt x="78" y="49"/>
                    <a:pt x="77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2"/>
                    <a:pt x="54" y="62"/>
                  </a:cubicBezTo>
                  <a:cubicBezTo>
                    <a:pt x="45" y="66"/>
                    <a:pt x="36" y="67"/>
                    <a:pt x="29" y="66"/>
                  </a:cubicBezTo>
                  <a:cubicBezTo>
                    <a:pt x="12" y="62"/>
                    <a:pt x="0" y="44"/>
                    <a:pt x="4" y="26"/>
                  </a:cubicBezTo>
                  <a:cubicBezTo>
                    <a:pt x="7" y="11"/>
                    <a:pt x="21" y="0"/>
                    <a:pt x="37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57" y="9"/>
                    <a:pt x="69" y="2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4"/>
                    <a:pt x="79" y="46"/>
                    <a:pt x="79" y="47"/>
                  </a:cubicBezTo>
                  <a:close/>
                  <a:moveTo>
                    <a:pt x="60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2"/>
                    <a:pt x="75" y="49"/>
                  </a:cubicBezTo>
                  <a:cubicBezTo>
                    <a:pt x="77" y="47"/>
                    <a:pt x="78" y="46"/>
                    <a:pt x="77" y="44"/>
                  </a:cubicBezTo>
                  <a:cubicBezTo>
                    <a:pt x="68" y="24"/>
                    <a:pt x="56" y="10"/>
                    <a:pt x="43" y="3"/>
                  </a:cubicBezTo>
                  <a:cubicBezTo>
                    <a:pt x="41" y="3"/>
                    <a:pt x="39" y="2"/>
                    <a:pt x="37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4"/>
                    <a:pt x="13" y="60"/>
                    <a:pt x="30" y="64"/>
                  </a:cubicBezTo>
                  <a:cubicBezTo>
                    <a:pt x="36" y="65"/>
                    <a:pt x="44" y="64"/>
                    <a:pt x="54" y="61"/>
                  </a:cubicBezTo>
                  <a:cubicBezTo>
                    <a:pt x="56" y="60"/>
                    <a:pt x="58" y="59"/>
                    <a:pt x="60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60"/>
            <p:cNvSpPr/>
            <p:nvPr>
              <p:custDataLst>
                <p:tags r:id="rId164"/>
              </p:custDataLst>
            </p:nvPr>
          </p:nvSpPr>
          <p:spPr bwMode="auto">
            <a:xfrm>
              <a:off x="2743743" y="6377078"/>
              <a:ext cx="25400" cy="20638"/>
            </a:xfrm>
            <a:custGeom>
              <a:avLst/>
              <a:gdLst>
                <a:gd name="T0" fmla="*/ 4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861"/>
            <p:cNvSpPr/>
            <p:nvPr>
              <p:custDataLst>
                <p:tags r:id="rId165"/>
              </p:custDataLst>
            </p:nvPr>
          </p:nvSpPr>
          <p:spPr bwMode="auto">
            <a:xfrm>
              <a:off x="2756443" y="6316753"/>
              <a:ext cx="25400" cy="22225"/>
            </a:xfrm>
            <a:custGeom>
              <a:avLst/>
              <a:gdLst>
                <a:gd name="T0" fmla="*/ 4 w 6"/>
                <a:gd name="T1" fmla="*/ 0 h 5"/>
                <a:gd name="T2" fmla="*/ 6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862"/>
            <p:cNvSpPr/>
            <p:nvPr>
              <p:custDataLst>
                <p:tags r:id="rId166"/>
              </p:custDataLst>
            </p:nvPr>
          </p:nvSpPr>
          <p:spPr bwMode="auto">
            <a:xfrm>
              <a:off x="2756443" y="6372315"/>
              <a:ext cx="190500" cy="50800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4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1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2" y="7"/>
                    <a:pt x="6" y="6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9" y="12"/>
                    <a:pt x="44" y="0"/>
                    <a:pt x="44" y="0"/>
                  </a:cubicBezTo>
                  <a:cubicBezTo>
                    <a:pt x="45" y="0"/>
                    <a:pt x="45" y="0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32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63"/>
            <p:cNvSpPr/>
            <p:nvPr>
              <p:custDataLst>
                <p:tags r:id="rId167"/>
              </p:custDataLst>
            </p:nvPr>
          </p:nvSpPr>
          <p:spPr bwMode="auto">
            <a:xfrm>
              <a:off x="2769143" y="6329453"/>
              <a:ext cx="177800" cy="47625"/>
            </a:xfrm>
            <a:custGeom>
              <a:avLst/>
              <a:gdLst>
                <a:gd name="T0" fmla="*/ 42 w 42"/>
                <a:gd name="T1" fmla="*/ 11 h 11"/>
                <a:gd name="T2" fmla="*/ 41 w 42"/>
                <a:gd name="T3" fmla="*/ 11 h 11"/>
                <a:gd name="T4" fmla="*/ 1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2 w 42"/>
                <a:gd name="T11" fmla="*/ 10 h 11"/>
                <a:gd name="T12" fmla="*/ 42 w 42"/>
                <a:gd name="T13" fmla="*/ 11 h 11"/>
                <a:gd name="T14" fmla="*/ 42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2" y="11"/>
                  </a:moveTo>
                  <a:cubicBezTo>
                    <a:pt x="42" y="11"/>
                    <a:pt x="41" y="11"/>
                    <a:pt x="41" y="11"/>
                  </a:cubicBezTo>
                  <a:cubicBezTo>
                    <a:pt x="21" y="8"/>
                    <a:pt x="7" y="4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8" y="3"/>
                    <a:pt x="21" y="7"/>
                    <a:pt x="42" y="10"/>
                  </a:cubicBezTo>
                  <a:cubicBezTo>
                    <a:pt x="42" y="10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64"/>
            <p:cNvSpPr/>
            <p:nvPr>
              <p:custDataLst>
                <p:tags r:id="rId168"/>
              </p:custDataLst>
            </p:nvPr>
          </p:nvSpPr>
          <p:spPr bwMode="auto">
            <a:xfrm>
              <a:off x="2785018" y="6275478"/>
              <a:ext cx="161925" cy="101600"/>
            </a:xfrm>
            <a:custGeom>
              <a:avLst/>
              <a:gdLst>
                <a:gd name="T0" fmla="*/ 38 w 38"/>
                <a:gd name="T1" fmla="*/ 24 h 24"/>
                <a:gd name="T2" fmla="*/ 37 w 38"/>
                <a:gd name="T3" fmla="*/ 24 h 24"/>
                <a:gd name="T4" fmla="*/ 0 w 38"/>
                <a:gd name="T5" fmla="*/ 1 h 24"/>
                <a:gd name="T6" fmla="*/ 0 w 38"/>
                <a:gd name="T7" fmla="*/ 0 h 24"/>
                <a:gd name="T8" fmla="*/ 1 w 38"/>
                <a:gd name="T9" fmla="*/ 0 h 24"/>
                <a:gd name="T10" fmla="*/ 38 w 38"/>
                <a:gd name="T11" fmla="*/ 23 h 24"/>
                <a:gd name="T12" fmla="*/ 38 w 38"/>
                <a:gd name="T13" fmla="*/ 24 h 24"/>
                <a:gd name="T14" fmla="*/ 38 w 38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38" y="24"/>
                    <a:pt x="38" y="24"/>
                    <a:pt x="37" y="24"/>
                  </a:cubicBezTo>
                  <a:cubicBezTo>
                    <a:pt x="16" y="2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7" y="20"/>
                    <a:pt x="38" y="23"/>
                  </a:cubicBezTo>
                  <a:cubicBezTo>
                    <a:pt x="38" y="23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65"/>
            <p:cNvSpPr/>
            <p:nvPr>
              <p:custDataLst>
                <p:tags r:id="rId169"/>
              </p:custDataLst>
            </p:nvPr>
          </p:nvSpPr>
          <p:spPr bwMode="auto">
            <a:xfrm>
              <a:off x="2772318" y="6258015"/>
              <a:ext cx="22225" cy="25400"/>
            </a:xfrm>
            <a:custGeom>
              <a:avLst/>
              <a:gdLst>
                <a:gd name="T0" fmla="*/ 3 w 5"/>
                <a:gd name="T1" fmla="*/ 0 h 6"/>
                <a:gd name="T2" fmla="*/ 5 w 5"/>
                <a:gd name="T3" fmla="*/ 3 h 6"/>
                <a:gd name="T4" fmla="*/ 2 w 5"/>
                <a:gd name="T5" fmla="*/ 5 h 6"/>
                <a:gd name="T6" fmla="*/ 0 w 5"/>
                <a:gd name="T7" fmla="*/ 2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4" y="1"/>
                    <a:pt x="5" y="2"/>
                    <a:pt x="5" y="3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4" name="任意多边形 177"/>
          <p:cNvSpPr/>
          <p:nvPr>
            <p:custDataLst>
              <p:tags r:id="rId170"/>
            </p:custDataLst>
          </p:nvPr>
        </p:nvSpPr>
        <p:spPr bwMode="auto">
          <a:xfrm>
            <a:off x="8713962" y="6809784"/>
            <a:ext cx="1037692" cy="48216"/>
          </a:xfrm>
          <a:custGeom>
            <a:avLst/>
            <a:gdLst>
              <a:gd name="connsiteX0" fmla="*/ 42355 w 1037692"/>
              <a:gd name="connsiteY0" fmla="*/ 0 h 42855"/>
              <a:gd name="connsiteX1" fmla="*/ 995337 w 1037692"/>
              <a:gd name="connsiteY1" fmla="*/ 0 h 42855"/>
              <a:gd name="connsiteX2" fmla="*/ 1037692 w 1037692"/>
              <a:gd name="connsiteY2" fmla="*/ 42334 h 42855"/>
              <a:gd name="connsiteX3" fmla="*/ 1037506 w 1037692"/>
              <a:gd name="connsiteY3" fmla="*/ 42855 h 42855"/>
              <a:gd name="connsiteX4" fmla="*/ 186 w 1037692"/>
              <a:gd name="connsiteY4" fmla="*/ 42855 h 42855"/>
              <a:gd name="connsiteX5" fmla="*/ 0 w 1037692"/>
              <a:gd name="connsiteY5" fmla="*/ 42334 h 42855"/>
              <a:gd name="connsiteX6" fmla="*/ 42355 w 1037692"/>
              <a:gd name="connsiteY6" fmla="*/ 0 h 4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692" h="42855">
                <a:moveTo>
                  <a:pt x="42355" y="0"/>
                </a:moveTo>
                <a:cubicBezTo>
                  <a:pt x="42355" y="0"/>
                  <a:pt x="42355" y="0"/>
                  <a:pt x="995337" y="0"/>
                </a:cubicBezTo>
                <a:cubicBezTo>
                  <a:pt x="1020750" y="0"/>
                  <a:pt x="1037692" y="16934"/>
                  <a:pt x="1037692" y="42334"/>
                </a:cubicBezTo>
                <a:lnTo>
                  <a:pt x="1037506" y="42855"/>
                </a:lnTo>
                <a:lnTo>
                  <a:pt x="186" y="42855"/>
                </a:lnTo>
                <a:lnTo>
                  <a:pt x="0" y="42334"/>
                </a:lnTo>
                <a:cubicBezTo>
                  <a:pt x="0" y="16934"/>
                  <a:pt x="21177" y="0"/>
                  <a:pt x="42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75" name="Freeform 903"/>
          <p:cNvSpPr/>
          <p:nvPr>
            <p:custDataLst>
              <p:tags r:id="rId171"/>
            </p:custDataLst>
          </p:nvPr>
        </p:nvSpPr>
        <p:spPr bwMode="auto">
          <a:xfrm>
            <a:off x="-4369" y="6343051"/>
            <a:ext cx="1046163" cy="241300"/>
          </a:xfrm>
          <a:custGeom>
            <a:avLst/>
            <a:gdLst>
              <a:gd name="T0" fmla="*/ 205 w 247"/>
              <a:gd name="T1" fmla="*/ 29 h 57"/>
              <a:gd name="T2" fmla="*/ 215 w 247"/>
              <a:gd name="T3" fmla="*/ 19 h 57"/>
              <a:gd name="T4" fmla="*/ 239 w 247"/>
              <a:gd name="T5" fmla="*/ 19 h 57"/>
              <a:gd name="T6" fmla="*/ 245 w 247"/>
              <a:gd name="T7" fmla="*/ 10 h 57"/>
              <a:gd name="T8" fmla="*/ 235 w 247"/>
              <a:gd name="T9" fmla="*/ 0 h 57"/>
              <a:gd name="T10" fmla="*/ 10 w 247"/>
              <a:gd name="T11" fmla="*/ 0 h 57"/>
              <a:gd name="T12" fmla="*/ 0 w 247"/>
              <a:gd name="T13" fmla="*/ 10 h 57"/>
              <a:gd name="T14" fmla="*/ 7 w 247"/>
              <a:gd name="T15" fmla="*/ 19 h 57"/>
              <a:gd name="T16" fmla="*/ 100 w 247"/>
              <a:gd name="T17" fmla="*/ 19 h 57"/>
              <a:gd name="T18" fmla="*/ 110 w 247"/>
              <a:gd name="T19" fmla="*/ 29 h 57"/>
              <a:gd name="T20" fmla="*/ 100 w 247"/>
              <a:gd name="T21" fmla="*/ 39 h 57"/>
              <a:gd name="T22" fmla="*/ 89 w 247"/>
              <a:gd name="T23" fmla="*/ 39 h 57"/>
              <a:gd name="T24" fmla="*/ 85 w 247"/>
              <a:gd name="T25" fmla="*/ 47 h 57"/>
              <a:gd name="T26" fmla="*/ 95 w 247"/>
              <a:gd name="T27" fmla="*/ 57 h 57"/>
              <a:gd name="T28" fmla="*/ 237 w 247"/>
              <a:gd name="T29" fmla="*/ 57 h 57"/>
              <a:gd name="T30" fmla="*/ 247 w 247"/>
              <a:gd name="T31" fmla="*/ 47 h 57"/>
              <a:gd name="T32" fmla="*/ 244 w 247"/>
              <a:gd name="T33" fmla="*/ 39 h 57"/>
              <a:gd name="T34" fmla="*/ 215 w 247"/>
              <a:gd name="T35" fmla="*/ 39 h 57"/>
              <a:gd name="T36" fmla="*/ 205 w 247"/>
              <a:gd name="T37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7" h="57">
                <a:moveTo>
                  <a:pt x="205" y="29"/>
                </a:moveTo>
                <a:cubicBezTo>
                  <a:pt x="205" y="24"/>
                  <a:pt x="210" y="19"/>
                  <a:pt x="215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43" y="18"/>
                  <a:pt x="245" y="14"/>
                  <a:pt x="245" y="10"/>
                </a:cubicBezTo>
                <a:cubicBezTo>
                  <a:pt x="245" y="4"/>
                  <a:pt x="241" y="0"/>
                  <a:pt x="23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4"/>
                  <a:pt x="3" y="18"/>
                  <a:pt x="7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5" y="19"/>
                  <a:pt x="110" y="24"/>
                  <a:pt x="110" y="29"/>
                </a:cubicBezTo>
                <a:cubicBezTo>
                  <a:pt x="110" y="35"/>
                  <a:pt x="105" y="39"/>
                  <a:pt x="100" y="39"/>
                </a:cubicBezTo>
                <a:cubicBezTo>
                  <a:pt x="89" y="39"/>
                  <a:pt x="89" y="39"/>
                  <a:pt x="89" y="39"/>
                </a:cubicBezTo>
                <a:cubicBezTo>
                  <a:pt x="87" y="41"/>
                  <a:pt x="85" y="44"/>
                  <a:pt x="85" y="47"/>
                </a:cubicBezTo>
                <a:cubicBezTo>
                  <a:pt x="85" y="52"/>
                  <a:pt x="90" y="57"/>
                  <a:pt x="95" y="57"/>
                </a:cubicBezTo>
                <a:cubicBezTo>
                  <a:pt x="237" y="57"/>
                  <a:pt x="237" y="57"/>
                  <a:pt x="237" y="57"/>
                </a:cubicBezTo>
                <a:cubicBezTo>
                  <a:pt x="243" y="57"/>
                  <a:pt x="247" y="52"/>
                  <a:pt x="247" y="47"/>
                </a:cubicBezTo>
                <a:cubicBezTo>
                  <a:pt x="247" y="44"/>
                  <a:pt x="246" y="41"/>
                  <a:pt x="244" y="39"/>
                </a:cubicBezTo>
                <a:cubicBezTo>
                  <a:pt x="215" y="39"/>
                  <a:pt x="215" y="39"/>
                  <a:pt x="215" y="39"/>
                </a:cubicBezTo>
                <a:cubicBezTo>
                  <a:pt x="210" y="39"/>
                  <a:pt x="205" y="35"/>
                  <a:pt x="205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914"/>
          <p:cNvSpPr/>
          <p:nvPr>
            <p:custDataLst>
              <p:tags r:id="rId172"/>
            </p:custDataLst>
          </p:nvPr>
        </p:nvSpPr>
        <p:spPr bwMode="auto">
          <a:xfrm>
            <a:off x="4419997" y="6504976"/>
            <a:ext cx="652463" cy="206375"/>
          </a:xfrm>
          <a:custGeom>
            <a:avLst/>
            <a:gdLst>
              <a:gd name="T0" fmla="*/ 150 w 154"/>
              <a:gd name="T1" fmla="*/ 14 h 49"/>
              <a:gd name="T2" fmla="*/ 128 w 154"/>
              <a:gd name="T3" fmla="*/ 18 h 49"/>
              <a:gd name="T4" fmla="*/ 109 w 154"/>
              <a:gd name="T5" fmla="*/ 10 h 49"/>
              <a:gd name="T6" fmla="*/ 78 w 154"/>
              <a:gd name="T7" fmla="*/ 0 h 49"/>
              <a:gd name="T8" fmla="*/ 3 w 154"/>
              <a:gd name="T9" fmla="*/ 19 h 49"/>
              <a:gd name="T10" fmla="*/ 1 w 154"/>
              <a:gd name="T11" fmla="*/ 21 h 49"/>
              <a:gd name="T12" fmla="*/ 76 w 154"/>
              <a:gd name="T13" fmla="*/ 8 h 49"/>
              <a:gd name="T14" fmla="*/ 126 w 154"/>
              <a:gd name="T15" fmla="*/ 27 h 49"/>
              <a:gd name="T16" fmla="*/ 153 w 154"/>
              <a:gd name="T17" fmla="*/ 17 h 49"/>
              <a:gd name="T18" fmla="*/ 150 w 154"/>
              <a:gd name="T19" fmla="*/ 1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49">
                <a:moveTo>
                  <a:pt x="150" y="14"/>
                </a:moveTo>
                <a:cubicBezTo>
                  <a:pt x="143" y="17"/>
                  <a:pt x="137" y="20"/>
                  <a:pt x="128" y="18"/>
                </a:cubicBezTo>
                <a:cubicBezTo>
                  <a:pt x="121" y="17"/>
                  <a:pt x="115" y="14"/>
                  <a:pt x="109" y="10"/>
                </a:cubicBezTo>
                <a:cubicBezTo>
                  <a:pt x="99" y="5"/>
                  <a:pt x="89" y="0"/>
                  <a:pt x="78" y="0"/>
                </a:cubicBezTo>
                <a:cubicBezTo>
                  <a:pt x="53" y="0"/>
                  <a:pt x="28" y="39"/>
                  <a:pt x="3" y="19"/>
                </a:cubicBezTo>
                <a:cubicBezTo>
                  <a:pt x="2" y="18"/>
                  <a:pt x="0" y="20"/>
                  <a:pt x="1" y="21"/>
                </a:cubicBezTo>
                <a:cubicBezTo>
                  <a:pt x="21" y="49"/>
                  <a:pt x="54" y="9"/>
                  <a:pt x="76" y="8"/>
                </a:cubicBezTo>
                <a:cubicBezTo>
                  <a:pt x="94" y="7"/>
                  <a:pt x="108" y="23"/>
                  <a:pt x="126" y="27"/>
                </a:cubicBezTo>
                <a:cubicBezTo>
                  <a:pt x="135" y="28"/>
                  <a:pt x="149" y="27"/>
                  <a:pt x="153" y="17"/>
                </a:cubicBezTo>
                <a:cubicBezTo>
                  <a:pt x="154" y="15"/>
                  <a:pt x="152" y="13"/>
                  <a:pt x="150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915"/>
          <p:cNvSpPr/>
          <p:nvPr>
            <p:custDataLst>
              <p:tags r:id="rId173"/>
            </p:custDataLst>
          </p:nvPr>
        </p:nvSpPr>
        <p:spPr bwMode="auto">
          <a:xfrm>
            <a:off x="4429522" y="6589114"/>
            <a:ext cx="579438" cy="174625"/>
          </a:xfrm>
          <a:custGeom>
            <a:avLst/>
            <a:gdLst>
              <a:gd name="T0" fmla="*/ 134 w 137"/>
              <a:gd name="T1" fmla="*/ 21 h 41"/>
              <a:gd name="T2" fmla="*/ 66 w 137"/>
              <a:gd name="T3" fmla="*/ 5 h 41"/>
              <a:gd name="T4" fmla="*/ 3 w 137"/>
              <a:gd name="T5" fmla="*/ 20 h 41"/>
              <a:gd name="T6" fmla="*/ 1 w 137"/>
              <a:gd name="T7" fmla="*/ 22 h 41"/>
              <a:gd name="T8" fmla="*/ 51 w 137"/>
              <a:gd name="T9" fmla="*/ 18 h 41"/>
              <a:gd name="T10" fmla="*/ 80 w 137"/>
              <a:gd name="T11" fmla="*/ 10 h 41"/>
              <a:gd name="T12" fmla="*/ 104 w 137"/>
              <a:gd name="T13" fmla="*/ 22 h 41"/>
              <a:gd name="T14" fmla="*/ 136 w 137"/>
              <a:gd name="T15" fmla="*/ 24 h 41"/>
              <a:gd name="T16" fmla="*/ 134 w 137"/>
              <a:gd name="T17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41">
                <a:moveTo>
                  <a:pt x="134" y="21"/>
                </a:moveTo>
                <a:cubicBezTo>
                  <a:pt x="110" y="29"/>
                  <a:pt x="91" y="0"/>
                  <a:pt x="66" y="5"/>
                </a:cubicBezTo>
                <a:cubicBezTo>
                  <a:pt x="48" y="9"/>
                  <a:pt x="21" y="41"/>
                  <a:pt x="3" y="20"/>
                </a:cubicBezTo>
                <a:cubicBezTo>
                  <a:pt x="2" y="19"/>
                  <a:pt x="0" y="21"/>
                  <a:pt x="1" y="22"/>
                </a:cubicBezTo>
                <a:cubicBezTo>
                  <a:pt x="13" y="41"/>
                  <a:pt x="37" y="28"/>
                  <a:pt x="51" y="18"/>
                </a:cubicBezTo>
                <a:cubicBezTo>
                  <a:pt x="60" y="13"/>
                  <a:pt x="69" y="8"/>
                  <a:pt x="80" y="10"/>
                </a:cubicBezTo>
                <a:cubicBezTo>
                  <a:pt x="89" y="12"/>
                  <a:pt x="96" y="18"/>
                  <a:pt x="104" y="22"/>
                </a:cubicBezTo>
                <a:cubicBezTo>
                  <a:pt x="114" y="27"/>
                  <a:pt x="125" y="30"/>
                  <a:pt x="136" y="24"/>
                </a:cubicBezTo>
                <a:cubicBezTo>
                  <a:pt x="137" y="23"/>
                  <a:pt x="136" y="20"/>
                  <a:pt x="134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8" name="组合 177"/>
          <p:cNvGrpSpPr/>
          <p:nvPr>
            <p:custDataLst>
              <p:tags r:id="rId174"/>
            </p:custDataLst>
          </p:nvPr>
        </p:nvGrpSpPr>
        <p:grpSpPr>
          <a:xfrm>
            <a:off x="7756692" y="5401663"/>
            <a:ext cx="1206500" cy="1450975"/>
            <a:chOff x="7756692" y="5401663"/>
            <a:chExt cx="1206500" cy="1450975"/>
          </a:xfrm>
        </p:grpSpPr>
        <p:sp>
          <p:nvSpPr>
            <p:cNvPr id="179" name="Freeform 926"/>
            <p:cNvSpPr>
              <a:spLocks noEditPoints="1"/>
            </p:cNvSpPr>
            <p:nvPr>
              <p:custDataLst>
                <p:tags r:id="rId175"/>
              </p:custDataLst>
            </p:nvPr>
          </p:nvSpPr>
          <p:spPr bwMode="auto">
            <a:xfrm>
              <a:off x="8320255" y="5401663"/>
              <a:ext cx="515938" cy="542925"/>
            </a:xfrm>
            <a:custGeom>
              <a:avLst/>
              <a:gdLst>
                <a:gd name="T0" fmla="*/ 18 w 122"/>
                <a:gd name="T1" fmla="*/ 115 h 128"/>
                <a:gd name="T2" fmla="*/ 81 w 122"/>
                <a:gd name="T3" fmla="*/ 104 h 128"/>
                <a:gd name="T4" fmla="*/ 83 w 122"/>
                <a:gd name="T5" fmla="*/ 104 h 128"/>
                <a:gd name="T6" fmla="*/ 100 w 122"/>
                <a:gd name="T7" fmla="*/ 124 h 128"/>
                <a:gd name="T8" fmla="*/ 122 w 122"/>
                <a:gd name="T9" fmla="*/ 115 h 128"/>
                <a:gd name="T10" fmla="*/ 106 w 122"/>
                <a:gd name="T11" fmla="*/ 53 h 128"/>
                <a:gd name="T12" fmla="*/ 73 w 122"/>
                <a:gd name="T13" fmla="*/ 17 h 128"/>
                <a:gd name="T14" fmla="*/ 67 w 122"/>
                <a:gd name="T15" fmla="*/ 10 h 128"/>
                <a:gd name="T16" fmla="*/ 37 w 122"/>
                <a:gd name="T17" fmla="*/ 14 h 128"/>
                <a:gd name="T18" fmla="*/ 29 w 122"/>
                <a:gd name="T19" fmla="*/ 22 h 128"/>
                <a:gd name="T20" fmla="*/ 28 w 122"/>
                <a:gd name="T21" fmla="*/ 28 h 128"/>
                <a:gd name="T22" fmla="*/ 24 w 122"/>
                <a:gd name="T23" fmla="*/ 32 h 128"/>
                <a:gd name="T24" fmla="*/ 60 w 122"/>
                <a:gd name="T25" fmla="*/ 21 h 128"/>
                <a:gd name="T26" fmla="*/ 60 w 122"/>
                <a:gd name="T27" fmla="*/ 21 h 128"/>
                <a:gd name="T28" fmla="*/ 19 w 122"/>
                <a:gd name="T29" fmla="*/ 38 h 128"/>
                <a:gd name="T30" fmla="*/ 1 w 122"/>
                <a:gd name="T31" fmla="*/ 75 h 128"/>
                <a:gd name="T32" fmla="*/ 0 w 122"/>
                <a:gd name="T33" fmla="*/ 80 h 128"/>
                <a:gd name="T34" fmla="*/ 18 w 122"/>
                <a:gd name="T35" fmla="*/ 115 h 128"/>
                <a:gd name="T36" fmla="*/ 30 w 122"/>
                <a:gd name="T37" fmla="*/ 51 h 128"/>
                <a:gd name="T38" fmla="*/ 32 w 122"/>
                <a:gd name="T39" fmla="*/ 51 h 128"/>
                <a:gd name="T40" fmla="*/ 35 w 122"/>
                <a:gd name="T41" fmla="*/ 53 h 128"/>
                <a:gd name="T42" fmla="*/ 35 w 122"/>
                <a:gd name="T43" fmla="*/ 54 h 128"/>
                <a:gd name="T44" fmla="*/ 38 w 122"/>
                <a:gd name="T45" fmla="*/ 67 h 128"/>
                <a:gd name="T46" fmla="*/ 38 w 122"/>
                <a:gd name="T47" fmla="*/ 67 h 128"/>
                <a:gd name="T48" fmla="*/ 37 w 122"/>
                <a:gd name="T49" fmla="*/ 71 h 128"/>
                <a:gd name="T50" fmla="*/ 37 w 122"/>
                <a:gd name="T51" fmla="*/ 71 h 128"/>
                <a:gd name="T52" fmla="*/ 36 w 122"/>
                <a:gd name="T53" fmla="*/ 72 h 128"/>
                <a:gd name="T54" fmla="*/ 36 w 122"/>
                <a:gd name="T55" fmla="*/ 72 h 128"/>
                <a:gd name="T56" fmla="*/ 35 w 122"/>
                <a:gd name="T57" fmla="*/ 73 h 128"/>
                <a:gd name="T58" fmla="*/ 34 w 122"/>
                <a:gd name="T59" fmla="*/ 75 h 128"/>
                <a:gd name="T60" fmla="*/ 33 w 122"/>
                <a:gd name="T61" fmla="*/ 75 h 128"/>
                <a:gd name="T62" fmla="*/ 27 w 122"/>
                <a:gd name="T63" fmla="*/ 63 h 128"/>
                <a:gd name="T64" fmla="*/ 30 w 122"/>
                <a:gd name="T65" fmla="*/ 51 h 128"/>
                <a:gd name="T66" fmla="*/ 24 w 122"/>
                <a:gd name="T67" fmla="*/ 62 h 128"/>
                <a:gd name="T68" fmla="*/ 25 w 122"/>
                <a:gd name="T69" fmla="*/ 62 h 128"/>
                <a:gd name="T70" fmla="*/ 27 w 122"/>
                <a:gd name="T71" fmla="*/ 76 h 128"/>
                <a:gd name="T72" fmla="*/ 37 w 122"/>
                <a:gd name="T73" fmla="*/ 79 h 128"/>
                <a:gd name="T74" fmla="*/ 39 w 122"/>
                <a:gd name="T75" fmla="*/ 54 h 128"/>
                <a:gd name="T76" fmla="*/ 40 w 122"/>
                <a:gd name="T77" fmla="*/ 54 h 128"/>
                <a:gd name="T78" fmla="*/ 35 w 122"/>
                <a:gd name="T79" fmla="*/ 83 h 128"/>
                <a:gd name="T80" fmla="*/ 24 w 122"/>
                <a:gd name="T81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28">
                  <a:moveTo>
                    <a:pt x="18" y="115"/>
                  </a:moveTo>
                  <a:cubicBezTo>
                    <a:pt x="37" y="128"/>
                    <a:pt x="66" y="118"/>
                    <a:pt x="81" y="104"/>
                  </a:cubicBezTo>
                  <a:cubicBezTo>
                    <a:pt x="82" y="104"/>
                    <a:pt x="82" y="104"/>
                    <a:pt x="83" y="104"/>
                  </a:cubicBezTo>
                  <a:cubicBezTo>
                    <a:pt x="86" y="113"/>
                    <a:pt x="91" y="122"/>
                    <a:pt x="100" y="124"/>
                  </a:cubicBezTo>
                  <a:cubicBezTo>
                    <a:pt x="109" y="126"/>
                    <a:pt x="116" y="121"/>
                    <a:pt x="122" y="115"/>
                  </a:cubicBezTo>
                  <a:cubicBezTo>
                    <a:pt x="119" y="94"/>
                    <a:pt x="113" y="72"/>
                    <a:pt x="106" y="53"/>
                  </a:cubicBezTo>
                  <a:cubicBezTo>
                    <a:pt x="99" y="37"/>
                    <a:pt x="89" y="23"/>
                    <a:pt x="73" y="17"/>
                  </a:cubicBezTo>
                  <a:cubicBezTo>
                    <a:pt x="74" y="13"/>
                    <a:pt x="71" y="11"/>
                    <a:pt x="67" y="10"/>
                  </a:cubicBezTo>
                  <a:cubicBezTo>
                    <a:pt x="63" y="0"/>
                    <a:pt x="42" y="4"/>
                    <a:pt x="37" y="14"/>
                  </a:cubicBezTo>
                  <a:cubicBezTo>
                    <a:pt x="33" y="16"/>
                    <a:pt x="30" y="18"/>
                    <a:pt x="29" y="22"/>
                  </a:cubicBezTo>
                  <a:cubicBezTo>
                    <a:pt x="28" y="24"/>
                    <a:pt x="28" y="26"/>
                    <a:pt x="28" y="28"/>
                  </a:cubicBezTo>
                  <a:cubicBezTo>
                    <a:pt x="27" y="29"/>
                    <a:pt x="26" y="30"/>
                    <a:pt x="24" y="32"/>
                  </a:cubicBezTo>
                  <a:cubicBezTo>
                    <a:pt x="35" y="24"/>
                    <a:pt x="47" y="20"/>
                    <a:pt x="60" y="21"/>
                  </a:cubicBezTo>
                  <a:cubicBezTo>
                    <a:pt x="60" y="21"/>
                    <a:pt x="60" y="22"/>
                    <a:pt x="60" y="21"/>
                  </a:cubicBezTo>
                  <a:cubicBezTo>
                    <a:pt x="44" y="21"/>
                    <a:pt x="30" y="28"/>
                    <a:pt x="19" y="38"/>
                  </a:cubicBezTo>
                  <a:cubicBezTo>
                    <a:pt x="10" y="49"/>
                    <a:pt x="5" y="63"/>
                    <a:pt x="1" y="75"/>
                  </a:cubicBezTo>
                  <a:cubicBezTo>
                    <a:pt x="1" y="77"/>
                    <a:pt x="0" y="79"/>
                    <a:pt x="0" y="80"/>
                  </a:cubicBezTo>
                  <a:cubicBezTo>
                    <a:pt x="2" y="94"/>
                    <a:pt x="7" y="107"/>
                    <a:pt x="18" y="115"/>
                  </a:cubicBezTo>
                  <a:close/>
                  <a:moveTo>
                    <a:pt x="30" y="51"/>
                  </a:moveTo>
                  <a:cubicBezTo>
                    <a:pt x="31" y="50"/>
                    <a:pt x="32" y="50"/>
                    <a:pt x="32" y="51"/>
                  </a:cubicBezTo>
                  <a:cubicBezTo>
                    <a:pt x="33" y="52"/>
                    <a:pt x="34" y="52"/>
                    <a:pt x="35" y="53"/>
                  </a:cubicBezTo>
                  <a:cubicBezTo>
                    <a:pt x="35" y="53"/>
                    <a:pt x="35" y="54"/>
                    <a:pt x="35" y="54"/>
                  </a:cubicBezTo>
                  <a:cubicBezTo>
                    <a:pt x="37" y="57"/>
                    <a:pt x="40" y="63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8"/>
                    <a:pt x="38" y="70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3"/>
                    <a:pt x="36" y="73"/>
                    <a:pt x="35" y="73"/>
                  </a:cubicBezTo>
                  <a:cubicBezTo>
                    <a:pt x="35" y="74"/>
                    <a:pt x="35" y="74"/>
                    <a:pt x="34" y="75"/>
                  </a:cubicBezTo>
                  <a:cubicBezTo>
                    <a:pt x="34" y="75"/>
                    <a:pt x="33" y="75"/>
                    <a:pt x="33" y="75"/>
                  </a:cubicBezTo>
                  <a:cubicBezTo>
                    <a:pt x="29" y="72"/>
                    <a:pt x="28" y="67"/>
                    <a:pt x="27" y="63"/>
                  </a:cubicBezTo>
                  <a:cubicBezTo>
                    <a:pt x="26" y="59"/>
                    <a:pt x="27" y="54"/>
                    <a:pt x="30" y="51"/>
                  </a:cubicBezTo>
                  <a:close/>
                  <a:moveTo>
                    <a:pt x="24" y="62"/>
                  </a:moveTo>
                  <a:cubicBezTo>
                    <a:pt x="24" y="61"/>
                    <a:pt x="25" y="61"/>
                    <a:pt x="25" y="62"/>
                  </a:cubicBezTo>
                  <a:cubicBezTo>
                    <a:pt x="24" y="67"/>
                    <a:pt x="25" y="71"/>
                    <a:pt x="27" y="76"/>
                  </a:cubicBezTo>
                  <a:cubicBezTo>
                    <a:pt x="29" y="81"/>
                    <a:pt x="33" y="83"/>
                    <a:pt x="37" y="79"/>
                  </a:cubicBezTo>
                  <a:cubicBezTo>
                    <a:pt x="43" y="72"/>
                    <a:pt x="41" y="63"/>
                    <a:pt x="39" y="54"/>
                  </a:cubicBezTo>
                  <a:cubicBezTo>
                    <a:pt x="39" y="54"/>
                    <a:pt x="40" y="53"/>
                    <a:pt x="40" y="54"/>
                  </a:cubicBezTo>
                  <a:cubicBezTo>
                    <a:pt x="45" y="62"/>
                    <a:pt x="46" y="78"/>
                    <a:pt x="35" y="83"/>
                  </a:cubicBezTo>
                  <a:cubicBezTo>
                    <a:pt x="24" y="88"/>
                    <a:pt x="22" y="68"/>
                    <a:pt x="24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927"/>
            <p:cNvSpPr/>
            <p:nvPr>
              <p:custDataLst>
                <p:tags r:id="rId176"/>
              </p:custDataLst>
            </p:nvPr>
          </p:nvSpPr>
          <p:spPr bwMode="auto">
            <a:xfrm>
              <a:off x="8109117" y="5757263"/>
              <a:ext cx="731838" cy="590550"/>
            </a:xfrm>
            <a:custGeom>
              <a:avLst/>
              <a:gdLst>
                <a:gd name="T0" fmla="*/ 15 w 173"/>
                <a:gd name="T1" fmla="*/ 77 h 139"/>
                <a:gd name="T2" fmla="*/ 13 w 173"/>
                <a:gd name="T3" fmla="*/ 93 h 139"/>
                <a:gd name="T4" fmla="*/ 34 w 173"/>
                <a:gd name="T5" fmla="*/ 89 h 139"/>
                <a:gd name="T6" fmla="*/ 31 w 173"/>
                <a:gd name="T7" fmla="*/ 109 h 139"/>
                <a:gd name="T8" fmla="*/ 41 w 173"/>
                <a:gd name="T9" fmla="*/ 106 h 139"/>
                <a:gd name="T10" fmla="*/ 59 w 173"/>
                <a:gd name="T11" fmla="*/ 109 h 139"/>
                <a:gd name="T12" fmla="*/ 81 w 173"/>
                <a:gd name="T13" fmla="*/ 115 h 139"/>
                <a:gd name="T14" fmla="*/ 104 w 173"/>
                <a:gd name="T15" fmla="*/ 119 h 139"/>
                <a:gd name="T16" fmla="*/ 120 w 173"/>
                <a:gd name="T17" fmla="*/ 125 h 139"/>
                <a:gd name="T18" fmla="*/ 126 w 173"/>
                <a:gd name="T19" fmla="*/ 139 h 139"/>
                <a:gd name="T20" fmla="*/ 150 w 173"/>
                <a:gd name="T21" fmla="*/ 114 h 139"/>
                <a:gd name="T22" fmla="*/ 152 w 173"/>
                <a:gd name="T23" fmla="*/ 110 h 139"/>
                <a:gd name="T24" fmla="*/ 128 w 173"/>
                <a:gd name="T25" fmla="*/ 102 h 139"/>
                <a:gd name="T26" fmla="*/ 114 w 173"/>
                <a:gd name="T27" fmla="*/ 93 h 139"/>
                <a:gd name="T28" fmla="*/ 96 w 173"/>
                <a:gd name="T29" fmla="*/ 88 h 139"/>
                <a:gd name="T30" fmla="*/ 75 w 173"/>
                <a:gd name="T31" fmla="*/ 84 h 139"/>
                <a:gd name="T32" fmla="*/ 57 w 173"/>
                <a:gd name="T33" fmla="*/ 79 h 139"/>
                <a:gd name="T34" fmla="*/ 40 w 173"/>
                <a:gd name="T35" fmla="*/ 79 h 139"/>
                <a:gd name="T36" fmla="*/ 49 w 173"/>
                <a:gd name="T37" fmla="*/ 43 h 139"/>
                <a:gd name="T38" fmla="*/ 57 w 173"/>
                <a:gd name="T39" fmla="*/ 53 h 139"/>
                <a:gd name="T40" fmla="*/ 63 w 173"/>
                <a:gd name="T41" fmla="*/ 47 h 139"/>
                <a:gd name="T42" fmla="*/ 82 w 173"/>
                <a:gd name="T43" fmla="*/ 47 h 139"/>
                <a:gd name="T44" fmla="*/ 91 w 173"/>
                <a:gd name="T45" fmla="*/ 58 h 139"/>
                <a:gd name="T46" fmla="*/ 105 w 173"/>
                <a:gd name="T47" fmla="*/ 50 h 139"/>
                <a:gd name="T48" fmla="*/ 120 w 173"/>
                <a:gd name="T49" fmla="*/ 58 h 139"/>
                <a:gd name="T50" fmla="*/ 129 w 173"/>
                <a:gd name="T51" fmla="*/ 70 h 139"/>
                <a:gd name="T52" fmla="*/ 143 w 173"/>
                <a:gd name="T53" fmla="*/ 61 h 139"/>
                <a:gd name="T54" fmla="*/ 156 w 173"/>
                <a:gd name="T55" fmla="*/ 68 h 139"/>
                <a:gd name="T56" fmla="*/ 164 w 173"/>
                <a:gd name="T57" fmla="*/ 78 h 139"/>
                <a:gd name="T58" fmla="*/ 173 w 173"/>
                <a:gd name="T59" fmla="*/ 53 h 139"/>
                <a:gd name="T60" fmla="*/ 150 w 173"/>
                <a:gd name="T61" fmla="*/ 42 h 139"/>
                <a:gd name="T62" fmla="*/ 68 w 173"/>
                <a:gd name="T63" fmla="*/ 34 h 139"/>
                <a:gd name="T64" fmla="*/ 39 w 173"/>
                <a:gd name="T65" fmla="*/ 41 h 139"/>
                <a:gd name="T66" fmla="*/ 3 w 173"/>
                <a:gd name="T67" fmla="*/ 7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9">
                  <a:moveTo>
                    <a:pt x="3" y="76"/>
                  </a:moveTo>
                  <a:cubicBezTo>
                    <a:pt x="7" y="77"/>
                    <a:pt x="11" y="78"/>
                    <a:pt x="15" y="77"/>
                  </a:cubicBezTo>
                  <a:cubicBezTo>
                    <a:pt x="16" y="76"/>
                    <a:pt x="16" y="76"/>
                    <a:pt x="17" y="76"/>
                  </a:cubicBezTo>
                  <a:cubicBezTo>
                    <a:pt x="15" y="82"/>
                    <a:pt x="14" y="88"/>
                    <a:pt x="13" y="93"/>
                  </a:cubicBezTo>
                  <a:cubicBezTo>
                    <a:pt x="13" y="96"/>
                    <a:pt x="15" y="100"/>
                    <a:pt x="18" y="98"/>
                  </a:cubicBezTo>
                  <a:cubicBezTo>
                    <a:pt x="24" y="96"/>
                    <a:pt x="29" y="93"/>
                    <a:pt x="34" y="89"/>
                  </a:cubicBezTo>
                  <a:cubicBezTo>
                    <a:pt x="33" y="95"/>
                    <a:pt x="32" y="102"/>
                    <a:pt x="30" y="108"/>
                  </a:cubicBezTo>
                  <a:cubicBezTo>
                    <a:pt x="30" y="109"/>
                    <a:pt x="31" y="109"/>
                    <a:pt x="31" y="109"/>
                  </a:cubicBezTo>
                  <a:cubicBezTo>
                    <a:pt x="34" y="109"/>
                    <a:pt x="37" y="107"/>
                    <a:pt x="39" y="105"/>
                  </a:cubicBezTo>
                  <a:cubicBezTo>
                    <a:pt x="40" y="104"/>
                    <a:pt x="41" y="105"/>
                    <a:pt x="41" y="106"/>
                  </a:cubicBezTo>
                  <a:cubicBezTo>
                    <a:pt x="42" y="117"/>
                    <a:pt x="52" y="114"/>
                    <a:pt x="57" y="108"/>
                  </a:cubicBezTo>
                  <a:cubicBezTo>
                    <a:pt x="58" y="107"/>
                    <a:pt x="59" y="108"/>
                    <a:pt x="59" y="109"/>
                  </a:cubicBezTo>
                  <a:cubicBezTo>
                    <a:pt x="59" y="121"/>
                    <a:pt x="71" y="120"/>
                    <a:pt x="79" y="114"/>
                  </a:cubicBezTo>
                  <a:cubicBezTo>
                    <a:pt x="80" y="113"/>
                    <a:pt x="81" y="114"/>
                    <a:pt x="81" y="115"/>
                  </a:cubicBezTo>
                  <a:cubicBezTo>
                    <a:pt x="81" y="128"/>
                    <a:pt x="95" y="128"/>
                    <a:pt x="102" y="119"/>
                  </a:cubicBezTo>
                  <a:cubicBezTo>
                    <a:pt x="102" y="118"/>
                    <a:pt x="104" y="118"/>
                    <a:pt x="104" y="119"/>
                  </a:cubicBezTo>
                  <a:cubicBezTo>
                    <a:pt x="104" y="124"/>
                    <a:pt x="104" y="129"/>
                    <a:pt x="108" y="131"/>
                  </a:cubicBezTo>
                  <a:cubicBezTo>
                    <a:pt x="113" y="133"/>
                    <a:pt x="117" y="128"/>
                    <a:pt x="120" y="125"/>
                  </a:cubicBezTo>
                  <a:cubicBezTo>
                    <a:pt x="121" y="124"/>
                    <a:pt x="122" y="124"/>
                    <a:pt x="122" y="126"/>
                  </a:cubicBezTo>
                  <a:cubicBezTo>
                    <a:pt x="122" y="130"/>
                    <a:pt x="121" y="137"/>
                    <a:pt x="126" y="139"/>
                  </a:cubicBezTo>
                  <a:cubicBezTo>
                    <a:pt x="126" y="139"/>
                    <a:pt x="127" y="139"/>
                    <a:pt x="127" y="139"/>
                  </a:cubicBezTo>
                  <a:cubicBezTo>
                    <a:pt x="135" y="131"/>
                    <a:pt x="143" y="123"/>
                    <a:pt x="150" y="114"/>
                  </a:cubicBezTo>
                  <a:cubicBezTo>
                    <a:pt x="151" y="112"/>
                    <a:pt x="151" y="111"/>
                    <a:pt x="152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50" y="108"/>
                    <a:pt x="149" y="106"/>
                    <a:pt x="149" y="104"/>
                  </a:cubicBezTo>
                  <a:cubicBezTo>
                    <a:pt x="141" y="110"/>
                    <a:pt x="127" y="112"/>
                    <a:pt x="128" y="102"/>
                  </a:cubicBezTo>
                  <a:cubicBezTo>
                    <a:pt x="126" y="104"/>
                    <a:pt x="123" y="105"/>
                    <a:pt x="120" y="104"/>
                  </a:cubicBezTo>
                  <a:cubicBezTo>
                    <a:pt x="116" y="102"/>
                    <a:pt x="114" y="97"/>
                    <a:pt x="114" y="93"/>
                  </a:cubicBezTo>
                  <a:cubicBezTo>
                    <a:pt x="111" y="96"/>
                    <a:pt x="107" y="99"/>
                    <a:pt x="103" y="98"/>
                  </a:cubicBezTo>
                  <a:cubicBezTo>
                    <a:pt x="98" y="97"/>
                    <a:pt x="97" y="93"/>
                    <a:pt x="96" y="88"/>
                  </a:cubicBezTo>
                  <a:cubicBezTo>
                    <a:pt x="93" y="92"/>
                    <a:pt x="88" y="96"/>
                    <a:pt x="83" y="95"/>
                  </a:cubicBezTo>
                  <a:cubicBezTo>
                    <a:pt x="78" y="94"/>
                    <a:pt x="76" y="89"/>
                    <a:pt x="75" y="84"/>
                  </a:cubicBezTo>
                  <a:cubicBezTo>
                    <a:pt x="72" y="87"/>
                    <a:pt x="69" y="90"/>
                    <a:pt x="64" y="89"/>
                  </a:cubicBezTo>
                  <a:cubicBezTo>
                    <a:pt x="60" y="87"/>
                    <a:pt x="58" y="83"/>
                    <a:pt x="57" y="79"/>
                  </a:cubicBezTo>
                  <a:cubicBezTo>
                    <a:pt x="53" y="84"/>
                    <a:pt x="44" y="83"/>
                    <a:pt x="44" y="75"/>
                  </a:cubicBezTo>
                  <a:cubicBezTo>
                    <a:pt x="43" y="76"/>
                    <a:pt x="41" y="78"/>
                    <a:pt x="40" y="79"/>
                  </a:cubicBezTo>
                  <a:cubicBezTo>
                    <a:pt x="40" y="79"/>
                    <a:pt x="39" y="78"/>
                    <a:pt x="39" y="78"/>
                  </a:cubicBezTo>
                  <a:cubicBezTo>
                    <a:pt x="44" y="69"/>
                    <a:pt x="68" y="48"/>
                    <a:pt x="49" y="43"/>
                  </a:cubicBezTo>
                  <a:cubicBezTo>
                    <a:pt x="48" y="43"/>
                    <a:pt x="48" y="41"/>
                    <a:pt x="49" y="41"/>
                  </a:cubicBezTo>
                  <a:cubicBezTo>
                    <a:pt x="57" y="43"/>
                    <a:pt x="59" y="48"/>
                    <a:pt x="57" y="53"/>
                  </a:cubicBezTo>
                  <a:cubicBezTo>
                    <a:pt x="59" y="51"/>
                    <a:pt x="61" y="50"/>
                    <a:pt x="61" y="47"/>
                  </a:cubicBezTo>
                  <a:cubicBezTo>
                    <a:pt x="61" y="45"/>
                    <a:pt x="63" y="45"/>
                    <a:pt x="63" y="47"/>
                  </a:cubicBezTo>
                  <a:cubicBezTo>
                    <a:pt x="63" y="52"/>
                    <a:pt x="65" y="59"/>
                    <a:pt x="72" y="58"/>
                  </a:cubicBezTo>
                  <a:cubicBezTo>
                    <a:pt x="77" y="58"/>
                    <a:pt x="81" y="52"/>
                    <a:pt x="82" y="47"/>
                  </a:cubicBezTo>
                  <a:cubicBezTo>
                    <a:pt x="82" y="45"/>
                    <a:pt x="84" y="45"/>
                    <a:pt x="84" y="47"/>
                  </a:cubicBezTo>
                  <a:cubicBezTo>
                    <a:pt x="84" y="52"/>
                    <a:pt x="86" y="57"/>
                    <a:pt x="91" y="58"/>
                  </a:cubicBezTo>
                  <a:cubicBezTo>
                    <a:pt x="97" y="59"/>
                    <a:pt x="101" y="54"/>
                    <a:pt x="102" y="49"/>
                  </a:cubicBezTo>
                  <a:cubicBezTo>
                    <a:pt x="103" y="48"/>
                    <a:pt x="105" y="49"/>
                    <a:pt x="105" y="50"/>
                  </a:cubicBezTo>
                  <a:cubicBezTo>
                    <a:pt x="104" y="55"/>
                    <a:pt x="104" y="60"/>
                    <a:pt x="108" y="63"/>
                  </a:cubicBezTo>
                  <a:cubicBezTo>
                    <a:pt x="113" y="67"/>
                    <a:pt x="117" y="62"/>
                    <a:pt x="120" y="58"/>
                  </a:cubicBezTo>
                  <a:cubicBezTo>
                    <a:pt x="121" y="57"/>
                    <a:pt x="122" y="57"/>
                    <a:pt x="122" y="58"/>
                  </a:cubicBezTo>
                  <a:cubicBezTo>
                    <a:pt x="121" y="64"/>
                    <a:pt x="121" y="72"/>
                    <a:pt x="129" y="70"/>
                  </a:cubicBezTo>
                  <a:cubicBezTo>
                    <a:pt x="134" y="69"/>
                    <a:pt x="139" y="64"/>
                    <a:pt x="141" y="60"/>
                  </a:cubicBezTo>
                  <a:cubicBezTo>
                    <a:pt x="142" y="59"/>
                    <a:pt x="144" y="60"/>
                    <a:pt x="143" y="61"/>
                  </a:cubicBezTo>
                  <a:cubicBezTo>
                    <a:pt x="142" y="65"/>
                    <a:pt x="143" y="71"/>
                    <a:pt x="147" y="73"/>
                  </a:cubicBezTo>
                  <a:cubicBezTo>
                    <a:pt x="152" y="76"/>
                    <a:pt x="155" y="72"/>
                    <a:pt x="156" y="68"/>
                  </a:cubicBezTo>
                  <a:cubicBezTo>
                    <a:pt x="156" y="67"/>
                    <a:pt x="158" y="67"/>
                    <a:pt x="158" y="68"/>
                  </a:cubicBezTo>
                  <a:cubicBezTo>
                    <a:pt x="157" y="73"/>
                    <a:pt x="157" y="82"/>
                    <a:pt x="164" y="78"/>
                  </a:cubicBezTo>
                  <a:cubicBezTo>
                    <a:pt x="167" y="77"/>
                    <a:pt x="170" y="74"/>
                    <a:pt x="172" y="72"/>
                  </a:cubicBezTo>
                  <a:cubicBezTo>
                    <a:pt x="172" y="66"/>
                    <a:pt x="173" y="59"/>
                    <a:pt x="173" y="53"/>
                  </a:cubicBezTo>
                  <a:cubicBezTo>
                    <a:pt x="173" y="46"/>
                    <a:pt x="173" y="39"/>
                    <a:pt x="172" y="32"/>
                  </a:cubicBezTo>
                  <a:cubicBezTo>
                    <a:pt x="166" y="38"/>
                    <a:pt x="159" y="43"/>
                    <a:pt x="150" y="42"/>
                  </a:cubicBezTo>
                  <a:cubicBezTo>
                    <a:pt x="141" y="40"/>
                    <a:pt x="134" y="31"/>
                    <a:pt x="131" y="22"/>
                  </a:cubicBezTo>
                  <a:cubicBezTo>
                    <a:pt x="116" y="36"/>
                    <a:pt x="87" y="45"/>
                    <a:pt x="68" y="34"/>
                  </a:cubicBezTo>
                  <a:cubicBezTo>
                    <a:pt x="56" y="27"/>
                    <a:pt x="51" y="14"/>
                    <a:pt x="48" y="0"/>
                  </a:cubicBezTo>
                  <a:cubicBezTo>
                    <a:pt x="43" y="13"/>
                    <a:pt x="41" y="27"/>
                    <a:pt x="39" y="41"/>
                  </a:cubicBezTo>
                  <a:cubicBezTo>
                    <a:pt x="22" y="45"/>
                    <a:pt x="9" y="56"/>
                    <a:pt x="1" y="71"/>
                  </a:cubicBezTo>
                  <a:cubicBezTo>
                    <a:pt x="0" y="73"/>
                    <a:pt x="1" y="75"/>
                    <a:pt x="3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928"/>
            <p:cNvSpPr/>
            <p:nvPr>
              <p:custDataLst>
                <p:tags r:id="rId177"/>
              </p:custDataLst>
            </p:nvPr>
          </p:nvSpPr>
          <p:spPr bwMode="auto">
            <a:xfrm>
              <a:off x="8302792" y="5977926"/>
              <a:ext cx="660400" cy="382588"/>
            </a:xfrm>
            <a:custGeom>
              <a:avLst/>
              <a:gdLst>
                <a:gd name="T0" fmla="*/ 126 w 156"/>
                <a:gd name="T1" fmla="*/ 22 h 90"/>
                <a:gd name="T2" fmla="*/ 115 w 156"/>
                <a:gd name="T3" fmla="*/ 29 h 90"/>
                <a:gd name="T4" fmla="*/ 110 w 156"/>
                <a:gd name="T5" fmla="*/ 21 h 90"/>
                <a:gd name="T6" fmla="*/ 101 w 156"/>
                <a:gd name="T7" fmla="*/ 23 h 90"/>
                <a:gd name="T8" fmla="*/ 95 w 156"/>
                <a:gd name="T9" fmla="*/ 12 h 90"/>
                <a:gd name="T10" fmla="*/ 80 w 156"/>
                <a:gd name="T11" fmla="*/ 20 h 90"/>
                <a:gd name="T12" fmla="*/ 73 w 156"/>
                <a:gd name="T13" fmla="*/ 11 h 90"/>
                <a:gd name="T14" fmla="*/ 62 w 156"/>
                <a:gd name="T15" fmla="*/ 14 h 90"/>
                <a:gd name="T16" fmla="*/ 56 w 156"/>
                <a:gd name="T17" fmla="*/ 3 h 90"/>
                <a:gd name="T18" fmla="*/ 45 w 156"/>
                <a:gd name="T19" fmla="*/ 9 h 90"/>
                <a:gd name="T20" fmla="*/ 36 w 156"/>
                <a:gd name="T21" fmla="*/ 0 h 90"/>
                <a:gd name="T22" fmla="*/ 25 w 156"/>
                <a:gd name="T23" fmla="*/ 9 h 90"/>
                <a:gd name="T24" fmla="*/ 16 w 156"/>
                <a:gd name="T25" fmla="*/ 0 h 90"/>
                <a:gd name="T26" fmla="*/ 12 w 156"/>
                <a:gd name="T27" fmla="*/ 4 h 90"/>
                <a:gd name="T28" fmla="*/ 11 w 156"/>
                <a:gd name="T29" fmla="*/ 4 h 90"/>
                <a:gd name="T30" fmla="*/ 0 w 156"/>
                <a:gd name="T31" fmla="*/ 21 h 90"/>
                <a:gd name="T32" fmla="*/ 0 w 156"/>
                <a:gd name="T33" fmla="*/ 22 h 90"/>
                <a:gd name="T34" fmla="*/ 11 w 156"/>
                <a:gd name="T35" fmla="*/ 23 h 90"/>
                <a:gd name="T36" fmla="*/ 13 w 156"/>
                <a:gd name="T37" fmla="*/ 24 h 90"/>
                <a:gd name="T38" fmla="*/ 19 w 156"/>
                <a:gd name="T39" fmla="*/ 34 h 90"/>
                <a:gd name="T40" fmla="*/ 29 w 156"/>
                <a:gd name="T41" fmla="*/ 28 h 90"/>
                <a:gd name="T42" fmla="*/ 31 w 156"/>
                <a:gd name="T43" fmla="*/ 28 h 90"/>
                <a:gd name="T44" fmla="*/ 38 w 156"/>
                <a:gd name="T45" fmla="*/ 40 h 90"/>
                <a:gd name="T46" fmla="*/ 50 w 156"/>
                <a:gd name="T47" fmla="*/ 32 h 90"/>
                <a:gd name="T48" fmla="*/ 52 w 156"/>
                <a:gd name="T49" fmla="*/ 33 h 90"/>
                <a:gd name="T50" fmla="*/ 57 w 156"/>
                <a:gd name="T51" fmla="*/ 44 h 90"/>
                <a:gd name="T52" fmla="*/ 68 w 156"/>
                <a:gd name="T53" fmla="*/ 38 h 90"/>
                <a:gd name="T54" fmla="*/ 70 w 156"/>
                <a:gd name="T55" fmla="*/ 38 h 90"/>
                <a:gd name="T56" fmla="*/ 73 w 156"/>
                <a:gd name="T57" fmla="*/ 48 h 90"/>
                <a:gd name="T58" fmla="*/ 83 w 156"/>
                <a:gd name="T59" fmla="*/ 45 h 90"/>
                <a:gd name="T60" fmla="*/ 85 w 156"/>
                <a:gd name="T61" fmla="*/ 46 h 90"/>
                <a:gd name="T62" fmla="*/ 103 w 156"/>
                <a:gd name="T63" fmla="*/ 49 h 90"/>
                <a:gd name="T64" fmla="*/ 104 w 156"/>
                <a:gd name="T65" fmla="*/ 50 h 90"/>
                <a:gd name="T66" fmla="*/ 108 w 156"/>
                <a:gd name="T67" fmla="*/ 55 h 90"/>
                <a:gd name="T68" fmla="*/ 121 w 156"/>
                <a:gd name="T69" fmla="*/ 32 h 90"/>
                <a:gd name="T70" fmla="*/ 121 w 156"/>
                <a:gd name="T71" fmla="*/ 32 h 90"/>
                <a:gd name="T72" fmla="*/ 105 w 156"/>
                <a:gd name="T73" fmla="*/ 63 h 90"/>
                <a:gd name="T74" fmla="*/ 106 w 156"/>
                <a:gd name="T75" fmla="*/ 84 h 90"/>
                <a:gd name="T76" fmla="*/ 113 w 156"/>
                <a:gd name="T77" fmla="*/ 89 h 90"/>
                <a:gd name="T78" fmla="*/ 129 w 156"/>
                <a:gd name="T79" fmla="*/ 58 h 90"/>
                <a:gd name="T80" fmla="*/ 141 w 156"/>
                <a:gd name="T81" fmla="*/ 63 h 90"/>
                <a:gd name="T82" fmla="*/ 126 w 156"/>
                <a:gd name="T83" fmla="*/ 23 h 90"/>
                <a:gd name="T84" fmla="*/ 126 w 156"/>
                <a:gd name="T85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90">
                  <a:moveTo>
                    <a:pt x="126" y="22"/>
                  </a:moveTo>
                  <a:cubicBezTo>
                    <a:pt x="123" y="25"/>
                    <a:pt x="119" y="29"/>
                    <a:pt x="115" y="29"/>
                  </a:cubicBezTo>
                  <a:cubicBezTo>
                    <a:pt x="111" y="29"/>
                    <a:pt x="110" y="25"/>
                    <a:pt x="110" y="21"/>
                  </a:cubicBezTo>
                  <a:cubicBezTo>
                    <a:pt x="108" y="24"/>
                    <a:pt x="105" y="25"/>
                    <a:pt x="101" y="23"/>
                  </a:cubicBezTo>
                  <a:cubicBezTo>
                    <a:pt x="96" y="21"/>
                    <a:pt x="95" y="17"/>
                    <a:pt x="95" y="12"/>
                  </a:cubicBezTo>
                  <a:cubicBezTo>
                    <a:pt x="91" y="17"/>
                    <a:pt x="86" y="21"/>
                    <a:pt x="80" y="20"/>
                  </a:cubicBezTo>
                  <a:cubicBezTo>
                    <a:pt x="74" y="20"/>
                    <a:pt x="73" y="15"/>
                    <a:pt x="73" y="11"/>
                  </a:cubicBezTo>
                  <a:cubicBezTo>
                    <a:pt x="70" y="14"/>
                    <a:pt x="66" y="16"/>
                    <a:pt x="62" y="14"/>
                  </a:cubicBezTo>
                  <a:cubicBezTo>
                    <a:pt x="58" y="12"/>
                    <a:pt x="56" y="8"/>
                    <a:pt x="56" y="3"/>
                  </a:cubicBezTo>
                  <a:cubicBezTo>
                    <a:pt x="54" y="7"/>
                    <a:pt x="50" y="9"/>
                    <a:pt x="45" y="9"/>
                  </a:cubicBezTo>
                  <a:cubicBezTo>
                    <a:pt x="41" y="8"/>
                    <a:pt x="38" y="5"/>
                    <a:pt x="36" y="0"/>
                  </a:cubicBezTo>
                  <a:cubicBezTo>
                    <a:pt x="34" y="5"/>
                    <a:pt x="30" y="8"/>
                    <a:pt x="25" y="9"/>
                  </a:cubicBezTo>
                  <a:cubicBezTo>
                    <a:pt x="20" y="9"/>
                    <a:pt x="17" y="5"/>
                    <a:pt x="16" y="0"/>
                  </a:cubicBezTo>
                  <a:cubicBezTo>
                    <a:pt x="15" y="2"/>
                    <a:pt x="13" y="3"/>
                    <a:pt x="12" y="4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8" y="10"/>
                    <a:pt x="4" y="16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30"/>
                    <a:pt x="9" y="29"/>
                    <a:pt x="11" y="23"/>
                  </a:cubicBezTo>
                  <a:cubicBezTo>
                    <a:pt x="12" y="22"/>
                    <a:pt x="13" y="23"/>
                    <a:pt x="13" y="24"/>
                  </a:cubicBezTo>
                  <a:cubicBezTo>
                    <a:pt x="14" y="28"/>
                    <a:pt x="15" y="33"/>
                    <a:pt x="19" y="34"/>
                  </a:cubicBezTo>
                  <a:cubicBezTo>
                    <a:pt x="24" y="36"/>
                    <a:pt x="27" y="31"/>
                    <a:pt x="29" y="28"/>
                  </a:cubicBezTo>
                  <a:cubicBezTo>
                    <a:pt x="29" y="27"/>
                    <a:pt x="31" y="27"/>
                    <a:pt x="31" y="28"/>
                  </a:cubicBezTo>
                  <a:cubicBezTo>
                    <a:pt x="31" y="33"/>
                    <a:pt x="32" y="40"/>
                    <a:pt x="38" y="40"/>
                  </a:cubicBezTo>
                  <a:cubicBezTo>
                    <a:pt x="43" y="41"/>
                    <a:pt x="48" y="36"/>
                    <a:pt x="50" y="32"/>
                  </a:cubicBezTo>
                  <a:cubicBezTo>
                    <a:pt x="51" y="31"/>
                    <a:pt x="52" y="32"/>
                    <a:pt x="52" y="33"/>
                  </a:cubicBezTo>
                  <a:cubicBezTo>
                    <a:pt x="52" y="37"/>
                    <a:pt x="53" y="42"/>
                    <a:pt x="57" y="44"/>
                  </a:cubicBezTo>
                  <a:cubicBezTo>
                    <a:pt x="62" y="45"/>
                    <a:pt x="65" y="41"/>
                    <a:pt x="68" y="38"/>
                  </a:cubicBezTo>
                  <a:cubicBezTo>
                    <a:pt x="69" y="37"/>
                    <a:pt x="70" y="37"/>
                    <a:pt x="70" y="38"/>
                  </a:cubicBezTo>
                  <a:cubicBezTo>
                    <a:pt x="70" y="41"/>
                    <a:pt x="71" y="45"/>
                    <a:pt x="73" y="48"/>
                  </a:cubicBezTo>
                  <a:cubicBezTo>
                    <a:pt x="76" y="52"/>
                    <a:pt x="81" y="48"/>
                    <a:pt x="83" y="45"/>
                  </a:cubicBezTo>
                  <a:cubicBezTo>
                    <a:pt x="84" y="44"/>
                    <a:pt x="86" y="44"/>
                    <a:pt x="85" y="46"/>
                  </a:cubicBezTo>
                  <a:cubicBezTo>
                    <a:pt x="80" y="59"/>
                    <a:pt x="97" y="55"/>
                    <a:pt x="103" y="49"/>
                  </a:cubicBezTo>
                  <a:cubicBezTo>
                    <a:pt x="103" y="48"/>
                    <a:pt x="104" y="49"/>
                    <a:pt x="104" y="50"/>
                  </a:cubicBezTo>
                  <a:cubicBezTo>
                    <a:pt x="105" y="52"/>
                    <a:pt x="105" y="57"/>
                    <a:pt x="108" y="55"/>
                  </a:cubicBezTo>
                  <a:cubicBezTo>
                    <a:pt x="113" y="48"/>
                    <a:pt x="117" y="40"/>
                    <a:pt x="12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7" y="43"/>
                    <a:pt x="112" y="54"/>
                    <a:pt x="105" y="63"/>
                  </a:cubicBezTo>
                  <a:cubicBezTo>
                    <a:pt x="105" y="70"/>
                    <a:pt x="105" y="77"/>
                    <a:pt x="106" y="84"/>
                  </a:cubicBezTo>
                  <a:cubicBezTo>
                    <a:pt x="106" y="88"/>
                    <a:pt x="109" y="90"/>
                    <a:pt x="113" y="89"/>
                  </a:cubicBezTo>
                  <a:cubicBezTo>
                    <a:pt x="129" y="86"/>
                    <a:pt x="126" y="71"/>
                    <a:pt x="129" y="58"/>
                  </a:cubicBezTo>
                  <a:cubicBezTo>
                    <a:pt x="132" y="61"/>
                    <a:pt x="136" y="63"/>
                    <a:pt x="141" y="63"/>
                  </a:cubicBezTo>
                  <a:cubicBezTo>
                    <a:pt x="156" y="65"/>
                    <a:pt x="126" y="27"/>
                    <a:pt x="126" y="23"/>
                  </a:cubicBezTo>
                  <a:cubicBezTo>
                    <a:pt x="126" y="22"/>
                    <a:pt x="126" y="22"/>
                    <a:pt x="126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929"/>
            <p:cNvSpPr/>
            <p:nvPr>
              <p:custDataLst>
                <p:tags r:id="rId178"/>
              </p:custDataLst>
            </p:nvPr>
          </p:nvSpPr>
          <p:spPr bwMode="auto">
            <a:xfrm>
              <a:off x="8210717" y="6216051"/>
              <a:ext cx="431800" cy="211138"/>
            </a:xfrm>
            <a:custGeom>
              <a:avLst/>
              <a:gdLst>
                <a:gd name="T0" fmla="*/ 7 w 102"/>
                <a:gd name="T1" fmla="*/ 18 h 50"/>
                <a:gd name="T2" fmla="*/ 9 w 102"/>
                <a:gd name="T3" fmla="*/ 19 h 50"/>
                <a:gd name="T4" fmla="*/ 15 w 102"/>
                <a:gd name="T5" fmla="*/ 28 h 50"/>
                <a:gd name="T6" fmla="*/ 23 w 102"/>
                <a:gd name="T7" fmla="*/ 23 h 50"/>
                <a:gd name="T8" fmla="*/ 25 w 102"/>
                <a:gd name="T9" fmla="*/ 24 h 50"/>
                <a:gd name="T10" fmla="*/ 40 w 102"/>
                <a:gd name="T11" fmla="*/ 28 h 50"/>
                <a:gd name="T12" fmla="*/ 41 w 102"/>
                <a:gd name="T13" fmla="*/ 29 h 50"/>
                <a:gd name="T14" fmla="*/ 48 w 102"/>
                <a:gd name="T15" fmla="*/ 38 h 50"/>
                <a:gd name="T16" fmla="*/ 58 w 102"/>
                <a:gd name="T17" fmla="*/ 33 h 50"/>
                <a:gd name="T18" fmla="*/ 60 w 102"/>
                <a:gd name="T19" fmla="*/ 34 h 50"/>
                <a:gd name="T20" fmla="*/ 76 w 102"/>
                <a:gd name="T21" fmla="*/ 38 h 50"/>
                <a:gd name="T22" fmla="*/ 77 w 102"/>
                <a:gd name="T23" fmla="*/ 39 h 50"/>
                <a:gd name="T24" fmla="*/ 80 w 102"/>
                <a:gd name="T25" fmla="*/ 50 h 50"/>
                <a:gd name="T26" fmla="*/ 80 w 102"/>
                <a:gd name="T27" fmla="*/ 50 h 50"/>
                <a:gd name="T28" fmla="*/ 91 w 102"/>
                <a:gd name="T29" fmla="*/ 41 h 50"/>
                <a:gd name="T30" fmla="*/ 102 w 102"/>
                <a:gd name="T31" fmla="*/ 32 h 50"/>
                <a:gd name="T32" fmla="*/ 101 w 102"/>
                <a:gd name="T33" fmla="*/ 32 h 50"/>
                <a:gd name="T34" fmla="*/ 96 w 102"/>
                <a:gd name="T35" fmla="*/ 21 h 50"/>
                <a:gd name="T36" fmla="*/ 84 w 102"/>
                <a:gd name="T37" fmla="*/ 26 h 50"/>
                <a:gd name="T38" fmla="*/ 77 w 102"/>
                <a:gd name="T39" fmla="*/ 15 h 50"/>
                <a:gd name="T40" fmla="*/ 55 w 102"/>
                <a:gd name="T41" fmla="*/ 9 h 50"/>
                <a:gd name="T42" fmla="*/ 33 w 102"/>
                <a:gd name="T43" fmla="*/ 4 h 50"/>
                <a:gd name="T44" fmla="*/ 15 w 102"/>
                <a:gd name="T45" fmla="*/ 0 h 50"/>
                <a:gd name="T46" fmla="*/ 5 w 102"/>
                <a:gd name="T47" fmla="*/ 3 h 50"/>
                <a:gd name="T48" fmla="*/ 0 w 102"/>
                <a:gd name="T49" fmla="*/ 19 h 50"/>
                <a:gd name="T50" fmla="*/ 7 w 102"/>
                <a:gd name="T51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50">
                  <a:moveTo>
                    <a:pt x="7" y="18"/>
                  </a:moveTo>
                  <a:cubicBezTo>
                    <a:pt x="8" y="17"/>
                    <a:pt x="9" y="18"/>
                    <a:pt x="9" y="19"/>
                  </a:cubicBezTo>
                  <a:cubicBezTo>
                    <a:pt x="9" y="22"/>
                    <a:pt x="10" y="28"/>
                    <a:pt x="15" y="28"/>
                  </a:cubicBezTo>
                  <a:cubicBezTo>
                    <a:pt x="18" y="28"/>
                    <a:pt x="21" y="25"/>
                    <a:pt x="23" y="23"/>
                  </a:cubicBezTo>
                  <a:cubicBezTo>
                    <a:pt x="24" y="22"/>
                    <a:pt x="26" y="23"/>
                    <a:pt x="25" y="24"/>
                  </a:cubicBezTo>
                  <a:cubicBezTo>
                    <a:pt x="23" y="35"/>
                    <a:pt x="34" y="33"/>
                    <a:pt x="40" y="28"/>
                  </a:cubicBezTo>
                  <a:cubicBezTo>
                    <a:pt x="40" y="28"/>
                    <a:pt x="42" y="28"/>
                    <a:pt x="41" y="29"/>
                  </a:cubicBezTo>
                  <a:cubicBezTo>
                    <a:pt x="41" y="34"/>
                    <a:pt x="41" y="40"/>
                    <a:pt x="48" y="38"/>
                  </a:cubicBezTo>
                  <a:cubicBezTo>
                    <a:pt x="51" y="37"/>
                    <a:pt x="55" y="35"/>
                    <a:pt x="58" y="33"/>
                  </a:cubicBezTo>
                  <a:cubicBezTo>
                    <a:pt x="59" y="32"/>
                    <a:pt x="60" y="33"/>
                    <a:pt x="60" y="34"/>
                  </a:cubicBezTo>
                  <a:cubicBezTo>
                    <a:pt x="58" y="46"/>
                    <a:pt x="70" y="45"/>
                    <a:pt x="76" y="38"/>
                  </a:cubicBezTo>
                  <a:cubicBezTo>
                    <a:pt x="76" y="37"/>
                    <a:pt x="78" y="38"/>
                    <a:pt x="77" y="39"/>
                  </a:cubicBezTo>
                  <a:cubicBezTo>
                    <a:pt x="76" y="43"/>
                    <a:pt x="75" y="48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4" y="47"/>
                    <a:pt x="88" y="44"/>
                    <a:pt x="91" y="41"/>
                  </a:cubicBezTo>
                  <a:cubicBezTo>
                    <a:pt x="95" y="38"/>
                    <a:pt x="98" y="35"/>
                    <a:pt x="102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6" y="30"/>
                    <a:pt x="95" y="25"/>
                    <a:pt x="96" y="21"/>
                  </a:cubicBezTo>
                  <a:cubicBezTo>
                    <a:pt x="93" y="24"/>
                    <a:pt x="88" y="27"/>
                    <a:pt x="84" y="26"/>
                  </a:cubicBezTo>
                  <a:cubicBezTo>
                    <a:pt x="79" y="24"/>
                    <a:pt x="78" y="19"/>
                    <a:pt x="77" y="15"/>
                  </a:cubicBezTo>
                  <a:cubicBezTo>
                    <a:pt x="69" y="23"/>
                    <a:pt x="56" y="22"/>
                    <a:pt x="55" y="9"/>
                  </a:cubicBezTo>
                  <a:cubicBezTo>
                    <a:pt x="46" y="14"/>
                    <a:pt x="35" y="15"/>
                    <a:pt x="33" y="4"/>
                  </a:cubicBezTo>
                  <a:cubicBezTo>
                    <a:pt x="26" y="10"/>
                    <a:pt x="17" y="10"/>
                    <a:pt x="15" y="0"/>
                  </a:cubicBezTo>
                  <a:cubicBezTo>
                    <a:pt x="12" y="3"/>
                    <a:pt x="9" y="4"/>
                    <a:pt x="5" y="3"/>
                  </a:cubicBezTo>
                  <a:cubicBezTo>
                    <a:pt x="4" y="8"/>
                    <a:pt x="2" y="14"/>
                    <a:pt x="0" y="19"/>
                  </a:cubicBezTo>
                  <a:cubicBezTo>
                    <a:pt x="2" y="20"/>
                    <a:pt x="4" y="20"/>
                    <a:pt x="7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930"/>
            <p:cNvSpPr/>
            <p:nvPr>
              <p:custDataLst>
                <p:tags r:id="rId179"/>
              </p:custDataLst>
            </p:nvPr>
          </p:nvSpPr>
          <p:spPr bwMode="auto">
            <a:xfrm>
              <a:off x="8137692" y="6373213"/>
              <a:ext cx="296863" cy="165100"/>
            </a:xfrm>
            <a:custGeom>
              <a:avLst/>
              <a:gdLst>
                <a:gd name="T0" fmla="*/ 7 w 70"/>
                <a:gd name="T1" fmla="*/ 15 h 39"/>
                <a:gd name="T2" fmla="*/ 9 w 70"/>
                <a:gd name="T3" fmla="*/ 16 h 39"/>
                <a:gd name="T4" fmla="*/ 10 w 70"/>
                <a:gd name="T5" fmla="*/ 20 h 39"/>
                <a:gd name="T6" fmla="*/ 16 w 70"/>
                <a:gd name="T7" fmla="*/ 21 h 39"/>
                <a:gd name="T8" fmla="*/ 17 w 70"/>
                <a:gd name="T9" fmla="*/ 22 h 39"/>
                <a:gd name="T10" fmla="*/ 27 w 70"/>
                <a:gd name="T11" fmla="*/ 24 h 39"/>
                <a:gd name="T12" fmla="*/ 29 w 70"/>
                <a:gd name="T13" fmla="*/ 25 h 39"/>
                <a:gd name="T14" fmla="*/ 38 w 70"/>
                <a:gd name="T15" fmla="*/ 29 h 39"/>
                <a:gd name="T16" fmla="*/ 38 w 70"/>
                <a:gd name="T17" fmla="*/ 28 h 39"/>
                <a:gd name="T18" fmla="*/ 39 w 70"/>
                <a:gd name="T19" fmla="*/ 28 h 39"/>
                <a:gd name="T20" fmla="*/ 40 w 70"/>
                <a:gd name="T21" fmla="*/ 28 h 39"/>
                <a:gd name="T22" fmla="*/ 40 w 70"/>
                <a:gd name="T23" fmla="*/ 30 h 39"/>
                <a:gd name="T24" fmla="*/ 40 w 70"/>
                <a:gd name="T25" fmla="*/ 30 h 39"/>
                <a:gd name="T26" fmla="*/ 40 w 70"/>
                <a:gd name="T27" fmla="*/ 33 h 39"/>
                <a:gd name="T28" fmla="*/ 49 w 70"/>
                <a:gd name="T29" fmla="*/ 34 h 39"/>
                <a:gd name="T30" fmla="*/ 51 w 70"/>
                <a:gd name="T31" fmla="*/ 35 h 39"/>
                <a:gd name="T32" fmla="*/ 51 w 70"/>
                <a:gd name="T33" fmla="*/ 39 h 39"/>
                <a:gd name="T34" fmla="*/ 70 w 70"/>
                <a:gd name="T35" fmla="*/ 30 h 39"/>
                <a:gd name="T36" fmla="*/ 68 w 70"/>
                <a:gd name="T37" fmla="*/ 29 h 39"/>
                <a:gd name="T38" fmla="*/ 66 w 70"/>
                <a:gd name="T39" fmla="*/ 23 h 39"/>
                <a:gd name="T40" fmla="*/ 52 w 70"/>
                <a:gd name="T41" fmla="*/ 16 h 39"/>
                <a:gd name="T42" fmla="*/ 40 w 70"/>
                <a:gd name="T43" fmla="*/ 19 h 39"/>
                <a:gd name="T44" fmla="*/ 35 w 70"/>
                <a:gd name="T45" fmla="*/ 10 h 39"/>
                <a:gd name="T46" fmla="*/ 19 w 70"/>
                <a:gd name="T47" fmla="*/ 4 h 39"/>
                <a:gd name="T48" fmla="*/ 8 w 70"/>
                <a:gd name="T49" fmla="*/ 0 h 39"/>
                <a:gd name="T50" fmla="*/ 1 w 70"/>
                <a:gd name="T51" fmla="*/ 8 h 39"/>
                <a:gd name="T52" fmla="*/ 7 w 70"/>
                <a:gd name="T53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39">
                  <a:moveTo>
                    <a:pt x="7" y="15"/>
                  </a:moveTo>
                  <a:cubicBezTo>
                    <a:pt x="8" y="14"/>
                    <a:pt x="9" y="15"/>
                    <a:pt x="9" y="16"/>
                  </a:cubicBezTo>
                  <a:cubicBezTo>
                    <a:pt x="7" y="18"/>
                    <a:pt x="8" y="19"/>
                    <a:pt x="10" y="20"/>
                  </a:cubicBezTo>
                  <a:cubicBezTo>
                    <a:pt x="12" y="23"/>
                    <a:pt x="13" y="23"/>
                    <a:pt x="16" y="21"/>
                  </a:cubicBezTo>
                  <a:cubicBezTo>
                    <a:pt x="16" y="21"/>
                    <a:pt x="17" y="21"/>
                    <a:pt x="17" y="22"/>
                  </a:cubicBezTo>
                  <a:cubicBezTo>
                    <a:pt x="16" y="29"/>
                    <a:pt x="24" y="27"/>
                    <a:pt x="27" y="24"/>
                  </a:cubicBezTo>
                  <a:cubicBezTo>
                    <a:pt x="28" y="23"/>
                    <a:pt x="30" y="24"/>
                    <a:pt x="29" y="25"/>
                  </a:cubicBezTo>
                  <a:cubicBezTo>
                    <a:pt x="28" y="32"/>
                    <a:pt x="34" y="31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1" y="28"/>
                    <a:pt x="41" y="29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2"/>
                    <a:pt x="40" y="33"/>
                  </a:cubicBezTo>
                  <a:cubicBezTo>
                    <a:pt x="42" y="37"/>
                    <a:pt x="46" y="35"/>
                    <a:pt x="49" y="34"/>
                  </a:cubicBezTo>
                  <a:cubicBezTo>
                    <a:pt x="50" y="33"/>
                    <a:pt x="51" y="34"/>
                    <a:pt x="51" y="35"/>
                  </a:cubicBezTo>
                  <a:cubicBezTo>
                    <a:pt x="50" y="37"/>
                    <a:pt x="50" y="38"/>
                    <a:pt x="51" y="39"/>
                  </a:cubicBezTo>
                  <a:cubicBezTo>
                    <a:pt x="57" y="36"/>
                    <a:pt x="64" y="33"/>
                    <a:pt x="70" y="30"/>
                  </a:cubicBezTo>
                  <a:cubicBezTo>
                    <a:pt x="69" y="30"/>
                    <a:pt x="69" y="29"/>
                    <a:pt x="68" y="29"/>
                  </a:cubicBezTo>
                  <a:cubicBezTo>
                    <a:pt x="65" y="28"/>
                    <a:pt x="65" y="25"/>
                    <a:pt x="66" y="23"/>
                  </a:cubicBezTo>
                  <a:cubicBezTo>
                    <a:pt x="60" y="26"/>
                    <a:pt x="52" y="25"/>
                    <a:pt x="52" y="16"/>
                  </a:cubicBezTo>
                  <a:cubicBezTo>
                    <a:pt x="48" y="19"/>
                    <a:pt x="44" y="21"/>
                    <a:pt x="40" y="19"/>
                  </a:cubicBezTo>
                  <a:cubicBezTo>
                    <a:pt x="36" y="18"/>
                    <a:pt x="35" y="14"/>
                    <a:pt x="35" y="10"/>
                  </a:cubicBezTo>
                  <a:cubicBezTo>
                    <a:pt x="28" y="15"/>
                    <a:pt x="19" y="13"/>
                    <a:pt x="19" y="4"/>
                  </a:cubicBezTo>
                  <a:cubicBezTo>
                    <a:pt x="13" y="7"/>
                    <a:pt x="10" y="4"/>
                    <a:pt x="8" y="0"/>
                  </a:cubicBezTo>
                  <a:cubicBezTo>
                    <a:pt x="5" y="3"/>
                    <a:pt x="3" y="6"/>
                    <a:pt x="1" y="8"/>
                  </a:cubicBezTo>
                  <a:cubicBezTo>
                    <a:pt x="0" y="13"/>
                    <a:pt x="1" y="18"/>
                    <a:pt x="7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931"/>
            <p:cNvSpPr/>
            <p:nvPr>
              <p:custDataLst>
                <p:tags r:id="rId180"/>
              </p:custDataLst>
            </p:nvPr>
          </p:nvSpPr>
          <p:spPr bwMode="auto">
            <a:xfrm>
              <a:off x="8078955" y="6424013"/>
              <a:ext cx="266700" cy="160338"/>
            </a:xfrm>
            <a:custGeom>
              <a:avLst/>
              <a:gdLst>
                <a:gd name="T0" fmla="*/ 0 w 63"/>
                <a:gd name="T1" fmla="*/ 11 h 38"/>
                <a:gd name="T2" fmla="*/ 8 w 63"/>
                <a:gd name="T3" fmla="*/ 12 h 38"/>
                <a:gd name="T4" fmla="*/ 9 w 63"/>
                <a:gd name="T5" fmla="*/ 13 h 38"/>
                <a:gd name="T6" fmla="*/ 7 w 63"/>
                <a:gd name="T7" fmla="*/ 15 h 38"/>
                <a:gd name="T8" fmla="*/ 9 w 63"/>
                <a:gd name="T9" fmla="*/ 19 h 38"/>
                <a:gd name="T10" fmla="*/ 14 w 63"/>
                <a:gd name="T11" fmla="*/ 21 h 38"/>
                <a:gd name="T12" fmla="*/ 15 w 63"/>
                <a:gd name="T13" fmla="*/ 19 h 38"/>
                <a:gd name="T14" fmla="*/ 16 w 63"/>
                <a:gd name="T15" fmla="*/ 20 h 38"/>
                <a:gd name="T16" fmla="*/ 25 w 63"/>
                <a:gd name="T17" fmla="*/ 25 h 38"/>
                <a:gd name="T18" fmla="*/ 26 w 63"/>
                <a:gd name="T19" fmla="*/ 26 h 38"/>
                <a:gd name="T20" fmla="*/ 27 w 63"/>
                <a:gd name="T21" fmla="*/ 33 h 38"/>
                <a:gd name="T22" fmla="*/ 34 w 63"/>
                <a:gd name="T23" fmla="*/ 30 h 38"/>
                <a:gd name="T24" fmla="*/ 35 w 63"/>
                <a:gd name="T25" fmla="*/ 32 h 38"/>
                <a:gd name="T26" fmla="*/ 32 w 63"/>
                <a:gd name="T27" fmla="*/ 38 h 38"/>
                <a:gd name="T28" fmla="*/ 41 w 63"/>
                <a:gd name="T29" fmla="*/ 35 h 38"/>
                <a:gd name="T30" fmla="*/ 63 w 63"/>
                <a:gd name="T31" fmla="*/ 28 h 38"/>
                <a:gd name="T32" fmla="*/ 62 w 63"/>
                <a:gd name="T33" fmla="*/ 25 h 38"/>
                <a:gd name="T34" fmla="*/ 52 w 63"/>
                <a:gd name="T35" fmla="*/ 19 h 38"/>
                <a:gd name="T36" fmla="*/ 41 w 63"/>
                <a:gd name="T37" fmla="*/ 15 h 38"/>
                <a:gd name="T38" fmla="*/ 29 w 63"/>
                <a:gd name="T39" fmla="*/ 12 h 38"/>
                <a:gd name="T40" fmla="*/ 20 w 63"/>
                <a:gd name="T41" fmla="*/ 5 h 38"/>
                <a:gd name="T42" fmla="*/ 13 w 63"/>
                <a:gd name="T43" fmla="*/ 3 h 38"/>
                <a:gd name="T44" fmla="*/ 12 w 63"/>
                <a:gd name="T45" fmla="*/ 0 h 38"/>
                <a:gd name="T46" fmla="*/ 0 w 63"/>
                <a:gd name="T47" fmla="*/ 9 h 38"/>
                <a:gd name="T48" fmla="*/ 0 w 63"/>
                <a:gd name="T4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38">
                  <a:moveTo>
                    <a:pt x="0" y="11"/>
                  </a:moveTo>
                  <a:cubicBezTo>
                    <a:pt x="1" y="15"/>
                    <a:pt x="5" y="15"/>
                    <a:pt x="8" y="12"/>
                  </a:cubicBezTo>
                  <a:cubicBezTo>
                    <a:pt x="9" y="12"/>
                    <a:pt x="10" y="13"/>
                    <a:pt x="9" y="13"/>
                  </a:cubicBezTo>
                  <a:cubicBezTo>
                    <a:pt x="9" y="14"/>
                    <a:pt x="8" y="15"/>
                    <a:pt x="7" y="15"/>
                  </a:cubicBezTo>
                  <a:cubicBezTo>
                    <a:pt x="6" y="16"/>
                    <a:pt x="7" y="18"/>
                    <a:pt x="9" y="19"/>
                  </a:cubicBezTo>
                  <a:cubicBezTo>
                    <a:pt x="10" y="22"/>
                    <a:pt x="12" y="23"/>
                    <a:pt x="14" y="21"/>
                  </a:cubicBezTo>
                  <a:cubicBezTo>
                    <a:pt x="14" y="20"/>
                    <a:pt x="14" y="20"/>
                    <a:pt x="15" y="19"/>
                  </a:cubicBezTo>
                  <a:cubicBezTo>
                    <a:pt x="16" y="19"/>
                    <a:pt x="17" y="20"/>
                    <a:pt x="16" y="20"/>
                  </a:cubicBezTo>
                  <a:cubicBezTo>
                    <a:pt x="10" y="28"/>
                    <a:pt x="20" y="30"/>
                    <a:pt x="25" y="25"/>
                  </a:cubicBezTo>
                  <a:cubicBezTo>
                    <a:pt x="26" y="25"/>
                    <a:pt x="26" y="26"/>
                    <a:pt x="26" y="26"/>
                  </a:cubicBezTo>
                  <a:cubicBezTo>
                    <a:pt x="24" y="29"/>
                    <a:pt x="23" y="32"/>
                    <a:pt x="27" y="33"/>
                  </a:cubicBezTo>
                  <a:cubicBezTo>
                    <a:pt x="29" y="33"/>
                    <a:pt x="32" y="32"/>
                    <a:pt x="34" y="30"/>
                  </a:cubicBezTo>
                  <a:cubicBezTo>
                    <a:pt x="35" y="30"/>
                    <a:pt x="36" y="31"/>
                    <a:pt x="35" y="32"/>
                  </a:cubicBezTo>
                  <a:cubicBezTo>
                    <a:pt x="34" y="34"/>
                    <a:pt x="32" y="36"/>
                    <a:pt x="32" y="38"/>
                  </a:cubicBezTo>
                  <a:cubicBezTo>
                    <a:pt x="35" y="37"/>
                    <a:pt x="38" y="36"/>
                    <a:pt x="41" y="35"/>
                  </a:cubicBezTo>
                  <a:cubicBezTo>
                    <a:pt x="49" y="33"/>
                    <a:pt x="56" y="31"/>
                    <a:pt x="63" y="28"/>
                  </a:cubicBezTo>
                  <a:cubicBezTo>
                    <a:pt x="62" y="27"/>
                    <a:pt x="62" y="26"/>
                    <a:pt x="62" y="25"/>
                  </a:cubicBezTo>
                  <a:cubicBezTo>
                    <a:pt x="57" y="27"/>
                    <a:pt x="52" y="25"/>
                    <a:pt x="52" y="19"/>
                  </a:cubicBezTo>
                  <a:cubicBezTo>
                    <a:pt x="47" y="21"/>
                    <a:pt x="41" y="21"/>
                    <a:pt x="41" y="15"/>
                  </a:cubicBezTo>
                  <a:cubicBezTo>
                    <a:pt x="36" y="18"/>
                    <a:pt x="29" y="17"/>
                    <a:pt x="29" y="12"/>
                  </a:cubicBezTo>
                  <a:cubicBezTo>
                    <a:pt x="24" y="14"/>
                    <a:pt x="19" y="11"/>
                    <a:pt x="20" y="5"/>
                  </a:cubicBezTo>
                  <a:cubicBezTo>
                    <a:pt x="17" y="6"/>
                    <a:pt x="15" y="6"/>
                    <a:pt x="13" y="3"/>
                  </a:cubicBezTo>
                  <a:cubicBezTo>
                    <a:pt x="12" y="2"/>
                    <a:pt x="12" y="1"/>
                    <a:pt x="12" y="0"/>
                  </a:cubicBezTo>
                  <a:cubicBezTo>
                    <a:pt x="8" y="3"/>
                    <a:pt x="4" y="6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932"/>
            <p:cNvSpPr/>
            <p:nvPr>
              <p:custDataLst>
                <p:tags r:id="rId181"/>
              </p:custDataLst>
            </p:nvPr>
          </p:nvSpPr>
          <p:spPr bwMode="auto">
            <a:xfrm>
              <a:off x="8015455" y="6465288"/>
              <a:ext cx="195263" cy="144463"/>
            </a:xfrm>
            <a:custGeom>
              <a:avLst/>
              <a:gdLst>
                <a:gd name="T0" fmla="*/ 9 w 46"/>
                <a:gd name="T1" fmla="*/ 13 h 34"/>
                <a:gd name="T2" fmla="*/ 10 w 46"/>
                <a:gd name="T3" fmla="*/ 15 h 34"/>
                <a:gd name="T4" fmla="*/ 8 w 46"/>
                <a:gd name="T5" fmla="*/ 23 h 34"/>
                <a:gd name="T6" fmla="*/ 11 w 46"/>
                <a:gd name="T7" fmla="*/ 24 h 34"/>
                <a:gd name="T8" fmla="*/ 17 w 46"/>
                <a:gd name="T9" fmla="*/ 25 h 34"/>
                <a:gd name="T10" fmla="*/ 17 w 46"/>
                <a:gd name="T11" fmla="*/ 27 h 34"/>
                <a:gd name="T12" fmla="*/ 13 w 46"/>
                <a:gd name="T13" fmla="*/ 34 h 34"/>
                <a:gd name="T14" fmla="*/ 45 w 46"/>
                <a:gd name="T15" fmla="*/ 28 h 34"/>
                <a:gd name="T16" fmla="*/ 46 w 46"/>
                <a:gd name="T17" fmla="*/ 24 h 34"/>
                <a:gd name="T18" fmla="*/ 38 w 46"/>
                <a:gd name="T19" fmla="*/ 24 h 34"/>
                <a:gd name="T20" fmla="*/ 37 w 46"/>
                <a:gd name="T21" fmla="*/ 19 h 34"/>
                <a:gd name="T22" fmla="*/ 28 w 46"/>
                <a:gd name="T23" fmla="*/ 13 h 34"/>
                <a:gd name="T24" fmla="*/ 21 w 46"/>
                <a:gd name="T25" fmla="*/ 12 h 34"/>
                <a:gd name="T26" fmla="*/ 20 w 46"/>
                <a:gd name="T27" fmla="*/ 6 h 34"/>
                <a:gd name="T28" fmla="*/ 13 w 46"/>
                <a:gd name="T29" fmla="*/ 0 h 34"/>
                <a:gd name="T30" fmla="*/ 1 w 46"/>
                <a:gd name="T31" fmla="*/ 7 h 34"/>
                <a:gd name="T32" fmla="*/ 9 w 46"/>
                <a:gd name="T33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4">
                  <a:moveTo>
                    <a:pt x="9" y="13"/>
                  </a:moveTo>
                  <a:cubicBezTo>
                    <a:pt x="10" y="13"/>
                    <a:pt x="11" y="15"/>
                    <a:pt x="10" y="15"/>
                  </a:cubicBezTo>
                  <a:cubicBezTo>
                    <a:pt x="6" y="17"/>
                    <a:pt x="5" y="19"/>
                    <a:pt x="8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3" y="25"/>
                    <a:pt x="15" y="25"/>
                    <a:pt x="17" y="25"/>
                  </a:cubicBezTo>
                  <a:cubicBezTo>
                    <a:pt x="19" y="25"/>
                    <a:pt x="19" y="27"/>
                    <a:pt x="17" y="27"/>
                  </a:cubicBezTo>
                  <a:cubicBezTo>
                    <a:pt x="13" y="27"/>
                    <a:pt x="11" y="31"/>
                    <a:pt x="13" y="34"/>
                  </a:cubicBezTo>
                  <a:cubicBezTo>
                    <a:pt x="24" y="33"/>
                    <a:pt x="35" y="31"/>
                    <a:pt x="45" y="28"/>
                  </a:cubicBezTo>
                  <a:cubicBezTo>
                    <a:pt x="45" y="27"/>
                    <a:pt x="46" y="25"/>
                    <a:pt x="46" y="24"/>
                  </a:cubicBezTo>
                  <a:cubicBezTo>
                    <a:pt x="44" y="25"/>
                    <a:pt x="40" y="25"/>
                    <a:pt x="38" y="24"/>
                  </a:cubicBezTo>
                  <a:cubicBezTo>
                    <a:pt x="36" y="22"/>
                    <a:pt x="36" y="21"/>
                    <a:pt x="37" y="19"/>
                  </a:cubicBezTo>
                  <a:cubicBezTo>
                    <a:pt x="32" y="21"/>
                    <a:pt x="26" y="18"/>
                    <a:pt x="28" y="13"/>
                  </a:cubicBezTo>
                  <a:cubicBezTo>
                    <a:pt x="25" y="14"/>
                    <a:pt x="23" y="14"/>
                    <a:pt x="21" y="12"/>
                  </a:cubicBezTo>
                  <a:cubicBezTo>
                    <a:pt x="19" y="10"/>
                    <a:pt x="19" y="8"/>
                    <a:pt x="20" y="6"/>
                  </a:cubicBezTo>
                  <a:cubicBezTo>
                    <a:pt x="17" y="7"/>
                    <a:pt x="14" y="4"/>
                    <a:pt x="13" y="0"/>
                  </a:cubicBezTo>
                  <a:cubicBezTo>
                    <a:pt x="9" y="3"/>
                    <a:pt x="5" y="5"/>
                    <a:pt x="1" y="7"/>
                  </a:cubicBezTo>
                  <a:cubicBezTo>
                    <a:pt x="0" y="11"/>
                    <a:pt x="3" y="14"/>
                    <a:pt x="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933"/>
            <p:cNvSpPr/>
            <p:nvPr>
              <p:custDataLst>
                <p:tags r:id="rId182"/>
              </p:custDataLst>
            </p:nvPr>
          </p:nvSpPr>
          <p:spPr bwMode="auto">
            <a:xfrm>
              <a:off x="7756692" y="6363688"/>
              <a:ext cx="309563" cy="488950"/>
            </a:xfrm>
            <a:custGeom>
              <a:avLst/>
              <a:gdLst>
                <a:gd name="T0" fmla="*/ 7 w 73"/>
                <a:gd name="T1" fmla="*/ 43 h 115"/>
                <a:gd name="T2" fmla="*/ 32 w 73"/>
                <a:gd name="T3" fmla="*/ 55 h 115"/>
                <a:gd name="T4" fmla="*/ 40 w 73"/>
                <a:gd name="T5" fmla="*/ 114 h 115"/>
                <a:gd name="T6" fmla="*/ 45 w 73"/>
                <a:gd name="T7" fmla="*/ 114 h 115"/>
                <a:gd name="T8" fmla="*/ 45 w 73"/>
                <a:gd name="T9" fmla="*/ 107 h 115"/>
                <a:gd name="T10" fmla="*/ 45 w 73"/>
                <a:gd name="T11" fmla="*/ 107 h 115"/>
                <a:gd name="T12" fmla="*/ 47 w 73"/>
                <a:gd name="T13" fmla="*/ 100 h 115"/>
                <a:gd name="T14" fmla="*/ 67 w 73"/>
                <a:gd name="T15" fmla="*/ 66 h 115"/>
                <a:gd name="T16" fmla="*/ 68 w 73"/>
                <a:gd name="T17" fmla="*/ 58 h 115"/>
                <a:gd name="T18" fmla="*/ 71 w 73"/>
                <a:gd name="T19" fmla="*/ 58 h 115"/>
                <a:gd name="T20" fmla="*/ 72 w 73"/>
                <a:gd name="T21" fmla="*/ 58 h 115"/>
                <a:gd name="T22" fmla="*/ 73 w 73"/>
                <a:gd name="T23" fmla="*/ 51 h 115"/>
                <a:gd name="T24" fmla="*/ 67 w 73"/>
                <a:gd name="T25" fmla="*/ 40 h 115"/>
                <a:gd name="T26" fmla="*/ 60 w 73"/>
                <a:gd name="T27" fmla="*/ 34 h 115"/>
                <a:gd name="T28" fmla="*/ 60 w 73"/>
                <a:gd name="T29" fmla="*/ 32 h 115"/>
                <a:gd name="T30" fmla="*/ 49 w 73"/>
                <a:gd name="T31" fmla="*/ 36 h 115"/>
                <a:gd name="T32" fmla="*/ 48 w 73"/>
                <a:gd name="T33" fmla="*/ 34 h 115"/>
                <a:gd name="T34" fmla="*/ 34 w 73"/>
                <a:gd name="T35" fmla="*/ 25 h 115"/>
                <a:gd name="T36" fmla="*/ 17 w 73"/>
                <a:gd name="T37" fmla="*/ 18 h 115"/>
                <a:gd name="T38" fmla="*/ 6 w 73"/>
                <a:gd name="T39" fmla="*/ 0 h 115"/>
                <a:gd name="T40" fmla="*/ 5 w 73"/>
                <a:gd name="T41" fmla="*/ 2 h 115"/>
                <a:gd name="T42" fmla="*/ 4 w 73"/>
                <a:gd name="T43" fmla="*/ 3 h 115"/>
                <a:gd name="T44" fmla="*/ 4 w 73"/>
                <a:gd name="T45" fmla="*/ 4 h 115"/>
                <a:gd name="T46" fmla="*/ 3 w 73"/>
                <a:gd name="T47" fmla="*/ 7 h 115"/>
                <a:gd name="T48" fmla="*/ 7 w 73"/>
                <a:gd name="T49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15">
                  <a:moveTo>
                    <a:pt x="7" y="43"/>
                  </a:moveTo>
                  <a:cubicBezTo>
                    <a:pt x="12" y="52"/>
                    <a:pt x="22" y="56"/>
                    <a:pt x="32" y="55"/>
                  </a:cubicBezTo>
                  <a:cubicBezTo>
                    <a:pt x="17" y="71"/>
                    <a:pt x="19" y="100"/>
                    <a:pt x="40" y="114"/>
                  </a:cubicBezTo>
                  <a:cubicBezTo>
                    <a:pt x="41" y="115"/>
                    <a:pt x="43" y="115"/>
                    <a:pt x="45" y="114"/>
                  </a:cubicBezTo>
                  <a:cubicBezTo>
                    <a:pt x="45" y="112"/>
                    <a:pt x="45" y="109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6" y="104"/>
                    <a:pt x="46" y="102"/>
                    <a:pt x="47" y="100"/>
                  </a:cubicBezTo>
                  <a:cubicBezTo>
                    <a:pt x="49" y="88"/>
                    <a:pt x="63" y="78"/>
                    <a:pt x="67" y="66"/>
                  </a:cubicBezTo>
                  <a:cubicBezTo>
                    <a:pt x="68" y="64"/>
                    <a:pt x="68" y="61"/>
                    <a:pt x="68" y="58"/>
                  </a:cubicBezTo>
                  <a:cubicBezTo>
                    <a:pt x="69" y="58"/>
                    <a:pt x="70" y="58"/>
                    <a:pt x="71" y="58"/>
                  </a:cubicBezTo>
                  <a:cubicBezTo>
                    <a:pt x="71" y="58"/>
                    <a:pt x="72" y="58"/>
                    <a:pt x="72" y="58"/>
                  </a:cubicBezTo>
                  <a:cubicBezTo>
                    <a:pt x="70" y="55"/>
                    <a:pt x="71" y="52"/>
                    <a:pt x="73" y="51"/>
                  </a:cubicBezTo>
                  <a:cubicBezTo>
                    <a:pt x="67" y="49"/>
                    <a:pt x="62" y="45"/>
                    <a:pt x="67" y="40"/>
                  </a:cubicBezTo>
                  <a:cubicBezTo>
                    <a:pt x="64" y="39"/>
                    <a:pt x="61" y="38"/>
                    <a:pt x="60" y="34"/>
                  </a:cubicBezTo>
                  <a:cubicBezTo>
                    <a:pt x="60" y="34"/>
                    <a:pt x="60" y="33"/>
                    <a:pt x="60" y="32"/>
                  </a:cubicBezTo>
                  <a:cubicBezTo>
                    <a:pt x="56" y="33"/>
                    <a:pt x="53" y="35"/>
                    <a:pt x="49" y="36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4" y="30"/>
                    <a:pt x="39" y="27"/>
                    <a:pt x="34" y="25"/>
                  </a:cubicBezTo>
                  <a:cubicBezTo>
                    <a:pt x="30" y="24"/>
                    <a:pt x="22" y="22"/>
                    <a:pt x="17" y="18"/>
                  </a:cubicBezTo>
                  <a:cubicBezTo>
                    <a:pt x="11" y="14"/>
                    <a:pt x="7" y="7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0" y="19"/>
                    <a:pt x="1" y="33"/>
                    <a:pt x="7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934"/>
            <p:cNvSpPr/>
            <p:nvPr>
              <p:custDataLst>
                <p:tags r:id="rId183"/>
              </p:custDataLst>
            </p:nvPr>
          </p:nvSpPr>
          <p:spPr bwMode="auto">
            <a:xfrm>
              <a:off x="8175792" y="6304951"/>
              <a:ext cx="368300" cy="187325"/>
            </a:xfrm>
            <a:custGeom>
              <a:avLst/>
              <a:gdLst>
                <a:gd name="T0" fmla="*/ 11 w 87"/>
                <a:gd name="T1" fmla="*/ 17 h 44"/>
                <a:gd name="T2" fmla="*/ 13 w 87"/>
                <a:gd name="T3" fmla="*/ 18 h 44"/>
                <a:gd name="T4" fmla="*/ 27 w 87"/>
                <a:gd name="T5" fmla="*/ 22 h 44"/>
                <a:gd name="T6" fmla="*/ 29 w 87"/>
                <a:gd name="T7" fmla="*/ 24 h 44"/>
                <a:gd name="T8" fmla="*/ 34 w 87"/>
                <a:gd name="T9" fmla="*/ 34 h 44"/>
                <a:gd name="T10" fmla="*/ 43 w 87"/>
                <a:gd name="T11" fmla="*/ 29 h 44"/>
                <a:gd name="T12" fmla="*/ 45 w 87"/>
                <a:gd name="T13" fmla="*/ 30 h 44"/>
                <a:gd name="T14" fmla="*/ 60 w 87"/>
                <a:gd name="T15" fmla="*/ 35 h 44"/>
                <a:gd name="T16" fmla="*/ 62 w 87"/>
                <a:gd name="T17" fmla="*/ 36 h 44"/>
                <a:gd name="T18" fmla="*/ 61 w 87"/>
                <a:gd name="T19" fmla="*/ 36 h 44"/>
                <a:gd name="T20" fmla="*/ 61 w 87"/>
                <a:gd name="T21" fmla="*/ 36 h 44"/>
                <a:gd name="T22" fmla="*/ 61 w 87"/>
                <a:gd name="T23" fmla="*/ 36 h 44"/>
                <a:gd name="T24" fmla="*/ 60 w 87"/>
                <a:gd name="T25" fmla="*/ 44 h 44"/>
                <a:gd name="T26" fmla="*/ 64 w 87"/>
                <a:gd name="T27" fmla="*/ 44 h 44"/>
                <a:gd name="T28" fmla="*/ 64 w 87"/>
                <a:gd name="T29" fmla="*/ 44 h 44"/>
                <a:gd name="T30" fmla="*/ 87 w 87"/>
                <a:gd name="T31" fmla="*/ 30 h 44"/>
                <a:gd name="T32" fmla="*/ 82 w 87"/>
                <a:gd name="T33" fmla="*/ 21 h 44"/>
                <a:gd name="T34" fmla="*/ 71 w 87"/>
                <a:gd name="T35" fmla="*/ 24 h 44"/>
                <a:gd name="T36" fmla="*/ 65 w 87"/>
                <a:gd name="T37" fmla="*/ 15 h 44"/>
                <a:gd name="T38" fmla="*/ 53 w 87"/>
                <a:gd name="T39" fmla="*/ 20 h 44"/>
                <a:gd name="T40" fmla="*/ 47 w 87"/>
                <a:gd name="T41" fmla="*/ 10 h 44"/>
                <a:gd name="T42" fmla="*/ 31 w 87"/>
                <a:gd name="T43" fmla="*/ 6 h 44"/>
                <a:gd name="T44" fmla="*/ 20 w 87"/>
                <a:gd name="T45" fmla="*/ 9 h 44"/>
                <a:gd name="T46" fmla="*/ 14 w 87"/>
                <a:gd name="T47" fmla="*/ 0 h 44"/>
                <a:gd name="T48" fmla="*/ 7 w 87"/>
                <a:gd name="T49" fmla="*/ 0 h 44"/>
                <a:gd name="T50" fmla="*/ 3 w 87"/>
                <a:gd name="T51" fmla="*/ 9 h 44"/>
                <a:gd name="T52" fmla="*/ 0 w 87"/>
                <a:gd name="T53" fmla="*/ 13 h 44"/>
                <a:gd name="T54" fmla="*/ 11 w 87"/>
                <a:gd name="T55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44">
                  <a:moveTo>
                    <a:pt x="11" y="17"/>
                  </a:moveTo>
                  <a:cubicBezTo>
                    <a:pt x="12" y="16"/>
                    <a:pt x="13" y="17"/>
                    <a:pt x="13" y="18"/>
                  </a:cubicBezTo>
                  <a:cubicBezTo>
                    <a:pt x="11" y="28"/>
                    <a:pt x="22" y="28"/>
                    <a:pt x="27" y="22"/>
                  </a:cubicBezTo>
                  <a:cubicBezTo>
                    <a:pt x="28" y="21"/>
                    <a:pt x="29" y="23"/>
                    <a:pt x="29" y="24"/>
                  </a:cubicBezTo>
                  <a:cubicBezTo>
                    <a:pt x="28" y="28"/>
                    <a:pt x="28" y="34"/>
                    <a:pt x="34" y="34"/>
                  </a:cubicBezTo>
                  <a:cubicBezTo>
                    <a:pt x="37" y="33"/>
                    <a:pt x="41" y="31"/>
                    <a:pt x="43" y="29"/>
                  </a:cubicBezTo>
                  <a:cubicBezTo>
                    <a:pt x="44" y="29"/>
                    <a:pt x="45" y="29"/>
                    <a:pt x="45" y="30"/>
                  </a:cubicBezTo>
                  <a:cubicBezTo>
                    <a:pt x="44" y="41"/>
                    <a:pt x="54" y="40"/>
                    <a:pt x="60" y="35"/>
                  </a:cubicBezTo>
                  <a:cubicBezTo>
                    <a:pt x="61" y="34"/>
                    <a:pt x="62" y="35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8"/>
                    <a:pt x="57" y="42"/>
                    <a:pt x="60" y="44"/>
                  </a:cubicBezTo>
                  <a:cubicBezTo>
                    <a:pt x="61" y="44"/>
                    <a:pt x="63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40"/>
                    <a:pt x="79" y="35"/>
                    <a:pt x="87" y="30"/>
                  </a:cubicBezTo>
                  <a:cubicBezTo>
                    <a:pt x="84" y="29"/>
                    <a:pt x="82" y="26"/>
                    <a:pt x="82" y="21"/>
                  </a:cubicBezTo>
                  <a:cubicBezTo>
                    <a:pt x="79" y="24"/>
                    <a:pt x="75" y="26"/>
                    <a:pt x="71" y="24"/>
                  </a:cubicBezTo>
                  <a:cubicBezTo>
                    <a:pt x="66" y="23"/>
                    <a:pt x="65" y="19"/>
                    <a:pt x="65" y="15"/>
                  </a:cubicBezTo>
                  <a:cubicBezTo>
                    <a:pt x="62" y="18"/>
                    <a:pt x="57" y="20"/>
                    <a:pt x="53" y="20"/>
                  </a:cubicBezTo>
                  <a:cubicBezTo>
                    <a:pt x="48" y="19"/>
                    <a:pt x="47" y="15"/>
                    <a:pt x="47" y="10"/>
                  </a:cubicBezTo>
                  <a:cubicBezTo>
                    <a:pt x="40" y="15"/>
                    <a:pt x="31" y="15"/>
                    <a:pt x="31" y="6"/>
                  </a:cubicBezTo>
                  <a:cubicBezTo>
                    <a:pt x="28" y="8"/>
                    <a:pt x="24" y="11"/>
                    <a:pt x="20" y="9"/>
                  </a:cubicBezTo>
                  <a:cubicBezTo>
                    <a:pt x="16" y="8"/>
                    <a:pt x="15" y="4"/>
                    <a:pt x="14" y="0"/>
                  </a:cubicBezTo>
                  <a:cubicBezTo>
                    <a:pt x="12" y="1"/>
                    <a:pt x="9" y="1"/>
                    <a:pt x="7" y="0"/>
                  </a:cubicBezTo>
                  <a:cubicBezTo>
                    <a:pt x="6" y="3"/>
                    <a:pt x="4" y="6"/>
                    <a:pt x="3" y="9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2" y="18"/>
                    <a:pt x="5" y="20"/>
                    <a:pt x="1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8" name="组合 187"/>
          <p:cNvGrpSpPr/>
          <p:nvPr>
            <p:custDataLst>
              <p:tags r:id="rId184"/>
            </p:custDataLst>
          </p:nvPr>
        </p:nvGrpSpPr>
        <p:grpSpPr>
          <a:xfrm>
            <a:off x="4142099" y="5747766"/>
            <a:ext cx="499876" cy="479427"/>
            <a:chOff x="9768718" y="229306"/>
            <a:chExt cx="698543" cy="669942"/>
          </a:xfrm>
          <a:solidFill>
            <a:schemeClr val="accent1"/>
          </a:solidFill>
        </p:grpSpPr>
        <p:sp>
          <p:nvSpPr>
            <p:cNvPr id="189" name="Freeform 722"/>
            <p:cNvSpPr>
              <a:spLocks noEditPoints="1"/>
            </p:cNvSpPr>
            <p:nvPr>
              <p:custDataLst>
                <p:tags r:id="rId185"/>
              </p:custDataLst>
            </p:nvPr>
          </p:nvSpPr>
          <p:spPr bwMode="auto">
            <a:xfrm>
              <a:off x="10098943" y="551577"/>
              <a:ext cx="38101" cy="3810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723"/>
            <p:cNvSpPr>
              <a:spLocks noEditPoints="1"/>
            </p:cNvSpPr>
            <p:nvPr>
              <p:custDataLst>
                <p:tags r:id="rId186"/>
              </p:custDataLst>
            </p:nvPr>
          </p:nvSpPr>
          <p:spPr bwMode="auto">
            <a:xfrm>
              <a:off x="9989402" y="229306"/>
              <a:ext cx="279407" cy="327033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Oval 724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10056078" y="361072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Oval 725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10116406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726"/>
            <p:cNvSpPr/>
            <p:nvPr>
              <p:custDataLst>
                <p:tags r:id="rId189"/>
              </p:custDataLst>
            </p:nvPr>
          </p:nvSpPr>
          <p:spPr bwMode="auto">
            <a:xfrm>
              <a:off x="10043379" y="369009"/>
              <a:ext cx="76202" cy="187330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727"/>
            <p:cNvSpPr/>
            <p:nvPr>
              <p:custDataLst>
                <p:tags r:id="rId190"/>
              </p:custDataLst>
            </p:nvPr>
          </p:nvSpPr>
          <p:spPr bwMode="auto">
            <a:xfrm>
              <a:off x="10111644" y="373772"/>
              <a:ext cx="17463" cy="182568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728"/>
            <p:cNvSpPr/>
            <p:nvPr>
              <p:custDataLst>
                <p:tags r:id="rId191"/>
              </p:custDataLst>
            </p:nvPr>
          </p:nvSpPr>
          <p:spPr bwMode="auto">
            <a:xfrm>
              <a:off x="10111644" y="373772"/>
              <a:ext cx="71440" cy="182568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Oval 729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10175145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730"/>
            <p:cNvSpPr>
              <a:spLocks noEditPoints="1"/>
            </p:cNvSpPr>
            <p:nvPr>
              <p:custDataLst>
                <p:tags r:id="rId193"/>
              </p:custDataLst>
            </p:nvPr>
          </p:nvSpPr>
          <p:spPr bwMode="auto">
            <a:xfrm>
              <a:off x="10129114" y="356310"/>
              <a:ext cx="338147" cy="288932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731"/>
            <p:cNvSpPr/>
            <p:nvPr>
              <p:custDataLst>
                <p:tags r:id="rId194"/>
              </p:custDataLst>
            </p:nvPr>
          </p:nvSpPr>
          <p:spPr bwMode="auto">
            <a:xfrm>
              <a:off x="10276756" y="445211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732"/>
            <p:cNvSpPr/>
            <p:nvPr>
              <p:custDataLst>
                <p:tags r:id="rId195"/>
              </p:custDataLst>
            </p:nvPr>
          </p:nvSpPr>
          <p:spPr bwMode="auto">
            <a:xfrm>
              <a:off x="10297396" y="500775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733"/>
            <p:cNvSpPr/>
            <p:nvPr>
              <p:custDataLst>
                <p:tags r:id="rId196"/>
              </p:custDataLst>
            </p:nvPr>
          </p:nvSpPr>
          <p:spPr bwMode="auto">
            <a:xfrm>
              <a:off x="10132289" y="457912"/>
              <a:ext cx="157167" cy="111128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734"/>
            <p:cNvSpPr/>
            <p:nvPr>
              <p:custDataLst>
                <p:tags r:id="rId197"/>
              </p:custDataLst>
            </p:nvPr>
          </p:nvSpPr>
          <p:spPr bwMode="auto">
            <a:xfrm>
              <a:off x="10132289" y="508714"/>
              <a:ext cx="174630" cy="60326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735"/>
            <p:cNvSpPr/>
            <p:nvPr>
              <p:custDataLst>
                <p:tags r:id="rId198"/>
              </p:custDataLst>
            </p:nvPr>
          </p:nvSpPr>
          <p:spPr bwMode="auto">
            <a:xfrm>
              <a:off x="10132289" y="526175"/>
              <a:ext cx="190505" cy="42865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736"/>
            <p:cNvSpPr/>
            <p:nvPr>
              <p:custDataLst>
                <p:tags r:id="rId199"/>
              </p:custDataLst>
            </p:nvPr>
          </p:nvSpPr>
          <p:spPr bwMode="auto">
            <a:xfrm>
              <a:off x="10314857" y="556339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737"/>
            <p:cNvSpPr>
              <a:spLocks noEditPoints="1"/>
            </p:cNvSpPr>
            <p:nvPr>
              <p:custDataLst>
                <p:tags r:id="rId200"/>
              </p:custDataLst>
            </p:nvPr>
          </p:nvSpPr>
          <p:spPr bwMode="auto">
            <a:xfrm>
              <a:off x="10103705" y="569040"/>
              <a:ext cx="292107" cy="317509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738"/>
            <p:cNvSpPr/>
            <p:nvPr>
              <p:custDataLst>
                <p:tags r:id="rId201"/>
              </p:custDataLst>
            </p:nvPr>
          </p:nvSpPr>
          <p:spPr bwMode="auto">
            <a:xfrm>
              <a:off x="10271973" y="683343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39"/>
            <p:cNvSpPr/>
            <p:nvPr>
              <p:custDataLst>
                <p:tags r:id="rId202"/>
              </p:custDataLst>
            </p:nvPr>
          </p:nvSpPr>
          <p:spPr bwMode="auto">
            <a:xfrm>
              <a:off x="10225935" y="721444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40"/>
            <p:cNvSpPr/>
            <p:nvPr>
              <p:custDataLst>
                <p:tags r:id="rId203"/>
              </p:custDataLst>
            </p:nvPr>
          </p:nvSpPr>
          <p:spPr bwMode="auto">
            <a:xfrm>
              <a:off x="10124346" y="581739"/>
              <a:ext cx="157166" cy="114303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41"/>
            <p:cNvSpPr/>
            <p:nvPr>
              <p:custDataLst>
                <p:tags r:id="rId204"/>
              </p:custDataLst>
            </p:nvPr>
          </p:nvSpPr>
          <p:spPr bwMode="auto">
            <a:xfrm>
              <a:off x="10124338" y="581739"/>
              <a:ext cx="114303" cy="147642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42"/>
            <p:cNvSpPr/>
            <p:nvPr>
              <p:custDataLst>
                <p:tags r:id="rId205"/>
              </p:custDataLst>
            </p:nvPr>
          </p:nvSpPr>
          <p:spPr bwMode="auto">
            <a:xfrm>
              <a:off x="10124338" y="581739"/>
              <a:ext cx="68265" cy="182568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43"/>
            <p:cNvSpPr/>
            <p:nvPr>
              <p:custDataLst>
                <p:tags r:id="rId206"/>
              </p:custDataLst>
            </p:nvPr>
          </p:nvSpPr>
          <p:spPr bwMode="auto">
            <a:xfrm>
              <a:off x="10175141" y="754783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4"/>
            <p:cNvSpPr>
              <a:spLocks noEditPoints="1"/>
            </p:cNvSpPr>
            <p:nvPr>
              <p:custDataLst>
                <p:tags r:id="rId207"/>
              </p:custDataLst>
            </p:nvPr>
          </p:nvSpPr>
          <p:spPr bwMode="auto">
            <a:xfrm>
              <a:off x="9849695" y="581739"/>
              <a:ext cx="295282" cy="317509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45"/>
            <p:cNvSpPr/>
            <p:nvPr>
              <p:custDataLst>
                <p:tags r:id="rId208"/>
              </p:custDataLst>
            </p:nvPr>
          </p:nvSpPr>
          <p:spPr bwMode="auto">
            <a:xfrm>
              <a:off x="10043375" y="754783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46"/>
            <p:cNvSpPr/>
            <p:nvPr>
              <p:custDataLst>
                <p:tags r:id="rId209"/>
              </p:custDataLst>
            </p:nvPr>
          </p:nvSpPr>
          <p:spPr bwMode="auto">
            <a:xfrm>
              <a:off x="9992573" y="726206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47"/>
            <p:cNvSpPr/>
            <p:nvPr>
              <p:custDataLst>
                <p:tags r:id="rId210"/>
              </p:custDataLst>
            </p:nvPr>
          </p:nvSpPr>
          <p:spPr bwMode="auto">
            <a:xfrm>
              <a:off x="10052898" y="586503"/>
              <a:ext cx="66676" cy="180979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48"/>
            <p:cNvSpPr/>
            <p:nvPr>
              <p:custDataLst>
                <p:tags r:id="rId211"/>
              </p:custDataLst>
            </p:nvPr>
          </p:nvSpPr>
          <p:spPr bwMode="auto">
            <a:xfrm>
              <a:off x="10005272" y="581739"/>
              <a:ext cx="106366" cy="157168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49"/>
            <p:cNvSpPr/>
            <p:nvPr>
              <p:custDataLst>
                <p:tags r:id="rId212"/>
              </p:custDataLst>
            </p:nvPr>
          </p:nvSpPr>
          <p:spPr bwMode="auto">
            <a:xfrm>
              <a:off x="9959237" y="581739"/>
              <a:ext cx="152404" cy="122241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750"/>
            <p:cNvSpPr/>
            <p:nvPr>
              <p:custDataLst>
                <p:tags r:id="rId213"/>
              </p:custDataLst>
            </p:nvPr>
          </p:nvSpPr>
          <p:spPr bwMode="auto">
            <a:xfrm>
              <a:off x="9941774" y="691280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751"/>
            <p:cNvSpPr>
              <a:spLocks noEditPoints="1"/>
            </p:cNvSpPr>
            <p:nvPr>
              <p:custDataLst>
                <p:tags r:id="rId214"/>
              </p:custDataLst>
            </p:nvPr>
          </p:nvSpPr>
          <p:spPr bwMode="auto">
            <a:xfrm>
              <a:off x="9768718" y="378535"/>
              <a:ext cx="334972" cy="284170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752"/>
            <p:cNvSpPr/>
            <p:nvPr>
              <p:custDataLst>
                <p:tags r:id="rId215"/>
              </p:custDataLst>
            </p:nvPr>
          </p:nvSpPr>
          <p:spPr bwMode="auto">
            <a:xfrm>
              <a:off x="9900494" y="564278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753"/>
            <p:cNvSpPr/>
            <p:nvPr>
              <p:custDataLst>
                <p:tags r:id="rId216"/>
              </p:custDataLst>
            </p:nvPr>
          </p:nvSpPr>
          <p:spPr bwMode="auto">
            <a:xfrm>
              <a:off x="9913195" y="508714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754"/>
            <p:cNvSpPr/>
            <p:nvPr>
              <p:custDataLst>
                <p:tags r:id="rId217"/>
              </p:custDataLst>
            </p:nvPr>
          </p:nvSpPr>
          <p:spPr bwMode="auto">
            <a:xfrm>
              <a:off x="9913182" y="564276"/>
              <a:ext cx="190505" cy="50802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755"/>
            <p:cNvSpPr/>
            <p:nvPr>
              <p:custDataLst>
                <p:tags r:id="rId218"/>
              </p:custDataLst>
            </p:nvPr>
          </p:nvSpPr>
          <p:spPr bwMode="auto">
            <a:xfrm>
              <a:off x="9925846" y="521413"/>
              <a:ext cx="177803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756"/>
            <p:cNvSpPr/>
            <p:nvPr>
              <p:custDataLst>
                <p:tags r:id="rId219"/>
              </p:custDataLst>
            </p:nvPr>
          </p:nvSpPr>
          <p:spPr bwMode="auto">
            <a:xfrm>
              <a:off x="9938516" y="467433"/>
              <a:ext cx="165103" cy="101601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57"/>
            <p:cNvSpPr/>
            <p:nvPr>
              <p:custDataLst>
                <p:tags r:id="rId220"/>
              </p:custDataLst>
            </p:nvPr>
          </p:nvSpPr>
          <p:spPr bwMode="auto">
            <a:xfrm>
              <a:off x="9925648" y="449962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21"/>
            </p:custDataLst>
          </p:nvPr>
        </p:nvSpPr>
        <p:spPr>
          <a:xfrm>
            <a:off x="3242888" y="2569203"/>
            <a:ext cx="5701904" cy="1366598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90000"/>
              </a:lnSpc>
              <a:buNone/>
              <a:defRPr kumimoji="0" lang="zh-CN" altLang="en-US" sz="80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22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28" name="文本占位符 227"/>
          <p:cNvSpPr>
            <a:spLocks noGrp="1"/>
          </p:cNvSpPr>
          <p:nvPr>
            <p:ph type="body" sz="quarter" idx="14" hasCustomPrompt="1"/>
            <p:custDataLst>
              <p:tags r:id="rId225"/>
            </p:custDataLst>
          </p:nvPr>
        </p:nvSpPr>
        <p:spPr>
          <a:xfrm>
            <a:off x="3243263" y="4134027"/>
            <a:ext cx="5694362" cy="12033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43"/>
          <p:cNvSpPr/>
          <p:nvPr userDrawn="1">
            <p:custDataLst>
              <p:tags r:id="rId2"/>
            </p:custDataLst>
          </p:nvPr>
        </p:nvSpPr>
        <p:spPr bwMode="auto">
          <a:xfrm>
            <a:off x="0" y="3607220"/>
            <a:ext cx="805012" cy="310750"/>
          </a:xfrm>
          <a:custGeom>
            <a:avLst/>
            <a:gdLst>
              <a:gd name="connsiteX0" fmla="*/ 0 w 880073"/>
              <a:gd name="connsiteY0" fmla="*/ 0 h 339725"/>
              <a:gd name="connsiteX1" fmla="*/ 34067 w 880073"/>
              <a:gd name="connsiteY1" fmla="*/ 0 h 339725"/>
              <a:gd name="connsiteX2" fmla="*/ 812340 w 880073"/>
              <a:gd name="connsiteY2" fmla="*/ 0 h 339725"/>
              <a:gd name="connsiteX3" fmla="*/ 871606 w 880073"/>
              <a:gd name="connsiteY3" fmla="*/ 59452 h 339725"/>
              <a:gd name="connsiteX4" fmla="*/ 829273 w 880073"/>
              <a:gd name="connsiteY4" fmla="*/ 114657 h 339725"/>
              <a:gd name="connsiteX5" fmla="*/ 689573 w 880073"/>
              <a:gd name="connsiteY5" fmla="*/ 114657 h 339725"/>
              <a:gd name="connsiteX6" fmla="*/ 630306 w 880073"/>
              <a:gd name="connsiteY6" fmla="*/ 174109 h 339725"/>
              <a:gd name="connsiteX7" fmla="*/ 689573 w 880073"/>
              <a:gd name="connsiteY7" fmla="*/ 233561 h 339725"/>
              <a:gd name="connsiteX8" fmla="*/ 858906 w 880073"/>
              <a:gd name="connsiteY8" fmla="*/ 233561 h 339725"/>
              <a:gd name="connsiteX9" fmla="*/ 880073 w 880073"/>
              <a:gd name="connsiteY9" fmla="*/ 280273 h 339725"/>
              <a:gd name="connsiteX10" fmla="*/ 820806 w 880073"/>
              <a:gd name="connsiteY10" fmla="*/ 339725 h 339725"/>
              <a:gd name="connsiteX11" fmla="*/ 123174 w 880073"/>
              <a:gd name="connsiteY11" fmla="*/ 339725 h 339725"/>
              <a:gd name="connsiteX12" fmla="*/ 0 w 880073"/>
              <a:gd name="connsiteY12" fmla="*/ 339725 h 339725"/>
              <a:gd name="connsiteX13" fmla="*/ 0 w 880073"/>
              <a:gd name="connsiteY13" fmla="*/ 233473 h 339725"/>
              <a:gd name="connsiteX14" fmla="*/ 23087 w 880073"/>
              <a:gd name="connsiteY14" fmla="*/ 229049 h 339725"/>
              <a:gd name="connsiteX15" fmla="*/ 58806 w 880073"/>
              <a:gd name="connsiteY15" fmla="*/ 174109 h 339725"/>
              <a:gd name="connsiteX16" fmla="*/ 23087 w 880073"/>
              <a:gd name="connsiteY16" fmla="*/ 119169 h 339725"/>
              <a:gd name="connsiteX17" fmla="*/ 0 w 880073"/>
              <a:gd name="connsiteY17" fmla="*/ 114746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073" h="339725">
                <a:moveTo>
                  <a:pt x="0" y="0"/>
                </a:moveTo>
                <a:lnTo>
                  <a:pt x="34067" y="0"/>
                </a:lnTo>
                <a:cubicBezTo>
                  <a:pt x="223377" y="0"/>
                  <a:pt x="475789" y="0"/>
                  <a:pt x="812340" y="0"/>
                </a:cubicBezTo>
                <a:cubicBezTo>
                  <a:pt x="841973" y="0"/>
                  <a:pt x="871606" y="25479"/>
                  <a:pt x="871606" y="59452"/>
                </a:cubicBezTo>
                <a:cubicBezTo>
                  <a:pt x="871606" y="84931"/>
                  <a:pt x="854673" y="106164"/>
                  <a:pt x="829273" y="114657"/>
                </a:cubicBezTo>
                <a:cubicBezTo>
                  <a:pt x="829273" y="114657"/>
                  <a:pt x="829273" y="114657"/>
                  <a:pt x="689573" y="114657"/>
                </a:cubicBezTo>
                <a:cubicBezTo>
                  <a:pt x="655706" y="114657"/>
                  <a:pt x="630306" y="140137"/>
                  <a:pt x="630306" y="174109"/>
                </a:cubicBezTo>
                <a:cubicBezTo>
                  <a:pt x="630306" y="208082"/>
                  <a:pt x="655706" y="233561"/>
                  <a:pt x="689573" y="233561"/>
                </a:cubicBezTo>
                <a:cubicBezTo>
                  <a:pt x="689573" y="233561"/>
                  <a:pt x="689573" y="233561"/>
                  <a:pt x="858906" y="233561"/>
                </a:cubicBezTo>
                <a:cubicBezTo>
                  <a:pt x="871606" y="246301"/>
                  <a:pt x="880073" y="263287"/>
                  <a:pt x="880073" y="280273"/>
                </a:cubicBezTo>
                <a:cubicBezTo>
                  <a:pt x="880073" y="314246"/>
                  <a:pt x="854673" y="339725"/>
                  <a:pt x="820806" y="339725"/>
                </a:cubicBezTo>
                <a:cubicBezTo>
                  <a:pt x="820806" y="339725"/>
                  <a:pt x="820806" y="339725"/>
                  <a:pt x="123174" y="339725"/>
                </a:cubicBezTo>
                <a:lnTo>
                  <a:pt x="0" y="339725"/>
                </a:lnTo>
                <a:lnTo>
                  <a:pt x="0" y="233473"/>
                </a:lnTo>
                <a:lnTo>
                  <a:pt x="23087" y="229049"/>
                </a:lnTo>
                <a:cubicBezTo>
                  <a:pt x="44518" y="220290"/>
                  <a:pt x="58806" y="199588"/>
                  <a:pt x="58806" y="174109"/>
                </a:cubicBezTo>
                <a:cubicBezTo>
                  <a:pt x="58806" y="148630"/>
                  <a:pt x="44518" y="127928"/>
                  <a:pt x="23087" y="119169"/>
                </a:cubicBezTo>
                <a:lnTo>
                  <a:pt x="0" y="1147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endParaRPr lang="zh-CN" altLang="en-US"/>
          </a:p>
        </p:txBody>
      </p:sp>
      <p:sp>
        <p:nvSpPr>
          <p:cNvPr id="29" name="任意多边形 45"/>
          <p:cNvSpPr/>
          <p:nvPr userDrawn="1">
            <p:custDataLst>
              <p:tags r:id="rId3"/>
            </p:custDataLst>
          </p:nvPr>
        </p:nvSpPr>
        <p:spPr bwMode="auto">
          <a:xfrm>
            <a:off x="10889328" y="-199"/>
            <a:ext cx="1302674" cy="504824"/>
          </a:xfrm>
          <a:custGeom>
            <a:avLst/>
            <a:gdLst>
              <a:gd name="connsiteX0" fmla="*/ 59288 w 884837"/>
              <a:gd name="connsiteY0" fmla="*/ 0 h 342900"/>
              <a:gd name="connsiteX1" fmla="*/ 781618 w 884837"/>
              <a:gd name="connsiteY1" fmla="*/ 0 h 342900"/>
              <a:gd name="connsiteX2" fmla="*/ 884837 w 884837"/>
              <a:gd name="connsiteY2" fmla="*/ 0 h 342900"/>
              <a:gd name="connsiteX3" fmla="*/ 884837 w 884837"/>
              <a:gd name="connsiteY3" fmla="*/ 342900 h 342900"/>
              <a:gd name="connsiteX4" fmla="*/ 768758 w 884837"/>
              <a:gd name="connsiteY4" fmla="*/ 342900 h 342900"/>
              <a:gd name="connsiteX5" fmla="*/ 567470 w 884837"/>
              <a:gd name="connsiteY5" fmla="*/ 342900 h 342900"/>
              <a:gd name="connsiteX6" fmla="*/ 508182 w 884837"/>
              <a:gd name="connsiteY6" fmla="*/ 283633 h 342900"/>
              <a:gd name="connsiteX7" fmla="*/ 529357 w 884837"/>
              <a:gd name="connsiteY7" fmla="*/ 237067 h 342900"/>
              <a:gd name="connsiteX8" fmla="*/ 592880 w 884837"/>
              <a:gd name="connsiteY8" fmla="*/ 237067 h 342900"/>
              <a:gd name="connsiteX9" fmla="*/ 652167 w 884837"/>
              <a:gd name="connsiteY9" fmla="*/ 177800 h 342900"/>
              <a:gd name="connsiteX10" fmla="*/ 592880 w 884837"/>
              <a:gd name="connsiteY10" fmla="*/ 118533 h 342900"/>
              <a:gd name="connsiteX11" fmla="*/ 42349 w 884837"/>
              <a:gd name="connsiteY11" fmla="*/ 118533 h 342900"/>
              <a:gd name="connsiteX12" fmla="*/ 0 w 884837"/>
              <a:gd name="connsiteY12" fmla="*/ 59267 h 342900"/>
              <a:gd name="connsiteX13" fmla="*/ 59288 w 884837"/>
              <a:gd name="connsiteY13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4837" h="342900">
                <a:moveTo>
                  <a:pt x="59288" y="0"/>
                </a:moveTo>
                <a:cubicBezTo>
                  <a:pt x="59288" y="0"/>
                  <a:pt x="59288" y="0"/>
                  <a:pt x="781618" y="0"/>
                </a:cubicBezTo>
                <a:lnTo>
                  <a:pt x="884837" y="0"/>
                </a:lnTo>
                <a:lnTo>
                  <a:pt x="884837" y="342900"/>
                </a:lnTo>
                <a:lnTo>
                  <a:pt x="768758" y="342900"/>
                </a:lnTo>
                <a:cubicBezTo>
                  <a:pt x="710396" y="342900"/>
                  <a:pt x="643697" y="342900"/>
                  <a:pt x="567470" y="342900"/>
                </a:cubicBezTo>
                <a:cubicBezTo>
                  <a:pt x="533592" y="342900"/>
                  <a:pt x="508182" y="313267"/>
                  <a:pt x="508182" y="283633"/>
                </a:cubicBezTo>
                <a:cubicBezTo>
                  <a:pt x="508182" y="262467"/>
                  <a:pt x="516652" y="249767"/>
                  <a:pt x="529357" y="237067"/>
                </a:cubicBezTo>
                <a:cubicBezTo>
                  <a:pt x="529357" y="237067"/>
                  <a:pt x="529357" y="237067"/>
                  <a:pt x="592880" y="237067"/>
                </a:cubicBezTo>
                <a:cubicBezTo>
                  <a:pt x="626758" y="237067"/>
                  <a:pt x="652167" y="211667"/>
                  <a:pt x="652167" y="177800"/>
                </a:cubicBezTo>
                <a:cubicBezTo>
                  <a:pt x="652167" y="143933"/>
                  <a:pt x="626758" y="118533"/>
                  <a:pt x="592880" y="118533"/>
                </a:cubicBezTo>
                <a:cubicBezTo>
                  <a:pt x="592880" y="118533"/>
                  <a:pt x="592880" y="118533"/>
                  <a:pt x="42349" y="118533"/>
                </a:cubicBezTo>
                <a:cubicBezTo>
                  <a:pt x="16939" y="110067"/>
                  <a:pt x="0" y="88900"/>
                  <a:pt x="0" y="59267"/>
                </a:cubicBezTo>
                <a:cubicBezTo>
                  <a:pt x="0" y="25400"/>
                  <a:pt x="25409" y="0"/>
                  <a:pt x="592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0" y="6720840"/>
            <a:ext cx="12191365" cy="137160"/>
          </a:xfrm>
          <a:prstGeom prst="rect">
            <a:avLst/>
          </a:prstGeom>
          <a:solidFill>
            <a:srgbClr val="D921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935"/>
          <p:cNvSpPr/>
          <p:nvPr userDrawn="1">
            <p:custDataLst>
              <p:tags r:id="rId3"/>
            </p:custDataLst>
          </p:nvPr>
        </p:nvSpPr>
        <p:spPr bwMode="auto">
          <a:xfrm>
            <a:off x="10906760" y="375285"/>
            <a:ext cx="913130" cy="457200"/>
          </a:xfrm>
          <a:custGeom>
            <a:avLst/>
            <a:gdLst>
              <a:gd name="T0" fmla="*/ 183 w 238"/>
              <a:gd name="T1" fmla="*/ 76 h 119"/>
              <a:gd name="T2" fmla="*/ 149 w 238"/>
              <a:gd name="T3" fmla="*/ 49 h 119"/>
              <a:gd name="T4" fmla="*/ 135 w 238"/>
              <a:gd name="T5" fmla="*/ 65 h 119"/>
              <a:gd name="T6" fmla="*/ 134 w 238"/>
              <a:gd name="T7" fmla="*/ 69 h 119"/>
              <a:gd name="T8" fmla="*/ 150 w 238"/>
              <a:gd name="T9" fmla="*/ 112 h 119"/>
              <a:gd name="T10" fmla="*/ 151 w 238"/>
              <a:gd name="T11" fmla="*/ 113 h 119"/>
              <a:gd name="T12" fmla="*/ 166 w 238"/>
              <a:gd name="T13" fmla="*/ 117 h 119"/>
              <a:gd name="T14" fmla="*/ 210 w 238"/>
              <a:gd name="T15" fmla="*/ 107 h 119"/>
              <a:gd name="T16" fmla="*/ 235 w 238"/>
              <a:gd name="T17" fmla="*/ 70 h 119"/>
              <a:gd name="T18" fmla="*/ 225 w 238"/>
              <a:gd name="T19" fmla="*/ 29 h 119"/>
              <a:gd name="T20" fmla="*/ 217 w 238"/>
              <a:gd name="T21" fmla="*/ 22 h 119"/>
              <a:gd name="T22" fmla="*/ 186 w 238"/>
              <a:gd name="T23" fmla="*/ 3 h 119"/>
              <a:gd name="T24" fmla="*/ 140 w 238"/>
              <a:gd name="T25" fmla="*/ 14 h 119"/>
              <a:gd name="T26" fmla="*/ 123 w 238"/>
              <a:gd name="T27" fmla="*/ 35 h 119"/>
              <a:gd name="T28" fmla="*/ 77 w 238"/>
              <a:gd name="T29" fmla="*/ 27 h 119"/>
              <a:gd name="T30" fmla="*/ 72 w 238"/>
              <a:gd name="T31" fmla="*/ 32 h 119"/>
              <a:gd name="T32" fmla="*/ 70 w 238"/>
              <a:gd name="T33" fmla="*/ 34 h 119"/>
              <a:gd name="T34" fmla="*/ 68 w 238"/>
              <a:gd name="T35" fmla="*/ 35 h 119"/>
              <a:gd name="T36" fmla="*/ 56 w 238"/>
              <a:gd name="T37" fmla="*/ 34 h 119"/>
              <a:gd name="T38" fmla="*/ 31 w 238"/>
              <a:gd name="T39" fmla="*/ 40 h 119"/>
              <a:gd name="T40" fmla="*/ 1 w 238"/>
              <a:gd name="T41" fmla="*/ 38 h 119"/>
              <a:gd name="T42" fmla="*/ 0 w 238"/>
              <a:gd name="T43" fmla="*/ 39 h 119"/>
              <a:gd name="T44" fmla="*/ 19 w 238"/>
              <a:gd name="T45" fmla="*/ 59 h 119"/>
              <a:gd name="T46" fmla="*/ 36 w 238"/>
              <a:gd name="T47" fmla="*/ 63 h 119"/>
              <a:gd name="T48" fmla="*/ 46 w 238"/>
              <a:gd name="T49" fmla="*/ 64 h 119"/>
              <a:gd name="T50" fmla="*/ 50 w 238"/>
              <a:gd name="T51" fmla="*/ 64 h 119"/>
              <a:gd name="T52" fmla="*/ 52 w 238"/>
              <a:gd name="T53" fmla="*/ 69 h 119"/>
              <a:gd name="T54" fmla="*/ 97 w 238"/>
              <a:gd name="T55" fmla="*/ 104 h 119"/>
              <a:gd name="T56" fmla="*/ 129 w 238"/>
              <a:gd name="T57" fmla="*/ 97 h 119"/>
              <a:gd name="T58" fmla="*/ 130 w 238"/>
              <a:gd name="T59" fmla="*/ 71 h 119"/>
              <a:gd name="T60" fmla="*/ 132 w 238"/>
              <a:gd name="T61" fmla="*/ 65 h 119"/>
              <a:gd name="T62" fmla="*/ 139 w 238"/>
              <a:gd name="T63" fmla="*/ 52 h 119"/>
              <a:gd name="T64" fmla="*/ 163 w 238"/>
              <a:gd name="T65" fmla="*/ 40 h 119"/>
              <a:gd name="T66" fmla="*/ 189 w 238"/>
              <a:gd name="T67" fmla="*/ 78 h 119"/>
              <a:gd name="T68" fmla="*/ 171 w 238"/>
              <a:gd name="T69" fmla="*/ 88 h 119"/>
              <a:gd name="T70" fmla="*/ 159 w 238"/>
              <a:gd name="T71" fmla="*/ 77 h 119"/>
              <a:gd name="T72" fmla="*/ 167 w 238"/>
              <a:gd name="T73" fmla="*/ 68 h 119"/>
              <a:gd name="T74" fmla="*/ 168 w 238"/>
              <a:gd name="T75" fmla="*/ 82 h 119"/>
              <a:gd name="T76" fmla="*/ 183 w 238"/>
              <a:gd name="T77" fmla="*/ 7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8" h="119">
                <a:moveTo>
                  <a:pt x="183" y="76"/>
                </a:moveTo>
                <a:cubicBezTo>
                  <a:pt x="195" y="54"/>
                  <a:pt x="167" y="38"/>
                  <a:pt x="149" y="49"/>
                </a:cubicBezTo>
                <a:cubicBezTo>
                  <a:pt x="143" y="53"/>
                  <a:pt x="138" y="58"/>
                  <a:pt x="135" y="65"/>
                </a:cubicBezTo>
                <a:cubicBezTo>
                  <a:pt x="134" y="66"/>
                  <a:pt x="134" y="67"/>
                  <a:pt x="134" y="69"/>
                </a:cubicBezTo>
                <a:cubicBezTo>
                  <a:pt x="130" y="85"/>
                  <a:pt x="134" y="104"/>
                  <a:pt x="150" y="112"/>
                </a:cubicBezTo>
                <a:cubicBezTo>
                  <a:pt x="150" y="113"/>
                  <a:pt x="150" y="113"/>
                  <a:pt x="151" y="113"/>
                </a:cubicBezTo>
                <a:cubicBezTo>
                  <a:pt x="156" y="115"/>
                  <a:pt x="161" y="116"/>
                  <a:pt x="166" y="117"/>
                </a:cubicBezTo>
                <a:cubicBezTo>
                  <a:pt x="181" y="119"/>
                  <a:pt x="197" y="115"/>
                  <a:pt x="210" y="107"/>
                </a:cubicBezTo>
                <a:cubicBezTo>
                  <a:pt x="223" y="98"/>
                  <a:pt x="232" y="85"/>
                  <a:pt x="235" y="70"/>
                </a:cubicBezTo>
                <a:cubicBezTo>
                  <a:pt x="238" y="56"/>
                  <a:pt x="235" y="40"/>
                  <a:pt x="225" y="29"/>
                </a:cubicBezTo>
                <a:cubicBezTo>
                  <a:pt x="223" y="26"/>
                  <a:pt x="220" y="24"/>
                  <a:pt x="217" y="22"/>
                </a:cubicBezTo>
                <a:cubicBezTo>
                  <a:pt x="209" y="13"/>
                  <a:pt x="198" y="6"/>
                  <a:pt x="186" y="3"/>
                </a:cubicBezTo>
                <a:cubicBezTo>
                  <a:pt x="170" y="0"/>
                  <a:pt x="153" y="4"/>
                  <a:pt x="140" y="14"/>
                </a:cubicBezTo>
                <a:cubicBezTo>
                  <a:pt x="132" y="20"/>
                  <a:pt x="127" y="27"/>
                  <a:pt x="123" y="35"/>
                </a:cubicBezTo>
                <a:cubicBezTo>
                  <a:pt x="113" y="20"/>
                  <a:pt x="92" y="16"/>
                  <a:pt x="77" y="27"/>
                </a:cubicBezTo>
                <a:cubicBezTo>
                  <a:pt x="75" y="29"/>
                  <a:pt x="74" y="30"/>
                  <a:pt x="72" y="32"/>
                </a:cubicBezTo>
                <a:cubicBezTo>
                  <a:pt x="72" y="33"/>
                  <a:pt x="71" y="34"/>
                  <a:pt x="70" y="34"/>
                </a:cubicBezTo>
                <a:cubicBezTo>
                  <a:pt x="69" y="35"/>
                  <a:pt x="69" y="35"/>
                  <a:pt x="68" y="35"/>
                </a:cubicBezTo>
                <a:cubicBezTo>
                  <a:pt x="64" y="34"/>
                  <a:pt x="60" y="34"/>
                  <a:pt x="56" y="34"/>
                </a:cubicBezTo>
                <a:cubicBezTo>
                  <a:pt x="47" y="35"/>
                  <a:pt x="39" y="38"/>
                  <a:pt x="31" y="40"/>
                </a:cubicBezTo>
                <a:cubicBezTo>
                  <a:pt x="21" y="42"/>
                  <a:pt x="10" y="44"/>
                  <a:pt x="1" y="38"/>
                </a:cubicBezTo>
                <a:cubicBezTo>
                  <a:pt x="1" y="38"/>
                  <a:pt x="0" y="38"/>
                  <a:pt x="0" y="39"/>
                </a:cubicBezTo>
                <a:cubicBezTo>
                  <a:pt x="3" y="49"/>
                  <a:pt x="10" y="56"/>
                  <a:pt x="19" y="59"/>
                </a:cubicBezTo>
                <a:cubicBezTo>
                  <a:pt x="25" y="62"/>
                  <a:pt x="31" y="63"/>
                  <a:pt x="36" y="63"/>
                </a:cubicBezTo>
                <a:cubicBezTo>
                  <a:pt x="40" y="64"/>
                  <a:pt x="43" y="64"/>
                  <a:pt x="46" y="64"/>
                </a:cubicBezTo>
                <a:cubicBezTo>
                  <a:pt x="47" y="64"/>
                  <a:pt x="49" y="63"/>
                  <a:pt x="50" y="64"/>
                </a:cubicBezTo>
                <a:cubicBezTo>
                  <a:pt x="51" y="65"/>
                  <a:pt x="51" y="68"/>
                  <a:pt x="52" y="69"/>
                </a:cubicBezTo>
                <a:cubicBezTo>
                  <a:pt x="59" y="88"/>
                  <a:pt x="77" y="102"/>
                  <a:pt x="97" y="104"/>
                </a:cubicBezTo>
                <a:cubicBezTo>
                  <a:pt x="108" y="105"/>
                  <a:pt x="120" y="102"/>
                  <a:pt x="129" y="97"/>
                </a:cubicBezTo>
                <a:cubicBezTo>
                  <a:pt x="127" y="88"/>
                  <a:pt x="127" y="79"/>
                  <a:pt x="130" y="71"/>
                </a:cubicBezTo>
                <a:cubicBezTo>
                  <a:pt x="130" y="69"/>
                  <a:pt x="131" y="67"/>
                  <a:pt x="132" y="65"/>
                </a:cubicBezTo>
                <a:cubicBezTo>
                  <a:pt x="134" y="60"/>
                  <a:pt x="136" y="56"/>
                  <a:pt x="139" y="52"/>
                </a:cubicBezTo>
                <a:cubicBezTo>
                  <a:pt x="144" y="44"/>
                  <a:pt x="153" y="39"/>
                  <a:pt x="163" y="40"/>
                </a:cubicBezTo>
                <a:cubicBezTo>
                  <a:pt x="180" y="41"/>
                  <a:pt x="198" y="60"/>
                  <a:pt x="189" y="78"/>
                </a:cubicBezTo>
                <a:cubicBezTo>
                  <a:pt x="186" y="84"/>
                  <a:pt x="178" y="90"/>
                  <a:pt x="171" y="88"/>
                </a:cubicBezTo>
                <a:cubicBezTo>
                  <a:pt x="165" y="87"/>
                  <a:pt x="159" y="83"/>
                  <a:pt x="159" y="77"/>
                </a:cubicBezTo>
                <a:cubicBezTo>
                  <a:pt x="160" y="71"/>
                  <a:pt x="162" y="68"/>
                  <a:pt x="167" y="68"/>
                </a:cubicBezTo>
                <a:cubicBezTo>
                  <a:pt x="157" y="69"/>
                  <a:pt x="161" y="80"/>
                  <a:pt x="168" y="82"/>
                </a:cubicBezTo>
                <a:cubicBezTo>
                  <a:pt x="174" y="84"/>
                  <a:pt x="180" y="82"/>
                  <a:pt x="183" y="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50" name="组合 49"/>
          <p:cNvGrpSpPr/>
          <p:nvPr userDrawn="1">
            <p:custDataLst>
              <p:tags r:id="rId3"/>
            </p:custDataLst>
          </p:nvPr>
        </p:nvGrpSpPr>
        <p:grpSpPr>
          <a:xfrm rot="16200000" flipH="1">
            <a:off x="126365" y="6012815"/>
            <a:ext cx="734060" cy="882650"/>
            <a:chOff x="3279243" y="652094"/>
            <a:chExt cx="1206496" cy="1450978"/>
          </a:xfrm>
        </p:grpSpPr>
        <p:sp>
          <p:nvSpPr>
            <p:cNvPr id="51" name="Freeform 916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411006" y="1560146"/>
              <a:ext cx="512763" cy="542926"/>
            </a:xfrm>
            <a:custGeom>
              <a:avLst/>
              <a:gdLst>
                <a:gd name="T0" fmla="*/ 103 w 121"/>
                <a:gd name="T1" fmla="*/ 13 h 128"/>
                <a:gd name="T2" fmla="*/ 40 w 121"/>
                <a:gd name="T3" fmla="*/ 24 h 128"/>
                <a:gd name="T4" fmla="*/ 39 w 121"/>
                <a:gd name="T5" fmla="*/ 24 h 128"/>
                <a:gd name="T6" fmla="*/ 21 w 121"/>
                <a:gd name="T7" fmla="*/ 4 h 128"/>
                <a:gd name="T8" fmla="*/ 0 w 121"/>
                <a:gd name="T9" fmla="*/ 13 h 128"/>
                <a:gd name="T10" fmla="*/ 15 w 121"/>
                <a:gd name="T11" fmla="*/ 75 h 128"/>
                <a:gd name="T12" fmla="*/ 48 w 121"/>
                <a:gd name="T13" fmla="*/ 111 h 128"/>
                <a:gd name="T14" fmla="*/ 54 w 121"/>
                <a:gd name="T15" fmla="*/ 118 h 128"/>
                <a:gd name="T16" fmla="*/ 84 w 121"/>
                <a:gd name="T17" fmla="*/ 114 h 128"/>
                <a:gd name="T18" fmla="*/ 92 w 121"/>
                <a:gd name="T19" fmla="*/ 106 h 128"/>
                <a:gd name="T20" fmla="*/ 93 w 121"/>
                <a:gd name="T21" fmla="*/ 100 h 128"/>
                <a:gd name="T22" fmla="*/ 97 w 121"/>
                <a:gd name="T23" fmla="*/ 96 h 128"/>
                <a:gd name="T24" fmla="*/ 62 w 121"/>
                <a:gd name="T25" fmla="*/ 107 h 128"/>
                <a:gd name="T26" fmla="*/ 62 w 121"/>
                <a:gd name="T27" fmla="*/ 107 h 128"/>
                <a:gd name="T28" fmla="*/ 102 w 121"/>
                <a:gd name="T29" fmla="*/ 90 h 128"/>
                <a:gd name="T30" fmla="*/ 120 w 121"/>
                <a:gd name="T31" fmla="*/ 53 h 128"/>
                <a:gd name="T32" fmla="*/ 121 w 121"/>
                <a:gd name="T33" fmla="*/ 48 h 128"/>
                <a:gd name="T34" fmla="*/ 103 w 121"/>
                <a:gd name="T35" fmla="*/ 13 h 128"/>
                <a:gd name="T36" fmla="*/ 91 w 121"/>
                <a:gd name="T37" fmla="*/ 77 h 128"/>
                <a:gd name="T38" fmla="*/ 89 w 121"/>
                <a:gd name="T39" fmla="*/ 77 h 128"/>
                <a:gd name="T40" fmla="*/ 87 w 121"/>
                <a:gd name="T41" fmla="*/ 75 h 128"/>
                <a:gd name="T42" fmla="*/ 86 w 121"/>
                <a:gd name="T43" fmla="*/ 74 h 128"/>
                <a:gd name="T44" fmla="*/ 83 w 121"/>
                <a:gd name="T45" fmla="*/ 61 h 128"/>
                <a:gd name="T46" fmla="*/ 83 w 121"/>
                <a:gd name="T47" fmla="*/ 61 h 128"/>
                <a:gd name="T48" fmla="*/ 84 w 121"/>
                <a:gd name="T49" fmla="*/ 57 h 128"/>
                <a:gd name="T50" fmla="*/ 84 w 121"/>
                <a:gd name="T51" fmla="*/ 57 h 128"/>
                <a:gd name="T52" fmla="*/ 85 w 121"/>
                <a:gd name="T53" fmla="*/ 56 h 128"/>
                <a:gd name="T54" fmla="*/ 85 w 121"/>
                <a:gd name="T55" fmla="*/ 56 h 128"/>
                <a:gd name="T56" fmla="*/ 86 w 121"/>
                <a:gd name="T57" fmla="*/ 55 h 128"/>
                <a:gd name="T58" fmla="*/ 87 w 121"/>
                <a:gd name="T59" fmla="*/ 53 h 128"/>
                <a:gd name="T60" fmla="*/ 88 w 121"/>
                <a:gd name="T61" fmla="*/ 53 h 128"/>
                <a:gd name="T62" fmla="*/ 94 w 121"/>
                <a:gd name="T63" fmla="*/ 65 h 128"/>
                <a:gd name="T64" fmla="*/ 91 w 121"/>
                <a:gd name="T65" fmla="*/ 77 h 128"/>
                <a:gd name="T66" fmla="*/ 97 w 121"/>
                <a:gd name="T67" fmla="*/ 66 h 128"/>
                <a:gd name="T68" fmla="*/ 96 w 121"/>
                <a:gd name="T69" fmla="*/ 66 h 128"/>
                <a:gd name="T70" fmla="*/ 95 w 121"/>
                <a:gd name="T71" fmla="*/ 52 h 128"/>
                <a:gd name="T72" fmla="*/ 84 w 121"/>
                <a:gd name="T73" fmla="*/ 49 h 128"/>
                <a:gd name="T74" fmla="*/ 82 w 121"/>
                <a:gd name="T75" fmla="*/ 74 h 128"/>
                <a:gd name="T76" fmla="*/ 81 w 121"/>
                <a:gd name="T77" fmla="*/ 74 h 128"/>
                <a:gd name="T78" fmla="*/ 86 w 121"/>
                <a:gd name="T79" fmla="*/ 45 h 128"/>
                <a:gd name="T80" fmla="*/ 97 w 121"/>
                <a:gd name="T81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128">
                  <a:moveTo>
                    <a:pt x="103" y="13"/>
                  </a:moveTo>
                  <a:cubicBezTo>
                    <a:pt x="84" y="0"/>
                    <a:pt x="55" y="10"/>
                    <a:pt x="40" y="24"/>
                  </a:cubicBezTo>
                  <a:cubicBezTo>
                    <a:pt x="40" y="24"/>
                    <a:pt x="39" y="24"/>
                    <a:pt x="39" y="24"/>
                  </a:cubicBezTo>
                  <a:cubicBezTo>
                    <a:pt x="36" y="15"/>
                    <a:pt x="30" y="6"/>
                    <a:pt x="21" y="4"/>
                  </a:cubicBezTo>
                  <a:cubicBezTo>
                    <a:pt x="12" y="2"/>
                    <a:pt x="5" y="7"/>
                    <a:pt x="0" y="13"/>
                  </a:cubicBezTo>
                  <a:cubicBezTo>
                    <a:pt x="2" y="34"/>
                    <a:pt x="8" y="56"/>
                    <a:pt x="15" y="75"/>
                  </a:cubicBezTo>
                  <a:cubicBezTo>
                    <a:pt x="22" y="91"/>
                    <a:pt x="33" y="106"/>
                    <a:pt x="48" y="111"/>
                  </a:cubicBezTo>
                  <a:cubicBezTo>
                    <a:pt x="47" y="115"/>
                    <a:pt x="50" y="117"/>
                    <a:pt x="54" y="118"/>
                  </a:cubicBezTo>
                  <a:cubicBezTo>
                    <a:pt x="58" y="128"/>
                    <a:pt x="79" y="124"/>
                    <a:pt x="84" y="114"/>
                  </a:cubicBezTo>
                  <a:cubicBezTo>
                    <a:pt x="88" y="112"/>
                    <a:pt x="91" y="110"/>
                    <a:pt x="92" y="106"/>
                  </a:cubicBezTo>
                  <a:cubicBezTo>
                    <a:pt x="93" y="104"/>
                    <a:pt x="93" y="102"/>
                    <a:pt x="93" y="100"/>
                  </a:cubicBezTo>
                  <a:cubicBezTo>
                    <a:pt x="94" y="99"/>
                    <a:pt x="95" y="98"/>
                    <a:pt x="97" y="96"/>
                  </a:cubicBezTo>
                  <a:cubicBezTo>
                    <a:pt x="86" y="104"/>
                    <a:pt x="74" y="108"/>
                    <a:pt x="62" y="107"/>
                  </a:cubicBezTo>
                  <a:cubicBezTo>
                    <a:pt x="61" y="107"/>
                    <a:pt x="61" y="107"/>
                    <a:pt x="62" y="107"/>
                  </a:cubicBezTo>
                  <a:cubicBezTo>
                    <a:pt x="77" y="107"/>
                    <a:pt x="91" y="100"/>
                    <a:pt x="102" y="90"/>
                  </a:cubicBezTo>
                  <a:cubicBezTo>
                    <a:pt x="111" y="79"/>
                    <a:pt x="116" y="65"/>
                    <a:pt x="120" y="53"/>
                  </a:cubicBezTo>
                  <a:cubicBezTo>
                    <a:pt x="120" y="51"/>
                    <a:pt x="121" y="49"/>
                    <a:pt x="121" y="48"/>
                  </a:cubicBezTo>
                  <a:cubicBezTo>
                    <a:pt x="119" y="34"/>
                    <a:pt x="114" y="21"/>
                    <a:pt x="103" y="13"/>
                  </a:cubicBezTo>
                  <a:close/>
                  <a:moveTo>
                    <a:pt x="91" y="77"/>
                  </a:moveTo>
                  <a:cubicBezTo>
                    <a:pt x="90" y="78"/>
                    <a:pt x="89" y="78"/>
                    <a:pt x="89" y="77"/>
                  </a:cubicBezTo>
                  <a:cubicBezTo>
                    <a:pt x="88" y="76"/>
                    <a:pt x="87" y="76"/>
                    <a:pt x="87" y="75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4" y="71"/>
                    <a:pt x="81" y="65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0"/>
                    <a:pt x="84" y="58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7"/>
                    <a:pt x="84" y="56"/>
                    <a:pt x="85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5"/>
                    <a:pt x="85" y="55"/>
                    <a:pt x="86" y="55"/>
                  </a:cubicBezTo>
                  <a:cubicBezTo>
                    <a:pt x="86" y="54"/>
                    <a:pt x="86" y="54"/>
                    <a:pt x="87" y="53"/>
                  </a:cubicBezTo>
                  <a:cubicBezTo>
                    <a:pt x="87" y="53"/>
                    <a:pt x="88" y="53"/>
                    <a:pt x="88" y="53"/>
                  </a:cubicBezTo>
                  <a:cubicBezTo>
                    <a:pt x="92" y="56"/>
                    <a:pt x="93" y="61"/>
                    <a:pt x="94" y="65"/>
                  </a:cubicBezTo>
                  <a:cubicBezTo>
                    <a:pt x="95" y="69"/>
                    <a:pt x="94" y="74"/>
                    <a:pt x="91" y="77"/>
                  </a:cubicBezTo>
                  <a:close/>
                  <a:moveTo>
                    <a:pt x="97" y="66"/>
                  </a:moveTo>
                  <a:cubicBezTo>
                    <a:pt x="97" y="67"/>
                    <a:pt x="96" y="67"/>
                    <a:pt x="96" y="66"/>
                  </a:cubicBezTo>
                  <a:cubicBezTo>
                    <a:pt x="97" y="61"/>
                    <a:pt x="97" y="57"/>
                    <a:pt x="95" y="52"/>
                  </a:cubicBezTo>
                  <a:cubicBezTo>
                    <a:pt x="93" y="47"/>
                    <a:pt x="89" y="45"/>
                    <a:pt x="84" y="49"/>
                  </a:cubicBezTo>
                  <a:cubicBezTo>
                    <a:pt x="78" y="56"/>
                    <a:pt x="80" y="65"/>
                    <a:pt x="82" y="74"/>
                  </a:cubicBezTo>
                  <a:cubicBezTo>
                    <a:pt x="82" y="74"/>
                    <a:pt x="81" y="75"/>
                    <a:pt x="81" y="74"/>
                  </a:cubicBezTo>
                  <a:cubicBezTo>
                    <a:pt x="77" y="66"/>
                    <a:pt x="76" y="50"/>
                    <a:pt x="86" y="45"/>
                  </a:cubicBezTo>
                  <a:cubicBezTo>
                    <a:pt x="97" y="40"/>
                    <a:pt x="100" y="60"/>
                    <a:pt x="9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2" name="Freeform 917"/>
            <p:cNvSpPr/>
            <p:nvPr>
              <p:custDataLst>
                <p:tags r:id="rId5"/>
              </p:custDataLst>
            </p:nvPr>
          </p:nvSpPr>
          <p:spPr bwMode="auto">
            <a:xfrm>
              <a:off x="3401481" y="1156921"/>
              <a:ext cx="733426" cy="588963"/>
            </a:xfrm>
            <a:custGeom>
              <a:avLst/>
              <a:gdLst>
                <a:gd name="T0" fmla="*/ 158 w 173"/>
                <a:gd name="T1" fmla="*/ 63 h 139"/>
                <a:gd name="T2" fmla="*/ 160 w 173"/>
                <a:gd name="T3" fmla="*/ 46 h 139"/>
                <a:gd name="T4" fmla="*/ 139 w 173"/>
                <a:gd name="T5" fmla="*/ 50 h 139"/>
                <a:gd name="T6" fmla="*/ 142 w 173"/>
                <a:gd name="T7" fmla="*/ 30 h 139"/>
                <a:gd name="T8" fmla="*/ 132 w 173"/>
                <a:gd name="T9" fmla="*/ 33 h 139"/>
                <a:gd name="T10" fmla="*/ 114 w 173"/>
                <a:gd name="T11" fmla="*/ 30 h 139"/>
                <a:gd name="T12" fmla="*/ 92 w 173"/>
                <a:gd name="T13" fmla="*/ 24 h 139"/>
                <a:gd name="T14" fmla="*/ 69 w 173"/>
                <a:gd name="T15" fmla="*/ 20 h 139"/>
                <a:gd name="T16" fmla="*/ 53 w 173"/>
                <a:gd name="T17" fmla="*/ 14 h 139"/>
                <a:gd name="T18" fmla="*/ 47 w 173"/>
                <a:gd name="T19" fmla="*/ 0 h 139"/>
                <a:gd name="T20" fmla="*/ 23 w 173"/>
                <a:gd name="T21" fmla="*/ 26 h 139"/>
                <a:gd name="T22" fmla="*/ 22 w 173"/>
                <a:gd name="T23" fmla="*/ 29 h 139"/>
                <a:gd name="T24" fmla="*/ 45 w 173"/>
                <a:gd name="T25" fmla="*/ 37 h 139"/>
                <a:gd name="T26" fmla="*/ 59 w 173"/>
                <a:gd name="T27" fmla="*/ 46 h 139"/>
                <a:gd name="T28" fmla="*/ 77 w 173"/>
                <a:gd name="T29" fmla="*/ 51 h 139"/>
                <a:gd name="T30" fmla="*/ 98 w 173"/>
                <a:gd name="T31" fmla="*/ 55 h 139"/>
                <a:gd name="T32" fmla="*/ 116 w 173"/>
                <a:gd name="T33" fmla="*/ 60 h 139"/>
                <a:gd name="T34" fmla="*/ 133 w 173"/>
                <a:gd name="T35" fmla="*/ 60 h 139"/>
                <a:gd name="T36" fmla="*/ 124 w 173"/>
                <a:gd name="T37" fmla="*/ 96 h 139"/>
                <a:gd name="T38" fmla="*/ 116 w 173"/>
                <a:gd name="T39" fmla="*/ 86 h 139"/>
                <a:gd name="T40" fmla="*/ 110 w 173"/>
                <a:gd name="T41" fmla="*/ 92 h 139"/>
                <a:gd name="T42" fmla="*/ 92 w 173"/>
                <a:gd name="T43" fmla="*/ 92 h 139"/>
                <a:gd name="T44" fmla="*/ 82 w 173"/>
                <a:gd name="T45" fmla="*/ 81 h 139"/>
                <a:gd name="T46" fmla="*/ 69 w 173"/>
                <a:gd name="T47" fmla="*/ 89 h 139"/>
                <a:gd name="T48" fmla="*/ 53 w 173"/>
                <a:gd name="T49" fmla="*/ 81 h 139"/>
                <a:gd name="T50" fmla="*/ 44 w 173"/>
                <a:gd name="T51" fmla="*/ 69 h 139"/>
                <a:gd name="T52" fmla="*/ 30 w 173"/>
                <a:gd name="T53" fmla="*/ 78 h 139"/>
                <a:gd name="T54" fmla="*/ 17 w 173"/>
                <a:gd name="T55" fmla="*/ 71 h 139"/>
                <a:gd name="T56" fmla="*/ 9 w 173"/>
                <a:gd name="T57" fmla="*/ 61 h 139"/>
                <a:gd name="T58" fmla="*/ 0 w 173"/>
                <a:gd name="T59" fmla="*/ 86 h 139"/>
                <a:gd name="T60" fmla="*/ 23 w 173"/>
                <a:gd name="T61" fmla="*/ 97 h 139"/>
                <a:gd name="T62" fmla="*/ 105 w 173"/>
                <a:gd name="T63" fmla="*/ 105 h 139"/>
                <a:gd name="T64" fmla="*/ 134 w 173"/>
                <a:gd name="T65" fmla="*/ 98 h 139"/>
                <a:gd name="T66" fmla="*/ 170 w 173"/>
                <a:gd name="T67" fmla="*/ 6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9">
                  <a:moveTo>
                    <a:pt x="170" y="63"/>
                  </a:moveTo>
                  <a:cubicBezTo>
                    <a:pt x="166" y="62"/>
                    <a:pt x="162" y="61"/>
                    <a:pt x="158" y="63"/>
                  </a:cubicBezTo>
                  <a:cubicBezTo>
                    <a:pt x="157" y="63"/>
                    <a:pt x="157" y="63"/>
                    <a:pt x="156" y="63"/>
                  </a:cubicBezTo>
                  <a:cubicBezTo>
                    <a:pt x="158" y="57"/>
                    <a:pt x="159" y="51"/>
                    <a:pt x="160" y="46"/>
                  </a:cubicBezTo>
                  <a:cubicBezTo>
                    <a:pt x="161" y="43"/>
                    <a:pt x="158" y="39"/>
                    <a:pt x="155" y="41"/>
                  </a:cubicBezTo>
                  <a:cubicBezTo>
                    <a:pt x="149" y="43"/>
                    <a:pt x="144" y="46"/>
                    <a:pt x="139" y="50"/>
                  </a:cubicBezTo>
                  <a:cubicBezTo>
                    <a:pt x="140" y="44"/>
                    <a:pt x="142" y="37"/>
                    <a:pt x="143" y="31"/>
                  </a:cubicBezTo>
                  <a:cubicBezTo>
                    <a:pt x="143" y="30"/>
                    <a:pt x="142" y="30"/>
                    <a:pt x="142" y="30"/>
                  </a:cubicBezTo>
                  <a:cubicBezTo>
                    <a:pt x="139" y="30"/>
                    <a:pt x="136" y="32"/>
                    <a:pt x="134" y="34"/>
                  </a:cubicBezTo>
                  <a:cubicBezTo>
                    <a:pt x="133" y="35"/>
                    <a:pt x="132" y="34"/>
                    <a:pt x="132" y="33"/>
                  </a:cubicBezTo>
                  <a:cubicBezTo>
                    <a:pt x="132" y="22"/>
                    <a:pt x="121" y="25"/>
                    <a:pt x="116" y="31"/>
                  </a:cubicBezTo>
                  <a:cubicBezTo>
                    <a:pt x="115" y="32"/>
                    <a:pt x="114" y="31"/>
                    <a:pt x="114" y="30"/>
                  </a:cubicBezTo>
                  <a:cubicBezTo>
                    <a:pt x="114" y="18"/>
                    <a:pt x="102" y="19"/>
                    <a:pt x="94" y="25"/>
                  </a:cubicBezTo>
                  <a:cubicBezTo>
                    <a:pt x="94" y="26"/>
                    <a:pt x="92" y="25"/>
                    <a:pt x="92" y="24"/>
                  </a:cubicBezTo>
                  <a:cubicBezTo>
                    <a:pt x="92" y="11"/>
                    <a:pt x="78" y="11"/>
                    <a:pt x="72" y="20"/>
                  </a:cubicBezTo>
                  <a:cubicBezTo>
                    <a:pt x="71" y="21"/>
                    <a:pt x="69" y="21"/>
                    <a:pt x="69" y="20"/>
                  </a:cubicBezTo>
                  <a:cubicBezTo>
                    <a:pt x="70" y="16"/>
                    <a:pt x="70" y="10"/>
                    <a:pt x="65" y="8"/>
                  </a:cubicBezTo>
                  <a:cubicBezTo>
                    <a:pt x="60" y="6"/>
                    <a:pt x="56" y="11"/>
                    <a:pt x="53" y="14"/>
                  </a:cubicBezTo>
                  <a:cubicBezTo>
                    <a:pt x="53" y="15"/>
                    <a:pt x="51" y="15"/>
                    <a:pt x="51" y="14"/>
                  </a:cubicBezTo>
                  <a:cubicBezTo>
                    <a:pt x="52" y="9"/>
                    <a:pt x="52" y="2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38" y="8"/>
                    <a:pt x="30" y="16"/>
                    <a:pt x="23" y="26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3" y="31"/>
                    <a:pt x="24" y="33"/>
                    <a:pt x="25" y="35"/>
                  </a:cubicBezTo>
                  <a:cubicBezTo>
                    <a:pt x="32" y="29"/>
                    <a:pt x="46" y="27"/>
                    <a:pt x="45" y="37"/>
                  </a:cubicBezTo>
                  <a:cubicBezTo>
                    <a:pt x="47" y="35"/>
                    <a:pt x="50" y="34"/>
                    <a:pt x="53" y="35"/>
                  </a:cubicBezTo>
                  <a:cubicBezTo>
                    <a:pt x="57" y="37"/>
                    <a:pt x="59" y="42"/>
                    <a:pt x="59" y="46"/>
                  </a:cubicBezTo>
                  <a:cubicBezTo>
                    <a:pt x="62" y="43"/>
                    <a:pt x="66" y="40"/>
                    <a:pt x="71" y="41"/>
                  </a:cubicBezTo>
                  <a:cubicBezTo>
                    <a:pt x="75" y="42"/>
                    <a:pt x="76" y="46"/>
                    <a:pt x="77" y="51"/>
                  </a:cubicBezTo>
                  <a:cubicBezTo>
                    <a:pt x="80" y="47"/>
                    <a:pt x="85" y="43"/>
                    <a:pt x="90" y="44"/>
                  </a:cubicBezTo>
                  <a:cubicBezTo>
                    <a:pt x="95" y="46"/>
                    <a:pt x="97" y="50"/>
                    <a:pt x="98" y="55"/>
                  </a:cubicBezTo>
                  <a:cubicBezTo>
                    <a:pt x="101" y="52"/>
                    <a:pt x="104" y="49"/>
                    <a:pt x="109" y="50"/>
                  </a:cubicBezTo>
                  <a:cubicBezTo>
                    <a:pt x="113" y="52"/>
                    <a:pt x="115" y="56"/>
                    <a:pt x="116" y="60"/>
                  </a:cubicBezTo>
                  <a:cubicBezTo>
                    <a:pt x="120" y="55"/>
                    <a:pt x="129" y="56"/>
                    <a:pt x="129" y="64"/>
                  </a:cubicBezTo>
                  <a:cubicBezTo>
                    <a:pt x="130" y="63"/>
                    <a:pt x="132" y="61"/>
                    <a:pt x="133" y="60"/>
                  </a:cubicBezTo>
                  <a:cubicBezTo>
                    <a:pt x="133" y="60"/>
                    <a:pt x="134" y="61"/>
                    <a:pt x="134" y="61"/>
                  </a:cubicBezTo>
                  <a:cubicBezTo>
                    <a:pt x="129" y="70"/>
                    <a:pt x="105" y="91"/>
                    <a:pt x="124" y="96"/>
                  </a:cubicBezTo>
                  <a:cubicBezTo>
                    <a:pt x="125" y="96"/>
                    <a:pt x="125" y="98"/>
                    <a:pt x="124" y="98"/>
                  </a:cubicBezTo>
                  <a:cubicBezTo>
                    <a:pt x="116" y="96"/>
                    <a:pt x="114" y="92"/>
                    <a:pt x="116" y="86"/>
                  </a:cubicBezTo>
                  <a:cubicBezTo>
                    <a:pt x="114" y="88"/>
                    <a:pt x="112" y="89"/>
                    <a:pt x="112" y="92"/>
                  </a:cubicBezTo>
                  <a:cubicBezTo>
                    <a:pt x="112" y="94"/>
                    <a:pt x="110" y="94"/>
                    <a:pt x="110" y="92"/>
                  </a:cubicBezTo>
                  <a:cubicBezTo>
                    <a:pt x="110" y="87"/>
                    <a:pt x="108" y="80"/>
                    <a:pt x="102" y="81"/>
                  </a:cubicBezTo>
                  <a:cubicBezTo>
                    <a:pt x="96" y="81"/>
                    <a:pt x="92" y="87"/>
                    <a:pt x="92" y="92"/>
                  </a:cubicBezTo>
                  <a:cubicBezTo>
                    <a:pt x="91" y="94"/>
                    <a:pt x="89" y="94"/>
                    <a:pt x="89" y="92"/>
                  </a:cubicBezTo>
                  <a:cubicBezTo>
                    <a:pt x="89" y="87"/>
                    <a:pt x="87" y="82"/>
                    <a:pt x="82" y="81"/>
                  </a:cubicBezTo>
                  <a:cubicBezTo>
                    <a:pt x="76" y="80"/>
                    <a:pt x="72" y="85"/>
                    <a:pt x="71" y="90"/>
                  </a:cubicBezTo>
                  <a:cubicBezTo>
                    <a:pt x="70" y="91"/>
                    <a:pt x="68" y="90"/>
                    <a:pt x="69" y="89"/>
                  </a:cubicBezTo>
                  <a:cubicBezTo>
                    <a:pt x="69" y="85"/>
                    <a:pt x="69" y="79"/>
                    <a:pt x="65" y="76"/>
                  </a:cubicBezTo>
                  <a:cubicBezTo>
                    <a:pt x="60" y="72"/>
                    <a:pt x="56" y="77"/>
                    <a:pt x="53" y="81"/>
                  </a:cubicBezTo>
                  <a:cubicBezTo>
                    <a:pt x="52" y="83"/>
                    <a:pt x="51" y="82"/>
                    <a:pt x="51" y="81"/>
                  </a:cubicBezTo>
                  <a:cubicBezTo>
                    <a:pt x="53" y="75"/>
                    <a:pt x="52" y="67"/>
                    <a:pt x="44" y="69"/>
                  </a:cubicBezTo>
                  <a:cubicBezTo>
                    <a:pt x="39" y="70"/>
                    <a:pt x="34" y="75"/>
                    <a:pt x="32" y="79"/>
                  </a:cubicBezTo>
                  <a:cubicBezTo>
                    <a:pt x="31" y="80"/>
                    <a:pt x="29" y="79"/>
                    <a:pt x="30" y="78"/>
                  </a:cubicBezTo>
                  <a:cubicBezTo>
                    <a:pt x="31" y="74"/>
                    <a:pt x="30" y="68"/>
                    <a:pt x="26" y="66"/>
                  </a:cubicBezTo>
                  <a:cubicBezTo>
                    <a:pt x="22" y="64"/>
                    <a:pt x="18" y="67"/>
                    <a:pt x="17" y="71"/>
                  </a:cubicBezTo>
                  <a:cubicBezTo>
                    <a:pt x="17" y="72"/>
                    <a:pt x="15" y="72"/>
                    <a:pt x="15" y="71"/>
                  </a:cubicBezTo>
                  <a:cubicBezTo>
                    <a:pt x="16" y="66"/>
                    <a:pt x="16" y="57"/>
                    <a:pt x="9" y="61"/>
                  </a:cubicBezTo>
                  <a:cubicBezTo>
                    <a:pt x="6" y="62"/>
                    <a:pt x="3" y="65"/>
                    <a:pt x="1" y="67"/>
                  </a:cubicBezTo>
                  <a:cubicBezTo>
                    <a:pt x="1" y="73"/>
                    <a:pt x="0" y="80"/>
                    <a:pt x="0" y="86"/>
                  </a:cubicBezTo>
                  <a:cubicBezTo>
                    <a:pt x="0" y="93"/>
                    <a:pt x="1" y="100"/>
                    <a:pt x="1" y="107"/>
                  </a:cubicBezTo>
                  <a:cubicBezTo>
                    <a:pt x="7" y="101"/>
                    <a:pt x="14" y="96"/>
                    <a:pt x="23" y="97"/>
                  </a:cubicBezTo>
                  <a:cubicBezTo>
                    <a:pt x="33" y="99"/>
                    <a:pt x="39" y="108"/>
                    <a:pt x="42" y="117"/>
                  </a:cubicBezTo>
                  <a:cubicBezTo>
                    <a:pt x="57" y="103"/>
                    <a:pt x="86" y="94"/>
                    <a:pt x="105" y="105"/>
                  </a:cubicBezTo>
                  <a:cubicBezTo>
                    <a:pt x="117" y="112"/>
                    <a:pt x="122" y="125"/>
                    <a:pt x="125" y="139"/>
                  </a:cubicBezTo>
                  <a:cubicBezTo>
                    <a:pt x="130" y="126"/>
                    <a:pt x="132" y="112"/>
                    <a:pt x="134" y="98"/>
                  </a:cubicBezTo>
                  <a:cubicBezTo>
                    <a:pt x="151" y="94"/>
                    <a:pt x="164" y="83"/>
                    <a:pt x="172" y="68"/>
                  </a:cubicBezTo>
                  <a:cubicBezTo>
                    <a:pt x="173" y="66"/>
                    <a:pt x="172" y="64"/>
                    <a:pt x="170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3" name="Freeform 918"/>
            <p:cNvSpPr/>
            <p:nvPr>
              <p:custDataLst>
                <p:tags r:id="rId6"/>
              </p:custDataLst>
            </p:nvPr>
          </p:nvSpPr>
          <p:spPr bwMode="auto">
            <a:xfrm>
              <a:off x="3279243" y="1144221"/>
              <a:ext cx="660401" cy="381000"/>
            </a:xfrm>
            <a:custGeom>
              <a:avLst/>
              <a:gdLst>
                <a:gd name="T0" fmla="*/ 30 w 156"/>
                <a:gd name="T1" fmla="*/ 68 h 90"/>
                <a:gd name="T2" fmla="*/ 41 w 156"/>
                <a:gd name="T3" fmla="*/ 61 h 90"/>
                <a:gd name="T4" fmla="*/ 46 w 156"/>
                <a:gd name="T5" fmla="*/ 69 h 90"/>
                <a:gd name="T6" fmla="*/ 55 w 156"/>
                <a:gd name="T7" fmla="*/ 67 h 90"/>
                <a:gd name="T8" fmla="*/ 61 w 156"/>
                <a:gd name="T9" fmla="*/ 78 h 90"/>
                <a:gd name="T10" fmla="*/ 76 w 156"/>
                <a:gd name="T11" fmla="*/ 70 h 90"/>
                <a:gd name="T12" fmla="*/ 83 w 156"/>
                <a:gd name="T13" fmla="*/ 79 h 90"/>
                <a:gd name="T14" fmla="*/ 94 w 156"/>
                <a:gd name="T15" fmla="*/ 76 h 90"/>
                <a:gd name="T16" fmla="*/ 100 w 156"/>
                <a:gd name="T17" fmla="*/ 87 h 90"/>
                <a:gd name="T18" fmla="*/ 111 w 156"/>
                <a:gd name="T19" fmla="*/ 81 h 90"/>
                <a:gd name="T20" fmla="*/ 120 w 156"/>
                <a:gd name="T21" fmla="*/ 90 h 90"/>
                <a:gd name="T22" fmla="*/ 131 w 156"/>
                <a:gd name="T23" fmla="*/ 82 h 90"/>
                <a:gd name="T24" fmla="*/ 141 w 156"/>
                <a:gd name="T25" fmla="*/ 90 h 90"/>
                <a:gd name="T26" fmla="*/ 144 w 156"/>
                <a:gd name="T27" fmla="*/ 86 h 90"/>
                <a:gd name="T28" fmla="*/ 145 w 156"/>
                <a:gd name="T29" fmla="*/ 86 h 90"/>
                <a:gd name="T30" fmla="*/ 156 w 156"/>
                <a:gd name="T31" fmla="*/ 69 h 90"/>
                <a:gd name="T32" fmla="*/ 156 w 156"/>
                <a:gd name="T33" fmla="*/ 68 h 90"/>
                <a:gd name="T34" fmla="*/ 145 w 156"/>
                <a:gd name="T35" fmla="*/ 67 h 90"/>
                <a:gd name="T36" fmla="*/ 143 w 156"/>
                <a:gd name="T37" fmla="*/ 66 h 90"/>
                <a:gd name="T38" fmla="*/ 137 w 156"/>
                <a:gd name="T39" fmla="*/ 56 h 90"/>
                <a:gd name="T40" fmla="*/ 127 w 156"/>
                <a:gd name="T41" fmla="*/ 62 h 90"/>
                <a:gd name="T42" fmla="*/ 125 w 156"/>
                <a:gd name="T43" fmla="*/ 62 h 90"/>
                <a:gd name="T44" fmla="*/ 118 w 156"/>
                <a:gd name="T45" fmla="*/ 50 h 90"/>
                <a:gd name="T46" fmla="*/ 106 w 156"/>
                <a:gd name="T47" fmla="*/ 58 h 90"/>
                <a:gd name="T48" fmla="*/ 104 w 156"/>
                <a:gd name="T49" fmla="*/ 57 h 90"/>
                <a:gd name="T50" fmla="*/ 99 w 156"/>
                <a:gd name="T51" fmla="*/ 46 h 90"/>
                <a:gd name="T52" fmla="*/ 88 w 156"/>
                <a:gd name="T53" fmla="*/ 52 h 90"/>
                <a:gd name="T54" fmla="*/ 86 w 156"/>
                <a:gd name="T55" fmla="*/ 52 h 90"/>
                <a:gd name="T56" fmla="*/ 84 w 156"/>
                <a:gd name="T57" fmla="*/ 42 h 90"/>
                <a:gd name="T58" fmla="*/ 73 w 156"/>
                <a:gd name="T59" fmla="*/ 45 h 90"/>
                <a:gd name="T60" fmla="*/ 71 w 156"/>
                <a:gd name="T61" fmla="*/ 45 h 90"/>
                <a:gd name="T62" fmla="*/ 54 w 156"/>
                <a:gd name="T63" fmla="*/ 41 h 90"/>
                <a:gd name="T64" fmla="*/ 52 w 156"/>
                <a:gd name="T65" fmla="*/ 40 h 90"/>
                <a:gd name="T66" fmla="*/ 48 w 156"/>
                <a:gd name="T67" fmla="*/ 35 h 90"/>
                <a:gd name="T68" fmla="*/ 35 w 156"/>
                <a:gd name="T69" fmla="*/ 58 h 90"/>
                <a:gd name="T70" fmla="*/ 35 w 156"/>
                <a:gd name="T71" fmla="*/ 58 h 90"/>
                <a:gd name="T72" fmla="*/ 51 w 156"/>
                <a:gd name="T73" fmla="*/ 27 h 90"/>
                <a:gd name="T74" fmla="*/ 50 w 156"/>
                <a:gd name="T75" fmla="*/ 6 h 90"/>
                <a:gd name="T76" fmla="*/ 44 w 156"/>
                <a:gd name="T77" fmla="*/ 1 h 90"/>
                <a:gd name="T78" fmla="*/ 27 w 156"/>
                <a:gd name="T79" fmla="*/ 32 h 90"/>
                <a:gd name="T80" fmla="*/ 15 w 156"/>
                <a:gd name="T81" fmla="*/ 27 h 90"/>
                <a:gd name="T82" fmla="*/ 30 w 156"/>
                <a:gd name="T83" fmla="*/ 67 h 90"/>
                <a:gd name="T84" fmla="*/ 30 w 156"/>
                <a:gd name="T85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90">
                  <a:moveTo>
                    <a:pt x="30" y="68"/>
                  </a:moveTo>
                  <a:cubicBezTo>
                    <a:pt x="33" y="65"/>
                    <a:pt x="37" y="61"/>
                    <a:pt x="41" y="61"/>
                  </a:cubicBezTo>
                  <a:cubicBezTo>
                    <a:pt x="45" y="61"/>
                    <a:pt x="46" y="65"/>
                    <a:pt x="46" y="69"/>
                  </a:cubicBezTo>
                  <a:cubicBezTo>
                    <a:pt x="48" y="67"/>
                    <a:pt x="51" y="65"/>
                    <a:pt x="55" y="67"/>
                  </a:cubicBezTo>
                  <a:cubicBezTo>
                    <a:pt x="60" y="69"/>
                    <a:pt x="61" y="73"/>
                    <a:pt x="61" y="78"/>
                  </a:cubicBezTo>
                  <a:cubicBezTo>
                    <a:pt x="65" y="73"/>
                    <a:pt x="70" y="69"/>
                    <a:pt x="76" y="70"/>
                  </a:cubicBezTo>
                  <a:cubicBezTo>
                    <a:pt x="82" y="70"/>
                    <a:pt x="83" y="75"/>
                    <a:pt x="83" y="79"/>
                  </a:cubicBezTo>
                  <a:cubicBezTo>
                    <a:pt x="86" y="76"/>
                    <a:pt x="90" y="74"/>
                    <a:pt x="94" y="76"/>
                  </a:cubicBezTo>
                  <a:cubicBezTo>
                    <a:pt x="98" y="78"/>
                    <a:pt x="100" y="82"/>
                    <a:pt x="100" y="87"/>
                  </a:cubicBezTo>
                  <a:cubicBezTo>
                    <a:pt x="103" y="83"/>
                    <a:pt x="106" y="81"/>
                    <a:pt x="111" y="81"/>
                  </a:cubicBezTo>
                  <a:cubicBezTo>
                    <a:pt x="116" y="82"/>
                    <a:pt x="119" y="85"/>
                    <a:pt x="120" y="90"/>
                  </a:cubicBezTo>
                  <a:cubicBezTo>
                    <a:pt x="122" y="85"/>
                    <a:pt x="126" y="82"/>
                    <a:pt x="131" y="82"/>
                  </a:cubicBezTo>
                  <a:cubicBezTo>
                    <a:pt x="136" y="81"/>
                    <a:pt x="139" y="85"/>
                    <a:pt x="141" y="90"/>
                  </a:cubicBezTo>
                  <a:cubicBezTo>
                    <a:pt x="142" y="88"/>
                    <a:pt x="143" y="87"/>
                    <a:pt x="144" y="86"/>
                  </a:cubicBezTo>
                  <a:cubicBezTo>
                    <a:pt x="144" y="85"/>
                    <a:pt x="145" y="86"/>
                    <a:pt x="145" y="86"/>
                  </a:cubicBezTo>
                  <a:cubicBezTo>
                    <a:pt x="148" y="80"/>
                    <a:pt x="152" y="74"/>
                    <a:pt x="156" y="69"/>
                  </a:cubicBezTo>
                  <a:cubicBezTo>
                    <a:pt x="156" y="69"/>
                    <a:pt x="156" y="68"/>
                    <a:pt x="156" y="68"/>
                  </a:cubicBezTo>
                  <a:cubicBezTo>
                    <a:pt x="155" y="60"/>
                    <a:pt x="148" y="61"/>
                    <a:pt x="145" y="67"/>
                  </a:cubicBezTo>
                  <a:cubicBezTo>
                    <a:pt x="144" y="68"/>
                    <a:pt x="143" y="67"/>
                    <a:pt x="143" y="66"/>
                  </a:cubicBezTo>
                  <a:cubicBezTo>
                    <a:pt x="142" y="62"/>
                    <a:pt x="141" y="57"/>
                    <a:pt x="137" y="56"/>
                  </a:cubicBezTo>
                  <a:cubicBezTo>
                    <a:pt x="132" y="54"/>
                    <a:pt x="129" y="59"/>
                    <a:pt x="127" y="62"/>
                  </a:cubicBezTo>
                  <a:cubicBezTo>
                    <a:pt x="127" y="63"/>
                    <a:pt x="125" y="63"/>
                    <a:pt x="125" y="62"/>
                  </a:cubicBezTo>
                  <a:cubicBezTo>
                    <a:pt x="125" y="57"/>
                    <a:pt x="124" y="51"/>
                    <a:pt x="118" y="50"/>
                  </a:cubicBezTo>
                  <a:cubicBezTo>
                    <a:pt x="113" y="49"/>
                    <a:pt x="108" y="54"/>
                    <a:pt x="106" y="58"/>
                  </a:cubicBezTo>
                  <a:cubicBezTo>
                    <a:pt x="105" y="59"/>
                    <a:pt x="104" y="58"/>
                    <a:pt x="104" y="57"/>
                  </a:cubicBezTo>
                  <a:cubicBezTo>
                    <a:pt x="104" y="53"/>
                    <a:pt x="103" y="48"/>
                    <a:pt x="99" y="46"/>
                  </a:cubicBezTo>
                  <a:cubicBezTo>
                    <a:pt x="94" y="45"/>
                    <a:pt x="91" y="49"/>
                    <a:pt x="88" y="52"/>
                  </a:cubicBezTo>
                  <a:cubicBezTo>
                    <a:pt x="88" y="53"/>
                    <a:pt x="86" y="53"/>
                    <a:pt x="86" y="52"/>
                  </a:cubicBezTo>
                  <a:cubicBezTo>
                    <a:pt x="86" y="49"/>
                    <a:pt x="86" y="45"/>
                    <a:pt x="84" y="42"/>
                  </a:cubicBezTo>
                  <a:cubicBezTo>
                    <a:pt x="80" y="38"/>
                    <a:pt x="75" y="42"/>
                    <a:pt x="73" y="45"/>
                  </a:cubicBezTo>
                  <a:cubicBezTo>
                    <a:pt x="72" y="46"/>
                    <a:pt x="70" y="46"/>
                    <a:pt x="71" y="45"/>
                  </a:cubicBezTo>
                  <a:cubicBezTo>
                    <a:pt x="76" y="31"/>
                    <a:pt x="59" y="35"/>
                    <a:pt x="54" y="41"/>
                  </a:cubicBezTo>
                  <a:cubicBezTo>
                    <a:pt x="53" y="42"/>
                    <a:pt x="52" y="41"/>
                    <a:pt x="52" y="40"/>
                  </a:cubicBezTo>
                  <a:cubicBezTo>
                    <a:pt x="52" y="38"/>
                    <a:pt x="51" y="33"/>
                    <a:pt x="48" y="35"/>
                  </a:cubicBezTo>
                  <a:cubicBezTo>
                    <a:pt x="43" y="42"/>
                    <a:pt x="39" y="50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9" y="47"/>
                    <a:pt x="44" y="36"/>
                    <a:pt x="51" y="27"/>
                  </a:cubicBezTo>
                  <a:cubicBezTo>
                    <a:pt x="51" y="20"/>
                    <a:pt x="51" y="13"/>
                    <a:pt x="50" y="6"/>
                  </a:cubicBezTo>
                  <a:cubicBezTo>
                    <a:pt x="50" y="2"/>
                    <a:pt x="47" y="0"/>
                    <a:pt x="44" y="1"/>
                  </a:cubicBezTo>
                  <a:cubicBezTo>
                    <a:pt x="27" y="4"/>
                    <a:pt x="30" y="19"/>
                    <a:pt x="27" y="32"/>
                  </a:cubicBezTo>
                  <a:cubicBezTo>
                    <a:pt x="24" y="29"/>
                    <a:pt x="20" y="27"/>
                    <a:pt x="15" y="27"/>
                  </a:cubicBezTo>
                  <a:cubicBezTo>
                    <a:pt x="0" y="25"/>
                    <a:pt x="30" y="63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4" name="Freeform 920"/>
            <p:cNvSpPr/>
            <p:nvPr>
              <p:custDataLst>
                <p:tags r:id="rId7"/>
              </p:custDataLst>
            </p:nvPr>
          </p:nvSpPr>
          <p:spPr bwMode="auto">
            <a:xfrm>
              <a:off x="3606264" y="1075957"/>
              <a:ext cx="427038" cy="212725"/>
            </a:xfrm>
            <a:custGeom>
              <a:avLst/>
              <a:gdLst>
                <a:gd name="T0" fmla="*/ 94 w 101"/>
                <a:gd name="T1" fmla="*/ 32 h 50"/>
                <a:gd name="T2" fmla="*/ 92 w 101"/>
                <a:gd name="T3" fmla="*/ 31 h 50"/>
                <a:gd name="T4" fmla="*/ 87 w 101"/>
                <a:gd name="T5" fmla="*/ 22 h 50"/>
                <a:gd name="T6" fmla="*/ 78 w 101"/>
                <a:gd name="T7" fmla="*/ 27 h 50"/>
                <a:gd name="T8" fmla="*/ 76 w 101"/>
                <a:gd name="T9" fmla="*/ 26 h 50"/>
                <a:gd name="T10" fmla="*/ 62 w 101"/>
                <a:gd name="T11" fmla="*/ 22 h 50"/>
                <a:gd name="T12" fmla="*/ 60 w 101"/>
                <a:gd name="T13" fmla="*/ 21 h 50"/>
                <a:gd name="T14" fmla="*/ 53 w 101"/>
                <a:gd name="T15" fmla="*/ 12 h 50"/>
                <a:gd name="T16" fmla="*/ 43 w 101"/>
                <a:gd name="T17" fmla="*/ 17 h 50"/>
                <a:gd name="T18" fmla="*/ 41 w 101"/>
                <a:gd name="T19" fmla="*/ 16 h 50"/>
                <a:gd name="T20" fmla="*/ 26 w 101"/>
                <a:gd name="T21" fmla="*/ 12 h 50"/>
                <a:gd name="T22" fmla="*/ 24 w 101"/>
                <a:gd name="T23" fmla="*/ 11 h 50"/>
                <a:gd name="T24" fmla="*/ 22 w 101"/>
                <a:gd name="T25" fmla="*/ 0 h 50"/>
                <a:gd name="T26" fmla="*/ 21 w 101"/>
                <a:gd name="T27" fmla="*/ 0 h 50"/>
                <a:gd name="T28" fmla="*/ 10 w 101"/>
                <a:gd name="T29" fmla="*/ 9 h 50"/>
                <a:gd name="T30" fmla="*/ 0 w 101"/>
                <a:gd name="T31" fmla="*/ 18 h 50"/>
                <a:gd name="T32" fmla="*/ 1 w 101"/>
                <a:gd name="T33" fmla="*/ 18 h 50"/>
                <a:gd name="T34" fmla="*/ 5 w 101"/>
                <a:gd name="T35" fmla="*/ 29 h 50"/>
                <a:gd name="T36" fmla="*/ 17 w 101"/>
                <a:gd name="T37" fmla="*/ 24 h 50"/>
                <a:gd name="T38" fmla="*/ 24 w 101"/>
                <a:gd name="T39" fmla="*/ 35 h 50"/>
                <a:gd name="T40" fmla="*/ 47 w 101"/>
                <a:gd name="T41" fmla="*/ 41 h 50"/>
                <a:gd name="T42" fmla="*/ 68 w 101"/>
                <a:gd name="T43" fmla="*/ 46 h 50"/>
                <a:gd name="T44" fmla="*/ 86 w 101"/>
                <a:gd name="T45" fmla="*/ 50 h 50"/>
                <a:gd name="T46" fmla="*/ 96 w 101"/>
                <a:gd name="T47" fmla="*/ 47 h 50"/>
                <a:gd name="T48" fmla="*/ 101 w 101"/>
                <a:gd name="T49" fmla="*/ 31 h 50"/>
                <a:gd name="T50" fmla="*/ 94 w 101"/>
                <a:gd name="T5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50">
                  <a:moveTo>
                    <a:pt x="94" y="32"/>
                  </a:moveTo>
                  <a:cubicBezTo>
                    <a:pt x="93" y="33"/>
                    <a:pt x="92" y="32"/>
                    <a:pt x="92" y="31"/>
                  </a:cubicBezTo>
                  <a:cubicBezTo>
                    <a:pt x="92" y="28"/>
                    <a:pt x="91" y="22"/>
                    <a:pt x="87" y="22"/>
                  </a:cubicBezTo>
                  <a:cubicBezTo>
                    <a:pt x="83" y="22"/>
                    <a:pt x="80" y="25"/>
                    <a:pt x="78" y="27"/>
                  </a:cubicBezTo>
                  <a:cubicBezTo>
                    <a:pt x="77" y="28"/>
                    <a:pt x="75" y="27"/>
                    <a:pt x="76" y="26"/>
                  </a:cubicBezTo>
                  <a:cubicBezTo>
                    <a:pt x="78" y="15"/>
                    <a:pt x="67" y="17"/>
                    <a:pt x="62" y="22"/>
                  </a:cubicBezTo>
                  <a:cubicBezTo>
                    <a:pt x="61" y="22"/>
                    <a:pt x="60" y="22"/>
                    <a:pt x="60" y="21"/>
                  </a:cubicBezTo>
                  <a:cubicBezTo>
                    <a:pt x="60" y="16"/>
                    <a:pt x="60" y="11"/>
                    <a:pt x="53" y="12"/>
                  </a:cubicBezTo>
                  <a:cubicBezTo>
                    <a:pt x="50" y="13"/>
                    <a:pt x="46" y="15"/>
                    <a:pt x="43" y="17"/>
                  </a:cubicBezTo>
                  <a:cubicBezTo>
                    <a:pt x="42" y="18"/>
                    <a:pt x="41" y="17"/>
                    <a:pt x="41" y="16"/>
                  </a:cubicBezTo>
                  <a:cubicBezTo>
                    <a:pt x="44" y="4"/>
                    <a:pt x="32" y="5"/>
                    <a:pt x="26" y="12"/>
                  </a:cubicBezTo>
                  <a:cubicBezTo>
                    <a:pt x="25" y="13"/>
                    <a:pt x="23" y="12"/>
                    <a:pt x="24" y="11"/>
                  </a:cubicBezTo>
                  <a:cubicBezTo>
                    <a:pt x="25" y="7"/>
                    <a:pt x="27" y="2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3"/>
                    <a:pt x="13" y="6"/>
                    <a:pt x="10" y="9"/>
                  </a:cubicBezTo>
                  <a:cubicBezTo>
                    <a:pt x="6" y="12"/>
                    <a:pt x="3" y="15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5" y="20"/>
                    <a:pt x="6" y="25"/>
                    <a:pt x="5" y="29"/>
                  </a:cubicBezTo>
                  <a:cubicBezTo>
                    <a:pt x="9" y="26"/>
                    <a:pt x="13" y="23"/>
                    <a:pt x="17" y="24"/>
                  </a:cubicBezTo>
                  <a:cubicBezTo>
                    <a:pt x="22" y="26"/>
                    <a:pt x="24" y="31"/>
                    <a:pt x="24" y="35"/>
                  </a:cubicBezTo>
                  <a:cubicBezTo>
                    <a:pt x="32" y="27"/>
                    <a:pt x="45" y="28"/>
                    <a:pt x="47" y="41"/>
                  </a:cubicBezTo>
                  <a:cubicBezTo>
                    <a:pt x="55" y="36"/>
                    <a:pt x="67" y="35"/>
                    <a:pt x="68" y="46"/>
                  </a:cubicBezTo>
                  <a:cubicBezTo>
                    <a:pt x="75" y="40"/>
                    <a:pt x="84" y="40"/>
                    <a:pt x="86" y="50"/>
                  </a:cubicBezTo>
                  <a:cubicBezTo>
                    <a:pt x="89" y="48"/>
                    <a:pt x="92" y="46"/>
                    <a:pt x="96" y="47"/>
                  </a:cubicBezTo>
                  <a:cubicBezTo>
                    <a:pt x="97" y="42"/>
                    <a:pt x="99" y="36"/>
                    <a:pt x="101" y="31"/>
                  </a:cubicBezTo>
                  <a:cubicBezTo>
                    <a:pt x="99" y="30"/>
                    <a:pt x="97" y="30"/>
                    <a:pt x="94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5" name="Freeform 921"/>
            <p:cNvSpPr/>
            <p:nvPr>
              <p:custDataLst>
                <p:tags r:id="rId8"/>
              </p:custDataLst>
            </p:nvPr>
          </p:nvSpPr>
          <p:spPr bwMode="auto">
            <a:xfrm>
              <a:off x="3809464" y="966419"/>
              <a:ext cx="295275" cy="165100"/>
            </a:xfrm>
            <a:custGeom>
              <a:avLst/>
              <a:gdLst>
                <a:gd name="T0" fmla="*/ 63 w 70"/>
                <a:gd name="T1" fmla="*/ 24 h 39"/>
                <a:gd name="T2" fmla="*/ 61 w 70"/>
                <a:gd name="T3" fmla="*/ 23 h 39"/>
                <a:gd name="T4" fmla="*/ 60 w 70"/>
                <a:gd name="T5" fmla="*/ 19 h 39"/>
                <a:gd name="T6" fmla="*/ 55 w 70"/>
                <a:gd name="T7" fmla="*/ 18 h 39"/>
                <a:gd name="T8" fmla="*/ 53 w 70"/>
                <a:gd name="T9" fmla="*/ 17 h 39"/>
                <a:gd name="T10" fmla="*/ 43 w 70"/>
                <a:gd name="T11" fmla="*/ 15 h 39"/>
                <a:gd name="T12" fmla="*/ 41 w 70"/>
                <a:gd name="T13" fmla="*/ 14 h 39"/>
                <a:gd name="T14" fmla="*/ 32 w 70"/>
                <a:gd name="T15" fmla="*/ 10 h 39"/>
                <a:gd name="T16" fmla="*/ 32 w 70"/>
                <a:gd name="T17" fmla="*/ 11 h 39"/>
                <a:gd name="T18" fmla="*/ 31 w 70"/>
                <a:gd name="T19" fmla="*/ 11 h 39"/>
                <a:gd name="T20" fmla="*/ 30 w 70"/>
                <a:gd name="T21" fmla="*/ 11 h 39"/>
                <a:gd name="T22" fmla="*/ 30 w 70"/>
                <a:gd name="T23" fmla="*/ 9 h 39"/>
                <a:gd name="T24" fmla="*/ 30 w 70"/>
                <a:gd name="T25" fmla="*/ 9 h 39"/>
                <a:gd name="T26" fmla="*/ 30 w 70"/>
                <a:gd name="T27" fmla="*/ 6 h 39"/>
                <a:gd name="T28" fmla="*/ 21 w 70"/>
                <a:gd name="T29" fmla="*/ 5 h 39"/>
                <a:gd name="T30" fmla="*/ 19 w 70"/>
                <a:gd name="T31" fmla="*/ 4 h 39"/>
                <a:gd name="T32" fmla="*/ 19 w 70"/>
                <a:gd name="T33" fmla="*/ 0 h 39"/>
                <a:gd name="T34" fmla="*/ 0 w 70"/>
                <a:gd name="T35" fmla="*/ 9 h 39"/>
                <a:gd name="T36" fmla="*/ 2 w 70"/>
                <a:gd name="T37" fmla="*/ 10 h 39"/>
                <a:gd name="T38" fmla="*/ 4 w 70"/>
                <a:gd name="T39" fmla="*/ 16 h 39"/>
                <a:gd name="T40" fmla="*/ 19 w 70"/>
                <a:gd name="T41" fmla="*/ 23 h 39"/>
                <a:gd name="T42" fmla="*/ 31 w 70"/>
                <a:gd name="T43" fmla="*/ 20 h 39"/>
                <a:gd name="T44" fmla="*/ 35 w 70"/>
                <a:gd name="T45" fmla="*/ 29 h 39"/>
                <a:gd name="T46" fmla="*/ 51 w 70"/>
                <a:gd name="T47" fmla="*/ 35 h 39"/>
                <a:gd name="T48" fmla="*/ 63 w 70"/>
                <a:gd name="T49" fmla="*/ 39 h 39"/>
                <a:gd name="T50" fmla="*/ 69 w 70"/>
                <a:gd name="T51" fmla="*/ 31 h 39"/>
                <a:gd name="T52" fmla="*/ 63 w 70"/>
                <a:gd name="T53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39">
                  <a:moveTo>
                    <a:pt x="63" y="24"/>
                  </a:moveTo>
                  <a:cubicBezTo>
                    <a:pt x="62" y="25"/>
                    <a:pt x="61" y="24"/>
                    <a:pt x="61" y="23"/>
                  </a:cubicBezTo>
                  <a:cubicBezTo>
                    <a:pt x="63" y="21"/>
                    <a:pt x="62" y="20"/>
                    <a:pt x="60" y="19"/>
                  </a:cubicBezTo>
                  <a:cubicBezTo>
                    <a:pt x="58" y="16"/>
                    <a:pt x="57" y="16"/>
                    <a:pt x="55" y="18"/>
                  </a:cubicBezTo>
                  <a:cubicBezTo>
                    <a:pt x="54" y="18"/>
                    <a:pt x="53" y="18"/>
                    <a:pt x="53" y="17"/>
                  </a:cubicBezTo>
                  <a:cubicBezTo>
                    <a:pt x="54" y="10"/>
                    <a:pt x="46" y="12"/>
                    <a:pt x="43" y="15"/>
                  </a:cubicBezTo>
                  <a:cubicBezTo>
                    <a:pt x="42" y="16"/>
                    <a:pt x="40" y="15"/>
                    <a:pt x="41" y="14"/>
                  </a:cubicBezTo>
                  <a:cubicBezTo>
                    <a:pt x="42" y="7"/>
                    <a:pt x="36" y="8"/>
                    <a:pt x="32" y="10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29" y="11"/>
                    <a:pt x="29" y="10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7"/>
                    <a:pt x="30" y="6"/>
                  </a:cubicBezTo>
                  <a:cubicBezTo>
                    <a:pt x="28" y="2"/>
                    <a:pt x="24" y="4"/>
                    <a:pt x="21" y="5"/>
                  </a:cubicBezTo>
                  <a:cubicBezTo>
                    <a:pt x="20" y="6"/>
                    <a:pt x="19" y="5"/>
                    <a:pt x="19" y="4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3" y="3"/>
                    <a:pt x="6" y="6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5" y="11"/>
                    <a:pt x="5" y="14"/>
                    <a:pt x="4" y="16"/>
                  </a:cubicBezTo>
                  <a:cubicBezTo>
                    <a:pt x="11" y="13"/>
                    <a:pt x="18" y="14"/>
                    <a:pt x="19" y="23"/>
                  </a:cubicBezTo>
                  <a:cubicBezTo>
                    <a:pt x="22" y="20"/>
                    <a:pt x="26" y="18"/>
                    <a:pt x="31" y="20"/>
                  </a:cubicBezTo>
                  <a:cubicBezTo>
                    <a:pt x="34" y="21"/>
                    <a:pt x="35" y="25"/>
                    <a:pt x="35" y="29"/>
                  </a:cubicBezTo>
                  <a:cubicBezTo>
                    <a:pt x="42" y="24"/>
                    <a:pt x="51" y="26"/>
                    <a:pt x="51" y="35"/>
                  </a:cubicBezTo>
                  <a:cubicBezTo>
                    <a:pt x="57" y="32"/>
                    <a:pt x="61" y="35"/>
                    <a:pt x="63" y="39"/>
                  </a:cubicBezTo>
                  <a:cubicBezTo>
                    <a:pt x="65" y="36"/>
                    <a:pt x="67" y="33"/>
                    <a:pt x="69" y="31"/>
                  </a:cubicBezTo>
                  <a:cubicBezTo>
                    <a:pt x="70" y="26"/>
                    <a:pt x="69" y="21"/>
                    <a:pt x="6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6" name="Freeform 922"/>
            <p:cNvSpPr/>
            <p:nvPr>
              <p:custDataLst>
                <p:tags r:id="rId9"/>
              </p:custDataLst>
            </p:nvPr>
          </p:nvSpPr>
          <p:spPr bwMode="auto">
            <a:xfrm>
              <a:off x="3901539" y="918794"/>
              <a:ext cx="263525" cy="165100"/>
            </a:xfrm>
            <a:custGeom>
              <a:avLst/>
              <a:gdLst>
                <a:gd name="T0" fmla="*/ 62 w 62"/>
                <a:gd name="T1" fmla="*/ 27 h 39"/>
                <a:gd name="T2" fmla="*/ 54 w 62"/>
                <a:gd name="T3" fmla="*/ 26 h 39"/>
                <a:gd name="T4" fmla="*/ 53 w 62"/>
                <a:gd name="T5" fmla="*/ 25 h 39"/>
                <a:gd name="T6" fmla="*/ 55 w 62"/>
                <a:gd name="T7" fmla="*/ 23 h 39"/>
                <a:gd name="T8" fmla="*/ 53 w 62"/>
                <a:gd name="T9" fmla="*/ 19 h 39"/>
                <a:gd name="T10" fmla="*/ 48 w 62"/>
                <a:gd name="T11" fmla="*/ 17 h 39"/>
                <a:gd name="T12" fmla="*/ 47 w 62"/>
                <a:gd name="T13" fmla="*/ 19 h 39"/>
                <a:gd name="T14" fmla="*/ 46 w 62"/>
                <a:gd name="T15" fmla="*/ 18 h 39"/>
                <a:gd name="T16" fmla="*/ 37 w 62"/>
                <a:gd name="T17" fmla="*/ 13 h 39"/>
                <a:gd name="T18" fmla="*/ 36 w 62"/>
                <a:gd name="T19" fmla="*/ 12 h 39"/>
                <a:gd name="T20" fmla="*/ 35 w 62"/>
                <a:gd name="T21" fmla="*/ 5 h 39"/>
                <a:gd name="T22" fmla="*/ 28 w 62"/>
                <a:gd name="T23" fmla="*/ 8 h 39"/>
                <a:gd name="T24" fmla="*/ 27 w 62"/>
                <a:gd name="T25" fmla="*/ 6 h 39"/>
                <a:gd name="T26" fmla="*/ 30 w 62"/>
                <a:gd name="T27" fmla="*/ 0 h 39"/>
                <a:gd name="T28" fmla="*/ 21 w 62"/>
                <a:gd name="T29" fmla="*/ 3 h 39"/>
                <a:gd name="T30" fmla="*/ 0 w 62"/>
                <a:gd name="T31" fmla="*/ 10 h 39"/>
                <a:gd name="T32" fmla="*/ 0 w 62"/>
                <a:gd name="T33" fmla="*/ 13 h 39"/>
                <a:gd name="T34" fmla="*/ 10 w 62"/>
                <a:gd name="T35" fmla="*/ 19 h 39"/>
                <a:gd name="T36" fmla="*/ 21 w 62"/>
                <a:gd name="T37" fmla="*/ 23 h 39"/>
                <a:gd name="T38" fmla="*/ 33 w 62"/>
                <a:gd name="T39" fmla="*/ 27 h 39"/>
                <a:gd name="T40" fmla="*/ 42 w 62"/>
                <a:gd name="T41" fmla="*/ 33 h 39"/>
                <a:gd name="T42" fmla="*/ 49 w 62"/>
                <a:gd name="T43" fmla="*/ 35 h 39"/>
                <a:gd name="T44" fmla="*/ 50 w 62"/>
                <a:gd name="T45" fmla="*/ 39 h 39"/>
                <a:gd name="T46" fmla="*/ 62 w 62"/>
                <a:gd name="T47" fmla="*/ 29 h 39"/>
                <a:gd name="T48" fmla="*/ 62 w 62"/>
                <a:gd name="T4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9">
                  <a:moveTo>
                    <a:pt x="62" y="27"/>
                  </a:moveTo>
                  <a:cubicBezTo>
                    <a:pt x="61" y="23"/>
                    <a:pt x="57" y="23"/>
                    <a:pt x="54" y="26"/>
                  </a:cubicBezTo>
                  <a:cubicBezTo>
                    <a:pt x="53" y="26"/>
                    <a:pt x="52" y="25"/>
                    <a:pt x="53" y="25"/>
                  </a:cubicBezTo>
                  <a:cubicBezTo>
                    <a:pt x="54" y="24"/>
                    <a:pt x="54" y="23"/>
                    <a:pt x="55" y="23"/>
                  </a:cubicBezTo>
                  <a:cubicBezTo>
                    <a:pt x="56" y="22"/>
                    <a:pt x="55" y="20"/>
                    <a:pt x="53" y="19"/>
                  </a:cubicBezTo>
                  <a:cubicBezTo>
                    <a:pt x="52" y="16"/>
                    <a:pt x="50" y="15"/>
                    <a:pt x="48" y="17"/>
                  </a:cubicBezTo>
                  <a:cubicBezTo>
                    <a:pt x="48" y="18"/>
                    <a:pt x="48" y="18"/>
                    <a:pt x="47" y="19"/>
                  </a:cubicBezTo>
                  <a:cubicBezTo>
                    <a:pt x="46" y="19"/>
                    <a:pt x="45" y="18"/>
                    <a:pt x="46" y="18"/>
                  </a:cubicBezTo>
                  <a:cubicBezTo>
                    <a:pt x="52" y="10"/>
                    <a:pt x="42" y="8"/>
                    <a:pt x="37" y="13"/>
                  </a:cubicBezTo>
                  <a:cubicBezTo>
                    <a:pt x="37" y="13"/>
                    <a:pt x="36" y="12"/>
                    <a:pt x="36" y="12"/>
                  </a:cubicBezTo>
                  <a:cubicBezTo>
                    <a:pt x="38" y="9"/>
                    <a:pt x="39" y="6"/>
                    <a:pt x="35" y="5"/>
                  </a:cubicBezTo>
                  <a:cubicBezTo>
                    <a:pt x="33" y="5"/>
                    <a:pt x="30" y="7"/>
                    <a:pt x="28" y="8"/>
                  </a:cubicBezTo>
                  <a:cubicBezTo>
                    <a:pt x="27" y="8"/>
                    <a:pt x="26" y="7"/>
                    <a:pt x="27" y="6"/>
                  </a:cubicBezTo>
                  <a:cubicBezTo>
                    <a:pt x="29" y="4"/>
                    <a:pt x="30" y="2"/>
                    <a:pt x="30" y="0"/>
                  </a:cubicBezTo>
                  <a:cubicBezTo>
                    <a:pt x="27" y="1"/>
                    <a:pt x="24" y="2"/>
                    <a:pt x="21" y="3"/>
                  </a:cubicBezTo>
                  <a:cubicBezTo>
                    <a:pt x="14" y="5"/>
                    <a:pt x="7" y="7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5" y="11"/>
                    <a:pt x="10" y="13"/>
                    <a:pt x="10" y="19"/>
                  </a:cubicBezTo>
                  <a:cubicBezTo>
                    <a:pt x="15" y="17"/>
                    <a:pt x="22" y="17"/>
                    <a:pt x="21" y="23"/>
                  </a:cubicBezTo>
                  <a:cubicBezTo>
                    <a:pt x="26" y="20"/>
                    <a:pt x="33" y="21"/>
                    <a:pt x="33" y="27"/>
                  </a:cubicBezTo>
                  <a:cubicBezTo>
                    <a:pt x="38" y="24"/>
                    <a:pt x="43" y="27"/>
                    <a:pt x="42" y="33"/>
                  </a:cubicBezTo>
                  <a:cubicBezTo>
                    <a:pt x="45" y="32"/>
                    <a:pt x="47" y="32"/>
                    <a:pt x="49" y="35"/>
                  </a:cubicBezTo>
                  <a:cubicBezTo>
                    <a:pt x="50" y="36"/>
                    <a:pt x="50" y="37"/>
                    <a:pt x="50" y="39"/>
                  </a:cubicBezTo>
                  <a:cubicBezTo>
                    <a:pt x="54" y="35"/>
                    <a:pt x="58" y="32"/>
                    <a:pt x="62" y="29"/>
                  </a:cubicBezTo>
                  <a:cubicBezTo>
                    <a:pt x="62" y="28"/>
                    <a:pt x="62" y="28"/>
                    <a:pt x="6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7" name="Freeform 923"/>
            <p:cNvSpPr/>
            <p:nvPr>
              <p:custDataLst>
                <p:tags r:id="rId10"/>
              </p:custDataLst>
            </p:nvPr>
          </p:nvSpPr>
          <p:spPr bwMode="auto">
            <a:xfrm>
              <a:off x="4033302" y="893394"/>
              <a:ext cx="195263" cy="144463"/>
            </a:xfrm>
            <a:custGeom>
              <a:avLst/>
              <a:gdLst>
                <a:gd name="T0" fmla="*/ 37 w 46"/>
                <a:gd name="T1" fmla="*/ 21 h 34"/>
                <a:gd name="T2" fmla="*/ 37 w 46"/>
                <a:gd name="T3" fmla="*/ 19 h 34"/>
                <a:gd name="T4" fmla="*/ 38 w 46"/>
                <a:gd name="T5" fmla="*/ 11 h 34"/>
                <a:gd name="T6" fmla="*/ 35 w 46"/>
                <a:gd name="T7" fmla="*/ 10 h 34"/>
                <a:gd name="T8" fmla="*/ 29 w 46"/>
                <a:gd name="T9" fmla="*/ 9 h 34"/>
                <a:gd name="T10" fmla="*/ 29 w 46"/>
                <a:gd name="T11" fmla="*/ 7 h 34"/>
                <a:gd name="T12" fmla="*/ 33 w 46"/>
                <a:gd name="T13" fmla="*/ 0 h 34"/>
                <a:gd name="T14" fmla="*/ 1 w 46"/>
                <a:gd name="T15" fmla="*/ 6 h 34"/>
                <a:gd name="T16" fmla="*/ 0 w 46"/>
                <a:gd name="T17" fmla="*/ 10 h 34"/>
                <a:gd name="T18" fmla="*/ 8 w 46"/>
                <a:gd name="T19" fmla="*/ 10 h 34"/>
                <a:gd name="T20" fmla="*/ 9 w 46"/>
                <a:gd name="T21" fmla="*/ 15 h 34"/>
                <a:gd name="T22" fmla="*/ 19 w 46"/>
                <a:gd name="T23" fmla="*/ 21 h 34"/>
                <a:gd name="T24" fmla="*/ 25 w 46"/>
                <a:gd name="T25" fmla="*/ 22 h 34"/>
                <a:gd name="T26" fmla="*/ 26 w 46"/>
                <a:gd name="T27" fmla="*/ 28 h 34"/>
                <a:gd name="T28" fmla="*/ 33 w 46"/>
                <a:gd name="T29" fmla="*/ 34 h 34"/>
                <a:gd name="T30" fmla="*/ 45 w 46"/>
                <a:gd name="T31" fmla="*/ 27 h 34"/>
                <a:gd name="T32" fmla="*/ 37 w 46"/>
                <a:gd name="T3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4">
                  <a:moveTo>
                    <a:pt x="37" y="21"/>
                  </a:moveTo>
                  <a:cubicBezTo>
                    <a:pt x="36" y="21"/>
                    <a:pt x="36" y="19"/>
                    <a:pt x="37" y="19"/>
                  </a:cubicBezTo>
                  <a:cubicBezTo>
                    <a:pt x="40" y="17"/>
                    <a:pt x="41" y="15"/>
                    <a:pt x="38" y="11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3" y="9"/>
                    <a:pt x="31" y="9"/>
                    <a:pt x="29" y="9"/>
                  </a:cubicBezTo>
                  <a:cubicBezTo>
                    <a:pt x="27" y="9"/>
                    <a:pt x="27" y="7"/>
                    <a:pt x="29" y="7"/>
                  </a:cubicBezTo>
                  <a:cubicBezTo>
                    <a:pt x="33" y="7"/>
                    <a:pt x="35" y="3"/>
                    <a:pt x="33" y="0"/>
                  </a:cubicBezTo>
                  <a:cubicBezTo>
                    <a:pt x="22" y="1"/>
                    <a:pt x="11" y="3"/>
                    <a:pt x="1" y="6"/>
                  </a:cubicBezTo>
                  <a:cubicBezTo>
                    <a:pt x="1" y="7"/>
                    <a:pt x="1" y="9"/>
                    <a:pt x="0" y="10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10" y="12"/>
                    <a:pt x="10" y="14"/>
                    <a:pt x="9" y="15"/>
                  </a:cubicBezTo>
                  <a:cubicBezTo>
                    <a:pt x="14" y="13"/>
                    <a:pt x="20" y="16"/>
                    <a:pt x="19" y="21"/>
                  </a:cubicBezTo>
                  <a:cubicBezTo>
                    <a:pt x="21" y="20"/>
                    <a:pt x="23" y="20"/>
                    <a:pt x="25" y="22"/>
                  </a:cubicBezTo>
                  <a:cubicBezTo>
                    <a:pt x="28" y="24"/>
                    <a:pt x="27" y="26"/>
                    <a:pt x="26" y="28"/>
                  </a:cubicBezTo>
                  <a:cubicBezTo>
                    <a:pt x="30" y="27"/>
                    <a:pt x="32" y="30"/>
                    <a:pt x="33" y="34"/>
                  </a:cubicBezTo>
                  <a:cubicBezTo>
                    <a:pt x="37" y="31"/>
                    <a:pt x="41" y="29"/>
                    <a:pt x="45" y="27"/>
                  </a:cubicBezTo>
                  <a:cubicBezTo>
                    <a:pt x="46" y="23"/>
                    <a:pt x="44" y="20"/>
                    <a:pt x="37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8" name="Freeform 924"/>
            <p:cNvSpPr/>
            <p:nvPr>
              <p:custDataLst>
                <p:tags r:id="rId11"/>
              </p:custDataLst>
            </p:nvPr>
          </p:nvSpPr>
          <p:spPr bwMode="auto">
            <a:xfrm>
              <a:off x="4177764" y="652094"/>
              <a:ext cx="307975" cy="487363"/>
            </a:xfrm>
            <a:custGeom>
              <a:avLst/>
              <a:gdLst>
                <a:gd name="T0" fmla="*/ 67 w 73"/>
                <a:gd name="T1" fmla="*/ 72 h 115"/>
                <a:gd name="T2" fmla="*/ 41 w 73"/>
                <a:gd name="T3" fmla="*/ 60 h 115"/>
                <a:gd name="T4" fmla="*/ 33 w 73"/>
                <a:gd name="T5" fmla="*/ 1 h 115"/>
                <a:gd name="T6" fmla="*/ 28 w 73"/>
                <a:gd name="T7" fmla="*/ 1 h 115"/>
                <a:gd name="T8" fmla="*/ 28 w 73"/>
                <a:gd name="T9" fmla="*/ 8 h 115"/>
                <a:gd name="T10" fmla="*/ 28 w 73"/>
                <a:gd name="T11" fmla="*/ 8 h 115"/>
                <a:gd name="T12" fmla="*/ 26 w 73"/>
                <a:gd name="T13" fmla="*/ 15 h 115"/>
                <a:gd name="T14" fmla="*/ 6 w 73"/>
                <a:gd name="T15" fmla="*/ 49 h 115"/>
                <a:gd name="T16" fmla="*/ 5 w 73"/>
                <a:gd name="T17" fmla="*/ 57 h 115"/>
                <a:gd name="T18" fmla="*/ 2 w 73"/>
                <a:gd name="T19" fmla="*/ 57 h 115"/>
                <a:gd name="T20" fmla="*/ 1 w 73"/>
                <a:gd name="T21" fmla="*/ 57 h 115"/>
                <a:gd name="T22" fmla="*/ 0 w 73"/>
                <a:gd name="T23" fmla="*/ 64 h 115"/>
                <a:gd name="T24" fmla="*/ 6 w 73"/>
                <a:gd name="T25" fmla="*/ 75 h 115"/>
                <a:gd name="T26" fmla="*/ 13 w 73"/>
                <a:gd name="T27" fmla="*/ 81 h 115"/>
                <a:gd name="T28" fmla="*/ 13 w 73"/>
                <a:gd name="T29" fmla="*/ 83 h 115"/>
                <a:gd name="T30" fmla="*/ 24 w 73"/>
                <a:gd name="T31" fmla="*/ 79 h 115"/>
                <a:gd name="T32" fmla="*/ 25 w 73"/>
                <a:gd name="T33" fmla="*/ 81 h 115"/>
                <a:gd name="T34" fmla="*/ 39 w 73"/>
                <a:gd name="T35" fmla="*/ 90 h 115"/>
                <a:gd name="T36" fmla="*/ 56 w 73"/>
                <a:gd name="T37" fmla="*/ 97 h 115"/>
                <a:gd name="T38" fmla="*/ 67 w 73"/>
                <a:gd name="T39" fmla="*/ 115 h 115"/>
                <a:gd name="T40" fmla="*/ 68 w 73"/>
                <a:gd name="T41" fmla="*/ 113 h 115"/>
                <a:gd name="T42" fmla="*/ 69 w 73"/>
                <a:gd name="T43" fmla="*/ 112 h 115"/>
                <a:gd name="T44" fmla="*/ 69 w 73"/>
                <a:gd name="T45" fmla="*/ 111 h 115"/>
                <a:gd name="T46" fmla="*/ 70 w 73"/>
                <a:gd name="T47" fmla="*/ 108 h 115"/>
                <a:gd name="T48" fmla="*/ 67 w 73"/>
                <a:gd name="T49" fmla="*/ 7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15">
                  <a:moveTo>
                    <a:pt x="67" y="72"/>
                  </a:moveTo>
                  <a:cubicBezTo>
                    <a:pt x="61" y="63"/>
                    <a:pt x="51" y="59"/>
                    <a:pt x="41" y="60"/>
                  </a:cubicBezTo>
                  <a:cubicBezTo>
                    <a:pt x="56" y="44"/>
                    <a:pt x="54" y="16"/>
                    <a:pt x="33" y="1"/>
                  </a:cubicBezTo>
                  <a:cubicBezTo>
                    <a:pt x="32" y="0"/>
                    <a:pt x="30" y="0"/>
                    <a:pt x="28" y="1"/>
                  </a:cubicBezTo>
                  <a:cubicBezTo>
                    <a:pt x="29" y="3"/>
                    <a:pt x="28" y="6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1"/>
                    <a:pt x="27" y="13"/>
                    <a:pt x="26" y="15"/>
                  </a:cubicBezTo>
                  <a:cubicBezTo>
                    <a:pt x="24" y="27"/>
                    <a:pt x="10" y="37"/>
                    <a:pt x="6" y="49"/>
                  </a:cubicBezTo>
                  <a:cubicBezTo>
                    <a:pt x="5" y="51"/>
                    <a:pt x="5" y="54"/>
                    <a:pt x="5" y="57"/>
                  </a:cubicBezTo>
                  <a:cubicBezTo>
                    <a:pt x="4" y="57"/>
                    <a:pt x="3" y="57"/>
                    <a:pt x="2" y="57"/>
                  </a:cubicBezTo>
                  <a:cubicBezTo>
                    <a:pt x="2" y="57"/>
                    <a:pt x="1" y="57"/>
                    <a:pt x="1" y="57"/>
                  </a:cubicBezTo>
                  <a:cubicBezTo>
                    <a:pt x="3" y="60"/>
                    <a:pt x="2" y="63"/>
                    <a:pt x="0" y="64"/>
                  </a:cubicBezTo>
                  <a:cubicBezTo>
                    <a:pt x="6" y="66"/>
                    <a:pt x="11" y="70"/>
                    <a:pt x="6" y="75"/>
                  </a:cubicBezTo>
                  <a:cubicBezTo>
                    <a:pt x="9" y="76"/>
                    <a:pt x="12" y="77"/>
                    <a:pt x="13" y="81"/>
                  </a:cubicBezTo>
                  <a:cubicBezTo>
                    <a:pt x="14" y="81"/>
                    <a:pt x="14" y="82"/>
                    <a:pt x="13" y="83"/>
                  </a:cubicBezTo>
                  <a:cubicBezTo>
                    <a:pt x="17" y="82"/>
                    <a:pt x="20" y="80"/>
                    <a:pt x="24" y="79"/>
                  </a:cubicBezTo>
                  <a:cubicBezTo>
                    <a:pt x="24" y="80"/>
                    <a:pt x="24" y="80"/>
                    <a:pt x="25" y="81"/>
                  </a:cubicBezTo>
                  <a:cubicBezTo>
                    <a:pt x="29" y="85"/>
                    <a:pt x="34" y="88"/>
                    <a:pt x="39" y="90"/>
                  </a:cubicBezTo>
                  <a:cubicBezTo>
                    <a:pt x="43" y="91"/>
                    <a:pt x="51" y="93"/>
                    <a:pt x="56" y="97"/>
                  </a:cubicBezTo>
                  <a:cubicBezTo>
                    <a:pt x="62" y="101"/>
                    <a:pt x="66" y="108"/>
                    <a:pt x="67" y="115"/>
                  </a:cubicBezTo>
                  <a:cubicBezTo>
                    <a:pt x="68" y="115"/>
                    <a:pt x="68" y="114"/>
                    <a:pt x="68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1"/>
                  </a:cubicBezTo>
                  <a:cubicBezTo>
                    <a:pt x="70" y="110"/>
                    <a:pt x="70" y="109"/>
                    <a:pt x="70" y="108"/>
                  </a:cubicBezTo>
                  <a:cubicBezTo>
                    <a:pt x="73" y="96"/>
                    <a:pt x="73" y="82"/>
                    <a:pt x="67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9" name="Freeform 925"/>
            <p:cNvSpPr/>
            <p:nvPr>
              <p:custDataLst>
                <p:tags r:id="rId12"/>
              </p:custDataLst>
            </p:nvPr>
          </p:nvSpPr>
          <p:spPr bwMode="auto">
            <a:xfrm>
              <a:off x="3698339" y="1012457"/>
              <a:ext cx="368300" cy="187325"/>
            </a:xfrm>
            <a:custGeom>
              <a:avLst/>
              <a:gdLst>
                <a:gd name="T0" fmla="*/ 76 w 87"/>
                <a:gd name="T1" fmla="*/ 27 h 44"/>
                <a:gd name="T2" fmla="*/ 74 w 87"/>
                <a:gd name="T3" fmla="*/ 26 h 44"/>
                <a:gd name="T4" fmla="*/ 60 w 87"/>
                <a:gd name="T5" fmla="*/ 22 h 44"/>
                <a:gd name="T6" fmla="*/ 58 w 87"/>
                <a:gd name="T7" fmla="*/ 20 h 44"/>
                <a:gd name="T8" fmla="*/ 53 w 87"/>
                <a:gd name="T9" fmla="*/ 11 h 44"/>
                <a:gd name="T10" fmla="*/ 44 w 87"/>
                <a:gd name="T11" fmla="*/ 15 h 44"/>
                <a:gd name="T12" fmla="*/ 42 w 87"/>
                <a:gd name="T13" fmla="*/ 14 h 44"/>
                <a:gd name="T14" fmla="*/ 27 w 87"/>
                <a:gd name="T15" fmla="*/ 9 h 44"/>
                <a:gd name="T16" fmla="*/ 26 w 87"/>
                <a:gd name="T17" fmla="*/ 8 h 44"/>
                <a:gd name="T18" fmla="*/ 26 w 87"/>
                <a:gd name="T19" fmla="*/ 8 h 44"/>
                <a:gd name="T20" fmla="*/ 26 w 87"/>
                <a:gd name="T21" fmla="*/ 8 h 44"/>
                <a:gd name="T22" fmla="*/ 26 w 87"/>
                <a:gd name="T23" fmla="*/ 8 h 44"/>
                <a:gd name="T24" fmla="*/ 27 w 87"/>
                <a:gd name="T25" fmla="*/ 0 h 44"/>
                <a:gd name="T26" fmla="*/ 23 w 87"/>
                <a:gd name="T27" fmla="*/ 0 h 44"/>
                <a:gd name="T28" fmla="*/ 23 w 87"/>
                <a:gd name="T29" fmla="*/ 0 h 44"/>
                <a:gd name="T30" fmla="*/ 0 w 87"/>
                <a:gd name="T31" fmla="*/ 14 h 44"/>
                <a:gd name="T32" fmla="*/ 5 w 87"/>
                <a:gd name="T33" fmla="*/ 23 h 44"/>
                <a:gd name="T34" fmla="*/ 16 w 87"/>
                <a:gd name="T35" fmla="*/ 20 h 44"/>
                <a:gd name="T36" fmla="*/ 22 w 87"/>
                <a:gd name="T37" fmla="*/ 29 h 44"/>
                <a:gd name="T38" fmla="*/ 34 w 87"/>
                <a:gd name="T39" fmla="*/ 24 h 44"/>
                <a:gd name="T40" fmla="*/ 40 w 87"/>
                <a:gd name="T41" fmla="*/ 34 h 44"/>
                <a:gd name="T42" fmla="*/ 56 w 87"/>
                <a:gd name="T43" fmla="*/ 38 h 44"/>
                <a:gd name="T44" fmla="*/ 67 w 87"/>
                <a:gd name="T45" fmla="*/ 35 h 44"/>
                <a:gd name="T46" fmla="*/ 73 w 87"/>
                <a:gd name="T47" fmla="*/ 44 h 44"/>
                <a:gd name="T48" fmla="*/ 80 w 87"/>
                <a:gd name="T49" fmla="*/ 44 h 44"/>
                <a:gd name="T50" fmla="*/ 84 w 87"/>
                <a:gd name="T51" fmla="*/ 35 h 44"/>
                <a:gd name="T52" fmla="*/ 87 w 87"/>
                <a:gd name="T53" fmla="*/ 31 h 44"/>
                <a:gd name="T54" fmla="*/ 76 w 8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44">
                  <a:moveTo>
                    <a:pt x="76" y="27"/>
                  </a:moveTo>
                  <a:cubicBezTo>
                    <a:pt x="75" y="28"/>
                    <a:pt x="74" y="27"/>
                    <a:pt x="74" y="26"/>
                  </a:cubicBezTo>
                  <a:cubicBezTo>
                    <a:pt x="76" y="16"/>
                    <a:pt x="65" y="16"/>
                    <a:pt x="60" y="22"/>
                  </a:cubicBezTo>
                  <a:cubicBezTo>
                    <a:pt x="59" y="23"/>
                    <a:pt x="58" y="22"/>
                    <a:pt x="58" y="20"/>
                  </a:cubicBezTo>
                  <a:cubicBezTo>
                    <a:pt x="59" y="16"/>
                    <a:pt x="59" y="10"/>
                    <a:pt x="53" y="11"/>
                  </a:cubicBezTo>
                  <a:cubicBezTo>
                    <a:pt x="50" y="11"/>
                    <a:pt x="47" y="13"/>
                    <a:pt x="44" y="15"/>
                  </a:cubicBezTo>
                  <a:cubicBezTo>
                    <a:pt x="43" y="15"/>
                    <a:pt x="42" y="15"/>
                    <a:pt x="42" y="14"/>
                  </a:cubicBezTo>
                  <a:cubicBezTo>
                    <a:pt x="43" y="3"/>
                    <a:pt x="33" y="4"/>
                    <a:pt x="27" y="9"/>
                  </a:cubicBezTo>
                  <a:cubicBezTo>
                    <a:pt x="26" y="10"/>
                    <a:pt x="25" y="9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30" y="2"/>
                    <a:pt x="27" y="0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4"/>
                    <a:pt x="8" y="9"/>
                    <a:pt x="0" y="14"/>
                  </a:cubicBezTo>
                  <a:cubicBezTo>
                    <a:pt x="3" y="15"/>
                    <a:pt x="5" y="18"/>
                    <a:pt x="5" y="23"/>
                  </a:cubicBezTo>
                  <a:cubicBezTo>
                    <a:pt x="8" y="20"/>
                    <a:pt x="12" y="18"/>
                    <a:pt x="16" y="20"/>
                  </a:cubicBezTo>
                  <a:cubicBezTo>
                    <a:pt x="21" y="21"/>
                    <a:pt x="22" y="25"/>
                    <a:pt x="22" y="29"/>
                  </a:cubicBezTo>
                  <a:cubicBezTo>
                    <a:pt x="25" y="26"/>
                    <a:pt x="30" y="24"/>
                    <a:pt x="34" y="24"/>
                  </a:cubicBezTo>
                  <a:cubicBezTo>
                    <a:pt x="39" y="25"/>
                    <a:pt x="40" y="30"/>
                    <a:pt x="40" y="34"/>
                  </a:cubicBezTo>
                  <a:cubicBezTo>
                    <a:pt x="47" y="29"/>
                    <a:pt x="56" y="29"/>
                    <a:pt x="56" y="38"/>
                  </a:cubicBezTo>
                  <a:cubicBezTo>
                    <a:pt x="59" y="36"/>
                    <a:pt x="63" y="33"/>
                    <a:pt x="67" y="35"/>
                  </a:cubicBezTo>
                  <a:cubicBezTo>
                    <a:pt x="71" y="36"/>
                    <a:pt x="72" y="40"/>
                    <a:pt x="73" y="44"/>
                  </a:cubicBezTo>
                  <a:cubicBezTo>
                    <a:pt x="75" y="43"/>
                    <a:pt x="78" y="43"/>
                    <a:pt x="80" y="44"/>
                  </a:cubicBezTo>
                  <a:cubicBezTo>
                    <a:pt x="81" y="41"/>
                    <a:pt x="83" y="38"/>
                    <a:pt x="84" y="35"/>
                  </a:cubicBezTo>
                  <a:cubicBezTo>
                    <a:pt x="85" y="33"/>
                    <a:pt x="86" y="32"/>
                    <a:pt x="87" y="31"/>
                  </a:cubicBezTo>
                  <a:cubicBezTo>
                    <a:pt x="85" y="26"/>
                    <a:pt x="82" y="24"/>
                    <a:pt x="7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60" name="Freeform 935"/>
          <p:cNvSpPr/>
          <p:nvPr userDrawn="1">
            <p:custDataLst>
              <p:tags r:id="rId13"/>
            </p:custDataLst>
          </p:nvPr>
        </p:nvSpPr>
        <p:spPr bwMode="auto">
          <a:xfrm>
            <a:off x="11225530" y="130175"/>
            <a:ext cx="886460" cy="443865"/>
          </a:xfrm>
          <a:custGeom>
            <a:avLst/>
            <a:gdLst>
              <a:gd name="T0" fmla="*/ 183 w 238"/>
              <a:gd name="T1" fmla="*/ 76 h 119"/>
              <a:gd name="T2" fmla="*/ 149 w 238"/>
              <a:gd name="T3" fmla="*/ 49 h 119"/>
              <a:gd name="T4" fmla="*/ 135 w 238"/>
              <a:gd name="T5" fmla="*/ 65 h 119"/>
              <a:gd name="T6" fmla="*/ 134 w 238"/>
              <a:gd name="T7" fmla="*/ 69 h 119"/>
              <a:gd name="T8" fmla="*/ 150 w 238"/>
              <a:gd name="T9" fmla="*/ 112 h 119"/>
              <a:gd name="T10" fmla="*/ 151 w 238"/>
              <a:gd name="T11" fmla="*/ 113 h 119"/>
              <a:gd name="T12" fmla="*/ 166 w 238"/>
              <a:gd name="T13" fmla="*/ 117 h 119"/>
              <a:gd name="T14" fmla="*/ 210 w 238"/>
              <a:gd name="T15" fmla="*/ 107 h 119"/>
              <a:gd name="T16" fmla="*/ 235 w 238"/>
              <a:gd name="T17" fmla="*/ 70 h 119"/>
              <a:gd name="T18" fmla="*/ 225 w 238"/>
              <a:gd name="T19" fmla="*/ 29 h 119"/>
              <a:gd name="T20" fmla="*/ 217 w 238"/>
              <a:gd name="T21" fmla="*/ 22 h 119"/>
              <a:gd name="T22" fmla="*/ 186 w 238"/>
              <a:gd name="T23" fmla="*/ 3 h 119"/>
              <a:gd name="T24" fmla="*/ 140 w 238"/>
              <a:gd name="T25" fmla="*/ 14 h 119"/>
              <a:gd name="T26" fmla="*/ 123 w 238"/>
              <a:gd name="T27" fmla="*/ 35 h 119"/>
              <a:gd name="T28" fmla="*/ 77 w 238"/>
              <a:gd name="T29" fmla="*/ 27 h 119"/>
              <a:gd name="T30" fmla="*/ 72 w 238"/>
              <a:gd name="T31" fmla="*/ 32 h 119"/>
              <a:gd name="T32" fmla="*/ 70 w 238"/>
              <a:gd name="T33" fmla="*/ 34 h 119"/>
              <a:gd name="T34" fmla="*/ 68 w 238"/>
              <a:gd name="T35" fmla="*/ 35 h 119"/>
              <a:gd name="T36" fmla="*/ 56 w 238"/>
              <a:gd name="T37" fmla="*/ 34 h 119"/>
              <a:gd name="T38" fmla="*/ 31 w 238"/>
              <a:gd name="T39" fmla="*/ 40 h 119"/>
              <a:gd name="T40" fmla="*/ 1 w 238"/>
              <a:gd name="T41" fmla="*/ 38 h 119"/>
              <a:gd name="T42" fmla="*/ 0 w 238"/>
              <a:gd name="T43" fmla="*/ 39 h 119"/>
              <a:gd name="T44" fmla="*/ 19 w 238"/>
              <a:gd name="T45" fmla="*/ 59 h 119"/>
              <a:gd name="T46" fmla="*/ 36 w 238"/>
              <a:gd name="T47" fmla="*/ 63 h 119"/>
              <a:gd name="T48" fmla="*/ 46 w 238"/>
              <a:gd name="T49" fmla="*/ 64 h 119"/>
              <a:gd name="T50" fmla="*/ 50 w 238"/>
              <a:gd name="T51" fmla="*/ 64 h 119"/>
              <a:gd name="T52" fmla="*/ 52 w 238"/>
              <a:gd name="T53" fmla="*/ 69 h 119"/>
              <a:gd name="T54" fmla="*/ 97 w 238"/>
              <a:gd name="T55" fmla="*/ 104 h 119"/>
              <a:gd name="T56" fmla="*/ 129 w 238"/>
              <a:gd name="T57" fmla="*/ 97 h 119"/>
              <a:gd name="T58" fmla="*/ 130 w 238"/>
              <a:gd name="T59" fmla="*/ 71 h 119"/>
              <a:gd name="T60" fmla="*/ 132 w 238"/>
              <a:gd name="T61" fmla="*/ 65 h 119"/>
              <a:gd name="T62" fmla="*/ 139 w 238"/>
              <a:gd name="T63" fmla="*/ 52 h 119"/>
              <a:gd name="T64" fmla="*/ 163 w 238"/>
              <a:gd name="T65" fmla="*/ 40 h 119"/>
              <a:gd name="T66" fmla="*/ 189 w 238"/>
              <a:gd name="T67" fmla="*/ 78 h 119"/>
              <a:gd name="T68" fmla="*/ 171 w 238"/>
              <a:gd name="T69" fmla="*/ 88 h 119"/>
              <a:gd name="T70" fmla="*/ 159 w 238"/>
              <a:gd name="T71" fmla="*/ 77 h 119"/>
              <a:gd name="T72" fmla="*/ 167 w 238"/>
              <a:gd name="T73" fmla="*/ 68 h 119"/>
              <a:gd name="T74" fmla="*/ 168 w 238"/>
              <a:gd name="T75" fmla="*/ 82 h 119"/>
              <a:gd name="T76" fmla="*/ 183 w 238"/>
              <a:gd name="T77" fmla="*/ 7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8" h="119">
                <a:moveTo>
                  <a:pt x="183" y="76"/>
                </a:moveTo>
                <a:cubicBezTo>
                  <a:pt x="195" y="54"/>
                  <a:pt x="167" y="38"/>
                  <a:pt x="149" y="49"/>
                </a:cubicBezTo>
                <a:cubicBezTo>
                  <a:pt x="143" y="53"/>
                  <a:pt x="138" y="58"/>
                  <a:pt x="135" y="65"/>
                </a:cubicBezTo>
                <a:cubicBezTo>
                  <a:pt x="134" y="66"/>
                  <a:pt x="134" y="67"/>
                  <a:pt x="134" y="69"/>
                </a:cubicBezTo>
                <a:cubicBezTo>
                  <a:pt x="130" y="85"/>
                  <a:pt x="134" y="104"/>
                  <a:pt x="150" y="112"/>
                </a:cubicBezTo>
                <a:cubicBezTo>
                  <a:pt x="150" y="113"/>
                  <a:pt x="150" y="113"/>
                  <a:pt x="151" y="113"/>
                </a:cubicBezTo>
                <a:cubicBezTo>
                  <a:pt x="156" y="115"/>
                  <a:pt x="161" y="116"/>
                  <a:pt x="166" y="117"/>
                </a:cubicBezTo>
                <a:cubicBezTo>
                  <a:pt x="181" y="119"/>
                  <a:pt x="197" y="115"/>
                  <a:pt x="210" y="107"/>
                </a:cubicBezTo>
                <a:cubicBezTo>
                  <a:pt x="223" y="98"/>
                  <a:pt x="232" y="85"/>
                  <a:pt x="235" y="70"/>
                </a:cubicBezTo>
                <a:cubicBezTo>
                  <a:pt x="238" y="56"/>
                  <a:pt x="235" y="40"/>
                  <a:pt x="225" y="29"/>
                </a:cubicBezTo>
                <a:cubicBezTo>
                  <a:pt x="223" y="26"/>
                  <a:pt x="220" y="24"/>
                  <a:pt x="217" y="22"/>
                </a:cubicBezTo>
                <a:cubicBezTo>
                  <a:pt x="209" y="13"/>
                  <a:pt x="198" y="6"/>
                  <a:pt x="186" y="3"/>
                </a:cubicBezTo>
                <a:cubicBezTo>
                  <a:pt x="170" y="0"/>
                  <a:pt x="153" y="4"/>
                  <a:pt x="140" y="14"/>
                </a:cubicBezTo>
                <a:cubicBezTo>
                  <a:pt x="132" y="20"/>
                  <a:pt x="127" y="27"/>
                  <a:pt x="123" y="35"/>
                </a:cubicBezTo>
                <a:cubicBezTo>
                  <a:pt x="113" y="20"/>
                  <a:pt x="92" y="16"/>
                  <a:pt x="77" y="27"/>
                </a:cubicBezTo>
                <a:cubicBezTo>
                  <a:pt x="75" y="29"/>
                  <a:pt x="74" y="30"/>
                  <a:pt x="72" y="32"/>
                </a:cubicBezTo>
                <a:cubicBezTo>
                  <a:pt x="72" y="33"/>
                  <a:pt x="71" y="34"/>
                  <a:pt x="70" y="34"/>
                </a:cubicBezTo>
                <a:cubicBezTo>
                  <a:pt x="69" y="35"/>
                  <a:pt x="69" y="35"/>
                  <a:pt x="68" y="35"/>
                </a:cubicBezTo>
                <a:cubicBezTo>
                  <a:pt x="64" y="34"/>
                  <a:pt x="60" y="34"/>
                  <a:pt x="56" y="34"/>
                </a:cubicBezTo>
                <a:cubicBezTo>
                  <a:pt x="47" y="35"/>
                  <a:pt x="39" y="38"/>
                  <a:pt x="31" y="40"/>
                </a:cubicBezTo>
                <a:cubicBezTo>
                  <a:pt x="21" y="42"/>
                  <a:pt x="10" y="44"/>
                  <a:pt x="1" y="38"/>
                </a:cubicBezTo>
                <a:cubicBezTo>
                  <a:pt x="1" y="38"/>
                  <a:pt x="0" y="38"/>
                  <a:pt x="0" y="39"/>
                </a:cubicBezTo>
                <a:cubicBezTo>
                  <a:pt x="3" y="49"/>
                  <a:pt x="10" y="56"/>
                  <a:pt x="19" y="59"/>
                </a:cubicBezTo>
                <a:cubicBezTo>
                  <a:pt x="25" y="62"/>
                  <a:pt x="31" y="63"/>
                  <a:pt x="36" y="63"/>
                </a:cubicBezTo>
                <a:cubicBezTo>
                  <a:pt x="40" y="64"/>
                  <a:pt x="43" y="64"/>
                  <a:pt x="46" y="64"/>
                </a:cubicBezTo>
                <a:cubicBezTo>
                  <a:pt x="47" y="64"/>
                  <a:pt x="49" y="63"/>
                  <a:pt x="50" y="64"/>
                </a:cubicBezTo>
                <a:cubicBezTo>
                  <a:pt x="51" y="65"/>
                  <a:pt x="51" y="68"/>
                  <a:pt x="52" y="69"/>
                </a:cubicBezTo>
                <a:cubicBezTo>
                  <a:pt x="59" y="88"/>
                  <a:pt x="77" y="102"/>
                  <a:pt x="97" y="104"/>
                </a:cubicBezTo>
                <a:cubicBezTo>
                  <a:pt x="108" y="105"/>
                  <a:pt x="120" y="102"/>
                  <a:pt x="129" y="97"/>
                </a:cubicBezTo>
                <a:cubicBezTo>
                  <a:pt x="127" y="88"/>
                  <a:pt x="127" y="79"/>
                  <a:pt x="130" y="71"/>
                </a:cubicBezTo>
                <a:cubicBezTo>
                  <a:pt x="130" y="69"/>
                  <a:pt x="131" y="67"/>
                  <a:pt x="132" y="65"/>
                </a:cubicBezTo>
                <a:cubicBezTo>
                  <a:pt x="134" y="60"/>
                  <a:pt x="136" y="56"/>
                  <a:pt x="139" y="52"/>
                </a:cubicBezTo>
                <a:cubicBezTo>
                  <a:pt x="144" y="44"/>
                  <a:pt x="153" y="39"/>
                  <a:pt x="163" y="40"/>
                </a:cubicBezTo>
                <a:cubicBezTo>
                  <a:pt x="180" y="41"/>
                  <a:pt x="198" y="60"/>
                  <a:pt x="189" y="78"/>
                </a:cubicBezTo>
                <a:cubicBezTo>
                  <a:pt x="186" y="84"/>
                  <a:pt x="178" y="90"/>
                  <a:pt x="171" y="88"/>
                </a:cubicBezTo>
                <a:cubicBezTo>
                  <a:pt x="165" y="87"/>
                  <a:pt x="159" y="83"/>
                  <a:pt x="159" y="77"/>
                </a:cubicBezTo>
                <a:cubicBezTo>
                  <a:pt x="160" y="71"/>
                  <a:pt x="162" y="68"/>
                  <a:pt x="167" y="68"/>
                </a:cubicBezTo>
                <a:cubicBezTo>
                  <a:pt x="157" y="69"/>
                  <a:pt x="161" y="80"/>
                  <a:pt x="168" y="82"/>
                </a:cubicBezTo>
                <a:cubicBezTo>
                  <a:pt x="174" y="84"/>
                  <a:pt x="180" y="82"/>
                  <a:pt x="183" y="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 userDrawn="1">
            <p:custDataLst>
              <p:tags r:id="rId2"/>
            </p:custDataLst>
          </p:nvPr>
        </p:nvGrpSpPr>
        <p:grpSpPr>
          <a:xfrm rot="5400000">
            <a:off x="11374755" y="6022340"/>
            <a:ext cx="734060" cy="882650"/>
            <a:chOff x="3279243" y="652094"/>
            <a:chExt cx="1206496" cy="1450978"/>
          </a:xfrm>
        </p:grpSpPr>
        <p:sp>
          <p:nvSpPr>
            <p:cNvPr id="51" name="Freeform 91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411006" y="1560146"/>
              <a:ext cx="512763" cy="542926"/>
            </a:xfrm>
            <a:custGeom>
              <a:avLst/>
              <a:gdLst>
                <a:gd name="T0" fmla="*/ 103 w 121"/>
                <a:gd name="T1" fmla="*/ 13 h 128"/>
                <a:gd name="T2" fmla="*/ 40 w 121"/>
                <a:gd name="T3" fmla="*/ 24 h 128"/>
                <a:gd name="T4" fmla="*/ 39 w 121"/>
                <a:gd name="T5" fmla="*/ 24 h 128"/>
                <a:gd name="T6" fmla="*/ 21 w 121"/>
                <a:gd name="T7" fmla="*/ 4 h 128"/>
                <a:gd name="T8" fmla="*/ 0 w 121"/>
                <a:gd name="T9" fmla="*/ 13 h 128"/>
                <a:gd name="T10" fmla="*/ 15 w 121"/>
                <a:gd name="T11" fmla="*/ 75 h 128"/>
                <a:gd name="T12" fmla="*/ 48 w 121"/>
                <a:gd name="T13" fmla="*/ 111 h 128"/>
                <a:gd name="T14" fmla="*/ 54 w 121"/>
                <a:gd name="T15" fmla="*/ 118 h 128"/>
                <a:gd name="T16" fmla="*/ 84 w 121"/>
                <a:gd name="T17" fmla="*/ 114 h 128"/>
                <a:gd name="T18" fmla="*/ 92 w 121"/>
                <a:gd name="T19" fmla="*/ 106 h 128"/>
                <a:gd name="T20" fmla="*/ 93 w 121"/>
                <a:gd name="T21" fmla="*/ 100 h 128"/>
                <a:gd name="T22" fmla="*/ 97 w 121"/>
                <a:gd name="T23" fmla="*/ 96 h 128"/>
                <a:gd name="T24" fmla="*/ 62 w 121"/>
                <a:gd name="T25" fmla="*/ 107 h 128"/>
                <a:gd name="T26" fmla="*/ 62 w 121"/>
                <a:gd name="T27" fmla="*/ 107 h 128"/>
                <a:gd name="T28" fmla="*/ 102 w 121"/>
                <a:gd name="T29" fmla="*/ 90 h 128"/>
                <a:gd name="T30" fmla="*/ 120 w 121"/>
                <a:gd name="T31" fmla="*/ 53 h 128"/>
                <a:gd name="T32" fmla="*/ 121 w 121"/>
                <a:gd name="T33" fmla="*/ 48 h 128"/>
                <a:gd name="T34" fmla="*/ 103 w 121"/>
                <a:gd name="T35" fmla="*/ 13 h 128"/>
                <a:gd name="T36" fmla="*/ 91 w 121"/>
                <a:gd name="T37" fmla="*/ 77 h 128"/>
                <a:gd name="T38" fmla="*/ 89 w 121"/>
                <a:gd name="T39" fmla="*/ 77 h 128"/>
                <a:gd name="T40" fmla="*/ 87 w 121"/>
                <a:gd name="T41" fmla="*/ 75 h 128"/>
                <a:gd name="T42" fmla="*/ 86 w 121"/>
                <a:gd name="T43" fmla="*/ 74 h 128"/>
                <a:gd name="T44" fmla="*/ 83 w 121"/>
                <a:gd name="T45" fmla="*/ 61 h 128"/>
                <a:gd name="T46" fmla="*/ 83 w 121"/>
                <a:gd name="T47" fmla="*/ 61 h 128"/>
                <a:gd name="T48" fmla="*/ 84 w 121"/>
                <a:gd name="T49" fmla="*/ 57 h 128"/>
                <a:gd name="T50" fmla="*/ 84 w 121"/>
                <a:gd name="T51" fmla="*/ 57 h 128"/>
                <a:gd name="T52" fmla="*/ 85 w 121"/>
                <a:gd name="T53" fmla="*/ 56 h 128"/>
                <a:gd name="T54" fmla="*/ 85 w 121"/>
                <a:gd name="T55" fmla="*/ 56 h 128"/>
                <a:gd name="T56" fmla="*/ 86 w 121"/>
                <a:gd name="T57" fmla="*/ 55 h 128"/>
                <a:gd name="T58" fmla="*/ 87 w 121"/>
                <a:gd name="T59" fmla="*/ 53 h 128"/>
                <a:gd name="T60" fmla="*/ 88 w 121"/>
                <a:gd name="T61" fmla="*/ 53 h 128"/>
                <a:gd name="T62" fmla="*/ 94 w 121"/>
                <a:gd name="T63" fmla="*/ 65 h 128"/>
                <a:gd name="T64" fmla="*/ 91 w 121"/>
                <a:gd name="T65" fmla="*/ 77 h 128"/>
                <a:gd name="T66" fmla="*/ 97 w 121"/>
                <a:gd name="T67" fmla="*/ 66 h 128"/>
                <a:gd name="T68" fmla="*/ 96 w 121"/>
                <a:gd name="T69" fmla="*/ 66 h 128"/>
                <a:gd name="T70" fmla="*/ 95 w 121"/>
                <a:gd name="T71" fmla="*/ 52 h 128"/>
                <a:gd name="T72" fmla="*/ 84 w 121"/>
                <a:gd name="T73" fmla="*/ 49 h 128"/>
                <a:gd name="T74" fmla="*/ 82 w 121"/>
                <a:gd name="T75" fmla="*/ 74 h 128"/>
                <a:gd name="T76" fmla="*/ 81 w 121"/>
                <a:gd name="T77" fmla="*/ 74 h 128"/>
                <a:gd name="T78" fmla="*/ 86 w 121"/>
                <a:gd name="T79" fmla="*/ 45 h 128"/>
                <a:gd name="T80" fmla="*/ 97 w 121"/>
                <a:gd name="T81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128">
                  <a:moveTo>
                    <a:pt x="103" y="13"/>
                  </a:moveTo>
                  <a:cubicBezTo>
                    <a:pt x="84" y="0"/>
                    <a:pt x="55" y="10"/>
                    <a:pt x="40" y="24"/>
                  </a:cubicBezTo>
                  <a:cubicBezTo>
                    <a:pt x="40" y="24"/>
                    <a:pt x="39" y="24"/>
                    <a:pt x="39" y="24"/>
                  </a:cubicBezTo>
                  <a:cubicBezTo>
                    <a:pt x="36" y="15"/>
                    <a:pt x="30" y="6"/>
                    <a:pt x="21" y="4"/>
                  </a:cubicBezTo>
                  <a:cubicBezTo>
                    <a:pt x="12" y="2"/>
                    <a:pt x="5" y="7"/>
                    <a:pt x="0" y="13"/>
                  </a:cubicBezTo>
                  <a:cubicBezTo>
                    <a:pt x="2" y="34"/>
                    <a:pt x="8" y="56"/>
                    <a:pt x="15" y="75"/>
                  </a:cubicBezTo>
                  <a:cubicBezTo>
                    <a:pt x="22" y="91"/>
                    <a:pt x="33" y="106"/>
                    <a:pt x="48" y="111"/>
                  </a:cubicBezTo>
                  <a:cubicBezTo>
                    <a:pt x="47" y="115"/>
                    <a:pt x="50" y="117"/>
                    <a:pt x="54" y="118"/>
                  </a:cubicBezTo>
                  <a:cubicBezTo>
                    <a:pt x="58" y="128"/>
                    <a:pt x="79" y="124"/>
                    <a:pt x="84" y="114"/>
                  </a:cubicBezTo>
                  <a:cubicBezTo>
                    <a:pt x="88" y="112"/>
                    <a:pt x="91" y="110"/>
                    <a:pt x="92" y="106"/>
                  </a:cubicBezTo>
                  <a:cubicBezTo>
                    <a:pt x="93" y="104"/>
                    <a:pt x="93" y="102"/>
                    <a:pt x="93" y="100"/>
                  </a:cubicBezTo>
                  <a:cubicBezTo>
                    <a:pt x="94" y="99"/>
                    <a:pt x="95" y="98"/>
                    <a:pt x="97" y="96"/>
                  </a:cubicBezTo>
                  <a:cubicBezTo>
                    <a:pt x="86" y="104"/>
                    <a:pt x="74" y="108"/>
                    <a:pt x="62" y="107"/>
                  </a:cubicBezTo>
                  <a:cubicBezTo>
                    <a:pt x="61" y="107"/>
                    <a:pt x="61" y="107"/>
                    <a:pt x="62" y="107"/>
                  </a:cubicBezTo>
                  <a:cubicBezTo>
                    <a:pt x="77" y="107"/>
                    <a:pt x="91" y="100"/>
                    <a:pt x="102" y="90"/>
                  </a:cubicBezTo>
                  <a:cubicBezTo>
                    <a:pt x="111" y="79"/>
                    <a:pt x="116" y="65"/>
                    <a:pt x="120" y="53"/>
                  </a:cubicBezTo>
                  <a:cubicBezTo>
                    <a:pt x="120" y="51"/>
                    <a:pt x="121" y="49"/>
                    <a:pt x="121" y="48"/>
                  </a:cubicBezTo>
                  <a:cubicBezTo>
                    <a:pt x="119" y="34"/>
                    <a:pt x="114" y="21"/>
                    <a:pt x="103" y="13"/>
                  </a:cubicBezTo>
                  <a:close/>
                  <a:moveTo>
                    <a:pt x="91" y="77"/>
                  </a:moveTo>
                  <a:cubicBezTo>
                    <a:pt x="90" y="78"/>
                    <a:pt x="89" y="78"/>
                    <a:pt x="89" y="77"/>
                  </a:cubicBezTo>
                  <a:cubicBezTo>
                    <a:pt x="88" y="76"/>
                    <a:pt x="87" y="76"/>
                    <a:pt x="87" y="75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4" y="71"/>
                    <a:pt x="81" y="65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0"/>
                    <a:pt x="84" y="58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7"/>
                    <a:pt x="84" y="56"/>
                    <a:pt x="85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5"/>
                    <a:pt x="85" y="55"/>
                    <a:pt x="86" y="55"/>
                  </a:cubicBezTo>
                  <a:cubicBezTo>
                    <a:pt x="86" y="54"/>
                    <a:pt x="86" y="54"/>
                    <a:pt x="87" y="53"/>
                  </a:cubicBezTo>
                  <a:cubicBezTo>
                    <a:pt x="87" y="53"/>
                    <a:pt x="88" y="53"/>
                    <a:pt x="88" y="53"/>
                  </a:cubicBezTo>
                  <a:cubicBezTo>
                    <a:pt x="92" y="56"/>
                    <a:pt x="93" y="61"/>
                    <a:pt x="94" y="65"/>
                  </a:cubicBezTo>
                  <a:cubicBezTo>
                    <a:pt x="95" y="69"/>
                    <a:pt x="94" y="74"/>
                    <a:pt x="91" y="77"/>
                  </a:cubicBezTo>
                  <a:close/>
                  <a:moveTo>
                    <a:pt x="97" y="66"/>
                  </a:moveTo>
                  <a:cubicBezTo>
                    <a:pt x="97" y="67"/>
                    <a:pt x="96" y="67"/>
                    <a:pt x="96" y="66"/>
                  </a:cubicBezTo>
                  <a:cubicBezTo>
                    <a:pt x="97" y="61"/>
                    <a:pt x="97" y="57"/>
                    <a:pt x="95" y="52"/>
                  </a:cubicBezTo>
                  <a:cubicBezTo>
                    <a:pt x="93" y="47"/>
                    <a:pt x="89" y="45"/>
                    <a:pt x="84" y="49"/>
                  </a:cubicBezTo>
                  <a:cubicBezTo>
                    <a:pt x="78" y="56"/>
                    <a:pt x="80" y="65"/>
                    <a:pt x="82" y="74"/>
                  </a:cubicBezTo>
                  <a:cubicBezTo>
                    <a:pt x="82" y="74"/>
                    <a:pt x="81" y="75"/>
                    <a:pt x="81" y="74"/>
                  </a:cubicBezTo>
                  <a:cubicBezTo>
                    <a:pt x="77" y="66"/>
                    <a:pt x="76" y="50"/>
                    <a:pt x="86" y="45"/>
                  </a:cubicBezTo>
                  <a:cubicBezTo>
                    <a:pt x="97" y="40"/>
                    <a:pt x="100" y="60"/>
                    <a:pt x="9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2" name="Freeform 917"/>
            <p:cNvSpPr/>
            <p:nvPr>
              <p:custDataLst>
                <p:tags r:id="rId4"/>
              </p:custDataLst>
            </p:nvPr>
          </p:nvSpPr>
          <p:spPr bwMode="auto">
            <a:xfrm>
              <a:off x="3401481" y="1156921"/>
              <a:ext cx="733426" cy="588963"/>
            </a:xfrm>
            <a:custGeom>
              <a:avLst/>
              <a:gdLst>
                <a:gd name="T0" fmla="*/ 158 w 173"/>
                <a:gd name="T1" fmla="*/ 63 h 139"/>
                <a:gd name="T2" fmla="*/ 160 w 173"/>
                <a:gd name="T3" fmla="*/ 46 h 139"/>
                <a:gd name="T4" fmla="*/ 139 w 173"/>
                <a:gd name="T5" fmla="*/ 50 h 139"/>
                <a:gd name="T6" fmla="*/ 142 w 173"/>
                <a:gd name="T7" fmla="*/ 30 h 139"/>
                <a:gd name="T8" fmla="*/ 132 w 173"/>
                <a:gd name="T9" fmla="*/ 33 h 139"/>
                <a:gd name="T10" fmla="*/ 114 w 173"/>
                <a:gd name="T11" fmla="*/ 30 h 139"/>
                <a:gd name="T12" fmla="*/ 92 w 173"/>
                <a:gd name="T13" fmla="*/ 24 h 139"/>
                <a:gd name="T14" fmla="*/ 69 w 173"/>
                <a:gd name="T15" fmla="*/ 20 h 139"/>
                <a:gd name="T16" fmla="*/ 53 w 173"/>
                <a:gd name="T17" fmla="*/ 14 h 139"/>
                <a:gd name="T18" fmla="*/ 47 w 173"/>
                <a:gd name="T19" fmla="*/ 0 h 139"/>
                <a:gd name="T20" fmla="*/ 23 w 173"/>
                <a:gd name="T21" fmla="*/ 26 h 139"/>
                <a:gd name="T22" fmla="*/ 22 w 173"/>
                <a:gd name="T23" fmla="*/ 29 h 139"/>
                <a:gd name="T24" fmla="*/ 45 w 173"/>
                <a:gd name="T25" fmla="*/ 37 h 139"/>
                <a:gd name="T26" fmla="*/ 59 w 173"/>
                <a:gd name="T27" fmla="*/ 46 h 139"/>
                <a:gd name="T28" fmla="*/ 77 w 173"/>
                <a:gd name="T29" fmla="*/ 51 h 139"/>
                <a:gd name="T30" fmla="*/ 98 w 173"/>
                <a:gd name="T31" fmla="*/ 55 h 139"/>
                <a:gd name="T32" fmla="*/ 116 w 173"/>
                <a:gd name="T33" fmla="*/ 60 h 139"/>
                <a:gd name="T34" fmla="*/ 133 w 173"/>
                <a:gd name="T35" fmla="*/ 60 h 139"/>
                <a:gd name="T36" fmla="*/ 124 w 173"/>
                <a:gd name="T37" fmla="*/ 96 h 139"/>
                <a:gd name="T38" fmla="*/ 116 w 173"/>
                <a:gd name="T39" fmla="*/ 86 h 139"/>
                <a:gd name="T40" fmla="*/ 110 w 173"/>
                <a:gd name="T41" fmla="*/ 92 h 139"/>
                <a:gd name="T42" fmla="*/ 92 w 173"/>
                <a:gd name="T43" fmla="*/ 92 h 139"/>
                <a:gd name="T44" fmla="*/ 82 w 173"/>
                <a:gd name="T45" fmla="*/ 81 h 139"/>
                <a:gd name="T46" fmla="*/ 69 w 173"/>
                <a:gd name="T47" fmla="*/ 89 h 139"/>
                <a:gd name="T48" fmla="*/ 53 w 173"/>
                <a:gd name="T49" fmla="*/ 81 h 139"/>
                <a:gd name="T50" fmla="*/ 44 w 173"/>
                <a:gd name="T51" fmla="*/ 69 h 139"/>
                <a:gd name="T52" fmla="*/ 30 w 173"/>
                <a:gd name="T53" fmla="*/ 78 h 139"/>
                <a:gd name="T54" fmla="*/ 17 w 173"/>
                <a:gd name="T55" fmla="*/ 71 h 139"/>
                <a:gd name="T56" fmla="*/ 9 w 173"/>
                <a:gd name="T57" fmla="*/ 61 h 139"/>
                <a:gd name="T58" fmla="*/ 0 w 173"/>
                <a:gd name="T59" fmla="*/ 86 h 139"/>
                <a:gd name="T60" fmla="*/ 23 w 173"/>
                <a:gd name="T61" fmla="*/ 97 h 139"/>
                <a:gd name="T62" fmla="*/ 105 w 173"/>
                <a:gd name="T63" fmla="*/ 105 h 139"/>
                <a:gd name="T64" fmla="*/ 134 w 173"/>
                <a:gd name="T65" fmla="*/ 98 h 139"/>
                <a:gd name="T66" fmla="*/ 170 w 173"/>
                <a:gd name="T67" fmla="*/ 6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9">
                  <a:moveTo>
                    <a:pt x="170" y="63"/>
                  </a:moveTo>
                  <a:cubicBezTo>
                    <a:pt x="166" y="62"/>
                    <a:pt x="162" y="61"/>
                    <a:pt x="158" y="63"/>
                  </a:cubicBezTo>
                  <a:cubicBezTo>
                    <a:pt x="157" y="63"/>
                    <a:pt x="157" y="63"/>
                    <a:pt x="156" y="63"/>
                  </a:cubicBezTo>
                  <a:cubicBezTo>
                    <a:pt x="158" y="57"/>
                    <a:pt x="159" y="51"/>
                    <a:pt x="160" y="46"/>
                  </a:cubicBezTo>
                  <a:cubicBezTo>
                    <a:pt x="161" y="43"/>
                    <a:pt x="158" y="39"/>
                    <a:pt x="155" y="41"/>
                  </a:cubicBezTo>
                  <a:cubicBezTo>
                    <a:pt x="149" y="43"/>
                    <a:pt x="144" y="46"/>
                    <a:pt x="139" y="50"/>
                  </a:cubicBezTo>
                  <a:cubicBezTo>
                    <a:pt x="140" y="44"/>
                    <a:pt x="142" y="37"/>
                    <a:pt x="143" y="31"/>
                  </a:cubicBezTo>
                  <a:cubicBezTo>
                    <a:pt x="143" y="30"/>
                    <a:pt x="142" y="30"/>
                    <a:pt x="142" y="30"/>
                  </a:cubicBezTo>
                  <a:cubicBezTo>
                    <a:pt x="139" y="30"/>
                    <a:pt x="136" y="32"/>
                    <a:pt x="134" y="34"/>
                  </a:cubicBezTo>
                  <a:cubicBezTo>
                    <a:pt x="133" y="35"/>
                    <a:pt x="132" y="34"/>
                    <a:pt x="132" y="33"/>
                  </a:cubicBezTo>
                  <a:cubicBezTo>
                    <a:pt x="132" y="22"/>
                    <a:pt x="121" y="25"/>
                    <a:pt x="116" y="31"/>
                  </a:cubicBezTo>
                  <a:cubicBezTo>
                    <a:pt x="115" y="32"/>
                    <a:pt x="114" y="31"/>
                    <a:pt x="114" y="30"/>
                  </a:cubicBezTo>
                  <a:cubicBezTo>
                    <a:pt x="114" y="18"/>
                    <a:pt x="102" y="19"/>
                    <a:pt x="94" y="25"/>
                  </a:cubicBezTo>
                  <a:cubicBezTo>
                    <a:pt x="94" y="26"/>
                    <a:pt x="92" y="25"/>
                    <a:pt x="92" y="24"/>
                  </a:cubicBezTo>
                  <a:cubicBezTo>
                    <a:pt x="92" y="11"/>
                    <a:pt x="78" y="11"/>
                    <a:pt x="72" y="20"/>
                  </a:cubicBezTo>
                  <a:cubicBezTo>
                    <a:pt x="71" y="21"/>
                    <a:pt x="69" y="21"/>
                    <a:pt x="69" y="20"/>
                  </a:cubicBezTo>
                  <a:cubicBezTo>
                    <a:pt x="70" y="16"/>
                    <a:pt x="70" y="10"/>
                    <a:pt x="65" y="8"/>
                  </a:cubicBezTo>
                  <a:cubicBezTo>
                    <a:pt x="60" y="6"/>
                    <a:pt x="56" y="11"/>
                    <a:pt x="53" y="14"/>
                  </a:cubicBezTo>
                  <a:cubicBezTo>
                    <a:pt x="53" y="15"/>
                    <a:pt x="51" y="15"/>
                    <a:pt x="51" y="14"/>
                  </a:cubicBezTo>
                  <a:cubicBezTo>
                    <a:pt x="52" y="9"/>
                    <a:pt x="52" y="2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38" y="8"/>
                    <a:pt x="30" y="16"/>
                    <a:pt x="23" y="26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3" y="31"/>
                    <a:pt x="24" y="33"/>
                    <a:pt x="25" y="35"/>
                  </a:cubicBezTo>
                  <a:cubicBezTo>
                    <a:pt x="32" y="29"/>
                    <a:pt x="46" y="27"/>
                    <a:pt x="45" y="37"/>
                  </a:cubicBezTo>
                  <a:cubicBezTo>
                    <a:pt x="47" y="35"/>
                    <a:pt x="50" y="34"/>
                    <a:pt x="53" y="35"/>
                  </a:cubicBezTo>
                  <a:cubicBezTo>
                    <a:pt x="57" y="37"/>
                    <a:pt x="59" y="42"/>
                    <a:pt x="59" y="46"/>
                  </a:cubicBezTo>
                  <a:cubicBezTo>
                    <a:pt x="62" y="43"/>
                    <a:pt x="66" y="40"/>
                    <a:pt x="71" y="41"/>
                  </a:cubicBezTo>
                  <a:cubicBezTo>
                    <a:pt x="75" y="42"/>
                    <a:pt x="76" y="46"/>
                    <a:pt x="77" y="51"/>
                  </a:cubicBezTo>
                  <a:cubicBezTo>
                    <a:pt x="80" y="47"/>
                    <a:pt x="85" y="43"/>
                    <a:pt x="90" y="44"/>
                  </a:cubicBezTo>
                  <a:cubicBezTo>
                    <a:pt x="95" y="46"/>
                    <a:pt x="97" y="50"/>
                    <a:pt x="98" y="55"/>
                  </a:cubicBezTo>
                  <a:cubicBezTo>
                    <a:pt x="101" y="52"/>
                    <a:pt x="104" y="49"/>
                    <a:pt x="109" y="50"/>
                  </a:cubicBezTo>
                  <a:cubicBezTo>
                    <a:pt x="113" y="52"/>
                    <a:pt x="115" y="56"/>
                    <a:pt x="116" y="60"/>
                  </a:cubicBezTo>
                  <a:cubicBezTo>
                    <a:pt x="120" y="55"/>
                    <a:pt x="129" y="56"/>
                    <a:pt x="129" y="64"/>
                  </a:cubicBezTo>
                  <a:cubicBezTo>
                    <a:pt x="130" y="63"/>
                    <a:pt x="132" y="61"/>
                    <a:pt x="133" y="60"/>
                  </a:cubicBezTo>
                  <a:cubicBezTo>
                    <a:pt x="133" y="60"/>
                    <a:pt x="134" y="61"/>
                    <a:pt x="134" y="61"/>
                  </a:cubicBezTo>
                  <a:cubicBezTo>
                    <a:pt x="129" y="70"/>
                    <a:pt x="105" y="91"/>
                    <a:pt x="124" y="96"/>
                  </a:cubicBezTo>
                  <a:cubicBezTo>
                    <a:pt x="125" y="96"/>
                    <a:pt x="125" y="98"/>
                    <a:pt x="124" y="98"/>
                  </a:cubicBezTo>
                  <a:cubicBezTo>
                    <a:pt x="116" y="96"/>
                    <a:pt x="114" y="92"/>
                    <a:pt x="116" y="86"/>
                  </a:cubicBezTo>
                  <a:cubicBezTo>
                    <a:pt x="114" y="88"/>
                    <a:pt x="112" y="89"/>
                    <a:pt x="112" y="92"/>
                  </a:cubicBezTo>
                  <a:cubicBezTo>
                    <a:pt x="112" y="94"/>
                    <a:pt x="110" y="94"/>
                    <a:pt x="110" y="92"/>
                  </a:cubicBezTo>
                  <a:cubicBezTo>
                    <a:pt x="110" y="87"/>
                    <a:pt x="108" y="80"/>
                    <a:pt x="102" y="81"/>
                  </a:cubicBezTo>
                  <a:cubicBezTo>
                    <a:pt x="96" y="81"/>
                    <a:pt x="92" y="87"/>
                    <a:pt x="92" y="92"/>
                  </a:cubicBezTo>
                  <a:cubicBezTo>
                    <a:pt x="91" y="94"/>
                    <a:pt x="89" y="94"/>
                    <a:pt x="89" y="92"/>
                  </a:cubicBezTo>
                  <a:cubicBezTo>
                    <a:pt x="89" y="87"/>
                    <a:pt x="87" y="82"/>
                    <a:pt x="82" y="81"/>
                  </a:cubicBezTo>
                  <a:cubicBezTo>
                    <a:pt x="76" y="80"/>
                    <a:pt x="72" y="85"/>
                    <a:pt x="71" y="90"/>
                  </a:cubicBezTo>
                  <a:cubicBezTo>
                    <a:pt x="70" y="91"/>
                    <a:pt x="68" y="90"/>
                    <a:pt x="69" y="89"/>
                  </a:cubicBezTo>
                  <a:cubicBezTo>
                    <a:pt x="69" y="85"/>
                    <a:pt x="69" y="79"/>
                    <a:pt x="65" y="76"/>
                  </a:cubicBezTo>
                  <a:cubicBezTo>
                    <a:pt x="60" y="72"/>
                    <a:pt x="56" y="77"/>
                    <a:pt x="53" y="81"/>
                  </a:cubicBezTo>
                  <a:cubicBezTo>
                    <a:pt x="52" y="83"/>
                    <a:pt x="51" y="82"/>
                    <a:pt x="51" y="81"/>
                  </a:cubicBezTo>
                  <a:cubicBezTo>
                    <a:pt x="53" y="75"/>
                    <a:pt x="52" y="67"/>
                    <a:pt x="44" y="69"/>
                  </a:cubicBezTo>
                  <a:cubicBezTo>
                    <a:pt x="39" y="70"/>
                    <a:pt x="34" y="75"/>
                    <a:pt x="32" y="79"/>
                  </a:cubicBezTo>
                  <a:cubicBezTo>
                    <a:pt x="31" y="80"/>
                    <a:pt x="29" y="79"/>
                    <a:pt x="30" y="78"/>
                  </a:cubicBezTo>
                  <a:cubicBezTo>
                    <a:pt x="31" y="74"/>
                    <a:pt x="30" y="68"/>
                    <a:pt x="26" y="66"/>
                  </a:cubicBezTo>
                  <a:cubicBezTo>
                    <a:pt x="22" y="64"/>
                    <a:pt x="18" y="67"/>
                    <a:pt x="17" y="71"/>
                  </a:cubicBezTo>
                  <a:cubicBezTo>
                    <a:pt x="17" y="72"/>
                    <a:pt x="15" y="72"/>
                    <a:pt x="15" y="71"/>
                  </a:cubicBezTo>
                  <a:cubicBezTo>
                    <a:pt x="16" y="66"/>
                    <a:pt x="16" y="57"/>
                    <a:pt x="9" y="61"/>
                  </a:cubicBezTo>
                  <a:cubicBezTo>
                    <a:pt x="6" y="62"/>
                    <a:pt x="3" y="65"/>
                    <a:pt x="1" y="67"/>
                  </a:cubicBezTo>
                  <a:cubicBezTo>
                    <a:pt x="1" y="73"/>
                    <a:pt x="0" y="80"/>
                    <a:pt x="0" y="86"/>
                  </a:cubicBezTo>
                  <a:cubicBezTo>
                    <a:pt x="0" y="93"/>
                    <a:pt x="1" y="100"/>
                    <a:pt x="1" y="107"/>
                  </a:cubicBezTo>
                  <a:cubicBezTo>
                    <a:pt x="7" y="101"/>
                    <a:pt x="14" y="96"/>
                    <a:pt x="23" y="97"/>
                  </a:cubicBezTo>
                  <a:cubicBezTo>
                    <a:pt x="33" y="99"/>
                    <a:pt x="39" y="108"/>
                    <a:pt x="42" y="117"/>
                  </a:cubicBezTo>
                  <a:cubicBezTo>
                    <a:pt x="57" y="103"/>
                    <a:pt x="86" y="94"/>
                    <a:pt x="105" y="105"/>
                  </a:cubicBezTo>
                  <a:cubicBezTo>
                    <a:pt x="117" y="112"/>
                    <a:pt x="122" y="125"/>
                    <a:pt x="125" y="139"/>
                  </a:cubicBezTo>
                  <a:cubicBezTo>
                    <a:pt x="130" y="126"/>
                    <a:pt x="132" y="112"/>
                    <a:pt x="134" y="98"/>
                  </a:cubicBezTo>
                  <a:cubicBezTo>
                    <a:pt x="151" y="94"/>
                    <a:pt x="164" y="83"/>
                    <a:pt x="172" y="68"/>
                  </a:cubicBezTo>
                  <a:cubicBezTo>
                    <a:pt x="173" y="66"/>
                    <a:pt x="172" y="64"/>
                    <a:pt x="170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3" name="Freeform 918"/>
            <p:cNvSpPr/>
            <p:nvPr>
              <p:custDataLst>
                <p:tags r:id="rId5"/>
              </p:custDataLst>
            </p:nvPr>
          </p:nvSpPr>
          <p:spPr bwMode="auto">
            <a:xfrm>
              <a:off x="3279243" y="1144221"/>
              <a:ext cx="660401" cy="381000"/>
            </a:xfrm>
            <a:custGeom>
              <a:avLst/>
              <a:gdLst>
                <a:gd name="T0" fmla="*/ 30 w 156"/>
                <a:gd name="T1" fmla="*/ 68 h 90"/>
                <a:gd name="T2" fmla="*/ 41 w 156"/>
                <a:gd name="T3" fmla="*/ 61 h 90"/>
                <a:gd name="T4" fmla="*/ 46 w 156"/>
                <a:gd name="T5" fmla="*/ 69 h 90"/>
                <a:gd name="T6" fmla="*/ 55 w 156"/>
                <a:gd name="T7" fmla="*/ 67 h 90"/>
                <a:gd name="T8" fmla="*/ 61 w 156"/>
                <a:gd name="T9" fmla="*/ 78 h 90"/>
                <a:gd name="T10" fmla="*/ 76 w 156"/>
                <a:gd name="T11" fmla="*/ 70 h 90"/>
                <a:gd name="T12" fmla="*/ 83 w 156"/>
                <a:gd name="T13" fmla="*/ 79 h 90"/>
                <a:gd name="T14" fmla="*/ 94 w 156"/>
                <a:gd name="T15" fmla="*/ 76 h 90"/>
                <a:gd name="T16" fmla="*/ 100 w 156"/>
                <a:gd name="T17" fmla="*/ 87 h 90"/>
                <a:gd name="T18" fmla="*/ 111 w 156"/>
                <a:gd name="T19" fmla="*/ 81 h 90"/>
                <a:gd name="T20" fmla="*/ 120 w 156"/>
                <a:gd name="T21" fmla="*/ 90 h 90"/>
                <a:gd name="T22" fmla="*/ 131 w 156"/>
                <a:gd name="T23" fmla="*/ 82 h 90"/>
                <a:gd name="T24" fmla="*/ 141 w 156"/>
                <a:gd name="T25" fmla="*/ 90 h 90"/>
                <a:gd name="T26" fmla="*/ 144 w 156"/>
                <a:gd name="T27" fmla="*/ 86 h 90"/>
                <a:gd name="T28" fmla="*/ 145 w 156"/>
                <a:gd name="T29" fmla="*/ 86 h 90"/>
                <a:gd name="T30" fmla="*/ 156 w 156"/>
                <a:gd name="T31" fmla="*/ 69 h 90"/>
                <a:gd name="T32" fmla="*/ 156 w 156"/>
                <a:gd name="T33" fmla="*/ 68 h 90"/>
                <a:gd name="T34" fmla="*/ 145 w 156"/>
                <a:gd name="T35" fmla="*/ 67 h 90"/>
                <a:gd name="T36" fmla="*/ 143 w 156"/>
                <a:gd name="T37" fmla="*/ 66 h 90"/>
                <a:gd name="T38" fmla="*/ 137 w 156"/>
                <a:gd name="T39" fmla="*/ 56 h 90"/>
                <a:gd name="T40" fmla="*/ 127 w 156"/>
                <a:gd name="T41" fmla="*/ 62 h 90"/>
                <a:gd name="T42" fmla="*/ 125 w 156"/>
                <a:gd name="T43" fmla="*/ 62 h 90"/>
                <a:gd name="T44" fmla="*/ 118 w 156"/>
                <a:gd name="T45" fmla="*/ 50 h 90"/>
                <a:gd name="T46" fmla="*/ 106 w 156"/>
                <a:gd name="T47" fmla="*/ 58 h 90"/>
                <a:gd name="T48" fmla="*/ 104 w 156"/>
                <a:gd name="T49" fmla="*/ 57 h 90"/>
                <a:gd name="T50" fmla="*/ 99 w 156"/>
                <a:gd name="T51" fmla="*/ 46 h 90"/>
                <a:gd name="T52" fmla="*/ 88 w 156"/>
                <a:gd name="T53" fmla="*/ 52 h 90"/>
                <a:gd name="T54" fmla="*/ 86 w 156"/>
                <a:gd name="T55" fmla="*/ 52 h 90"/>
                <a:gd name="T56" fmla="*/ 84 w 156"/>
                <a:gd name="T57" fmla="*/ 42 h 90"/>
                <a:gd name="T58" fmla="*/ 73 w 156"/>
                <a:gd name="T59" fmla="*/ 45 h 90"/>
                <a:gd name="T60" fmla="*/ 71 w 156"/>
                <a:gd name="T61" fmla="*/ 45 h 90"/>
                <a:gd name="T62" fmla="*/ 54 w 156"/>
                <a:gd name="T63" fmla="*/ 41 h 90"/>
                <a:gd name="T64" fmla="*/ 52 w 156"/>
                <a:gd name="T65" fmla="*/ 40 h 90"/>
                <a:gd name="T66" fmla="*/ 48 w 156"/>
                <a:gd name="T67" fmla="*/ 35 h 90"/>
                <a:gd name="T68" fmla="*/ 35 w 156"/>
                <a:gd name="T69" fmla="*/ 58 h 90"/>
                <a:gd name="T70" fmla="*/ 35 w 156"/>
                <a:gd name="T71" fmla="*/ 58 h 90"/>
                <a:gd name="T72" fmla="*/ 51 w 156"/>
                <a:gd name="T73" fmla="*/ 27 h 90"/>
                <a:gd name="T74" fmla="*/ 50 w 156"/>
                <a:gd name="T75" fmla="*/ 6 h 90"/>
                <a:gd name="T76" fmla="*/ 44 w 156"/>
                <a:gd name="T77" fmla="*/ 1 h 90"/>
                <a:gd name="T78" fmla="*/ 27 w 156"/>
                <a:gd name="T79" fmla="*/ 32 h 90"/>
                <a:gd name="T80" fmla="*/ 15 w 156"/>
                <a:gd name="T81" fmla="*/ 27 h 90"/>
                <a:gd name="T82" fmla="*/ 30 w 156"/>
                <a:gd name="T83" fmla="*/ 67 h 90"/>
                <a:gd name="T84" fmla="*/ 30 w 156"/>
                <a:gd name="T85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90">
                  <a:moveTo>
                    <a:pt x="30" y="68"/>
                  </a:moveTo>
                  <a:cubicBezTo>
                    <a:pt x="33" y="65"/>
                    <a:pt x="37" y="61"/>
                    <a:pt x="41" y="61"/>
                  </a:cubicBezTo>
                  <a:cubicBezTo>
                    <a:pt x="45" y="61"/>
                    <a:pt x="46" y="65"/>
                    <a:pt x="46" y="69"/>
                  </a:cubicBezTo>
                  <a:cubicBezTo>
                    <a:pt x="48" y="67"/>
                    <a:pt x="51" y="65"/>
                    <a:pt x="55" y="67"/>
                  </a:cubicBezTo>
                  <a:cubicBezTo>
                    <a:pt x="60" y="69"/>
                    <a:pt x="61" y="73"/>
                    <a:pt x="61" y="78"/>
                  </a:cubicBezTo>
                  <a:cubicBezTo>
                    <a:pt x="65" y="73"/>
                    <a:pt x="70" y="69"/>
                    <a:pt x="76" y="70"/>
                  </a:cubicBezTo>
                  <a:cubicBezTo>
                    <a:pt x="82" y="70"/>
                    <a:pt x="83" y="75"/>
                    <a:pt x="83" y="79"/>
                  </a:cubicBezTo>
                  <a:cubicBezTo>
                    <a:pt x="86" y="76"/>
                    <a:pt x="90" y="74"/>
                    <a:pt x="94" y="76"/>
                  </a:cubicBezTo>
                  <a:cubicBezTo>
                    <a:pt x="98" y="78"/>
                    <a:pt x="100" y="82"/>
                    <a:pt x="100" y="87"/>
                  </a:cubicBezTo>
                  <a:cubicBezTo>
                    <a:pt x="103" y="83"/>
                    <a:pt x="106" y="81"/>
                    <a:pt x="111" y="81"/>
                  </a:cubicBezTo>
                  <a:cubicBezTo>
                    <a:pt x="116" y="82"/>
                    <a:pt x="119" y="85"/>
                    <a:pt x="120" y="90"/>
                  </a:cubicBezTo>
                  <a:cubicBezTo>
                    <a:pt x="122" y="85"/>
                    <a:pt x="126" y="82"/>
                    <a:pt x="131" y="82"/>
                  </a:cubicBezTo>
                  <a:cubicBezTo>
                    <a:pt x="136" y="81"/>
                    <a:pt x="139" y="85"/>
                    <a:pt x="141" y="90"/>
                  </a:cubicBezTo>
                  <a:cubicBezTo>
                    <a:pt x="142" y="88"/>
                    <a:pt x="143" y="87"/>
                    <a:pt x="144" y="86"/>
                  </a:cubicBezTo>
                  <a:cubicBezTo>
                    <a:pt x="144" y="85"/>
                    <a:pt x="145" y="86"/>
                    <a:pt x="145" y="86"/>
                  </a:cubicBezTo>
                  <a:cubicBezTo>
                    <a:pt x="148" y="80"/>
                    <a:pt x="152" y="74"/>
                    <a:pt x="156" y="69"/>
                  </a:cubicBezTo>
                  <a:cubicBezTo>
                    <a:pt x="156" y="69"/>
                    <a:pt x="156" y="68"/>
                    <a:pt x="156" y="68"/>
                  </a:cubicBezTo>
                  <a:cubicBezTo>
                    <a:pt x="155" y="60"/>
                    <a:pt x="148" y="61"/>
                    <a:pt x="145" y="67"/>
                  </a:cubicBezTo>
                  <a:cubicBezTo>
                    <a:pt x="144" y="68"/>
                    <a:pt x="143" y="67"/>
                    <a:pt x="143" y="66"/>
                  </a:cubicBezTo>
                  <a:cubicBezTo>
                    <a:pt x="142" y="62"/>
                    <a:pt x="141" y="57"/>
                    <a:pt x="137" y="56"/>
                  </a:cubicBezTo>
                  <a:cubicBezTo>
                    <a:pt x="132" y="54"/>
                    <a:pt x="129" y="59"/>
                    <a:pt x="127" y="62"/>
                  </a:cubicBezTo>
                  <a:cubicBezTo>
                    <a:pt x="127" y="63"/>
                    <a:pt x="125" y="63"/>
                    <a:pt x="125" y="62"/>
                  </a:cubicBezTo>
                  <a:cubicBezTo>
                    <a:pt x="125" y="57"/>
                    <a:pt x="124" y="51"/>
                    <a:pt x="118" y="50"/>
                  </a:cubicBezTo>
                  <a:cubicBezTo>
                    <a:pt x="113" y="49"/>
                    <a:pt x="108" y="54"/>
                    <a:pt x="106" y="58"/>
                  </a:cubicBezTo>
                  <a:cubicBezTo>
                    <a:pt x="105" y="59"/>
                    <a:pt x="104" y="58"/>
                    <a:pt x="104" y="57"/>
                  </a:cubicBezTo>
                  <a:cubicBezTo>
                    <a:pt x="104" y="53"/>
                    <a:pt x="103" y="48"/>
                    <a:pt x="99" y="46"/>
                  </a:cubicBezTo>
                  <a:cubicBezTo>
                    <a:pt x="94" y="45"/>
                    <a:pt x="91" y="49"/>
                    <a:pt x="88" y="52"/>
                  </a:cubicBezTo>
                  <a:cubicBezTo>
                    <a:pt x="88" y="53"/>
                    <a:pt x="86" y="53"/>
                    <a:pt x="86" y="52"/>
                  </a:cubicBezTo>
                  <a:cubicBezTo>
                    <a:pt x="86" y="49"/>
                    <a:pt x="86" y="45"/>
                    <a:pt x="84" y="42"/>
                  </a:cubicBezTo>
                  <a:cubicBezTo>
                    <a:pt x="80" y="38"/>
                    <a:pt x="75" y="42"/>
                    <a:pt x="73" y="45"/>
                  </a:cubicBezTo>
                  <a:cubicBezTo>
                    <a:pt x="72" y="46"/>
                    <a:pt x="70" y="46"/>
                    <a:pt x="71" y="45"/>
                  </a:cubicBezTo>
                  <a:cubicBezTo>
                    <a:pt x="76" y="31"/>
                    <a:pt x="59" y="35"/>
                    <a:pt x="54" y="41"/>
                  </a:cubicBezTo>
                  <a:cubicBezTo>
                    <a:pt x="53" y="42"/>
                    <a:pt x="52" y="41"/>
                    <a:pt x="52" y="40"/>
                  </a:cubicBezTo>
                  <a:cubicBezTo>
                    <a:pt x="52" y="38"/>
                    <a:pt x="51" y="33"/>
                    <a:pt x="48" y="35"/>
                  </a:cubicBezTo>
                  <a:cubicBezTo>
                    <a:pt x="43" y="42"/>
                    <a:pt x="39" y="50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9" y="47"/>
                    <a:pt x="44" y="36"/>
                    <a:pt x="51" y="27"/>
                  </a:cubicBezTo>
                  <a:cubicBezTo>
                    <a:pt x="51" y="20"/>
                    <a:pt x="51" y="13"/>
                    <a:pt x="50" y="6"/>
                  </a:cubicBezTo>
                  <a:cubicBezTo>
                    <a:pt x="50" y="2"/>
                    <a:pt x="47" y="0"/>
                    <a:pt x="44" y="1"/>
                  </a:cubicBezTo>
                  <a:cubicBezTo>
                    <a:pt x="27" y="4"/>
                    <a:pt x="30" y="19"/>
                    <a:pt x="27" y="32"/>
                  </a:cubicBezTo>
                  <a:cubicBezTo>
                    <a:pt x="24" y="29"/>
                    <a:pt x="20" y="27"/>
                    <a:pt x="15" y="27"/>
                  </a:cubicBezTo>
                  <a:cubicBezTo>
                    <a:pt x="0" y="25"/>
                    <a:pt x="30" y="63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4" name="Freeform 920"/>
            <p:cNvSpPr/>
            <p:nvPr>
              <p:custDataLst>
                <p:tags r:id="rId6"/>
              </p:custDataLst>
            </p:nvPr>
          </p:nvSpPr>
          <p:spPr bwMode="auto">
            <a:xfrm>
              <a:off x="3606264" y="1075957"/>
              <a:ext cx="427038" cy="212725"/>
            </a:xfrm>
            <a:custGeom>
              <a:avLst/>
              <a:gdLst>
                <a:gd name="T0" fmla="*/ 94 w 101"/>
                <a:gd name="T1" fmla="*/ 32 h 50"/>
                <a:gd name="T2" fmla="*/ 92 w 101"/>
                <a:gd name="T3" fmla="*/ 31 h 50"/>
                <a:gd name="T4" fmla="*/ 87 w 101"/>
                <a:gd name="T5" fmla="*/ 22 h 50"/>
                <a:gd name="T6" fmla="*/ 78 w 101"/>
                <a:gd name="T7" fmla="*/ 27 h 50"/>
                <a:gd name="T8" fmla="*/ 76 w 101"/>
                <a:gd name="T9" fmla="*/ 26 h 50"/>
                <a:gd name="T10" fmla="*/ 62 w 101"/>
                <a:gd name="T11" fmla="*/ 22 h 50"/>
                <a:gd name="T12" fmla="*/ 60 w 101"/>
                <a:gd name="T13" fmla="*/ 21 h 50"/>
                <a:gd name="T14" fmla="*/ 53 w 101"/>
                <a:gd name="T15" fmla="*/ 12 h 50"/>
                <a:gd name="T16" fmla="*/ 43 w 101"/>
                <a:gd name="T17" fmla="*/ 17 h 50"/>
                <a:gd name="T18" fmla="*/ 41 w 101"/>
                <a:gd name="T19" fmla="*/ 16 h 50"/>
                <a:gd name="T20" fmla="*/ 26 w 101"/>
                <a:gd name="T21" fmla="*/ 12 h 50"/>
                <a:gd name="T22" fmla="*/ 24 w 101"/>
                <a:gd name="T23" fmla="*/ 11 h 50"/>
                <a:gd name="T24" fmla="*/ 22 w 101"/>
                <a:gd name="T25" fmla="*/ 0 h 50"/>
                <a:gd name="T26" fmla="*/ 21 w 101"/>
                <a:gd name="T27" fmla="*/ 0 h 50"/>
                <a:gd name="T28" fmla="*/ 10 w 101"/>
                <a:gd name="T29" fmla="*/ 9 h 50"/>
                <a:gd name="T30" fmla="*/ 0 w 101"/>
                <a:gd name="T31" fmla="*/ 18 h 50"/>
                <a:gd name="T32" fmla="*/ 1 w 101"/>
                <a:gd name="T33" fmla="*/ 18 h 50"/>
                <a:gd name="T34" fmla="*/ 5 w 101"/>
                <a:gd name="T35" fmla="*/ 29 h 50"/>
                <a:gd name="T36" fmla="*/ 17 w 101"/>
                <a:gd name="T37" fmla="*/ 24 h 50"/>
                <a:gd name="T38" fmla="*/ 24 w 101"/>
                <a:gd name="T39" fmla="*/ 35 h 50"/>
                <a:gd name="T40" fmla="*/ 47 w 101"/>
                <a:gd name="T41" fmla="*/ 41 h 50"/>
                <a:gd name="T42" fmla="*/ 68 w 101"/>
                <a:gd name="T43" fmla="*/ 46 h 50"/>
                <a:gd name="T44" fmla="*/ 86 w 101"/>
                <a:gd name="T45" fmla="*/ 50 h 50"/>
                <a:gd name="T46" fmla="*/ 96 w 101"/>
                <a:gd name="T47" fmla="*/ 47 h 50"/>
                <a:gd name="T48" fmla="*/ 101 w 101"/>
                <a:gd name="T49" fmla="*/ 31 h 50"/>
                <a:gd name="T50" fmla="*/ 94 w 101"/>
                <a:gd name="T5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50">
                  <a:moveTo>
                    <a:pt x="94" y="32"/>
                  </a:moveTo>
                  <a:cubicBezTo>
                    <a:pt x="93" y="33"/>
                    <a:pt x="92" y="32"/>
                    <a:pt x="92" y="31"/>
                  </a:cubicBezTo>
                  <a:cubicBezTo>
                    <a:pt x="92" y="28"/>
                    <a:pt x="91" y="22"/>
                    <a:pt x="87" y="22"/>
                  </a:cubicBezTo>
                  <a:cubicBezTo>
                    <a:pt x="83" y="22"/>
                    <a:pt x="80" y="25"/>
                    <a:pt x="78" y="27"/>
                  </a:cubicBezTo>
                  <a:cubicBezTo>
                    <a:pt x="77" y="28"/>
                    <a:pt x="75" y="27"/>
                    <a:pt x="76" y="26"/>
                  </a:cubicBezTo>
                  <a:cubicBezTo>
                    <a:pt x="78" y="15"/>
                    <a:pt x="67" y="17"/>
                    <a:pt x="62" y="22"/>
                  </a:cubicBezTo>
                  <a:cubicBezTo>
                    <a:pt x="61" y="22"/>
                    <a:pt x="60" y="22"/>
                    <a:pt x="60" y="21"/>
                  </a:cubicBezTo>
                  <a:cubicBezTo>
                    <a:pt x="60" y="16"/>
                    <a:pt x="60" y="11"/>
                    <a:pt x="53" y="12"/>
                  </a:cubicBezTo>
                  <a:cubicBezTo>
                    <a:pt x="50" y="13"/>
                    <a:pt x="46" y="15"/>
                    <a:pt x="43" y="17"/>
                  </a:cubicBezTo>
                  <a:cubicBezTo>
                    <a:pt x="42" y="18"/>
                    <a:pt x="41" y="17"/>
                    <a:pt x="41" y="16"/>
                  </a:cubicBezTo>
                  <a:cubicBezTo>
                    <a:pt x="44" y="4"/>
                    <a:pt x="32" y="5"/>
                    <a:pt x="26" y="12"/>
                  </a:cubicBezTo>
                  <a:cubicBezTo>
                    <a:pt x="25" y="13"/>
                    <a:pt x="23" y="12"/>
                    <a:pt x="24" y="11"/>
                  </a:cubicBezTo>
                  <a:cubicBezTo>
                    <a:pt x="25" y="7"/>
                    <a:pt x="27" y="2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3"/>
                    <a:pt x="13" y="6"/>
                    <a:pt x="10" y="9"/>
                  </a:cubicBezTo>
                  <a:cubicBezTo>
                    <a:pt x="6" y="12"/>
                    <a:pt x="3" y="15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5" y="20"/>
                    <a:pt x="6" y="25"/>
                    <a:pt x="5" y="29"/>
                  </a:cubicBezTo>
                  <a:cubicBezTo>
                    <a:pt x="9" y="26"/>
                    <a:pt x="13" y="23"/>
                    <a:pt x="17" y="24"/>
                  </a:cubicBezTo>
                  <a:cubicBezTo>
                    <a:pt x="22" y="26"/>
                    <a:pt x="24" y="31"/>
                    <a:pt x="24" y="35"/>
                  </a:cubicBezTo>
                  <a:cubicBezTo>
                    <a:pt x="32" y="27"/>
                    <a:pt x="45" y="28"/>
                    <a:pt x="47" y="41"/>
                  </a:cubicBezTo>
                  <a:cubicBezTo>
                    <a:pt x="55" y="36"/>
                    <a:pt x="67" y="35"/>
                    <a:pt x="68" y="46"/>
                  </a:cubicBezTo>
                  <a:cubicBezTo>
                    <a:pt x="75" y="40"/>
                    <a:pt x="84" y="40"/>
                    <a:pt x="86" y="50"/>
                  </a:cubicBezTo>
                  <a:cubicBezTo>
                    <a:pt x="89" y="48"/>
                    <a:pt x="92" y="46"/>
                    <a:pt x="96" y="47"/>
                  </a:cubicBezTo>
                  <a:cubicBezTo>
                    <a:pt x="97" y="42"/>
                    <a:pt x="99" y="36"/>
                    <a:pt x="101" y="31"/>
                  </a:cubicBezTo>
                  <a:cubicBezTo>
                    <a:pt x="99" y="30"/>
                    <a:pt x="97" y="30"/>
                    <a:pt x="94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5" name="Freeform 921"/>
            <p:cNvSpPr/>
            <p:nvPr>
              <p:custDataLst>
                <p:tags r:id="rId7"/>
              </p:custDataLst>
            </p:nvPr>
          </p:nvSpPr>
          <p:spPr bwMode="auto">
            <a:xfrm>
              <a:off x="3809464" y="966419"/>
              <a:ext cx="295275" cy="165100"/>
            </a:xfrm>
            <a:custGeom>
              <a:avLst/>
              <a:gdLst>
                <a:gd name="T0" fmla="*/ 63 w 70"/>
                <a:gd name="T1" fmla="*/ 24 h 39"/>
                <a:gd name="T2" fmla="*/ 61 w 70"/>
                <a:gd name="T3" fmla="*/ 23 h 39"/>
                <a:gd name="T4" fmla="*/ 60 w 70"/>
                <a:gd name="T5" fmla="*/ 19 h 39"/>
                <a:gd name="T6" fmla="*/ 55 w 70"/>
                <a:gd name="T7" fmla="*/ 18 h 39"/>
                <a:gd name="T8" fmla="*/ 53 w 70"/>
                <a:gd name="T9" fmla="*/ 17 h 39"/>
                <a:gd name="T10" fmla="*/ 43 w 70"/>
                <a:gd name="T11" fmla="*/ 15 h 39"/>
                <a:gd name="T12" fmla="*/ 41 w 70"/>
                <a:gd name="T13" fmla="*/ 14 h 39"/>
                <a:gd name="T14" fmla="*/ 32 w 70"/>
                <a:gd name="T15" fmla="*/ 10 h 39"/>
                <a:gd name="T16" fmla="*/ 32 w 70"/>
                <a:gd name="T17" fmla="*/ 11 h 39"/>
                <a:gd name="T18" fmla="*/ 31 w 70"/>
                <a:gd name="T19" fmla="*/ 11 h 39"/>
                <a:gd name="T20" fmla="*/ 30 w 70"/>
                <a:gd name="T21" fmla="*/ 11 h 39"/>
                <a:gd name="T22" fmla="*/ 30 w 70"/>
                <a:gd name="T23" fmla="*/ 9 h 39"/>
                <a:gd name="T24" fmla="*/ 30 w 70"/>
                <a:gd name="T25" fmla="*/ 9 h 39"/>
                <a:gd name="T26" fmla="*/ 30 w 70"/>
                <a:gd name="T27" fmla="*/ 6 h 39"/>
                <a:gd name="T28" fmla="*/ 21 w 70"/>
                <a:gd name="T29" fmla="*/ 5 h 39"/>
                <a:gd name="T30" fmla="*/ 19 w 70"/>
                <a:gd name="T31" fmla="*/ 4 h 39"/>
                <a:gd name="T32" fmla="*/ 19 w 70"/>
                <a:gd name="T33" fmla="*/ 0 h 39"/>
                <a:gd name="T34" fmla="*/ 0 w 70"/>
                <a:gd name="T35" fmla="*/ 9 h 39"/>
                <a:gd name="T36" fmla="*/ 2 w 70"/>
                <a:gd name="T37" fmla="*/ 10 h 39"/>
                <a:gd name="T38" fmla="*/ 4 w 70"/>
                <a:gd name="T39" fmla="*/ 16 h 39"/>
                <a:gd name="T40" fmla="*/ 19 w 70"/>
                <a:gd name="T41" fmla="*/ 23 h 39"/>
                <a:gd name="T42" fmla="*/ 31 w 70"/>
                <a:gd name="T43" fmla="*/ 20 h 39"/>
                <a:gd name="T44" fmla="*/ 35 w 70"/>
                <a:gd name="T45" fmla="*/ 29 h 39"/>
                <a:gd name="T46" fmla="*/ 51 w 70"/>
                <a:gd name="T47" fmla="*/ 35 h 39"/>
                <a:gd name="T48" fmla="*/ 63 w 70"/>
                <a:gd name="T49" fmla="*/ 39 h 39"/>
                <a:gd name="T50" fmla="*/ 69 w 70"/>
                <a:gd name="T51" fmla="*/ 31 h 39"/>
                <a:gd name="T52" fmla="*/ 63 w 70"/>
                <a:gd name="T53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39">
                  <a:moveTo>
                    <a:pt x="63" y="24"/>
                  </a:moveTo>
                  <a:cubicBezTo>
                    <a:pt x="62" y="25"/>
                    <a:pt x="61" y="24"/>
                    <a:pt x="61" y="23"/>
                  </a:cubicBezTo>
                  <a:cubicBezTo>
                    <a:pt x="63" y="21"/>
                    <a:pt x="62" y="20"/>
                    <a:pt x="60" y="19"/>
                  </a:cubicBezTo>
                  <a:cubicBezTo>
                    <a:pt x="58" y="16"/>
                    <a:pt x="57" y="16"/>
                    <a:pt x="55" y="18"/>
                  </a:cubicBezTo>
                  <a:cubicBezTo>
                    <a:pt x="54" y="18"/>
                    <a:pt x="53" y="18"/>
                    <a:pt x="53" y="17"/>
                  </a:cubicBezTo>
                  <a:cubicBezTo>
                    <a:pt x="54" y="10"/>
                    <a:pt x="46" y="12"/>
                    <a:pt x="43" y="15"/>
                  </a:cubicBezTo>
                  <a:cubicBezTo>
                    <a:pt x="42" y="16"/>
                    <a:pt x="40" y="15"/>
                    <a:pt x="41" y="14"/>
                  </a:cubicBezTo>
                  <a:cubicBezTo>
                    <a:pt x="42" y="7"/>
                    <a:pt x="36" y="8"/>
                    <a:pt x="32" y="10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29" y="11"/>
                    <a:pt x="29" y="10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7"/>
                    <a:pt x="30" y="6"/>
                  </a:cubicBezTo>
                  <a:cubicBezTo>
                    <a:pt x="28" y="2"/>
                    <a:pt x="24" y="4"/>
                    <a:pt x="21" y="5"/>
                  </a:cubicBezTo>
                  <a:cubicBezTo>
                    <a:pt x="20" y="6"/>
                    <a:pt x="19" y="5"/>
                    <a:pt x="19" y="4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3" y="3"/>
                    <a:pt x="6" y="6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5" y="11"/>
                    <a:pt x="5" y="14"/>
                    <a:pt x="4" y="16"/>
                  </a:cubicBezTo>
                  <a:cubicBezTo>
                    <a:pt x="11" y="13"/>
                    <a:pt x="18" y="14"/>
                    <a:pt x="19" y="23"/>
                  </a:cubicBezTo>
                  <a:cubicBezTo>
                    <a:pt x="22" y="20"/>
                    <a:pt x="26" y="18"/>
                    <a:pt x="31" y="20"/>
                  </a:cubicBezTo>
                  <a:cubicBezTo>
                    <a:pt x="34" y="21"/>
                    <a:pt x="35" y="25"/>
                    <a:pt x="35" y="29"/>
                  </a:cubicBezTo>
                  <a:cubicBezTo>
                    <a:pt x="42" y="24"/>
                    <a:pt x="51" y="26"/>
                    <a:pt x="51" y="35"/>
                  </a:cubicBezTo>
                  <a:cubicBezTo>
                    <a:pt x="57" y="32"/>
                    <a:pt x="61" y="35"/>
                    <a:pt x="63" y="39"/>
                  </a:cubicBezTo>
                  <a:cubicBezTo>
                    <a:pt x="65" y="36"/>
                    <a:pt x="67" y="33"/>
                    <a:pt x="69" y="31"/>
                  </a:cubicBezTo>
                  <a:cubicBezTo>
                    <a:pt x="70" y="26"/>
                    <a:pt x="69" y="21"/>
                    <a:pt x="6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6" name="Freeform 922"/>
            <p:cNvSpPr/>
            <p:nvPr>
              <p:custDataLst>
                <p:tags r:id="rId8"/>
              </p:custDataLst>
            </p:nvPr>
          </p:nvSpPr>
          <p:spPr bwMode="auto">
            <a:xfrm>
              <a:off x="3901539" y="918794"/>
              <a:ext cx="263525" cy="165100"/>
            </a:xfrm>
            <a:custGeom>
              <a:avLst/>
              <a:gdLst>
                <a:gd name="T0" fmla="*/ 62 w 62"/>
                <a:gd name="T1" fmla="*/ 27 h 39"/>
                <a:gd name="T2" fmla="*/ 54 w 62"/>
                <a:gd name="T3" fmla="*/ 26 h 39"/>
                <a:gd name="T4" fmla="*/ 53 w 62"/>
                <a:gd name="T5" fmla="*/ 25 h 39"/>
                <a:gd name="T6" fmla="*/ 55 w 62"/>
                <a:gd name="T7" fmla="*/ 23 h 39"/>
                <a:gd name="T8" fmla="*/ 53 w 62"/>
                <a:gd name="T9" fmla="*/ 19 h 39"/>
                <a:gd name="T10" fmla="*/ 48 w 62"/>
                <a:gd name="T11" fmla="*/ 17 h 39"/>
                <a:gd name="T12" fmla="*/ 47 w 62"/>
                <a:gd name="T13" fmla="*/ 19 h 39"/>
                <a:gd name="T14" fmla="*/ 46 w 62"/>
                <a:gd name="T15" fmla="*/ 18 h 39"/>
                <a:gd name="T16" fmla="*/ 37 w 62"/>
                <a:gd name="T17" fmla="*/ 13 h 39"/>
                <a:gd name="T18" fmla="*/ 36 w 62"/>
                <a:gd name="T19" fmla="*/ 12 h 39"/>
                <a:gd name="T20" fmla="*/ 35 w 62"/>
                <a:gd name="T21" fmla="*/ 5 h 39"/>
                <a:gd name="T22" fmla="*/ 28 w 62"/>
                <a:gd name="T23" fmla="*/ 8 h 39"/>
                <a:gd name="T24" fmla="*/ 27 w 62"/>
                <a:gd name="T25" fmla="*/ 6 h 39"/>
                <a:gd name="T26" fmla="*/ 30 w 62"/>
                <a:gd name="T27" fmla="*/ 0 h 39"/>
                <a:gd name="T28" fmla="*/ 21 w 62"/>
                <a:gd name="T29" fmla="*/ 3 h 39"/>
                <a:gd name="T30" fmla="*/ 0 w 62"/>
                <a:gd name="T31" fmla="*/ 10 h 39"/>
                <a:gd name="T32" fmla="*/ 0 w 62"/>
                <a:gd name="T33" fmla="*/ 13 h 39"/>
                <a:gd name="T34" fmla="*/ 10 w 62"/>
                <a:gd name="T35" fmla="*/ 19 h 39"/>
                <a:gd name="T36" fmla="*/ 21 w 62"/>
                <a:gd name="T37" fmla="*/ 23 h 39"/>
                <a:gd name="T38" fmla="*/ 33 w 62"/>
                <a:gd name="T39" fmla="*/ 27 h 39"/>
                <a:gd name="T40" fmla="*/ 42 w 62"/>
                <a:gd name="T41" fmla="*/ 33 h 39"/>
                <a:gd name="T42" fmla="*/ 49 w 62"/>
                <a:gd name="T43" fmla="*/ 35 h 39"/>
                <a:gd name="T44" fmla="*/ 50 w 62"/>
                <a:gd name="T45" fmla="*/ 39 h 39"/>
                <a:gd name="T46" fmla="*/ 62 w 62"/>
                <a:gd name="T47" fmla="*/ 29 h 39"/>
                <a:gd name="T48" fmla="*/ 62 w 62"/>
                <a:gd name="T4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9">
                  <a:moveTo>
                    <a:pt x="62" y="27"/>
                  </a:moveTo>
                  <a:cubicBezTo>
                    <a:pt x="61" y="23"/>
                    <a:pt x="57" y="23"/>
                    <a:pt x="54" y="26"/>
                  </a:cubicBezTo>
                  <a:cubicBezTo>
                    <a:pt x="53" y="26"/>
                    <a:pt x="52" y="25"/>
                    <a:pt x="53" y="25"/>
                  </a:cubicBezTo>
                  <a:cubicBezTo>
                    <a:pt x="54" y="24"/>
                    <a:pt x="54" y="23"/>
                    <a:pt x="55" y="23"/>
                  </a:cubicBezTo>
                  <a:cubicBezTo>
                    <a:pt x="56" y="22"/>
                    <a:pt x="55" y="20"/>
                    <a:pt x="53" y="19"/>
                  </a:cubicBezTo>
                  <a:cubicBezTo>
                    <a:pt x="52" y="16"/>
                    <a:pt x="50" y="15"/>
                    <a:pt x="48" y="17"/>
                  </a:cubicBezTo>
                  <a:cubicBezTo>
                    <a:pt x="48" y="18"/>
                    <a:pt x="48" y="18"/>
                    <a:pt x="47" y="19"/>
                  </a:cubicBezTo>
                  <a:cubicBezTo>
                    <a:pt x="46" y="19"/>
                    <a:pt x="45" y="18"/>
                    <a:pt x="46" y="18"/>
                  </a:cubicBezTo>
                  <a:cubicBezTo>
                    <a:pt x="52" y="10"/>
                    <a:pt x="42" y="8"/>
                    <a:pt x="37" y="13"/>
                  </a:cubicBezTo>
                  <a:cubicBezTo>
                    <a:pt x="37" y="13"/>
                    <a:pt x="36" y="12"/>
                    <a:pt x="36" y="12"/>
                  </a:cubicBezTo>
                  <a:cubicBezTo>
                    <a:pt x="38" y="9"/>
                    <a:pt x="39" y="6"/>
                    <a:pt x="35" y="5"/>
                  </a:cubicBezTo>
                  <a:cubicBezTo>
                    <a:pt x="33" y="5"/>
                    <a:pt x="30" y="7"/>
                    <a:pt x="28" y="8"/>
                  </a:cubicBezTo>
                  <a:cubicBezTo>
                    <a:pt x="27" y="8"/>
                    <a:pt x="26" y="7"/>
                    <a:pt x="27" y="6"/>
                  </a:cubicBezTo>
                  <a:cubicBezTo>
                    <a:pt x="29" y="4"/>
                    <a:pt x="30" y="2"/>
                    <a:pt x="30" y="0"/>
                  </a:cubicBezTo>
                  <a:cubicBezTo>
                    <a:pt x="27" y="1"/>
                    <a:pt x="24" y="2"/>
                    <a:pt x="21" y="3"/>
                  </a:cubicBezTo>
                  <a:cubicBezTo>
                    <a:pt x="14" y="5"/>
                    <a:pt x="7" y="7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5" y="11"/>
                    <a:pt x="10" y="13"/>
                    <a:pt x="10" y="19"/>
                  </a:cubicBezTo>
                  <a:cubicBezTo>
                    <a:pt x="15" y="17"/>
                    <a:pt x="22" y="17"/>
                    <a:pt x="21" y="23"/>
                  </a:cubicBezTo>
                  <a:cubicBezTo>
                    <a:pt x="26" y="20"/>
                    <a:pt x="33" y="21"/>
                    <a:pt x="33" y="27"/>
                  </a:cubicBezTo>
                  <a:cubicBezTo>
                    <a:pt x="38" y="24"/>
                    <a:pt x="43" y="27"/>
                    <a:pt x="42" y="33"/>
                  </a:cubicBezTo>
                  <a:cubicBezTo>
                    <a:pt x="45" y="32"/>
                    <a:pt x="47" y="32"/>
                    <a:pt x="49" y="35"/>
                  </a:cubicBezTo>
                  <a:cubicBezTo>
                    <a:pt x="50" y="36"/>
                    <a:pt x="50" y="37"/>
                    <a:pt x="50" y="39"/>
                  </a:cubicBezTo>
                  <a:cubicBezTo>
                    <a:pt x="54" y="35"/>
                    <a:pt x="58" y="32"/>
                    <a:pt x="62" y="29"/>
                  </a:cubicBezTo>
                  <a:cubicBezTo>
                    <a:pt x="62" y="28"/>
                    <a:pt x="62" y="28"/>
                    <a:pt x="6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7" name="Freeform 923"/>
            <p:cNvSpPr/>
            <p:nvPr>
              <p:custDataLst>
                <p:tags r:id="rId9"/>
              </p:custDataLst>
            </p:nvPr>
          </p:nvSpPr>
          <p:spPr bwMode="auto">
            <a:xfrm>
              <a:off x="4033302" y="893394"/>
              <a:ext cx="195263" cy="144463"/>
            </a:xfrm>
            <a:custGeom>
              <a:avLst/>
              <a:gdLst>
                <a:gd name="T0" fmla="*/ 37 w 46"/>
                <a:gd name="T1" fmla="*/ 21 h 34"/>
                <a:gd name="T2" fmla="*/ 37 w 46"/>
                <a:gd name="T3" fmla="*/ 19 h 34"/>
                <a:gd name="T4" fmla="*/ 38 w 46"/>
                <a:gd name="T5" fmla="*/ 11 h 34"/>
                <a:gd name="T6" fmla="*/ 35 w 46"/>
                <a:gd name="T7" fmla="*/ 10 h 34"/>
                <a:gd name="T8" fmla="*/ 29 w 46"/>
                <a:gd name="T9" fmla="*/ 9 h 34"/>
                <a:gd name="T10" fmla="*/ 29 w 46"/>
                <a:gd name="T11" fmla="*/ 7 h 34"/>
                <a:gd name="T12" fmla="*/ 33 w 46"/>
                <a:gd name="T13" fmla="*/ 0 h 34"/>
                <a:gd name="T14" fmla="*/ 1 w 46"/>
                <a:gd name="T15" fmla="*/ 6 h 34"/>
                <a:gd name="T16" fmla="*/ 0 w 46"/>
                <a:gd name="T17" fmla="*/ 10 h 34"/>
                <a:gd name="T18" fmla="*/ 8 w 46"/>
                <a:gd name="T19" fmla="*/ 10 h 34"/>
                <a:gd name="T20" fmla="*/ 9 w 46"/>
                <a:gd name="T21" fmla="*/ 15 h 34"/>
                <a:gd name="T22" fmla="*/ 19 w 46"/>
                <a:gd name="T23" fmla="*/ 21 h 34"/>
                <a:gd name="T24" fmla="*/ 25 w 46"/>
                <a:gd name="T25" fmla="*/ 22 h 34"/>
                <a:gd name="T26" fmla="*/ 26 w 46"/>
                <a:gd name="T27" fmla="*/ 28 h 34"/>
                <a:gd name="T28" fmla="*/ 33 w 46"/>
                <a:gd name="T29" fmla="*/ 34 h 34"/>
                <a:gd name="T30" fmla="*/ 45 w 46"/>
                <a:gd name="T31" fmla="*/ 27 h 34"/>
                <a:gd name="T32" fmla="*/ 37 w 46"/>
                <a:gd name="T3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4">
                  <a:moveTo>
                    <a:pt x="37" y="21"/>
                  </a:moveTo>
                  <a:cubicBezTo>
                    <a:pt x="36" y="21"/>
                    <a:pt x="36" y="19"/>
                    <a:pt x="37" y="19"/>
                  </a:cubicBezTo>
                  <a:cubicBezTo>
                    <a:pt x="40" y="17"/>
                    <a:pt x="41" y="15"/>
                    <a:pt x="38" y="11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3" y="9"/>
                    <a:pt x="31" y="9"/>
                    <a:pt x="29" y="9"/>
                  </a:cubicBezTo>
                  <a:cubicBezTo>
                    <a:pt x="27" y="9"/>
                    <a:pt x="27" y="7"/>
                    <a:pt x="29" y="7"/>
                  </a:cubicBezTo>
                  <a:cubicBezTo>
                    <a:pt x="33" y="7"/>
                    <a:pt x="35" y="3"/>
                    <a:pt x="33" y="0"/>
                  </a:cubicBezTo>
                  <a:cubicBezTo>
                    <a:pt x="22" y="1"/>
                    <a:pt x="11" y="3"/>
                    <a:pt x="1" y="6"/>
                  </a:cubicBezTo>
                  <a:cubicBezTo>
                    <a:pt x="1" y="7"/>
                    <a:pt x="1" y="9"/>
                    <a:pt x="0" y="10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10" y="12"/>
                    <a:pt x="10" y="14"/>
                    <a:pt x="9" y="15"/>
                  </a:cubicBezTo>
                  <a:cubicBezTo>
                    <a:pt x="14" y="13"/>
                    <a:pt x="20" y="16"/>
                    <a:pt x="19" y="21"/>
                  </a:cubicBezTo>
                  <a:cubicBezTo>
                    <a:pt x="21" y="20"/>
                    <a:pt x="23" y="20"/>
                    <a:pt x="25" y="22"/>
                  </a:cubicBezTo>
                  <a:cubicBezTo>
                    <a:pt x="28" y="24"/>
                    <a:pt x="27" y="26"/>
                    <a:pt x="26" y="28"/>
                  </a:cubicBezTo>
                  <a:cubicBezTo>
                    <a:pt x="30" y="27"/>
                    <a:pt x="32" y="30"/>
                    <a:pt x="33" y="34"/>
                  </a:cubicBezTo>
                  <a:cubicBezTo>
                    <a:pt x="37" y="31"/>
                    <a:pt x="41" y="29"/>
                    <a:pt x="45" y="27"/>
                  </a:cubicBezTo>
                  <a:cubicBezTo>
                    <a:pt x="46" y="23"/>
                    <a:pt x="44" y="20"/>
                    <a:pt x="37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8" name="Freeform 924"/>
            <p:cNvSpPr/>
            <p:nvPr>
              <p:custDataLst>
                <p:tags r:id="rId10"/>
              </p:custDataLst>
            </p:nvPr>
          </p:nvSpPr>
          <p:spPr bwMode="auto">
            <a:xfrm>
              <a:off x="4177764" y="652094"/>
              <a:ext cx="307975" cy="487363"/>
            </a:xfrm>
            <a:custGeom>
              <a:avLst/>
              <a:gdLst>
                <a:gd name="T0" fmla="*/ 67 w 73"/>
                <a:gd name="T1" fmla="*/ 72 h 115"/>
                <a:gd name="T2" fmla="*/ 41 w 73"/>
                <a:gd name="T3" fmla="*/ 60 h 115"/>
                <a:gd name="T4" fmla="*/ 33 w 73"/>
                <a:gd name="T5" fmla="*/ 1 h 115"/>
                <a:gd name="T6" fmla="*/ 28 w 73"/>
                <a:gd name="T7" fmla="*/ 1 h 115"/>
                <a:gd name="T8" fmla="*/ 28 w 73"/>
                <a:gd name="T9" fmla="*/ 8 h 115"/>
                <a:gd name="T10" fmla="*/ 28 w 73"/>
                <a:gd name="T11" fmla="*/ 8 h 115"/>
                <a:gd name="T12" fmla="*/ 26 w 73"/>
                <a:gd name="T13" fmla="*/ 15 h 115"/>
                <a:gd name="T14" fmla="*/ 6 w 73"/>
                <a:gd name="T15" fmla="*/ 49 h 115"/>
                <a:gd name="T16" fmla="*/ 5 w 73"/>
                <a:gd name="T17" fmla="*/ 57 h 115"/>
                <a:gd name="T18" fmla="*/ 2 w 73"/>
                <a:gd name="T19" fmla="*/ 57 h 115"/>
                <a:gd name="T20" fmla="*/ 1 w 73"/>
                <a:gd name="T21" fmla="*/ 57 h 115"/>
                <a:gd name="T22" fmla="*/ 0 w 73"/>
                <a:gd name="T23" fmla="*/ 64 h 115"/>
                <a:gd name="T24" fmla="*/ 6 w 73"/>
                <a:gd name="T25" fmla="*/ 75 h 115"/>
                <a:gd name="T26" fmla="*/ 13 w 73"/>
                <a:gd name="T27" fmla="*/ 81 h 115"/>
                <a:gd name="T28" fmla="*/ 13 w 73"/>
                <a:gd name="T29" fmla="*/ 83 h 115"/>
                <a:gd name="T30" fmla="*/ 24 w 73"/>
                <a:gd name="T31" fmla="*/ 79 h 115"/>
                <a:gd name="T32" fmla="*/ 25 w 73"/>
                <a:gd name="T33" fmla="*/ 81 h 115"/>
                <a:gd name="T34" fmla="*/ 39 w 73"/>
                <a:gd name="T35" fmla="*/ 90 h 115"/>
                <a:gd name="T36" fmla="*/ 56 w 73"/>
                <a:gd name="T37" fmla="*/ 97 h 115"/>
                <a:gd name="T38" fmla="*/ 67 w 73"/>
                <a:gd name="T39" fmla="*/ 115 h 115"/>
                <a:gd name="T40" fmla="*/ 68 w 73"/>
                <a:gd name="T41" fmla="*/ 113 h 115"/>
                <a:gd name="T42" fmla="*/ 69 w 73"/>
                <a:gd name="T43" fmla="*/ 112 h 115"/>
                <a:gd name="T44" fmla="*/ 69 w 73"/>
                <a:gd name="T45" fmla="*/ 111 h 115"/>
                <a:gd name="T46" fmla="*/ 70 w 73"/>
                <a:gd name="T47" fmla="*/ 108 h 115"/>
                <a:gd name="T48" fmla="*/ 67 w 73"/>
                <a:gd name="T49" fmla="*/ 7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15">
                  <a:moveTo>
                    <a:pt x="67" y="72"/>
                  </a:moveTo>
                  <a:cubicBezTo>
                    <a:pt x="61" y="63"/>
                    <a:pt x="51" y="59"/>
                    <a:pt x="41" y="60"/>
                  </a:cubicBezTo>
                  <a:cubicBezTo>
                    <a:pt x="56" y="44"/>
                    <a:pt x="54" y="16"/>
                    <a:pt x="33" y="1"/>
                  </a:cubicBezTo>
                  <a:cubicBezTo>
                    <a:pt x="32" y="0"/>
                    <a:pt x="30" y="0"/>
                    <a:pt x="28" y="1"/>
                  </a:cubicBezTo>
                  <a:cubicBezTo>
                    <a:pt x="29" y="3"/>
                    <a:pt x="28" y="6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1"/>
                    <a:pt x="27" y="13"/>
                    <a:pt x="26" y="15"/>
                  </a:cubicBezTo>
                  <a:cubicBezTo>
                    <a:pt x="24" y="27"/>
                    <a:pt x="10" y="37"/>
                    <a:pt x="6" y="49"/>
                  </a:cubicBezTo>
                  <a:cubicBezTo>
                    <a:pt x="5" y="51"/>
                    <a:pt x="5" y="54"/>
                    <a:pt x="5" y="57"/>
                  </a:cubicBezTo>
                  <a:cubicBezTo>
                    <a:pt x="4" y="57"/>
                    <a:pt x="3" y="57"/>
                    <a:pt x="2" y="57"/>
                  </a:cubicBezTo>
                  <a:cubicBezTo>
                    <a:pt x="2" y="57"/>
                    <a:pt x="1" y="57"/>
                    <a:pt x="1" y="57"/>
                  </a:cubicBezTo>
                  <a:cubicBezTo>
                    <a:pt x="3" y="60"/>
                    <a:pt x="2" y="63"/>
                    <a:pt x="0" y="64"/>
                  </a:cubicBezTo>
                  <a:cubicBezTo>
                    <a:pt x="6" y="66"/>
                    <a:pt x="11" y="70"/>
                    <a:pt x="6" y="75"/>
                  </a:cubicBezTo>
                  <a:cubicBezTo>
                    <a:pt x="9" y="76"/>
                    <a:pt x="12" y="77"/>
                    <a:pt x="13" y="81"/>
                  </a:cubicBezTo>
                  <a:cubicBezTo>
                    <a:pt x="14" y="81"/>
                    <a:pt x="14" y="82"/>
                    <a:pt x="13" y="83"/>
                  </a:cubicBezTo>
                  <a:cubicBezTo>
                    <a:pt x="17" y="82"/>
                    <a:pt x="20" y="80"/>
                    <a:pt x="24" y="79"/>
                  </a:cubicBezTo>
                  <a:cubicBezTo>
                    <a:pt x="24" y="80"/>
                    <a:pt x="24" y="80"/>
                    <a:pt x="25" y="81"/>
                  </a:cubicBezTo>
                  <a:cubicBezTo>
                    <a:pt x="29" y="85"/>
                    <a:pt x="34" y="88"/>
                    <a:pt x="39" y="90"/>
                  </a:cubicBezTo>
                  <a:cubicBezTo>
                    <a:pt x="43" y="91"/>
                    <a:pt x="51" y="93"/>
                    <a:pt x="56" y="97"/>
                  </a:cubicBezTo>
                  <a:cubicBezTo>
                    <a:pt x="62" y="101"/>
                    <a:pt x="66" y="108"/>
                    <a:pt x="67" y="115"/>
                  </a:cubicBezTo>
                  <a:cubicBezTo>
                    <a:pt x="68" y="115"/>
                    <a:pt x="68" y="114"/>
                    <a:pt x="68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1"/>
                  </a:cubicBezTo>
                  <a:cubicBezTo>
                    <a:pt x="70" y="110"/>
                    <a:pt x="70" y="109"/>
                    <a:pt x="70" y="108"/>
                  </a:cubicBezTo>
                  <a:cubicBezTo>
                    <a:pt x="73" y="96"/>
                    <a:pt x="73" y="82"/>
                    <a:pt x="67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9" name="Freeform 925"/>
            <p:cNvSpPr/>
            <p:nvPr>
              <p:custDataLst>
                <p:tags r:id="rId11"/>
              </p:custDataLst>
            </p:nvPr>
          </p:nvSpPr>
          <p:spPr bwMode="auto">
            <a:xfrm>
              <a:off x="3698339" y="1012457"/>
              <a:ext cx="368300" cy="187325"/>
            </a:xfrm>
            <a:custGeom>
              <a:avLst/>
              <a:gdLst>
                <a:gd name="T0" fmla="*/ 76 w 87"/>
                <a:gd name="T1" fmla="*/ 27 h 44"/>
                <a:gd name="T2" fmla="*/ 74 w 87"/>
                <a:gd name="T3" fmla="*/ 26 h 44"/>
                <a:gd name="T4" fmla="*/ 60 w 87"/>
                <a:gd name="T5" fmla="*/ 22 h 44"/>
                <a:gd name="T6" fmla="*/ 58 w 87"/>
                <a:gd name="T7" fmla="*/ 20 h 44"/>
                <a:gd name="T8" fmla="*/ 53 w 87"/>
                <a:gd name="T9" fmla="*/ 11 h 44"/>
                <a:gd name="T10" fmla="*/ 44 w 87"/>
                <a:gd name="T11" fmla="*/ 15 h 44"/>
                <a:gd name="T12" fmla="*/ 42 w 87"/>
                <a:gd name="T13" fmla="*/ 14 h 44"/>
                <a:gd name="T14" fmla="*/ 27 w 87"/>
                <a:gd name="T15" fmla="*/ 9 h 44"/>
                <a:gd name="T16" fmla="*/ 26 w 87"/>
                <a:gd name="T17" fmla="*/ 8 h 44"/>
                <a:gd name="T18" fmla="*/ 26 w 87"/>
                <a:gd name="T19" fmla="*/ 8 h 44"/>
                <a:gd name="T20" fmla="*/ 26 w 87"/>
                <a:gd name="T21" fmla="*/ 8 h 44"/>
                <a:gd name="T22" fmla="*/ 26 w 87"/>
                <a:gd name="T23" fmla="*/ 8 h 44"/>
                <a:gd name="T24" fmla="*/ 27 w 87"/>
                <a:gd name="T25" fmla="*/ 0 h 44"/>
                <a:gd name="T26" fmla="*/ 23 w 87"/>
                <a:gd name="T27" fmla="*/ 0 h 44"/>
                <a:gd name="T28" fmla="*/ 23 w 87"/>
                <a:gd name="T29" fmla="*/ 0 h 44"/>
                <a:gd name="T30" fmla="*/ 0 w 87"/>
                <a:gd name="T31" fmla="*/ 14 h 44"/>
                <a:gd name="T32" fmla="*/ 5 w 87"/>
                <a:gd name="T33" fmla="*/ 23 h 44"/>
                <a:gd name="T34" fmla="*/ 16 w 87"/>
                <a:gd name="T35" fmla="*/ 20 h 44"/>
                <a:gd name="T36" fmla="*/ 22 w 87"/>
                <a:gd name="T37" fmla="*/ 29 h 44"/>
                <a:gd name="T38" fmla="*/ 34 w 87"/>
                <a:gd name="T39" fmla="*/ 24 h 44"/>
                <a:gd name="T40" fmla="*/ 40 w 87"/>
                <a:gd name="T41" fmla="*/ 34 h 44"/>
                <a:gd name="T42" fmla="*/ 56 w 87"/>
                <a:gd name="T43" fmla="*/ 38 h 44"/>
                <a:gd name="T44" fmla="*/ 67 w 87"/>
                <a:gd name="T45" fmla="*/ 35 h 44"/>
                <a:gd name="T46" fmla="*/ 73 w 87"/>
                <a:gd name="T47" fmla="*/ 44 h 44"/>
                <a:gd name="T48" fmla="*/ 80 w 87"/>
                <a:gd name="T49" fmla="*/ 44 h 44"/>
                <a:gd name="T50" fmla="*/ 84 w 87"/>
                <a:gd name="T51" fmla="*/ 35 h 44"/>
                <a:gd name="T52" fmla="*/ 87 w 87"/>
                <a:gd name="T53" fmla="*/ 31 h 44"/>
                <a:gd name="T54" fmla="*/ 76 w 8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44">
                  <a:moveTo>
                    <a:pt x="76" y="27"/>
                  </a:moveTo>
                  <a:cubicBezTo>
                    <a:pt x="75" y="28"/>
                    <a:pt x="74" y="27"/>
                    <a:pt x="74" y="26"/>
                  </a:cubicBezTo>
                  <a:cubicBezTo>
                    <a:pt x="76" y="16"/>
                    <a:pt x="65" y="16"/>
                    <a:pt x="60" y="22"/>
                  </a:cubicBezTo>
                  <a:cubicBezTo>
                    <a:pt x="59" y="23"/>
                    <a:pt x="58" y="22"/>
                    <a:pt x="58" y="20"/>
                  </a:cubicBezTo>
                  <a:cubicBezTo>
                    <a:pt x="59" y="16"/>
                    <a:pt x="59" y="10"/>
                    <a:pt x="53" y="11"/>
                  </a:cubicBezTo>
                  <a:cubicBezTo>
                    <a:pt x="50" y="11"/>
                    <a:pt x="47" y="13"/>
                    <a:pt x="44" y="15"/>
                  </a:cubicBezTo>
                  <a:cubicBezTo>
                    <a:pt x="43" y="15"/>
                    <a:pt x="42" y="15"/>
                    <a:pt x="42" y="14"/>
                  </a:cubicBezTo>
                  <a:cubicBezTo>
                    <a:pt x="43" y="3"/>
                    <a:pt x="33" y="4"/>
                    <a:pt x="27" y="9"/>
                  </a:cubicBezTo>
                  <a:cubicBezTo>
                    <a:pt x="26" y="10"/>
                    <a:pt x="25" y="9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30" y="2"/>
                    <a:pt x="27" y="0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4"/>
                    <a:pt x="8" y="9"/>
                    <a:pt x="0" y="14"/>
                  </a:cubicBezTo>
                  <a:cubicBezTo>
                    <a:pt x="3" y="15"/>
                    <a:pt x="5" y="18"/>
                    <a:pt x="5" y="23"/>
                  </a:cubicBezTo>
                  <a:cubicBezTo>
                    <a:pt x="8" y="20"/>
                    <a:pt x="12" y="18"/>
                    <a:pt x="16" y="20"/>
                  </a:cubicBezTo>
                  <a:cubicBezTo>
                    <a:pt x="21" y="21"/>
                    <a:pt x="22" y="25"/>
                    <a:pt x="22" y="29"/>
                  </a:cubicBezTo>
                  <a:cubicBezTo>
                    <a:pt x="25" y="26"/>
                    <a:pt x="30" y="24"/>
                    <a:pt x="34" y="24"/>
                  </a:cubicBezTo>
                  <a:cubicBezTo>
                    <a:pt x="39" y="25"/>
                    <a:pt x="40" y="30"/>
                    <a:pt x="40" y="34"/>
                  </a:cubicBezTo>
                  <a:cubicBezTo>
                    <a:pt x="47" y="29"/>
                    <a:pt x="56" y="29"/>
                    <a:pt x="56" y="38"/>
                  </a:cubicBezTo>
                  <a:cubicBezTo>
                    <a:pt x="59" y="36"/>
                    <a:pt x="63" y="33"/>
                    <a:pt x="67" y="35"/>
                  </a:cubicBezTo>
                  <a:cubicBezTo>
                    <a:pt x="71" y="36"/>
                    <a:pt x="72" y="40"/>
                    <a:pt x="73" y="44"/>
                  </a:cubicBezTo>
                  <a:cubicBezTo>
                    <a:pt x="75" y="43"/>
                    <a:pt x="78" y="43"/>
                    <a:pt x="80" y="44"/>
                  </a:cubicBezTo>
                  <a:cubicBezTo>
                    <a:pt x="81" y="41"/>
                    <a:pt x="83" y="38"/>
                    <a:pt x="84" y="35"/>
                  </a:cubicBezTo>
                  <a:cubicBezTo>
                    <a:pt x="85" y="33"/>
                    <a:pt x="86" y="32"/>
                    <a:pt x="87" y="31"/>
                  </a:cubicBezTo>
                  <a:cubicBezTo>
                    <a:pt x="85" y="26"/>
                    <a:pt x="82" y="24"/>
                    <a:pt x="7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7" name="组合 16"/>
          <p:cNvGrpSpPr/>
          <p:nvPr userDrawn="1">
            <p:custDataLst>
              <p:tags r:id="rId13"/>
            </p:custDataLst>
          </p:nvPr>
        </p:nvGrpSpPr>
        <p:grpSpPr>
          <a:xfrm>
            <a:off x="128270" y="93345"/>
            <a:ext cx="356870" cy="755650"/>
            <a:chOff x="8480401" y="1975265"/>
            <a:chExt cx="1753056" cy="3702257"/>
          </a:xfrm>
        </p:grpSpPr>
        <p:sp>
          <p:nvSpPr>
            <p:cNvPr id="23" name="任意多边形 22"/>
            <p:cNvSpPr/>
            <p:nvPr>
              <p:custDataLst>
                <p:tags r:id="rId14"/>
              </p:custDataLst>
            </p:nvPr>
          </p:nvSpPr>
          <p:spPr>
            <a:xfrm>
              <a:off x="8480401" y="1975265"/>
              <a:ext cx="1753056" cy="796843"/>
            </a:xfrm>
            <a:custGeom>
              <a:avLst/>
              <a:gdLst>
                <a:gd name="connsiteX0" fmla="*/ 616790 w 1233578"/>
                <a:gd name="connsiteY0" fmla="*/ 56071 h 560717"/>
                <a:gd name="connsiteX1" fmla="*/ 547778 w 1233578"/>
                <a:gd name="connsiteY1" fmla="*/ 125083 h 560717"/>
                <a:gd name="connsiteX2" fmla="*/ 616790 w 1233578"/>
                <a:gd name="connsiteY2" fmla="*/ 194095 h 560717"/>
                <a:gd name="connsiteX3" fmla="*/ 685802 w 1233578"/>
                <a:gd name="connsiteY3" fmla="*/ 125083 h 560717"/>
                <a:gd name="connsiteX4" fmla="*/ 616790 w 1233578"/>
                <a:gd name="connsiteY4" fmla="*/ 56071 h 560717"/>
                <a:gd name="connsiteX5" fmla="*/ 280359 w 1233578"/>
                <a:gd name="connsiteY5" fmla="*/ 0 h 560717"/>
                <a:gd name="connsiteX6" fmla="*/ 953220 w 1233578"/>
                <a:gd name="connsiteY6" fmla="*/ 0 h 560717"/>
                <a:gd name="connsiteX7" fmla="*/ 1233578 w 1233578"/>
                <a:gd name="connsiteY7" fmla="*/ 280359 h 560717"/>
                <a:gd name="connsiteX8" fmla="*/ 1233578 w 1233578"/>
                <a:gd name="connsiteY8" fmla="*/ 560717 h 560717"/>
                <a:gd name="connsiteX9" fmla="*/ 0 w 1233578"/>
                <a:gd name="connsiteY9" fmla="*/ 560717 h 560717"/>
                <a:gd name="connsiteX10" fmla="*/ 0 w 1233578"/>
                <a:gd name="connsiteY10" fmla="*/ 280359 h 56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3578" h="560717">
                  <a:moveTo>
                    <a:pt x="616790" y="56071"/>
                  </a:moveTo>
                  <a:cubicBezTo>
                    <a:pt x="578676" y="56071"/>
                    <a:pt x="547778" y="86969"/>
                    <a:pt x="547778" y="125083"/>
                  </a:cubicBezTo>
                  <a:cubicBezTo>
                    <a:pt x="547778" y="163197"/>
                    <a:pt x="578676" y="194095"/>
                    <a:pt x="616790" y="194095"/>
                  </a:cubicBezTo>
                  <a:cubicBezTo>
                    <a:pt x="654904" y="194095"/>
                    <a:pt x="685802" y="163197"/>
                    <a:pt x="685802" y="125083"/>
                  </a:cubicBezTo>
                  <a:cubicBezTo>
                    <a:pt x="685802" y="86969"/>
                    <a:pt x="654904" y="56071"/>
                    <a:pt x="616790" y="56071"/>
                  </a:cubicBezTo>
                  <a:close/>
                  <a:moveTo>
                    <a:pt x="280359" y="0"/>
                  </a:moveTo>
                  <a:lnTo>
                    <a:pt x="953220" y="0"/>
                  </a:lnTo>
                  <a:lnTo>
                    <a:pt x="1233578" y="280359"/>
                  </a:lnTo>
                  <a:lnTo>
                    <a:pt x="1233578" y="560717"/>
                  </a:lnTo>
                  <a:lnTo>
                    <a:pt x="0" y="560717"/>
                  </a:lnTo>
                  <a:lnTo>
                    <a:pt x="0" y="2803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>
              <a:normAutofit fontScale="25000"/>
            </a:bodyPr>
            <a:p>
              <a:pPr algn="ctr"/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4" name="任意多边形 23"/>
            <p:cNvSpPr/>
            <p:nvPr>
              <p:custDataLst>
                <p:tags r:id="rId15"/>
              </p:custDataLst>
            </p:nvPr>
          </p:nvSpPr>
          <p:spPr>
            <a:xfrm>
              <a:off x="8480401" y="2772108"/>
              <a:ext cx="1753056" cy="2905414"/>
            </a:xfrm>
            <a:custGeom>
              <a:avLst/>
              <a:gdLst>
                <a:gd name="connsiteX0" fmla="*/ 0 w 1233578"/>
                <a:gd name="connsiteY0" fmla="*/ 0 h 2044461"/>
                <a:gd name="connsiteX1" fmla="*/ 1233578 w 1233578"/>
                <a:gd name="connsiteY1" fmla="*/ 0 h 2044461"/>
                <a:gd name="connsiteX2" fmla="*/ 1233578 w 1233578"/>
                <a:gd name="connsiteY2" fmla="*/ 1863306 h 2044461"/>
                <a:gd name="connsiteX3" fmla="*/ 1052423 w 1233578"/>
                <a:gd name="connsiteY3" fmla="*/ 2044461 h 2044461"/>
                <a:gd name="connsiteX4" fmla="*/ 181155 w 1233578"/>
                <a:gd name="connsiteY4" fmla="*/ 2044461 h 2044461"/>
                <a:gd name="connsiteX5" fmla="*/ 0 w 1233578"/>
                <a:gd name="connsiteY5" fmla="*/ 1863306 h 204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78" h="2044461">
                  <a:moveTo>
                    <a:pt x="0" y="0"/>
                  </a:moveTo>
                  <a:lnTo>
                    <a:pt x="1233578" y="0"/>
                  </a:lnTo>
                  <a:lnTo>
                    <a:pt x="1233578" y="1863306"/>
                  </a:lnTo>
                  <a:lnTo>
                    <a:pt x="1052423" y="2044461"/>
                  </a:lnTo>
                  <a:lnTo>
                    <a:pt x="181155" y="2044461"/>
                  </a:lnTo>
                  <a:lnTo>
                    <a:pt x="0" y="18633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88000" rtlCol="0" anchor="ctr">
              <a:normAutofit fontScale="60000"/>
            </a:bodyPr>
            <a:p>
              <a:pPr algn="ctr">
                <a:lnSpc>
                  <a:spcPct val="150000"/>
                </a:lnSpc>
              </a:pPr>
              <a:endParaRPr lang="en-US" altLang="zh-CN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16"/>
              </p:custDataLst>
            </p:nvPr>
          </p:nvCxnSpPr>
          <p:spPr>
            <a:xfrm>
              <a:off x="8480401" y="2698551"/>
              <a:ext cx="1753056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17"/>
              </p:custDataLst>
            </p:nvPr>
          </p:nvCxnSpPr>
          <p:spPr>
            <a:xfrm>
              <a:off x="8480401" y="5395560"/>
              <a:ext cx="1753056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2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3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 userDrawn="1">
            <p:custDataLst>
              <p:tags r:id="rId2"/>
            </p:custDataLst>
          </p:nvPr>
        </p:nvGrpSpPr>
        <p:grpSpPr>
          <a:xfrm>
            <a:off x="11693525" y="27305"/>
            <a:ext cx="356870" cy="755650"/>
            <a:chOff x="8480401" y="1975265"/>
            <a:chExt cx="1753056" cy="3702257"/>
          </a:xfrm>
        </p:grpSpPr>
        <p:sp>
          <p:nvSpPr>
            <p:cNvPr id="47" name="任意多边形 46"/>
            <p:cNvSpPr/>
            <p:nvPr>
              <p:custDataLst>
                <p:tags r:id="rId3"/>
              </p:custDataLst>
            </p:nvPr>
          </p:nvSpPr>
          <p:spPr>
            <a:xfrm>
              <a:off x="8480401" y="1975265"/>
              <a:ext cx="1753056" cy="796843"/>
            </a:xfrm>
            <a:custGeom>
              <a:avLst/>
              <a:gdLst>
                <a:gd name="connsiteX0" fmla="*/ 616790 w 1233578"/>
                <a:gd name="connsiteY0" fmla="*/ 56071 h 560717"/>
                <a:gd name="connsiteX1" fmla="*/ 547778 w 1233578"/>
                <a:gd name="connsiteY1" fmla="*/ 125083 h 560717"/>
                <a:gd name="connsiteX2" fmla="*/ 616790 w 1233578"/>
                <a:gd name="connsiteY2" fmla="*/ 194095 h 560717"/>
                <a:gd name="connsiteX3" fmla="*/ 685802 w 1233578"/>
                <a:gd name="connsiteY3" fmla="*/ 125083 h 560717"/>
                <a:gd name="connsiteX4" fmla="*/ 616790 w 1233578"/>
                <a:gd name="connsiteY4" fmla="*/ 56071 h 560717"/>
                <a:gd name="connsiteX5" fmla="*/ 280359 w 1233578"/>
                <a:gd name="connsiteY5" fmla="*/ 0 h 560717"/>
                <a:gd name="connsiteX6" fmla="*/ 953220 w 1233578"/>
                <a:gd name="connsiteY6" fmla="*/ 0 h 560717"/>
                <a:gd name="connsiteX7" fmla="*/ 1233578 w 1233578"/>
                <a:gd name="connsiteY7" fmla="*/ 280359 h 560717"/>
                <a:gd name="connsiteX8" fmla="*/ 1233578 w 1233578"/>
                <a:gd name="connsiteY8" fmla="*/ 560717 h 560717"/>
                <a:gd name="connsiteX9" fmla="*/ 0 w 1233578"/>
                <a:gd name="connsiteY9" fmla="*/ 560717 h 560717"/>
                <a:gd name="connsiteX10" fmla="*/ 0 w 1233578"/>
                <a:gd name="connsiteY10" fmla="*/ 280359 h 56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3578" h="560717">
                  <a:moveTo>
                    <a:pt x="616790" y="56071"/>
                  </a:moveTo>
                  <a:cubicBezTo>
                    <a:pt x="578676" y="56071"/>
                    <a:pt x="547778" y="86969"/>
                    <a:pt x="547778" y="125083"/>
                  </a:cubicBezTo>
                  <a:cubicBezTo>
                    <a:pt x="547778" y="163197"/>
                    <a:pt x="578676" y="194095"/>
                    <a:pt x="616790" y="194095"/>
                  </a:cubicBezTo>
                  <a:cubicBezTo>
                    <a:pt x="654904" y="194095"/>
                    <a:pt x="685802" y="163197"/>
                    <a:pt x="685802" y="125083"/>
                  </a:cubicBezTo>
                  <a:cubicBezTo>
                    <a:pt x="685802" y="86969"/>
                    <a:pt x="654904" y="56071"/>
                    <a:pt x="616790" y="56071"/>
                  </a:cubicBezTo>
                  <a:close/>
                  <a:moveTo>
                    <a:pt x="280359" y="0"/>
                  </a:moveTo>
                  <a:lnTo>
                    <a:pt x="953220" y="0"/>
                  </a:lnTo>
                  <a:lnTo>
                    <a:pt x="1233578" y="280359"/>
                  </a:lnTo>
                  <a:lnTo>
                    <a:pt x="1233578" y="560717"/>
                  </a:lnTo>
                  <a:lnTo>
                    <a:pt x="0" y="560717"/>
                  </a:lnTo>
                  <a:lnTo>
                    <a:pt x="0" y="2803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>
              <a:normAutofit fontScale="25000"/>
            </a:bodyPr>
            <a:p>
              <a:pPr algn="ctr"/>
              <a:endParaRPr lang="zh-CN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48" name="任意多边形 47"/>
            <p:cNvSpPr/>
            <p:nvPr>
              <p:custDataLst>
                <p:tags r:id="rId4"/>
              </p:custDataLst>
            </p:nvPr>
          </p:nvSpPr>
          <p:spPr>
            <a:xfrm>
              <a:off x="8480401" y="2772108"/>
              <a:ext cx="1753056" cy="2905414"/>
            </a:xfrm>
            <a:custGeom>
              <a:avLst/>
              <a:gdLst>
                <a:gd name="connsiteX0" fmla="*/ 0 w 1233578"/>
                <a:gd name="connsiteY0" fmla="*/ 0 h 2044461"/>
                <a:gd name="connsiteX1" fmla="*/ 1233578 w 1233578"/>
                <a:gd name="connsiteY1" fmla="*/ 0 h 2044461"/>
                <a:gd name="connsiteX2" fmla="*/ 1233578 w 1233578"/>
                <a:gd name="connsiteY2" fmla="*/ 1863306 h 2044461"/>
                <a:gd name="connsiteX3" fmla="*/ 1052423 w 1233578"/>
                <a:gd name="connsiteY3" fmla="*/ 2044461 h 2044461"/>
                <a:gd name="connsiteX4" fmla="*/ 181155 w 1233578"/>
                <a:gd name="connsiteY4" fmla="*/ 2044461 h 2044461"/>
                <a:gd name="connsiteX5" fmla="*/ 0 w 1233578"/>
                <a:gd name="connsiteY5" fmla="*/ 1863306 h 204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78" h="2044461">
                  <a:moveTo>
                    <a:pt x="0" y="0"/>
                  </a:moveTo>
                  <a:lnTo>
                    <a:pt x="1233578" y="0"/>
                  </a:lnTo>
                  <a:lnTo>
                    <a:pt x="1233578" y="1863306"/>
                  </a:lnTo>
                  <a:lnTo>
                    <a:pt x="1052423" y="2044461"/>
                  </a:lnTo>
                  <a:lnTo>
                    <a:pt x="181155" y="2044461"/>
                  </a:lnTo>
                  <a:lnTo>
                    <a:pt x="0" y="18633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88000" rtlCol="0" anchor="ctr">
              <a:normAutofit fontScale="60000"/>
            </a:bodyPr>
            <a:p>
              <a:pPr algn="ctr">
                <a:lnSpc>
                  <a:spcPct val="150000"/>
                </a:lnSpc>
              </a:pPr>
              <a:endParaRPr lang="en-US" altLang="zh-CN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直接连接符 48"/>
            <p:cNvCxnSpPr/>
            <p:nvPr>
              <p:custDataLst>
                <p:tags r:id="rId5"/>
              </p:custDataLst>
            </p:nvPr>
          </p:nvCxnSpPr>
          <p:spPr>
            <a:xfrm>
              <a:off x="8480401" y="2698551"/>
              <a:ext cx="1753056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>
              <p:custDataLst>
                <p:tags r:id="rId6"/>
              </p:custDataLst>
            </p:nvPr>
          </p:nvCxnSpPr>
          <p:spPr>
            <a:xfrm>
              <a:off x="8480401" y="5395560"/>
              <a:ext cx="1753056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8"/>
            </p:custDataLst>
          </p:nvPr>
        </p:nvGrpSpPr>
        <p:grpSpPr>
          <a:xfrm>
            <a:off x="43815" y="6193155"/>
            <a:ext cx="671195" cy="657225"/>
            <a:chOff x="9768486" y="229300"/>
            <a:chExt cx="698500" cy="669925"/>
          </a:xfrm>
          <a:solidFill>
            <a:schemeClr val="accent1"/>
          </a:solidFill>
        </p:grpSpPr>
        <p:sp>
          <p:nvSpPr>
            <p:cNvPr id="10" name="Freeform 72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10098686" y="551563"/>
              <a:ext cx="38100" cy="38100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" name="Freeform 72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989148" y="229300"/>
              <a:ext cx="279400" cy="327025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" name="Oval 7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055823" y="361062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" name="Oval 7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116148" y="36106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" name="Freeform 726"/>
            <p:cNvSpPr/>
            <p:nvPr>
              <p:custDataLst>
                <p:tags r:id="rId13"/>
              </p:custDataLst>
            </p:nvPr>
          </p:nvSpPr>
          <p:spPr bwMode="auto">
            <a:xfrm>
              <a:off x="10043123" y="369000"/>
              <a:ext cx="76200" cy="187325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" name="Freeform 727"/>
            <p:cNvSpPr/>
            <p:nvPr>
              <p:custDataLst>
                <p:tags r:id="rId14"/>
              </p:custDataLst>
            </p:nvPr>
          </p:nvSpPr>
          <p:spPr bwMode="auto">
            <a:xfrm>
              <a:off x="10111386" y="373762"/>
              <a:ext cx="17463" cy="182563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" name="Freeform 728"/>
            <p:cNvSpPr/>
            <p:nvPr>
              <p:custDataLst>
                <p:tags r:id="rId15"/>
              </p:custDataLst>
            </p:nvPr>
          </p:nvSpPr>
          <p:spPr bwMode="auto">
            <a:xfrm>
              <a:off x="10111386" y="373762"/>
              <a:ext cx="71438" cy="182563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" name="Oval 72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174886" y="36106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" name="Freeform 730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10128848" y="356300"/>
              <a:ext cx="338138" cy="288925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" name="Freeform 731"/>
            <p:cNvSpPr/>
            <p:nvPr>
              <p:custDataLst>
                <p:tags r:id="rId18"/>
              </p:custDataLst>
            </p:nvPr>
          </p:nvSpPr>
          <p:spPr bwMode="auto">
            <a:xfrm>
              <a:off x="10276486" y="445200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" name="Freeform 732"/>
            <p:cNvSpPr/>
            <p:nvPr>
              <p:custDataLst>
                <p:tags r:id="rId19"/>
              </p:custDataLst>
            </p:nvPr>
          </p:nvSpPr>
          <p:spPr bwMode="auto">
            <a:xfrm>
              <a:off x="10297124" y="500762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" name="Freeform 733"/>
            <p:cNvSpPr/>
            <p:nvPr>
              <p:custDataLst>
                <p:tags r:id="rId20"/>
              </p:custDataLst>
            </p:nvPr>
          </p:nvSpPr>
          <p:spPr bwMode="auto">
            <a:xfrm>
              <a:off x="10132023" y="457900"/>
              <a:ext cx="157163" cy="111125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" name="Freeform 734"/>
            <p:cNvSpPr/>
            <p:nvPr>
              <p:custDataLst>
                <p:tags r:id="rId21"/>
              </p:custDataLst>
            </p:nvPr>
          </p:nvSpPr>
          <p:spPr bwMode="auto">
            <a:xfrm>
              <a:off x="10132023" y="508700"/>
              <a:ext cx="174625" cy="60325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" name="Freeform 735"/>
            <p:cNvSpPr/>
            <p:nvPr>
              <p:custDataLst>
                <p:tags r:id="rId22"/>
              </p:custDataLst>
            </p:nvPr>
          </p:nvSpPr>
          <p:spPr bwMode="auto">
            <a:xfrm>
              <a:off x="10132023" y="526162"/>
              <a:ext cx="190500" cy="42863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" name="Freeform 736"/>
            <p:cNvSpPr/>
            <p:nvPr>
              <p:custDataLst>
                <p:tags r:id="rId23"/>
              </p:custDataLst>
            </p:nvPr>
          </p:nvSpPr>
          <p:spPr bwMode="auto">
            <a:xfrm>
              <a:off x="10314586" y="556325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Freeform 737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10103448" y="569025"/>
              <a:ext cx="292100" cy="317500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" name="Freeform 738"/>
            <p:cNvSpPr/>
            <p:nvPr>
              <p:custDataLst>
                <p:tags r:id="rId25"/>
              </p:custDataLst>
            </p:nvPr>
          </p:nvSpPr>
          <p:spPr bwMode="auto">
            <a:xfrm>
              <a:off x="10271724" y="683325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Freeform 739"/>
            <p:cNvSpPr/>
            <p:nvPr>
              <p:custDataLst>
                <p:tags r:id="rId26"/>
              </p:custDataLst>
            </p:nvPr>
          </p:nvSpPr>
          <p:spPr bwMode="auto">
            <a:xfrm>
              <a:off x="10225686" y="721425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" name="Freeform 740"/>
            <p:cNvSpPr/>
            <p:nvPr>
              <p:custDataLst>
                <p:tags r:id="rId27"/>
              </p:custDataLst>
            </p:nvPr>
          </p:nvSpPr>
          <p:spPr bwMode="auto">
            <a:xfrm>
              <a:off x="10124086" y="581725"/>
              <a:ext cx="157163" cy="114300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" name="Freeform 741"/>
            <p:cNvSpPr/>
            <p:nvPr>
              <p:custDataLst>
                <p:tags r:id="rId28"/>
              </p:custDataLst>
            </p:nvPr>
          </p:nvSpPr>
          <p:spPr bwMode="auto">
            <a:xfrm>
              <a:off x="10124086" y="581725"/>
              <a:ext cx="114300" cy="147638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" name="Freeform 742"/>
            <p:cNvSpPr/>
            <p:nvPr>
              <p:custDataLst>
                <p:tags r:id="rId29"/>
              </p:custDataLst>
            </p:nvPr>
          </p:nvSpPr>
          <p:spPr bwMode="auto">
            <a:xfrm>
              <a:off x="10124086" y="581725"/>
              <a:ext cx="68263" cy="182563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" name="Freeform 743"/>
            <p:cNvSpPr/>
            <p:nvPr>
              <p:custDataLst>
                <p:tags r:id="rId30"/>
              </p:custDataLst>
            </p:nvPr>
          </p:nvSpPr>
          <p:spPr bwMode="auto">
            <a:xfrm>
              <a:off x="10174886" y="754763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" name="Freeform 744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9849448" y="581725"/>
              <a:ext cx="295275" cy="317500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" name="Freeform 745"/>
            <p:cNvSpPr/>
            <p:nvPr>
              <p:custDataLst>
                <p:tags r:id="rId32"/>
              </p:custDataLst>
            </p:nvPr>
          </p:nvSpPr>
          <p:spPr bwMode="auto">
            <a:xfrm>
              <a:off x="10043123" y="754763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" name="Freeform 746"/>
            <p:cNvSpPr/>
            <p:nvPr>
              <p:custDataLst>
                <p:tags r:id="rId33"/>
              </p:custDataLst>
            </p:nvPr>
          </p:nvSpPr>
          <p:spPr bwMode="auto">
            <a:xfrm>
              <a:off x="9992323" y="726188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" name="Freeform 747"/>
            <p:cNvSpPr/>
            <p:nvPr>
              <p:custDataLst>
                <p:tags r:id="rId34"/>
              </p:custDataLst>
            </p:nvPr>
          </p:nvSpPr>
          <p:spPr bwMode="auto">
            <a:xfrm>
              <a:off x="10052648" y="586488"/>
              <a:ext cx="66675" cy="180975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" name="Freeform 748"/>
            <p:cNvSpPr/>
            <p:nvPr>
              <p:custDataLst>
                <p:tags r:id="rId35"/>
              </p:custDataLst>
            </p:nvPr>
          </p:nvSpPr>
          <p:spPr bwMode="auto">
            <a:xfrm>
              <a:off x="10005023" y="581725"/>
              <a:ext cx="106363" cy="157163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" name="Freeform 749"/>
            <p:cNvSpPr/>
            <p:nvPr>
              <p:custDataLst>
                <p:tags r:id="rId36"/>
              </p:custDataLst>
            </p:nvPr>
          </p:nvSpPr>
          <p:spPr bwMode="auto">
            <a:xfrm>
              <a:off x="9958986" y="581725"/>
              <a:ext cx="152400" cy="122238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" name="Freeform 750"/>
            <p:cNvSpPr/>
            <p:nvPr>
              <p:custDataLst>
                <p:tags r:id="rId37"/>
              </p:custDataLst>
            </p:nvPr>
          </p:nvSpPr>
          <p:spPr bwMode="auto">
            <a:xfrm>
              <a:off x="9941523" y="691263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" name="Freeform 751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9768486" y="378525"/>
              <a:ext cx="334963" cy="284163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" name="Freeform 752"/>
            <p:cNvSpPr/>
            <p:nvPr>
              <p:custDataLst>
                <p:tags r:id="rId39"/>
              </p:custDataLst>
            </p:nvPr>
          </p:nvSpPr>
          <p:spPr bwMode="auto">
            <a:xfrm>
              <a:off x="9900248" y="564263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" name="Freeform 753"/>
            <p:cNvSpPr/>
            <p:nvPr>
              <p:custDataLst>
                <p:tags r:id="rId40"/>
              </p:custDataLst>
            </p:nvPr>
          </p:nvSpPr>
          <p:spPr bwMode="auto">
            <a:xfrm>
              <a:off x="9912948" y="508700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" name="Freeform 754"/>
            <p:cNvSpPr/>
            <p:nvPr>
              <p:custDataLst>
                <p:tags r:id="rId41"/>
              </p:custDataLst>
            </p:nvPr>
          </p:nvSpPr>
          <p:spPr bwMode="auto">
            <a:xfrm>
              <a:off x="9912948" y="564263"/>
              <a:ext cx="190500" cy="50800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" name="Freeform 755"/>
            <p:cNvSpPr/>
            <p:nvPr>
              <p:custDataLst>
                <p:tags r:id="rId42"/>
              </p:custDataLst>
            </p:nvPr>
          </p:nvSpPr>
          <p:spPr bwMode="auto">
            <a:xfrm>
              <a:off x="9925648" y="521400"/>
              <a:ext cx="177800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" name="Freeform 756"/>
            <p:cNvSpPr/>
            <p:nvPr>
              <p:custDataLst>
                <p:tags r:id="rId43"/>
              </p:custDataLst>
            </p:nvPr>
          </p:nvSpPr>
          <p:spPr bwMode="auto">
            <a:xfrm>
              <a:off x="9938348" y="467425"/>
              <a:ext cx="165100" cy="101600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" name="Freeform 757"/>
            <p:cNvSpPr/>
            <p:nvPr>
              <p:custDataLst>
                <p:tags r:id="rId44"/>
              </p:custDataLst>
            </p:nvPr>
          </p:nvSpPr>
          <p:spPr bwMode="auto">
            <a:xfrm>
              <a:off x="9925648" y="449962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5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59160" y="6140450"/>
            <a:ext cx="1233170" cy="69088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4"/>
            </p:custDataLst>
          </p:nvPr>
        </p:nvGrpSpPr>
        <p:grpSpPr>
          <a:xfrm>
            <a:off x="9768486" y="150444"/>
            <a:ext cx="698500" cy="669925"/>
            <a:chOff x="9768486" y="229300"/>
            <a:chExt cx="698500" cy="669925"/>
          </a:xfrm>
          <a:solidFill>
            <a:schemeClr val="accent1"/>
          </a:solidFill>
        </p:grpSpPr>
        <p:sp>
          <p:nvSpPr>
            <p:cNvPr id="8" name="Freeform 72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10098686" y="551563"/>
              <a:ext cx="38100" cy="38100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" name="Freeform 72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989148" y="229300"/>
              <a:ext cx="279400" cy="327025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" name="Oval 7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055823" y="361062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" name="Oval 7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116148" y="36106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" name="Freeform 726"/>
            <p:cNvSpPr/>
            <p:nvPr>
              <p:custDataLst>
                <p:tags r:id="rId9"/>
              </p:custDataLst>
            </p:nvPr>
          </p:nvSpPr>
          <p:spPr bwMode="auto">
            <a:xfrm>
              <a:off x="10043123" y="369000"/>
              <a:ext cx="76200" cy="187325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" name="Freeform 727"/>
            <p:cNvSpPr/>
            <p:nvPr>
              <p:custDataLst>
                <p:tags r:id="rId10"/>
              </p:custDataLst>
            </p:nvPr>
          </p:nvSpPr>
          <p:spPr bwMode="auto">
            <a:xfrm>
              <a:off x="10111386" y="373762"/>
              <a:ext cx="17463" cy="182563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" name="Freeform 728"/>
            <p:cNvSpPr/>
            <p:nvPr>
              <p:custDataLst>
                <p:tags r:id="rId11"/>
              </p:custDataLst>
            </p:nvPr>
          </p:nvSpPr>
          <p:spPr bwMode="auto">
            <a:xfrm>
              <a:off x="10111386" y="373762"/>
              <a:ext cx="71438" cy="182563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" name="Oval 72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174886" y="36106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" name="Freeform 730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10128848" y="356300"/>
              <a:ext cx="338138" cy="288925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" name="Freeform 731"/>
            <p:cNvSpPr/>
            <p:nvPr>
              <p:custDataLst>
                <p:tags r:id="rId14"/>
              </p:custDataLst>
            </p:nvPr>
          </p:nvSpPr>
          <p:spPr bwMode="auto">
            <a:xfrm>
              <a:off x="10276486" y="445200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" name="Freeform 732"/>
            <p:cNvSpPr/>
            <p:nvPr>
              <p:custDataLst>
                <p:tags r:id="rId15"/>
              </p:custDataLst>
            </p:nvPr>
          </p:nvSpPr>
          <p:spPr bwMode="auto">
            <a:xfrm>
              <a:off x="10297124" y="500762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" name="Freeform 733"/>
            <p:cNvSpPr/>
            <p:nvPr>
              <p:custDataLst>
                <p:tags r:id="rId16"/>
              </p:custDataLst>
            </p:nvPr>
          </p:nvSpPr>
          <p:spPr bwMode="auto">
            <a:xfrm>
              <a:off x="10132023" y="457900"/>
              <a:ext cx="157163" cy="111125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" name="Freeform 734"/>
            <p:cNvSpPr/>
            <p:nvPr>
              <p:custDataLst>
                <p:tags r:id="rId17"/>
              </p:custDataLst>
            </p:nvPr>
          </p:nvSpPr>
          <p:spPr bwMode="auto">
            <a:xfrm>
              <a:off x="10132023" y="508700"/>
              <a:ext cx="174625" cy="60325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" name="Freeform 735"/>
            <p:cNvSpPr/>
            <p:nvPr>
              <p:custDataLst>
                <p:tags r:id="rId18"/>
              </p:custDataLst>
            </p:nvPr>
          </p:nvSpPr>
          <p:spPr bwMode="auto">
            <a:xfrm>
              <a:off x="10132023" y="526162"/>
              <a:ext cx="190500" cy="42863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" name="Freeform 736"/>
            <p:cNvSpPr/>
            <p:nvPr>
              <p:custDataLst>
                <p:tags r:id="rId19"/>
              </p:custDataLst>
            </p:nvPr>
          </p:nvSpPr>
          <p:spPr bwMode="auto">
            <a:xfrm>
              <a:off x="10314586" y="556325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" name="Freeform 737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10103448" y="569025"/>
              <a:ext cx="292100" cy="317500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Freeform 738"/>
            <p:cNvSpPr/>
            <p:nvPr>
              <p:custDataLst>
                <p:tags r:id="rId21"/>
              </p:custDataLst>
            </p:nvPr>
          </p:nvSpPr>
          <p:spPr bwMode="auto">
            <a:xfrm>
              <a:off x="10271724" y="683325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" name="Freeform 739"/>
            <p:cNvSpPr/>
            <p:nvPr>
              <p:custDataLst>
                <p:tags r:id="rId22"/>
              </p:custDataLst>
            </p:nvPr>
          </p:nvSpPr>
          <p:spPr bwMode="auto">
            <a:xfrm>
              <a:off x="10225686" y="721425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Freeform 740"/>
            <p:cNvSpPr/>
            <p:nvPr>
              <p:custDataLst>
                <p:tags r:id="rId23"/>
              </p:custDataLst>
            </p:nvPr>
          </p:nvSpPr>
          <p:spPr bwMode="auto">
            <a:xfrm>
              <a:off x="10124086" y="581725"/>
              <a:ext cx="157163" cy="114300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" name="Freeform 741"/>
            <p:cNvSpPr/>
            <p:nvPr>
              <p:custDataLst>
                <p:tags r:id="rId24"/>
              </p:custDataLst>
            </p:nvPr>
          </p:nvSpPr>
          <p:spPr bwMode="auto">
            <a:xfrm>
              <a:off x="10124086" y="581725"/>
              <a:ext cx="114300" cy="147638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" name="Freeform 742"/>
            <p:cNvSpPr/>
            <p:nvPr>
              <p:custDataLst>
                <p:tags r:id="rId25"/>
              </p:custDataLst>
            </p:nvPr>
          </p:nvSpPr>
          <p:spPr bwMode="auto">
            <a:xfrm>
              <a:off x="10124086" y="581725"/>
              <a:ext cx="68263" cy="182563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" name="Freeform 743"/>
            <p:cNvSpPr/>
            <p:nvPr>
              <p:custDataLst>
                <p:tags r:id="rId26"/>
              </p:custDataLst>
            </p:nvPr>
          </p:nvSpPr>
          <p:spPr bwMode="auto">
            <a:xfrm>
              <a:off x="10174886" y="754763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" name="Freeform 74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9849448" y="581725"/>
              <a:ext cx="295275" cy="317500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" name="Freeform 745"/>
            <p:cNvSpPr/>
            <p:nvPr>
              <p:custDataLst>
                <p:tags r:id="rId28"/>
              </p:custDataLst>
            </p:nvPr>
          </p:nvSpPr>
          <p:spPr bwMode="auto">
            <a:xfrm>
              <a:off x="10043123" y="754763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" name="Freeform 746"/>
            <p:cNvSpPr/>
            <p:nvPr>
              <p:custDataLst>
                <p:tags r:id="rId29"/>
              </p:custDataLst>
            </p:nvPr>
          </p:nvSpPr>
          <p:spPr bwMode="auto">
            <a:xfrm>
              <a:off x="9992323" y="726188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" name="Freeform 747"/>
            <p:cNvSpPr/>
            <p:nvPr>
              <p:custDataLst>
                <p:tags r:id="rId30"/>
              </p:custDataLst>
            </p:nvPr>
          </p:nvSpPr>
          <p:spPr bwMode="auto">
            <a:xfrm>
              <a:off x="10052648" y="586488"/>
              <a:ext cx="66675" cy="180975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" name="Freeform 748"/>
            <p:cNvSpPr/>
            <p:nvPr>
              <p:custDataLst>
                <p:tags r:id="rId31"/>
              </p:custDataLst>
            </p:nvPr>
          </p:nvSpPr>
          <p:spPr bwMode="auto">
            <a:xfrm>
              <a:off x="10005023" y="581725"/>
              <a:ext cx="106363" cy="157163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" name="Freeform 749"/>
            <p:cNvSpPr/>
            <p:nvPr>
              <p:custDataLst>
                <p:tags r:id="rId32"/>
              </p:custDataLst>
            </p:nvPr>
          </p:nvSpPr>
          <p:spPr bwMode="auto">
            <a:xfrm>
              <a:off x="9958986" y="581725"/>
              <a:ext cx="152400" cy="122238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" name="Freeform 750"/>
            <p:cNvSpPr/>
            <p:nvPr>
              <p:custDataLst>
                <p:tags r:id="rId33"/>
              </p:custDataLst>
            </p:nvPr>
          </p:nvSpPr>
          <p:spPr bwMode="auto">
            <a:xfrm>
              <a:off x="9941523" y="691263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" name="Freeform 751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9768486" y="378525"/>
              <a:ext cx="334963" cy="284163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" name="Freeform 752"/>
            <p:cNvSpPr/>
            <p:nvPr>
              <p:custDataLst>
                <p:tags r:id="rId35"/>
              </p:custDataLst>
            </p:nvPr>
          </p:nvSpPr>
          <p:spPr bwMode="auto">
            <a:xfrm>
              <a:off x="9900248" y="564263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" name="Freeform 753"/>
            <p:cNvSpPr/>
            <p:nvPr>
              <p:custDataLst>
                <p:tags r:id="rId36"/>
              </p:custDataLst>
            </p:nvPr>
          </p:nvSpPr>
          <p:spPr bwMode="auto">
            <a:xfrm>
              <a:off x="9912948" y="508700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" name="Freeform 754"/>
            <p:cNvSpPr/>
            <p:nvPr>
              <p:custDataLst>
                <p:tags r:id="rId37"/>
              </p:custDataLst>
            </p:nvPr>
          </p:nvSpPr>
          <p:spPr bwMode="auto">
            <a:xfrm>
              <a:off x="9912948" y="564263"/>
              <a:ext cx="190500" cy="50800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" name="Freeform 755"/>
            <p:cNvSpPr/>
            <p:nvPr>
              <p:custDataLst>
                <p:tags r:id="rId38"/>
              </p:custDataLst>
            </p:nvPr>
          </p:nvSpPr>
          <p:spPr bwMode="auto">
            <a:xfrm>
              <a:off x="9925648" y="521400"/>
              <a:ext cx="177800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" name="Freeform 756"/>
            <p:cNvSpPr/>
            <p:nvPr>
              <p:custDataLst>
                <p:tags r:id="rId39"/>
              </p:custDataLst>
            </p:nvPr>
          </p:nvSpPr>
          <p:spPr bwMode="auto">
            <a:xfrm>
              <a:off x="9938348" y="467425"/>
              <a:ext cx="165100" cy="101600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" name="Freeform 757"/>
            <p:cNvSpPr/>
            <p:nvPr>
              <p:custDataLst>
                <p:tags r:id="rId40"/>
              </p:custDataLst>
            </p:nvPr>
          </p:nvSpPr>
          <p:spPr bwMode="auto">
            <a:xfrm>
              <a:off x="9925648" y="449962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45" name="任意多边形 44"/>
          <p:cNvSpPr/>
          <p:nvPr userDrawn="1">
            <p:custDataLst>
              <p:tags r:id="rId41"/>
            </p:custDataLst>
          </p:nvPr>
        </p:nvSpPr>
        <p:spPr bwMode="auto">
          <a:xfrm>
            <a:off x="0" y="549591"/>
            <a:ext cx="880073" cy="339725"/>
          </a:xfrm>
          <a:custGeom>
            <a:avLst/>
            <a:gdLst>
              <a:gd name="connsiteX0" fmla="*/ 0 w 880073"/>
              <a:gd name="connsiteY0" fmla="*/ 0 h 339725"/>
              <a:gd name="connsiteX1" fmla="*/ 34067 w 880073"/>
              <a:gd name="connsiteY1" fmla="*/ 0 h 339725"/>
              <a:gd name="connsiteX2" fmla="*/ 812340 w 880073"/>
              <a:gd name="connsiteY2" fmla="*/ 0 h 339725"/>
              <a:gd name="connsiteX3" fmla="*/ 871606 w 880073"/>
              <a:gd name="connsiteY3" fmla="*/ 59452 h 339725"/>
              <a:gd name="connsiteX4" fmla="*/ 829273 w 880073"/>
              <a:gd name="connsiteY4" fmla="*/ 114657 h 339725"/>
              <a:gd name="connsiteX5" fmla="*/ 689573 w 880073"/>
              <a:gd name="connsiteY5" fmla="*/ 114657 h 339725"/>
              <a:gd name="connsiteX6" fmla="*/ 630306 w 880073"/>
              <a:gd name="connsiteY6" fmla="*/ 174109 h 339725"/>
              <a:gd name="connsiteX7" fmla="*/ 689573 w 880073"/>
              <a:gd name="connsiteY7" fmla="*/ 233561 h 339725"/>
              <a:gd name="connsiteX8" fmla="*/ 858906 w 880073"/>
              <a:gd name="connsiteY8" fmla="*/ 233561 h 339725"/>
              <a:gd name="connsiteX9" fmla="*/ 880073 w 880073"/>
              <a:gd name="connsiteY9" fmla="*/ 280273 h 339725"/>
              <a:gd name="connsiteX10" fmla="*/ 820806 w 880073"/>
              <a:gd name="connsiteY10" fmla="*/ 339725 h 339725"/>
              <a:gd name="connsiteX11" fmla="*/ 123174 w 880073"/>
              <a:gd name="connsiteY11" fmla="*/ 339725 h 339725"/>
              <a:gd name="connsiteX12" fmla="*/ 0 w 880073"/>
              <a:gd name="connsiteY12" fmla="*/ 339725 h 339725"/>
              <a:gd name="connsiteX13" fmla="*/ 0 w 880073"/>
              <a:gd name="connsiteY13" fmla="*/ 233473 h 339725"/>
              <a:gd name="connsiteX14" fmla="*/ 23087 w 880073"/>
              <a:gd name="connsiteY14" fmla="*/ 229049 h 339725"/>
              <a:gd name="connsiteX15" fmla="*/ 58806 w 880073"/>
              <a:gd name="connsiteY15" fmla="*/ 174109 h 339725"/>
              <a:gd name="connsiteX16" fmla="*/ 23087 w 880073"/>
              <a:gd name="connsiteY16" fmla="*/ 119169 h 339725"/>
              <a:gd name="connsiteX17" fmla="*/ 0 w 880073"/>
              <a:gd name="connsiteY17" fmla="*/ 114746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073" h="339725">
                <a:moveTo>
                  <a:pt x="0" y="0"/>
                </a:moveTo>
                <a:lnTo>
                  <a:pt x="34067" y="0"/>
                </a:lnTo>
                <a:cubicBezTo>
                  <a:pt x="223377" y="0"/>
                  <a:pt x="475789" y="0"/>
                  <a:pt x="812340" y="0"/>
                </a:cubicBezTo>
                <a:cubicBezTo>
                  <a:pt x="841973" y="0"/>
                  <a:pt x="871606" y="25479"/>
                  <a:pt x="871606" y="59452"/>
                </a:cubicBezTo>
                <a:cubicBezTo>
                  <a:pt x="871606" y="84931"/>
                  <a:pt x="854673" y="106164"/>
                  <a:pt x="829273" y="114657"/>
                </a:cubicBezTo>
                <a:cubicBezTo>
                  <a:pt x="829273" y="114657"/>
                  <a:pt x="829273" y="114657"/>
                  <a:pt x="689573" y="114657"/>
                </a:cubicBezTo>
                <a:cubicBezTo>
                  <a:pt x="655706" y="114657"/>
                  <a:pt x="630306" y="140137"/>
                  <a:pt x="630306" y="174109"/>
                </a:cubicBezTo>
                <a:cubicBezTo>
                  <a:pt x="630306" y="208082"/>
                  <a:pt x="655706" y="233561"/>
                  <a:pt x="689573" y="233561"/>
                </a:cubicBezTo>
                <a:cubicBezTo>
                  <a:pt x="689573" y="233561"/>
                  <a:pt x="689573" y="233561"/>
                  <a:pt x="858906" y="233561"/>
                </a:cubicBezTo>
                <a:cubicBezTo>
                  <a:pt x="871606" y="246301"/>
                  <a:pt x="880073" y="263287"/>
                  <a:pt x="880073" y="280273"/>
                </a:cubicBezTo>
                <a:cubicBezTo>
                  <a:pt x="880073" y="314246"/>
                  <a:pt x="854673" y="339725"/>
                  <a:pt x="820806" y="339725"/>
                </a:cubicBezTo>
                <a:cubicBezTo>
                  <a:pt x="820806" y="339725"/>
                  <a:pt x="820806" y="339725"/>
                  <a:pt x="123174" y="339725"/>
                </a:cubicBezTo>
                <a:lnTo>
                  <a:pt x="0" y="339725"/>
                </a:lnTo>
                <a:lnTo>
                  <a:pt x="0" y="233473"/>
                </a:lnTo>
                <a:lnTo>
                  <a:pt x="23087" y="229049"/>
                </a:lnTo>
                <a:cubicBezTo>
                  <a:pt x="44518" y="220290"/>
                  <a:pt x="58806" y="199588"/>
                  <a:pt x="58806" y="174109"/>
                </a:cubicBezTo>
                <a:cubicBezTo>
                  <a:pt x="58806" y="148630"/>
                  <a:pt x="44518" y="127928"/>
                  <a:pt x="23087" y="119169"/>
                </a:cubicBezTo>
                <a:lnTo>
                  <a:pt x="0" y="1147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endParaRPr lang="zh-CN" altLang="en-US"/>
          </a:p>
        </p:txBody>
      </p:sp>
      <p:sp>
        <p:nvSpPr>
          <p:cNvPr id="46" name="任意多边形 46"/>
          <p:cNvSpPr/>
          <p:nvPr userDrawn="1">
            <p:custDataLst>
              <p:tags r:id="rId42"/>
            </p:custDataLst>
          </p:nvPr>
        </p:nvSpPr>
        <p:spPr bwMode="auto">
          <a:xfrm>
            <a:off x="11307164" y="1300161"/>
            <a:ext cx="884837" cy="342900"/>
          </a:xfrm>
          <a:custGeom>
            <a:avLst/>
            <a:gdLst>
              <a:gd name="connsiteX0" fmla="*/ 59288 w 884837"/>
              <a:gd name="connsiteY0" fmla="*/ 0 h 342900"/>
              <a:gd name="connsiteX1" fmla="*/ 781618 w 884837"/>
              <a:gd name="connsiteY1" fmla="*/ 0 h 342900"/>
              <a:gd name="connsiteX2" fmla="*/ 884837 w 884837"/>
              <a:gd name="connsiteY2" fmla="*/ 0 h 342900"/>
              <a:gd name="connsiteX3" fmla="*/ 884837 w 884837"/>
              <a:gd name="connsiteY3" fmla="*/ 342900 h 342900"/>
              <a:gd name="connsiteX4" fmla="*/ 768758 w 884837"/>
              <a:gd name="connsiteY4" fmla="*/ 342900 h 342900"/>
              <a:gd name="connsiteX5" fmla="*/ 567470 w 884837"/>
              <a:gd name="connsiteY5" fmla="*/ 342900 h 342900"/>
              <a:gd name="connsiteX6" fmla="*/ 508182 w 884837"/>
              <a:gd name="connsiteY6" fmla="*/ 283633 h 342900"/>
              <a:gd name="connsiteX7" fmla="*/ 529357 w 884837"/>
              <a:gd name="connsiteY7" fmla="*/ 237067 h 342900"/>
              <a:gd name="connsiteX8" fmla="*/ 592880 w 884837"/>
              <a:gd name="connsiteY8" fmla="*/ 237067 h 342900"/>
              <a:gd name="connsiteX9" fmla="*/ 652167 w 884837"/>
              <a:gd name="connsiteY9" fmla="*/ 177800 h 342900"/>
              <a:gd name="connsiteX10" fmla="*/ 592880 w 884837"/>
              <a:gd name="connsiteY10" fmla="*/ 118533 h 342900"/>
              <a:gd name="connsiteX11" fmla="*/ 42349 w 884837"/>
              <a:gd name="connsiteY11" fmla="*/ 118533 h 342900"/>
              <a:gd name="connsiteX12" fmla="*/ 0 w 884837"/>
              <a:gd name="connsiteY12" fmla="*/ 59267 h 342900"/>
              <a:gd name="connsiteX13" fmla="*/ 59288 w 884837"/>
              <a:gd name="connsiteY13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4837" h="342900">
                <a:moveTo>
                  <a:pt x="59288" y="0"/>
                </a:moveTo>
                <a:cubicBezTo>
                  <a:pt x="59288" y="0"/>
                  <a:pt x="59288" y="0"/>
                  <a:pt x="781618" y="0"/>
                </a:cubicBezTo>
                <a:lnTo>
                  <a:pt x="884837" y="0"/>
                </a:lnTo>
                <a:lnTo>
                  <a:pt x="884837" y="342900"/>
                </a:lnTo>
                <a:lnTo>
                  <a:pt x="768758" y="342900"/>
                </a:lnTo>
                <a:cubicBezTo>
                  <a:pt x="710396" y="342900"/>
                  <a:pt x="643697" y="342900"/>
                  <a:pt x="567470" y="342900"/>
                </a:cubicBezTo>
                <a:cubicBezTo>
                  <a:pt x="533592" y="342900"/>
                  <a:pt x="508182" y="313267"/>
                  <a:pt x="508182" y="283633"/>
                </a:cubicBezTo>
                <a:cubicBezTo>
                  <a:pt x="508182" y="262467"/>
                  <a:pt x="516652" y="249767"/>
                  <a:pt x="529357" y="237067"/>
                </a:cubicBezTo>
                <a:cubicBezTo>
                  <a:pt x="529357" y="237067"/>
                  <a:pt x="529357" y="237067"/>
                  <a:pt x="592880" y="237067"/>
                </a:cubicBezTo>
                <a:cubicBezTo>
                  <a:pt x="626758" y="237067"/>
                  <a:pt x="652167" y="211667"/>
                  <a:pt x="652167" y="177800"/>
                </a:cubicBezTo>
                <a:cubicBezTo>
                  <a:pt x="652167" y="143933"/>
                  <a:pt x="626758" y="118533"/>
                  <a:pt x="592880" y="118533"/>
                </a:cubicBezTo>
                <a:cubicBezTo>
                  <a:pt x="592880" y="118533"/>
                  <a:pt x="592880" y="118533"/>
                  <a:pt x="42349" y="118533"/>
                </a:cubicBezTo>
                <a:cubicBezTo>
                  <a:pt x="16939" y="110067"/>
                  <a:pt x="0" y="88900"/>
                  <a:pt x="0" y="59267"/>
                </a:cubicBezTo>
                <a:cubicBezTo>
                  <a:pt x="0" y="25400"/>
                  <a:pt x="25409" y="0"/>
                  <a:pt x="592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endParaRPr lang="zh-CN" altLang="en-US"/>
          </a:p>
        </p:txBody>
      </p:sp>
      <p:sp>
        <p:nvSpPr>
          <p:cNvPr id="47" name="任意多边形 48"/>
          <p:cNvSpPr/>
          <p:nvPr userDrawn="1">
            <p:custDataLst>
              <p:tags r:id="rId43"/>
            </p:custDataLst>
          </p:nvPr>
        </p:nvSpPr>
        <p:spPr bwMode="auto">
          <a:xfrm>
            <a:off x="11668792" y="0"/>
            <a:ext cx="523208" cy="179384"/>
          </a:xfrm>
          <a:custGeom>
            <a:avLst/>
            <a:gdLst>
              <a:gd name="connsiteX0" fmla="*/ 0 w 523208"/>
              <a:gd name="connsiteY0" fmla="*/ 0 h 179384"/>
              <a:gd name="connsiteX1" fmla="*/ 523208 w 523208"/>
              <a:gd name="connsiteY1" fmla="*/ 0 h 179384"/>
              <a:gd name="connsiteX2" fmla="*/ 523208 w 523208"/>
              <a:gd name="connsiteY2" fmla="*/ 179384 h 179384"/>
              <a:gd name="connsiteX3" fmla="*/ 396342 w 523208"/>
              <a:gd name="connsiteY3" fmla="*/ 179384 h 179384"/>
              <a:gd name="connsiteX4" fmla="*/ 353988 w 523208"/>
              <a:gd name="connsiteY4" fmla="*/ 137051 h 179384"/>
              <a:gd name="connsiteX5" fmla="*/ 366694 w 523208"/>
              <a:gd name="connsiteY5" fmla="*/ 107417 h 179384"/>
              <a:gd name="connsiteX6" fmla="*/ 413284 w 523208"/>
              <a:gd name="connsiteY6" fmla="*/ 107417 h 179384"/>
              <a:gd name="connsiteX7" fmla="*/ 455639 w 523208"/>
              <a:gd name="connsiteY7" fmla="*/ 65084 h 179384"/>
              <a:gd name="connsiteX8" fmla="*/ 413284 w 523208"/>
              <a:gd name="connsiteY8" fmla="*/ 22751 h 179384"/>
              <a:gd name="connsiteX9" fmla="*/ 23620 w 523208"/>
              <a:gd name="connsiteY9" fmla="*/ 22751 h 179384"/>
              <a:gd name="connsiteX10" fmla="*/ 2443 w 523208"/>
              <a:gd name="connsiteY10" fmla="*/ 7934 h 17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208" h="179384">
                <a:moveTo>
                  <a:pt x="0" y="0"/>
                </a:moveTo>
                <a:lnTo>
                  <a:pt x="523208" y="0"/>
                </a:lnTo>
                <a:lnTo>
                  <a:pt x="523208" y="179384"/>
                </a:lnTo>
                <a:lnTo>
                  <a:pt x="396342" y="179384"/>
                </a:lnTo>
                <a:cubicBezTo>
                  <a:pt x="370930" y="179384"/>
                  <a:pt x="353988" y="162451"/>
                  <a:pt x="353988" y="137051"/>
                </a:cubicBezTo>
                <a:cubicBezTo>
                  <a:pt x="353988" y="124351"/>
                  <a:pt x="358223" y="115884"/>
                  <a:pt x="366694" y="107417"/>
                </a:cubicBezTo>
                <a:cubicBezTo>
                  <a:pt x="366694" y="107417"/>
                  <a:pt x="366694" y="107417"/>
                  <a:pt x="413284" y="107417"/>
                </a:cubicBezTo>
                <a:cubicBezTo>
                  <a:pt x="438697" y="107417"/>
                  <a:pt x="455639" y="86251"/>
                  <a:pt x="455639" y="65084"/>
                </a:cubicBezTo>
                <a:cubicBezTo>
                  <a:pt x="455639" y="39684"/>
                  <a:pt x="438697" y="22751"/>
                  <a:pt x="413284" y="22751"/>
                </a:cubicBezTo>
                <a:cubicBezTo>
                  <a:pt x="413284" y="22751"/>
                  <a:pt x="413284" y="22751"/>
                  <a:pt x="23620" y="22751"/>
                </a:cubicBezTo>
                <a:cubicBezTo>
                  <a:pt x="15149" y="20634"/>
                  <a:pt x="7737" y="15342"/>
                  <a:pt x="2443" y="79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endParaRPr lang="zh-CN" altLang="en-US"/>
          </a:p>
        </p:txBody>
      </p:sp>
      <p:sp>
        <p:nvSpPr>
          <p:cNvPr id="48" name="Freeform 910"/>
          <p:cNvSpPr/>
          <p:nvPr userDrawn="1">
            <p:custDataLst>
              <p:tags r:id="rId44"/>
            </p:custDataLst>
          </p:nvPr>
        </p:nvSpPr>
        <p:spPr bwMode="auto">
          <a:xfrm>
            <a:off x="8681047" y="956895"/>
            <a:ext cx="858838" cy="479426"/>
          </a:xfrm>
          <a:custGeom>
            <a:avLst/>
            <a:gdLst>
              <a:gd name="T0" fmla="*/ 157 w 203"/>
              <a:gd name="T1" fmla="*/ 1 h 113"/>
              <a:gd name="T2" fmla="*/ 156 w 203"/>
              <a:gd name="T3" fmla="*/ 3 h 113"/>
              <a:gd name="T4" fmla="*/ 182 w 203"/>
              <a:gd name="T5" fmla="*/ 33 h 113"/>
              <a:gd name="T6" fmla="*/ 167 w 203"/>
              <a:gd name="T7" fmla="*/ 72 h 113"/>
              <a:gd name="T8" fmla="*/ 92 w 203"/>
              <a:gd name="T9" fmla="*/ 73 h 113"/>
              <a:gd name="T10" fmla="*/ 27 w 203"/>
              <a:gd name="T11" fmla="*/ 72 h 113"/>
              <a:gd name="T12" fmla="*/ 0 w 203"/>
              <a:gd name="T13" fmla="*/ 110 h 113"/>
              <a:gd name="T14" fmla="*/ 4 w 203"/>
              <a:gd name="T15" fmla="*/ 110 h 113"/>
              <a:gd name="T16" fmla="*/ 33 w 203"/>
              <a:gd name="T17" fmla="*/ 78 h 113"/>
              <a:gd name="T18" fmla="*/ 80 w 203"/>
              <a:gd name="T19" fmla="*/ 82 h 113"/>
              <a:gd name="T20" fmla="*/ 157 w 203"/>
              <a:gd name="T21" fmla="*/ 91 h 113"/>
              <a:gd name="T22" fmla="*/ 157 w 203"/>
              <a:gd name="T23" fmla="*/ 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3" h="113">
                <a:moveTo>
                  <a:pt x="157" y="1"/>
                </a:moveTo>
                <a:cubicBezTo>
                  <a:pt x="155" y="0"/>
                  <a:pt x="154" y="3"/>
                  <a:pt x="156" y="3"/>
                </a:cubicBezTo>
                <a:cubicBezTo>
                  <a:pt x="169" y="9"/>
                  <a:pt x="178" y="18"/>
                  <a:pt x="182" y="33"/>
                </a:cubicBezTo>
                <a:cubicBezTo>
                  <a:pt x="185" y="48"/>
                  <a:pt x="179" y="63"/>
                  <a:pt x="167" y="72"/>
                </a:cubicBezTo>
                <a:cubicBezTo>
                  <a:pt x="145" y="88"/>
                  <a:pt x="116" y="79"/>
                  <a:pt x="92" y="73"/>
                </a:cubicBezTo>
                <a:cubicBezTo>
                  <a:pt x="71" y="67"/>
                  <a:pt x="48" y="62"/>
                  <a:pt x="27" y="72"/>
                </a:cubicBezTo>
                <a:cubicBezTo>
                  <a:pt x="11" y="79"/>
                  <a:pt x="0" y="92"/>
                  <a:pt x="0" y="110"/>
                </a:cubicBezTo>
                <a:cubicBezTo>
                  <a:pt x="0" y="113"/>
                  <a:pt x="4" y="113"/>
                  <a:pt x="4" y="110"/>
                </a:cubicBezTo>
                <a:cubicBezTo>
                  <a:pt x="5" y="95"/>
                  <a:pt x="19" y="83"/>
                  <a:pt x="33" y="78"/>
                </a:cubicBezTo>
                <a:cubicBezTo>
                  <a:pt x="49" y="74"/>
                  <a:pt x="65" y="78"/>
                  <a:pt x="80" y="82"/>
                </a:cubicBezTo>
                <a:cubicBezTo>
                  <a:pt x="105" y="89"/>
                  <a:pt x="131" y="99"/>
                  <a:pt x="157" y="91"/>
                </a:cubicBezTo>
                <a:cubicBezTo>
                  <a:pt x="201" y="78"/>
                  <a:pt x="203" y="13"/>
                  <a:pt x="1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49" name="Freeform 912"/>
          <p:cNvSpPr/>
          <p:nvPr userDrawn="1">
            <p:custDataLst>
              <p:tags r:id="rId45"/>
            </p:custDataLst>
          </p:nvPr>
        </p:nvSpPr>
        <p:spPr bwMode="auto">
          <a:xfrm>
            <a:off x="8041284" y="714007"/>
            <a:ext cx="652463" cy="212725"/>
          </a:xfrm>
          <a:custGeom>
            <a:avLst/>
            <a:gdLst>
              <a:gd name="T0" fmla="*/ 151 w 154"/>
              <a:gd name="T1" fmla="*/ 14 h 50"/>
              <a:gd name="T2" fmla="*/ 128 w 154"/>
              <a:gd name="T3" fmla="*/ 19 h 50"/>
              <a:gd name="T4" fmla="*/ 109 w 154"/>
              <a:gd name="T5" fmla="*/ 11 h 50"/>
              <a:gd name="T6" fmla="*/ 78 w 154"/>
              <a:gd name="T7" fmla="*/ 0 h 50"/>
              <a:gd name="T8" fmla="*/ 4 w 154"/>
              <a:gd name="T9" fmla="*/ 20 h 50"/>
              <a:gd name="T10" fmla="*/ 1 w 154"/>
              <a:gd name="T11" fmla="*/ 22 h 50"/>
              <a:gd name="T12" fmla="*/ 76 w 154"/>
              <a:gd name="T13" fmla="*/ 8 h 50"/>
              <a:gd name="T14" fmla="*/ 126 w 154"/>
              <a:gd name="T15" fmla="*/ 27 h 50"/>
              <a:gd name="T16" fmla="*/ 153 w 154"/>
              <a:gd name="T17" fmla="*/ 17 h 50"/>
              <a:gd name="T18" fmla="*/ 151 w 154"/>
              <a:gd name="T19" fmla="*/ 1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50">
                <a:moveTo>
                  <a:pt x="151" y="14"/>
                </a:moveTo>
                <a:cubicBezTo>
                  <a:pt x="143" y="18"/>
                  <a:pt x="137" y="20"/>
                  <a:pt x="128" y="19"/>
                </a:cubicBezTo>
                <a:cubicBezTo>
                  <a:pt x="121" y="17"/>
                  <a:pt x="115" y="14"/>
                  <a:pt x="109" y="11"/>
                </a:cubicBezTo>
                <a:cubicBezTo>
                  <a:pt x="99" y="6"/>
                  <a:pt x="89" y="0"/>
                  <a:pt x="78" y="0"/>
                </a:cubicBezTo>
                <a:cubicBezTo>
                  <a:pt x="53" y="0"/>
                  <a:pt x="28" y="39"/>
                  <a:pt x="4" y="20"/>
                </a:cubicBezTo>
                <a:cubicBezTo>
                  <a:pt x="2" y="18"/>
                  <a:pt x="0" y="20"/>
                  <a:pt x="1" y="22"/>
                </a:cubicBezTo>
                <a:cubicBezTo>
                  <a:pt x="21" y="50"/>
                  <a:pt x="54" y="9"/>
                  <a:pt x="76" y="8"/>
                </a:cubicBezTo>
                <a:cubicBezTo>
                  <a:pt x="94" y="8"/>
                  <a:pt x="109" y="24"/>
                  <a:pt x="126" y="27"/>
                </a:cubicBezTo>
                <a:cubicBezTo>
                  <a:pt x="136" y="28"/>
                  <a:pt x="149" y="27"/>
                  <a:pt x="153" y="17"/>
                </a:cubicBezTo>
                <a:cubicBezTo>
                  <a:pt x="154" y="15"/>
                  <a:pt x="153" y="13"/>
                  <a:pt x="151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50" name="组合 49"/>
          <p:cNvGrpSpPr/>
          <p:nvPr userDrawn="1">
            <p:custDataLst>
              <p:tags r:id="rId46"/>
            </p:custDataLst>
          </p:nvPr>
        </p:nvGrpSpPr>
        <p:grpSpPr>
          <a:xfrm>
            <a:off x="3279243" y="652094"/>
            <a:ext cx="1206496" cy="1450978"/>
            <a:chOff x="3279243" y="652094"/>
            <a:chExt cx="1206496" cy="1450978"/>
          </a:xfrm>
        </p:grpSpPr>
        <p:sp>
          <p:nvSpPr>
            <p:cNvPr id="51" name="Freeform 916"/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3411006" y="1560146"/>
              <a:ext cx="512763" cy="542926"/>
            </a:xfrm>
            <a:custGeom>
              <a:avLst/>
              <a:gdLst>
                <a:gd name="T0" fmla="*/ 103 w 121"/>
                <a:gd name="T1" fmla="*/ 13 h 128"/>
                <a:gd name="T2" fmla="*/ 40 w 121"/>
                <a:gd name="T3" fmla="*/ 24 h 128"/>
                <a:gd name="T4" fmla="*/ 39 w 121"/>
                <a:gd name="T5" fmla="*/ 24 h 128"/>
                <a:gd name="T6" fmla="*/ 21 w 121"/>
                <a:gd name="T7" fmla="*/ 4 h 128"/>
                <a:gd name="T8" fmla="*/ 0 w 121"/>
                <a:gd name="T9" fmla="*/ 13 h 128"/>
                <a:gd name="T10" fmla="*/ 15 w 121"/>
                <a:gd name="T11" fmla="*/ 75 h 128"/>
                <a:gd name="T12" fmla="*/ 48 w 121"/>
                <a:gd name="T13" fmla="*/ 111 h 128"/>
                <a:gd name="T14" fmla="*/ 54 w 121"/>
                <a:gd name="T15" fmla="*/ 118 h 128"/>
                <a:gd name="T16" fmla="*/ 84 w 121"/>
                <a:gd name="T17" fmla="*/ 114 h 128"/>
                <a:gd name="T18" fmla="*/ 92 w 121"/>
                <a:gd name="T19" fmla="*/ 106 h 128"/>
                <a:gd name="T20" fmla="*/ 93 w 121"/>
                <a:gd name="T21" fmla="*/ 100 h 128"/>
                <a:gd name="T22" fmla="*/ 97 w 121"/>
                <a:gd name="T23" fmla="*/ 96 h 128"/>
                <a:gd name="T24" fmla="*/ 62 w 121"/>
                <a:gd name="T25" fmla="*/ 107 h 128"/>
                <a:gd name="T26" fmla="*/ 62 w 121"/>
                <a:gd name="T27" fmla="*/ 107 h 128"/>
                <a:gd name="T28" fmla="*/ 102 w 121"/>
                <a:gd name="T29" fmla="*/ 90 h 128"/>
                <a:gd name="T30" fmla="*/ 120 w 121"/>
                <a:gd name="T31" fmla="*/ 53 h 128"/>
                <a:gd name="T32" fmla="*/ 121 w 121"/>
                <a:gd name="T33" fmla="*/ 48 h 128"/>
                <a:gd name="T34" fmla="*/ 103 w 121"/>
                <a:gd name="T35" fmla="*/ 13 h 128"/>
                <a:gd name="T36" fmla="*/ 91 w 121"/>
                <a:gd name="T37" fmla="*/ 77 h 128"/>
                <a:gd name="T38" fmla="*/ 89 w 121"/>
                <a:gd name="T39" fmla="*/ 77 h 128"/>
                <a:gd name="T40" fmla="*/ 87 w 121"/>
                <a:gd name="T41" fmla="*/ 75 h 128"/>
                <a:gd name="T42" fmla="*/ 86 w 121"/>
                <a:gd name="T43" fmla="*/ 74 h 128"/>
                <a:gd name="T44" fmla="*/ 83 w 121"/>
                <a:gd name="T45" fmla="*/ 61 h 128"/>
                <a:gd name="T46" fmla="*/ 83 w 121"/>
                <a:gd name="T47" fmla="*/ 61 h 128"/>
                <a:gd name="T48" fmla="*/ 84 w 121"/>
                <a:gd name="T49" fmla="*/ 57 h 128"/>
                <a:gd name="T50" fmla="*/ 84 w 121"/>
                <a:gd name="T51" fmla="*/ 57 h 128"/>
                <a:gd name="T52" fmla="*/ 85 w 121"/>
                <a:gd name="T53" fmla="*/ 56 h 128"/>
                <a:gd name="T54" fmla="*/ 85 w 121"/>
                <a:gd name="T55" fmla="*/ 56 h 128"/>
                <a:gd name="T56" fmla="*/ 86 w 121"/>
                <a:gd name="T57" fmla="*/ 55 h 128"/>
                <a:gd name="T58" fmla="*/ 87 w 121"/>
                <a:gd name="T59" fmla="*/ 53 h 128"/>
                <a:gd name="T60" fmla="*/ 88 w 121"/>
                <a:gd name="T61" fmla="*/ 53 h 128"/>
                <a:gd name="T62" fmla="*/ 94 w 121"/>
                <a:gd name="T63" fmla="*/ 65 h 128"/>
                <a:gd name="T64" fmla="*/ 91 w 121"/>
                <a:gd name="T65" fmla="*/ 77 h 128"/>
                <a:gd name="T66" fmla="*/ 97 w 121"/>
                <a:gd name="T67" fmla="*/ 66 h 128"/>
                <a:gd name="T68" fmla="*/ 96 w 121"/>
                <a:gd name="T69" fmla="*/ 66 h 128"/>
                <a:gd name="T70" fmla="*/ 95 w 121"/>
                <a:gd name="T71" fmla="*/ 52 h 128"/>
                <a:gd name="T72" fmla="*/ 84 w 121"/>
                <a:gd name="T73" fmla="*/ 49 h 128"/>
                <a:gd name="T74" fmla="*/ 82 w 121"/>
                <a:gd name="T75" fmla="*/ 74 h 128"/>
                <a:gd name="T76" fmla="*/ 81 w 121"/>
                <a:gd name="T77" fmla="*/ 74 h 128"/>
                <a:gd name="T78" fmla="*/ 86 w 121"/>
                <a:gd name="T79" fmla="*/ 45 h 128"/>
                <a:gd name="T80" fmla="*/ 97 w 121"/>
                <a:gd name="T81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128">
                  <a:moveTo>
                    <a:pt x="103" y="13"/>
                  </a:moveTo>
                  <a:cubicBezTo>
                    <a:pt x="84" y="0"/>
                    <a:pt x="55" y="10"/>
                    <a:pt x="40" y="24"/>
                  </a:cubicBezTo>
                  <a:cubicBezTo>
                    <a:pt x="40" y="24"/>
                    <a:pt x="39" y="24"/>
                    <a:pt x="39" y="24"/>
                  </a:cubicBezTo>
                  <a:cubicBezTo>
                    <a:pt x="36" y="15"/>
                    <a:pt x="30" y="6"/>
                    <a:pt x="21" y="4"/>
                  </a:cubicBezTo>
                  <a:cubicBezTo>
                    <a:pt x="12" y="2"/>
                    <a:pt x="5" y="7"/>
                    <a:pt x="0" y="13"/>
                  </a:cubicBezTo>
                  <a:cubicBezTo>
                    <a:pt x="2" y="34"/>
                    <a:pt x="8" y="56"/>
                    <a:pt x="15" y="75"/>
                  </a:cubicBezTo>
                  <a:cubicBezTo>
                    <a:pt x="22" y="91"/>
                    <a:pt x="33" y="106"/>
                    <a:pt x="48" y="111"/>
                  </a:cubicBezTo>
                  <a:cubicBezTo>
                    <a:pt x="47" y="115"/>
                    <a:pt x="50" y="117"/>
                    <a:pt x="54" y="118"/>
                  </a:cubicBezTo>
                  <a:cubicBezTo>
                    <a:pt x="58" y="128"/>
                    <a:pt x="79" y="124"/>
                    <a:pt x="84" y="114"/>
                  </a:cubicBezTo>
                  <a:cubicBezTo>
                    <a:pt x="88" y="112"/>
                    <a:pt x="91" y="110"/>
                    <a:pt x="92" y="106"/>
                  </a:cubicBezTo>
                  <a:cubicBezTo>
                    <a:pt x="93" y="104"/>
                    <a:pt x="93" y="102"/>
                    <a:pt x="93" y="100"/>
                  </a:cubicBezTo>
                  <a:cubicBezTo>
                    <a:pt x="94" y="99"/>
                    <a:pt x="95" y="98"/>
                    <a:pt x="97" y="96"/>
                  </a:cubicBezTo>
                  <a:cubicBezTo>
                    <a:pt x="86" y="104"/>
                    <a:pt x="74" y="108"/>
                    <a:pt x="62" y="107"/>
                  </a:cubicBezTo>
                  <a:cubicBezTo>
                    <a:pt x="61" y="107"/>
                    <a:pt x="61" y="107"/>
                    <a:pt x="62" y="107"/>
                  </a:cubicBezTo>
                  <a:cubicBezTo>
                    <a:pt x="77" y="107"/>
                    <a:pt x="91" y="100"/>
                    <a:pt x="102" y="90"/>
                  </a:cubicBezTo>
                  <a:cubicBezTo>
                    <a:pt x="111" y="79"/>
                    <a:pt x="116" y="65"/>
                    <a:pt x="120" y="53"/>
                  </a:cubicBezTo>
                  <a:cubicBezTo>
                    <a:pt x="120" y="51"/>
                    <a:pt x="121" y="49"/>
                    <a:pt x="121" y="48"/>
                  </a:cubicBezTo>
                  <a:cubicBezTo>
                    <a:pt x="119" y="34"/>
                    <a:pt x="114" y="21"/>
                    <a:pt x="103" y="13"/>
                  </a:cubicBezTo>
                  <a:close/>
                  <a:moveTo>
                    <a:pt x="91" y="77"/>
                  </a:moveTo>
                  <a:cubicBezTo>
                    <a:pt x="90" y="78"/>
                    <a:pt x="89" y="78"/>
                    <a:pt x="89" y="77"/>
                  </a:cubicBezTo>
                  <a:cubicBezTo>
                    <a:pt x="88" y="76"/>
                    <a:pt x="87" y="76"/>
                    <a:pt x="87" y="75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4" y="71"/>
                    <a:pt x="81" y="65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0"/>
                    <a:pt x="84" y="58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7"/>
                    <a:pt x="84" y="56"/>
                    <a:pt x="85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5"/>
                    <a:pt x="85" y="55"/>
                    <a:pt x="86" y="55"/>
                  </a:cubicBezTo>
                  <a:cubicBezTo>
                    <a:pt x="86" y="54"/>
                    <a:pt x="86" y="54"/>
                    <a:pt x="87" y="53"/>
                  </a:cubicBezTo>
                  <a:cubicBezTo>
                    <a:pt x="87" y="53"/>
                    <a:pt x="88" y="53"/>
                    <a:pt x="88" y="53"/>
                  </a:cubicBezTo>
                  <a:cubicBezTo>
                    <a:pt x="92" y="56"/>
                    <a:pt x="93" y="61"/>
                    <a:pt x="94" y="65"/>
                  </a:cubicBezTo>
                  <a:cubicBezTo>
                    <a:pt x="95" y="69"/>
                    <a:pt x="94" y="74"/>
                    <a:pt x="91" y="77"/>
                  </a:cubicBezTo>
                  <a:close/>
                  <a:moveTo>
                    <a:pt x="97" y="66"/>
                  </a:moveTo>
                  <a:cubicBezTo>
                    <a:pt x="97" y="67"/>
                    <a:pt x="96" y="67"/>
                    <a:pt x="96" y="66"/>
                  </a:cubicBezTo>
                  <a:cubicBezTo>
                    <a:pt x="97" y="61"/>
                    <a:pt x="97" y="57"/>
                    <a:pt x="95" y="52"/>
                  </a:cubicBezTo>
                  <a:cubicBezTo>
                    <a:pt x="93" y="47"/>
                    <a:pt x="89" y="45"/>
                    <a:pt x="84" y="49"/>
                  </a:cubicBezTo>
                  <a:cubicBezTo>
                    <a:pt x="78" y="56"/>
                    <a:pt x="80" y="65"/>
                    <a:pt x="82" y="74"/>
                  </a:cubicBezTo>
                  <a:cubicBezTo>
                    <a:pt x="82" y="74"/>
                    <a:pt x="81" y="75"/>
                    <a:pt x="81" y="74"/>
                  </a:cubicBezTo>
                  <a:cubicBezTo>
                    <a:pt x="77" y="66"/>
                    <a:pt x="76" y="50"/>
                    <a:pt x="86" y="45"/>
                  </a:cubicBezTo>
                  <a:cubicBezTo>
                    <a:pt x="97" y="40"/>
                    <a:pt x="100" y="60"/>
                    <a:pt x="9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2" name="Freeform 917"/>
            <p:cNvSpPr/>
            <p:nvPr>
              <p:custDataLst>
                <p:tags r:id="rId48"/>
              </p:custDataLst>
            </p:nvPr>
          </p:nvSpPr>
          <p:spPr bwMode="auto">
            <a:xfrm>
              <a:off x="3401481" y="1156921"/>
              <a:ext cx="733426" cy="588963"/>
            </a:xfrm>
            <a:custGeom>
              <a:avLst/>
              <a:gdLst>
                <a:gd name="T0" fmla="*/ 158 w 173"/>
                <a:gd name="T1" fmla="*/ 63 h 139"/>
                <a:gd name="T2" fmla="*/ 160 w 173"/>
                <a:gd name="T3" fmla="*/ 46 h 139"/>
                <a:gd name="T4" fmla="*/ 139 w 173"/>
                <a:gd name="T5" fmla="*/ 50 h 139"/>
                <a:gd name="T6" fmla="*/ 142 w 173"/>
                <a:gd name="T7" fmla="*/ 30 h 139"/>
                <a:gd name="T8" fmla="*/ 132 w 173"/>
                <a:gd name="T9" fmla="*/ 33 h 139"/>
                <a:gd name="T10" fmla="*/ 114 w 173"/>
                <a:gd name="T11" fmla="*/ 30 h 139"/>
                <a:gd name="T12" fmla="*/ 92 w 173"/>
                <a:gd name="T13" fmla="*/ 24 h 139"/>
                <a:gd name="T14" fmla="*/ 69 w 173"/>
                <a:gd name="T15" fmla="*/ 20 h 139"/>
                <a:gd name="T16" fmla="*/ 53 w 173"/>
                <a:gd name="T17" fmla="*/ 14 h 139"/>
                <a:gd name="T18" fmla="*/ 47 w 173"/>
                <a:gd name="T19" fmla="*/ 0 h 139"/>
                <a:gd name="T20" fmla="*/ 23 w 173"/>
                <a:gd name="T21" fmla="*/ 26 h 139"/>
                <a:gd name="T22" fmla="*/ 22 w 173"/>
                <a:gd name="T23" fmla="*/ 29 h 139"/>
                <a:gd name="T24" fmla="*/ 45 w 173"/>
                <a:gd name="T25" fmla="*/ 37 h 139"/>
                <a:gd name="T26" fmla="*/ 59 w 173"/>
                <a:gd name="T27" fmla="*/ 46 h 139"/>
                <a:gd name="T28" fmla="*/ 77 w 173"/>
                <a:gd name="T29" fmla="*/ 51 h 139"/>
                <a:gd name="T30" fmla="*/ 98 w 173"/>
                <a:gd name="T31" fmla="*/ 55 h 139"/>
                <a:gd name="T32" fmla="*/ 116 w 173"/>
                <a:gd name="T33" fmla="*/ 60 h 139"/>
                <a:gd name="T34" fmla="*/ 133 w 173"/>
                <a:gd name="T35" fmla="*/ 60 h 139"/>
                <a:gd name="T36" fmla="*/ 124 w 173"/>
                <a:gd name="T37" fmla="*/ 96 h 139"/>
                <a:gd name="T38" fmla="*/ 116 w 173"/>
                <a:gd name="T39" fmla="*/ 86 h 139"/>
                <a:gd name="T40" fmla="*/ 110 w 173"/>
                <a:gd name="T41" fmla="*/ 92 h 139"/>
                <a:gd name="T42" fmla="*/ 92 w 173"/>
                <a:gd name="T43" fmla="*/ 92 h 139"/>
                <a:gd name="T44" fmla="*/ 82 w 173"/>
                <a:gd name="T45" fmla="*/ 81 h 139"/>
                <a:gd name="T46" fmla="*/ 69 w 173"/>
                <a:gd name="T47" fmla="*/ 89 h 139"/>
                <a:gd name="T48" fmla="*/ 53 w 173"/>
                <a:gd name="T49" fmla="*/ 81 h 139"/>
                <a:gd name="T50" fmla="*/ 44 w 173"/>
                <a:gd name="T51" fmla="*/ 69 h 139"/>
                <a:gd name="T52" fmla="*/ 30 w 173"/>
                <a:gd name="T53" fmla="*/ 78 h 139"/>
                <a:gd name="T54" fmla="*/ 17 w 173"/>
                <a:gd name="T55" fmla="*/ 71 h 139"/>
                <a:gd name="T56" fmla="*/ 9 w 173"/>
                <a:gd name="T57" fmla="*/ 61 h 139"/>
                <a:gd name="T58" fmla="*/ 0 w 173"/>
                <a:gd name="T59" fmla="*/ 86 h 139"/>
                <a:gd name="T60" fmla="*/ 23 w 173"/>
                <a:gd name="T61" fmla="*/ 97 h 139"/>
                <a:gd name="T62" fmla="*/ 105 w 173"/>
                <a:gd name="T63" fmla="*/ 105 h 139"/>
                <a:gd name="T64" fmla="*/ 134 w 173"/>
                <a:gd name="T65" fmla="*/ 98 h 139"/>
                <a:gd name="T66" fmla="*/ 170 w 173"/>
                <a:gd name="T67" fmla="*/ 6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9">
                  <a:moveTo>
                    <a:pt x="170" y="63"/>
                  </a:moveTo>
                  <a:cubicBezTo>
                    <a:pt x="166" y="62"/>
                    <a:pt x="162" y="61"/>
                    <a:pt x="158" y="63"/>
                  </a:cubicBezTo>
                  <a:cubicBezTo>
                    <a:pt x="157" y="63"/>
                    <a:pt x="157" y="63"/>
                    <a:pt x="156" y="63"/>
                  </a:cubicBezTo>
                  <a:cubicBezTo>
                    <a:pt x="158" y="57"/>
                    <a:pt x="159" y="51"/>
                    <a:pt x="160" y="46"/>
                  </a:cubicBezTo>
                  <a:cubicBezTo>
                    <a:pt x="161" y="43"/>
                    <a:pt x="158" y="39"/>
                    <a:pt x="155" y="41"/>
                  </a:cubicBezTo>
                  <a:cubicBezTo>
                    <a:pt x="149" y="43"/>
                    <a:pt x="144" y="46"/>
                    <a:pt x="139" y="50"/>
                  </a:cubicBezTo>
                  <a:cubicBezTo>
                    <a:pt x="140" y="44"/>
                    <a:pt x="142" y="37"/>
                    <a:pt x="143" y="31"/>
                  </a:cubicBezTo>
                  <a:cubicBezTo>
                    <a:pt x="143" y="30"/>
                    <a:pt x="142" y="30"/>
                    <a:pt x="142" y="30"/>
                  </a:cubicBezTo>
                  <a:cubicBezTo>
                    <a:pt x="139" y="30"/>
                    <a:pt x="136" y="32"/>
                    <a:pt x="134" y="34"/>
                  </a:cubicBezTo>
                  <a:cubicBezTo>
                    <a:pt x="133" y="35"/>
                    <a:pt x="132" y="34"/>
                    <a:pt x="132" y="33"/>
                  </a:cubicBezTo>
                  <a:cubicBezTo>
                    <a:pt x="132" y="22"/>
                    <a:pt x="121" y="25"/>
                    <a:pt x="116" y="31"/>
                  </a:cubicBezTo>
                  <a:cubicBezTo>
                    <a:pt x="115" y="32"/>
                    <a:pt x="114" y="31"/>
                    <a:pt x="114" y="30"/>
                  </a:cubicBezTo>
                  <a:cubicBezTo>
                    <a:pt x="114" y="18"/>
                    <a:pt x="102" y="19"/>
                    <a:pt x="94" y="25"/>
                  </a:cubicBezTo>
                  <a:cubicBezTo>
                    <a:pt x="94" y="26"/>
                    <a:pt x="92" y="25"/>
                    <a:pt x="92" y="24"/>
                  </a:cubicBezTo>
                  <a:cubicBezTo>
                    <a:pt x="92" y="11"/>
                    <a:pt x="78" y="11"/>
                    <a:pt x="72" y="20"/>
                  </a:cubicBezTo>
                  <a:cubicBezTo>
                    <a:pt x="71" y="21"/>
                    <a:pt x="69" y="21"/>
                    <a:pt x="69" y="20"/>
                  </a:cubicBezTo>
                  <a:cubicBezTo>
                    <a:pt x="70" y="16"/>
                    <a:pt x="70" y="10"/>
                    <a:pt x="65" y="8"/>
                  </a:cubicBezTo>
                  <a:cubicBezTo>
                    <a:pt x="60" y="6"/>
                    <a:pt x="56" y="11"/>
                    <a:pt x="53" y="14"/>
                  </a:cubicBezTo>
                  <a:cubicBezTo>
                    <a:pt x="53" y="15"/>
                    <a:pt x="51" y="15"/>
                    <a:pt x="51" y="14"/>
                  </a:cubicBezTo>
                  <a:cubicBezTo>
                    <a:pt x="52" y="9"/>
                    <a:pt x="52" y="2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38" y="8"/>
                    <a:pt x="30" y="16"/>
                    <a:pt x="23" y="26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3" y="31"/>
                    <a:pt x="24" y="33"/>
                    <a:pt x="25" y="35"/>
                  </a:cubicBezTo>
                  <a:cubicBezTo>
                    <a:pt x="32" y="29"/>
                    <a:pt x="46" y="27"/>
                    <a:pt x="45" y="37"/>
                  </a:cubicBezTo>
                  <a:cubicBezTo>
                    <a:pt x="47" y="35"/>
                    <a:pt x="50" y="34"/>
                    <a:pt x="53" y="35"/>
                  </a:cubicBezTo>
                  <a:cubicBezTo>
                    <a:pt x="57" y="37"/>
                    <a:pt x="59" y="42"/>
                    <a:pt x="59" y="46"/>
                  </a:cubicBezTo>
                  <a:cubicBezTo>
                    <a:pt x="62" y="43"/>
                    <a:pt x="66" y="40"/>
                    <a:pt x="71" y="41"/>
                  </a:cubicBezTo>
                  <a:cubicBezTo>
                    <a:pt x="75" y="42"/>
                    <a:pt x="76" y="46"/>
                    <a:pt x="77" y="51"/>
                  </a:cubicBezTo>
                  <a:cubicBezTo>
                    <a:pt x="80" y="47"/>
                    <a:pt x="85" y="43"/>
                    <a:pt x="90" y="44"/>
                  </a:cubicBezTo>
                  <a:cubicBezTo>
                    <a:pt x="95" y="46"/>
                    <a:pt x="97" y="50"/>
                    <a:pt x="98" y="55"/>
                  </a:cubicBezTo>
                  <a:cubicBezTo>
                    <a:pt x="101" y="52"/>
                    <a:pt x="104" y="49"/>
                    <a:pt x="109" y="50"/>
                  </a:cubicBezTo>
                  <a:cubicBezTo>
                    <a:pt x="113" y="52"/>
                    <a:pt x="115" y="56"/>
                    <a:pt x="116" y="60"/>
                  </a:cubicBezTo>
                  <a:cubicBezTo>
                    <a:pt x="120" y="55"/>
                    <a:pt x="129" y="56"/>
                    <a:pt x="129" y="64"/>
                  </a:cubicBezTo>
                  <a:cubicBezTo>
                    <a:pt x="130" y="63"/>
                    <a:pt x="132" y="61"/>
                    <a:pt x="133" y="60"/>
                  </a:cubicBezTo>
                  <a:cubicBezTo>
                    <a:pt x="133" y="60"/>
                    <a:pt x="134" y="61"/>
                    <a:pt x="134" y="61"/>
                  </a:cubicBezTo>
                  <a:cubicBezTo>
                    <a:pt x="129" y="70"/>
                    <a:pt x="105" y="91"/>
                    <a:pt x="124" y="96"/>
                  </a:cubicBezTo>
                  <a:cubicBezTo>
                    <a:pt x="125" y="96"/>
                    <a:pt x="125" y="98"/>
                    <a:pt x="124" y="98"/>
                  </a:cubicBezTo>
                  <a:cubicBezTo>
                    <a:pt x="116" y="96"/>
                    <a:pt x="114" y="92"/>
                    <a:pt x="116" y="86"/>
                  </a:cubicBezTo>
                  <a:cubicBezTo>
                    <a:pt x="114" y="88"/>
                    <a:pt x="112" y="89"/>
                    <a:pt x="112" y="92"/>
                  </a:cubicBezTo>
                  <a:cubicBezTo>
                    <a:pt x="112" y="94"/>
                    <a:pt x="110" y="94"/>
                    <a:pt x="110" y="92"/>
                  </a:cubicBezTo>
                  <a:cubicBezTo>
                    <a:pt x="110" y="87"/>
                    <a:pt x="108" y="80"/>
                    <a:pt x="102" y="81"/>
                  </a:cubicBezTo>
                  <a:cubicBezTo>
                    <a:pt x="96" y="81"/>
                    <a:pt x="92" y="87"/>
                    <a:pt x="92" y="92"/>
                  </a:cubicBezTo>
                  <a:cubicBezTo>
                    <a:pt x="91" y="94"/>
                    <a:pt x="89" y="94"/>
                    <a:pt x="89" y="92"/>
                  </a:cubicBezTo>
                  <a:cubicBezTo>
                    <a:pt x="89" y="87"/>
                    <a:pt x="87" y="82"/>
                    <a:pt x="82" y="81"/>
                  </a:cubicBezTo>
                  <a:cubicBezTo>
                    <a:pt x="76" y="80"/>
                    <a:pt x="72" y="85"/>
                    <a:pt x="71" y="90"/>
                  </a:cubicBezTo>
                  <a:cubicBezTo>
                    <a:pt x="70" y="91"/>
                    <a:pt x="68" y="90"/>
                    <a:pt x="69" y="89"/>
                  </a:cubicBezTo>
                  <a:cubicBezTo>
                    <a:pt x="69" y="85"/>
                    <a:pt x="69" y="79"/>
                    <a:pt x="65" y="76"/>
                  </a:cubicBezTo>
                  <a:cubicBezTo>
                    <a:pt x="60" y="72"/>
                    <a:pt x="56" y="77"/>
                    <a:pt x="53" y="81"/>
                  </a:cubicBezTo>
                  <a:cubicBezTo>
                    <a:pt x="52" y="83"/>
                    <a:pt x="51" y="82"/>
                    <a:pt x="51" y="81"/>
                  </a:cubicBezTo>
                  <a:cubicBezTo>
                    <a:pt x="53" y="75"/>
                    <a:pt x="52" y="67"/>
                    <a:pt x="44" y="69"/>
                  </a:cubicBezTo>
                  <a:cubicBezTo>
                    <a:pt x="39" y="70"/>
                    <a:pt x="34" y="75"/>
                    <a:pt x="32" y="79"/>
                  </a:cubicBezTo>
                  <a:cubicBezTo>
                    <a:pt x="31" y="80"/>
                    <a:pt x="29" y="79"/>
                    <a:pt x="30" y="78"/>
                  </a:cubicBezTo>
                  <a:cubicBezTo>
                    <a:pt x="31" y="74"/>
                    <a:pt x="30" y="68"/>
                    <a:pt x="26" y="66"/>
                  </a:cubicBezTo>
                  <a:cubicBezTo>
                    <a:pt x="22" y="64"/>
                    <a:pt x="18" y="67"/>
                    <a:pt x="17" y="71"/>
                  </a:cubicBezTo>
                  <a:cubicBezTo>
                    <a:pt x="17" y="72"/>
                    <a:pt x="15" y="72"/>
                    <a:pt x="15" y="71"/>
                  </a:cubicBezTo>
                  <a:cubicBezTo>
                    <a:pt x="16" y="66"/>
                    <a:pt x="16" y="57"/>
                    <a:pt x="9" y="61"/>
                  </a:cubicBezTo>
                  <a:cubicBezTo>
                    <a:pt x="6" y="62"/>
                    <a:pt x="3" y="65"/>
                    <a:pt x="1" y="67"/>
                  </a:cubicBezTo>
                  <a:cubicBezTo>
                    <a:pt x="1" y="73"/>
                    <a:pt x="0" y="80"/>
                    <a:pt x="0" y="86"/>
                  </a:cubicBezTo>
                  <a:cubicBezTo>
                    <a:pt x="0" y="93"/>
                    <a:pt x="1" y="100"/>
                    <a:pt x="1" y="107"/>
                  </a:cubicBezTo>
                  <a:cubicBezTo>
                    <a:pt x="7" y="101"/>
                    <a:pt x="14" y="96"/>
                    <a:pt x="23" y="97"/>
                  </a:cubicBezTo>
                  <a:cubicBezTo>
                    <a:pt x="33" y="99"/>
                    <a:pt x="39" y="108"/>
                    <a:pt x="42" y="117"/>
                  </a:cubicBezTo>
                  <a:cubicBezTo>
                    <a:pt x="57" y="103"/>
                    <a:pt x="86" y="94"/>
                    <a:pt x="105" y="105"/>
                  </a:cubicBezTo>
                  <a:cubicBezTo>
                    <a:pt x="117" y="112"/>
                    <a:pt x="122" y="125"/>
                    <a:pt x="125" y="139"/>
                  </a:cubicBezTo>
                  <a:cubicBezTo>
                    <a:pt x="130" y="126"/>
                    <a:pt x="132" y="112"/>
                    <a:pt x="134" y="98"/>
                  </a:cubicBezTo>
                  <a:cubicBezTo>
                    <a:pt x="151" y="94"/>
                    <a:pt x="164" y="83"/>
                    <a:pt x="172" y="68"/>
                  </a:cubicBezTo>
                  <a:cubicBezTo>
                    <a:pt x="173" y="66"/>
                    <a:pt x="172" y="64"/>
                    <a:pt x="170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3" name="Freeform 918"/>
            <p:cNvSpPr/>
            <p:nvPr>
              <p:custDataLst>
                <p:tags r:id="rId49"/>
              </p:custDataLst>
            </p:nvPr>
          </p:nvSpPr>
          <p:spPr bwMode="auto">
            <a:xfrm>
              <a:off x="3279243" y="1144221"/>
              <a:ext cx="660401" cy="381000"/>
            </a:xfrm>
            <a:custGeom>
              <a:avLst/>
              <a:gdLst>
                <a:gd name="T0" fmla="*/ 30 w 156"/>
                <a:gd name="T1" fmla="*/ 68 h 90"/>
                <a:gd name="T2" fmla="*/ 41 w 156"/>
                <a:gd name="T3" fmla="*/ 61 h 90"/>
                <a:gd name="T4" fmla="*/ 46 w 156"/>
                <a:gd name="T5" fmla="*/ 69 h 90"/>
                <a:gd name="T6" fmla="*/ 55 w 156"/>
                <a:gd name="T7" fmla="*/ 67 h 90"/>
                <a:gd name="T8" fmla="*/ 61 w 156"/>
                <a:gd name="T9" fmla="*/ 78 h 90"/>
                <a:gd name="T10" fmla="*/ 76 w 156"/>
                <a:gd name="T11" fmla="*/ 70 h 90"/>
                <a:gd name="T12" fmla="*/ 83 w 156"/>
                <a:gd name="T13" fmla="*/ 79 h 90"/>
                <a:gd name="T14" fmla="*/ 94 w 156"/>
                <a:gd name="T15" fmla="*/ 76 h 90"/>
                <a:gd name="T16" fmla="*/ 100 w 156"/>
                <a:gd name="T17" fmla="*/ 87 h 90"/>
                <a:gd name="T18" fmla="*/ 111 w 156"/>
                <a:gd name="T19" fmla="*/ 81 h 90"/>
                <a:gd name="T20" fmla="*/ 120 w 156"/>
                <a:gd name="T21" fmla="*/ 90 h 90"/>
                <a:gd name="T22" fmla="*/ 131 w 156"/>
                <a:gd name="T23" fmla="*/ 82 h 90"/>
                <a:gd name="T24" fmla="*/ 141 w 156"/>
                <a:gd name="T25" fmla="*/ 90 h 90"/>
                <a:gd name="T26" fmla="*/ 144 w 156"/>
                <a:gd name="T27" fmla="*/ 86 h 90"/>
                <a:gd name="T28" fmla="*/ 145 w 156"/>
                <a:gd name="T29" fmla="*/ 86 h 90"/>
                <a:gd name="T30" fmla="*/ 156 w 156"/>
                <a:gd name="T31" fmla="*/ 69 h 90"/>
                <a:gd name="T32" fmla="*/ 156 w 156"/>
                <a:gd name="T33" fmla="*/ 68 h 90"/>
                <a:gd name="T34" fmla="*/ 145 w 156"/>
                <a:gd name="T35" fmla="*/ 67 h 90"/>
                <a:gd name="T36" fmla="*/ 143 w 156"/>
                <a:gd name="T37" fmla="*/ 66 h 90"/>
                <a:gd name="T38" fmla="*/ 137 w 156"/>
                <a:gd name="T39" fmla="*/ 56 h 90"/>
                <a:gd name="T40" fmla="*/ 127 w 156"/>
                <a:gd name="T41" fmla="*/ 62 h 90"/>
                <a:gd name="T42" fmla="*/ 125 w 156"/>
                <a:gd name="T43" fmla="*/ 62 h 90"/>
                <a:gd name="T44" fmla="*/ 118 w 156"/>
                <a:gd name="T45" fmla="*/ 50 h 90"/>
                <a:gd name="T46" fmla="*/ 106 w 156"/>
                <a:gd name="T47" fmla="*/ 58 h 90"/>
                <a:gd name="T48" fmla="*/ 104 w 156"/>
                <a:gd name="T49" fmla="*/ 57 h 90"/>
                <a:gd name="T50" fmla="*/ 99 w 156"/>
                <a:gd name="T51" fmla="*/ 46 h 90"/>
                <a:gd name="T52" fmla="*/ 88 w 156"/>
                <a:gd name="T53" fmla="*/ 52 h 90"/>
                <a:gd name="T54" fmla="*/ 86 w 156"/>
                <a:gd name="T55" fmla="*/ 52 h 90"/>
                <a:gd name="T56" fmla="*/ 84 w 156"/>
                <a:gd name="T57" fmla="*/ 42 h 90"/>
                <a:gd name="T58" fmla="*/ 73 w 156"/>
                <a:gd name="T59" fmla="*/ 45 h 90"/>
                <a:gd name="T60" fmla="*/ 71 w 156"/>
                <a:gd name="T61" fmla="*/ 45 h 90"/>
                <a:gd name="T62" fmla="*/ 54 w 156"/>
                <a:gd name="T63" fmla="*/ 41 h 90"/>
                <a:gd name="T64" fmla="*/ 52 w 156"/>
                <a:gd name="T65" fmla="*/ 40 h 90"/>
                <a:gd name="T66" fmla="*/ 48 w 156"/>
                <a:gd name="T67" fmla="*/ 35 h 90"/>
                <a:gd name="T68" fmla="*/ 35 w 156"/>
                <a:gd name="T69" fmla="*/ 58 h 90"/>
                <a:gd name="T70" fmla="*/ 35 w 156"/>
                <a:gd name="T71" fmla="*/ 58 h 90"/>
                <a:gd name="T72" fmla="*/ 51 w 156"/>
                <a:gd name="T73" fmla="*/ 27 h 90"/>
                <a:gd name="T74" fmla="*/ 50 w 156"/>
                <a:gd name="T75" fmla="*/ 6 h 90"/>
                <a:gd name="T76" fmla="*/ 44 w 156"/>
                <a:gd name="T77" fmla="*/ 1 h 90"/>
                <a:gd name="T78" fmla="*/ 27 w 156"/>
                <a:gd name="T79" fmla="*/ 32 h 90"/>
                <a:gd name="T80" fmla="*/ 15 w 156"/>
                <a:gd name="T81" fmla="*/ 27 h 90"/>
                <a:gd name="T82" fmla="*/ 30 w 156"/>
                <a:gd name="T83" fmla="*/ 67 h 90"/>
                <a:gd name="T84" fmla="*/ 30 w 156"/>
                <a:gd name="T85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90">
                  <a:moveTo>
                    <a:pt x="30" y="68"/>
                  </a:moveTo>
                  <a:cubicBezTo>
                    <a:pt x="33" y="65"/>
                    <a:pt x="37" y="61"/>
                    <a:pt x="41" y="61"/>
                  </a:cubicBezTo>
                  <a:cubicBezTo>
                    <a:pt x="45" y="61"/>
                    <a:pt x="46" y="65"/>
                    <a:pt x="46" y="69"/>
                  </a:cubicBezTo>
                  <a:cubicBezTo>
                    <a:pt x="48" y="67"/>
                    <a:pt x="51" y="65"/>
                    <a:pt x="55" y="67"/>
                  </a:cubicBezTo>
                  <a:cubicBezTo>
                    <a:pt x="60" y="69"/>
                    <a:pt x="61" y="73"/>
                    <a:pt x="61" y="78"/>
                  </a:cubicBezTo>
                  <a:cubicBezTo>
                    <a:pt x="65" y="73"/>
                    <a:pt x="70" y="69"/>
                    <a:pt x="76" y="70"/>
                  </a:cubicBezTo>
                  <a:cubicBezTo>
                    <a:pt x="82" y="70"/>
                    <a:pt x="83" y="75"/>
                    <a:pt x="83" y="79"/>
                  </a:cubicBezTo>
                  <a:cubicBezTo>
                    <a:pt x="86" y="76"/>
                    <a:pt x="90" y="74"/>
                    <a:pt x="94" y="76"/>
                  </a:cubicBezTo>
                  <a:cubicBezTo>
                    <a:pt x="98" y="78"/>
                    <a:pt x="100" y="82"/>
                    <a:pt x="100" y="87"/>
                  </a:cubicBezTo>
                  <a:cubicBezTo>
                    <a:pt x="103" y="83"/>
                    <a:pt x="106" y="81"/>
                    <a:pt x="111" y="81"/>
                  </a:cubicBezTo>
                  <a:cubicBezTo>
                    <a:pt x="116" y="82"/>
                    <a:pt x="119" y="85"/>
                    <a:pt x="120" y="90"/>
                  </a:cubicBezTo>
                  <a:cubicBezTo>
                    <a:pt x="122" y="85"/>
                    <a:pt x="126" y="82"/>
                    <a:pt x="131" y="82"/>
                  </a:cubicBezTo>
                  <a:cubicBezTo>
                    <a:pt x="136" y="81"/>
                    <a:pt x="139" y="85"/>
                    <a:pt x="141" y="90"/>
                  </a:cubicBezTo>
                  <a:cubicBezTo>
                    <a:pt x="142" y="88"/>
                    <a:pt x="143" y="87"/>
                    <a:pt x="144" y="86"/>
                  </a:cubicBezTo>
                  <a:cubicBezTo>
                    <a:pt x="144" y="85"/>
                    <a:pt x="145" y="86"/>
                    <a:pt x="145" y="86"/>
                  </a:cubicBezTo>
                  <a:cubicBezTo>
                    <a:pt x="148" y="80"/>
                    <a:pt x="152" y="74"/>
                    <a:pt x="156" y="69"/>
                  </a:cubicBezTo>
                  <a:cubicBezTo>
                    <a:pt x="156" y="69"/>
                    <a:pt x="156" y="68"/>
                    <a:pt x="156" y="68"/>
                  </a:cubicBezTo>
                  <a:cubicBezTo>
                    <a:pt x="155" y="60"/>
                    <a:pt x="148" y="61"/>
                    <a:pt x="145" y="67"/>
                  </a:cubicBezTo>
                  <a:cubicBezTo>
                    <a:pt x="144" y="68"/>
                    <a:pt x="143" y="67"/>
                    <a:pt x="143" y="66"/>
                  </a:cubicBezTo>
                  <a:cubicBezTo>
                    <a:pt x="142" y="62"/>
                    <a:pt x="141" y="57"/>
                    <a:pt x="137" y="56"/>
                  </a:cubicBezTo>
                  <a:cubicBezTo>
                    <a:pt x="132" y="54"/>
                    <a:pt x="129" y="59"/>
                    <a:pt x="127" y="62"/>
                  </a:cubicBezTo>
                  <a:cubicBezTo>
                    <a:pt x="127" y="63"/>
                    <a:pt x="125" y="63"/>
                    <a:pt x="125" y="62"/>
                  </a:cubicBezTo>
                  <a:cubicBezTo>
                    <a:pt x="125" y="57"/>
                    <a:pt x="124" y="51"/>
                    <a:pt x="118" y="50"/>
                  </a:cubicBezTo>
                  <a:cubicBezTo>
                    <a:pt x="113" y="49"/>
                    <a:pt x="108" y="54"/>
                    <a:pt x="106" y="58"/>
                  </a:cubicBezTo>
                  <a:cubicBezTo>
                    <a:pt x="105" y="59"/>
                    <a:pt x="104" y="58"/>
                    <a:pt x="104" y="57"/>
                  </a:cubicBezTo>
                  <a:cubicBezTo>
                    <a:pt x="104" y="53"/>
                    <a:pt x="103" y="48"/>
                    <a:pt x="99" y="46"/>
                  </a:cubicBezTo>
                  <a:cubicBezTo>
                    <a:pt x="94" y="45"/>
                    <a:pt x="91" y="49"/>
                    <a:pt x="88" y="52"/>
                  </a:cubicBezTo>
                  <a:cubicBezTo>
                    <a:pt x="88" y="53"/>
                    <a:pt x="86" y="53"/>
                    <a:pt x="86" y="52"/>
                  </a:cubicBezTo>
                  <a:cubicBezTo>
                    <a:pt x="86" y="49"/>
                    <a:pt x="86" y="45"/>
                    <a:pt x="84" y="42"/>
                  </a:cubicBezTo>
                  <a:cubicBezTo>
                    <a:pt x="80" y="38"/>
                    <a:pt x="75" y="42"/>
                    <a:pt x="73" y="45"/>
                  </a:cubicBezTo>
                  <a:cubicBezTo>
                    <a:pt x="72" y="46"/>
                    <a:pt x="70" y="46"/>
                    <a:pt x="71" y="45"/>
                  </a:cubicBezTo>
                  <a:cubicBezTo>
                    <a:pt x="76" y="31"/>
                    <a:pt x="59" y="35"/>
                    <a:pt x="54" y="41"/>
                  </a:cubicBezTo>
                  <a:cubicBezTo>
                    <a:pt x="53" y="42"/>
                    <a:pt x="52" y="41"/>
                    <a:pt x="52" y="40"/>
                  </a:cubicBezTo>
                  <a:cubicBezTo>
                    <a:pt x="52" y="38"/>
                    <a:pt x="51" y="33"/>
                    <a:pt x="48" y="35"/>
                  </a:cubicBezTo>
                  <a:cubicBezTo>
                    <a:pt x="43" y="42"/>
                    <a:pt x="39" y="50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9" y="47"/>
                    <a:pt x="44" y="36"/>
                    <a:pt x="51" y="27"/>
                  </a:cubicBezTo>
                  <a:cubicBezTo>
                    <a:pt x="51" y="20"/>
                    <a:pt x="51" y="13"/>
                    <a:pt x="50" y="6"/>
                  </a:cubicBezTo>
                  <a:cubicBezTo>
                    <a:pt x="50" y="2"/>
                    <a:pt x="47" y="0"/>
                    <a:pt x="44" y="1"/>
                  </a:cubicBezTo>
                  <a:cubicBezTo>
                    <a:pt x="27" y="4"/>
                    <a:pt x="30" y="19"/>
                    <a:pt x="27" y="32"/>
                  </a:cubicBezTo>
                  <a:cubicBezTo>
                    <a:pt x="24" y="29"/>
                    <a:pt x="20" y="27"/>
                    <a:pt x="15" y="27"/>
                  </a:cubicBezTo>
                  <a:cubicBezTo>
                    <a:pt x="0" y="25"/>
                    <a:pt x="30" y="63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4" name="Freeform 920"/>
            <p:cNvSpPr/>
            <p:nvPr>
              <p:custDataLst>
                <p:tags r:id="rId50"/>
              </p:custDataLst>
            </p:nvPr>
          </p:nvSpPr>
          <p:spPr bwMode="auto">
            <a:xfrm>
              <a:off x="3606264" y="1075957"/>
              <a:ext cx="427038" cy="212725"/>
            </a:xfrm>
            <a:custGeom>
              <a:avLst/>
              <a:gdLst>
                <a:gd name="T0" fmla="*/ 94 w 101"/>
                <a:gd name="T1" fmla="*/ 32 h 50"/>
                <a:gd name="T2" fmla="*/ 92 w 101"/>
                <a:gd name="T3" fmla="*/ 31 h 50"/>
                <a:gd name="T4" fmla="*/ 87 w 101"/>
                <a:gd name="T5" fmla="*/ 22 h 50"/>
                <a:gd name="T6" fmla="*/ 78 w 101"/>
                <a:gd name="T7" fmla="*/ 27 h 50"/>
                <a:gd name="T8" fmla="*/ 76 w 101"/>
                <a:gd name="T9" fmla="*/ 26 h 50"/>
                <a:gd name="T10" fmla="*/ 62 w 101"/>
                <a:gd name="T11" fmla="*/ 22 h 50"/>
                <a:gd name="T12" fmla="*/ 60 w 101"/>
                <a:gd name="T13" fmla="*/ 21 h 50"/>
                <a:gd name="T14" fmla="*/ 53 w 101"/>
                <a:gd name="T15" fmla="*/ 12 h 50"/>
                <a:gd name="T16" fmla="*/ 43 w 101"/>
                <a:gd name="T17" fmla="*/ 17 h 50"/>
                <a:gd name="T18" fmla="*/ 41 w 101"/>
                <a:gd name="T19" fmla="*/ 16 h 50"/>
                <a:gd name="T20" fmla="*/ 26 w 101"/>
                <a:gd name="T21" fmla="*/ 12 h 50"/>
                <a:gd name="T22" fmla="*/ 24 w 101"/>
                <a:gd name="T23" fmla="*/ 11 h 50"/>
                <a:gd name="T24" fmla="*/ 22 w 101"/>
                <a:gd name="T25" fmla="*/ 0 h 50"/>
                <a:gd name="T26" fmla="*/ 21 w 101"/>
                <a:gd name="T27" fmla="*/ 0 h 50"/>
                <a:gd name="T28" fmla="*/ 10 w 101"/>
                <a:gd name="T29" fmla="*/ 9 h 50"/>
                <a:gd name="T30" fmla="*/ 0 w 101"/>
                <a:gd name="T31" fmla="*/ 18 h 50"/>
                <a:gd name="T32" fmla="*/ 1 w 101"/>
                <a:gd name="T33" fmla="*/ 18 h 50"/>
                <a:gd name="T34" fmla="*/ 5 w 101"/>
                <a:gd name="T35" fmla="*/ 29 h 50"/>
                <a:gd name="T36" fmla="*/ 17 w 101"/>
                <a:gd name="T37" fmla="*/ 24 h 50"/>
                <a:gd name="T38" fmla="*/ 24 w 101"/>
                <a:gd name="T39" fmla="*/ 35 h 50"/>
                <a:gd name="T40" fmla="*/ 47 w 101"/>
                <a:gd name="T41" fmla="*/ 41 h 50"/>
                <a:gd name="T42" fmla="*/ 68 w 101"/>
                <a:gd name="T43" fmla="*/ 46 h 50"/>
                <a:gd name="T44" fmla="*/ 86 w 101"/>
                <a:gd name="T45" fmla="*/ 50 h 50"/>
                <a:gd name="T46" fmla="*/ 96 w 101"/>
                <a:gd name="T47" fmla="*/ 47 h 50"/>
                <a:gd name="T48" fmla="*/ 101 w 101"/>
                <a:gd name="T49" fmla="*/ 31 h 50"/>
                <a:gd name="T50" fmla="*/ 94 w 101"/>
                <a:gd name="T5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50">
                  <a:moveTo>
                    <a:pt x="94" y="32"/>
                  </a:moveTo>
                  <a:cubicBezTo>
                    <a:pt x="93" y="33"/>
                    <a:pt x="92" y="32"/>
                    <a:pt x="92" y="31"/>
                  </a:cubicBezTo>
                  <a:cubicBezTo>
                    <a:pt x="92" y="28"/>
                    <a:pt x="91" y="22"/>
                    <a:pt x="87" y="22"/>
                  </a:cubicBezTo>
                  <a:cubicBezTo>
                    <a:pt x="83" y="22"/>
                    <a:pt x="80" y="25"/>
                    <a:pt x="78" y="27"/>
                  </a:cubicBezTo>
                  <a:cubicBezTo>
                    <a:pt x="77" y="28"/>
                    <a:pt x="75" y="27"/>
                    <a:pt x="76" y="26"/>
                  </a:cubicBezTo>
                  <a:cubicBezTo>
                    <a:pt x="78" y="15"/>
                    <a:pt x="67" y="17"/>
                    <a:pt x="62" y="22"/>
                  </a:cubicBezTo>
                  <a:cubicBezTo>
                    <a:pt x="61" y="22"/>
                    <a:pt x="60" y="22"/>
                    <a:pt x="60" y="21"/>
                  </a:cubicBezTo>
                  <a:cubicBezTo>
                    <a:pt x="60" y="16"/>
                    <a:pt x="60" y="11"/>
                    <a:pt x="53" y="12"/>
                  </a:cubicBezTo>
                  <a:cubicBezTo>
                    <a:pt x="50" y="13"/>
                    <a:pt x="46" y="15"/>
                    <a:pt x="43" y="17"/>
                  </a:cubicBezTo>
                  <a:cubicBezTo>
                    <a:pt x="42" y="18"/>
                    <a:pt x="41" y="17"/>
                    <a:pt x="41" y="16"/>
                  </a:cubicBezTo>
                  <a:cubicBezTo>
                    <a:pt x="44" y="4"/>
                    <a:pt x="32" y="5"/>
                    <a:pt x="26" y="12"/>
                  </a:cubicBezTo>
                  <a:cubicBezTo>
                    <a:pt x="25" y="13"/>
                    <a:pt x="23" y="12"/>
                    <a:pt x="24" y="11"/>
                  </a:cubicBezTo>
                  <a:cubicBezTo>
                    <a:pt x="25" y="7"/>
                    <a:pt x="27" y="2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3"/>
                    <a:pt x="13" y="6"/>
                    <a:pt x="10" y="9"/>
                  </a:cubicBezTo>
                  <a:cubicBezTo>
                    <a:pt x="6" y="12"/>
                    <a:pt x="3" y="15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5" y="20"/>
                    <a:pt x="6" y="25"/>
                    <a:pt x="5" y="29"/>
                  </a:cubicBezTo>
                  <a:cubicBezTo>
                    <a:pt x="9" y="26"/>
                    <a:pt x="13" y="23"/>
                    <a:pt x="17" y="24"/>
                  </a:cubicBezTo>
                  <a:cubicBezTo>
                    <a:pt x="22" y="26"/>
                    <a:pt x="24" y="31"/>
                    <a:pt x="24" y="35"/>
                  </a:cubicBezTo>
                  <a:cubicBezTo>
                    <a:pt x="32" y="27"/>
                    <a:pt x="45" y="28"/>
                    <a:pt x="47" y="41"/>
                  </a:cubicBezTo>
                  <a:cubicBezTo>
                    <a:pt x="55" y="36"/>
                    <a:pt x="67" y="35"/>
                    <a:pt x="68" y="46"/>
                  </a:cubicBezTo>
                  <a:cubicBezTo>
                    <a:pt x="75" y="40"/>
                    <a:pt x="84" y="40"/>
                    <a:pt x="86" y="50"/>
                  </a:cubicBezTo>
                  <a:cubicBezTo>
                    <a:pt x="89" y="48"/>
                    <a:pt x="92" y="46"/>
                    <a:pt x="96" y="47"/>
                  </a:cubicBezTo>
                  <a:cubicBezTo>
                    <a:pt x="97" y="42"/>
                    <a:pt x="99" y="36"/>
                    <a:pt x="101" y="31"/>
                  </a:cubicBezTo>
                  <a:cubicBezTo>
                    <a:pt x="99" y="30"/>
                    <a:pt x="97" y="30"/>
                    <a:pt x="94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5" name="Freeform 921"/>
            <p:cNvSpPr/>
            <p:nvPr>
              <p:custDataLst>
                <p:tags r:id="rId51"/>
              </p:custDataLst>
            </p:nvPr>
          </p:nvSpPr>
          <p:spPr bwMode="auto">
            <a:xfrm>
              <a:off x="3809464" y="966419"/>
              <a:ext cx="295275" cy="165100"/>
            </a:xfrm>
            <a:custGeom>
              <a:avLst/>
              <a:gdLst>
                <a:gd name="T0" fmla="*/ 63 w 70"/>
                <a:gd name="T1" fmla="*/ 24 h 39"/>
                <a:gd name="T2" fmla="*/ 61 w 70"/>
                <a:gd name="T3" fmla="*/ 23 h 39"/>
                <a:gd name="T4" fmla="*/ 60 w 70"/>
                <a:gd name="T5" fmla="*/ 19 h 39"/>
                <a:gd name="T6" fmla="*/ 55 w 70"/>
                <a:gd name="T7" fmla="*/ 18 h 39"/>
                <a:gd name="T8" fmla="*/ 53 w 70"/>
                <a:gd name="T9" fmla="*/ 17 h 39"/>
                <a:gd name="T10" fmla="*/ 43 w 70"/>
                <a:gd name="T11" fmla="*/ 15 h 39"/>
                <a:gd name="T12" fmla="*/ 41 w 70"/>
                <a:gd name="T13" fmla="*/ 14 h 39"/>
                <a:gd name="T14" fmla="*/ 32 w 70"/>
                <a:gd name="T15" fmla="*/ 10 h 39"/>
                <a:gd name="T16" fmla="*/ 32 w 70"/>
                <a:gd name="T17" fmla="*/ 11 h 39"/>
                <a:gd name="T18" fmla="*/ 31 w 70"/>
                <a:gd name="T19" fmla="*/ 11 h 39"/>
                <a:gd name="T20" fmla="*/ 30 w 70"/>
                <a:gd name="T21" fmla="*/ 11 h 39"/>
                <a:gd name="T22" fmla="*/ 30 w 70"/>
                <a:gd name="T23" fmla="*/ 9 h 39"/>
                <a:gd name="T24" fmla="*/ 30 w 70"/>
                <a:gd name="T25" fmla="*/ 9 h 39"/>
                <a:gd name="T26" fmla="*/ 30 w 70"/>
                <a:gd name="T27" fmla="*/ 6 h 39"/>
                <a:gd name="T28" fmla="*/ 21 w 70"/>
                <a:gd name="T29" fmla="*/ 5 h 39"/>
                <a:gd name="T30" fmla="*/ 19 w 70"/>
                <a:gd name="T31" fmla="*/ 4 h 39"/>
                <a:gd name="T32" fmla="*/ 19 w 70"/>
                <a:gd name="T33" fmla="*/ 0 h 39"/>
                <a:gd name="T34" fmla="*/ 0 w 70"/>
                <a:gd name="T35" fmla="*/ 9 h 39"/>
                <a:gd name="T36" fmla="*/ 2 w 70"/>
                <a:gd name="T37" fmla="*/ 10 h 39"/>
                <a:gd name="T38" fmla="*/ 4 w 70"/>
                <a:gd name="T39" fmla="*/ 16 h 39"/>
                <a:gd name="T40" fmla="*/ 19 w 70"/>
                <a:gd name="T41" fmla="*/ 23 h 39"/>
                <a:gd name="T42" fmla="*/ 31 w 70"/>
                <a:gd name="T43" fmla="*/ 20 h 39"/>
                <a:gd name="T44" fmla="*/ 35 w 70"/>
                <a:gd name="T45" fmla="*/ 29 h 39"/>
                <a:gd name="T46" fmla="*/ 51 w 70"/>
                <a:gd name="T47" fmla="*/ 35 h 39"/>
                <a:gd name="T48" fmla="*/ 63 w 70"/>
                <a:gd name="T49" fmla="*/ 39 h 39"/>
                <a:gd name="T50" fmla="*/ 69 w 70"/>
                <a:gd name="T51" fmla="*/ 31 h 39"/>
                <a:gd name="T52" fmla="*/ 63 w 70"/>
                <a:gd name="T53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39">
                  <a:moveTo>
                    <a:pt x="63" y="24"/>
                  </a:moveTo>
                  <a:cubicBezTo>
                    <a:pt x="62" y="25"/>
                    <a:pt x="61" y="24"/>
                    <a:pt x="61" y="23"/>
                  </a:cubicBezTo>
                  <a:cubicBezTo>
                    <a:pt x="63" y="21"/>
                    <a:pt x="62" y="20"/>
                    <a:pt x="60" y="19"/>
                  </a:cubicBezTo>
                  <a:cubicBezTo>
                    <a:pt x="58" y="16"/>
                    <a:pt x="57" y="16"/>
                    <a:pt x="55" y="18"/>
                  </a:cubicBezTo>
                  <a:cubicBezTo>
                    <a:pt x="54" y="18"/>
                    <a:pt x="53" y="18"/>
                    <a:pt x="53" y="17"/>
                  </a:cubicBezTo>
                  <a:cubicBezTo>
                    <a:pt x="54" y="10"/>
                    <a:pt x="46" y="12"/>
                    <a:pt x="43" y="15"/>
                  </a:cubicBezTo>
                  <a:cubicBezTo>
                    <a:pt x="42" y="16"/>
                    <a:pt x="40" y="15"/>
                    <a:pt x="41" y="14"/>
                  </a:cubicBezTo>
                  <a:cubicBezTo>
                    <a:pt x="42" y="7"/>
                    <a:pt x="36" y="8"/>
                    <a:pt x="32" y="10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29" y="11"/>
                    <a:pt x="29" y="10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7"/>
                    <a:pt x="30" y="6"/>
                  </a:cubicBezTo>
                  <a:cubicBezTo>
                    <a:pt x="28" y="2"/>
                    <a:pt x="24" y="4"/>
                    <a:pt x="21" y="5"/>
                  </a:cubicBezTo>
                  <a:cubicBezTo>
                    <a:pt x="20" y="6"/>
                    <a:pt x="19" y="5"/>
                    <a:pt x="19" y="4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3" y="3"/>
                    <a:pt x="6" y="6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5" y="11"/>
                    <a:pt x="5" y="14"/>
                    <a:pt x="4" y="16"/>
                  </a:cubicBezTo>
                  <a:cubicBezTo>
                    <a:pt x="11" y="13"/>
                    <a:pt x="18" y="14"/>
                    <a:pt x="19" y="23"/>
                  </a:cubicBezTo>
                  <a:cubicBezTo>
                    <a:pt x="22" y="20"/>
                    <a:pt x="26" y="18"/>
                    <a:pt x="31" y="20"/>
                  </a:cubicBezTo>
                  <a:cubicBezTo>
                    <a:pt x="34" y="21"/>
                    <a:pt x="35" y="25"/>
                    <a:pt x="35" y="29"/>
                  </a:cubicBezTo>
                  <a:cubicBezTo>
                    <a:pt x="42" y="24"/>
                    <a:pt x="51" y="26"/>
                    <a:pt x="51" y="35"/>
                  </a:cubicBezTo>
                  <a:cubicBezTo>
                    <a:pt x="57" y="32"/>
                    <a:pt x="61" y="35"/>
                    <a:pt x="63" y="39"/>
                  </a:cubicBezTo>
                  <a:cubicBezTo>
                    <a:pt x="65" y="36"/>
                    <a:pt x="67" y="33"/>
                    <a:pt x="69" y="31"/>
                  </a:cubicBezTo>
                  <a:cubicBezTo>
                    <a:pt x="70" y="26"/>
                    <a:pt x="69" y="21"/>
                    <a:pt x="6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6" name="Freeform 922"/>
            <p:cNvSpPr/>
            <p:nvPr>
              <p:custDataLst>
                <p:tags r:id="rId52"/>
              </p:custDataLst>
            </p:nvPr>
          </p:nvSpPr>
          <p:spPr bwMode="auto">
            <a:xfrm>
              <a:off x="3901539" y="918794"/>
              <a:ext cx="263525" cy="165100"/>
            </a:xfrm>
            <a:custGeom>
              <a:avLst/>
              <a:gdLst>
                <a:gd name="T0" fmla="*/ 62 w 62"/>
                <a:gd name="T1" fmla="*/ 27 h 39"/>
                <a:gd name="T2" fmla="*/ 54 w 62"/>
                <a:gd name="T3" fmla="*/ 26 h 39"/>
                <a:gd name="T4" fmla="*/ 53 w 62"/>
                <a:gd name="T5" fmla="*/ 25 h 39"/>
                <a:gd name="T6" fmla="*/ 55 w 62"/>
                <a:gd name="T7" fmla="*/ 23 h 39"/>
                <a:gd name="T8" fmla="*/ 53 w 62"/>
                <a:gd name="T9" fmla="*/ 19 h 39"/>
                <a:gd name="T10" fmla="*/ 48 w 62"/>
                <a:gd name="T11" fmla="*/ 17 h 39"/>
                <a:gd name="T12" fmla="*/ 47 w 62"/>
                <a:gd name="T13" fmla="*/ 19 h 39"/>
                <a:gd name="T14" fmla="*/ 46 w 62"/>
                <a:gd name="T15" fmla="*/ 18 h 39"/>
                <a:gd name="T16" fmla="*/ 37 w 62"/>
                <a:gd name="T17" fmla="*/ 13 h 39"/>
                <a:gd name="T18" fmla="*/ 36 w 62"/>
                <a:gd name="T19" fmla="*/ 12 h 39"/>
                <a:gd name="T20" fmla="*/ 35 w 62"/>
                <a:gd name="T21" fmla="*/ 5 h 39"/>
                <a:gd name="T22" fmla="*/ 28 w 62"/>
                <a:gd name="T23" fmla="*/ 8 h 39"/>
                <a:gd name="T24" fmla="*/ 27 w 62"/>
                <a:gd name="T25" fmla="*/ 6 h 39"/>
                <a:gd name="T26" fmla="*/ 30 w 62"/>
                <a:gd name="T27" fmla="*/ 0 h 39"/>
                <a:gd name="T28" fmla="*/ 21 w 62"/>
                <a:gd name="T29" fmla="*/ 3 h 39"/>
                <a:gd name="T30" fmla="*/ 0 w 62"/>
                <a:gd name="T31" fmla="*/ 10 h 39"/>
                <a:gd name="T32" fmla="*/ 0 w 62"/>
                <a:gd name="T33" fmla="*/ 13 h 39"/>
                <a:gd name="T34" fmla="*/ 10 w 62"/>
                <a:gd name="T35" fmla="*/ 19 h 39"/>
                <a:gd name="T36" fmla="*/ 21 w 62"/>
                <a:gd name="T37" fmla="*/ 23 h 39"/>
                <a:gd name="T38" fmla="*/ 33 w 62"/>
                <a:gd name="T39" fmla="*/ 27 h 39"/>
                <a:gd name="T40" fmla="*/ 42 w 62"/>
                <a:gd name="T41" fmla="*/ 33 h 39"/>
                <a:gd name="T42" fmla="*/ 49 w 62"/>
                <a:gd name="T43" fmla="*/ 35 h 39"/>
                <a:gd name="T44" fmla="*/ 50 w 62"/>
                <a:gd name="T45" fmla="*/ 39 h 39"/>
                <a:gd name="T46" fmla="*/ 62 w 62"/>
                <a:gd name="T47" fmla="*/ 29 h 39"/>
                <a:gd name="T48" fmla="*/ 62 w 62"/>
                <a:gd name="T4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9">
                  <a:moveTo>
                    <a:pt x="62" y="27"/>
                  </a:moveTo>
                  <a:cubicBezTo>
                    <a:pt x="61" y="23"/>
                    <a:pt x="57" y="23"/>
                    <a:pt x="54" y="26"/>
                  </a:cubicBezTo>
                  <a:cubicBezTo>
                    <a:pt x="53" y="26"/>
                    <a:pt x="52" y="25"/>
                    <a:pt x="53" y="25"/>
                  </a:cubicBezTo>
                  <a:cubicBezTo>
                    <a:pt x="54" y="24"/>
                    <a:pt x="54" y="23"/>
                    <a:pt x="55" y="23"/>
                  </a:cubicBezTo>
                  <a:cubicBezTo>
                    <a:pt x="56" y="22"/>
                    <a:pt x="55" y="20"/>
                    <a:pt x="53" y="19"/>
                  </a:cubicBezTo>
                  <a:cubicBezTo>
                    <a:pt x="52" y="16"/>
                    <a:pt x="50" y="15"/>
                    <a:pt x="48" y="17"/>
                  </a:cubicBezTo>
                  <a:cubicBezTo>
                    <a:pt x="48" y="18"/>
                    <a:pt x="48" y="18"/>
                    <a:pt x="47" y="19"/>
                  </a:cubicBezTo>
                  <a:cubicBezTo>
                    <a:pt x="46" y="19"/>
                    <a:pt x="45" y="18"/>
                    <a:pt x="46" y="18"/>
                  </a:cubicBezTo>
                  <a:cubicBezTo>
                    <a:pt x="52" y="10"/>
                    <a:pt x="42" y="8"/>
                    <a:pt x="37" y="13"/>
                  </a:cubicBezTo>
                  <a:cubicBezTo>
                    <a:pt x="37" y="13"/>
                    <a:pt x="36" y="12"/>
                    <a:pt x="36" y="12"/>
                  </a:cubicBezTo>
                  <a:cubicBezTo>
                    <a:pt x="38" y="9"/>
                    <a:pt x="39" y="6"/>
                    <a:pt x="35" y="5"/>
                  </a:cubicBezTo>
                  <a:cubicBezTo>
                    <a:pt x="33" y="5"/>
                    <a:pt x="30" y="7"/>
                    <a:pt x="28" y="8"/>
                  </a:cubicBezTo>
                  <a:cubicBezTo>
                    <a:pt x="27" y="8"/>
                    <a:pt x="26" y="7"/>
                    <a:pt x="27" y="6"/>
                  </a:cubicBezTo>
                  <a:cubicBezTo>
                    <a:pt x="29" y="4"/>
                    <a:pt x="30" y="2"/>
                    <a:pt x="30" y="0"/>
                  </a:cubicBezTo>
                  <a:cubicBezTo>
                    <a:pt x="27" y="1"/>
                    <a:pt x="24" y="2"/>
                    <a:pt x="21" y="3"/>
                  </a:cubicBezTo>
                  <a:cubicBezTo>
                    <a:pt x="14" y="5"/>
                    <a:pt x="7" y="7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5" y="11"/>
                    <a:pt x="10" y="13"/>
                    <a:pt x="10" y="19"/>
                  </a:cubicBezTo>
                  <a:cubicBezTo>
                    <a:pt x="15" y="17"/>
                    <a:pt x="22" y="17"/>
                    <a:pt x="21" y="23"/>
                  </a:cubicBezTo>
                  <a:cubicBezTo>
                    <a:pt x="26" y="20"/>
                    <a:pt x="33" y="21"/>
                    <a:pt x="33" y="27"/>
                  </a:cubicBezTo>
                  <a:cubicBezTo>
                    <a:pt x="38" y="24"/>
                    <a:pt x="43" y="27"/>
                    <a:pt x="42" y="33"/>
                  </a:cubicBezTo>
                  <a:cubicBezTo>
                    <a:pt x="45" y="32"/>
                    <a:pt x="47" y="32"/>
                    <a:pt x="49" y="35"/>
                  </a:cubicBezTo>
                  <a:cubicBezTo>
                    <a:pt x="50" y="36"/>
                    <a:pt x="50" y="37"/>
                    <a:pt x="50" y="39"/>
                  </a:cubicBezTo>
                  <a:cubicBezTo>
                    <a:pt x="54" y="35"/>
                    <a:pt x="58" y="32"/>
                    <a:pt x="62" y="29"/>
                  </a:cubicBezTo>
                  <a:cubicBezTo>
                    <a:pt x="62" y="28"/>
                    <a:pt x="62" y="28"/>
                    <a:pt x="6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7" name="Freeform 923"/>
            <p:cNvSpPr/>
            <p:nvPr>
              <p:custDataLst>
                <p:tags r:id="rId53"/>
              </p:custDataLst>
            </p:nvPr>
          </p:nvSpPr>
          <p:spPr bwMode="auto">
            <a:xfrm>
              <a:off x="4033302" y="893394"/>
              <a:ext cx="195263" cy="144463"/>
            </a:xfrm>
            <a:custGeom>
              <a:avLst/>
              <a:gdLst>
                <a:gd name="T0" fmla="*/ 37 w 46"/>
                <a:gd name="T1" fmla="*/ 21 h 34"/>
                <a:gd name="T2" fmla="*/ 37 w 46"/>
                <a:gd name="T3" fmla="*/ 19 h 34"/>
                <a:gd name="T4" fmla="*/ 38 w 46"/>
                <a:gd name="T5" fmla="*/ 11 h 34"/>
                <a:gd name="T6" fmla="*/ 35 w 46"/>
                <a:gd name="T7" fmla="*/ 10 h 34"/>
                <a:gd name="T8" fmla="*/ 29 w 46"/>
                <a:gd name="T9" fmla="*/ 9 h 34"/>
                <a:gd name="T10" fmla="*/ 29 w 46"/>
                <a:gd name="T11" fmla="*/ 7 h 34"/>
                <a:gd name="T12" fmla="*/ 33 w 46"/>
                <a:gd name="T13" fmla="*/ 0 h 34"/>
                <a:gd name="T14" fmla="*/ 1 w 46"/>
                <a:gd name="T15" fmla="*/ 6 h 34"/>
                <a:gd name="T16" fmla="*/ 0 w 46"/>
                <a:gd name="T17" fmla="*/ 10 h 34"/>
                <a:gd name="T18" fmla="*/ 8 w 46"/>
                <a:gd name="T19" fmla="*/ 10 h 34"/>
                <a:gd name="T20" fmla="*/ 9 w 46"/>
                <a:gd name="T21" fmla="*/ 15 h 34"/>
                <a:gd name="T22" fmla="*/ 19 w 46"/>
                <a:gd name="T23" fmla="*/ 21 h 34"/>
                <a:gd name="T24" fmla="*/ 25 w 46"/>
                <a:gd name="T25" fmla="*/ 22 h 34"/>
                <a:gd name="T26" fmla="*/ 26 w 46"/>
                <a:gd name="T27" fmla="*/ 28 h 34"/>
                <a:gd name="T28" fmla="*/ 33 w 46"/>
                <a:gd name="T29" fmla="*/ 34 h 34"/>
                <a:gd name="T30" fmla="*/ 45 w 46"/>
                <a:gd name="T31" fmla="*/ 27 h 34"/>
                <a:gd name="T32" fmla="*/ 37 w 46"/>
                <a:gd name="T3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4">
                  <a:moveTo>
                    <a:pt x="37" y="21"/>
                  </a:moveTo>
                  <a:cubicBezTo>
                    <a:pt x="36" y="21"/>
                    <a:pt x="36" y="19"/>
                    <a:pt x="37" y="19"/>
                  </a:cubicBezTo>
                  <a:cubicBezTo>
                    <a:pt x="40" y="17"/>
                    <a:pt x="41" y="15"/>
                    <a:pt x="38" y="11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3" y="9"/>
                    <a:pt x="31" y="9"/>
                    <a:pt x="29" y="9"/>
                  </a:cubicBezTo>
                  <a:cubicBezTo>
                    <a:pt x="27" y="9"/>
                    <a:pt x="27" y="7"/>
                    <a:pt x="29" y="7"/>
                  </a:cubicBezTo>
                  <a:cubicBezTo>
                    <a:pt x="33" y="7"/>
                    <a:pt x="35" y="3"/>
                    <a:pt x="33" y="0"/>
                  </a:cubicBezTo>
                  <a:cubicBezTo>
                    <a:pt x="22" y="1"/>
                    <a:pt x="11" y="3"/>
                    <a:pt x="1" y="6"/>
                  </a:cubicBezTo>
                  <a:cubicBezTo>
                    <a:pt x="1" y="7"/>
                    <a:pt x="1" y="9"/>
                    <a:pt x="0" y="10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10" y="12"/>
                    <a:pt x="10" y="14"/>
                    <a:pt x="9" y="15"/>
                  </a:cubicBezTo>
                  <a:cubicBezTo>
                    <a:pt x="14" y="13"/>
                    <a:pt x="20" y="16"/>
                    <a:pt x="19" y="21"/>
                  </a:cubicBezTo>
                  <a:cubicBezTo>
                    <a:pt x="21" y="20"/>
                    <a:pt x="23" y="20"/>
                    <a:pt x="25" y="22"/>
                  </a:cubicBezTo>
                  <a:cubicBezTo>
                    <a:pt x="28" y="24"/>
                    <a:pt x="27" y="26"/>
                    <a:pt x="26" y="28"/>
                  </a:cubicBezTo>
                  <a:cubicBezTo>
                    <a:pt x="30" y="27"/>
                    <a:pt x="32" y="30"/>
                    <a:pt x="33" y="34"/>
                  </a:cubicBezTo>
                  <a:cubicBezTo>
                    <a:pt x="37" y="31"/>
                    <a:pt x="41" y="29"/>
                    <a:pt x="45" y="27"/>
                  </a:cubicBezTo>
                  <a:cubicBezTo>
                    <a:pt x="46" y="23"/>
                    <a:pt x="44" y="20"/>
                    <a:pt x="37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8" name="Freeform 924"/>
            <p:cNvSpPr/>
            <p:nvPr>
              <p:custDataLst>
                <p:tags r:id="rId54"/>
              </p:custDataLst>
            </p:nvPr>
          </p:nvSpPr>
          <p:spPr bwMode="auto">
            <a:xfrm>
              <a:off x="4177764" y="652094"/>
              <a:ext cx="307975" cy="487363"/>
            </a:xfrm>
            <a:custGeom>
              <a:avLst/>
              <a:gdLst>
                <a:gd name="T0" fmla="*/ 67 w 73"/>
                <a:gd name="T1" fmla="*/ 72 h 115"/>
                <a:gd name="T2" fmla="*/ 41 w 73"/>
                <a:gd name="T3" fmla="*/ 60 h 115"/>
                <a:gd name="T4" fmla="*/ 33 w 73"/>
                <a:gd name="T5" fmla="*/ 1 h 115"/>
                <a:gd name="T6" fmla="*/ 28 w 73"/>
                <a:gd name="T7" fmla="*/ 1 h 115"/>
                <a:gd name="T8" fmla="*/ 28 w 73"/>
                <a:gd name="T9" fmla="*/ 8 h 115"/>
                <a:gd name="T10" fmla="*/ 28 w 73"/>
                <a:gd name="T11" fmla="*/ 8 h 115"/>
                <a:gd name="T12" fmla="*/ 26 w 73"/>
                <a:gd name="T13" fmla="*/ 15 h 115"/>
                <a:gd name="T14" fmla="*/ 6 w 73"/>
                <a:gd name="T15" fmla="*/ 49 h 115"/>
                <a:gd name="T16" fmla="*/ 5 w 73"/>
                <a:gd name="T17" fmla="*/ 57 h 115"/>
                <a:gd name="T18" fmla="*/ 2 w 73"/>
                <a:gd name="T19" fmla="*/ 57 h 115"/>
                <a:gd name="T20" fmla="*/ 1 w 73"/>
                <a:gd name="T21" fmla="*/ 57 h 115"/>
                <a:gd name="T22" fmla="*/ 0 w 73"/>
                <a:gd name="T23" fmla="*/ 64 h 115"/>
                <a:gd name="T24" fmla="*/ 6 w 73"/>
                <a:gd name="T25" fmla="*/ 75 h 115"/>
                <a:gd name="T26" fmla="*/ 13 w 73"/>
                <a:gd name="T27" fmla="*/ 81 h 115"/>
                <a:gd name="T28" fmla="*/ 13 w 73"/>
                <a:gd name="T29" fmla="*/ 83 h 115"/>
                <a:gd name="T30" fmla="*/ 24 w 73"/>
                <a:gd name="T31" fmla="*/ 79 h 115"/>
                <a:gd name="T32" fmla="*/ 25 w 73"/>
                <a:gd name="T33" fmla="*/ 81 h 115"/>
                <a:gd name="T34" fmla="*/ 39 w 73"/>
                <a:gd name="T35" fmla="*/ 90 h 115"/>
                <a:gd name="T36" fmla="*/ 56 w 73"/>
                <a:gd name="T37" fmla="*/ 97 h 115"/>
                <a:gd name="T38" fmla="*/ 67 w 73"/>
                <a:gd name="T39" fmla="*/ 115 h 115"/>
                <a:gd name="T40" fmla="*/ 68 w 73"/>
                <a:gd name="T41" fmla="*/ 113 h 115"/>
                <a:gd name="T42" fmla="*/ 69 w 73"/>
                <a:gd name="T43" fmla="*/ 112 h 115"/>
                <a:gd name="T44" fmla="*/ 69 w 73"/>
                <a:gd name="T45" fmla="*/ 111 h 115"/>
                <a:gd name="T46" fmla="*/ 70 w 73"/>
                <a:gd name="T47" fmla="*/ 108 h 115"/>
                <a:gd name="T48" fmla="*/ 67 w 73"/>
                <a:gd name="T49" fmla="*/ 7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15">
                  <a:moveTo>
                    <a:pt x="67" y="72"/>
                  </a:moveTo>
                  <a:cubicBezTo>
                    <a:pt x="61" y="63"/>
                    <a:pt x="51" y="59"/>
                    <a:pt x="41" y="60"/>
                  </a:cubicBezTo>
                  <a:cubicBezTo>
                    <a:pt x="56" y="44"/>
                    <a:pt x="54" y="16"/>
                    <a:pt x="33" y="1"/>
                  </a:cubicBezTo>
                  <a:cubicBezTo>
                    <a:pt x="32" y="0"/>
                    <a:pt x="30" y="0"/>
                    <a:pt x="28" y="1"/>
                  </a:cubicBezTo>
                  <a:cubicBezTo>
                    <a:pt x="29" y="3"/>
                    <a:pt x="28" y="6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1"/>
                    <a:pt x="27" y="13"/>
                    <a:pt x="26" y="15"/>
                  </a:cubicBezTo>
                  <a:cubicBezTo>
                    <a:pt x="24" y="27"/>
                    <a:pt x="10" y="37"/>
                    <a:pt x="6" y="49"/>
                  </a:cubicBezTo>
                  <a:cubicBezTo>
                    <a:pt x="5" y="51"/>
                    <a:pt x="5" y="54"/>
                    <a:pt x="5" y="57"/>
                  </a:cubicBezTo>
                  <a:cubicBezTo>
                    <a:pt x="4" y="57"/>
                    <a:pt x="3" y="57"/>
                    <a:pt x="2" y="57"/>
                  </a:cubicBezTo>
                  <a:cubicBezTo>
                    <a:pt x="2" y="57"/>
                    <a:pt x="1" y="57"/>
                    <a:pt x="1" y="57"/>
                  </a:cubicBezTo>
                  <a:cubicBezTo>
                    <a:pt x="3" y="60"/>
                    <a:pt x="2" y="63"/>
                    <a:pt x="0" y="64"/>
                  </a:cubicBezTo>
                  <a:cubicBezTo>
                    <a:pt x="6" y="66"/>
                    <a:pt x="11" y="70"/>
                    <a:pt x="6" y="75"/>
                  </a:cubicBezTo>
                  <a:cubicBezTo>
                    <a:pt x="9" y="76"/>
                    <a:pt x="12" y="77"/>
                    <a:pt x="13" y="81"/>
                  </a:cubicBezTo>
                  <a:cubicBezTo>
                    <a:pt x="14" y="81"/>
                    <a:pt x="14" y="82"/>
                    <a:pt x="13" y="83"/>
                  </a:cubicBezTo>
                  <a:cubicBezTo>
                    <a:pt x="17" y="82"/>
                    <a:pt x="20" y="80"/>
                    <a:pt x="24" y="79"/>
                  </a:cubicBezTo>
                  <a:cubicBezTo>
                    <a:pt x="24" y="80"/>
                    <a:pt x="24" y="80"/>
                    <a:pt x="25" y="81"/>
                  </a:cubicBezTo>
                  <a:cubicBezTo>
                    <a:pt x="29" y="85"/>
                    <a:pt x="34" y="88"/>
                    <a:pt x="39" y="90"/>
                  </a:cubicBezTo>
                  <a:cubicBezTo>
                    <a:pt x="43" y="91"/>
                    <a:pt x="51" y="93"/>
                    <a:pt x="56" y="97"/>
                  </a:cubicBezTo>
                  <a:cubicBezTo>
                    <a:pt x="62" y="101"/>
                    <a:pt x="66" y="108"/>
                    <a:pt x="67" y="115"/>
                  </a:cubicBezTo>
                  <a:cubicBezTo>
                    <a:pt x="68" y="115"/>
                    <a:pt x="68" y="114"/>
                    <a:pt x="68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1"/>
                  </a:cubicBezTo>
                  <a:cubicBezTo>
                    <a:pt x="70" y="110"/>
                    <a:pt x="70" y="109"/>
                    <a:pt x="70" y="108"/>
                  </a:cubicBezTo>
                  <a:cubicBezTo>
                    <a:pt x="73" y="96"/>
                    <a:pt x="73" y="82"/>
                    <a:pt x="67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9" name="Freeform 925"/>
            <p:cNvSpPr/>
            <p:nvPr>
              <p:custDataLst>
                <p:tags r:id="rId55"/>
              </p:custDataLst>
            </p:nvPr>
          </p:nvSpPr>
          <p:spPr bwMode="auto">
            <a:xfrm>
              <a:off x="3698339" y="1012457"/>
              <a:ext cx="368300" cy="187325"/>
            </a:xfrm>
            <a:custGeom>
              <a:avLst/>
              <a:gdLst>
                <a:gd name="T0" fmla="*/ 76 w 87"/>
                <a:gd name="T1" fmla="*/ 27 h 44"/>
                <a:gd name="T2" fmla="*/ 74 w 87"/>
                <a:gd name="T3" fmla="*/ 26 h 44"/>
                <a:gd name="T4" fmla="*/ 60 w 87"/>
                <a:gd name="T5" fmla="*/ 22 h 44"/>
                <a:gd name="T6" fmla="*/ 58 w 87"/>
                <a:gd name="T7" fmla="*/ 20 h 44"/>
                <a:gd name="T8" fmla="*/ 53 w 87"/>
                <a:gd name="T9" fmla="*/ 11 h 44"/>
                <a:gd name="T10" fmla="*/ 44 w 87"/>
                <a:gd name="T11" fmla="*/ 15 h 44"/>
                <a:gd name="T12" fmla="*/ 42 w 87"/>
                <a:gd name="T13" fmla="*/ 14 h 44"/>
                <a:gd name="T14" fmla="*/ 27 w 87"/>
                <a:gd name="T15" fmla="*/ 9 h 44"/>
                <a:gd name="T16" fmla="*/ 26 w 87"/>
                <a:gd name="T17" fmla="*/ 8 h 44"/>
                <a:gd name="T18" fmla="*/ 26 w 87"/>
                <a:gd name="T19" fmla="*/ 8 h 44"/>
                <a:gd name="T20" fmla="*/ 26 w 87"/>
                <a:gd name="T21" fmla="*/ 8 h 44"/>
                <a:gd name="T22" fmla="*/ 26 w 87"/>
                <a:gd name="T23" fmla="*/ 8 h 44"/>
                <a:gd name="T24" fmla="*/ 27 w 87"/>
                <a:gd name="T25" fmla="*/ 0 h 44"/>
                <a:gd name="T26" fmla="*/ 23 w 87"/>
                <a:gd name="T27" fmla="*/ 0 h 44"/>
                <a:gd name="T28" fmla="*/ 23 w 87"/>
                <a:gd name="T29" fmla="*/ 0 h 44"/>
                <a:gd name="T30" fmla="*/ 0 w 87"/>
                <a:gd name="T31" fmla="*/ 14 h 44"/>
                <a:gd name="T32" fmla="*/ 5 w 87"/>
                <a:gd name="T33" fmla="*/ 23 h 44"/>
                <a:gd name="T34" fmla="*/ 16 w 87"/>
                <a:gd name="T35" fmla="*/ 20 h 44"/>
                <a:gd name="T36" fmla="*/ 22 w 87"/>
                <a:gd name="T37" fmla="*/ 29 h 44"/>
                <a:gd name="T38" fmla="*/ 34 w 87"/>
                <a:gd name="T39" fmla="*/ 24 h 44"/>
                <a:gd name="T40" fmla="*/ 40 w 87"/>
                <a:gd name="T41" fmla="*/ 34 h 44"/>
                <a:gd name="T42" fmla="*/ 56 w 87"/>
                <a:gd name="T43" fmla="*/ 38 h 44"/>
                <a:gd name="T44" fmla="*/ 67 w 87"/>
                <a:gd name="T45" fmla="*/ 35 h 44"/>
                <a:gd name="T46" fmla="*/ 73 w 87"/>
                <a:gd name="T47" fmla="*/ 44 h 44"/>
                <a:gd name="T48" fmla="*/ 80 w 87"/>
                <a:gd name="T49" fmla="*/ 44 h 44"/>
                <a:gd name="T50" fmla="*/ 84 w 87"/>
                <a:gd name="T51" fmla="*/ 35 h 44"/>
                <a:gd name="T52" fmla="*/ 87 w 87"/>
                <a:gd name="T53" fmla="*/ 31 h 44"/>
                <a:gd name="T54" fmla="*/ 76 w 8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44">
                  <a:moveTo>
                    <a:pt x="76" y="27"/>
                  </a:moveTo>
                  <a:cubicBezTo>
                    <a:pt x="75" y="28"/>
                    <a:pt x="74" y="27"/>
                    <a:pt x="74" y="26"/>
                  </a:cubicBezTo>
                  <a:cubicBezTo>
                    <a:pt x="76" y="16"/>
                    <a:pt x="65" y="16"/>
                    <a:pt x="60" y="22"/>
                  </a:cubicBezTo>
                  <a:cubicBezTo>
                    <a:pt x="59" y="23"/>
                    <a:pt x="58" y="22"/>
                    <a:pt x="58" y="20"/>
                  </a:cubicBezTo>
                  <a:cubicBezTo>
                    <a:pt x="59" y="16"/>
                    <a:pt x="59" y="10"/>
                    <a:pt x="53" y="11"/>
                  </a:cubicBezTo>
                  <a:cubicBezTo>
                    <a:pt x="50" y="11"/>
                    <a:pt x="47" y="13"/>
                    <a:pt x="44" y="15"/>
                  </a:cubicBezTo>
                  <a:cubicBezTo>
                    <a:pt x="43" y="15"/>
                    <a:pt x="42" y="15"/>
                    <a:pt x="42" y="14"/>
                  </a:cubicBezTo>
                  <a:cubicBezTo>
                    <a:pt x="43" y="3"/>
                    <a:pt x="33" y="4"/>
                    <a:pt x="27" y="9"/>
                  </a:cubicBezTo>
                  <a:cubicBezTo>
                    <a:pt x="26" y="10"/>
                    <a:pt x="25" y="9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30" y="2"/>
                    <a:pt x="27" y="0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4"/>
                    <a:pt x="8" y="9"/>
                    <a:pt x="0" y="14"/>
                  </a:cubicBezTo>
                  <a:cubicBezTo>
                    <a:pt x="3" y="15"/>
                    <a:pt x="5" y="18"/>
                    <a:pt x="5" y="23"/>
                  </a:cubicBezTo>
                  <a:cubicBezTo>
                    <a:pt x="8" y="20"/>
                    <a:pt x="12" y="18"/>
                    <a:pt x="16" y="20"/>
                  </a:cubicBezTo>
                  <a:cubicBezTo>
                    <a:pt x="21" y="21"/>
                    <a:pt x="22" y="25"/>
                    <a:pt x="22" y="29"/>
                  </a:cubicBezTo>
                  <a:cubicBezTo>
                    <a:pt x="25" y="26"/>
                    <a:pt x="30" y="24"/>
                    <a:pt x="34" y="24"/>
                  </a:cubicBezTo>
                  <a:cubicBezTo>
                    <a:pt x="39" y="25"/>
                    <a:pt x="40" y="30"/>
                    <a:pt x="40" y="34"/>
                  </a:cubicBezTo>
                  <a:cubicBezTo>
                    <a:pt x="47" y="29"/>
                    <a:pt x="56" y="29"/>
                    <a:pt x="56" y="38"/>
                  </a:cubicBezTo>
                  <a:cubicBezTo>
                    <a:pt x="59" y="36"/>
                    <a:pt x="63" y="33"/>
                    <a:pt x="67" y="35"/>
                  </a:cubicBezTo>
                  <a:cubicBezTo>
                    <a:pt x="71" y="36"/>
                    <a:pt x="72" y="40"/>
                    <a:pt x="73" y="44"/>
                  </a:cubicBezTo>
                  <a:cubicBezTo>
                    <a:pt x="75" y="43"/>
                    <a:pt x="78" y="43"/>
                    <a:pt x="80" y="44"/>
                  </a:cubicBezTo>
                  <a:cubicBezTo>
                    <a:pt x="81" y="41"/>
                    <a:pt x="83" y="38"/>
                    <a:pt x="84" y="35"/>
                  </a:cubicBezTo>
                  <a:cubicBezTo>
                    <a:pt x="85" y="33"/>
                    <a:pt x="86" y="32"/>
                    <a:pt x="87" y="31"/>
                  </a:cubicBezTo>
                  <a:cubicBezTo>
                    <a:pt x="85" y="26"/>
                    <a:pt x="82" y="24"/>
                    <a:pt x="7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60" name="Freeform 935"/>
          <p:cNvSpPr/>
          <p:nvPr userDrawn="1">
            <p:custDataLst>
              <p:tags r:id="rId56"/>
            </p:custDataLst>
          </p:nvPr>
        </p:nvSpPr>
        <p:spPr bwMode="auto">
          <a:xfrm>
            <a:off x="2903002" y="215532"/>
            <a:ext cx="1008063" cy="504825"/>
          </a:xfrm>
          <a:custGeom>
            <a:avLst/>
            <a:gdLst>
              <a:gd name="T0" fmla="*/ 183 w 238"/>
              <a:gd name="T1" fmla="*/ 76 h 119"/>
              <a:gd name="T2" fmla="*/ 149 w 238"/>
              <a:gd name="T3" fmla="*/ 49 h 119"/>
              <a:gd name="T4" fmla="*/ 135 w 238"/>
              <a:gd name="T5" fmla="*/ 65 h 119"/>
              <a:gd name="T6" fmla="*/ 134 w 238"/>
              <a:gd name="T7" fmla="*/ 69 h 119"/>
              <a:gd name="T8" fmla="*/ 150 w 238"/>
              <a:gd name="T9" fmla="*/ 112 h 119"/>
              <a:gd name="T10" fmla="*/ 151 w 238"/>
              <a:gd name="T11" fmla="*/ 113 h 119"/>
              <a:gd name="T12" fmla="*/ 166 w 238"/>
              <a:gd name="T13" fmla="*/ 117 h 119"/>
              <a:gd name="T14" fmla="*/ 210 w 238"/>
              <a:gd name="T15" fmla="*/ 107 h 119"/>
              <a:gd name="T16" fmla="*/ 235 w 238"/>
              <a:gd name="T17" fmla="*/ 70 h 119"/>
              <a:gd name="T18" fmla="*/ 225 w 238"/>
              <a:gd name="T19" fmla="*/ 29 h 119"/>
              <a:gd name="T20" fmla="*/ 217 w 238"/>
              <a:gd name="T21" fmla="*/ 22 h 119"/>
              <a:gd name="T22" fmla="*/ 186 w 238"/>
              <a:gd name="T23" fmla="*/ 3 h 119"/>
              <a:gd name="T24" fmla="*/ 140 w 238"/>
              <a:gd name="T25" fmla="*/ 14 h 119"/>
              <a:gd name="T26" fmla="*/ 123 w 238"/>
              <a:gd name="T27" fmla="*/ 35 h 119"/>
              <a:gd name="T28" fmla="*/ 77 w 238"/>
              <a:gd name="T29" fmla="*/ 27 h 119"/>
              <a:gd name="T30" fmla="*/ 72 w 238"/>
              <a:gd name="T31" fmla="*/ 32 h 119"/>
              <a:gd name="T32" fmla="*/ 70 w 238"/>
              <a:gd name="T33" fmla="*/ 34 h 119"/>
              <a:gd name="T34" fmla="*/ 68 w 238"/>
              <a:gd name="T35" fmla="*/ 35 h 119"/>
              <a:gd name="T36" fmla="*/ 56 w 238"/>
              <a:gd name="T37" fmla="*/ 34 h 119"/>
              <a:gd name="T38" fmla="*/ 31 w 238"/>
              <a:gd name="T39" fmla="*/ 40 h 119"/>
              <a:gd name="T40" fmla="*/ 1 w 238"/>
              <a:gd name="T41" fmla="*/ 38 h 119"/>
              <a:gd name="T42" fmla="*/ 0 w 238"/>
              <a:gd name="T43" fmla="*/ 39 h 119"/>
              <a:gd name="T44" fmla="*/ 19 w 238"/>
              <a:gd name="T45" fmla="*/ 59 h 119"/>
              <a:gd name="T46" fmla="*/ 36 w 238"/>
              <a:gd name="T47" fmla="*/ 63 h 119"/>
              <a:gd name="T48" fmla="*/ 46 w 238"/>
              <a:gd name="T49" fmla="*/ 64 h 119"/>
              <a:gd name="T50" fmla="*/ 50 w 238"/>
              <a:gd name="T51" fmla="*/ 64 h 119"/>
              <a:gd name="T52" fmla="*/ 52 w 238"/>
              <a:gd name="T53" fmla="*/ 69 h 119"/>
              <a:gd name="T54" fmla="*/ 97 w 238"/>
              <a:gd name="T55" fmla="*/ 104 h 119"/>
              <a:gd name="T56" fmla="*/ 129 w 238"/>
              <a:gd name="T57" fmla="*/ 97 h 119"/>
              <a:gd name="T58" fmla="*/ 130 w 238"/>
              <a:gd name="T59" fmla="*/ 71 h 119"/>
              <a:gd name="T60" fmla="*/ 132 w 238"/>
              <a:gd name="T61" fmla="*/ 65 h 119"/>
              <a:gd name="T62" fmla="*/ 139 w 238"/>
              <a:gd name="T63" fmla="*/ 52 h 119"/>
              <a:gd name="T64" fmla="*/ 163 w 238"/>
              <a:gd name="T65" fmla="*/ 40 h 119"/>
              <a:gd name="T66" fmla="*/ 189 w 238"/>
              <a:gd name="T67" fmla="*/ 78 h 119"/>
              <a:gd name="T68" fmla="*/ 171 w 238"/>
              <a:gd name="T69" fmla="*/ 88 h 119"/>
              <a:gd name="T70" fmla="*/ 159 w 238"/>
              <a:gd name="T71" fmla="*/ 77 h 119"/>
              <a:gd name="T72" fmla="*/ 167 w 238"/>
              <a:gd name="T73" fmla="*/ 68 h 119"/>
              <a:gd name="T74" fmla="*/ 168 w 238"/>
              <a:gd name="T75" fmla="*/ 82 h 119"/>
              <a:gd name="T76" fmla="*/ 183 w 238"/>
              <a:gd name="T77" fmla="*/ 7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8" h="119">
                <a:moveTo>
                  <a:pt x="183" y="76"/>
                </a:moveTo>
                <a:cubicBezTo>
                  <a:pt x="195" y="54"/>
                  <a:pt x="167" y="38"/>
                  <a:pt x="149" y="49"/>
                </a:cubicBezTo>
                <a:cubicBezTo>
                  <a:pt x="143" y="53"/>
                  <a:pt x="138" y="58"/>
                  <a:pt x="135" y="65"/>
                </a:cubicBezTo>
                <a:cubicBezTo>
                  <a:pt x="134" y="66"/>
                  <a:pt x="134" y="67"/>
                  <a:pt x="134" y="69"/>
                </a:cubicBezTo>
                <a:cubicBezTo>
                  <a:pt x="130" y="85"/>
                  <a:pt x="134" y="104"/>
                  <a:pt x="150" y="112"/>
                </a:cubicBezTo>
                <a:cubicBezTo>
                  <a:pt x="150" y="113"/>
                  <a:pt x="150" y="113"/>
                  <a:pt x="151" y="113"/>
                </a:cubicBezTo>
                <a:cubicBezTo>
                  <a:pt x="156" y="115"/>
                  <a:pt x="161" y="116"/>
                  <a:pt x="166" y="117"/>
                </a:cubicBezTo>
                <a:cubicBezTo>
                  <a:pt x="181" y="119"/>
                  <a:pt x="197" y="115"/>
                  <a:pt x="210" y="107"/>
                </a:cubicBezTo>
                <a:cubicBezTo>
                  <a:pt x="223" y="98"/>
                  <a:pt x="232" y="85"/>
                  <a:pt x="235" y="70"/>
                </a:cubicBezTo>
                <a:cubicBezTo>
                  <a:pt x="238" y="56"/>
                  <a:pt x="235" y="40"/>
                  <a:pt x="225" y="29"/>
                </a:cubicBezTo>
                <a:cubicBezTo>
                  <a:pt x="223" y="26"/>
                  <a:pt x="220" y="24"/>
                  <a:pt x="217" y="22"/>
                </a:cubicBezTo>
                <a:cubicBezTo>
                  <a:pt x="209" y="13"/>
                  <a:pt x="198" y="6"/>
                  <a:pt x="186" y="3"/>
                </a:cubicBezTo>
                <a:cubicBezTo>
                  <a:pt x="170" y="0"/>
                  <a:pt x="153" y="4"/>
                  <a:pt x="140" y="14"/>
                </a:cubicBezTo>
                <a:cubicBezTo>
                  <a:pt x="132" y="20"/>
                  <a:pt x="127" y="27"/>
                  <a:pt x="123" y="35"/>
                </a:cubicBezTo>
                <a:cubicBezTo>
                  <a:pt x="113" y="20"/>
                  <a:pt x="92" y="16"/>
                  <a:pt x="77" y="27"/>
                </a:cubicBezTo>
                <a:cubicBezTo>
                  <a:pt x="75" y="29"/>
                  <a:pt x="74" y="30"/>
                  <a:pt x="72" y="32"/>
                </a:cubicBezTo>
                <a:cubicBezTo>
                  <a:pt x="72" y="33"/>
                  <a:pt x="71" y="34"/>
                  <a:pt x="70" y="34"/>
                </a:cubicBezTo>
                <a:cubicBezTo>
                  <a:pt x="69" y="35"/>
                  <a:pt x="69" y="35"/>
                  <a:pt x="68" y="35"/>
                </a:cubicBezTo>
                <a:cubicBezTo>
                  <a:pt x="64" y="34"/>
                  <a:pt x="60" y="34"/>
                  <a:pt x="56" y="34"/>
                </a:cubicBezTo>
                <a:cubicBezTo>
                  <a:pt x="47" y="35"/>
                  <a:pt x="39" y="38"/>
                  <a:pt x="31" y="40"/>
                </a:cubicBezTo>
                <a:cubicBezTo>
                  <a:pt x="21" y="42"/>
                  <a:pt x="10" y="44"/>
                  <a:pt x="1" y="38"/>
                </a:cubicBezTo>
                <a:cubicBezTo>
                  <a:pt x="1" y="38"/>
                  <a:pt x="0" y="38"/>
                  <a:pt x="0" y="39"/>
                </a:cubicBezTo>
                <a:cubicBezTo>
                  <a:pt x="3" y="49"/>
                  <a:pt x="10" y="56"/>
                  <a:pt x="19" y="59"/>
                </a:cubicBezTo>
                <a:cubicBezTo>
                  <a:pt x="25" y="62"/>
                  <a:pt x="31" y="63"/>
                  <a:pt x="36" y="63"/>
                </a:cubicBezTo>
                <a:cubicBezTo>
                  <a:pt x="40" y="64"/>
                  <a:pt x="43" y="64"/>
                  <a:pt x="46" y="64"/>
                </a:cubicBezTo>
                <a:cubicBezTo>
                  <a:pt x="47" y="64"/>
                  <a:pt x="49" y="63"/>
                  <a:pt x="50" y="64"/>
                </a:cubicBezTo>
                <a:cubicBezTo>
                  <a:pt x="51" y="65"/>
                  <a:pt x="51" y="68"/>
                  <a:pt x="52" y="69"/>
                </a:cubicBezTo>
                <a:cubicBezTo>
                  <a:pt x="59" y="88"/>
                  <a:pt x="77" y="102"/>
                  <a:pt x="97" y="104"/>
                </a:cubicBezTo>
                <a:cubicBezTo>
                  <a:pt x="108" y="105"/>
                  <a:pt x="120" y="102"/>
                  <a:pt x="129" y="97"/>
                </a:cubicBezTo>
                <a:cubicBezTo>
                  <a:pt x="127" y="88"/>
                  <a:pt x="127" y="79"/>
                  <a:pt x="130" y="71"/>
                </a:cubicBezTo>
                <a:cubicBezTo>
                  <a:pt x="130" y="69"/>
                  <a:pt x="131" y="67"/>
                  <a:pt x="132" y="65"/>
                </a:cubicBezTo>
                <a:cubicBezTo>
                  <a:pt x="134" y="60"/>
                  <a:pt x="136" y="56"/>
                  <a:pt x="139" y="52"/>
                </a:cubicBezTo>
                <a:cubicBezTo>
                  <a:pt x="144" y="44"/>
                  <a:pt x="153" y="39"/>
                  <a:pt x="163" y="40"/>
                </a:cubicBezTo>
                <a:cubicBezTo>
                  <a:pt x="180" y="41"/>
                  <a:pt x="198" y="60"/>
                  <a:pt x="189" y="78"/>
                </a:cubicBezTo>
                <a:cubicBezTo>
                  <a:pt x="186" y="84"/>
                  <a:pt x="178" y="90"/>
                  <a:pt x="171" y="88"/>
                </a:cubicBezTo>
                <a:cubicBezTo>
                  <a:pt x="165" y="87"/>
                  <a:pt x="159" y="83"/>
                  <a:pt x="159" y="77"/>
                </a:cubicBezTo>
                <a:cubicBezTo>
                  <a:pt x="160" y="71"/>
                  <a:pt x="162" y="68"/>
                  <a:pt x="167" y="68"/>
                </a:cubicBezTo>
                <a:cubicBezTo>
                  <a:pt x="157" y="69"/>
                  <a:pt x="161" y="80"/>
                  <a:pt x="168" y="82"/>
                </a:cubicBezTo>
                <a:cubicBezTo>
                  <a:pt x="174" y="84"/>
                  <a:pt x="180" y="82"/>
                  <a:pt x="183" y="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61" name="Freeform 936"/>
          <p:cNvSpPr/>
          <p:nvPr userDrawn="1">
            <p:custDataLst>
              <p:tags r:id="rId57"/>
            </p:custDataLst>
          </p:nvPr>
        </p:nvSpPr>
        <p:spPr bwMode="auto">
          <a:xfrm>
            <a:off x="1120239" y="1585544"/>
            <a:ext cx="766763" cy="385763"/>
          </a:xfrm>
          <a:custGeom>
            <a:avLst/>
            <a:gdLst>
              <a:gd name="T0" fmla="*/ 140 w 181"/>
              <a:gd name="T1" fmla="*/ 59 h 91"/>
              <a:gd name="T2" fmla="*/ 113 w 181"/>
              <a:gd name="T3" fmla="*/ 38 h 91"/>
              <a:gd name="T4" fmla="*/ 103 w 181"/>
              <a:gd name="T5" fmla="*/ 50 h 91"/>
              <a:gd name="T6" fmla="*/ 102 w 181"/>
              <a:gd name="T7" fmla="*/ 53 h 91"/>
              <a:gd name="T8" fmla="*/ 114 w 181"/>
              <a:gd name="T9" fmla="*/ 86 h 91"/>
              <a:gd name="T10" fmla="*/ 115 w 181"/>
              <a:gd name="T11" fmla="*/ 87 h 91"/>
              <a:gd name="T12" fmla="*/ 127 w 181"/>
              <a:gd name="T13" fmla="*/ 90 h 91"/>
              <a:gd name="T14" fmla="*/ 160 w 181"/>
              <a:gd name="T15" fmla="*/ 82 h 91"/>
              <a:gd name="T16" fmla="*/ 179 w 181"/>
              <a:gd name="T17" fmla="*/ 54 h 91"/>
              <a:gd name="T18" fmla="*/ 172 w 181"/>
              <a:gd name="T19" fmla="*/ 23 h 91"/>
              <a:gd name="T20" fmla="*/ 166 w 181"/>
              <a:gd name="T21" fmla="*/ 17 h 91"/>
              <a:gd name="T22" fmla="*/ 142 w 181"/>
              <a:gd name="T23" fmla="*/ 3 h 91"/>
              <a:gd name="T24" fmla="*/ 106 w 181"/>
              <a:gd name="T25" fmla="*/ 11 h 91"/>
              <a:gd name="T26" fmla="*/ 93 w 181"/>
              <a:gd name="T27" fmla="*/ 27 h 91"/>
              <a:gd name="T28" fmla="*/ 59 w 181"/>
              <a:gd name="T29" fmla="*/ 21 h 91"/>
              <a:gd name="T30" fmla="*/ 55 w 181"/>
              <a:gd name="T31" fmla="*/ 25 h 91"/>
              <a:gd name="T32" fmla="*/ 54 w 181"/>
              <a:gd name="T33" fmla="*/ 27 h 91"/>
              <a:gd name="T34" fmla="*/ 52 w 181"/>
              <a:gd name="T35" fmla="*/ 27 h 91"/>
              <a:gd name="T36" fmla="*/ 42 w 181"/>
              <a:gd name="T37" fmla="*/ 27 h 91"/>
              <a:gd name="T38" fmla="*/ 23 w 181"/>
              <a:gd name="T39" fmla="*/ 31 h 91"/>
              <a:gd name="T40" fmla="*/ 1 w 181"/>
              <a:gd name="T41" fmla="*/ 30 h 91"/>
              <a:gd name="T42" fmla="*/ 0 w 181"/>
              <a:gd name="T43" fmla="*/ 30 h 91"/>
              <a:gd name="T44" fmla="*/ 15 w 181"/>
              <a:gd name="T45" fmla="*/ 46 h 91"/>
              <a:gd name="T46" fmla="*/ 28 w 181"/>
              <a:gd name="T47" fmla="*/ 49 h 91"/>
              <a:gd name="T48" fmla="*/ 35 w 181"/>
              <a:gd name="T49" fmla="*/ 49 h 91"/>
              <a:gd name="T50" fmla="*/ 38 w 181"/>
              <a:gd name="T51" fmla="*/ 50 h 91"/>
              <a:gd name="T52" fmla="*/ 39 w 181"/>
              <a:gd name="T53" fmla="*/ 53 h 91"/>
              <a:gd name="T54" fmla="*/ 74 w 181"/>
              <a:gd name="T55" fmla="*/ 80 h 91"/>
              <a:gd name="T56" fmla="*/ 99 w 181"/>
              <a:gd name="T57" fmla="*/ 74 h 91"/>
              <a:gd name="T58" fmla="*/ 99 w 181"/>
              <a:gd name="T59" fmla="*/ 55 h 91"/>
              <a:gd name="T60" fmla="*/ 101 w 181"/>
              <a:gd name="T61" fmla="*/ 50 h 91"/>
              <a:gd name="T62" fmla="*/ 106 w 181"/>
              <a:gd name="T63" fmla="*/ 41 h 91"/>
              <a:gd name="T64" fmla="*/ 124 w 181"/>
              <a:gd name="T65" fmla="*/ 31 h 91"/>
              <a:gd name="T66" fmla="*/ 144 w 181"/>
              <a:gd name="T67" fmla="*/ 60 h 91"/>
              <a:gd name="T68" fmla="*/ 130 w 181"/>
              <a:gd name="T69" fmla="*/ 68 h 91"/>
              <a:gd name="T70" fmla="*/ 122 w 181"/>
              <a:gd name="T71" fmla="*/ 59 h 91"/>
              <a:gd name="T72" fmla="*/ 128 w 181"/>
              <a:gd name="T73" fmla="*/ 52 h 91"/>
              <a:gd name="T74" fmla="*/ 128 w 181"/>
              <a:gd name="T75" fmla="*/ 63 h 91"/>
              <a:gd name="T76" fmla="*/ 140 w 181"/>
              <a:gd name="T77" fmla="*/ 5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1" h="91">
                <a:moveTo>
                  <a:pt x="140" y="59"/>
                </a:moveTo>
                <a:cubicBezTo>
                  <a:pt x="149" y="42"/>
                  <a:pt x="127" y="30"/>
                  <a:pt x="113" y="38"/>
                </a:cubicBezTo>
                <a:cubicBezTo>
                  <a:pt x="109" y="41"/>
                  <a:pt x="105" y="45"/>
                  <a:pt x="103" y="50"/>
                </a:cubicBezTo>
                <a:cubicBezTo>
                  <a:pt x="102" y="51"/>
                  <a:pt x="102" y="52"/>
                  <a:pt x="102" y="53"/>
                </a:cubicBezTo>
                <a:cubicBezTo>
                  <a:pt x="99" y="65"/>
                  <a:pt x="102" y="80"/>
                  <a:pt x="114" y="86"/>
                </a:cubicBezTo>
                <a:cubicBezTo>
                  <a:pt x="114" y="87"/>
                  <a:pt x="115" y="87"/>
                  <a:pt x="115" y="87"/>
                </a:cubicBezTo>
                <a:cubicBezTo>
                  <a:pt x="119" y="88"/>
                  <a:pt x="123" y="89"/>
                  <a:pt x="127" y="90"/>
                </a:cubicBezTo>
                <a:cubicBezTo>
                  <a:pt x="138" y="91"/>
                  <a:pt x="150" y="88"/>
                  <a:pt x="160" y="82"/>
                </a:cubicBezTo>
                <a:cubicBezTo>
                  <a:pt x="170" y="76"/>
                  <a:pt x="177" y="66"/>
                  <a:pt x="179" y="54"/>
                </a:cubicBezTo>
                <a:cubicBezTo>
                  <a:pt x="181" y="43"/>
                  <a:pt x="179" y="31"/>
                  <a:pt x="172" y="23"/>
                </a:cubicBezTo>
                <a:cubicBezTo>
                  <a:pt x="170" y="21"/>
                  <a:pt x="168" y="19"/>
                  <a:pt x="166" y="17"/>
                </a:cubicBezTo>
                <a:cubicBezTo>
                  <a:pt x="159" y="10"/>
                  <a:pt x="151" y="5"/>
                  <a:pt x="142" y="3"/>
                </a:cubicBezTo>
                <a:cubicBezTo>
                  <a:pt x="129" y="0"/>
                  <a:pt x="116" y="4"/>
                  <a:pt x="106" y="11"/>
                </a:cubicBezTo>
                <a:cubicBezTo>
                  <a:pt x="101" y="16"/>
                  <a:pt x="96" y="21"/>
                  <a:pt x="93" y="27"/>
                </a:cubicBezTo>
                <a:cubicBezTo>
                  <a:pt x="86" y="16"/>
                  <a:pt x="70" y="13"/>
                  <a:pt x="59" y="21"/>
                </a:cubicBezTo>
                <a:cubicBezTo>
                  <a:pt x="57" y="23"/>
                  <a:pt x="56" y="24"/>
                  <a:pt x="55" y="25"/>
                </a:cubicBezTo>
                <a:cubicBezTo>
                  <a:pt x="55" y="26"/>
                  <a:pt x="54" y="26"/>
                  <a:pt x="54" y="27"/>
                </a:cubicBezTo>
                <a:cubicBezTo>
                  <a:pt x="53" y="28"/>
                  <a:pt x="53" y="27"/>
                  <a:pt x="52" y="27"/>
                </a:cubicBezTo>
                <a:cubicBezTo>
                  <a:pt x="49" y="27"/>
                  <a:pt x="46" y="27"/>
                  <a:pt x="42" y="27"/>
                </a:cubicBezTo>
                <a:cubicBezTo>
                  <a:pt x="36" y="27"/>
                  <a:pt x="30" y="30"/>
                  <a:pt x="23" y="31"/>
                </a:cubicBezTo>
                <a:cubicBezTo>
                  <a:pt x="16" y="33"/>
                  <a:pt x="8" y="34"/>
                  <a:pt x="1" y="30"/>
                </a:cubicBezTo>
                <a:cubicBezTo>
                  <a:pt x="0" y="29"/>
                  <a:pt x="0" y="30"/>
                  <a:pt x="0" y="30"/>
                </a:cubicBezTo>
                <a:cubicBezTo>
                  <a:pt x="2" y="38"/>
                  <a:pt x="8" y="43"/>
                  <a:pt x="15" y="46"/>
                </a:cubicBezTo>
                <a:cubicBezTo>
                  <a:pt x="19" y="48"/>
                  <a:pt x="23" y="48"/>
                  <a:pt x="28" y="49"/>
                </a:cubicBezTo>
                <a:cubicBezTo>
                  <a:pt x="30" y="49"/>
                  <a:pt x="33" y="49"/>
                  <a:pt x="35" y="49"/>
                </a:cubicBezTo>
                <a:cubicBezTo>
                  <a:pt x="36" y="49"/>
                  <a:pt x="38" y="49"/>
                  <a:pt x="38" y="50"/>
                </a:cubicBezTo>
                <a:cubicBezTo>
                  <a:pt x="39" y="50"/>
                  <a:pt x="39" y="52"/>
                  <a:pt x="39" y="53"/>
                </a:cubicBezTo>
                <a:cubicBezTo>
                  <a:pt x="45" y="68"/>
                  <a:pt x="58" y="78"/>
                  <a:pt x="74" y="80"/>
                </a:cubicBezTo>
                <a:cubicBezTo>
                  <a:pt x="83" y="80"/>
                  <a:pt x="91" y="79"/>
                  <a:pt x="99" y="74"/>
                </a:cubicBezTo>
                <a:cubicBezTo>
                  <a:pt x="97" y="68"/>
                  <a:pt x="97" y="61"/>
                  <a:pt x="99" y="55"/>
                </a:cubicBezTo>
                <a:cubicBezTo>
                  <a:pt x="99" y="53"/>
                  <a:pt x="100" y="51"/>
                  <a:pt x="101" y="50"/>
                </a:cubicBezTo>
                <a:cubicBezTo>
                  <a:pt x="102" y="47"/>
                  <a:pt x="104" y="43"/>
                  <a:pt x="106" y="41"/>
                </a:cubicBezTo>
                <a:cubicBezTo>
                  <a:pt x="110" y="35"/>
                  <a:pt x="117" y="31"/>
                  <a:pt x="124" y="31"/>
                </a:cubicBezTo>
                <a:cubicBezTo>
                  <a:pt x="137" y="32"/>
                  <a:pt x="151" y="47"/>
                  <a:pt x="144" y="60"/>
                </a:cubicBezTo>
                <a:cubicBezTo>
                  <a:pt x="142" y="65"/>
                  <a:pt x="136" y="69"/>
                  <a:pt x="130" y="68"/>
                </a:cubicBezTo>
                <a:cubicBezTo>
                  <a:pt x="126" y="67"/>
                  <a:pt x="121" y="64"/>
                  <a:pt x="122" y="59"/>
                </a:cubicBezTo>
                <a:cubicBezTo>
                  <a:pt x="122" y="55"/>
                  <a:pt x="123" y="53"/>
                  <a:pt x="128" y="52"/>
                </a:cubicBezTo>
                <a:cubicBezTo>
                  <a:pt x="120" y="53"/>
                  <a:pt x="123" y="61"/>
                  <a:pt x="128" y="63"/>
                </a:cubicBezTo>
                <a:cubicBezTo>
                  <a:pt x="133" y="65"/>
                  <a:pt x="137" y="63"/>
                  <a:pt x="140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76" name="Freeform 914"/>
          <p:cNvSpPr/>
          <p:nvPr userDrawn="1">
            <p:custDataLst>
              <p:tags r:id="rId58"/>
            </p:custDataLst>
          </p:nvPr>
        </p:nvSpPr>
        <p:spPr bwMode="auto">
          <a:xfrm>
            <a:off x="4419997" y="6504976"/>
            <a:ext cx="652463" cy="206375"/>
          </a:xfrm>
          <a:custGeom>
            <a:avLst/>
            <a:gdLst>
              <a:gd name="T0" fmla="*/ 150 w 154"/>
              <a:gd name="T1" fmla="*/ 14 h 49"/>
              <a:gd name="T2" fmla="*/ 128 w 154"/>
              <a:gd name="T3" fmla="*/ 18 h 49"/>
              <a:gd name="T4" fmla="*/ 109 w 154"/>
              <a:gd name="T5" fmla="*/ 10 h 49"/>
              <a:gd name="T6" fmla="*/ 78 w 154"/>
              <a:gd name="T7" fmla="*/ 0 h 49"/>
              <a:gd name="T8" fmla="*/ 3 w 154"/>
              <a:gd name="T9" fmla="*/ 19 h 49"/>
              <a:gd name="T10" fmla="*/ 1 w 154"/>
              <a:gd name="T11" fmla="*/ 21 h 49"/>
              <a:gd name="T12" fmla="*/ 76 w 154"/>
              <a:gd name="T13" fmla="*/ 8 h 49"/>
              <a:gd name="T14" fmla="*/ 126 w 154"/>
              <a:gd name="T15" fmla="*/ 27 h 49"/>
              <a:gd name="T16" fmla="*/ 153 w 154"/>
              <a:gd name="T17" fmla="*/ 17 h 49"/>
              <a:gd name="T18" fmla="*/ 150 w 154"/>
              <a:gd name="T19" fmla="*/ 1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49">
                <a:moveTo>
                  <a:pt x="150" y="14"/>
                </a:moveTo>
                <a:cubicBezTo>
                  <a:pt x="143" y="17"/>
                  <a:pt x="137" y="20"/>
                  <a:pt x="128" y="18"/>
                </a:cubicBezTo>
                <a:cubicBezTo>
                  <a:pt x="121" y="17"/>
                  <a:pt x="115" y="14"/>
                  <a:pt x="109" y="10"/>
                </a:cubicBezTo>
                <a:cubicBezTo>
                  <a:pt x="99" y="5"/>
                  <a:pt x="89" y="0"/>
                  <a:pt x="78" y="0"/>
                </a:cubicBezTo>
                <a:cubicBezTo>
                  <a:pt x="53" y="0"/>
                  <a:pt x="28" y="39"/>
                  <a:pt x="3" y="19"/>
                </a:cubicBezTo>
                <a:cubicBezTo>
                  <a:pt x="2" y="18"/>
                  <a:pt x="0" y="20"/>
                  <a:pt x="1" y="21"/>
                </a:cubicBezTo>
                <a:cubicBezTo>
                  <a:pt x="21" y="49"/>
                  <a:pt x="54" y="9"/>
                  <a:pt x="76" y="8"/>
                </a:cubicBezTo>
                <a:cubicBezTo>
                  <a:pt x="94" y="7"/>
                  <a:pt x="108" y="23"/>
                  <a:pt x="126" y="27"/>
                </a:cubicBezTo>
                <a:cubicBezTo>
                  <a:pt x="135" y="28"/>
                  <a:pt x="149" y="27"/>
                  <a:pt x="153" y="17"/>
                </a:cubicBezTo>
                <a:cubicBezTo>
                  <a:pt x="154" y="15"/>
                  <a:pt x="152" y="13"/>
                  <a:pt x="150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77" name="Freeform 915"/>
          <p:cNvSpPr/>
          <p:nvPr userDrawn="1">
            <p:custDataLst>
              <p:tags r:id="rId59"/>
            </p:custDataLst>
          </p:nvPr>
        </p:nvSpPr>
        <p:spPr bwMode="auto">
          <a:xfrm>
            <a:off x="4429522" y="6589114"/>
            <a:ext cx="579438" cy="174625"/>
          </a:xfrm>
          <a:custGeom>
            <a:avLst/>
            <a:gdLst>
              <a:gd name="T0" fmla="*/ 134 w 137"/>
              <a:gd name="T1" fmla="*/ 21 h 41"/>
              <a:gd name="T2" fmla="*/ 66 w 137"/>
              <a:gd name="T3" fmla="*/ 5 h 41"/>
              <a:gd name="T4" fmla="*/ 3 w 137"/>
              <a:gd name="T5" fmla="*/ 20 h 41"/>
              <a:gd name="T6" fmla="*/ 1 w 137"/>
              <a:gd name="T7" fmla="*/ 22 h 41"/>
              <a:gd name="T8" fmla="*/ 51 w 137"/>
              <a:gd name="T9" fmla="*/ 18 h 41"/>
              <a:gd name="T10" fmla="*/ 80 w 137"/>
              <a:gd name="T11" fmla="*/ 10 h 41"/>
              <a:gd name="T12" fmla="*/ 104 w 137"/>
              <a:gd name="T13" fmla="*/ 22 h 41"/>
              <a:gd name="T14" fmla="*/ 136 w 137"/>
              <a:gd name="T15" fmla="*/ 24 h 41"/>
              <a:gd name="T16" fmla="*/ 134 w 137"/>
              <a:gd name="T17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41">
                <a:moveTo>
                  <a:pt x="134" y="21"/>
                </a:moveTo>
                <a:cubicBezTo>
                  <a:pt x="110" y="29"/>
                  <a:pt x="91" y="0"/>
                  <a:pt x="66" y="5"/>
                </a:cubicBezTo>
                <a:cubicBezTo>
                  <a:pt x="48" y="9"/>
                  <a:pt x="21" y="41"/>
                  <a:pt x="3" y="20"/>
                </a:cubicBezTo>
                <a:cubicBezTo>
                  <a:pt x="2" y="19"/>
                  <a:pt x="0" y="21"/>
                  <a:pt x="1" y="22"/>
                </a:cubicBezTo>
                <a:cubicBezTo>
                  <a:pt x="13" y="41"/>
                  <a:pt x="37" y="28"/>
                  <a:pt x="51" y="18"/>
                </a:cubicBezTo>
                <a:cubicBezTo>
                  <a:pt x="60" y="13"/>
                  <a:pt x="69" y="8"/>
                  <a:pt x="80" y="10"/>
                </a:cubicBezTo>
                <a:cubicBezTo>
                  <a:pt x="89" y="12"/>
                  <a:pt x="96" y="18"/>
                  <a:pt x="104" y="22"/>
                </a:cubicBezTo>
                <a:cubicBezTo>
                  <a:pt x="114" y="27"/>
                  <a:pt x="125" y="30"/>
                  <a:pt x="136" y="24"/>
                </a:cubicBezTo>
                <a:cubicBezTo>
                  <a:pt x="137" y="23"/>
                  <a:pt x="136" y="20"/>
                  <a:pt x="134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62" name="组合 61"/>
          <p:cNvGrpSpPr/>
          <p:nvPr userDrawn="1">
            <p:custDataLst>
              <p:tags r:id="rId60"/>
            </p:custDataLst>
          </p:nvPr>
        </p:nvGrpSpPr>
        <p:grpSpPr>
          <a:xfrm>
            <a:off x="4864929" y="639213"/>
            <a:ext cx="499874" cy="479425"/>
            <a:chOff x="9768550" y="229303"/>
            <a:chExt cx="698550" cy="669932"/>
          </a:xfrm>
          <a:solidFill>
            <a:schemeClr val="accent1"/>
          </a:solidFill>
        </p:grpSpPr>
        <p:sp>
          <p:nvSpPr>
            <p:cNvPr id="63" name="Freeform 722"/>
            <p:cNvSpPr>
              <a:spLocks noEditPoints="1"/>
            </p:cNvSpPr>
            <p:nvPr>
              <p:custDataLst>
                <p:tags r:id="rId61"/>
              </p:custDataLst>
            </p:nvPr>
          </p:nvSpPr>
          <p:spPr bwMode="auto">
            <a:xfrm>
              <a:off x="10098801" y="551569"/>
              <a:ext cx="38101" cy="3810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4" name="Freeform 723"/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auto">
            <a:xfrm>
              <a:off x="9989262" y="229303"/>
              <a:ext cx="279404" cy="327028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5" name="Oval 72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0055938" y="361066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6" name="Oval 72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0116264" y="361066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7" name="Freeform 726"/>
            <p:cNvSpPr/>
            <p:nvPr>
              <p:custDataLst>
                <p:tags r:id="rId65"/>
              </p:custDataLst>
            </p:nvPr>
          </p:nvSpPr>
          <p:spPr bwMode="auto">
            <a:xfrm>
              <a:off x="10043238" y="369005"/>
              <a:ext cx="76201" cy="187327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8" name="Freeform 727"/>
            <p:cNvSpPr/>
            <p:nvPr>
              <p:custDataLst>
                <p:tags r:id="rId66"/>
              </p:custDataLst>
            </p:nvPr>
          </p:nvSpPr>
          <p:spPr bwMode="auto">
            <a:xfrm>
              <a:off x="10111502" y="373767"/>
              <a:ext cx="17463" cy="182564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9" name="Freeform 728"/>
            <p:cNvSpPr/>
            <p:nvPr>
              <p:custDataLst>
                <p:tags r:id="rId67"/>
              </p:custDataLst>
            </p:nvPr>
          </p:nvSpPr>
          <p:spPr bwMode="auto">
            <a:xfrm>
              <a:off x="10111502" y="373767"/>
              <a:ext cx="71439" cy="182564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0" name="Oval 72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0175003" y="361066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" name="Freeform 730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10128958" y="356304"/>
              <a:ext cx="338142" cy="288928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" name="Freeform 731"/>
            <p:cNvSpPr/>
            <p:nvPr>
              <p:custDataLst>
                <p:tags r:id="rId70"/>
              </p:custDataLst>
            </p:nvPr>
          </p:nvSpPr>
          <p:spPr bwMode="auto">
            <a:xfrm>
              <a:off x="10276598" y="445206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" name="Freeform 732"/>
            <p:cNvSpPr/>
            <p:nvPr>
              <p:custDataLst>
                <p:tags r:id="rId71"/>
              </p:custDataLst>
            </p:nvPr>
          </p:nvSpPr>
          <p:spPr bwMode="auto">
            <a:xfrm>
              <a:off x="10297236" y="500768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" name="Freeform 733"/>
            <p:cNvSpPr/>
            <p:nvPr>
              <p:custDataLst>
                <p:tags r:id="rId72"/>
              </p:custDataLst>
            </p:nvPr>
          </p:nvSpPr>
          <p:spPr bwMode="auto">
            <a:xfrm>
              <a:off x="10132132" y="457905"/>
              <a:ext cx="157165" cy="111126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" name="Freeform 734"/>
            <p:cNvSpPr/>
            <p:nvPr>
              <p:custDataLst>
                <p:tags r:id="rId73"/>
              </p:custDataLst>
            </p:nvPr>
          </p:nvSpPr>
          <p:spPr bwMode="auto">
            <a:xfrm>
              <a:off x="10132132" y="508706"/>
              <a:ext cx="174628" cy="60326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" name="Freeform 735"/>
            <p:cNvSpPr/>
            <p:nvPr>
              <p:custDataLst>
                <p:tags r:id="rId74"/>
              </p:custDataLst>
            </p:nvPr>
          </p:nvSpPr>
          <p:spPr bwMode="auto">
            <a:xfrm>
              <a:off x="10132132" y="526168"/>
              <a:ext cx="190502" cy="42863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" name="Freeform 736"/>
            <p:cNvSpPr/>
            <p:nvPr>
              <p:custDataLst>
                <p:tags r:id="rId75"/>
              </p:custDataLst>
            </p:nvPr>
          </p:nvSpPr>
          <p:spPr bwMode="auto">
            <a:xfrm>
              <a:off x="10314699" y="556331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" name="Freeform 737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10103566" y="569032"/>
              <a:ext cx="292103" cy="317504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" name="Freeform 738"/>
            <p:cNvSpPr/>
            <p:nvPr>
              <p:custDataLst>
                <p:tags r:id="rId77"/>
              </p:custDataLst>
            </p:nvPr>
          </p:nvSpPr>
          <p:spPr bwMode="auto">
            <a:xfrm>
              <a:off x="10271853" y="683332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0" name="Freeform 739"/>
            <p:cNvSpPr/>
            <p:nvPr>
              <p:custDataLst>
                <p:tags r:id="rId78"/>
              </p:custDataLst>
            </p:nvPr>
          </p:nvSpPr>
          <p:spPr bwMode="auto">
            <a:xfrm>
              <a:off x="10225814" y="721433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1" name="Freeform 740"/>
            <p:cNvSpPr/>
            <p:nvPr>
              <p:custDataLst>
                <p:tags r:id="rId79"/>
              </p:custDataLst>
            </p:nvPr>
          </p:nvSpPr>
          <p:spPr bwMode="auto">
            <a:xfrm>
              <a:off x="10124203" y="581731"/>
              <a:ext cx="157165" cy="114302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2" name="Freeform 741"/>
            <p:cNvSpPr/>
            <p:nvPr>
              <p:custDataLst>
                <p:tags r:id="rId80"/>
              </p:custDataLst>
            </p:nvPr>
          </p:nvSpPr>
          <p:spPr bwMode="auto">
            <a:xfrm>
              <a:off x="10124190" y="581731"/>
              <a:ext cx="114302" cy="147640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3" name="Freeform 742"/>
            <p:cNvSpPr/>
            <p:nvPr>
              <p:custDataLst>
                <p:tags r:id="rId81"/>
              </p:custDataLst>
            </p:nvPr>
          </p:nvSpPr>
          <p:spPr bwMode="auto">
            <a:xfrm>
              <a:off x="10124190" y="581731"/>
              <a:ext cx="68264" cy="182564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4" name="Freeform 743"/>
            <p:cNvSpPr/>
            <p:nvPr>
              <p:custDataLst>
                <p:tags r:id="rId82"/>
              </p:custDataLst>
            </p:nvPr>
          </p:nvSpPr>
          <p:spPr bwMode="auto">
            <a:xfrm>
              <a:off x="10174988" y="754771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5" name="Freeform 744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849546" y="581731"/>
              <a:ext cx="295277" cy="317504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6" name="Freeform 745"/>
            <p:cNvSpPr/>
            <p:nvPr>
              <p:custDataLst>
                <p:tags r:id="rId84"/>
              </p:custDataLst>
            </p:nvPr>
          </p:nvSpPr>
          <p:spPr bwMode="auto">
            <a:xfrm>
              <a:off x="10043222" y="754771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7" name="Freeform 746"/>
            <p:cNvSpPr/>
            <p:nvPr>
              <p:custDataLst>
                <p:tags r:id="rId85"/>
              </p:custDataLst>
            </p:nvPr>
          </p:nvSpPr>
          <p:spPr bwMode="auto">
            <a:xfrm>
              <a:off x="9992422" y="726197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8" name="Freeform 747"/>
            <p:cNvSpPr/>
            <p:nvPr>
              <p:custDataLst>
                <p:tags r:id="rId86"/>
              </p:custDataLst>
            </p:nvPr>
          </p:nvSpPr>
          <p:spPr bwMode="auto">
            <a:xfrm>
              <a:off x="10052748" y="586495"/>
              <a:ext cx="66675" cy="180977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9" name="Freeform 748"/>
            <p:cNvSpPr/>
            <p:nvPr>
              <p:custDataLst>
                <p:tags r:id="rId87"/>
              </p:custDataLst>
            </p:nvPr>
          </p:nvSpPr>
          <p:spPr bwMode="auto">
            <a:xfrm>
              <a:off x="10005121" y="581731"/>
              <a:ext cx="106365" cy="157165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0" name="Freeform 749"/>
            <p:cNvSpPr/>
            <p:nvPr>
              <p:custDataLst>
                <p:tags r:id="rId88"/>
              </p:custDataLst>
            </p:nvPr>
          </p:nvSpPr>
          <p:spPr bwMode="auto">
            <a:xfrm>
              <a:off x="9959064" y="581731"/>
              <a:ext cx="152401" cy="122239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1" name="Freeform 750"/>
            <p:cNvSpPr/>
            <p:nvPr>
              <p:custDataLst>
                <p:tags r:id="rId89"/>
              </p:custDataLst>
            </p:nvPr>
          </p:nvSpPr>
          <p:spPr bwMode="auto">
            <a:xfrm>
              <a:off x="9941601" y="691271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2" name="Freeform 751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68550" y="378529"/>
              <a:ext cx="334966" cy="284166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3" name="Freeform 752"/>
            <p:cNvSpPr/>
            <p:nvPr>
              <p:custDataLst>
                <p:tags r:id="rId91"/>
              </p:custDataLst>
            </p:nvPr>
          </p:nvSpPr>
          <p:spPr bwMode="auto">
            <a:xfrm>
              <a:off x="9900323" y="564271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4" name="Freeform 753"/>
            <p:cNvSpPr/>
            <p:nvPr>
              <p:custDataLst>
                <p:tags r:id="rId92"/>
              </p:custDataLst>
            </p:nvPr>
          </p:nvSpPr>
          <p:spPr bwMode="auto">
            <a:xfrm>
              <a:off x="9913043" y="508707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5" name="Freeform 754"/>
            <p:cNvSpPr/>
            <p:nvPr>
              <p:custDataLst>
                <p:tags r:id="rId93"/>
              </p:custDataLst>
            </p:nvPr>
          </p:nvSpPr>
          <p:spPr bwMode="auto">
            <a:xfrm>
              <a:off x="9913058" y="564271"/>
              <a:ext cx="190502" cy="50801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6" name="Freeform 755"/>
            <p:cNvSpPr/>
            <p:nvPr>
              <p:custDataLst>
                <p:tags r:id="rId94"/>
              </p:custDataLst>
            </p:nvPr>
          </p:nvSpPr>
          <p:spPr bwMode="auto">
            <a:xfrm>
              <a:off x="9925757" y="521406"/>
              <a:ext cx="177802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7" name="Freeform 756"/>
            <p:cNvSpPr/>
            <p:nvPr>
              <p:custDataLst>
                <p:tags r:id="rId95"/>
              </p:custDataLst>
            </p:nvPr>
          </p:nvSpPr>
          <p:spPr bwMode="auto">
            <a:xfrm>
              <a:off x="9938477" y="467432"/>
              <a:ext cx="165102" cy="101601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8" name="Freeform 757"/>
            <p:cNvSpPr/>
            <p:nvPr>
              <p:custDataLst>
                <p:tags r:id="rId96"/>
              </p:custDataLst>
            </p:nvPr>
          </p:nvSpPr>
          <p:spPr bwMode="auto">
            <a:xfrm>
              <a:off x="9925648" y="449963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99" name="组合 98"/>
          <p:cNvGrpSpPr/>
          <p:nvPr userDrawn="1">
            <p:custDataLst>
              <p:tags r:id="rId97"/>
            </p:custDataLst>
          </p:nvPr>
        </p:nvGrpSpPr>
        <p:grpSpPr>
          <a:xfrm>
            <a:off x="8796052" y="1706173"/>
            <a:ext cx="499876" cy="479427"/>
            <a:chOff x="9768718" y="229306"/>
            <a:chExt cx="698543" cy="669942"/>
          </a:xfrm>
          <a:solidFill>
            <a:schemeClr val="accent1"/>
          </a:solidFill>
        </p:grpSpPr>
        <p:sp>
          <p:nvSpPr>
            <p:cNvPr id="100" name="Freeform 722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10098943" y="551577"/>
              <a:ext cx="38101" cy="3810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1" name="Freeform 723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989402" y="229306"/>
              <a:ext cx="279407" cy="327033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2" name="Oval 724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0056078" y="361072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3" name="Oval 725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0116406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" name="Freeform 726"/>
            <p:cNvSpPr/>
            <p:nvPr>
              <p:custDataLst>
                <p:tags r:id="rId102"/>
              </p:custDataLst>
            </p:nvPr>
          </p:nvSpPr>
          <p:spPr bwMode="auto">
            <a:xfrm>
              <a:off x="10043379" y="369009"/>
              <a:ext cx="76202" cy="187330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" name="Freeform 727"/>
            <p:cNvSpPr/>
            <p:nvPr>
              <p:custDataLst>
                <p:tags r:id="rId103"/>
              </p:custDataLst>
            </p:nvPr>
          </p:nvSpPr>
          <p:spPr bwMode="auto">
            <a:xfrm>
              <a:off x="10111644" y="373772"/>
              <a:ext cx="17463" cy="182568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6" name="Freeform 728"/>
            <p:cNvSpPr/>
            <p:nvPr>
              <p:custDataLst>
                <p:tags r:id="rId104"/>
              </p:custDataLst>
            </p:nvPr>
          </p:nvSpPr>
          <p:spPr bwMode="auto">
            <a:xfrm>
              <a:off x="10111644" y="373772"/>
              <a:ext cx="71440" cy="182568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7" name="Oval 729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0175145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8" name="Freeform 730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129114" y="356310"/>
              <a:ext cx="338147" cy="288932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9" name="Freeform 731"/>
            <p:cNvSpPr/>
            <p:nvPr>
              <p:custDataLst>
                <p:tags r:id="rId107"/>
              </p:custDataLst>
            </p:nvPr>
          </p:nvSpPr>
          <p:spPr bwMode="auto">
            <a:xfrm>
              <a:off x="10276756" y="445211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0" name="Freeform 732"/>
            <p:cNvSpPr/>
            <p:nvPr>
              <p:custDataLst>
                <p:tags r:id="rId108"/>
              </p:custDataLst>
            </p:nvPr>
          </p:nvSpPr>
          <p:spPr bwMode="auto">
            <a:xfrm>
              <a:off x="10297396" y="500775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1" name="Freeform 733"/>
            <p:cNvSpPr/>
            <p:nvPr>
              <p:custDataLst>
                <p:tags r:id="rId109"/>
              </p:custDataLst>
            </p:nvPr>
          </p:nvSpPr>
          <p:spPr bwMode="auto">
            <a:xfrm>
              <a:off x="10132289" y="457912"/>
              <a:ext cx="157167" cy="111128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2" name="Freeform 734"/>
            <p:cNvSpPr/>
            <p:nvPr>
              <p:custDataLst>
                <p:tags r:id="rId110"/>
              </p:custDataLst>
            </p:nvPr>
          </p:nvSpPr>
          <p:spPr bwMode="auto">
            <a:xfrm>
              <a:off x="10132289" y="508714"/>
              <a:ext cx="174630" cy="60326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3" name="Freeform 735"/>
            <p:cNvSpPr/>
            <p:nvPr>
              <p:custDataLst>
                <p:tags r:id="rId111"/>
              </p:custDataLst>
            </p:nvPr>
          </p:nvSpPr>
          <p:spPr bwMode="auto">
            <a:xfrm>
              <a:off x="10132289" y="526175"/>
              <a:ext cx="190505" cy="42865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4" name="Freeform 736"/>
            <p:cNvSpPr/>
            <p:nvPr>
              <p:custDataLst>
                <p:tags r:id="rId112"/>
              </p:custDataLst>
            </p:nvPr>
          </p:nvSpPr>
          <p:spPr bwMode="auto">
            <a:xfrm>
              <a:off x="10314857" y="556339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5" name="Freeform 737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103705" y="569040"/>
              <a:ext cx="292107" cy="317509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6" name="Freeform 738"/>
            <p:cNvSpPr/>
            <p:nvPr>
              <p:custDataLst>
                <p:tags r:id="rId114"/>
              </p:custDataLst>
            </p:nvPr>
          </p:nvSpPr>
          <p:spPr bwMode="auto">
            <a:xfrm>
              <a:off x="10271973" y="683343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7" name="Freeform 739"/>
            <p:cNvSpPr/>
            <p:nvPr>
              <p:custDataLst>
                <p:tags r:id="rId115"/>
              </p:custDataLst>
            </p:nvPr>
          </p:nvSpPr>
          <p:spPr bwMode="auto">
            <a:xfrm>
              <a:off x="10225935" y="721444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8" name="Freeform 740"/>
            <p:cNvSpPr/>
            <p:nvPr>
              <p:custDataLst>
                <p:tags r:id="rId116"/>
              </p:custDataLst>
            </p:nvPr>
          </p:nvSpPr>
          <p:spPr bwMode="auto">
            <a:xfrm>
              <a:off x="10124346" y="581739"/>
              <a:ext cx="157166" cy="114303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9" name="Freeform 741"/>
            <p:cNvSpPr/>
            <p:nvPr>
              <p:custDataLst>
                <p:tags r:id="rId117"/>
              </p:custDataLst>
            </p:nvPr>
          </p:nvSpPr>
          <p:spPr bwMode="auto">
            <a:xfrm>
              <a:off x="10124338" y="581739"/>
              <a:ext cx="114303" cy="147642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0" name="Freeform 742"/>
            <p:cNvSpPr/>
            <p:nvPr>
              <p:custDataLst>
                <p:tags r:id="rId118"/>
              </p:custDataLst>
            </p:nvPr>
          </p:nvSpPr>
          <p:spPr bwMode="auto">
            <a:xfrm>
              <a:off x="10124338" y="581739"/>
              <a:ext cx="68265" cy="182568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1" name="Freeform 743"/>
            <p:cNvSpPr/>
            <p:nvPr>
              <p:custDataLst>
                <p:tags r:id="rId119"/>
              </p:custDataLst>
            </p:nvPr>
          </p:nvSpPr>
          <p:spPr bwMode="auto">
            <a:xfrm>
              <a:off x="10175141" y="754783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2" name="Freeform 744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9849695" y="581739"/>
              <a:ext cx="295282" cy="317509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3" name="Freeform 745"/>
            <p:cNvSpPr/>
            <p:nvPr>
              <p:custDataLst>
                <p:tags r:id="rId121"/>
              </p:custDataLst>
            </p:nvPr>
          </p:nvSpPr>
          <p:spPr bwMode="auto">
            <a:xfrm>
              <a:off x="10043375" y="754783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4" name="Freeform 746"/>
            <p:cNvSpPr/>
            <p:nvPr>
              <p:custDataLst>
                <p:tags r:id="rId122"/>
              </p:custDataLst>
            </p:nvPr>
          </p:nvSpPr>
          <p:spPr bwMode="auto">
            <a:xfrm>
              <a:off x="9992573" y="726206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5" name="Freeform 747"/>
            <p:cNvSpPr/>
            <p:nvPr>
              <p:custDataLst>
                <p:tags r:id="rId123"/>
              </p:custDataLst>
            </p:nvPr>
          </p:nvSpPr>
          <p:spPr bwMode="auto">
            <a:xfrm>
              <a:off x="10052898" y="586503"/>
              <a:ext cx="66676" cy="180979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6" name="Freeform 748"/>
            <p:cNvSpPr/>
            <p:nvPr>
              <p:custDataLst>
                <p:tags r:id="rId124"/>
              </p:custDataLst>
            </p:nvPr>
          </p:nvSpPr>
          <p:spPr bwMode="auto">
            <a:xfrm>
              <a:off x="10005272" y="581739"/>
              <a:ext cx="106366" cy="157168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7" name="Freeform 749"/>
            <p:cNvSpPr/>
            <p:nvPr>
              <p:custDataLst>
                <p:tags r:id="rId125"/>
              </p:custDataLst>
            </p:nvPr>
          </p:nvSpPr>
          <p:spPr bwMode="auto">
            <a:xfrm>
              <a:off x="9959237" y="581739"/>
              <a:ext cx="152404" cy="122241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8" name="Freeform 750"/>
            <p:cNvSpPr/>
            <p:nvPr>
              <p:custDataLst>
                <p:tags r:id="rId126"/>
              </p:custDataLst>
            </p:nvPr>
          </p:nvSpPr>
          <p:spPr bwMode="auto">
            <a:xfrm>
              <a:off x="9941774" y="691280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9" name="Freeform 751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68718" y="378535"/>
              <a:ext cx="334972" cy="284170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0" name="Freeform 752"/>
            <p:cNvSpPr/>
            <p:nvPr>
              <p:custDataLst>
                <p:tags r:id="rId128"/>
              </p:custDataLst>
            </p:nvPr>
          </p:nvSpPr>
          <p:spPr bwMode="auto">
            <a:xfrm>
              <a:off x="9900494" y="564278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1" name="Freeform 753"/>
            <p:cNvSpPr/>
            <p:nvPr>
              <p:custDataLst>
                <p:tags r:id="rId129"/>
              </p:custDataLst>
            </p:nvPr>
          </p:nvSpPr>
          <p:spPr bwMode="auto">
            <a:xfrm>
              <a:off x="9913195" y="508714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2" name="Freeform 754"/>
            <p:cNvSpPr/>
            <p:nvPr>
              <p:custDataLst>
                <p:tags r:id="rId130"/>
              </p:custDataLst>
            </p:nvPr>
          </p:nvSpPr>
          <p:spPr bwMode="auto">
            <a:xfrm>
              <a:off x="9913182" y="564276"/>
              <a:ext cx="190505" cy="50802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3" name="Freeform 755"/>
            <p:cNvSpPr/>
            <p:nvPr>
              <p:custDataLst>
                <p:tags r:id="rId131"/>
              </p:custDataLst>
            </p:nvPr>
          </p:nvSpPr>
          <p:spPr bwMode="auto">
            <a:xfrm>
              <a:off x="9925846" y="521413"/>
              <a:ext cx="177803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4" name="Freeform 756"/>
            <p:cNvSpPr/>
            <p:nvPr>
              <p:custDataLst>
                <p:tags r:id="rId132"/>
              </p:custDataLst>
            </p:nvPr>
          </p:nvSpPr>
          <p:spPr bwMode="auto">
            <a:xfrm>
              <a:off x="9938516" y="467433"/>
              <a:ext cx="165103" cy="101601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5" name="Freeform 757"/>
            <p:cNvSpPr/>
            <p:nvPr>
              <p:custDataLst>
                <p:tags r:id="rId133"/>
              </p:custDataLst>
            </p:nvPr>
          </p:nvSpPr>
          <p:spPr bwMode="auto">
            <a:xfrm>
              <a:off x="9925648" y="449962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36" name="Freeform 721"/>
          <p:cNvSpPr/>
          <p:nvPr userDrawn="1">
            <p:custDataLst>
              <p:tags r:id="rId134"/>
            </p:custDataLst>
          </p:nvPr>
        </p:nvSpPr>
        <p:spPr bwMode="auto">
          <a:xfrm>
            <a:off x="10860264" y="5625506"/>
            <a:ext cx="1058863" cy="577851"/>
          </a:xfrm>
          <a:custGeom>
            <a:avLst/>
            <a:gdLst>
              <a:gd name="T0" fmla="*/ 210 w 250"/>
              <a:gd name="T1" fmla="*/ 8 h 136"/>
              <a:gd name="T2" fmla="*/ 151 w 250"/>
              <a:gd name="T3" fmla="*/ 36 h 136"/>
              <a:gd name="T4" fmla="*/ 106 w 250"/>
              <a:gd name="T5" fmla="*/ 53 h 136"/>
              <a:gd name="T6" fmla="*/ 69 w 250"/>
              <a:gd name="T7" fmla="*/ 64 h 136"/>
              <a:gd name="T8" fmla="*/ 42 w 250"/>
              <a:gd name="T9" fmla="*/ 64 h 136"/>
              <a:gd name="T10" fmla="*/ 8 w 250"/>
              <a:gd name="T11" fmla="*/ 78 h 136"/>
              <a:gd name="T12" fmla="*/ 1 w 250"/>
              <a:gd name="T13" fmla="*/ 81 h 136"/>
              <a:gd name="T14" fmla="*/ 3 w 250"/>
              <a:gd name="T15" fmla="*/ 88 h 136"/>
              <a:gd name="T16" fmla="*/ 25 w 250"/>
              <a:gd name="T17" fmla="*/ 99 h 136"/>
              <a:gd name="T18" fmla="*/ 53 w 250"/>
              <a:gd name="T19" fmla="*/ 102 h 136"/>
              <a:gd name="T20" fmla="*/ 79 w 250"/>
              <a:gd name="T21" fmla="*/ 96 h 136"/>
              <a:gd name="T22" fmla="*/ 81 w 250"/>
              <a:gd name="T23" fmla="*/ 96 h 136"/>
              <a:gd name="T24" fmla="*/ 83 w 250"/>
              <a:gd name="T25" fmla="*/ 98 h 136"/>
              <a:gd name="T26" fmla="*/ 87 w 250"/>
              <a:gd name="T27" fmla="*/ 102 h 136"/>
              <a:gd name="T28" fmla="*/ 96 w 250"/>
              <a:gd name="T29" fmla="*/ 107 h 136"/>
              <a:gd name="T30" fmla="*/ 139 w 250"/>
              <a:gd name="T31" fmla="*/ 101 h 136"/>
              <a:gd name="T32" fmla="*/ 144 w 250"/>
              <a:gd name="T33" fmla="*/ 106 h 136"/>
              <a:gd name="T34" fmla="*/ 141 w 250"/>
              <a:gd name="T35" fmla="*/ 93 h 136"/>
              <a:gd name="T36" fmla="*/ 159 w 250"/>
              <a:gd name="T37" fmla="*/ 58 h 136"/>
              <a:gd name="T38" fmla="*/ 192 w 250"/>
              <a:gd name="T39" fmla="*/ 62 h 136"/>
              <a:gd name="T40" fmla="*/ 197 w 250"/>
              <a:gd name="T41" fmla="*/ 66 h 136"/>
              <a:gd name="T42" fmla="*/ 204 w 250"/>
              <a:gd name="T43" fmla="*/ 81 h 136"/>
              <a:gd name="T44" fmla="*/ 195 w 250"/>
              <a:gd name="T45" fmla="*/ 92 h 136"/>
              <a:gd name="T46" fmla="*/ 177 w 250"/>
              <a:gd name="T47" fmla="*/ 89 h 136"/>
              <a:gd name="T48" fmla="*/ 175 w 250"/>
              <a:gd name="T49" fmla="*/ 79 h 136"/>
              <a:gd name="T50" fmla="*/ 177 w 250"/>
              <a:gd name="T51" fmla="*/ 79 h 136"/>
              <a:gd name="T52" fmla="*/ 193 w 250"/>
              <a:gd name="T53" fmla="*/ 78 h 136"/>
              <a:gd name="T54" fmla="*/ 166 w 250"/>
              <a:gd name="T55" fmla="*/ 63 h 136"/>
              <a:gd name="T56" fmla="*/ 153 w 250"/>
              <a:gd name="T57" fmla="*/ 98 h 136"/>
              <a:gd name="T58" fmla="*/ 236 w 250"/>
              <a:gd name="T59" fmla="*/ 104 h 136"/>
              <a:gd name="T60" fmla="*/ 247 w 250"/>
              <a:gd name="T61" fmla="*/ 77 h 136"/>
              <a:gd name="T62" fmla="*/ 210 w 250"/>
              <a:gd name="T63" fmla="*/ 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0" h="136">
                <a:moveTo>
                  <a:pt x="210" y="8"/>
                </a:moveTo>
                <a:cubicBezTo>
                  <a:pt x="188" y="0"/>
                  <a:pt x="152" y="10"/>
                  <a:pt x="151" y="36"/>
                </a:cubicBezTo>
                <a:cubicBezTo>
                  <a:pt x="152" y="15"/>
                  <a:pt x="101" y="28"/>
                  <a:pt x="106" y="53"/>
                </a:cubicBezTo>
                <a:cubicBezTo>
                  <a:pt x="102" y="36"/>
                  <a:pt x="73" y="57"/>
                  <a:pt x="69" y="64"/>
                </a:cubicBezTo>
                <a:cubicBezTo>
                  <a:pt x="63" y="47"/>
                  <a:pt x="50" y="58"/>
                  <a:pt x="42" y="64"/>
                </a:cubicBezTo>
                <a:cubicBezTo>
                  <a:pt x="29" y="72"/>
                  <a:pt x="26" y="79"/>
                  <a:pt x="8" y="78"/>
                </a:cubicBezTo>
                <a:cubicBezTo>
                  <a:pt x="5" y="78"/>
                  <a:pt x="2" y="77"/>
                  <a:pt x="1" y="81"/>
                </a:cubicBezTo>
                <a:cubicBezTo>
                  <a:pt x="0" y="83"/>
                  <a:pt x="2" y="86"/>
                  <a:pt x="3" y="88"/>
                </a:cubicBezTo>
                <a:cubicBezTo>
                  <a:pt x="8" y="95"/>
                  <a:pt x="18" y="97"/>
                  <a:pt x="25" y="99"/>
                </a:cubicBezTo>
                <a:cubicBezTo>
                  <a:pt x="34" y="101"/>
                  <a:pt x="43" y="102"/>
                  <a:pt x="53" y="102"/>
                </a:cubicBezTo>
                <a:cubicBezTo>
                  <a:pt x="62" y="101"/>
                  <a:pt x="70" y="99"/>
                  <a:pt x="79" y="96"/>
                </a:cubicBezTo>
                <a:cubicBezTo>
                  <a:pt x="80" y="96"/>
                  <a:pt x="80" y="96"/>
                  <a:pt x="81" y="96"/>
                </a:cubicBezTo>
                <a:cubicBezTo>
                  <a:pt x="82" y="97"/>
                  <a:pt x="83" y="98"/>
                  <a:pt x="83" y="98"/>
                </a:cubicBezTo>
                <a:cubicBezTo>
                  <a:pt x="84" y="99"/>
                  <a:pt x="85" y="101"/>
                  <a:pt x="87" y="102"/>
                </a:cubicBezTo>
                <a:cubicBezTo>
                  <a:pt x="90" y="104"/>
                  <a:pt x="93" y="105"/>
                  <a:pt x="96" y="107"/>
                </a:cubicBezTo>
                <a:cubicBezTo>
                  <a:pt x="111" y="113"/>
                  <a:pt x="126" y="109"/>
                  <a:pt x="139" y="101"/>
                </a:cubicBezTo>
                <a:cubicBezTo>
                  <a:pt x="141" y="103"/>
                  <a:pt x="143" y="104"/>
                  <a:pt x="144" y="106"/>
                </a:cubicBezTo>
                <a:cubicBezTo>
                  <a:pt x="143" y="102"/>
                  <a:pt x="142" y="97"/>
                  <a:pt x="141" y="93"/>
                </a:cubicBezTo>
                <a:cubicBezTo>
                  <a:pt x="140" y="79"/>
                  <a:pt x="147" y="65"/>
                  <a:pt x="159" y="58"/>
                </a:cubicBezTo>
                <a:cubicBezTo>
                  <a:pt x="170" y="52"/>
                  <a:pt x="184" y="53"/>
                  <a:pt x="192" y="62"/>
                </a:cubicBezTo>
                <a:cubicBezTo>
                  <a:pt x="194" y="63"/>
                  <a:pt x="196" y="64"/>
                  <a:pt x="197" y="66"/>
                </a:cubicBezTo>
                <a:cubicBezTo>
                  <a:pt x="201" y="70"/>
                  <a:pt x="205" y="75"/>
                  <a:pt x="204" y="81"/>
                </a:cubicBezTo>
                <a:cubicBezTo>
                  <a:pt x="203" y="86"/>
                  <a:pt x="199" y="90"/>
                  <a:pt x="195" y="92"/>
                </a:cubicBezTo>
                <a:cubicBezTo>
                  <a:pt x="188" y="95"/>
                  <a:pt x="179" y="95"/>
                  <a:pt x="177" y="89"/>
                </a:cubicBezTo>
                <a:cubicBezTo>
                  <a:pt x="175" y="86"/>
                  <a:pt x="175" y="82"/>
                  <a:pt x="175" y="79"/>
                </a:cubicBezTo>
                <a:cubicBezTo>
                  <a:pt x="176" y="78"/>
                  <a:pt x="177" y="78"/>
                  <a:pt x="177" y="79"/>
                </a:cubicBezTo>
                <a:cubicBezTo>
                  <a:pt x="178" y="93"/>
                  <a:pt x="190" y="90"/>
                  <a:pt x="193" y="78"/>
                </a:cubicBezTo>
                <a:cubicBezTo>
                  <a:pt x="197" y="62"/>
                  <a:pt x="178" y="57"/>
                  <a:pt x="166" y="63"/>
                </a:cubicBezTo>
                <a:cubicBezTo>
                  <a:pt x="154" y="69"/>
                  <a:pt x="150" y="85"/>
                  <a:pt x="153" y="98"/>
                </a:cubicBezTo>
                <a:cubicBezTo>
                  <a:pt x="160" y="136"/>
                  <a:pt x="217" y="127"/>
                  <a:pt x="236" y="104"/>
                </a:cubicBezTo>
                <a:cubicBezTo>
                  <a:pt x="242" y="96"/>
                  <a:pt x="245" y="87"/>
                  <a:pt x="247" y="77"/>
                </a:cubicBezTo>
                <a:cubicBezTo>
                  <a:pt x="250" y="52"/>
                  <a:pt x="235" y="17"/>
                  <a:pt x="210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137" name="组合 136"/>
          <p:cNvGrpSpPr/>
          <p:nvPr userDrawn="1">
            <p:custDataLst>
              <p:tags r:id="rId135"/>
            </p:custDataLst>
          </p:nvPr>
        </p:nvGrpSpPr>
        <p:grpSpPr>
          <a:xfrm>
            <a:off x="2553096" y="6096988"/>
            <a:ext cx="698500" cy="669926"/>
            <a:chOff x="2611981" y="6037352"/>
            <a:chExt cx="698500" cy="669926"/>
          </a:xfrm>
          <a:solidFill>
            <a:schemeClr val="accent1"/>
          </a:solidFill>
        </p:grpSpPr>
        <p:sp>
          <p:nvSpPr>
            <p:cNvPr id="138" name="Freeform 830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2942181" y="6359615"/>
              <a:ext cx="38100" cy="38100"/>
            </a:xfrm>
            <a:custGeom>
              <a:avLst/>
              <a:gdLst>
                <a:gd name="T0" fmla="*/ 5 w 9"/>
                <a:gd name="T1" fmla="*/ 9 h 9"/>
                <a:gd name="T2" fmla="*/ 0 w 9"/>
                <a:gd name="T3" fmla="*/ 5 h 9"/>
                <a:gd name="T4" fmla="*/ 5 w 9"/>
                <a:gd name="T5" fmla="*/ 0 h 9"/>
                <a:gd name="T6" fmla="*/ 9 w 9"/>
                <a:gd name="T7" fmla="*/ 5 h 9"/>
                <a:gd name="T8" fmla="*/ 5 w 9"/>
                <a:gd name="T9" fmla="*/ 9 h 9"/>
                <a:gd name="T10" fmla="*/ 5 w 9"/>
                <a:gd name="T11" fmla="*/ 1 h 9"/>
                <a:gd name="T12" fmla="*/ 1 w 9"/>
                <a:gd name="T13" fmla="*/ 5 h 9"/>
                <a:gd name="T14" fmla="*/ 5 w 9"/>
                <a:gd name="T15" fmla="*/ 9 h 9"/>
                <a:gd name="T16" fmla="*/ 9 w 9"/>
                <a:gd name="T17" fmla="*/ 5 h 9"/>
                <a:gd name="T18" fmla="*/ 5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  <a:close/>
                  <a:moveTo>
                    <a:pt x="5" y="1"/>
                  </a:moveTo>
                  <a:cubicBezTo>
                    <a:pt x="3" y="1"/>
                    <a:pt x="1" y="3"/>
                    <a:pt x="1" y="5"/>
                  </a:cubicBezTo>
                  <a:cubicBezTo>
                    <a:pt x="1" y="7"/>
                    <a:pt x="3" y="9"/>
                    <a:pt x="5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9" name="Freeform 831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2832643" y="6037352"/>
              <a:ext cx="279400" cy="327025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4 w 66"/>
                <a:gd name="T31" fmla="*/ 61 h 77"/>
                <a:gd name="T32" fmla="*/ 18 w 66"/>
                <a:gd name="T33" fmla="*/ 66 h 77"/>
                <a:gd name="T34" fmla="*/ 26 w 66"/>
                <a:gd name="T35" fmla="*/ 74 h 77"/>
                <a:gd name="T36" fmla="*/ 31 w 66"/>
                <a:gd name="T37" fmla="*/ 75 h 77"/>
                <a:gd name="T38" fmla="*/ 64 w 66"/>
                <a:gd name="T39" fmla="*/ 33 h 77"/>
                <a:gd name="T40" fmla="*/ 63 w 66"/>
                <a:gd name="T41" fmla="*/ 26 h 77"/>
                <a:gd name="T42" fmla="*/ 33 w 66"/>
                <a:gd name="T43" fmla="*/ 2 h 77"/>
                <a:gd name="T44" fmla="*/ 2 w 66"/>
                <a:gd name="T45" fmla="*/ 33 h 77"/>
                <a:gd name="T46" fmla="*/ 10 w 66"/>
                <a:gd name="T47" fmla="*/ 55 h 77"/>
                <a:gd name="T48" fmla="*/ 14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8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6" y="28"/>
                    <a:pt x="66" y="31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4" y="61"/>
                  </a:moveTo>
                  <a:cubicBezTo>
                    <a:pt x="15" y="62"/>
                    <a:pt x="16" y="64"/>
                    <a:pt x="18" y="66"/>
                  </a:cubicBezTo>
                  <a:cubicBezTo>
                    <a:pt x="20" y="69"/>
                    <a:pt x="23" y="73"/>
                    <a:pt x="26" y="74"/>
                  </a:cubicBezTo>
                  <a:cubicBezTo>
                    <a:pt x="28" y="76"/>
                    <a:pt x="30" y="76"/>
                    <a:pt x="31" y="75"/>
                  </a:cubicBezTo>
                  <a:cubicBezTo>
                    <a:pt x="48" y="61"/>
                    <a:pt x="59" y="47"/>
                    <a:pt x="64" y="33"/>
                  </a:cubicBezTo>
                  <a:cubicBezTo>
                    <a:pt x="64" y="31"/>
                    <a:pt x="64" y="29"/>
                    <a:pt x="63" y="26"/>
                  </a:cubicBezTo>
                  <a:cubicBezTo>
                    <a:pt x="60" y="12"/>
                    <a:pt x="48" y="2"/>
                    <a:pt x="33" y="2"/>
                  </a:cubicBezTo>
                  <a:cubicBezTo>
                    <a:pt x="16" y="2"/>
                    <a:pt x="2" y="16"/>
                    <a:pt x="2" y="33"/>
                  </a:cubicBezTo>
                  <a:cubicBezTo>
                    <a:pt x="2" y="39"/>
                    <a:pt x="5" y="47"/>
                    <a:pt x="10" y="55"/>
                  </a:cubicBezTo>
                  <a:cubicBezTo>
                    <a:pt x="11" y="57"/>
                    <a:pt x="12" y="59"/>
                    <a:pt x="14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0" name="Oval 832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2899318" y="6169115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1" name="Oval 833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2959643" y="616911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2" name="Freeform 834"/>
            <p:cNvSpPr/>
            <p:nvPr>
              <p:custDataLst>
                <p:tags r:id="rId140"/>
              </p:custDataLst>
            </p:nvPr>
          </p:nvSpPr>
          <p:spPr bwMode="auto">
            <a:xfrm>
              <a:off x="2886618" y="6177053"/>
              <a:ext cx="76200" cy="187325"/>
            </a:xfrm>
            <a:custGeom>
              <a:avLst/>
              <a:gdLst>
                <a:gd name="T0" fmla="*/ 18 w 18"/>
                <a:gd name="T1" fmla="*/ 44 h 44"/>
                <a:gd name="T2" fmla="*/ 17 w 18"/>
                <a:gd name="T3" fmla="*/ 44 h 44"/>
                <a:gd name="T4" fmla="*/ 6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8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8" y="44"/>
                  </a:moveTo>
                  <a:cubicBezTo>
                    <a:pt x="18" y="44"/>
                    <a:pt x="17" y="44"/>
                    <a:pt x="17" y="44"/>
                  </a:cubicBezTo>
                  <a:cubicBezTo>
                    <a:pt x="17" y="44"/>
                    <a:pt x="0" y="2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" y="21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3" name="Freeform 835"/>
            <p:cNvSpPr/>
            <p:nvPr>
              <p:custDataLst>
                <p:tags r:id="rId141"/>
              </p:custDataLst>
            </p:nvPr>
          </p:nvSpPr>
          <p:spPr bwMode="auto">
            <a:xfrm>
              <a:off x="2954881" y="6181815"/>
              <a:ext cx="17463" cy="182563"/>
            </a:xfrm>
            <a:custGeom>
              <a:avLst/>
              <a:gdLst>
                <a:gd name="T0" fmla="*/ 2 w 4"/>
                <a:gd name="T1" fmla="*/ 43 h 43"/>
                <a:gd name="T2" fmla="*/ 1 w 4"/>
                <a:gd name="T3" fmla="*/ 42 h 43"/>
                <a:gd name="T4" fmla="*/ 3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2 w 4"/>
                <a:gd name="T13" fmla="*/ 43 h 43"/>
                <a:gd name="T14" fmla="*/ 2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2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1" y="8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4" name="Freeform 836"/>
            <p:cNvSpPr/>
            <p:nvPr>
              <p:custDataLst>
                <p:tags r:id="rId142"/>
              </p:custDataLst>
            </p:nvPr>
          </p:nvSpPr>
          <p:spPr bwMode="auto">
            <a:xfrm>
              <a:off x="2954881" y="6181815"/>
              <a:ext cx="71438" cy="182563"/>
            </a:xfrm>
            <a:custGeom>
              <a:avLst/>
              <a:gdLst>
                <a:gd name="T0" fmla="*/ 2 w 17"/>
                <a:gd name="T1" fmla="*/ 43 h 43"/>
                <a:gd name="T2" fmla="*/ 1 w 17"/>
                <a:gd name="T3" fmla="*/ 43 h 43"/>
                <a:gd name="T4" fmla="*/ 16 w 17"/>
                <a:gd name="T5" fmla="*/ 1 h 43"/>
                <a:gd name="T6" fmla="*/ 17 w 17"/>
                <a:gd name="T7" fmla="*/ 1 h 43"/>
                <a:gd name="T8" fmla="*/ 17 w 17"/>
                <a:gd name="T9" fmla="*/ 2 h 43"/>
                <a:gd name="T10" fmla="*/ 2 w 17"/>
                <a:gd name="T11" fmla="*/ 42 h 43"/>
                <a:gd name="T12" fmla="*/ 2 w 17"/>
                <a:gd name="T13" fmla="*/ 43 h 43"/>
                <a:gd name="T14" fmla="*/ 2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2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0" y="21"/>
                    <a:pt x="16" y="1"/>
                    <a:pt x="16" y="1"/>
                  </a:cubicBezTo>
                  <a:cubicBezTo>
                    <a:pt x="16" y="1"/>
                    <a:pt x="16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" y="21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5" name="Oval 837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3018381" y="6169115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6" name="Freeform 838"/>
            <p:cNvSpPr>
              <a:spLocks noEditPoints="1"/>
            </p:cNvSpPr>
            <p:nvPr>
              <p:custDataLst>
                <p:tags r:id="rId144"/>
              </p:custDataLst>
            </p:nvPr>
          </p:nvSpPr>
          <p:spPr bwMode="auto">
            <a:xfrm>
              <a:off x="2972343" y="6164353"/>
              <a:ext cx="338138" cy="293688"/>
            </a:xfrm>
            <a:custGeom>
              <a:avLst/>
              <a:gdLst>
                <a:gd name="T0" fmla="*/ 0 w 80"/>
                <a:gd name="T1" fmla="*/ 48 h 69"/>
                <a:gd name="T2" fmla="*/ 0 w 80"/>
                <a:gd name="T3" fmla="*/ 44 h 69"/>
                <a:gd name="T4" fmla="*/ 6 w 80"/>
                <a:gd name="T5" fmla="*/ 32 h 69"/>
                <a:gd name="T6" fmla="*/ 9 w 80"/>
                <a:gd name="T7" fmla="*/ 27 h 69"/>
                <a:gd name="T8" fmla="*/ 9 w 80"/>
                <a:gd name="T9" fmla="*/ 27 h 69"/>
                <a:gd name="T10" fmla="*/ 13 w 80"/>
                <a:gd name="T11" fmla="*/ 22 h 69"/>
                <a:gd name="T12" fmla="*/ 33 w 80"/>
                <a:gd name="T13" fmla="*/ 6 h 69"/>
                <a:gd name="T14" fmla="*/ 75 w 80"/>
                <a:gd name="T15" fmla="*/ 26 h 69"/>
                <a:gd name="T16" fmla="*/ 61 w 80"/>
                <a:gd name="T17" fmla="*/ 65 h 69"/>
                <a:gd name="T18" fmla="*/ 55 w 80"/>
                <a:gd name="T19" fmla="*/ 68 h 69"/>
                <a:gd name="T20" fmla="*/ 54 w 80"/>
                <a:gd name="T21" fmla="*/ 68 h 69"/>
                <a:gd name="T22" fmla="*/ 54 w 80"/>
                <a:gd name="T23" fmla="*/ 68 h 69"/>
                <a:gd name="T24" fmla="*/ 3 w 80"/>
                <a:gd name="T25" fmla="*/ 51 h 69"/>
                <a:gd name="T26" fmla="*/ 2 w 80"/>
                <a:gd name="T27" fmla="*/ 51 h 69"/>
                <a:gd name="T28" fmla="*/ 0 w 80"/>
                <a:gd name="T29" fmla="*/ 48 h 69"/>
                <a:gd name="T30" fmla="*/ 11 w 80"/>
                <a:gd name="T31" fmla="*/ 28 h 69"/>
                <a:gd name="T32" fmla="*/ 8 w 80"/>
                <a:gd name="T33" fmla="*/ 33 h 69"/>
                <a:gd name="T34" fmla="*/ 2 w 80"/>
                <a:gd name="T35" fmla="*/ 44 h 69"/>
                <a:gd name="T36" fmla="*/ 4 w 80"/>
                <a:gd name="T37" fmla="*/ 49 h 69"/>
                <a:gd name="T38" fmla="*/ 54 w 80"/>
                <a:gd name="T39" fmla="*/ 66 h 69"/>
                <a:gd name="T40" fmla="*/ 60 w 80"/>
                <a:gd name="T41" fmla="*/ 63 h 69"/>
                <a:gd name="T42" fmla="*/ 73 w 80"/>
                <a:gd name="T43" fmla="*/ 26 h 69"/>
                <a:gd name="T44" fmla="*/ 33 w 80"/>
                <a:gd name="T45" fmla="*/ 7 h 69"/>
                <a:gd name="T46" fmla="*/ 15 w 80"/>
                <a:gd name="T47" fmla="*/ 23 h 69"/>
                <a:gd name="T48" fmla="*/ 11 w 80"/>
                <a:gd name="T49" fmla="*/ 28 h 69"/>
                <a:gd name="T50" fmla="*/ 54 w 80"/>
                <a:gd name="T51" fmla="*/ 67 h 69"/>
                <a:gd name="T52" fmla="*/ 54 w 80"/>
                <a:gd name="T53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9">
                  <a:moveTo>
                    <a:pt x="0" y="48"/>
                  </a:moveTo>
                  <a:cubicBezTo>
                    <a:pt x="0" y="47"/>
                    <a:pt x="0" y="45"/>
                    <a:pt x="0" y="44"/>
                  </a:cubicBezTo>
                  <a:cubicBezTo>
                    <a:pt x="1" y="40"/>
                    <a:pt x="4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2"/>
                  </a:cubicBezTo>
                  <a:cubicBezTo>
                    <a:pt x="19" y="14"/>
                    <a:pt x="26" y="8"/>
                    <a:pt x="33" y="6"/>
                  </a:cubicBezTo>
                  <a:cubicBezTo>
                    <a:pt x="50" y="0"/>
                    <a:pt x="69" y="9"/>
                    <a:pt x="75" y="26"/>
                  </a:cubicBezTo>
                  <a:cubicBezTo>
                    <a:pt x="80" y="41"/>
                    <a:pt x="74" y="57"/>
                    <a:pt x="61" y="65"/>
                  </a:cubicBezTo>
                  <a:cubicBezTo>
                    <a:pt x="59" y="66"/>
                    <a:pt x="57" y="67"/>
                    <a:pt x="55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9" y="69"/>
                    <a:pt x="21" y="63"/>
                    <a:pt x="3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1" y="28"/>
                  </a:moveTo>
                  <a:cubicBezTo>
                    <a:pt x="10" y="30"/>
                    <a:pt x="9" y="31"/>
                    <a:pt x="8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2" y="46"/>
                    <a:pt x="2" y="48"/>
                    <a:pt x="4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5"/>
                    <a:pt x="60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10"/>
                    <a:pt x="21" y="15"/>
                    <a:pt x="15" y="23"/>
                  </a:cubicBezTo>
                  <a:cubicBezTo>
                    <a:pt x="13" y="24"/>
                    <a:pt x="12" y="26"/>
                    <a:pt x="11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7" name="Freeform 839"/>
            <p:cNvSpPr/>
            <p:nvPr>
              <p:custDataLst>
                <p:tags r:id="rId145"/>
              </p:custDataLst>
            </p:nvPr>
          </p:nvSpPr>
          <p:spPr bwMode="auto">
            <a:xfrm>
              <a:off x="3119981" y="6253253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4 h 6"/>
                <a:gd name="T4" fmla="*/ 2 w 6"/>
                <a:gd name="T5" fmla="*/ 0 h 6"/>
                <a:gd name="T6" fmla="*/ 6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6"/>
                    <a:pt x="1" y="5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8" name="Freeform 840"/>
            <p:cNvSpPr/>
            <p:nvPr>
              <p:custDataLst>
                <p:tags r:id="rId146"/>
              </p:custDataLst>
            </p:nvPr>
          </p:nvSpPr>
          <p:spPr bwMode="auto">
            <a:xfrm>
              <a:off x="3140619" y="6308815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4 h 6"/>
                <a:gd name="T4" fmla="*/ 2 w 6"/>
                <a:gd name="T5" fmla="*/ 1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4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9" name="Freeform 841"/>
            <p:cNvSpPr/>
            <p:nvPr>
              <p:custDataLst>
                <p:tags r:id="rId147"/>
              </p:custDataLst>
            </p:nvPr>
          </p:nvSpPr>
          <p:spPr bwMode="auto">
            <a:xfrm>
              <a:off x="2975518" y="6265953"/>
              <a:ext cx="161925" cy="111125"/>
            </a:xfrm>
            <a:custGeom>
              <a:avLst/>
              <a:gdLst>
                <a:gd name="T0" fmla="*/ 1 w 38"/>
                <a:gd name="T1" fmla="*/ 26 h 26"/>
                <a:gd name="T2" fmla="*/ 0 w 38"/>
                <a:gd name="T3" fmla="*/ 26 h 26"/>
                <a:gd name="T4" fmla="*/ 0 w 38"/>
                <a:gd name="T5" fmla="*/ 25 h 26"/>
                <a:gd name="T6" fmla="*/ 37 w 38"/>
                <a:gd name="T7" fmla="*/ 0 h 26"/>
                <a:gd name="T8" fmla="*/ 38 w 38"/>
                <a:gd name="T9" fmla="*/ 0 h 26"/>
                <a:gd name="T10" fmla="*/ 37 w 38"/>
                <a:gd name="T11" fmla="*/ 1 h 26"/>
                <a:gd name="T12" fmla="*/ 1 w 38"/>
                <a:gd name="T13" fmla="*/ 26 h 26"/>
                <a:gd name="T14" fmla="*/ 1 w 38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6">
                  <a:moveTo>
                    <a:pt x="1" y="26"/>
                  </a:move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8" y="0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17" y="2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0" name="Freeform 842"/>
            <p:cNvSpPr/>
            <p:nvPr>
              <p:custDataLst>
                <p:tags r:id="rId148"/>
              </p:custDataLst>
            </p:nvPr>
          </p:nvSpPr>
          <p:spPr bwMode="auto">
            <a:xfrm>
              <a:off x="2975518" y="6316753"/>
              <a:ext cx="174625" cy="60325"/>
            </a:xfrm>
            <a:custGeom>
              <a:avLst/>
              <a:gdLst>
                <a:gd name="T0" fmla="*/ 1 w 41"/>
                <a:gd name="T1" fmla="*/ 14 h 14"/>
                <a:gd name="T2" fmla="*/ 0 w 41"/>
                <a:gd name="T3" fmla="*/ 14 h 14"/>
                <a:gd name="T4" fmla="*/ 0 w 41"/>
                <a:gd name="T5" fmla="*/ 13 h 14"/>
                <a:gd name="T6" fmla="*/ 41 w 41"/>
                <a:gd name="T7" fmla="*/ 0 h 14"/>
                <a:gd name="T8" fmla="*/ 41 w 41"/>
                <a:gd name="T9" fmla="*/ 1 h 14"/>
                <a:gd name="T10" fmla="*/ 41 w 41"/>
                <a:gd name="T11" fmla="*/ 1 h 14"/>
                <a:gd name="T12" fmla="*/ 1 w 41"/>
                <a:gd name="T13" fmla="*/ 14 h 14"/>
                <a:gd name="T14" fmla="*/ 1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1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5"/>
                    <a:pt x="33" y="1"/>
                    <a:pt x="41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1" name="Freeform 843"/>
            <p:cNvSpPr/>
            <p:nvPr>
              <p:custDataLst>
                <p:tags r:id="rId149"/>
              </p:custDataLst>
            </p:nvPr>
          </p:nvSpPr>
          <p:spPr bwMode="auto">
            <a:xfrm>
              <a:off x="2975518" y="6338978"/>
              <a:ext cx="190500" cy="38100"/>
            </a:xfrm>
            <a:custGeom>
              <a:avLst/>
              <a:gdLst>
                <a:gd name="T0" fmla="*/ 44 w 45"/>
                <a:gd name="T1" fmla="*/ 9 h 9"/>
                <a:gd name="T2" fmla="*/ 44 w 45"/>
                <a:gd name="T3" fmla="*/ 9 h 9"/>
                <a:gd name="T4" fmla="*/ 1 w 45"/>
                <a:gd name="T5" fmla="*/ 9 h 9"/>
                <a:gd name="T6" fmla="*/ 0 w 45"/>
                <a:gd name="T7" fmla="*/ 9 h 9"/>
                <a:gd name="T8" fmla="*/ 0 w 45"/>
                <a:gd name="T9" fmla="*/ 8 h 9"/>
                <a:gd name="T10" fmla="*/ 45 w 45"/>
                <a:gd name="T11" fmla="*/ 8 h 9"/>
                <a:gd name="T12" fmla="*/ 45 w 45"/>
                <a:gd name="T13" fmla="*/ 9 h 9"/>
                <a:gd name="T14" fmla="*/ 44 w 45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9">
                  <a:moveTo>
                    <a:pt x="44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21" y="1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1" y="0"/>
                    <a:pt x="44" y="8"/>
                    <a:pt x="45" y="8"/>
                  </a:cubicBezTo>
                  <a:cubicBezTo>
                    <a:pt x="45" y="8"/>
                    <a:pt x="45" y="8"/>
                    <a:pt x="45" y="9"/>
                  </a:cubicBezTo>
                  <a:cubicBezTo>
                    <a:pt x="45" y="9"/>
                    <a:pt x="45" y="9"/>
                    <a:pt x="4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2" name="Freeform 844"/>
            <p:cNvSpPr/>
            <p:nvPr>
              <p:custDataLst>
                <p:tags r:id="rId150"/>
              </p:custDataLst>
            </p:nvPr>
          </p:nvSpPr>
          <p:spPr bwMode="auto">
            <a:xfrm>
              <a:off x="3158081" y="6367553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6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" name="Freeform 845"/>
            <p:cNvSpPr>
              <a:spLocks noEditPoints="1"/>
            </p:cNvSpPr>
            <p:nvPr>
              <p:custDataLst>
                <p:tags r:id="rId151"/>
              </p:custDataLst>
            </p:nvPr>
          </p:nvSpPr>
          <p:spPr bwMode="auto">
            <a:xfrm>
              <a:off x="2946943" y="6377078"/>
              <a:ext cx="292100" cy="317500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4 h 75"/>
                <a:gd name="T8" fmla="*/ 30 w 69"/>
                <a:gd name="T9" fmla="*/ 4 h 75"/>
                <a:gd name="T10" fmla="*/ 36 w 69"/>
                <a:gd name="T11" fmla="*/ 6 h 75"/>
                <a:gd name="T12" fmla="*/ 58 w 69"/>
                <a:gd name="T13" fmla="*/ 19 h 75"/>
                <a:gd name="T14" fmla="*/ 53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30 w 69"/>
                <a:gd name="T31" fmla="*/ 5 h 75"/>
                <a:gd name="T32" fmla="*/ 23 w 69"/>
                <a:gd name="T33" fmla="*/ 4 h 75"/>
                <a:gd name="T34" fmla="*/ 12 w 69"/>
                <a:gd name="T35" fmla="*/ 3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2 w 69"/>
                <a:gd name="T43" fmla="*/ 64 h 75"/>
                <a:gd name="T44" fmla="*/ 56 w 69"/>
                <a:gd name="T45" fmla="*/ 20 h 75"/>
                <a:gd name="T46" fmla="*/ 36 w 69"/>
                <a:gd name="T47" fmla="*/ 7 h 75"/>
                <a:gd name="T48" fmla="*/ 30 w 69"/>
                <a:gd name="T49" fmla="*/ 5 h 75"/>
                <a:gd name="T50" fmla="*/ 7 w 69"/>
                <a:gd name="T51" fmla="*/ 60 h 75"/>
                <a:gd name="T52" fmla="*/ 7 w 69"/>
                <a:gd name="T53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2"/>
                    <a:pt x="10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6"/>
                  </a:cubicBezTo>
                  <a:cubicBezTo>
                    <a:pt x="46" y="9"/>
                    <a:pt x="54" y="14"/>
                    <a:pt x="58" y="19"/>
                  </a:cubicBezTo>
                  <a:cubicBezTo>
                    <a:pt x="69" y="33"/>
                    <a:pt x="67" y="54"/>
                    <a:pt x="53" y="65"/>
                  </a:cubicBezTo>
                  <a:cubicBezTo>
                    <a:pt x="41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1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3"/>
                    <a:pt x="7" y="2"/>
                  </a:cubicBezTo>
                  <a:close/>
                  <a:moveTo>
                    <a:pt x="30" y="5"/>
                  </a:moveTo>
                  <a:cubicBezTo>
                    <a:pt x="28" y="5"/>
                    <a:pt x="26" y="5"/>
                    <a:pt x="23" y="4"/>
                  </a:cubicBezTo>
                  <a:cubicBezTo>
                    <a:pt x="19" y="3"/>
                    <a:pt x="15" y="2"/>
                    <a:pt x="12" y="3"/>
                  </a:cubicBezTo>
                  <a:cubicBezTo>
                    <a:pt x="9" y="3"/>
                    <a:pt x="8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1"/>
                    <a:pt x="11" y="62"/>
                    <a:pt x="12" y="63"/>
                  </a:cubicBezTo>
                  <a:cubicBezTo>
                    <a:pt x="24" y="73"/>
                    <a:pt x="40" y="73"/>
                    <a:pt x="52" y="64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7"/>
                    <a:pt x="32" y="6"/>
                    <a:pt x="30" y="5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" name="Freeform 846"/>
            <p:cNvSpPr/>
            <p:nvPr>
              <p:custDataLst>
                <p:tags r:id="rId152"/>
              </p:custDataLst>
            </p:nvPr>
          </p:nvSpPr>
          <p:spPr bwMode="auto">
            <a:xfrm>
              <a:off x="3115219" y="6491378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4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" name="Freeform 847"/>
            <p:cNvSpPr/>
            <p:nvPr>
              <p:custDataLst>
                <p:tags r:id="rId153"/>
              </p:custDataLst>
            </p:nvPr>
          </p:nvSpPr>
          <p:spPr bwMode="auto">
            <a:xfrm>
              <a:off x="3069181" y="6529478"/>
              <a:ext cx="25400" cy="25400"/>
            </a:xfrm>
            <a:custGeom>
              <a:avLst/>
              <a:gdLst>
                <a:gd name="T0" fmla="*/ 1 w 6"/>
                <a:gd name="T1" fmla="*/ 4 h 6"/>
                <a:gd name="T2" fmla="*/ 1 w 6"/>
                <a:gd name="T3" fmla="*/ 1 h 6"/>
                <a:gd name="T4" fmla="*/ 5 w 6"/>
                <a:gd name="T5" fmla="*/ 1 h 6"/>
                <a:gd name="T6" fmla="*/ 4 w 6"/>
                <a:gd name="T7" fmla="*/ 5 h 6"/>
                <a:gd name="T8" fmla="*/ 1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" name="Freeform 848"/>
            <p:cNvSpPr/>
            <p:nvPr>
              <p:custDataLst>
                <p:tags r:id="rId154"/>
              </p:custDataLst>
            </p:nvPr>
          </p:nvSpPr>
          <p:spPr bwMode="auto">
            <a:xfrm>
              <a:off x="2972343" y="6389778"/>
              <a:ext cx="155575" cy="114300"/>
            </a:xfrm>
            <a:custGeom>
              <a:avLst/>
              <a:gdLst>
                <a:gd name="T0" fmla="*/ 36 w 37"/>
                <a:gd name="T1" fmla="*/ 27 h 27"/>
                <a:gd name="T2" fmla="*/ 35 w 37"/>
                <a:gd name="T3" fmla="*/ 27 h 27"/>
                <a:gd name="T4" fmla="*/ 0 w 37"/>
                <a:gd name="T5" fmla="*/ 2 h 27"/>
                <a:gd name="T6" fmla="*/ 0 w 37"/>
                <a:gd name="T7" fmla="*/ 1 h 27"/>
                <a:gd name="T8" fmla="*/ 1 w 37"/>
                <a:gd name="T9" fmla="*/ 0 h 27"/>
                <a:gd name="T10" fmla="*/ 36 w 37"/>
                <a:gd name="T11" fmla="*/ 27 h 27"/>
                <a:gd name="T12" fmla="*/ 36 w 37"/>
                <a:gd name="T13" fmla="*/ 27 h 27"/>
                <a:gd name="T14" fmla="*/ 36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6" y="27"/>
                  </a:moveTo>
                  <a:cubicBezTo>
                    <a:pt x="36" y="27"/>
                    <a:pt x="35" y="27"/>
                    <a:pt x="35" y="27"/>
                  </a:cubicBezTo>
                  <a:cubicBezTo>
                    <a:pt x="27" y="9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8" y="8"/>
                    <a:pt x="36" y="27"/>
                  </a:cubicBezTo>
                  <a:cubicBezTo>
                    <a:pt x="37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" name="Freeform 849"/>
            <p:cNvSpPr/>
            <p:nvPr>
              <p:custDataLst>
                <p:tags r:id="rId155"/>
              </p:custDataLst>
            </p:nvPr>
          </p:nvSpPr>
          <p:spPr bwMode="auto">
            <a:xfrm>
              <a:off x="2972343" y="6389778"/>
              <a:ext cx="109538" cy="147638"/>
            </a:xfrm>
            <a:custGeom>
              <a:avLst/>
              <a:gdLst>
                <a:gd name="T0" fmla="*/ 25 w 26"/>
                <a:gd name="T1" fmla="*/ 35 h 35"/>
                <a:gd name="T2" fmla="*/ 25 w 26"/>
                <a:gd name="T3" fmla="*/ 35 h 35"/>
                <a:gd name="T4" fmla="*/ 0 w 26"/>
                <a:gd name="T5" fmla="*/ 1 h 35"/>
                <a:gd name="T6" fmla="*/ 0 w 26"/>
                <a:gd name="T7" fmla="*/ 1 h 35"/>
                <a:gd name="T8" fmla="*/ 1 w 26"/>
                <a:gd name="T9" fmla="*/ 1 h 35"/>
                <a:gd name="T10" fmla="*/ 26 w 26"/>
                <a:gd name="T11" fmla="*/ 34 h 35"/>
                <a:gd name="T12" fmla="*/ 26 w 26"/>
                <a:gd name="T13" fmla="*/ 35 h 35"/>
                <a:gd name="T14" fmla="*/ 25 w 26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5">
                  <a:moveTo>
                    <a:pt x="25" y="35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2" y="28"/>
                    <a:pt x="14" y="17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5" y="16"/>
                    <a:pt x="23" y="27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" name="Freeform 850"/>
            <p:cNvSpPr/>
            <p:nvPr>
              <p:custDataLst>
                <p:tags r:id="rId156"/>
              </p:custDataLst>
            </p:nvPr>
          </p:nvSpPr>
          <p:spPr bwMode="auto">
            <a:xfrm>
              <a:off x="2972343" y="6389778"/>
              <a:ext cx="66675" cy="182563"/>
            </a:xfrm>
            <a:custGeom>
              <a:avLst/>
              <a:gdLst>
                <a:gd name="T0" fmla="*/ 15 w 16"/>
                <a:gd name="T1" fmla="*/ 43 h 43"/>
                <a:gd name="T2" fmla="*/ 14 w 16"/>
                <a:gd name="T3" fmla="*/ 42 h 43"/>
                <a:gd name="T4" fmla="*/ 0 w 16"/>
                <a:gd name="T5" fmla="*/ 1 h 43"/>
                <a:gd name="T6" fmla="*/ 0 w 16"/>
                <a:gd name="T7" fmla="*/ 1 h 43"/>
                <a:gd name="T8" fmla="*/ 1 w 16"/>
                <a:gd name="T9" fmla="*/ 1 h 43"/>
                <a:gd name="T10" fmla="*/ 16 w 16"/>
                <a:gd name="T11" fmla="*/ 42 h 43"/>
                <a:gd name="T12" fmla="*/ 15 w 16"/>
                <a:gd name="T13" fmla="*/ 43 h 43"/>
                <a:gd name="T14" fmla="*/ 15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5" y="43"/>
                  </a:moveTo>
                  <a:cubicBezTo>
                    <a:pt x="15" y="43"/>
                    <a:pt x="14" y="43"/>
                    <a:pt x="14" y="42"/>
                  </a:cubicBezTo>
                  <a:cubicBezTo>
                    <a:pt x="14" y="42"/>
                    <a:pt x="14" y="17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5" y="17"/>
                    <a:pt x="16" y="42"/>
                    <a:pt x="16" y="42"/>
                  </a:cubicBezTo>
                  <a:cubicBezTo>
                    <a:pt x="16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" name="Freeform 851"/>
            <p:cNvSpPr/>
            <p:nvPr>
              <p:custDataLst>
                <p:tags r:id="rId157"/>
              </p:custDataLst>
            </p:nvPr>
          </p:nvSpPr>
          <p:spPr bwMode="auto">
            <a:xfrm>
              <a:off x="3018381" y="6562816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2 w 6"/>
                <a:gd name="T3" fmla="*/ 1 h 6"/>
                <a:gd name="T4" fmla="*/ 5 w 6"/>
                <a:gd name="T5" fmla="*/ 2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0" name="Freeform 852"/>
            <p:cNvSpPr>
              <a:spLocks noEditPoints="1"/>
            </p:cNvSpPr>
            <p:nvPr>
              <p:custDataLst>
                <p:tags r:id="rId158"/>
              </p:custDataLst>
            </p:nvPr>
          </p:nvSpPr>
          <p:spPr bwMode="auto">
            <a:xfrm>
              <a:off x="2692943" y="6392953"/>
              <a:ext cx="295275" cy="314325"/>
            </a:xfrm>
            <a:custGeom>
              <a:avLst/>
              <a:gdLst>
                <a:gd name="T0" fmla="*/ 63 w 70"/>
                <a:gd name="T1" fmla="*/ 1 h 74"/>
                <a:gd name="T2" fmla="*/ 66 w 70"/>
                <a:gd name="T3" fmla="*/ 4 h 74"/>
                <a:gd name="T4" fmla="*/ 69 w 70"/>
                <a:gd name="T5" fmla="*/ 16 h 74"/>
                <a:gd name="T6" fmla="*/ 70 w 70"/>
                <a:gd name="T7" fmla="*/ 22 h 74"/>
                <a:gd name="T8" fmla="*/ 70 w 70"/>
                <a:gd name="T9" fmla="*/ 22 h 74"/>
                <a:gd name="T10" fmla="*/ 70 w 70"/>
                <a:gd name="T11" fmla="*/ 29 h 74"/>
                <a:gd name="T12" fmla="*/ 65 w 70"/>
                <a:gd name="T13" fmla="*/ 54 h 74"/>
                <a:gd name="T14" fmla="*/ 19 w 70"/>
                <a:gd name="T15" fmla="*/ 64 h 74"/>
                <a:gd name="T16" fmla="*/ 6 w 70"/>
                <a:gd name="T17" fmla="*/ 25 h 74"/>
                <a:gd name="T18" fmla="*/ 9 w 70"/>
                <a:gd name="T19" fmla="*/ 19 h 74"/>
                <a:gd name="T20" fmla="*/ 9 w 70"/>
                <a:gd name="T21" fmla="*/ 19 h 74"/>
                <a:gd name="T22" fmla="*/ 9 w 70"/>
                <a:gd name="T23" fmla="*/ 19 h 74"/>
                <a:gd name="T24" fmla="*/ 60 w 70"/>
                <a:gd name="T25" fmla="*/ 0 h 74"/>
                <a:gd name="T26" fmla="*/ 60 w 70"/>
                <a:gd name="T27" fmla="*/ 0 h 74"/>
                <a:gd name="T28" fmla="*/ 63 w 70"/>
                <a:gd name="T29" fmla="*/ 1 h 74"/>
                <a:gd name="T30" fmla="*/ 68 w 70"/>
                <a:gd name="T31" fmla="*/ 23 h 74"/>
                <a:gd name="T32" fmla="*/ 67 w 70"/>
                <a:gd name="T33" fmla="*/ 16 h 74"/>
                <a:gd name="T34" fmla="*/ 65 w 70"/>
                <a:gd name="T35" fmla="*/ 5 h 74"/>
                <a:gd name="T36" fmla="*/ 60 w 70"/>
                <a:gd name="T37" fmla="*/ 1 h 74"/>
                <a:gd name="T38" fmla="*/ 10 w 70"/>
                <a:gd name="T39" fmla="*/ 20 h 74"/>
                <a:gd name="T40" fmla="*/ 7 w 70"/>
                <a:gd name="T41" fmla="*/ 26 h 74"/>
                <a:gd name="T42" fmla="*/ 20 w 70"/>
                <a:gd name="T43" fmla="*/ 63 h 74"/>
                <a:gd name="T44" fmla="*/ 63 w 70"/>
                <a:gd name="T45" fmla="*/ 53 h 74"/>
                <a:gd name="T46" fmla="*/ 68 w 70"/>
                <a:gd name="T47" fmla="*/ 29 h 74"/>
                <a:gd name="T48" fmla="*/ 68 w 70"/>
                <a:gd name="T49" fmla="*/ 23 h 74"/>
                <a:gd name="T50" fmla="*/ 9 w 70"/>
                <a:gd name="T51" fmla="*/ 20 h 74"/>
                <a:gd name="T52" fmla="*/ 9 w 70"/>
                <a:gd name="T53" fmla="*/ 2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4">
                  <a:moveTo>
                    <a:pt x="63" y="1"/>
                  </a:moveTo>
                  <a:cubicBezTo>
                    <a:pt x="64" y="1"/>
                    <a:pt x="65" y="2"/>
                    <a:pt x="66" y="4"/>
                  </a:cubicBezTo>
                  <a:cubicBezTo>
                    <a:pt x="68" y="7"/>
                    <a:pt x="68" y="12"/>
                    <a:pt x="69" y="16"/>
                  </a:cubicBezTo>
                  <a:cubicBezTo>
                    <a:pt x="69" y="18"/>
                    <a:pt x="69" y="21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5"/>
                    <a:pt x="70" y="27"/>
                    <a:pt x="70" y="29"/>
                  </a:cubicBezTo>
                  <a:cubicBezTo>
                    <a:pt x="70" y="39"/>
                    <a:pt x="68" y="48"/>
                    <a:pt x="65" y="54"/>
                  </a:cubicBezTo>
                  <a:cubicBezTo>
                    <a:pt x="55" y="69"/>
                    <a:pt x="35" y="74"/>
                    <a:pt x="19" y="64"/>
                  </a:cubicBezTo>
                  <a:cubicBezTo>
                    <a:pt x="6" y="56"/>
                    <a:pt x="0" y="40"/>
                    <a:pt x="6" y="25"/>
                  </a:cubicBezTo>
                  <a:cubicBezTo>
                    <a:pt x="6" y="23"/>
                    <a:pt x="7" y="21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21" y="9"/>
                    <a:pt x="38" y="2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0"/>
                    <a:pt x="62" y="0"/>
                    <a:pt x="63" y="1"/>
                  </a:cubicBezTo>
                  <a:close/>
                  <a:moveTo>
                    <a:pt x="68" y="23"/>
                  </a:moveTo>
                  <a:cubicBezTo>
                    <a:pt x="67" y="21"/>
                    <a:pt x="67" y="19"/>
                    <a:pt x="67" y="16"/>
                  </a:cubicBezTo>
                  <a:cubicBezTo>
                    <a:pt x="66" y="12"/>
                    <a:pt x="66" y="8"/>
                    <a:pt x="65" y="5"/>
                  </a:cubicBezTo>
                  <a:cubicBezTo>
                    <a:pt x="63" y="3"/>
                    <a:pt x="62" y="1"/>
                    <a:pt x="60" y="1"/>
                  </a:cubicBezTo>
                  <a:cubicBezTo>
                    <a:pt x="38" y="4"/>
                    <a:pt x="22" y="10"/>
                    <a:pt x="10" y="20"/>
                  </a:cubicBezTo>
                  <a:cubicBezTo>
                    <a:pt x="9" y="22"/>
                    <a:pt x="8" y="24"/>
                    <a:pt x="7" y="26"/>
                  </a:cubicBezTo>
                  <a:cubicBezTo>
                    <a:pt x="2" y="39"/>
                    <a:pt x="8" y="55"/>
                    <a:pt x="20" y="63"/>
                  </a:cubicBezTo>
                  <a:cubicBezTo>
                    <a:pt x="35" y="72"/>
                    <a:pt x="54" y="67"/>
                    <a:pt x="63" y="53"/>
                  </a:cubicBezTo>
                  <a:cubicBezTo>
                    <a:pt x="66" y="47"/>
                    <a:pt x="68" y="39"/>
                    <a:pt x="68" y="29"/>
                  </a:cubicBezTo>
                  <a:cubicBezTo>
                    <a:pt x="68" y="27"/>
                    <a:pt x="68" y="25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1" name="Freeform 853"/>
            <p:cNvSpPr/>
            <p:nvPr>
              <p:custDataLst>
                <p:tags r:id="rId159"/>
              </p:custDataLst>
            </p:nvPr>
          </p:nvSpPr>
          <p:spPr bwMode="auto">
            <a:xfrm>
              <a:off x="2886618" y="6562816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5 h 6"/>
                <a:gd name="T6" fmla="*/ 2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2" y="1"/>
                    <a:pt x="3" y="0"/>
                    <a:pt x="4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3" y="6"/>
                    <a:pt x="2" y="5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2" name="Freeform 854"/>
            <p:cNvSpPr/>
            <p:nvPr>
              <p:custDataLst>
                <p:tags r:id="rId160"/>
              </p:custDataLst>
            </p:nvPr>
          </p:nvSpPr>
          <p:spPr bwMode="auto">
            <a:xfrm>
              <a:off x="2835818" y="6534241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3" name="Freeform 855"/>
            <p:cNvSpPr/>
            <p:nvPr>
              <p:custDataLst>
                <p:tags r:id="rId161"/>
              </p:custDataLst>
            </p:nvPr>
          </p:nvSpPr>
          <p:spPr bwMode="auto">
            <a:xfrm>
              <a:off x="2896143" y="6392953"/>
              <a:ext cx="66675" cy="182563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1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1" y="43"/>
                    <a:pt x="0" y="43"/>
                  </a:cubicBezTo>
                  <a:cubicBezTo>
                    <a:pt x="0" y="43"/>
                    <a:pt x="0" y="42"/>
                    <a:pt x="1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4" name="Freeform 856"/>
            <p:cNvSpPr/>
            <p:nvPr>
              <p:custDataLst>
                <p:tags r:id="rId162"/>
              </p:custDataLst>
            </p:nvPr>
          </p:nvSpPr>
          <p:spPr bwMode="auto">
            <a:xfrm>
              <a:off x="2848518" y="6392953"/>
              <a:ext cx="106363" cy="153988"/>
            </a:xfrm>
            <a:custGeom>
              <a:avLst/>
              <a:gdLst>
                <a:gd name="T0" fmla="*/ 1 w 25"/>
                <a:gd name="T1" fmla="*/ 36 h 36"/>
                <a:gd name="T2" fmla="*/ 1 w 25"/>
                <a:gd name="T3" fmla="*/ 36 h 36"/>
                <a:gd name="T4" fmla="*/ 1 w 25"/>
                <a:gd name="T5" fmla="*/ 35 h 36"/>
                <a:gd name="T6" fmla="*/ 24 w 25"/>
                <a:gd name="T7" fmla="*/ 0 h 36"/>
                <a:gd name="T8" fmla="*/ 25 w 25"/>
                <a:gd name="T9" fmla="*/ 0 h 36"/>
                <a:gd name="T10" fmla="*/ 25 w 25"/>
                <a:gd name="T11" fmla="*/ 1 h 36"/>
                <a:gd name="T12" fmla="*/ 2 w 25"/>
                <a:gd name="T13" fmla="*/ 36 h 36"/>
                <a:gd name="T14" fmla="*/ 1 w 2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6">
                  <a:moveTo>
                    <a:pt x="1" y="36"/>
                  </a:moveTo>
                  <a:cubicBezTo>
                    <a:pt x="1" y="36"/>
                    <a:pt x="1" y="36"/>
                    <a:pt x="1" y="36"/>
                  </a:cubicBezTo>
                  <a:cubicBezTo>
                    <a:pt x="0" y="35"/>
                    <a:pt x="0" y="35"/>
                    <a:pt x="1" y="35"/>
                  </a:cubicBezTo>
                  <a:cubicBezTo>
                    <a:pt x="6" y="30"/>
                    <a:pt x="14" y="18"/>
                    <a:pt x="24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25" y="0"/>
                    <a:pt x="25" y="0"/>
                    <a:pt x="25" y="1"/>
                  </a:cubicBezTo>
                  <a:cubicBezTo>
                    <a:pt x="15" y="19"/>
                    <a:pt x="7" y="30"/>
                    <a:pt x="2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5" name="Freeform 857"/>
            <p:cNvSpPr/>
            <p:nvPr>
              <p:custDataLst>
                <p:tags r:id="rId163"/>
              </p:custDataLst>
            </p:nvPr>
          </p:nvSpPr>
          <p:spPr bwMode="auto">
            <a:xfrm>
              <a:off x="2807243" y="6392953"/>
              <a:ext cx="147638" cy="119063"/>
            </a:xfrm>
            <a:custGeom>
              <a:avLst/>
              <a:gdLst>
                <a:gd name="T0" fmla="*/ 0 w 35"/>
                <a:gd name="T1" fmla="*/ 28 h 28"/>
                <a:gd name="T2" fmla="*/ 0 w 35"/>
                <a:gd name="T3" fmla="*/ 28 h 28"/>
                <a:gd name="T4" fmla="*/ 0 w 35"/>
                <a:gd name="T5" fmla="*/ 27 h 28"/>
                <a:gd name="T6" fmla="*/ 34 w 35"/>
                <a:gd name="T7" fmla="*/ 0 h 28"/>
                <a:gd name="T8" fmla="*/ 35 w 35"/>
                <a:gd name="T9" fmla="*/ 0 h 28"/>
                <a:gd name="T10" fmla="*/ 35 w 35"/>
                <a:gd name="T11" fmla="*/ 1 h 28"/>
                <a:gd name="T12" fmla="*/ 1 w 35"/>
                <a:gd name="T13" fmla="*/ 28 h 28"/>
                <a:gd name="T14" fmla="*/ 0 w 35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7"/>
                    <a:pt x="24" y="19"/>
                    <a:pt x="34" y="0"/>
                  </a:cubicBezTo>
                  <a:cubicBezTo>
                    <a:pt x="34" y="0"/>
                    <a:pt x="34" y="0"/>
                    <a:pt x="35" y="0"/>
                  </a:cubicBezTo>
                  <a:cubicBezTo>
                    <a:pt x="35" y="0"/>
                    <a:pt x="35" y="0"/>
                    <a:pt x="35" y="1"/>
                  </a:cubicBezTo>
                  <a:cubicBezTo>
                    <a:pt x="24" y="20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6" name="Freeform 858"/>
            <p:cNvSpPr/>
            <p:nvPr>
              <p:custDataLst>
                <p:tags r:id="rId164"/>
              </p:custDataLst>
            </p:nvPr>
          </p:nvSpPr>
          <p:spPr bwMode="auto">
            <a:xfrm>
              <a:off x="2785018" y="6499315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5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2" y="0"/>
                    <a:pt x="3" y="0"/>
                    <a:pt x="5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7" name="Freeform 859"/>
            <p:cNvSpPr>
              <a:spLocks noEditPoints="1"/>
            </p:cNvSpPr>
            <p:nvPr>
              <p:custDataLst>
                <p:tags r:id="rId165"/>
              </p:custDataLst>
            </p:nvPr>
          </p:nvSpPr>
          <p:spPr bwMode="auto">
            <a:xfrm>
              <a:off x="2611981" y="6184990"/>
              <a:ext cx="334963" cy="285750"/>
            </a:xfrm>
            <a:custGeom>
              <a:avLst/>
              <a:gdLst>
                <a:gd name="T0" fmla="*/ 79 w 79"/>
                <a:gd name="T1" fmla="*/ 47 h 67"/>
                <a:gd name="T2" fmla="*/ 77 w 79"/>
                <a:gd name="T3" fmla="*/ 50 h 67"/>
                <a:gd name="T4" fmla="*/ 66 w 79"/>
                <a:gd name="T5" fmla="*/ 57 h 67"/>
                <a:gd name="T6" fmla="*/ 61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6 h 67"/>
                <a:gd name="T14" fmla="*/ 4 w 79"/>
                <a:gd name="T15" fmla="*/ 26 h 67"/>
                <a:gd name="T16" fmla="*/ 37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4 w 79"/>
                <a:gd name="T23" fmla="*/ 1 h 67"/>
                <a:gd name="T24" fmla="*/ 79 w 79"/>
                <a:gd name="T25" fmla="*/ 43 h 67"/>
                <a:gd name="T26" fmla="*/ 79 w 79"/>
                <a:gd name="T27" fmla="*/ 43 h 67"/>
                <a:gd name="T28" fmla="*/ 79 w 79"/>
                <a:gd name="T29" fmla="*/ 47 h 67"/>
                <a:gd name="T30" fmla="*/ 60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7 w 79"/>
                <a:gd name="T41" fmla="*/ 2 h 67"/>
                <a:gd name="T42" fmla="*/ 6 w 79"/>
                <a:gd name="T43" fmla="*/ 27 h 67"/>
                <a:gd name="T44" fmla="*/ 30 w 79"/>
                <a:gd name="T45" fmla="*/ 64 h 67"/>
                <a:gd name="T46" fmla="*/ 54 w 79"/>
                <a:gd name="T47" fmla="*/ 61 h 67"/>
                <a:gd name="T48" fmla="*/ 60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7"/>
                  </a:moveTo>
                  <a:cubicBezTo>
                    <a:pt x="79" y="48"/>
                    <a:pt x="78" y="49"/>
                    <a:pt x="77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2"/>
                    <a:pt x="54" y="62"/>
                  </a:cubicBezTo>
                  <a:cubicBezTo>
                    <a:pt x="45" y="66"/>
                    <a:pt x="36" y="67"/>
                    <a:pt x="29" y="66"/>
                  </a:cubicBezTo>
                  <a:cubicBezTo>
                    <a:pt x="12" y="62"/>
                    <a:pt x="0" y="44"/>
                    <a:pt x="4" y="26"/>
                  </a:cubicBezTo>
                  <a:cubicBezTo>
                    <a:pt x="7" y="11"/>
                    <a:pt x="21" y="0"/>
                    <a:pt x="37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57" y="9"/>
                    <a:pt x="69" y="2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4"/>
                    <a:pt x="79" y="46"/>
                    <a:pt x="79" y="47"/>
                  </a:cubicBezTo>
                  <a:close/>
                  <a:moveTo>
                    <a:pt x="60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2"/>
                    <a:pt x="75" y="49"/>
                  </a:cubicBezTo>
                  <a:cubicBezTo>
                    <a:pt x="77" y="47"/>
                    <a:pt x="78" y="46"/>
                    <a:pt x="77" y="44"/>
                  </a:cubicBezTo>
                  <a:cubicBezTo>
                    <a:pt x="68" y="24"/>
                    <a:pt x="56" y="10"/>
                    <a:pt x="43" y="3"/>
                  </a:cubicBezTo>
                  <a:cubicBezTo>
                    <a:pt x="41" y="3"/>
                    <a:pt x="39" y="2"/>
                    <a:pt x="37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4"/>
                    <a:pt x="13" y="60"/>
                    <a:pt x="30" y="64"/>
                  </a:cubicBezTo>
                  <a:cubicBezTo>
                    <a:pt x="36" y="65"/>
                    <a:pt x="44" y="64"/>
                    <a:pt x="54" y="61"/>
                  </a:cubicBezTo>
                  <a:cubicBezTo>
                    <a:pt x="56" y="60"/>
                    <a:pt x="58" y="59"/>
                    <a:pt x="60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8" name="Freeform 860"/>
            <p:cNvSpPr/>
            <p:nvPr>
              <p:custDataLst>
                <p:tags r:id="rId166"/>
              </p:custDataLst>
            </p:nvPr>
          </p:nvSpPr>
          <p:spPr bwMode="auto">
            <a:xfrm>
              <a:off x="2743743" y="6377078"/>
              <a:ext cx="25400" cy="20638"/>
            </a:xfrm>
            <a:custGeom>
              <a:avLst/>
              <a:gdLst>
                <a:gd name="T0" fmla="*/ 4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9" name="Freeform 861"/>
            <p:cNvSpPr/>
            <p:nvPr>
              <p:custDataLst>
                <p:tags r:id="rId167"/>
              </p:custDataLst>
            </p:nvPr>
          </p:nvSpPr>
          <p:spPr bwMode="auto">
            <a:xfrm>
              <a:off x="2756443" y="6316753"/>
              <a:ext cx="25400" cy="22225"/>
            </a:xfrm>
            <a:custGeom>
              <a:avLst/>
              <a:gdLst>
                <a:gd name="T0" fmla="*/ 4 w 6"/>
                <a:gd name="T1" fmla="*/ 0 h 5"/>
                <a:gd name="T2" fmla="*/ 6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0" name="Freeform 862"/>
            <p:cNvSpPr/>
            <p:nvPr>
              <p:custDataLst>
                <p:tags r:id="rId168"/>
              </p:custDataLst>
            </p:nvPr>
          </p:nvSpPr>
          <p:spPr bwMode="auto">
            <a:xfrm>
              <a:off x="2756443" y="6372315"/>
              <a:ext cx="190500" cy="50800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4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1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2" y="7"/>
                    <a:pt x="6" y="6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9" y="12"/>
                    <a:pt x="44" y="0"/>
                    <a:pt x="44" y="0"/>
                  </a:cubicBezTo>
                  <a:cubicBezTo>
                    <a:pt x="45" y="0"/>
                    <a:pt x="45" y="0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32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1" name="Freeform 863"/>
            <p:cNvSpPr/>
            <p:nvPr>
              <p:custDataLst>
                <p:tags r:id="rId169"/>
              </p:custDataLst>
            </p:nvPr>
          </p:nvSpPr>
          <p:spPr bwMode="auto">
            <a:xfrm>
              <a:off x="2769143" y="6329453"/>
              <a:ext cx="177800" cy="47625"/>
            </a:xfrm>
            <a:custGeom>
              <a:avLst/>
              <a:gdLst>
                <a:gd name="T0" fmla="*/ 42 w 42"/>
                <a:gd name="T1" fmla="*/ 11 h 11"/>
                <a:gd name="T2" fmla="*/ 41 w 42"/>
                <a:gd name="T3" fmla="*/ 11 h 11"/>
                <a:gd name="T4" fmla="*/ 1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2 w 42"/>
                <a:gd name="T11" fmla="*/ 10 h 11"/>
                <a:gd name="T12" fmla="*/ 42 w 42"/>
                <a:gd name="T13" fmla="*/ 11 h 11"/>
                <a:gd name="T14" fmla="*/ 42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2" y="11"/>
                  </a:moveTo>
                  <a:cubicBezTo>
                    <a:pt x="42" y="11"/>
                    <a:pt x="41" y="11"/>
                    <a:pt x="41" y="11"/>
                  </a:cubicBezTo>
                  <a:cubicBezTo>
                    <a:pt x="21" y="8"/>
                    <a:pt x="7" y="4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8" y="3"/>
                    <a:pt x="21" y="7"/>
                    <a:pt x="42" y="10"/>
                  </a:cubicBezTo>
                  <a:cubicBezTo>
                    <a:pt x="42" y="10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2" name="Freeform 864"/>
            <p:cNvSpPr/>
            <p:nvPr>
              <p:custDataLst>
                <p:tags r:id="rId170"/>
              </p:custDataLst>
            </p:nvPr>
          </p:nvSpPr>
          <p:spPr bwMode="auto">
            <a:xfrm>
              <a:off x="2785018" y="6275478"/>
              <a:ext cx="161925" cy="101600"/>
            </a:xfrm>
            <a:custGeom>
              <a:avLst/>
              <a:gdLst>
                <a:gd name="T0" fmla="*/ 38 w 38"/>
                <a:gd name="T1" fmla="*/ 24 h 24"/>
                <a:gd name="T2" fmla="*/ 37 w 38"/>
                <a:gd name="T3" fmla="*/ 24 h 24"/>
                <a:gd name="T4" fmla="*/ 0 w 38"/>
                <a:gd name="T5" fmla="*/ 1 h 24"/>
                <a:gd name="T6" fmla="*/ 0 w 38"/>
                <a:gd name="T7" fmla="*/ 0 h 24"/>
                <a:gd name="T8" fmla="*/ 1 w 38"/>
                <a:gd name="T9" fmla="*/ 0 h 24"/>
                <a:gd name="T10" fmla="*/ 38 w 38"/>
                <a:gd name="T11" fmla="*/ 23 h 24"/>
                <a:gd name="T12" fmla="*/ 38 w 38"/>
                <a:gd name="T13" fmla="*/ 24 h 24"/>
                <a:gd name="T14" fmla="*/ 38 w 38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38" y="24"/>
                    <a:pt x="38" y="24"/>
                    <a:pt x="37" y="24"/>
                  </a:cubicBezTo>
                  <a:cubicBezTo>
                    <a:pt x="16" y="2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7" y="20"/>
                    <a:pt x="38" y="23"/>
                  </a:cubicBezTo>
                  <a:cubicBezTo>
                    <a:pt x="38" y="23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3" name="Freeform 865"/>
            <p:cNvSpPr/>
            <p:nvPr>
              <p:custDataLst>
                <p:tags r:id="rId171"/>
              </p:custDataLst>
            </p:nvPr>
          </p:nvSpPr>
          <p:spPr bwMode="auto">
            <a:xfrm>
              <a:off x="2772318" y="6258015"/>
              <a:ext cx="22225" cy="25400"/>
            </a:xfrm>
            <a:custGeom>
              <a:avLst/>
              <a:gdLst>
                <a:gd name="T0" fmla="*/ 3 w 5"/>
                <a:gd name="T1" fmla="*/ 0 h 6"/>
                <a:gd name="T2" fmla="*/ 5 w 5"/>
                <a:gd name="T3" fmla="*/ 3 h 6"/>
                <a:gd name="T4" fmla="*/ 2 w 5"/>
                <a:gd name="T5" fmla="*/ 5 h 6"/>
                <a:gd name="T6" fmla="*/ 0 w 5"/>
                <a:gd name="T7" fmla="*/ 2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4" y="1"/>
                    <a:pt x="5" y="2"/>
                    <a:pt x="5" y="3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75" name="Freeform 903"/>
          <p:cNvSpPr/>
          <p:nvPr userDrawn="1">
            <p:custDataLst>
              <p:tags r:id="rId172"/>
            </p:custDataLst>
          </p:nvPr>
        </p:nvSpPr>
        <p:spPr bwMode="auto">
          <a:xfrm>
            <a:off x="-4369" y="6343051"/>
            <a:ext cx="1046163" cy="241300"/>
          </a:xfrm>
          <a:custGeom>
            <a:avLst/>
            <a:gdLst>
              <a:gd name="T0" fmla="*/ 205 w 247"/>
              <a:gd name="T1" fmla="*/ 29 h 57"/>
              <a:gd name="T2" fmla="*/ 215 w 247"/>
              <a:gd name="T3" fmla="*/ 19 h 57"/>
              <a:gd name="T4" fmla="*/ 239 w 247"/>
              <a:gd name="T5" fmla="*/ 19 h 57"/>
              <a:gd name="T6" fmla="*/ 245 w 247"/>
              <a:gd name="T7" fmla="*/ 10 h 57"/>
              <a:gd name="T8" fmla="*/ 235 w 247"/>
              <a:gd name="T9" fmla="*/ 0 h 57"/>
              <a:gd name="T10" fmla="*/ 10 w 247"/>
              <a:gd name="T11" fmla="*/ 0 h 57"/>
              <a:gd name="T12" fmla="*/ 0 w 247"/>
              <a:gd name="T13" fmla="*/ 10 h 57"/>
              <a:gd name="T14" fmla="*/ 7 w 247"/>
              <a:gd name="T15" fmla="*/ 19 h 57"/>
              <a:gd name="T16" fmla="*/ 100 w 247"/>
              <a:gd name="T17" fmla="*/ 19 h 57"/>
              <a:gd name="T18" fmla="*/ 110 w 247"/>
              <a:gd name="T19" fmla="*/ 29 h 57"/>
              <a:gd name="T20" fmla="*/ 100 w 247"/>
              <a:gd name="T21" fmla="*/ 39 h 57"/>
              <a:gd name="T22" fmla="*/ 89 w 247"/>
              <a:gd name="T23" fmla="*/ 39 h 57"/>
              <a:gd name="T24" fmla="*/ 85 w 247"/>
              <a:gd name="T25" fmla="*/ 47 h 57"/>
              <a:gd name="T26" fmla="*/ 95 w 247"/>
              <a:gd name="T27" fmla="*/ 57 h 57"/>
              <a:gd name="T28" fmla="*/ 237 w 247"/>
              <a:gd name="T29" fmla="*/ 57 h 57"/>
              <a:gd name="T30" fmla="*/ 247 w 247"/>
              <a:gd name="T31" fmla="*/ 47 h 57"/>
              <a:gd name="T32" fmla="*/ 244 w 247"/>
              <a:gd name="T33" fmla="*/ 39 h 57"/>
              <a:gd name="T34" fmla="*/ 215 w 247"/>
              <a:gd name="T35" fmla="*/ 39 h 57"/>
              <a:gd name="T36" fmla="*/ 205 w 247"/>
              <a:gd name="T37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7" h="57">
                <a:moveTo>
                  <a:pt x="205" y="29"/>
                </a:moveTo>
                <a:cubicBezTo>
                  <a:pt x="205" y="24"/>
                  <a:pt x="210" y="19"/>
                  <a:pt x="215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43" y="18"/>
                  <a:pt x="245" y="14"/>
                  <a:pt x="245" y="10"/>
                </a:cubicBezTo>
                <a:cubicBezTo>
                  <a:pt x="245" y="4"/>
                  <a:pt x="241" y="0"/>
                  <a:pt x="23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4"/>
                  <a:pt x="3" y="18"/>
                  <a:pt x="7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5" y="19"/>
                  <a:pt x="110" y="24"/>
                  <a:pt x="110" y="29"/>
                </a:cubicBezTo>
                <a:cubicBezTo>
                  <a:pt x="110" y="35"/>
                  <a:pt x="105" y="39"/>
                  <a:pt x="100" y="39"/>
                </a:cubicBezTo>
                <a:cubicBezTo>
                  <a:pt x="89" y="39"/>
                  <a:pt x="89" y="39"/>
                  <a:pt x="89" y="39"/>
                </a:cubicBezTo>
                <a:cubicBezTo>
                  <a:pt x="87" y="41"/>
                  <a:pt x="85" y="44"/>
                  <a:pt x="85" y="47"/>
                </a:cubicBezTo>
                <a:cubicBezTo>
                  <a:pt x="85" y="52"/>
                  <a:pt x="90" y="57"/>
                  <a:pt x="95" y="57"/>
                </a:cubicBezTo>
                <a:cubicBezTo>
                  <a:pt x="237" y="57"/>
                  <a:pt x="237" y="57"/>
                  <a:pt x="237" y="57"/>
                </a:cubicBezTo>
                <a:cubicBezTo>
                  <a:pt x="243" y="57"/>
                  <a:pt x="247" y="52"/>
                  <a:pt x="247" y="47"/>
                </a:cubicBezTo>
                <a:cubicBezTo>
                  <a:pt x="247" y="44"/>
                  <a:pt x="246" y="41"/>
                  <a:pt x="244" y="39"/>
                </a:cubicBezTo>
                <a:cubicBezTo>
                  <a:pt x="215" y="39"/>
                  <a:pt x="215" y="39"/>
                  <a:pt x="215" y="39"/>
                </a:cubicBezTo>
                <a:cubicBezTo>
                  <a:pt x="210" y="39"/>
                  <a:pt x="205" y="35"/>
                  <a:pt x="205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178" name="组合 177"/>
          <p:cNvGrpSpPr/>
          <p:nvPr userDrawn="1">
            <p:custDataLst>
              <p:tags r:id="rId173"/>
            </p:custDataLst>
          </p:nvPr>
        </p:nvGrpSpPr>
        <p:grpSpPr>
          <a:xfrm>
            <a:off x="7756692" y="5401663"/>
            <a:ext cx="1206500" cy="1450975"/>
            <a:chOff x="7756692" y="5401663"/>
            <a:chExt cx="1206500" cy="1450975"/>
          </a:xfrm>
        </p:grpSpPr>
        <p:sp>
          <p:nvSpPr>
            <p:cNvPr id="179" name="Freeform 926"/>
            <p:cNvSpPr>
              <a:spLocks noEditPoints="1"/>
            </p:cNvSpPr>
            <p:nvPr>
              <p:custDataLst>
                <p:tags r:id="rId174"/>
              </p:custDataLst>
            </p:nvPr>
          </p:nvSpPr>
          <p:spPr bwMode="auto">
            <a:xfrm>
              <a:off x="8320255" y="5401663"/>
              <a:ext cx="515938" cy="542925"/>
            </a:xfrm>
            <a:custGeom>
              <a:avLst/>
              <a:gdLst>
                <a:gd name="T0" fmla="*/ 18 w 122"/>
                <a:gd name="T1" fmla="*/ 115 h 128"/>
                <a:gd name="T2" fmla="*/ 81 w 122"/>
                <a:gd name="T3" fmla="*/ 104 h 128"/>
                <a:gd name="T4" fmla="*/ 83 w 122"/>
                <a:gd name="T5" fmla="*/ 104 h 128"/>
                <a:gd name="T6" fmla="*/ 100 w 122"/>
                <a:gd name="T7" fmla="*/ 124 h 128"/>
                <a:gd name="T8" fmla="*/ 122 w 122"/>
                <a:gd name="T9" fmla="*/ 115 h 128"/>
                <a:gd name="T10" fmla="*/ 106 w 122"/>
                <a:gd name="T11" fmla="*/ 53 h 128"/>
                <a:gd name="T12" fmla="*/ 73 w 122"/>
                <a:gd name="T13" fmla="*/ 17 h 128"/>
                <a:gd name="T14" fmla="*/ 67 w 122"/>
                <a:gd name="T15" fmla="*/ 10 h 128"/>
                <a:gd name="T16" fmla="*/ 37 w 122"/>
                <a:gd name="T17" fmla="*/ 14 h 128"/>
                <a:gd name="T18" fmla="*/ 29 w 122"/>
                <a:gd name="T19" fmla="*/ 22 h 128"/>
                <a:gd name="T20" fmla="*/ 28 w 122"/>
                <a:gd name="T21" fmla="*/ 28 h 128"/>
                <a:gd name="T22" fmla="*/ 24 w 122"/>
                <a:gd name="T23" fmla="*/ 32 h 128"/>
                <a:gd name="T24" fmla="*/ 60 w 122"/>
                <a:gd name="T25" fmla="*/ 21 h 128"/>
                <a:gd name="T26" fmla="*/ 60 w 122"/>
                <a:gd name="T27" fmla="*/ 21 h 128"/>
                <a:gd name="T28" fmla="*/ 19 w 122"/>
                <a:gd name="T29" fmla="*/ 38 h 128"/>
                <a:gd name="T30" fmla="*/ 1 w 122"/>
                <a:gd name="T31" fmla="*/ 75 h 128"/>
                <a:gd name="T32" fmla="*/ 0 w 122"/>
                <a:gd name="T33" fmla="*/ 80 h 128"/>
                <a:gd name="T34" fmla="*/ 18 w 122"/>
                <a:gd name="T35" fmla="*/ 115 h 128"/>
                <a:gd name="T36" fmla="*/ 30 w 122"/>
                <a:gd name="T37" fmla="*/ 51 h 128"/>
                <a:gd name="T38" fmla="*/ 32 w 122"/>
                <a:gd name="T39" fmla="*/ 51 h 128"/>
                <a:gd name="T40" fmla="*/ 35 w 122"/>
                <a:gd name="T41" fmla="*/ 53 h 128"/>
                <a:gd name="T42" fmla="*/ 35 w 122"/>
                <a:gd name="T43" fmla="*/ 54 h 128"/>
                <a:gd name="T44" fmla="*/ 38 w 122"/>
                <a:gd name="T45" fmla="*/ 67 h 128"/>
                <a:gd name="T46" fmla="*/ 38 w 122"/>
                <a:gd name="T47" fmla="*/ 67 h 128"/>
                <a:gd name="T48" fmla="*/ 37 w 122"/>
                <a:gd name="T49" fmla="*/ 71 h 128"/>
                <a:gd name="T50" fmla="*/ 37 w 122"/>
                <a:gd name="T51" fmla="*/ 71 h 128"/>
                <a:gd name="T52" fmla="*/ 36 w 122"/>
                <a:gd name="T53" fmla="*/ 72 h 128"/>
                <a:gd name="T54" fmla="*/ 36 w 122"/>
                <a:gd name="T55" fmla="*/ 72 h 128"/>
                <a:gd name="T56" fmla="*/ 35 w 122"/>
                <a:gd name="T57" fmla="*/ 73 h 128"/>
                <a:gd name="T58" fmla="*/ 34 w 122"/>
                <a:gd name="T59" fmla="*/ 75 h 128"/>
                <a:gd name="T60" fmla="*/ 33 w 122"/>
                <a:gd name="T61" fmla="*/ 75 h 128"/>
                <a:gd name="T62" fmla="*/ 27 w 122"/>
                <a:gd name="T63" fmla="*/ 63 h 128"/>
                <a:gd name="T64" fmla="*/ 30 w 122"/>
                <a:gd name="T65" fmla="*/ 51 h 128"/>
                <a:gd name="T66" fmla="*/ 24 w 122"/>
                <a:gd name="T67" fmla="*/ 62 h 128"/>
                <a:gd name="T68" fmla="*/ 25 w 122"/>
                <a:gd name="T69" fmla="*/ 62 h 128"/>
                <a:gd name="T70" fmla="*/ 27 w 122"/>
                <a:gd name="T71" fmla="*/ 76 h 128"/>
                <a:gd name="T72" fmla="*/ 37 w 122"/>
                <a:gd name="T73" fmla="*/ 79 h 128"/>
                <a:gd name="T74" fmla="*/ 39 w 122"/>
                <a:gd name="T75" fmla="*/ 54 h 128"/>
                <a:gd name="T76" fmla="*/ 40 w 122"/>
                <a:gd name="T77" fmla="*/ 54 h 128"/>
                <a:gd name="T78" fmla="*/ 35 w 122"/>
                <a:gd name="T79" fmla="*/ 83 h 128"/>
                <a:gd name="T80" fmla="*/ 24 w 122"/>
                <a:gd name="T81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28">
                  <a:moveTo>
                    <a:pt x="18" y="115"/>
                  </a:moveTo>
                  <a:cubicBezTo>
                    <a:pt x="37" y="128"/>
                    <a:pt x="66" y="118"/>
                    <a:pt x="81" y="104"/>
                  </a:cubicBezTo>
                  <a:cubicBezTo>
                    <a:pt x="82" y="104"/>
                    <a:pt x="82" y="104"/>
                    <a:pt x="83" y="104"/>
                  </a:cubicBezTo>
                  <a:cubicBezTo>
                    <a:pt x="86" y="113"/>
                    <a:pt x="91" y="122"/>
                    <a:pt x="100" y="124"/>
                  </a:cubicBezTo>
                  <a:cubicBezTo>
                    <a:pt x="109" y="126"/>
                    <a:pt x="116" y="121"/>
                    <a:pt x="122" y="115"/>
                  </a:cubicBezTo>
                  <a:cubicBezTo>
                    <a:pt x="119" y="94"/>
                    <a:pt x="113" y="72"/>
                    <a:pt x="106" y="53"/>
                  </a:cubicBezTo>
                  <a:cubicBezTo>
                    <a:pt x="99" y="37"/>
                    <a:pt x="89" y="23"/>
                    <a:pt x="73" y="17"/>
                  </a:cubicBezTo>
                  <a:cubicBezTo>
                    <a:pt x="74" y="13"/>
                    <a:pt x="71" y="11"/>
                    <a:pt x="67" y="10"/>
                  </a:cubicBezTo>
                  <a:cubicBezTo>
                    <a:pt x="63" y="0"/>
                    <a:pt x="42" y="4"/>
                    <a:pt x="37" y="14"/>
                  </a:cubicBezTo>
                  <a:cubicBezTo>
                    <a:pt x="33" y="16"/>
                    <a:pt x="30" y="18"/>
                    <a:pt x="29" y="22"/>
                  </a:cubicBezTo>
                  <a:cubicBezTo>
                    <a:pt x="28" y="24"/>
                    <a:pt x="28" y="26"/>
                    <a:pt x="28" y="28"/>
                  </a:cubicBezTo>
                  <a:cubicBezTo>
                    <a:pt x="27" y="29"/>
                    <a:pt x="26" y="30"/>
                    <a:pt x="24" y="32"/>
                  </a:cubicBezTo>
                  <a:cubicBezTo>
                    <a:pt x="35" y="24"/>
                    <a:pt x="47" y="20"/>
                    <a:pt x="60" y="21"/>
                  </a:cubicBezTo>
                  <a:cubicBezTo>
                    <a:pt x="60" y="21"/>
                    <a:pt x="60" y="22"/>
                    <a:pt x="60" y="21"/>
                  </a:cubicBezTo>
                  <a:cubicBezTo>
                    <a:pt x="44" y="21"/>
                    <a:pt x="30" y="28"/>
                    <a:pt x="19" y="38"/>
                  </a:cubicBezTo>
                  <a:cubicBezTo>
                    <a:pt x="10" y="49"/>
                    <a:pt x="5" y="63"/>
                    <a:pt x="1" y="75"/>
                  </a:cubicBezTo>
                  <a:cubicBezTo>
                    <a:pt x="1" y="77"/>
                    <a:pt x="0" y="79"/>
                    <a:pt x="0" y="80"/>
                  </a:cubicBezTo>
                  <a:cubicBezTo>
                    <a:pt x="2" y="94"/>
                    <a:pt x="7" y="107"/>
                    <a:pt x="18" y="115"/>
                  </a:cubicBezTo>
                  <a:close/>
                  <a:moveTo>
                    <a:pt x="30" y="51"/>
                  </a:moveTo>
                  <a:cubicBezTo>
                    <a:pt x="31" y="50"/>
                    <a:pt x="32" y="50"/>
                    <a:pt x="32" y="51"/>
                  </a:cubicBezTo>
                  <a:cubicBezTo>
                    <a:pt x="33" y="52"/>
                    <a:pt x="34" y="52"/>
                    <a:pt x="35" y="53"/>
                  </a:cubicBezTo>
                  <a:cubicBezTo>
                    <a:pt x="35" y="53"/>
                    <a:pt x="35" y="54"/>
                    <a:pt x="35" y="54"/>
                  </a:cubicBezTo>
                  <a:cubicBezTo>
                    <a:pt x="37" y="57"/>
                    <a:pt x="40" y="63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8"/>
                    <a:pt x="38" y="70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3"/>
                    <a:pt x="36" y="73"/>
                    <a:pt x="35" y="73"/>
                  </a:cubicBezTo>
                  <a:cubicBezTo>
                    <a:pt x="35" y="74"/>
                    <a:pt x="35" y="74"/>
                    <a:pt x="34" y="75"/>
                  </a:cubicBezTo>
                  <a:cubicBezTo>
                    <a:pt x="34" y="75"/>
                    <a:pt x="33" y="75"/>
                    <a:pt x="33" y="75"/>
                  </a:cubicBezTo>
                  <a:cubicBezTo>
                    <a:pt x="29" y="72"/>
                    <a:pt x="28" y="67"/>
                    <a:pt x="27" y="63"/>
                  </a:cubicBezTo>
                  <a:cubicBezTo>
                    <a:pt x="26" y="59"/>
                    <a:pt x="27" y="54"/>
                    <a:pt x="30" y="51"/>
                  </a:cubicBezTo>
                  <a:close/>
                  <a:moveTo>
                    <a:pt x="24" y="62"/>
                  </a:moveTo>
                  <a:cubicBezTo>
                    <a:pt x="24" y="61"/>
                    <a:pt x="25" y="61"/>
                    <a:pt x="25" y="62"/>
                  </a:cubicBezTo>
                  <a:cubicBezTo>
                    <a:pt x="24" y="67"/>
                    <a:pt x="25" y="71"/>
                    <a:pt x="27" y="76"/>
                  </a:cubicBezTo>
                  <a:cubicBezTo>
                    <a:pt x="29" y="81"/>
                    <a:pt x="33" y="83"/>
                    <a:pt x="37" y="79"/>
                  </a:cubicBezTo>
                  <a:cubicBezTo>
                    <a:pt x="43" y="72"/>
                    <a:pt x="41" y="63"/>
                    <a:pt x="39" y="54"/>
                  </a:cubicBezTo>
                  <a:cubicBezTo>
                    <a:pt x="39" y="54"/>
                    <a:pt x="40" y="53"/>
                    <a:pt x="40" y="54"/>
                  </a:cubicBezTo>
                  <a:cubicBezTo>
                    <a:pt x="45" y="62"/>
                    <a:pt x="46" y="78"/>
                    <a:pt x="35" y="83"/>
                  </a:cubicBezTo>
                  <a:cubicBezTo>
                    <a:pt x="24" y="88"/>
                    <a:pt x="22" y="68"/>
                    <a:pt x="24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0" name="Freeform 927"/>
            <p:cNvSpPr/>
            <p:nvPr>
              <p:custDataLst>
                <p:tags r:id="rId175"/>
              </p:custDataLst>
            </p:nvPr>
          </p:nvSpPr>
          <p:spPr bwMode="auto">
            <a:xfrm>
              <a:off x="8109117" y="5757263"/>
              <a:ext cx="731838" cy="590550"/>
            </a:xfrm>
            <a:custGeom>
              <a:avLst/>
              <a:gdLst>
                <a:gd name="T0" fmla="*/ 15 w 173"/>
                <a:gd name="T1" fmla="*/ 77 h 139"/>
                <a:gd name="T2" fmla="*/ 13 w 173"/>
                <a:gd name="T3" fmla="*/ 93 h 139"/>
                <a:gd name="T4" fmla="*/ 34 w 173"/>
                <a:gd name="T5" fmla="*/ 89 h 139"/>
                <a:gd name="T6" fmla="*/ 31 w 173"/>
                <a:gd name="T7" fmla="*/ 109 h 139"/>
                <a:gd name="T8" fmla="*/ 41 w 173"/>
                <a:gd name="T9" fmla="*/ 106 h 139"/>
                <a:gd name="T10" fmla="*/ 59 w 173"/>
                <a:gd name="T11" fmla="*/ 109 h 139"/>
                <a:gd name="T12" fmla="*/ 81 w 173"/>
                <a:gd name="T13" fmla="*/ 115 h 139"/>
                <a:gd name="T14" fmla="*/ 104 w 173"/>
                <a:gd name="T15" fmla="*/ 119 h 139"/>
                <a:gd name="T16" fmla="*/ 120 w 173"/>
                <a:gd name="T17" fmla="*/ 125 h 139"/>
                <a:gd name="T18" fmla="*/ 126 w 173"/>
                <a:gd name="T19" fmla="*/ 139 h 139"/>
                <a:gd name="T20" fmla="*/ 150 w 173"/>
                <a:gd name="T21" fmla="*/ 114 h 139"/>
                <a:gd name="T22" fmla="*/ 152 w 173"/>
                <a:gd name="T23" fmla="*/ 110 h 139"/>
                <a:gd name="T24" fmla="*/ 128 w 173"/>
                <a:gd name="T25" fmla="*/ 102 h 139"/>
                <a:gd name="T26" fmla="*/ 114 w 173"/>
                <a:gd name="T27" fmla="*/ 93 h 139"/>
                <a:gd name="T28" fmla="*/ 96 w 173"/>
                <a:gd name="T29" fmla="*/ 88 h 139"/>
                <a:gd name="T30" fmla="*/ 75 w 173"/>
                <a:gd name="T31" fmla="*/ 84 h 139"/>
                <a:gd name="T32" fmla="*/ 57 w 173"/>
                <a:gd name="T33" fmla="*/ 79 h 139"/>
                <a:gd name="T34" fmla="*/ 40 w 173"/>
                <a:gd name="T35" fmla="*/ 79 h 139"/>
                <a:gd name="T36" fmla="*/ 49 w 173"/>
                <a:gd name="T37" fmla="*/ 43 h 139"/>
                <a:gd name="T38" fmla="*/ 57 w 173"/>
                <a:gd name="T39" fmla="*/ 53 h 139"/>
                <a:gd name="T40" fmla="*/ 63 w 173"/>
                <a:gd name="T41" fmla="*/ 47 h 139"/>
                <a:gd name="T42" fmla="*/ 82 w 173"/>
                <a:gd name="T43" fmla="*/ 47 h 139"/>
                <a:gd name="T44" fmla="*/ 91 w 173"/>
                <a:gd name="T45" fmla="*/ 58 h 139"/>
                <a:gd name="T46" fmla="*/ 105 w 173"/>
                <a:gd name="T47" fmla="*/ 50 h 139"/>
                <a:gd name="T48" fmla="*/ 120 w 173"/>
                <a:gd name="T49" fmla="*/ 58 h 139"/>
                <a:gd name="T50" fmla="*/ 129 w 173"/>
                <a:gd name="T51" fmla="*/ 70 h 139"/>
                <a:gd name="T52" fmla="*/ 143 w 173"/>
                <a:gd name="T53" fmla="*/ 61 h 139"/>
                <a:gd name="T54" fmla="*/ 156 w 173"/>
                <a:gd name="T55" fmla="*/ 68 h 139"/>
                <a:gd name="T56" fmla="*/ 164 w 173"/>
                <a:gd name="T57" fmla="*/ 78 h 139"/>
                <a:gd name="T58" fmla="*/ 173 w 173"/>
                <a:gd name="T59" fmla="*/ 53 h 139"/>
                <a:gd name="T60" fmla="*/ 150 w 173"/>
                <a:gd name="T61" fmla="*/ 42 h 139"/>
                <a:gd name="T62" fmla="*/ 68 w 173"/>
                <a:gd name="T63" fmla="*/ 34 h 139"/>
                <a:gd name="T64" fmla="*/ 39 w 173"/>
                <a:gd name="T65" fmla="*/ 41 h 139"/>
                <a:gd name="T66" fmla="*/ 3 w 173"/>
                <a:gd name="T67" fmla="*/ 7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9">
                  <a:moveTo>
                    <a:pt x="3" y="76"/>
                  </a:moveTo>
                  <a:cubicBezTo>
                    <a:pt x="7" y="77"/>
                    <a:pt x="11" y="78"/>
                    <a:pt x="15" y="77"/>
                  </a:cubicBezTo>
                  <a:cubicBezTo>
                    <a:pt x="16" y="76"/>
                    <a:pt x="16" y="76"/>
                    <a:pt x="17" y="76"/>
                  </a:cubicBezTo>
                  <a:cubicBezTo>
                    <a:pt x="15" y="82"/>
                    <a:pt x="14" y="88"/>
                    <a:pt x="13" y="93"/>
                  </a:cubicBezTo>
                  <a:cubicBezTo>
                    <a:pt x="13" y="96"/>
                    <a:pt x="15" y="100"/>
                    <a:pt x="18" y="98"/>
                  </a:cubicBezTo>
                  <a:cubicBezTo>
                    <a:pt x="24" y="96"/>
                    <a:pt x="29" y="93"/>
                    <a:pt x="34" y="89"/>
                  </a:cubicBezTo>
                  <a:cubicBezTo>
                    <a:pt x="33" y="95"/>
                    <a:pt x="32" y="102"/>
                    <a:pt x="30" y="108"/>
                  </a:cubicBezTo>
                  <a:cubicBezTo>
                    <a:pt x="30" y="109"/>
                    <a:pt x="31" y="109"/>
                    <a:pt x="31" y="109"/>
                  </a:cubicBezTo>
                  <a:cubicBezTo>
                    <a:pt x="34" y="109"/>
                    <a:pt x="37" y="107"/>
                    <a:pt x="39" y="105"/>
                  </a:cubicBezTo>
                  <a:cubicBezTo>
                    <a:pt x="40" y="104"/>
                    <a:pt x="41" y="105"/>
                    <a:pt x="41" y="106"/>
                  </a:cubicBezTo>
                  <a:cubicBezTo>
                    <a:pt x="42" y="117"/>
                    <a:pt x="52" y="114"/>
                    <a:pt x="57" y="108"/>
                  </a:cubicBezTo>
                  <a:cubicBezTo>
                    <a:pt x="58" y="107"/>
                    <a:pt x="59" y="108"/>
                    <a:pt x="59" y="109"/>
                  </a:cubicBezTo>
                  <a:cubicBezTo>
                    <a:pt x="59" y="121"/>
                    <a:pt x="71" y="120"/>
                    <a:pt x="79" y="114"/>
                  </a:cubicBezTo>
                  <a:cubicBezTo>
                    <a:pt x="80" y="113"/>
                    <a:pt x="81" y="114"/>
                    <a:pt x="81" y="115"/>
                  </a:cubicBezTo>
                  <a:cubicBezTo>
                    <a:pt x="81" y="128"/>
                    <a:pt x="95" y="128"/>
                    <a:pt x="102" y="119"/>
                  </a:cubicBezTo>
                  <a:cubicBezTo>
                    <a:pt x="102" y="118"/>
                    <a:pt x="104" y="118"/>
                    <a:pt x="104" y="119"/>
                  </a:cubicBezTo>
                  <a:cubicBezTo>
                    <a:pt x="104" y="124"/>
                    <a:pt x="104" y="129"/>
                    <a:pt x="108" y="131"/>
                  </a:cubicBezTo>
                  <a:cubicBezTo>
                    <a:pt x="113" y="133"/>
                    <a:pt x="117" y="128"/>
                    <a:pt x="120" y="125"/>
                  </a:cubicBezTo>
                  <a:cubicBezTo>
                    <a:pt x="121" y="124"/>
                    <a:pt x="122" y="124"/>
                    <a:pt x="122" y="126"/>
                  </a:cubicBezTo>
                  <a:cubicBezTo>
                    <a:pt x="122" y="130"/>
                    <a:pt x="121" y="137"/>
                    <a:pt x="126" y="139"/>
                  </a:cubicBezTo>
                  <a:cubicBezTo>
                    <a:pt x="126" y="139"/>
                    <a:pt x="127" y="139"/>
                    <a:pt x="127" y="139"/>
                  </a:cubicBezTo>
                  <a:cubicBezTo>
                    <a:pt x="135" y="131"/>
                    <a:pt x="143" y="123"/>
                    <a:pt x="150" y="114"/>
                  </a:cubicBezTo>
                  <a:cubicBezTo>
                    <a:pt x="151" y="112"/>
                    <a:pt x="151" y="111"/>
                    <a:pt x="152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50" y="108"/>
                    <a:pt x="149" y="106"/>
                    <a:pt x="149" y="104"/>
                  </a:cubicBezTo>
                  <a:cubicBezTo>
                    <a:pt x="141" y="110"/>
                    <a:pt x="127" y="112"/>
                    <a:pt x="128" y="102"/>
                  </a:cubicBezTo>
                  <a:cubicBezTo>
                    <a:pt x="126" y="104"/>
                    <a:pt x="123" y="105"/>
                    <a:pt x="120" y="104"/>
                  </a:cubicBezTo>
                  <a:cubicBezTo>
                    <a:pt x="116" y="102"/>
                    <a:pt x="114" y="97"/>
                    <a:pt x="114" y="93"/>
                  </a:cubicBezTo>
                  <a:cubicBezTo>
                    <a:pt x="111" y="96"/>
                    <a:pt x="107" y="99"/>
                    <a:pt x="103" y="98"/>
                  </a:cubicBezTo>
                  <a:cubicBezTo>
                    <a:pt x="98" y="97"/>
                    <a:pt x="97" y="93"/>
                    <a:pt x="96" y="88"/>
                  </a:cubicBezTo>
                  <a:cubicBezTo>
                    <a:pt x="93" y="92"/>
                    <a:pt x="88" y="96"/>
                    <a:pt x="83" y="95"/>
                  </a:cubicBezTo>
                  <a:cubicBezTo>
                    <a:pt x="78" y="94"/>
                    <a:pt x="76" y="89"/>
                    <a:pt x="75" y="84"/>
                  </a:cubicBezTo>
                  <a:cubicBezTo>
                    <a:pt x="72" y="87"/>
                    <a:pt x="69" y="90"/>
                    <a:pt x="64" y="89"/>
                  </a:cubicBezTo>
                  <a:cubicBezTo>
                    <a:pt x="60" y="87"/>
                    <a:pt x="58" y="83"/>
                    <a:pt x="57" y="79"/>
                  </a:cubicBezTo>
                  <a:cubicBezTo>
                    <a:pt x="53" y="84"/>
                    <a:pt x="44" y="83"/>
                    <a:pt x="44" y="75"/>
                  </a:cubicBezTo>
                  <a:cubicBezTo>
                    <a:pt x="43" y="76"/>
                    <a:pt x="41" y="78"/>
                    <a:pt x="40" y="79"/>
                  </a:cubicBezTo>
                  <a:cubicBezTo>
                    <a:pt x="40" y="79"/>
                    <a:pt x="39" y="78"/>
                    <a:pt x="39" y="78"/>
                  </a:cubicBezTo>
                  <a:cubicBezTo>
                    <a:pt x="44" y="69"/>
                    <a:pt x="68" y="48"/>
                    <a:pt x="49" y="43"/>
                  </a:cubicBezTo>
                  <a:cubicBezTo>
                    <a:pt x="48" y="43"/>
                    <a:pt x="48" y="41"/>
                    <a:pt x="49" y="41"/>
                  </a:cubicBezTo>
                  <a:cubicBezTo>
                    <a:pt x="57" y="43"/>
                    <a:pt x="59" y="48"/>
                    <a:pt x="57" y="53"/>
                  </a:cubicBezTo>
                  <a:cubicBezTo>
                    <a:pt x="59" y="51"/>
                    <a:pt x="61" y="50"/>
                    <a:pt x="61" y="47"/>
                  </a:cubicBezTo>
                  <a:cubicBezTo>
                    <a:pt x="61" y="45"/>
                    <a:pt x="63" y="45"/>
                    <a:pt x="63" y="47"/>
                  </a:cubicBezTo>
                  <a:cubicBezTo>
                    <a:pt x="63" y="52"/>
                    <a:pt x="65" y="59"/>
                    <a:pt x="72" y="58"/>
                  </a:cubicBezTo>
                  <a:cubicBezTo>
                    <a:pt x="77" y="58"/>
                    <a:pt x="81" y="52"/>
                    <a:pt x="82" y="47"/>
                  </a:cubicBezTo>
                  <a:cubicBezTo>
                    <a:pt x="82" y="45"/>
                    <a:pt x="84" y="45"/>
                    <a:pt x="84" y="47"/>
                  </a:cubicBezTo>
                  <a:cubicBezTo>
                    <a:pt x="84" y="52"/>
                    <a:pt x="86" y="57"/>
                    <a:pt x="91" y="58"/>
                  </a:cubicBezTo>
                  <a:cubicBezTo>
                    <a:pt x="97" y="59"/>
                    <a:pt x="101" y="54"/>
                    <a:pt x="102" y="49"/>
                  </a:cubicBezTo>
                  <a:cubicBezTo>
                    <a:pt x="103" y="48"/>
                    <a:pt x="105" y="49"/>
                    <a:pt x="105" y="50"/>
                  </a:cubicBezTo>
                  <a:cubicBezTo>
                    <a:pt x="104" y="55"/>
                    <a:pt x="104" y="60"/>
                    <a:pt x="108" y="63"/>
                  </a:cubicBezTo>
                  <a:cubicBezTo>
                    <a:pt x="113" y="67"/>
                    <a:pt x="117" y="62"/>
                    <a:pt x="120" y="58"/>
                  </a:cubicBezTo>
                  <a:cubicBezTo>
                    <a:pt x="121" y="57"/>
                    <a:pt x="122" y="57"/>
                    <a:pt x="122" y="58"/>
                  </a:cubicBezTo>
                  <a:cubicBezTo>
                    <a:pt x="121" y="64"/>
                    <a:pt x="121" y="72"/>
                    <a:pt x="129" y="70"/>
                  </a:cubicBezTo>
                  <a:cubicBezTo>
                    <a:pt x="134" y="69"/>
                    <a:pt x="139" y="64"/>
                    <a:pt x="141" y="60"/>
                  </a:cubicBezTo>
                  <a:cubicBezTo>
                    <a:pt x="142" y="59"/>
                    <a:pt x="144" y="60"/>
                    <a:pt x="143" y="61"/>
                  </a:cubicBezTo>
                  <a:cubicBezTo>
                    <a:pt x="142" y="65"/>
                    <a:pt x="143" y="71"/>
                    <a:pt x="147" y="73"/>
                  </a:cubicBezTo>
                  <a:cubicBezTo>
                    <a:pt x="152" y="76"/>
                    <a:pt x="155" y="72"/>
                    <a:pt x="156" y="68"/>
                  </a:cubicBezTo>
                  <a:cubicBezTo>
                    <a:pt x="156" y="67"/>
                    <a:pt x="158" y="67"/>
                    <a:pt x="158" y="68"/>
                  </a:cubicBezTo>
                  <a:cubicBezTo>
                    <a:pt x="157" y="73"/>
                    <a:pt x="157" y="82"/>
                    <a:pt x="164" y="78"/>
                  </a:cubicBezTo>
                  <a:cubicBezTo>
                    <a:pt x="167" y="77"/>
                    <a:pt x="170" y="74"/>
                    <a:pt x="172" y="72"/>
                  </a:cubicBezTo>
                  <a:cubicBezTo>
                    <a:pt x="172" y="66"/>
                    <a:pt x="173" y="59"/>
                    <a:pt x="173" y="53"/>
                  </a:cubicBezTo>
                  <a:cubicBezTo>
                    <a:pt x="173" y="46"/>
                    <a:pt x="173" y="39"/>
                    <a:pt x="172" y="32"/>
                  </a:cubicBezTo>
                  <a:cubicBezTo>
                    <a:pt x="166" y="38"/>
                    <a:pt x="159" y="43"/>
                    <a:pt x="150" y="42"/>
                  </a:cubicBezTo>
                  <a:cubicBezTo>
                    <a:pt x="141" y="40"/>
                    <a:pt x="134" y="31"/>
                    <a:pt x="131" y="22"/>
                  </a:cubicBezTo>
                  <a:cubicBezTo>
                    <a:pt x="116" y="36"/>
                    <a:pt x="87" y="45"/>
                    <a:pt x="68" y="34"/>
                  </a:cubicBezTo>
                  <a:cubicBezTo>
                    <a:pt x="56" y="27"/>
                    <a:pt x="51" y="14"/>
                    <a:pt x="48" y="0"/>
                  </a:cubicBezTo>
                  <a:cubicBezTo>
                    <a:pt x="43" y="13"/>
                    <a:pt x="41" y="27"/>
                    <a:pt x="39" y="41"/>
                  </a:cubicBezTo>
                  <a:cubicBezTo>
                    <a:pt x="22" y="45"/>
                    <a:pt x="9" y="56"/>
                    <a:pt x="1" y="71"/>
                  </a:cubicBezTo>
                  <a:cubicBezTo>
                    <a:pt x="0" y="73"/>
                    <a:pt x="1" y="75"/>
                    <a:pt x="3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1" name="Freeform 928"/>
            <p:cNvSpPr/>
            <p:nvPr>
              <p:custDataLst>
                <p:tags r:id="rId176"/>
              </p:custDataLst>
            </p:nvPr>
          </p:nvSpPr>
          <p:spPr bwMode="auto">
            <a:xfrm>
              <a:off x="8302792" y="5977926"/>
              <a:ext cx="660400" cy="382588"/>
            </a:xfrm>
            <a:custGeom>
              <a:avLst/>
              <a:gdLst>
                <a:gd name="T0" fmla="*/ 126 w 156"/>
                <a:gd name="T1" fmla="*/ 22 h 90"/>
                <a:gd name="T2" fmla="*/ 115 w 156"/>
                <a:gd name="T3" fmla="*/ 29 h 90"/>
                <a:gd name="T4" fmla="*/ 110 w 156"/>
                <a:gd name="T5" fmla="*/ 21 h 90"/>
                <a:gd name="T6" fmla="*/ 101 w 156"/>
                <a:gd name="T7" fmla="*/ 23 h 90"/>
                <a:gd name="T8" fmla="*/ 95 w 156"/>
                <a:gd name="T9" fmla="*/ 12 h 90"/>
                <a:gd name="T10" fmla="*/ 80 w 156"/>
                <a:gd name="T11" fmla="*/ 20 h 90"/>
                <a:gd name="T12" fmla="*/ 73 w 156"/>
                <a:gd name="T13" fmla="*/ 11 h 90"/>
                <a:gd name="T14" fmla="*/ 62 w 156"/>
                <a:gd name="T15" fmla="*/ 14 h 90"/>
                <a:gd name="T16" fmla="*/ 56 w 156"/>
                <a:gd name="T17" fmla="*/ 3 h 90"/>
                <a:gd name="T18" fmla="*/ 45 w 156"/>
                <a:gd name="T19" fmla="*/ 9 h 90"/>
                <a:gd name="T20" fmla="*/ 36 w 156"/>
                <a:gd name="T21" fmla="*/ 0 h 90"/>
                <a:gd name="T22" fmla="*/ 25 w 156"/>
                <a:gd name="T23" fmla="*/ 9 h 90"/>
                <a:gd name="T24" fmla="*/ 16 w 156"/>
                <a:gd name="T25" fmla="*/ 0 h 90"/>
                <a:gd name="T26" fmla="*/ 12 w 156"/>
                <a:gd name="T27" fmla="*/ 4 h 90"/>
                <a:gd name="T28" fmla="*/ 11 w 156"/>
                <a:gd name="T29" fmla="*/ 4 h 90"/>
                <a:gd name="T30" fmla="*/ 0 w 156"/>
                <a:gd name="T31" fmla="*/ 21 h 90"/>
                <a:gd name="T32" fmla="*/ 0 w 156"/>
                <a:gd name="T33" fmla="*/ 22 h 90"/>
                <a:gd name="T34" fmla="*/ 11 w 156"/>
                <a:gd name="T35" fmla="*/ 23 h 90"/>
                <a:gd name="T36" fmla="*/ 13 w 156"/>
                <a:gd name="T37" fmla="*/ 24 h 90"/>
                <a:gd name="T38" fmla="*/ 19 w 156"/>
                <a:gd name="T39" fmla="*/ 34 h 90"/>
                <a:gd name="T40" fmla="*/ 29 w 156"/>
                <a:gd name="T41" fmla="*/ 28 h 90"/>
                <a:gd name="T42" fmla="*/ 31 w 156"/>
                <a:gd name="T43" fmla="*/ 28 h 90"/>
                <a:gd name="T44" fmla="*/ 38 w 156"/>
                <a:gd name="T45" fmla="*/ 40 h 90"/>
                <a:gd name="T46" fmla="*/ 50 w 156"/>
                <a:gd name="T47" fmla="*/ 32 h 90"/>
                <a:gd name="T48" fmla="*/ 52 w 156"/>
                <a:gd name="T49" fmla="*/ 33 h 90"/>
                <a:gd name="T50" fmla="*/ 57 w 156"/>
                <a:gd name="T51" fmla="*/ 44 h 90"/>
                <a:gd name="T52" fmla="*/ 68 w 156"/>
                <a:gd name="T53" fmla="*/ 38 h 90"/>
                <a:gd name="T54" fmla="*/ 70 w 156"/>
                <a:gd name="T55" fmla="*/ 38 h 90"/>
                <a:gd name="T56" fmla="*/ 73 w 156"/>
                <a:gd name="T57" fmla="*/ 48 h 90"/>
                <a:gd name="T58" fmla="*/ 83 w 156"/>
                <a:gd name="T59" fmla="*/ 45 h 90"/>
                <a:gd name="T60" fmla="*/ 85 w 156"/>
                <a:gd name="T61" fmla="*/ 46 h 90"/>
                <a:gd name="T62" fmla="*/ 103 w 156"/>
                <a:gd name="T63" fmla="*/ 49 h 90"/>
                <a:gd name="T64" fmla="*/ 104 w 156"/>
                <a:gd name="T65" fmla="*/ 50 h 90"/>
                <a:gd name="T66" fmla="*/ 108 w 156"/>
                <a:gd name="T67" fmla="*/ 55 h 90"/>
                <a:gd name="T68" fmla="*/ 121 w 156"/>
                <a:gd name="T69" fmla="*/ 32 h 90"/>
                <a:gd name="T70" fmla="*/ 121 w 156"/>
                <a:gd name="T71" fmla="*/ 32 h 90"/>
                <a:gd name="T72" fmla="*/ 105 w 156"/>
                <a:gd name="T73" fmla="*/ 63 h 90"/>
                <a:gd name="T74" fmla="*/ 106 w 156"/>
                <a:gd name="T75" fmla="*/ 84 h 90"/>
                <a:gd name="T76" fmla="*/ 113 w 156"/>
                <a:gd name="T77" fmla="*/ 89 h 90"/>
                <a:gd name="T78" fmla="*/ 129 w 156"/>
                <a:gd name="T79" fmla="*/ 58 h 90"/>
                <a:gd name="T80" fmla="*/ 141 w 156"/>
                <a:gd name="T81" fmla="*/ 63 h 90"/>
                <a:gd name="T82" fmla="*/ 126 w 156"/>
                <a:gd name="T83" fmla="*/ 23 h 90"/>
                <a:gd name="T84" fmla="*/ 126 w 156"/>
                <a:gd name="T85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90">
                  <a:moveTo>
                    <a:pt x="126" y="22"/>
                  </a:moveTo>
                  <a:cubicBezTo>
                    <a:pt x="123" y="25"/>
                    <a:pt x="119" y="29"/>
                    <a:pt x="115" y="29"/>
                  </a:cubicBezTo>
                  <a:cubicBezTo>
                    <a:pt x="111" y="29"/>
                    <a:pt x="110" y="25"/>
                    <a:pt x="110" y="21"/>
                  </a:cubicBezTo>
                  <a:cubicBezTo>
                    <a:pt x="108" y="24"/>
                    <a:pt x="105" y="25"/>
                    <a:pt x="101" y="23"/>
                  </a:cubicBezTo>
                  <a:cubicBezTo>
                    <a:pt x="96" y="21"/>
                    <a:pt x="95" y="17"/>
                    <a:pt x="95" y="12"/>
                  </a:cubicBezTo>
                  <a:cubicBezTo>
                    <a:pt x="91" y="17"/>
                    <a:pt x="86" y="21"/>
                    <a:pt x="80" y="20"/>
                  </a:cubicBezTo>
                  <a:cubicBezTo>
                    <a:pt x="74" y="20"/>
                    <a:pt x="73" y="15"/>
                    <a:pt x="73" y="11"/>
                  </a:cubicBezTo>
                  <a:cubicBezTo>
                    <a:pt x="70" y="14"/>
                    <a:pt x="66" y="16"/>
                    <a:pt x="62" y="14"/>
                  </a:cubicBezTo>
                  <a:cubicBezTo>
                    <a:pt x="58" y="12"/>
                    <a:pt x="56" y="8"/>
                    <a:pt x="56" y="3"/>
                  </a:cubicBezTo>
                  <a:cubicBezTo>
                    <a:pt x="54" y="7"/>
                    <a:pt x="50" y="9"/>
                    <a:pt x="45" y="9"/>
                  </a:cubicBezTo>
                  <a:cubicBezTo>
                    <a:pt x="41" y="8"/>
                    <a:pt x="38" y="5"/>
                    <a:pt x="36" y="0"/>
                  </a:cubicBezTo>
                  <a:cubicBezTo>
                    <a:pt x="34" y="5"/>
                    <a:pt x="30" y="8"/>
                    <a:pt x="25" y="9"/>
                  </a:cubicBezTo>
                  <a:cubicBezTo>
                    <a:pt x="20" y="9"/>
                    <a:pt x="17" y="5"/>
                    <a:pt x="16" y="0"/>
                  </a:cubicBezTo>
                  <a:cubicBezTo>
                    <a:pt x="15" y="2"/>
                    <a:pt x="13" y="3"/>
                    <a:pt x="12" y="4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8" y="10"/>
                    <a:pt x="4" y="16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30"/>
                    <a:pt x="9" y="29"/>
                    <a:pt x="11" y="23"/>
                  </a:cubicBezTo>
                  <a:cubicBezTo>
                    <a:pt x="12" y="22"/>
                    <a:pt x="13" y="23"/>
                    <a:pt x="13" y="24"/>
                  </a:cubicBezTo>
                  <a:cubicBezTo>
                    <a:pt x="14" y="28"/>
                    <a:pt x="15" y="33"/>
                    <a:pt x="19" y="34"/>
                  </a:cubicBezTo>
                  <a:cubicBezTo>
                    <a:pt x="24" y="36"/>
                    <a:pt x="27" y="31"/>
                    <a:pt x="29" y="28"/>
                  </a:cubicBezTo>
                  <a:cubicBezTo>
                    <a:pt x="29" y="27"/>
                    <a:pt x="31" y="27"/>
                    <a:pt x="31" y="28"/>
                  </a:cubicBezTo>
                  <a:cubicBezTo>
                    <a:pt x="31" y="33"/>
                    <a:pt x="32" y="40"/>
                    <a:pt x="38" y="40"/>
                  </a:cubicBezTo>
                  <a:cubicBezTo>
                    <a:pt x="43" y="41"/>
                    <a:pt x="48" y="36"/>
                    <a:pt x="50" y="32"/>
                  </a:cubicBezTo>
                  <a:cubicBezTo>
                    <a:pt x="51" y="31"/>
                    <a:pt x="52" y="32"/>
                    <a:pt x="52" y="33"/>
                  </a:cubicBezTo>
                  <a:cubicBezTo>
                    <a:pt x="52" y="37"/>
                    <a:pt x="53" y="42"/>
                    <a:pt x="57" y="44"/>
                  </a:cubicBezTo>
                  <a:cubicBezTo>
                    <a:pt x="62" y="45"/>
                    <a:pt x="65" y="41"/>
                    <a:pt x="68" y="38"/>
                  </a:cubicBezTo>
                  <a:cubicBezTo>
                    <a:pt x="69" y="37"/>
                    <a:pt x="70" y="37"/>
                    <a:pt x="70" y="38"/>
                  </a:cubicBezTo>
                  <a:cubicBezTo>
                    <a:pt x="70" y="41"/>
                    <a:pt x="71" y="45"/>
                    <a:pt x="73" y="48"/>
                  </a:cubicBezTo>
                  <a:cubicBezTo>
                    <a:pt x="76" y="52"/>
                    <a:pt x="81" y="48"/>
                    <a:pt x="83" y="45"/>
                  </a:cubicBezTo>
                  <a:cubicBezTo>
                    <a:pt x="84" y="44"/>
                    <a:pt x="86" y="44"/>
                    <a:pt x="85" y="46"/>
                  </a:cubicBezTo>
                  <a:cubicBezTo>
                    <a:pt x="80" y="59"/>
                    <a:pt x="97" y="55"/>
                    <a:pt x="103" y="49"/>
                  </a:cubicBezTo>
                  <a:cubicBezTo>
                    <a:pt x="103" y="48"/>
                    <a:pt x="104" y="49"/>
                    <a:pt x="104" y="50"/>
                  </a:cubicBezTo>
                  <a:cubicBezTo>
                    <a:pt x="105" y="52"/>
                    <a:pt x="105" y="57"/>
                    <a:pt x="108" y="55"/>
                  </a:cubicBezTo>
                  <a:cubicBezTo>
                    <a:pt x="113" y="48"/>
                    <a:pt x="117" y="40"/>
                    <a:pt x="12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7" y="43"/>
                    <a:pt x="112" y="54"/>
                    <a:pt x="105" y="63"/>
                  </a:cubicBezTo>
                  <a:cubicBezTo>
                    <a:pt x="105" y="70"/>
                    <a:pt x="105" y="77"/>
                    <a:pt x="106" y="84"/>
                  </a:cubicBezTo>
                  <a:cubicBezTo>
                    <a:pt x="106" y="88"/>
                    <a:pt x="109" y="90"/>
                    <a:pt x="113" y="89"/>
                  </a:cubicBezTo>
                  <a:cubicBezTo>
                    <a:pt x="129" y="86"/>
                    <a:pt x="126" y="71"/>
                    <a:pt x="129" y="58"/>
                  </a:cubicBezTo>
                  <a:cubicBezTo>
                    <a:pt x="132" y="61"/>
                    <a:pt x="136" y="63"/>
                    <a:pt x="141" y="63"/>
                  </a:cubicBezTo>
                  <a:cubicBezTo>
                    <a:pt x="156" y="65"/>
                    <a:pt x="126" y="27"/>
                    <a:pt x="126" y="23"/>
                  </a:cubicBezTo>
                  <a:cubicBezTo>
                    <a:pt x="126" y="22"/>
                    <a:pt x="126" y="22"/>
                    <a:pt x="126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2" name="Freeform 929"/>
            <p:cNvSpPr/>
            <p:nvPr>
              <p:custDataLst>
                <p:tags r:id="rId177"/>
              </p:custDataLst>
            </p:nvPr>
          </p:nvSpPr>
          <p:spPr bwMode="auto">
            <a:xfrm>
              <a:off x="8210717" y="6216051"/>
              <a:ext cx="431800" cy="211138"/>
            </a:xfrm>
            <a:custGeom>
              <a:avLst/>
              <a:gdLst>
                <a:gd name="T0" fmla="*/ 7 w 102"/>
                <a:gd name="T1" fmla="*/ 18 h 50"/>
                <a:gd name="T2" fmla="*/ 9 w 102"/>
                <a:gd name="T3" fmla="*/ 19 h 50"/>
                <a:gd name="T4" fmla="*/ 15 w 102"/>
                <a:gd name="T5" fmla="*/ 28 h 50"/>
                <a:gd name="T6" fmla="*/ 23 w 102"/>
                <a:gd name="T7" fmla="*/ 23 h 50"/>
                <a:gd name="T8" fmla="*/ 25 w 102"/>
                <a:gd name="T9" fmla="*/ 24 h 50"/>
                <a:gd name="T10" fmla="*/ 40 w 102"/>
                <a:gd name="T11" fmla="*/ 28 h 50"/>
                <a:gd name="T12" fmla="*/ 41 w 102"/>
                <a:gd name="T13" fmla="*/ 29 h 50"/>
                <a:gd name="T14" fmla="*/ 48 w 102"/>
                <a:gd name="T15" fmla="*/ 38 h 50"/>
                <a:gd name="T16" fmla="*/ 58 w 102"/>
                <a:gd name="T17" fmla="*/ 33 h 50"/>
                <a:gd name="T18" fmla="*/ 60 w 102"/>
                <a:gd name="T19" fmla="*/ 34 h 50"/>
                <a:gd name="T20" fmla="*/ 76 w 102"/>
                <a:gd name="T21" fmla="*/ 38 h 50"/>
                <a:gd name="T22" fmla="*/ 77 w 102"/>
                <a:gd name="T23" fmla="*/ 39 h 50"/>
                <a:gd name="T24" fmla="*/ 80 w 102"/>
                <a:gd name="T25" fmla="*/ 50 h 50"/>
                <a:gd name="T26" fmla="*/ 80 w 102"/>
                <a:gd name="T27" fmla="*/ 50 h 50"/>
                <a:gd name="T28" fmla="*/ 91 w 102"/>
                <a:gd name="T29" fmla="*/ 41 h 50"/>
                <a:gd name="T30" fmla="*/ 102 w 102"/>
                <a:gd name="T31" fmla="*/ 32 h 50"/>
                <a:gd name="T32" fmla="*/ 101 w 102"/>
                <a:gd name="T33" fmla="*/ 32 h 50"/>
                <a:gd name="T34" fmla="*/ 96 w 102"/>
                <a:gd name="T35" fmla="*/ 21 h 50"/>
                <a:gd name="T36" fmla="*/ 84 w 102"/>
                <a:gd name="T37" fmla="*/ 26 h 50"/>
                <a:gd name="T38" fmla="*/ 77 w 102"/>
                <a:gd name="T39" fmla="*/ 15 h 50"/>
                <a:gd name="T40" fmla="*/ 55 w 102"/>
                <a:gd name="T41" fmla="*/ 9 h 50"/>
                <a:gd name="T42" fmla="*/ 33 w 102"/>
                <a:gd name="T43" fmla="*/ 4 h 50"/>
                <a:gd name="T44" fmla="*/ 15 w 102"/>
                <a:gd name="T45" fmla="*/ 0 h 50"/>
                <a:gd name="T46" fmla="*/ 5 w 102"/>
                <a:gd name="T47" fmla="*/ 3 h 50"/>
                <a:gd name="T48" fmla="*/ 0 w 102"/>
                <a:gd name="T49" fmla="*/ 19 h 50"/>
                <a:gd name="T50" fmla="*/ 7 w 102"/>
                <a:gd name="T51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50">
                  <a:moveTo>
                    <a:pt x="7" y="18"/>
                  </a:moveTo>
                  <a:cubicBezTo>
                    <a:pt x="8" y="17"/>
                    <a:pt x="9" y="18"/>
                    <a:pt x="9" y="19"/>
                  </a:cubicBezTo>
                  <a:cubicBezTo>
                    <a:pt x="9" y="22"/>
                    <a:pt x="10" y="28"/>
                    <a:pt x="15" y="28"/>
                  </a:cubicBezTo>
                  <a:cubicBezTo>
                    <a:pt x="18" y="28"/>
                    <a:pt x="21" y="25"/>
                    <a:pt x="23" y="23"/>
                  </a:cubicBezTo>
                  <a:cubicBezTo>
                    <a:pt x="24" y="22"/>
                    <a:pt x="26" y="23"/>
                    <a:pt x="25" y="24"/>
                  </a:cubicBezTo>
                  <a:cubicBezTo>
                    <a:pt x="23" y="35"/>
                    <a:pt x="34" y="33"/>
                    <a:pt x="40" y="28"/>
                  </a:cubicBezTo>
                  <a:cubicBezTo>
                    <a:pt x="40" y="28"/>
                    <a:pt x="42" y="28"/>
                    <a:pt x="41" y="29"/>
                  </a:cubicBezTo>
                  <a:cubicBezTo>
                    <a:pt x="41" y="34"/>
                    <a:pt x="41" y="40"/>
                    <a:pt x="48" y="38"/>
                  </a:cubicBezTo>
                  <a:cubicBezTo>
                    <a:pt x="51" y="37"/>
                    <a:pt x="55" y="35"/>
                    <a:pt x="58" y="33"/>
                  </a:cubicBezTo>
                  <a:cubicBezTo>
                    <a:pt x="59" y="32"/>
                    <a:pt x="60" y="33"/>
                    <a:pt x="60" y="34"/>
                  </a:cubicBezTo>
                  <a:cubicBezTo>
                    <a:pt x="58" y="46"/>
                    <a:pt x="70" y="45"/>
                    <a:pt x="76" y="38"/>
                  </a:cubicBezTo>
                  <a:cubicBezTo>
                    <a:pt x="76" y="37"/>
                    <a:pt x="78" y="38"/>
                    <a:pt x="77" y="39"/>
                  </a:cubicBezTo>
                  <a:cubicBezTo>
                    <a:pt x="76" y="43"/>
                    <a:pt x="75" y="48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4" y="47"/>
                    <a:pt x="88" y="44"/>
                    <a:pt x="91" y="41"/>
                  </a:cubicBezTo>
                  <a:cubicBezTo>
                    <a:pt x="95" y="38"/>
                    <a:pt x="98" y="35"/>
                    <a:pt x="102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6" y="30"/>
                    <a:pt x="95" y="25"/>
                    <a:pt x="96" y="21"/>
                  </a:cubicBezTo>
                  <a:cubicBezTo>
                    <a:pt x="93" y="24"/>
                    <a:pt x="88" y="27"/>
                    <a:pt x="84" y="26"/>
                  </a:cubicBezTo>
                  <a:cubicBezTo>
                    <a:pt x="79" y="24"/>
                    <a:pt x="78" y="19"/>
                    <a:pt x="77" y="15"/>
                  </a:cubicBezTo>
                  <a:cubicBezTo>
                    <a:pt x="69" y="23"/>
                    <a:pt x="56" y="22"/>
                    <a:pt x="55" y="9"/>
                  </a:cubicBezTo>
                  <a:cubicBezTo>
                    <a:pt x="46" y="14"/>
                    <a:pt x="35" y="15"/>
                    <a:pt x="33" y="4"/>
                  </a:cubicBezTo>
                  <a:cubicBezTo>
                    <a:pt x="26" y="10"/>
                    <a:pt x="17" y="10"/>
                    <a:pt x="15" y="0"/>
                  </a:cubicBezTo>
                  <a:cubicBezTo>
                    <a:pt x="12" y="3"/>
                    <a:pt x="9" y="4"/>
                    <a:pt x="5" y="3"/>
                  </a:cubicBezTo>
                  <a:cubicBezTo>
                    <a:pt x="4" y="8"/>
                    <a:pt x="2" y="14"/>
                    <a:pt x="0" y="19"/>
                  </a:cubicBezTo>
                  <a:cubicBezTo>
                    <a:pt x="2" y="20"/>
                    <a:pt x="4" y="20"/>
                    <a:pt x="7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3" name="Freeform 930"/>
            <p:cNvSpPr/>
            <p:nvPr>
              <p:custDataLst>
                <p:tags r:id="rId178"/>
              </p:custDataLst>
            </p:nvPr>
          </p:nvSpPr>
          <p:spPr bwMode="auto">
            <a:xfrm>
              <a:off x="8137692" y="6373213"/>
              <a:ext cx="296863" cy="165100"/>
            </a:xfrm>
            <a:custGeom>
              <a:avLst/>
              <a:gdLst>
                <a:gd name="T0" fmla="*/ 7 w 70"/>
                <a:gd name="T1" fmla="*/ 15 h 39"/>
                <a:gd name="T2" fmla="*/ 9 w 70"/>
                <a:gd name="T3" fmla="*/ 16 h 39"/>
                <a:gd name="T4" fmla="*/ 10 w 70"/>
                <a:gd name="T5" fmla="*/ 20 h 39"/>
                <a:gd name="T6" fmla="*/ 16 w 70"/>
                <a:gd name="T7" fmla="*/ 21 h 39"/>
                <a:gd name="T8" fmla="*/ 17 w 70"/>
                <a:gd name="T9" fmla="*/ 22 h 39"/>
                <a:gd name="T10" fmla="*/ 27 w 70"/>
                <a:gd name="T11" fmla="*/ 24 h 39"/>
                <a:gd name="T12" fmla="*/ 29 w 70"/>
                <a:gd name="T13" fmla="*/ 25 h 39"/>
                <a:gd name="T14" fmla="*/ 38 w 70"/>
                <a:gd name="T15" fmla="*/ 29 h 39"/>
                <a:gd name="T16" fmla="*/ 38 w 70"/>
                <a:gd name="T17" fmla="*/ 28 h 39"/>
                <a:gd name="T18" fmla="*/ 39 w 70"/>
                <a:gd name="T19" fmla="*/ 28 h 39"/>
                <a:gd name="T20" fmla="*/ 40 w 70"/>
                <a:gd name="T21" fmla="*/ 28 h 39"/>
                <a:gd name="T22" fmla="*/ 40 w 70"/>
                <a:gd name="T23" fmla="*/ 30 h 39"/>
                <a:gd name="T24" fmla="*/ 40 w 70"/>
                <a:gd name="T25" fmla="*/ 30 h 39"/>
                <a:gd name="T26" fmla="*/ 40 w 70"/>
                <a:gd name="T27" fmla="*/ 33 h 39"/>
                <a:gd name="T28" fmla="*/ 49 w 70"/>
                <a:gd name="T29" fmla="*/ 34 h 39"/>
                <a:gd name="T30" fmla="*/ 51 w 70"/>
                <a:gd name="T31" fmla="*/ 35 h 39"/>
                <a:gd name="T32" fmla="*/ 51 w 70"/>
                <a:gd name="T33" fmla="*/ 39 h 39"/>
                <a:gd name="T34" fmla="*/ 70 w 70"/>
                <a:gd name="T35" fmla="*/ 30 h 39"/>
                <a:gd name="T36" fmla="*/ 68 w 70"/>
                <a:gd name="T37" fmla="*/ 29 h 39"/>
                <a:gd name="T38" fmla="*/ 66 w 70"/>
                <a:gd name="T39" fmla="*/ 23 h 39"/>
                <a:gd name="T40" fmla="*/ 52 w 70"/>
                <a:gd name="T41" fmla="*/ 16 h 39"/>
                <a:gd name="T42" fmla="*/ 40 w 70"/>
                <a:gd name="T43" fmla="*/ 19 h 39"/>
                <a:gd name="T44" fmla="*/ 35 w 70"/>
                <a:gd name="T45" fmla="*/ 10 h 39"/>
                <a:gd name="T46" fmla="*/ 19 w 70"/>
                <a:gd name="T47" fmla="*/ 4 h 39"/>
                <a:gd name="T48" fmla="*/ 8 w 70"/>
                <a:gd name="T49" fmla="*/ 0 h 39"/>
                <a:gd name="T50" fmla="*/ 1 w 70"/>
                <a:gd name="T51" fmla="*/ 8 h 39"/>
                <a:gd name="T52" fmla="*/ 7 w 70"/>
                <a:gd name="T53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39">
                  <a:moveTo>
                    <a:pt x="7" y="15"/>
                  </a:moveTo>
                  <a:cubicBezTo>
                    <a:pt x="8" y="14"/>
                    <a:pt x="9" y="15"/>
                    <a:pt x="9" y="16"/>
                  </a:cubicBezTo>
                  <a:cubicBezTo>
                    <a:pt x="7" y="18"/>
                    <a:pt x="8" y="19"/>
                    <a:pt x="10" y="20"/>
                  </a:cubicBezTo>
                  <a:cubicBezTo>
                    <a:pt x="12" y="23"/>
                    <a:pt x="13" y="23"/>
                    <a:pt x="16" y="21"/>
                  </a:cubicBezTo>
                  <a:cubicBezTo>
                    <a:pt x="16" y="21"/>
                    <a:pt x="17" y="21"/>
                    <a:pt x="17" y="22"/>
                  </a:cubicBezTo>
                  <a:cubicBezTo>
                    <a:pt x="16" y="29"/>
                    <a:pt x="24" y="27"/>
                    <a:pt x="27" y="24"/>
                  </a:cubicBezTo>
                  <a:cubicBezTo>
                    <a:pt x="28" y="23"/>
                    <a:pt x="30" y="24"/>
                    <a:pt x="29" y="25"/>
                  </a:cubicBezTo>
                  <a:cubicBezTo>
                    <a:pt x="28" y="32"/>
                    <a:pt x="34" y="31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1" y="28"/>
                    <a:pt x="41" y="29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2"/>
                    <a:pt x="40" y="33"/>
                  </a:cubicBezTo>
                  <a:cubicBezTo>
                    <a:pt x="42" y="37"/>
                    <a:pt x="46" y="35"/>
                    <a:pt x="49" y="34"/>
                  </a:cubicBezTo>
                  <a:cubicBezTo>
                    <a:pt x="50" y="33"/>
                    <a:pt x="51" y="34"/>
                    <a:pt x="51" y="35"/>
                  </a:cubicBezTo>
                  <a:cubicBezTo>
                    <a:pt x="50" y="37"/>
                    <a:pt x="50" y="38"/>
                    <a:pt x="51" y="39"/>
                  </a:cubicBezTo>
                  <a:cubicBezTo>
                    <a:pt x="57" y="36"/>
                    <a:pt x="64" y="33"/>
                    <a:pt x="70" y="30"/>
                  </a:cubicBezTo>
                  <a:cubicBezTo>
                    <a:pt x="69" y="30"/>
                    <a:pt x="69" y="29"/>
                    <a:pt x="68" y="29"/>
                  </a:cubicBezTo>
                  <a:cubicBezTo>
                    <a:pt x="65" y="28"/>
                    <a:pt x="65" y="25"/>
                    <a:pt x="66" y="23"/>
                  </a:cubicBezTo>
                  <a:cubicBezTo>
                    <a:pt x="60" y="26"/>
                    <a:pt x="52" y="25"/>
                    <a:pt x="52" y="16"/>
                  </a:cubicBezTo>
                  <a:cubicBezTo>
                    <a:pt x="48" y="19"/>
                    <a:pt x="44" y="21"/>
                    <a:pt x="40" y="19"/>
                  </a:cubicBezTo>
                  <a:cubicBezTo>
                    <a:pt x="36" y="18"/>
                    <a:pt x="35" y="14"/>
                    <a:pt x="35" y="10"/>
                  </a:cubicBezTo>
                  <a:cubicBezTo>
                    <a:pt x="28" y="15"/>
                    <a:pt x="19" y="13"/>
                    <a:pt x="19" y="4"/>
                  </a:cubicBezTo>
                  <a:cubicBezTo>
                    <a:pt x="13" y="7"/>
                    <a:pt x="10" y="4"/>
                    <a:pt x="8" y="0"/>
                  </a:cubicBezTo>
                  <a:cubicBezTo>
                    <a:pt x="5" y="3"/>
                    <a:pt x="3" y="6"/>
                    <a:pt x="1" y="8"/>
                  </a:cubicBezTo>
                  <a:cubicBezTo>
                    <a:pt x="0" y="13"/>
                    <a:pt x="1" y="18"/>
                    <a:pt x="7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4" name="Freeform 931"/>
            <p:cNvSpPr/>
            <p:nvPr>
              <p:custDataLst>
                <p:tags r:id="rId179"/>
              </p:custDataLst>
            </p:nvPr>
          </p:nvSpPr>
          <p:spPr bwMode="auto">
            <a:xfrm>
              <a:off x="8078955" y="6424013"/>
              <a:ext cx="266700" cy="160338"/>
            </a:xfrm>
            <a:custGeom>
              <a:avLst/>
              <a:gdLst>
                <a:gd name="T0" fmla="*/ 0 w 63"/>
                <a:gd name="T1" fmla="*/ 11 h 38"/>
                <a:gd name="T2" fmla="*/ 8 w 63"/>
                <a:gd name="T3" fmla="*/ 12 h 38"/>
                <a:gd name="T4" fmla="*/ 9 w 63"/>
                <a:gd name="T5" fmla="*/ 13 h 38"/>
                <a:gd name="T6" fmla="*/ 7 w 63"/>
                <a:gd name="T7" fmla="*/ 15 h 38"/>
                <a:gd name="T8" fmla="*/ 9 w 63"/>
                <a:gd name="T9" fmla="*/ 19 h 38"/>
                <a:gd name="T10" fmla="*/ 14 w 63"/>
                <a:gd name="T11" fmla="*/ 21 h 38"/>
                <a:gd name="T12" fmla="*/ 15 w 63"/>
                <a:gd name="T13" fmla="*/ 19 h 38"/>
                <a:gd name="T14" fmla="*/ 16 w 63"/>
                <a:gd name="T15" fmla="*/ 20 h 38"/>
                <a:gd name="T16" fmla="*/ 25 w 63"/>
                <a:gd name="T17" fmla="*/ 25 h 38"/>
                <a:gd name="T18" fmla="*/ 26 w 63"/>
                <a:gd name="T19" fmla="*/ 26 h 38"/>
                <a:gd name="T20" fmla="*/ 27 w 63"/>
                <a:gd name="T21" fmla="*/ 33 h 38"/>
                <a:gd name="T22" fmla="*/ 34 w 63"/>
                <a:gd name="T23" fmla="*/ 30 h 38"/>
                <a:gd name="T24" fmla="*/ 35 w 63"/>
                <a:gd name="T25" fmla="*/ 32 h 38"/>
                <a:gd name="T26" fmla="*/ 32 w 63"/>
                <a:gd name="T27" fmla="*/ 38 h 38"/>
                <a:gd name="T28" fmla="*/ 41 w 63"/>
                <a:gd name="T29" fmla="*/ 35 h 38"/>
                <a:gd name="T30" fmla="*/ 63 w 63"/>
                <a:gd name="T31" fmla="*/ 28 h 38"/>
                <a:gd name="T32" fmla="*/ 62 w 63"/>
                <a:gd name="T33" fmla="*/ 25 h 38"/>
                <a:gd name="T34" fmla="*/ 52 w 63"/>
                <a:gd name="T35" fmla="*/ 19 h 38"/>
                <a:gd name="T36" fmla="*/ 41 w 63"/>
                <a:gd name="T37" fmla="*/ 15 h 38"/>
                <a:gd name="T38" fmla="*/ 29 w 63"/>
                <a:gd name="T39" fmla="*/ 12 h 38"/>
                <a:gd name="T40" fmla="*/ 20 w 63"/>
                <a:gd name="T41" fmla="*/ 5 h 38"/>
                <a:gd name="T42" fmla="*/ 13 w 63"/>
                <a:gd name="T43" fmla="*/ 3 h 38"/>
                <a:gd name="T44" fmla="*/ 12 w 63"/>
                <a:gd name="T45" fmla="*/ 0 h 38"/>
                <a:gd name="T46" fmla="*/ 0 w 63"/>
                <a:gd name="T47" fmla="*/ 9 h 38"/>
                <a:gd name="T48" fmla="*/ 0 w 63"/>
                <a:gd name="T4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38">
                  <a:moveTo>
                    <a:pt x="0" y="11"/>
                  </a:moveTo>
                  <a:cubicBezTo>
                    <a:pt x="1" y="15"/>
                    <a:pt x="5" y="15"/>
                    <a:pt x="8" y="12"/>
                  </a:cubicBezTo>
                  <a:cubicBezTo>
                    <a:pt x="9" y="12"/>
                    <a:pt x="10" y="13"/>
                    <a:pt x="9" y="13"/>
                  </a:cubicBezTo>
                  <a:cubicBezTo>
                    <a:pt x="9" y="14"/>
                    <a:pt x="8" y="15"/>
                    <a:pt x="7" y="15"/>
                  </a:cubicBezTo>
                  <a:cubicBezTo>
                    <a:pt x="6" y="16"/>
                    <a:pt x="7" y="18"/>
                    <a:pt x="9" y="19"/>
                  </a:cubicBezTo>
                  <a:cubicBezTo>
                    <a:pt x="10" y="22"/>
                    <a:pt x="12" y="23"/>
                    <a:pt x="14" y="21"/>
                  </a:cubicBezTo>
                  <a:cubicBezTo>
                    <a:pt x="14" y="20"/>
                    <a:pt x="14" y="20"/>
                    <a:pt x="15" y="19"/>
                  </a:cubicBezTo>
                  <a:cubicBezTo>
                    <a:pt x="16" y="19"/>
                    <a:pt x="17" y="20"/>
                    <a:pt x="16" y="20"/>
                  </a:cubicBezTo>
                  <a:cubicBezTo>
                    <a:pt x="10" y="28"/>
                    <a:pt x="20" y="30"/>
                    <a:pt x="25" y="25"/>
                  </a:cubicBezTo>
                  <a:cubicBezTo>
                    <a:pt x="26" y="25"/>
                    <a:pt x="26" y="26"/>
                    <a:pt x="26" y="26"/>
                  </a:cubicBezTo>
                  <a:cubicBezTo>
                    <a:pt x="24" y="29"/>
                    <a:pt x="23" y="32"/>
                    <a:pt x="27" y="33"/>
                  </a:cubicBezTo>
                  <a:cubicBezTo>
                    <a:pt x="29" y="33"/>
                    <a:pt x="32" y="32"/>
                    <a:pt x="34" y="30"/>
                  </a:cubicBezTo>
                  <a:cubicBezTo>
                    <a:pt x="35" y="30"/>
                    <a:pt x="36" y="31"/>
                    <a:pt x="35" y="32"/>
                  </a:cubicBezTo>
                  <a:cubicBezTo>
                    <a:pt x="34" y="34"/>
                    <a:pt x="32" y="36"/>
                    <a:pt x="32" y="38"/>
                  </a:cubicBezTo>
                  <a:cubicBezTo>
                    <a:pt x="35" y="37"/>
                    <a:pt x="38" y="36"/>
                    <a:pt x="41" y="35"/>
                  </a:cubicBezTo>
                  <a:cubicBezTo>
                    <a:pt x="49" y="33"/>
                    <a:pt x="56" y="31"/>
                    <a:pt x="63" y="28"/>
                  </a:cubicBezTo>
                  <a:cubicBezTo>
                    <a:pt x="62" y="27"/>
                    <a:pt x="62" y="26"/>
                    <a:pt x="62" y="25"/>
                  </a:cubicBezTo>
                  <a:cubicBezTo>
                    <a:pt x="57" y="27"/>
                    <a:pt x="52" y="25"/>
                    <a:pt x="52" y="19"/>
                  </a:cubicBezTo>
                  <a:cubicBezTo>
                    <a:pt x="47" y="21"/>
                    <a:pt x="41" y="21"/>
                    <a:pt x="41" y="15"/>
                  </a:cubicBezTo>
                  <a:cubicBezTo>
                    <a:pt x="36" y="18"/>
                    <a:pt x="29" y="17"/>
                    <a:pt x="29" y="12"/>
                  </a:cubicBezTo>
                  <a:cubicBezTo>
                    <a:pt x="24" y="14"/>
                    <a:pt x="19" y="11"/>
                    <a:pt x="20" y="5"/>
                  </a:cubicBezTo>
                  <a:cubicBezTo>
                    <a:pt x="17" y="6"/>
                    <a:pt x="15" y="6"/>
                    <a:pt x="13" y="3"/>
                  </a:cubicBezTo>
                  <a:cubicBezTo>
                    <a:pt x="12" y="2"/>
                    <a:pt x="12" y="1"/>
                    <a:pt x="12" y="0"/>
                  </a:cubicBezTo>
                  <a:cubicBezTo>
                    <a:pt x="8" y="3"/>
                    <a:pt x="4" y="6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5" name="Freeform 932"/>
            <p:cNvSpPr/>
            <p:nvPr>
              <p:custDataLst>
                <p:tags r:id="rId180"/>
              </p:custDataLst>
            </p:nvPr>
          </p:nvSpPr>
          <p:spPr bwMode="auto">
            <a:xfrm>
              <a:off x="8015455" y="6465288"/>
              <a:ext cx="195263" cy="144463"/>
            </a:xfrm>
            <a:custGeom>
              <a:avLst/>
              <a:gdLst>
                <a:gd name="T0" fmla="*/ 9 w 46"/>
                <a:gd name="T1" fmla="*/ 13 h 34"/>
                <a:gd name="T2" fmla="*/ 10 w 46"/>
                <a:gd name="T3" fmla="*/ 15 h 34"/>
                <a:gd name="T4" fmla="*/ 8 w 46"/>
                <a:gd name="T5" fmla="*/ 23 h 34"/>
                <a:gd name="T6" fmla="*/ 11 w 46"/>
                <a:gd name="T7" fmla="*/ 24 h 34"/>
                <a:gd name="T8" fmla="*/ 17 w 46"/>
                <a:gd name="T9" fmla="*/ 25 h 34"/>
                <a:gd name="T10" fmla="*/ 17 w 46"/>
                <a:gd name="T11" fmla="*/ 27 h 34"/>
                <a:gd name="T12" fmla="*/ 13 w 46"/>
                <a:gd name="T13" fmla="*/ 34 h 34"/>
                <a:gd name="T14" fmla="*/ 45 w 46"/>
                <a:gd name="T15" fmla="*/ 28 h 34"/>
                <a:gd name="T16" fmla="*/ 46 w 46"/>
                <a:gd name="T17" fmla="*/ 24 h 34"/>
                <a:gd name="T18" fmla="*/ 38 w 46"/>
                <a:gd name="T19" fmla="*/ 24 h 34"/>
                <a:gd name="T20" fmla="*/ 37 w 46"/>
                <a:gd name="T21" fmla="*/ 19 h 34"/>
                <a:gd name="T22" fmla="*/ 28 w 46"/>
                <a:gd name="T23" fmla="*/ 13 h 34"/>
                <a:gd name="T24" fmla="*/ 21 w 46"/>
                <a:gd name="T25" fmla="*/ 12 h 34"/>
                <a:gd name="T26" fmla="*/ 20 w 46"/>
                <a:gd name="T27" fmla="*/ 6 h 34"/>
                <a:gd name="T28" fmla="*/ 13 w 46"/>
                <a:gd name="T29" fmla="*/ 0 h 34"/>
                <a:gd name="T30" fmla="*/ 1 w 46"/>
                <a:gd name="T31" fmla="*/ 7 h 34"/>
                <a:gd name="T32" fmla="*/ 9 w 46"/>
                <a:gd name="T33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4">
                  <a:moveTo>
                    <a:pt x="9" y="13"/>
                  </a:moveTo>
                  <a:cubicBezTo>
                    <a:pt x="10" y="13"/>
                    <a:pt x="11" y="15"/>
                    <a:pt x="10" y="15"/>
                  </a:cubicBezTo>
                  <a:cubicBezTo>
                    <a:pt x="6" y="17"/>
                    <a:pt x="5" y="19"/>
                    <a:pt x="8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3" y="25"/>
                    <a:pt x="15" y="25"/>
                    <a:pt x="17" y="25"/>
                  </a:cubicBezTo>
                  <a:cubicBezTo>
                    <a:pt x="19" y="25"/>
                    <a:pt x="19" y="27"/>
                    <a:pt x="17" y="27"/>
                  </a:cubicBezTo>
                  <a:cubicBezTo>
                    <a:pt x="13" y="27"/>
                    <a:pt x="11" y="31"/>
                    <a:pt x="13" y="34"/>
                  </a:cubicBezTo>
                  <a:cubicBezTo>
                    <a:pt x="24" y="33"/>
                    <a:pt x="35" y="31"/>
                    <a:pt x="45" y="28"/>
                  </a:cubicBezTo>
                  <a:cubicBezTo>
                    <a:pt x="45" y="27"/>
                    <a:pt x="46" y="25"/>
                    <a:pt x="46" y="24"/>
                  </a:cubicBezTo>
                  <a:cubicBezTo>
                    <a:pt x="44" y="25"/>
                    <a:pt x="40" y="25"/>
                    <a:pt x="38" y="24"/>
                  </a:cubicBezTo>
                  <a:cubicBezTo>
                    <a:pt x="36" y="22"/>
                    <a:pt x="36" y="21"/>
                    <a:pt x="37" y="19"/>
                  </a:cubicBezTo>
                  <a:cubicBezTo>
                    <a:pt x="32" y="21"/>
                    <a:pt x="26" y="18"/>
                    <a:pt x="28" y="13"/>
                  </a:cubicBezTo>
                  <a:cubicBezTo>
                    <a:pt x="25" y="14"/>
                    <a:pt x="23" y="14"/>
                    <a:pt x="21" y="12"/>
                  </a:cubicBezTo>
                  <a:cubicBezTo>
                    <a:pt x="19" y="10"/>
                    <a:pt x="19" y="8"/>
                    <a:pt x="20" y="6"/>
                  </a:cubicBezTo>
                  <a:cubicBezTo>
                    <a:pt x="17" y="7"/>
                    <a:pt x="14" y="4"/>
                    <a:pt x="13" y="0"/>
                  </a:cubicBezTo>
                  <a:cubicBezTo>
                    <a:pt x="9" y="3"/>
                    <a:pt x="5" y="5"/>
                    <a:pt x="1" y="7"/>
                  </a:cubicBezTo>
                  <a:cubicBezTo>
                    <a:pt x="0" y="11"/>
                    <a:pt x="3" y="14"/>
                    <a:pt x="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6" name="Freeform 933"/>
            <p:cNvSpPr/>
            <p:nvPr>
              <p:custDataLst>
                <p:tags r:id="rId181"/>
              </p:custDataLst>
            </p:nvPr>
          </p:nvSpPr>
          <p:spPr bwMode="auto">
            <a:xfrm>
              <a:off x="7756692" y="6363688"/>
              <a:ext cx="309563" cy="488950"/>
            </a:xfrm>
            <a:custGeom>
              <a:avLst/>
              <a:gdLst>
                <a:gd name="T0" fmla="*/ 7 w 73"/>
                <a:gd name="T1" fmla="*/ 43 h 115"/>
                <a:gd name="T2" fmla="*/ 32 w 73"/>
                <a:gd name="T3" fmla="*/ 55 h 115"/>
                <a:gd name="T4" fmla="*/ 40 w 73"/>
                <a:gd name="T5" fmla="*/ 114 h 115"/>
                <a:gd name="T6" fmla="*/ 45 w 73"/>
                <a:gd name="T7" fmla="*/ 114 h 115"/>
                <a:gd name="T8" fmla="*/ 45 w 73"/>
                <a:gd name="T9" fmla="*/ 107 h 115"/>
                <a:gd name="T10" fmla="*/ 45 w 73"/>
                <a:gd name="T11" fmla="*/ 107 h 115"/>
                <a:gd name="T12" fmla="*/ 47 w 73"/>
                <a:gd name="T13" fmla="*/ 100 h 115"/>
                <a:gd name="T14" fmla="*/ 67 w 73"/>
                <a:gd name="T15" fmla="*/ 66 h 115"/>
                <a:gd name="T16" fmla="*/ 68 w 73"/>
                <a:gd name="T17" fmla="*/ 58 h 115"/>
                <a:gd name="T18" fmla="*/ 71 w 73"/>
                <a:gd name="T19" fmla="*/ 58 h 115"/>
                <a:gd name="T20" fmla="*/ 72 w 73"/>
                <a:gd name="T21" fmla="*/ 58 h 115"/>
                <a:gd name="T22" fmla="*/ 73 w 73"/>
                <a:gd name="T23" fmla="*/ 51 h 115"/>
                <a:gd name="T24" fmla="*/ 67 w 73"/>
                <a:gd name="T25" fmla="*/ 40 h 115"/>
                <a:gd name="T26" fmla="*/ 60 w 73"/>
                <a:gd name="T27" fmla="*/ 34 h 115"/>
                <a:gd name="T28" fmla="*/ 60 w 73"/>
                <a:gd name="T29" fmla="*/ 32 h 115"/>
                <a:gd name="T30" fmla="*/ 49 w 73"/>
                <a:gd name="T31" fmla="*/ 36 h 115"/>
                <a:gd name="T32" fmla="*/ 48 w 73"/>
                <a:gd name="T33" fmla="*/ 34 h 115"/>
                <a:gd name="T34" fmla="*/ 34 w 73"/>
                <a:gd name="T35" fmla="*/ 25 h 115"/>
                <a:gd name="T36" fmla="*/ 17 w 73"/>
                <a:gd name="T37" fmla="*/ 18 h 115"/>
                <a:gd name="T38" fmla="*/ 6 w 73"/>
                <a:gd name="T39" fmla="*/ 0 h 115"/>
                <a:gd name="T40" fmla="*/ 5 w 73"/>
                <a:gd name="T41" fmla="*/ 2 h 115"/>
                <a:gd name="T42" fmla="*/ 4 w 73"/>
                <a:gd name="T43" fmla="*/ 3 h 115"/>
                <a:gd name="T44" fmla="*/ 4 w 73"/>
                <a:gd name="T45" fmla="*/ 4 h 115"/>
                <a:gd name="T46" fmla="*/ 3 w 73"/>
                <a:gd name="T47" fmla="*/ 7 h 115"/>
                <a:gd name="T48" fmla="*/ 7 w 73"/>
                <a:gd name="T49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15">
                  <a:moveTo>
                    <a:pt x="7" y="43"/>
                  </a:moveTo>
                  <a:cubicBezTo>
                    <a:pt x="12" y="52"/>
                    <a:pt x="22" y="56"/>
                    <a:pt x="32" y="55"/>
                  </a:cubicBezTo>
                  <a:cubicBezTo>
                    <a:pt x="17" y="71"/>
                    <a:pt x="19" y="100"/>
                    <a:pt x="40" y="114"/>
                  </a:cubicBezTo>
                  <a:cubicBezTo>
                    <a:pt x="41" y="115"/>
                    <a:pt x="43" y="115"/>
                    <a:pt x="45" y="114"/>
                  </a:cubicBezTo>
                  <a:cubicBezTo>
                    <a:pt x="45" y="112"/>
                    <a:pt x="45" y="109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6" y="104"/>
                    <a:pt x="46" y="102"/>
                    <a:pt x="47" y="100"/>
                  </a:cubicBezTo>
                  <a:cubicBezTo>
                    <a:pt x="49" y="88"/>
                    <a:pt x="63" y="78"/>
                    <a:pt x="67" y="66"/>
                  </a:cubicBezTo>
                  <a:cubicBezTo>
                    <a:pt x="68" y="64"/>
                    <a:pt x="68" y="61"/>
                    <a:pt x="68" y="58"/>
                  </a:cubicBezTo>
                  <a:cubicBezTo>
                    <a:pt x="69" y="58"/>
                    <a:pt x="70" y="58"/>
                    <a:pt x="71" y="58"/>
                  </a:cubicBezTo>
                  <a:cubicBezTo>
                    <a:pt x="71" y="58"/>
                    <a:pt x="72" y="58"/>
                    <a:pt x="72" y="58"/>
                  </a:cubicBezTo>
                  <a:cubicBezTo>
                    <a:pt x="70" y="55"/>
                    <a:pt x="71" y="52"/>
                    <a:pt x="73" y="51"/>
                  </a:cubicBezTo>
                  <a:cubicBezTo>
                    <a:pt x="67" y="49"/>
                    <a:pt x="62" y="45"/>
                    <a:pt x="67" y="40"/>
                  </a:cubicBezTo>
                  <a:cubicBezTo>
                    <a:pt x="64" y="39"/>
                    <a:pt x="61" y="38"/>
                    <a:pt x="60" y="34"/>
                  </a:cubicBezTo>
                  <a:cubicBezTo>
                    <a:pt x="60" y="34"/>
                    <a:pt x="60" y="33"/>
                    <a:pt x="60" y="32"/>
                  </a:cubicBezTo>
                  <a:cubicBezTo>
                    <a:pt x="56" y="33"/>
                    <a:pt x="53" y="35"/>
                    <a:pt x="49" y="36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4" y="30"/>
                    <a:pt x="39" y="27"/>
                    <a:pt x="34" y="25"/>
                  </a:cubicBezTo>
                  <a:cubicBezTo>
                    <a:pt x="30" y="24"/>
                    <a:pt x="22" y="22"/>
                    <a:pt x="17" y="18"/>
                  </a:cubicBezTo>
                  <a:cubicBezTo>
                    <a:pt x="11" y="14"/>
                    <a:pt x="7" y="7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0" y="19"/>
                    <a:pt x="1" y="33"/>
                    <a:pt x="7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7" name="Freeform 934"/>
            <p:cNvSpPr/>
            <p:nvPr>
              <p:custDataLst>
                <p:tags r:id="rId182"/>
              </p:custDataLst>
            </p:nvPr>
          </p:nvSpPr>
          <p:spPr bwMode="auto">
            <a:xfrm>
              <a:off x="8175792" y="6304951"/>
              <a:ext cx="368300" cy="187325"/>
            </a:xfrm>
            <a:custGeom>
              <a:avLst/>
              <a:gdLst>
                <a:gd name="T0" fmla="*/ 11 w 87"/>
                <a:gd name="T1" fmla="*/ 17 h 44"/>
                <a:gd name="T2" fmla="*/ 13 w 87"/>
                <a:gd name="T3" fmla="*/ 18 h 44"/>
                <a:gd name="T4" fmla="*/ 27 w 87"/>
                <a:gd name="T5" fmla="*/ 22 h 44"/>
                <a:gd name="T6" fmla="*/ 29 w 87"/>
                <a:gd name="T7" fmla="*/ 24 h 44"/>
                <a:gd name="T8" fmla="*/ 34 w 87"/>
                <a:gd name="T9" fmla="*/ 34 h 44"/>
                <a:gd name="T10" fmla="*/ 43 w 87"/>
                <a:gd name="T11" fmla="*/ 29 h 44"/>
                <a:gd name="T12" fmla="*/ 45 w 87"/>
                <a:gd name="T13" fmla="*/ 30 h 44"/>
                <a:gd name="T14" fmla="*/ 60 w 87"/>
                <a:gd name="T15" fmla="*/ 35 h 44"/>
                <a:gd name="T16" fmla="*/ 62 w 87"/>
                <a:gd name="T17" fmla="*/ 36 h 44"/>
                <a:gd name="T18" fmla="*/ 61 w 87"/>
                <a:gd name="T19" fmla="*/ 36 h 44"/>
                <a:gd name="T20" fmla="*/ 61 w 87"/>
                <a:gd name="T21" fmla="*/ 36 h 44"/>
                <a:gd name="T22" fmla="*/ 61 w 87"/>
                <a:gd name="T23" fmla="*/ 36 h 44"/>
                <a:gd name="T24" fmla="*/ 60 w 87"/>
                <a:gd name="T25" fmla="*/ 44 h 44"/>
                <a:gd name="T26" fmla="*/ 64 w 87"/>
                <a:gd name="T27" fmla="*/ 44 h 44"/>
                <a:gd name="T28" fmla="*/ 64 w 87"/>
                <a:gd name="T29" fmla="*/ 44 h 44"/>
                <a:gd name="T30" fmla="*/ 87 w 87"/>
                <a:gd name="T31" fmla="*/ 30 h 44"/>
                <a:gd name="T32" fmla="*/ 82 w 87"/>
                <a:gd name="T33" fmla="*/ 21 h 44"/>
                <a:gd name="T34" fmla="*/ 71 w 87"/>
                <a:gd name="T35" fmla="*/ 24 h 44"/>
                <a:gd name="T36" fmla="*/ 65 w 87"/>
                <a:gd name="T37" fmla="*/ 15 h 44"/>
                <a:gd name="T38" fmla="*/ 53 w 87"/>
                <a:gd name="T39" fmla="*/ 20 h 44"/>
                <a:gd name="T40" fmla="*/ 47 w 87"/>
                <a:gd name="T41" fmla="*/ 10 h 44"/>
                <a:gd name="T42" fmla="*/ 31 w 87"/>
                <a:gd name="T43" fmla="*/ 6 h 44"/>
                <a:gd name="T44" fmla="*/ 20 w 87"/>
                <a:gd name="T45" fmla="*/ 9 h 44"/>
                <a:gd name="T46" fmla="*/ 14 w 87"/>
                <a:gd name="T47" fmla="*/ 0 h 44"/>
                <a:gd name="T48" fmla="*/ 7 w 87"/>
                <a:gd name="T49" fmla="*/ 0 h 44"/>
                <a:gd name="T50" fmla="*/ 3 w 87"/>
                <a:gd name="T51" fmla="*/ 9 h 44"/>
                <a:gd name="T52" fmla="*/ 0 w 87"/>
                <a:gd name="T53" fmla="*/ 13 h 44"/>
                <a:gd name="T54" fmla="*/ 11 w 87"/>
                <a:gd name="T55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44">
                  <a:moveTo>
                    <a:pt x="11" y="17"/>
                  </a:moveTo>
                  <a:cubicBezTo>
                    <a:pt x="12" y="16"/>
                    <a:pt x="13" y="17"/>
                    <a:pt x="13" y="18"/>
                  </a:cubicBezTo>
                  <a:cubicBezTo>
                    <a:pt x="11" y="28"/>
                    <a:pt x="22" y="28"/>
                    <a:pt x="27" y="22"/>
                  </a:cubicBezTo>
                  <a:cubicBezTo>
                    <a:pt x="28" y="21"/>
                    <a:pt x="29" y="23"/>
                    <a:pt x="29" y="24"/>
                  </a:cubicBezTo>
                  <a:cubicBezTo>
                    <a:pt x="28" y="28"/>
                    <a:pt x="28" y="34"/>
                    <a:pt x="34" y="34"/>
                  </a:cubicBezTo>
                  <a:cubicBezTo>
                    <a:pt x="37" y="33"/>
                    <a:pt x="41" y="31"/>
                    <a:pt x="43" y="29"/>
                  </a:cubicBezTo>
                  <a:cubicBezTo>
                    <a:pt x="44" y="29"/>
                    <a:pt x="45" y="29"/>
                    <a:pt x="45" y="30"/>
                  </a:cubicBezTo>
                  <a:cubicBezTo>
                    <a:pt x="44" y="41"/>
                    <a:pt x="54" y="40"/>
                    <a:pt x="60" y="35"/>
                  </a:cubicBezTo>
                  <a:cubicBezTo>
                    <a:pt x="61" y="34"/>
                    <a:pt x="62" y="35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8"/>
                    <a:pt x="57" y="42"/>
                    <a:pt x="60" y="44"/>
                  </a:cubicBezTo>
                  <a:cubicBezTo>
                    <a:pt x="61" y="44"/>
                    <a:pt x="63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40"/>
                    <a:pt x="79" y="35"/>
                    <a:pt x="87" y="30"/>
                  </a:cubicBezTo>
                  <a:cubicBezTo>
                    <a:pt x="84" y="29"/>
                    <a:pt x="82" y="26"/>
                    <a:pt x="82" y="21"/>
                  </a:cubicBezTo>
                  <a:cubicBezTo>
                    <a:pt x="79" y="24"/>
                    <a:pt x="75" y="26"/>
                    <a:pt x="71" y="24"/>
                  </a:cubicBezTo>
                  <a:cubicBezTo>
                    <a:pt x="66" y="23"/>
                    <a:pt x="65" y="19"/>
                    <a:pt x="65" y="15"/>
                  </a:cubicBezTo>
                  <a:cubicBezTo>
                    <a:pt x="62" y="18"/>
                    <a:pt x="57" y="20"/>
                    <a:pt x="53" y="20"/>
                  </a:cubicBezTo>
                  <a:cubicBezTo>
                    <a:pt x="48" y="19"/>
                    <a:pt x="47" y="15"/>
                    <a:pt x="47" y="10"/>
                  </a:cubicBezTo>
                  <a:cubicBezTo>
                    <a:pt x="40" y="15"/>
                    <a:pt x="31" y="15"/>
                    <a:pt x="31" y="6"/>
                  </a:cubicBezTo>
                  <a:cubicBezTo>
                    <a:pt x="28" y="8"/>
                    <a:pt x="24" y="11"/>
                    <a:pt x="20" y="9"/>
                  </a:cubicBezTo>
                  <a:cubicBezTo>
                    <a:pt x="16" y="8"/>
                    <a:pt x="15" y="4"/>
                    <a:pt x="14" y="0"/>
                  </a:cubicBezTo>
                  <a:cubicBezTo>
                    <a:pt x="12" y="1"/>
                    <a:pt x="9" y="1"/>
                    <a:pt x="7" y="0"/>
                  </a:cubicBezTo>
                  <a:cubicBezTo>
                    <a:pt x="6" y="3"/>
                    <a:pt x="4" y="6"/>
                    <a:pt x="3" y="9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2" y="18"/>
                    <a:pt x="5" y="20"/>
                    <a:pt x="1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88" name="组合 187"/>
          <p:cNvGrpSpPr/>
          <p:nvPr userDrawn="1">
            <p:custDataLst>
              <p:tags r:id="rId183"/>
            </p:custDataLst>
          </p:nvPr>
        </p:nvGrpSpPr>
        <p:grpSpPr>
          <a:xfrm>
            <a:off x="4142099" y="5747766"/>
            <a:ext cx="499876" cy="479427"/>
            <a:chOff x="9768718" y="229306"/>
            <a:chExt cx="698543" cy="669942"/>
          </a:xfrm>
          <a:solidFill>
            <a:schemeClr val="accent1"/>
          </a:solidFill>
        </p:grpSpPr>
        <p:sp>
          <p:nvSpPr>
            <p:cNvPr id="189" name="Freeform 722"/>
            <p:cNvSpPr>
              <a:spLocks noEditPoints="1"/>
            </p:cNvSpPr>
            <p:nvPr>
              <p:custDataLst>
                <p:tags r:id="rId184"/>
              </p:custDataLst>
            </p:nvPr>
          </p:nvSpPr>
          <p:spPr bwMode="auto">
            <a:xfrm>
              <a:off x="10098943" y="551577"/>
              <a:ext cx="38101" cy="3810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0" name="Freeform 723"/>
            <p:cNvSpPr>
              <a:spLocks noEditPoints="1"/>
            </p:cNvSpPr>
            <p:nvPr>
              <p:custDataLst>
                <p:tags r:id="rId185"/>
              </p:custDataLst>
            </p:nvPr>
          </p:nvSpPr>
          <p:spPr bwMode="auto">
            <a:xfrm>
              <a:off x="9989402" y="229306"/>
              <a:ext cx="279407" cy="327033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1" name="Oval 724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10056078" y="361072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2" name="Oval 725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10116406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3" name="Freeform 726"/>
            <p:cNvSpPr/>
            <p:nvPr>
              <p:custDataLst>
                <p:tags r:id="rId188"/>
              </p:custDataLst>
            </p:nvPr>
          </p:nvSpPr>
          <p:spPr bwMode="auto">
            <a:xfrm>
              <a:off x="10043379" y="369009"/>
              <a:ext cx="76202" cy="187330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4" name="Freeform 727"/>
            <p:cNvSpPr/>
            <p:nvPr>
              <p:custDataLst>
                <p:tags r:id="rId189"/>
              </p:custDataLst>
            </p:nvPr>
          </p:nvSpPr>
          <p:spPr bwMode="auto">
            <a:xfrm>
              <a:off x="10111644" y="373772"/>
              <a:ext cx="17463" cy="182568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5" name="Freeform 728"/>
            <p:cNvSpPr/>
            <p:nvPr>
              <p:custDataLst>
                <p:tags r:id="rId190"/>
              </p:custDataLst>
            </p:nvPr>
          </p:nvSpPr>
          <p:spPr bwMode="auto">
            <a:xfrm>
              <a:off x="10111644" y="373772"/>
              <a:ext cx="71440" cy="182568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6" name="Oval 729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10175145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7" name="Freeform 730"/>
            <p:cNvSpPr>
              <a:spLocks noEditPoints="1"/>
            </p:cNvSpPr>
            <p:nvPr>
              <p:custDataLst>
                <p:tags r:id="rId192"/>
              </p:custDataLst>
            </p:nvPr>
          </p:nvSpPr>
          <p:spPr bwMode="auto">
            <a:xfrm>
              <a:off x="10129114" y="356310"/>
              <a:ext cx="338147" cy="288932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8" name="Freeform 731"/>
            <p:cNvSpPr/>
            <p:nvPr>
              <p:custDataLst>
                <p:tags r:id="rId193"/>
              </p:custDataLst>
            </p:nvPr>
          </p:nvSpPr>
          <p:spPr bwMode="auto">
            <a:xfrm>
              <a:off x="10276756" y="445211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9" name="Freeform 732"/>
            <p:cNvSpPr/>
            <p:nvPr>
              <p:custDataLst>
                <p:tags r:id="rId194"/>
              </p:custDataLst>
            </p:nvPr>
          </p:nvSpPr>
          <p:spPr bwMode="auto">
            <a:xfrm>
              <a:off x="10297396" y="500775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0" name="Freeform 733"/>
            <p:cNvSpPr/>
            <p:nvPr>
              <p:custDataLst>
                <p:tags r:id="rId195"/>
              </p:custDataLst>
            </p:nvPr>
          </p:nvSpPr>
          <p:spPr bwMode="auto">
            <a:xfrm>
              <a:off x="10132289" y="457912"/>
              <a:ext cx="157167" cy="111128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1" name="Freeform 734"/>
            <p:cNvSpPr/>
            <p:nvPr>
              <p:custDataLst>
                <p:tags r:id="rId196"/>
              </p:custDataLst>
            </p:nvPr>
          </p:nvSpPr>
          <p:spPr bwMode="auto">
            <a:xfrm>
              <a:off x="10132289" y="508714"/>
              <a:ext cx="174630" cy="60326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2" name="Freeform 735"/>
            <p:cNvSpPr/>
            <p:nvPr>
              <p:custDataLst>
                <p:tags r:id="rId197"/>
              </p:custDataLst>
            </p:nvPr>
          </p:nvSpPr>
          <p:spPr bwMode="auto">
            <a:xfrm>
              <a:off x="10132289" y="526175"/>
              <a:ext cx="190505" cy="42865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3" name="Freeform 736"/>
            <p:cNvSpPr/>
            <p:nvPr>
              <p:custDataLst>
                <p:tags r:id="rId198"/>
              </p:custDataLst>
            </p:nvPr>
          </p:nvSpPr>
          <p:spPr bwMode="auto">
            <a:xfrm>
              <a:off x="10314857" y="556339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4" name="Freeform 737"/>
            <p:cNvSpPr>
              <a:spLocks noEditPoints="1"/>
            </p:cNvSpPr>
            <p:nvPr>
              <p:custDataLst>
                <p:tags r:id="rId199"/>
              </p:custDataLst>
            </p:nvPr>
          </p:nvSpPr>
          <p:spPr bwMode="auto">
            <a:xfrm>
              <a:off x="10103705" y="569040"/>
              <a:ext cx="292107" cy="317509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5" name="Freeform 738"/>
            <p:cNvSpPr/>
            <p:nvPr>
              <p:custDataLst>
                <p:tags r:id="rId200"/>
              </p:custDataLst>
            </p:nvPr>
          </p:nvSpPr>
          <p:spPr bwMode="auto">
            <a:xfrm>
              <a:off x="10271973" y="683343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6" name="Freeform 739"/>
            <p:cNvSpPr/>
            <p:nvPr>
              <p:custDataLst>
                <p:tags r:id="rId201"/>
              </p:custDataLst>
            </p:nvPr>
          </p:nvSpPr>
          <p:spPr bwMode="auto">
            <a:xfrm>
              <a:off x="10225935" y="721444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7" name="Freeform 740"/>
            <p:cNvSpPr/>
            <p:nvPr>
              <p:custDataLst>
                <p:tags r:id="rId202"/>
              </p:custDataLst>
            </p:nvPr>
          </p:nvSpPr>
          <p:spPr bwMode="auto">
            <a:xfrm>
              <a:off x="10124346" y="581739"/>
              <a:ext cx="157166" cy="114303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8" name="Freeform 741"/>
            <p:cNvSpPr/>
            <p:nvPr>
              <p:custDataLst>
                <p:tags r:id="rId203"/>
              </p:custDataLst>
            </p:nvPr>
          </p:nvSpPr>
          <p:spPr bwMode="auto">
            <a:xfrm>
              <a:off x="10124338" y="581739"/>
              <a:ext cx="114303" cy="147642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9" name="Freeform 742"/>
            <p:cNvSpPr/>
            <p:nvPr>
              <p:custDataLst>
                <p:tags r:id="rId204"/>
              </p:custDataLst>
            </p:nvPr>
          </p:nvSpPr>
          <p:spPr bwMode="auto">
            <a:xfrm>
              <a:off x="10124338" y="581739"/>
              <a:ext cx="68265" cy="182568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0" name="Freeform 743"/>
            <p:cNvSpPr/>
            <p:nvPr>
              <p:custDataLst>
                <p:tags r:id="rId205"/>
              </p:custDataLst>
            </p:nvPr>
          </p:nvSpPr>
          <p:spPr bwMode="auto">
            <a:xfrm>
              <a:off x="10175141" y="754783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1" name="Freeform 744"/>
            <p:cNvSpPr>
              <a:spLocks noEditPoints="1"/>
            </p:cNvSpPr>
            <p:nvPr>
              <p:custDataLst>
                <p:tags r:id="rId206"/>
              </p:custDataLst>
            </p:nvPr>
          </p:nvSpPr>
          <p:spPr bwMode="auto">
            <a:xfrm>
              <a:off x="9849695" y="581739"/>
              <a:ext cx="295282" cy="317509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2" name="Freeform 745"/>
            <p:cNvSpPr/>
            <p:nvPr>
              <p:custDataLst>
                <p:tags r:id="rId207"/>
              </p:custDataLst>
            </p:nvPr>
          </p:nvSpPr>
          <p:spPr bwMode="auto">
            <a:xfrm>
              <a:off x="10043375" y="754783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3" name="Freeform 746"/>
            <p:cNvSpPr/>
            <p:nvPr>
              <p:custDataLst>
                <p:tags r:id="rId208"/>
              </p:custDataLst>
            </p:nvPr>
          </p:nvSpPr>
          <p:spPr bwMode="auto">
            <a:xfrm>
              <a:off x="9992573" y="726206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4" name="Freeform 747"/>
            <p:cNvSpPr/>
            <p:nvPr>
              <p:custDataLst>
                <p:tags r:id="rId209"/>
              </p:custDataLst>
            </p:nvPr>
          </p:nvSpPr>
          <p:spPr bwMode="auto">
            <a:xfrm>
              <a:off x="10052898" y="586503"/>
              <a:ext cx="66676" cy="180979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5" name="Freeform 748"/>
            <p:cNvSpPr/>
            <p:nvPr>
              <p:custDataLst>
                <p:tags r:id="rId210"/>
              </p:custDataLst>
            </p:nvPr>
          </p:nvSpPr>
          <p:spPr bwMode="auto">
            <a:xfrm>
              <a:off x="10005272" y="581739"/>
              <a:ext cx="106366" cy="157168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6" name="Freeform 749"/>
            <p:cNvSpPr/>
            <p:nvPr>
              <p:custDataLst>
                <p:tags r:id="rId211"/>
              </p:custDataLst>
            </p:nvPr>
          </p:nvSpPr>
          <p:spPr bwMode="auto">
            <a:xfrm>
              <a:off x="9959237" y="581739"/>
              <a:ext cx="152404" cy="122241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7" name="Freeform 750"/>
            <p:cNvSpPr/>
            <p:nvPr>
              <p:custDataLst>
                <p:tags r:id="rId212"/>
              </p:custDataLst>
            </p:nvPr>
          </p:nvSpPr>
          <p:spPr bwMode="auto">
            <a:xfrm>
              <a:off x="9941774" y="691280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8" name="Freeform 751"/>
            <p:cNvSpPr>
              <a:spLocks noEditPoints="1"/>
            </p:cNvSpPr>
            <p:nvPr>
              <p:custDataLst>
                <p:tags r:id="rId213"/>
              </p:custDataLst>
            </p:nvPr>
          </p:nvSpPr>
          <p:spPr bwMode="auto">
            <a:xfrm>
              <a:off x="9768718" y="378535"/>
              <a:ext cx="334972" cy="284170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9" name="Freeform 752"/>
            <p:cNvSpPr/>
            <p:nvPr>
              <p:custDataLst>
                <p:tags r:id="rId214"/>
              </p:custDataLst>
            </p:nvPr>
          </p:nvSpPr>
          <p:spPr bwMode="auto">
            <a:xfrm>
              <a:off x="9900494" y="564278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0" name="Freeform 753"/>
            <p:cNvSpPr/>
            <p:nvPr>
              <p:custDataLst>
                <p:tags r:id="rId215"/>
              </p:custDataLst>
            </p:nvPr>
          </p:nvSpPr>
          <p:spPr bwMode="auto">
            <a:xfrm>
              <a:off x="9913195" y="508714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1" name="Freeform 754"/>
            <p:cNvSpPr/>
            <p:nvPr>
              <p:custDataLst>
                <p:tags r:id="rId216"/>
              </p:custDataLst>
            </p:nvPr>
          </p:nvSpPr>
          <p:spPr bwMode="auto">
            <a:xfrm>
              <a:off x="9913182" y="564276"/>
              <a:ext cx="190505" cy="50802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2" name="Freeform 755"/>
            <p:cNvSpPr/>
            <p:nvPr>
              <p:custDataLst>
                <p:tags r:id="rId217"/>
              </p:custDataLst>
            </p:nvPr>
          </p:nvSpPr>
          <p:spPr bwMode="auto">
            <a:xfrm>
              <a:off x="9925846" y="521413"/>
              <a:ext cx="177803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3" name="Freeform 756"/>
            <p:cNvSpPr/>
            <p:nvPr>
              <p:custDataLst>
                <p:tags r:id="rId218"/>
              </p:custDataLst>
            </p:nvPr>
          </p:nvSpPr>
          <p:spPr bwMode="auto">
            <a:xfrm>
              <a:off x="9938516" y="467433"/>
              <a:ext cx="165103" cy="101601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4" name="Freeform 757"/>
            <p:cNvSpPr/>
            <p:nvPr>
              <p:custDataLst>
                <p:tags r:id="rId219"/>
              </p:custDataLst>
            </p:nvPr>
          </p:nvSpPr>
          <p:spPr bwMode="auto">
            <a:xfrm>
              <a:off x="9925648" y="449962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2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2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任意多边形 430"/>
          <p:cNvSpPr/>
          <p:nvPr>
            <p:custDataLst>
              <p:tags r:id="rId2"/>
            </p:custDataLst>
          </p:nvPr>
        </p:nvSpPr>
        <p:spPr bwMode="auto">
          <a:xfrm>
            <a:off x="0" y="549591"/>
            <a:ext cx="880073" cy="339725"/>
          </a:xfrm>
          <a:custGeom>
            <a:avLst/>
            <a:gdLst>
              <a:gd name="connsiteX0" fmla="*/ 0 w 880073"/>
              <a:gd name="connsiteY0" fmla="*/ 0 h 339725"/>
              <a:gd name="connsiteX1" fmla="*/ 34067 w 880073"/>
              <a:gd name="connsiteY1" fmla="*/ 0 h 339725"/>
              <a:gd name="connsiteX2" fmla="*/ 812340 w 880073"/>
              <a:gd name="connsiteY2" fmla="*/ 0 h 339725"/>
              <a:gd name="connsiteX3" fmla="*/ 871606 w 880073"/>
              <a:gd name="connsiteY3" fmla="*/ 59452 h 339725"/>
              <a:gd name="connsiteX4" fmla="*/ 829273 w 880073"/>
              <a:gd name="connsiteY4" fmla="*/ 114657 h 339725"/>
              <a:gd name="connsiteX5" fmla="*/ 689573 w 880073"/>
              <a:gd name="connsiteY5" fmla="*/ 114657 h 339725"/>
              <a:gd name="connsiteX6" fmla="*/ 630306 w 880073"/>
              <a:gd name="connsiteY6" fmla="*/ 174109 h 339725"/>
              <a:gd name="connsiteX7" fmla="*/ 689573 w 880073"/>
              <a:gd name="connsiteY7" fmla="*/ 233561 h 339725"/>
              <a:gd name="connsiteX8" fmla="*/ 858906 w 880073"/>
              <a:gd name="connsiteY8" fmla="*/ 233561 h 339725"/>
              <a:gd name="connsiteX9" fmla="*/ 880073 w 880073"/>
              <a:gd name="connsiteY9" fmla="*/ 280273 h 339725"/>
              <a:gd name="connsiteX10" fmla="*/ 820806 w 880073"/>
              <a:gd name="connsiteY10" fmla="*/ 339725 h 339725"/>
              <a:gd name="connsiteX11" fmla="*/ 123174 w 880073"/>
              <a:gd name="connsiteY11" fmla="*/ 339725 h 339725"/>
              <a:gd name="connsiteX12" fmla="*/ 0 w 880073"/>
              <a:gd name="connsiteY12" fmla="*/ 339725 h 339725"/>
              <a:gd name="connsiteX13" fmla="*/ 0 w 880073"/>
              <a:gd name="connsiteY13" fmla="*/ 233473 h 339725"/>
              <a:gd name="connsiteX14" fmla="*/ 23087 w 880073"/>
              <a:gd name="connsiteY14" fmla="*/ 229049 h 339725"/>
              <a:gd name="connsiteX15" fmla="*/ 58806 w 880073"/>
              <a:gd name="connsiteY15" fmla="*/ 174109 h 339725"/>
              <a:gd name="connsiteX16" fmla="*/ 23087 w 880073"/>
              <a:gd name="connsiteY16" fmla="*/ 119169 h 339725"/>
              <a:gd name="connsiteX17" fmla="*/ 0 w 880073"/>
              <a:gd name="connsiteY17" fmla="*/ 114746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073" h="339725">
                <a:moveTo>
                  <a:pt x="0" y="0"/>
                </a:moveTo>
                <a:lnTo>
                  <a:pt x="34067" y="0"/>
                </a:lnTo>
                <a:cubicBezTo>
                  <a:pt x="223377" y="0"/>
                  <a:pt x="475789" y="0"/>
                  <a:pt x="812340" y="0"/>
                </a:cubicBezTo>
                <a:cubicBezTo>
                  <a:pt x="841973" y="0"/>
                  <a:pt x="871606" y="25479"/>
                  <a:pt x="871606" y="59452"/>
                </a:cubicBezTo>
                <a:cubicBezTo>
                  <a:pt x="871606" y="84931"/>
                  <a:pt x="854673" y="106164"/>
                  <a:pt x="829273" y="114657"/>
                </a:cubicBezTo>
                <a:cubicBezTo>
                  <a:pt x="829273" y="114657"/>
                  <a:pt x="829273" y="114657"/>
                  <a:pt x="689573" y="114657"/>
                </a:cubicBezTo>
                <a:cubicBezTo>
                  <a:pt x="655706" y="114657"/>
                  <a:pt x="630306" y="140137"/>
                  <a:pt x="630306" y="174109"/>
                </a:cubicBezTo>
                <a:cubicBezTo>
                  <a:pt x="630306" y="208082"/>
                  <a:pt x="655706" y="233561"/>
                  <a:pt x="689573" y="233561"/>
                </a:cubicBezTo>
                <a:cubicBezTo>
                  <a:pt x="689573" y="233561"/>
                  <a:pt x="689573" y="233561"/>
                  <a:pt x="858906" y="233561"/>
                </a:cubicBezTo>
                <a:cubicBezTo>
                  <a:pt x="871606" y="246301"/>
                  <a:pt x="880073" y="263287"/>
                  <a:pt x="880073" y="280273"/>
                </a:cubicBezTo>
                <a:cubicBezTo>
                  <a:pt x="880073" y="314246"/>
                  <a:pt x="854673" y="339725"/>
                  <a:pt x="820806" y="339725"/>
                </a:cubicBezTo>
                <a:cubicBezTo>
                  <a:pt x="820806" y="339725"/>
                  <a:pt x="820806" y="339725"/>
                  <a:pt x="123174" y="339725"/>
                </a:cubicBezTo>
                <a:lnTo>
                  <a:pt x="0" y="339725"/>
                </a:lnTo>
                <a:lnTo>
                  <a:pt x="0" y="233473"/>
                </a:lnTo>
                <a:lnTo>
                  <a:pt x="23087" y="229049"/>
                </a:lnTo>
                <a:cubicBezTo>
                  <a:pt x="44518" y="220290"/>
                  <a:pt x="58806" y="199588"/>
                  <a:pt x="58806" y="174109"/>
                </a:cubicBezTo>
                <a:cubicBezTo>
                  <a:pt x="58806" y="148630"/>
                  <a:pt x="44518" y="127928"/>
                  <a:pt x="23087" y="119169"/>
                </a:cubicBezTo>
                <a:lnTo>
                  <a:pt x="0" y="1147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32" name="Freeform 905"/>
          <p:cNvSpPr/>
          <p:nvPr>
            <p:custDataLst>
              <p:tags r:id="rId3"/>
            </p:custDataLst>
          </p:nvPr>
        </p:nvSpPr>
        <p:spPr bwMode="auto">
          <a:xfrm>
            <a:off x="12502552" y="1625599"/>
            <a:ext cx="50800" cy="17463"/>
          </a:xfrm>
          <a:custGeom>
            <a:avLst/>
            <a:gdLst>
              <a:gd name="T0" fmla="*/ 9 w 12"/>
              <a:gd name="T1" fmla="*/ 1 h 4"/>
              <a:gd name="T2" fmla="*/ 1 w 12"/>
              <a:gd name="T3" fmla="*/ 3 h 4"/>
              <a:gd name="T4" fmla="*/ 1 w 12"/>
              <a:gd name="T5" fmla="*/ 3 h 4"/>
              <a:gd name="T6" fmla="*/ 0 w 12"/>
              <a:gd name="T7" fmla="*/ 4 h 4"/>
              <a:gd name="T8" fmla="*/ 12 w 12"/>
              <a:gd name="T9" fmla="*/ 4 h 4"/>
              <a:gd name="T10" fmla="*/ 9 w 12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">
                <a:moveTo>
                  <a:pt x="9" y="1"/>
                </a:moveTo>
                <a:cubicBezTo>
                  <a:pt x="7" y="0"/>
                  <a:pt x="4" y="1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1" y="1"/>
                  <a:pt x="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任意多边形 432"/>
          <p:cNvSpPr/>
          <p:nvPr>
            <p:custDataLst>
              <p:tags r:id="rId4"/>
            </p:custDataLst>
          </p:nvPr>
        </p:nvSpPr>
        <p:spPr bwMode="auto">
          <a:xfrm>
            <a:off x="11307164" y="1300161"/>
            <a:ext cx="884837" cy="342900"/>
          </a:xfrm>
          <a:custGeom>
            <a:avLst/>
            <a:gdLst>
              <a:gd name="connsiteX0" fmla="*/ 59288 w 884837"/>
              <a:gd name="connsiteY0" fmla="*/ 0 h 342900"/>
              <a:gd name="connsiteX1" fmla="*/ 781618 w 884837"/>
              <a:gd name="connsiteY1" fmla="*/ 0 h 342900"/>
              <a:gd name="connsiteX2" fmla="*/ 884837 w 884837"/>
              <a:gd name="connsiteY2" fmla="*/ 0 h 342900"/>
              <a:gd name="connsiteX3" fmla="*/ 884837 w 884837"/>
              <a:gd name="connsiteY3" fmla="*/ 342900 h 342900"/>
              <a:gd name="connsiteX4" fmla="*/ 768758 w 884837"/>
              <a:gd name="connsiteY4" fmla="*/ 342900 h 342900"/>
              <a:gd name="connsiteX5" fmla="*/ 567470 w 884837"/>
              <a:gd name="connsiteY5" fmla="*/ 342900 h 342900"/>
              <a:gd name="connsiteX6" fmla="*/ 508182 w 884837"/>
              <a:gd name="connsiteY6" fmla="*/ 283633 h 342900"/>
              <a:gd name="connsiteX7" fmla="*/ 529357 w 884837"/>
              <a:gd name="connsiteY7" fmla="*/ 237067 h 342900"/>
              <a:gd name="connsiteX8" fmla="*/ 592880 w 884837"/>
              <a:gd name="connsiteY8" fmla="*/ 237067 h 342900"/>
              <a:gd name="connsiteX9" fmla="*/ 652167 w 884837"/>
              <a:gd name="connsiteY9" fmla="*/ 177800 h 342900"/>
              <a:gd name="connsiteX10" fmla="*/ 592880 w 884837"/>
              <a:gd name="connsiteY10" fmla="*/ 118533 h 342900"/>
              <a:gd name="connsiteX11" fmla="*/ 42349 w 884837"/>
              <a:gd name="connsiteY11" fmla="*/ 118533 h 342900"/>
              <a:gd name="connsiteX12" fmla="*/ 0 w 884837"/>
              <a:gd name="connsiteY12" fmla="*/ 59267 h 342900"/>
              <a:gd name="connsiteX13" fmla="*/ 59288 w 884837"/>
              <a:gd name="connsiteY13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4837" h="342900">
                <a:moveTo>
                  <a:pt x="59288" y="0"/>
                </a:moveTo>
                <a:cubicBezTo>
                  <a:pt x="59288" y="0"/>
                  <a:pt x="59288" y="0"/>
                  <a:pt x="781618" y="0"/>
                </a:cubicBezTo>
                <a:lnTo>
                  <a:pt x="884837" y="0"/>
                </a:lnTo>
                <a:lnTo>
                  <a:pt x="884837" y="342900"/>
                </a:lnTo>
                <a:lnTo>
                  <a:pt x="768758" y="342900"/>
                </a:lnTo>
                <a:cubicBezTo>
                  <a:pt x="710396" y="342900"/>
                  <a:pt x="643697" y="342900"/>
                  <a:pt x="567470" y="342900"/>
                </a:cubicBezTo>
                <a:cubicBezTo>
                  <a:pt x="533592" y="342900"/>
                  <a:pt x="508182" y="313267"/>
                  <a:pt x="508182" y="283633"/>
                </a:cubicBezTo>
                <a:cubicBezTo>
                  <a:pt x="508182" y="262467"/>
                  <a:pt x="516652" y="249767"/>
                  <a:pt x="529357" y="237067"/>
                </a:cubicBezTo>
                <a:cubicBezTo>
                  <a:pt x="529357" y="237067"/>
                  <a:pt x="529357" y="237067"/>
                  <a:pt x="592880" y="237067"/>
                </a:cubicBezTo>
                <a:cubicBezTo>
                  <a:pt x="626758" y="237067"/>
                  <a:pt x="652167" y="211667"/>
                  <a:pt x="652167" y="177800"/>
                </a:cubicBezTo>
                <a:cubicBezTo>
                  <a:pt x="652167" y="143933"/>
                  <a:pt x="626758" y="118533"/>
                  <a:pt x="592880" y="118533"/>
                </a:cubicBezTo>
                <a:cubicBezTo>
                  <a:pt x="592880" y="118533"/>
                  <a:pt x="592880" y="118533"/>
                  <a:pt x="42349" y="118533"/>
                </a:cubicBezTo>
                <a:cubicBezTo>
                  <a:pt x="16939" y="110067"/>
                  <a:pt x="0" y="88900"/>
                  <a:pt x="0" y="59267"/>
                </a:cubicBezTo>
                <a:cubicBezTo>
                  <a:pt x="0" y="25400"/>
                  <a:pt x="25409" y="0"/>
                  <a:pt x="592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34" name="Freeform 907"/>
          <p:cNvSpPr/>
          <p:nvPr>
            <p:custDataLst>
              <p:tags r:id="rId5"/>
            </p:custDataLst>
          </p:nvPr>
        </p:nvSpPr>
        <p:spPr bwMode="auto">
          <a:xfrm>
            <a:off x="12718452" y="1533523"/>
            <a:ext cx="58738" cy="28575"/>
          </a:xfrm>
          <a:custGeom>
            <a:avLst/>
            <a:gdLst>
              <a:gd name="T0" fmla="*/ 11 w 14"/>
              <a:gd name="T1" fmla="*/ 1 h 7"/>
              <a:gd name="T2" fmla="*/ 0 w 14"/>
              <a:gd name="T3" fmla="*/ 1 h 7"/>
              <a:gd name="T4" fmla="*/ 0 w 14"/>
              <a:gd name="T5" fmla="*/ 2 h 7"/>
              <a:gd name="T6" fmla="*/ 9 w 14"/>
              <a:gd name="T7" fmla="*/ 7 h 7"/>
              <a:gd name="T8" fmla="*/ 14 w 14"/>
              <a:gd name="T9" fmla="*/ 6 h 7"/>
              <a:gd name="T10" fmla="*/ 11 w 14"/>
              <a:gd name="T1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7">
                <a:moveTo>
                  <a:pt x="11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5" y="0"/>
                  <a:pt x="9" y="2"/>
                  <a:pt x="9" y="7"/>
                </a:cubicBezTo>
                <a:cubicBezTo>
                  <a:pt x="11" y="6"/>
                  <a:pt x="13" y="6"/>
                  <a:pt x="14" y="6"/>
                </a:cubicBezTo>
                <a:cubicBezTo>
                  <a:pt x="13" y="4"/>
                  <a:pt x="12" y="2"/>
                  <a:pt x="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任意多边形 434"/>
          <p:cNvSpPr/>
          <p:nvPr>
            <p:custDataLst>
              <p:tags r:id="rId6"/>
            </p:custDataLst>
          </p:nvPr>
        </p:nvSpPr>
        <p:spPr bwMode="auto">
          <a:xfrm>
            <a:off x="11668792" y="0"/>
            <a:ext cx="523208" cy="179384"/>
          </a:xfrm>
          <a:custGeom>
            <a:avLst/>
            <a:gdLst>
              <a:gd name="connsiteX0" fmla="*/ 0 w 523208"/>
              <a:gd name="connsiteY0" fmla="*/ 0 h 179384"/>
              <a:gd name="connsiteX1" fmla="*/ 523208 w 523208"/>
              <a:gd name="connsiteY1" fmla="*/ 0 h 179384"/>
              <a:gd name="connsiteX2" fmla="*/ 523208 w 523208"/>
              <a:gd name="connsiteY2" fmla="*/ 179384 h 179384"/>
              <a:gd name="connsiteX3" fmla="*/ 396342 w 523208"/>
              <a:gd name="connsiteY3" fmla="*/ 179384 h 179384"/>
              <a:gd name="connsiteX4" fmla="*/ 353988 w 523208"/>
              <a:gd name="connsiteY4" fmla="*/ 137051 h 179384"/>
              <a:gd name="connsiteX5" fmla="*/ 366694 w 523208"/>
              <a:gd name="connsiteY5" fmla="*/ 107417 h 179384"/>
              <a:gd name="connsiteX6" fmla="*/ 413284 w 523208"/>
              <a:gd name="connsiteY6" fmla="*/ 107417 h 179384"/>
              <a:gd name="connsiteX7" fmla="*/ 455639 w 523208"/>
              <a:gd name="connsiteY7" fmla="*/ 65084 h 179384"/>
              <a:gd name="connsiteX8" fmla="*/ 413284 w 523208"/>
              <a:gd name="connsiteY8" fmla="*/ 22751 h 179384"/>
              <a:gd name="connsiteX9" fmla="*/ 23620 w 523208"/>
              <a:gd name="connsiteY9" fmla="*/ 22751 h 179384"/>
              <a:gd name="connsiteX10" fmla="*/ 2443 w 523208"/>
              <a:gd name="connsiteY10" fmla="*/ 7934 h 17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208" h="179384">
                <a:moveTo>
                  <a:pt x="0" y="0"/>
                </a:moveTo>
                <a:lnTo>
                  <a:pt x="523208" y="0"/>
                </a:lnTo>
                <a:lnTo>
                  <a:pt x="523208" y="179384"/>
                </a:lnTo>
                <a:lnTo>
                  <a:pt x="396342" y="179384"/>
                </a:lnTo>
                <a:cubicBezTo>
                  <a:pt x="370930" y="179384"/>
                  <a:pt x="353988" y="162451"/>
                  <a:pt x="353988" y="137051"/>
                </a:cubicBezTo>
                <a:cubicBezTo>
                  <a:pt x="353988" y="124351"/>
                  <a:pt x="358223" y="115884"/>
                  <a:pt x="366694" y="107417"/>
                </a:cubicBezTo>
                <a:cubicBezTo>
                  <a:pt x="366694" y="107417"/>
                  <a:pt x="366694" y="107417"/>
                  <a:pt x="413284" y="107417"/>
                </a:cubicBezTo>
                <a:cubicBezTo>
                  <a:pt x="438697" y="107417"/>
                  <a:pt x="455639" y="86251"/>
                  <a:pt x="455639" y="65084"/>
                </a:cubicBezTo>
                <a:cubicBezTo>
                  <a:pt x="455639" y="39684"/>
                  <a:pt x="438697" y="22751"/>
                  <a:pt x="413284" y="22751"/>
                </a:cubicBezTo>
                <a:cubicBezTo>
                  <a:pt x="413284" y="22751"/>
                  <a:pt x="413284" y="22751"/>
                  <a:pt x="23620" y="22751"/>
                </a:cubicBezTo>
                <a:cubicBezTo>
                  <a:pt x="15149" y="20634"/>
                  <a:pt x="7737" y="15342"/>
                  <a:pt x="2443" y="79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394" name="组合 393"/>
          <p:cNvGrpSpPr/>
          <p:nvPr>
            <p:custDataLst>
              <p:tags r:id="rId7"/>
            </p:custDataLst>
          </p:nvPr>
        </p:nvGrpSpPr>
        <p:grpSpPr>
          <a:xfrm>
            <a:off x="10621316" y="150443"/>
            <a:ext cx="795228" cy="762696"/>
            <a:chOff x="9768486" y="229300"/>
            <a:chExt cx="698500" cy="669925"/>
          </a:xfrm>
          <a:solidFill>
            <a:schemeClr val="accent1"/>
          </a:solidFill>
        </p:grpSpPr>
        <p:sp>
          <p:nvSpPr>
            <p:cNvPr id="395" name="Freeform 722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10098686" y="551563"/>
              <a:ext cx="38100" cy="38100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723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989148" y="229300"/>
              <a:ext cx="279400" cy="327025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Oval 7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0055823" y="361062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Oval 72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116148" y="36106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726"/>
            <p:cNvSpPr/>
            <p:nvPr>
              <p:custDataLst>
                <p:tags r:id="rId12"/>
              </p:custDataLst>
            </p:nvPr>
          </p:nvSpPr>
          <p:spPr bwMode="auto">
            <a:xfrm>
              <a:off x="10043123" y="369000"/>
              <a:ext cx="76200" cy="187325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727"/>
            <p:cNvSpPr/>
            <p:nvPr>
              <p:custDataLst>
                <p:tags r:id="rId13"/>
              </p:custDataLst>
            </p:nvPr>
          </p:nvSpPr>
          <p:spPr bwMode="auto">
            <a:xfrm>
              <a:off x="10111386" y="373762"/>
              <a:ext cx="17463" cy="182563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728"/>
            <p:cNvSpPr/>
            <p:nvPr>
              <p:custDataLst>
                <p:tags r:id="rId14"/>
              </p:custDataLst>
            </p:nvPr>
          </p:nvSpPr>
          <p:spPr bwMode="auto">
            <a:xfrm>
              <a:off x="10111386" y="373762"/>
              <a:ext cx="71438" cy="182563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Oval 7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174886" y="36106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730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10128848" y="356300"/>
              <a:ext cx="338138" cy="288925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731"/>
            <p:cNvSpPr/>
            <p:nvPr>
              <p:custDataLst>
                <p:tags r:id="rId17"/>
              </p:custDataLst>
            </p:nvPr>
          </p:nvSpPr>
          <p:spPr bwMode="auto">
            <a:xfrm>
              <a:off x="10276486" y="445200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732"/>
            <p:cNvSpPr/>
            <p:nvPr>
              <p:custDataLst>
                <p:tags r:id="rId18"/>
              </p:custDataLst>
            </p:nvPr>
          </p:nvSpPr>
          <p:spPr bwMode="auto">
            <a:xfrm>
              <a:off x="10297124" y="500762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733"/>
            <p:cNvSpPr/>
            <p:nvPr>
              <p:custDataLst>
                <p:tags r:id="rId19"/>
              </p:custDataLst>
            </p:nvPr>
          </p:nvSpPr>
          <p:spPr bwMode="auto">
            <a:xfrm>
              <a:off x="10132023" y="457900"/>
              <a:ext cx="157163" cy="111125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734"/>
            <p:cNvSpPr/>
            <p:nvPr>
              <p:custDataLst>
                <p:tags r:id="rId20"/>
              </p:custDataLst>
            </p:nvPr>
          </p:nvSpPr>
          <p:spPr bwMode="auto">
            <a:xfrm>
              <a:off x="10132023" y="508700"/>
              <a:ext cx="174625" cy="60325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735"/>
            <p:cNvSpPr/>
            <p:nvPr>
              <p:custDataLst>
                <p:tags r:id="rId21"/>
              </p:custDataLst>
            </p:nvPr>
          </p:nvSpPr>
          <p:spPr bwMode="auto">
            <a:xfrm>
              <a:off x="10132023" y="526162"/>
              <a:ext cx="190500" cy="42863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736"/>
            <p:cNvSpPr/>
            <p:nvPr>
              <p:custDataLst>
                <p:tags r:id="rId22"/>
              </p:custDataLst>
            </p:nvPr>
          </p:nvSpPr>
          <p:spPr bwMode="auto">
            <a:xfrm>
              <a:off x="10314586" y="556325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737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10103448" y="569025"/>
              <a:ext cx="292100" cy="317500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738"/>
            <p:cNvSpPr/>
            <p:nvPr>
              <p:custDataLst>
                <p:tags r:id="rId24"/>
              </p:custDataLst>
            </p:nvPr>
          </p:nvSpPr>
          <p:spPr bwMode="auto">
            <a:xfrm>
              <a:off x="10271724" y="683325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739"/>
            <p:cNvSpPr/>
            <p:nvPr>
              <p:custDataLst>
                <p:tags r:id="rId25"/>
              </p:custDataLst>
            </p:nvPr>
          </p:nvSpPr>
          <p:spPr bwMode="auto">
            <a:xfrm>
              <a:off x="10225686" y="721425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740"/>
            <p:cNvSpPr/>
            <p:nvPr>
              <p:custDataLst>
                <p:tags r:id="rId26"/>
              </p:custDataLst>
            </p:nvPr>
          </p:nvSpPr>
          <p:spPr bwMode="auto">
            <a:xfrm>
              <a:off x="10124086" y="581725"/>
              <a:ext cx="157163" cy="114300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741"/>
            <p:cNvSpPr/>
            <p:nvPr>
              <p:custDataLst>
                <p:tags r:id="rId27"/>
              </p:custDataLst>
            </p:nvPr>
          </p:nvSpPr>
          <p:spPr bwMode="auto">
            <a:xfrm>
              <a:off x="10124086" y="581725"/>
              <a:ext cx="114300" cy="147638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742"/>
            <p:cNvSpPr/>
            <p:nvPr>
              <p:custDataLst>
                <p:tags r:id="rId28"/>
              </p:custDataLst>
            </p:nvPr>
          </p:nvSpPr>
          <p:spPr bwMode="auto">
            <a:xfrm>
              <a:off x="10124086" y="581725"/>
              <a:ext cx="68263" cy="182563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743"/>
            <p:cNvSpPr/>
            <p:nvPr>
              <p:custDataLst>
                <p:tags r:id="rId29"/>
              </p:custDataLst>
            </p:nvPr>
          </p:nvSpPr>
          <p:spPr bwMode="auto">
            <a:xfrm>
              <a:off x="10174886" y="754763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744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9849448" y="581725"/>
              <a:ext cx="295275" cy="317500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745"/>
            <p:cNvSpPr/>
            <p:nvPr>
              <p:custDataLst>
                <p:tags r:id="rId31"/>
              </p:custDataLst>
            </p:nvPr>
          </p:nvSpPr>
          <p:spPr bwMode="auto">
            <a:xfrm>
              <a:off x="10043123" y="754763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746"/>
            <p:cNvSpPr/>
            <p:nvPr>
              <p:custDataLst>
                <p:tags r:id="rId32"/>
              </p:custDataLst>
            </p:nvPr>
          </p:nvSpPr>
          <p:spPr bwMode="auto">
            <a:xfrm>
              <a:off x="9992323" y="726188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747"/>
            <p:cNvSpPr/>
            <p:nvPr>
              <p:custDataLst>
                <p:tags r:id="rId33"/>
              </p:custDataLst>
            </p:nvPr>
          </p:nvSpPr>
          <p:spPr bwMode="auto">
            <a:xfrm>
              <a:off x="10052648" y="586488"/>
              <a:ext cx="66675" cy="180975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748"/>
            <p:cNvSpPr/>
            <p:nvPr>
              <p:custDataLst>
                <p:tags r:id="rId34"/>
              </p:custDataLst>
            </p:nvPr>
          </p:nvSpPr>
          <p:spPr bwMode="auto">
            <a:xfrm>
              <a:off x="10005023" y="581725"/>
              <a:ext cx="106363" cy="157163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749"/>
            <p:cNvSpPr/>
            <p:nvPr>
              <p:custDataLst>
                <p:tags r:id="rId35"/>
              </p:custDataLst>
            </p:nvPr>
          </p:nvSpPr>
          <p:spPr bwMode="auto">
            <a:xfrm>
              <a:off x="9958986" y="581725"/>
              <a:ext cx="152400" cy="122238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750"/>
            <p:cNvSpPr/>
            <p:nvPr>
              <p:custDataLst>
                <p:tags r:id="rId36"/>
              </p:custDataLst>
            </p:nvPr>
          </p:nvSpPr>
          <p:spPr bwMode="auto">
            <a:xfrm>
              <a:off x="9941523" y="691263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751"/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9768486" y="378525"/>
              <a:ext cx="334963" cy="284163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752"/>
            <p:cNvSpPr/>
            <p:nvPr>
              <p:custDataLst>
                <p:tags r:id="rId38"/>
              </p:custDataLst>
            </p:nvPr>
          </p:nvSpPr>
          <p:spPr bwMode="auto">
            <a:xfrm>
              <a:off x="9900248" y="564263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753"/>
            <p:cNvSpPr/>
            <p:nvPr>
              <p:custDataLst>
                <p:tags r:id="rId39"/>
              </p:custDataLst>
            </p:nvPr>
          </p:nvSpPr>
          <p:spPr bwMode="auto">
            <a:xfrm>
              <a:off x="9912948" y="508700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754"/>
            <p:cNvSpPr/>
            <p:nvPr>
              <p:custDataLst>
                <p:tags r:id="rId40"/>
              </p:custDataLst>
            </p:nvPr>
          </p:nvSpPr>
          <p:spPr bwMode="auto">
            <a:xfrm>
              <a:off x="9912948" y="564263"/>
              <a:ext cx="190500" cy="50800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755"/>
            <p:cNvSpPr/>
            <p:nvPr>
              <p:custDataLst>
                <p:tags r:id="rId41"/>
              </p:custDataLst>
            </p:nvPr>
          </p:nvSpPr>
          <p:spPr bwMode="auto">
            <a:xfrm>
              <a:off x="9925648" y="521400"/>
              <a:ext cx="177800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756"/>
            <p:cNvSpPr/>
            <p:nvPr>
              <p:custDataLst>
                <p:tags r:id="rId42"/>
              </p:custDataLst>
            </p:nvPr>
          </p:nvSpPr>
          <p:spPr bwMode="auto">
            <a:xfrm>
              <a:off x="9938348" y="467425"/>
              <a:ext cx="165100" cy="101600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757"/>
            <p:cNvSpPr/>
            <p:nvPr>
              <p:custDataLst>
                <p:tags r:id="rId43"/>
              </p:custDataLst>
            </p:nvPr>
          </p:nvSpPr>
          <p:spPr bwMode="auto">
            <a:xfrm>
              <a:off x="9925648" y="449962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6" name="Freeform 910"/>
          <p:cNvSpPr/>
          <p:nvPr>
            <p:custDataLst>
              <p:tags r:id="rId44"/>
            </p:custDataLst>
          </p:nvPr>
        </p:nvSpPr>
        <p:spPr bwMode="auto">
          <a:xfrm>
            <a:off x="9383288" y="1068572"/>
            <a:ext cx="977770" cy="545817"/>
          </a:xfrm>
          <a:custGeom>
            <a:avLst/>
            <a:gdLst>
              <a:gd name="T0" fmla="*/ 157 w 203"/>
              <a:gd name="T1" fmla="*/ 1 h 113"/>
              <a:gd name="T2" fmla="*/ 156 w 203"/>
              <a:gd name="T3" fmla="*/ 3 h 113"/>
              <a:gd name="T4" fmla="*/ 182 w 203"/>
              <a:gd name="T5" fmla="*/ 33 h 113"/>
              <a:gd name="T6" fmla="*/ 167 w 203"/>
              <a:gd name="T7" fmla="*/ 72 h 113"/>
              <a:gd name="T8" fmla="*/ 92 w 203"/>
              <a:gd name="T9" fmla="*/ 73 h 113"/>
              <a:gd name="T10" fmla="*/ 27 w 203"/>
              <a:gd name="T11" fmla="*/ 72 h 113"/>
              <a:gd name="T12" fmla="*/ 0 w 203"/>
              <a:gd name="T13" fmla="*/ 110 h 113"/>
              <a:gd name="T14" fmla="*/ 4 w 203"/>
              <a:gd name="T15" fmla="*/ 110 h 113"/>
              <a:gd name="T16" fmla="*/ 33 w 203"/>
              <a:gd name="T17" fmla="*/ 78 h 113"/>
              <a:gd name="T18" fmla="*/ 80 w 203"/>
              <a:gd name="T19" fmla="*/ 82 h 113"/>
              <a:gd name="T20" fmla="*/ 157 w 203"/>
              <a:gd name="T21" fmla="*/ 91 h 113"/>
              <a:gd name="T22" fmla="*/ 157 w 203"/>
              <a:gd name="T23" fmla="*/ 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3" h="113">
                <a:moveTo>
                  <a:pt x="157" y="1"/>
                </a:moveTo>
                <a:cubicBezTo>
                  <a:pt x="155" y="0"/>
                  <a:pt x="154" y="3"/>
                  <a:pt x="156" y="3"/>
                </a:cubicBezTo>
                <a:cubicBezTo>
                  <a:pt x="169" y="9"/>
                  <a:pt x="178" y="18"/>
                  <a:pt x="182" y="33"/>
                </a:cubicBezTo>
                <a:cubicBezTo>
                  <a:pt x="185" y="48"/>
                  <a:pt x="179" y="63"/>
                  <a:pt x="167" y="72"/>
                </a:cubicBezTo>
                <a:cubicBezTo>
                  <a:pt x="145" y="88"/>
                  <a:pt x="116" y="79"/>
                  <a:pt x="92" y="73"/>
                </a:cubicBezTo>
                <a:cubicBezTo>
                  <a:pt x="71" y="67"/>
                  <a:pt x="48" y="62"/>
                  <a:pt x="27" y="72"/>
                </a:cubicBezTo>
                <a:cubicBezTo>
                  <a:pt x="11" y="79"/>
                  <a:pt x="0" y="92"/>
                  <a:pt x="0" y="110"/>
                </a:cubicBezTo>
                <a:cubicBezTo>
                  <a:pt x="0" y="113"/>
                  <a:pt x="4" y="113"/>
                  <a:pt x="4" y="110"/>
                </a:cubicBezTo>
                <a:cubicBezTo>
                  <a:pt x="5" y="95"/>
                  <a:pt x="19" y="83"/>
                  <a:pt x="33" y="78"/>
                </a:cubicBezTo>
                <a:cubicBezTo>
                  <a:pt x="49" y="74"/>
                  <a:pt x="65" y="78"/>
                  <a:pt x="80" y="82"/>
                </a:cubicBezTo>
                <a:cubicBezTo>
                  <a:pt x="105" y="89"/>
                  <a:pt x="131" y="99"/>
                  <a:pt x="157" y="91"/>
                </a:cubicBezTo>
                <a:cubicBezTo>
                  <a:pt x="201" y="78"/>
                  <a:pt x="203" y="13"/>
                  <a:pt x="1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Freeform 911"/>
          <p:cNvSpPr/>
          <p:nvPr>
            <p:custDataLst>
              <p:tags r:id="rId45"/>
            </p:custDataLst>
          </p:nvPr>
        </p:nvSpPr>
        <p:spPr bwMode="auto">
          <a:xfrm>
            <a:off x="9950793" y="1146287"/>
            <a:ext cx="222303" cy="216880"/>
          </a:xfrm>
          <a:custGeom>
            <a:avLst/>
            <a:gdLst>
              <a:gd name="T0" fmla="*/ 30 w 46"/>
              <a:gd name="T1" fmla="*/ 1 h 45"/>
              <a:gd name="T2" fmla="*/ 17 w 46"/>
              <a:gd name="T3" fmla="*/ 14 h 45"/>
              <a:gd name="T4" fmla="*/ 19 w 46"/>
              <a:gd name="T5" fmla="*/ 14 h 45"/>
              <a:gd name="T6" fmla="*/ 31 w 46"/>
              <a:gd name="T7" fmla="*/ 4 h 45"/>
              <a:gd name="T8" fmla="*/ 38 w 46"/>
              <a:gd name="T9" fmla="*/ 17 h 45"/>
              <a:gd name="T10" fmla="*/ 32 w 46"/>
              <a:gd name="T11" fmla="*/ 27 h 45"/>
              <a:gd name="T12" fmla="*/ 1 w 46"/>
              <a:gd name="T13" fmla="*/ 18 h 45"/>
              <a:gd name="T14" fmla="*/ 0 w 46"/>
              <a:gd name="T15" fmla="*/ 18 h 45"/>
              <a:gd name="T16" fmla="*/ 44 w 46"/>
              <a:gd name="T17" fmla="*/ 22 h 45"/>
              <a:gd name="T18" fmla="*/ 30 w 46"/>
              <a:gd name="T19" fmla="*/ 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45">
                <a:moveTo>
                  <a:pt x="30" y="1"/>
                </a:moveTo>
                <a:cubicBezTo>
                  <a:pt x="24" y="0"/>
                  <a:pt x="11" y="6"/>
                  <a:pt x="17" y="14"/>
                </a:cubicBezTo>
                <a:cubicBezTo>
                  <a:pt x="17" y="14"/>
                  <a:pt x="18" y="14"/>
                  <a:pt x="19" y="14"/>
                </a:cubicBezTo>
                <a:cubicBezTo>
                  <a:pt x="23" y="9"/>
                  <a:pt x="24" y="3"/>
                  <a:pt x="31" y="4"/>
                </a:cubicBezTo>
                <a:cubicBezTo>
                  <a:pt x="38" y="4"/>
                  <a:pt x="39" y="12"/>
                  <a:pt x="38" y="17"/>
                </a:cubicBezTo>
                <a:cubicBezTo>
                  <a:pt x="37" y="20"/>
                  <a:pt x="35" y="24"/>
                  <a:pt x="32" y="27"/>
                </a:cubicBezTo>
                <a:cubicBezTo>
                  <a:pt x="23" y="35"/>
                  <a:pt x="5" y="29"/>
                  <a:pt x="1" y="18"/>
                </a:cubicBezTo>
                <a:cubicBezTo>
                  <a:pt x="1" y="17"/>
                  <a:pt x="0" y="17"/>
                  <a:pt x="0" y="18"/>
                </a:cubicBezTo>
                <a:cubicBezTo>
                  <a:pt x="3" y="40"/>
                  <a:pt x="37" y="45"/>
                  <a:pt x="44" y="22"/>
                </a:cubicBezTo>
                <a:cubicBezTo>
                  <a:pt x="46" y="13"/>
                  <a:pt x="39" y="3"/>
                  <a:pt x="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Freeform 912"/>
          <p:cNvSpPr/>
          <p:nvPr>
            <p:custDataLst>
              <p:tags r:id="rId46"/>
            </p:custDataLst>
          </p:nvPr>
        </p:nvSpPr>
        <p:spPr bwMode="auto">
          <a:xfrm>
            <a:off x="8654930" y="792048"/>
            <a:ext cx="742816" cy="242183"/>
          </a:xfrm>
          <a:custGeom>
            <a:avLst/>
            <a:gdLst>
              <a:gd name="T0" fmla="*/ 151 w 154"/>
              <a:gd name="T1" fmla="*/ 14 h 50"/>
              <a:gd name="T2" fmla="*/ 128 w 154"/>
              <a:gd name="T3" fmla="*/ 19 h 50"/>
              <a:gd name="T4" fmla="*/ 109 w 154"/>
              <a:gd name="T5" fmla="*/ 11 h 50"/>
              <a:gd name="T6" fmla="*/ 78 w 154"/>
              <a:gd name="T7" fmla="*/ 0 h 50"/>
              <a:gd name="T8" fmla="*/ 4 w 154"/>
              <a:gd name="T9" fmla="*/ 20 h 50"/>
              <a:gd name="T10" fmla="*/ 1 w 154"/>
              <a:gd name="T11" fmla="*/ 22 h 50"/>
              <a:gd name="T12" fmla="*/ 76 w 154"/>
              <a:gd name="T13" fmla="*/ 8 h 50"/>
              <a:gd name="T14" fmla="*/ 126 w 154"/>
              <a:gd name="T15" fmla="*/ 27 h 50"/>
              <a:gd name="T16" fmla="*/ 153 w 154"/>
              <a:gd name="T17" fmla="*/ 17 h 50"/>
              <a:gd name="T18" fmla="*/ 151 w 154"/>
              <a:gd name="T19" fmla="*/ 1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50">
                <a:moveTo>
                  <a:pt x="151" y="14"/>
                </a:moveTo>
                <a:cubicBezTo>
                  <a:pt x="143" y="18"/>
                  <a:pt x="137" y="20"/>
                  <a:pt x="128" y="19"/>
                </a:cubicBezTo>
                <a:cubicBezTo>
                  <a:pt x="121" y="17"/>
                  <a:pt x="115" y="14"/>
                  <a:pt x="109" y="11"/>
                </a:cubicBezTo>
                <a:cubicBezTo>
                  <a:pt x="99" y="6"/>
                  <a:pt x="89" y="0"/>
                  <a:pt x="78" y="0"/>
                </a:cubicBezTo>
                <a:cubicBezTo>
                  <a:pt x="53" y="0"/>
                  <a:pt x="28" y="39"/>
                  <a:pt x="4" y="20"/>
                </a:cubicBezTo>
                <a:cubicBezTo>
                  <a:pt x="2" y="18"/>
                  <a:pt x="0" y="20"/>
                  <a:pt x="1" y="22"/>
                </a:cubicBezTo>
                <a:cubicBezTo>
                  <a:pt x="21" y="50"/>
                  <a:pt x="54" y="9"/>
                  <a:pt x="76" y="8"/>
                </a:cubicBezTo>
                <a:cubicBezTo>
                  <a:pt x="94" y="8"/>
                  <a:pt x="109" y="24"/>
                  <a:pt x="126" y="27"/>
                </a:cubicBezTo>
                <a:cubicBezTo>
                  <a:pt x="136" y="28"/>
                  <a:pt x="149" y="27"/>
                  <a:pt x="153" y="17"/>
                </a:cubicBezTo>
                <a:cubicBezTo>
                  <a:pt x="154" y="15"/>
                  <a:pt x="153" y="13"/>
                  <a:pt x="151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Freeform 913"/>
          <p:cNvSpPr/>
          <p:nvPr>
            <p:custDataLst>
              <p:tags r:id="rId47"/>
            </p:custDataLst>
          </p:nvPr>
        </p:nvSpPr>
        <p:spPr bwMode="auto">
          <a:xfrm>
            <a:off x="8663967" y="889645"/>
            <a:ext cx="665100" cy="198807"/>
          </a:xfrm>
          <a:custGeom>
            <a:avLst/>
            <a:gdLst>
              <a:gd name="T0" fmla="*/ 134 w 138"/>
              <a:gd name="T1" fmla="*/ 21 h 41"/>
              <a:gd name="T2" fmla="*/ 67 w 138"/>
              <a:gd name="T3" fmla="*/ 5 h 41"/>
              <a:gd name="T4" fmla="*/ 3 w 138"/>
              <a:gd name="T5" fmla="*/ 20 h 41"/>
              <a:gd name="T6" fmla="*/ 1 w 138"/>
              <a:gd name="T7" fmla="*/ 22 h 41"/>
              <a:gd name="T8" fmla="*/ 51 w 138"/>
              <a:gd name="T9" fmla="*/ 19 h 41"/>
              <a:gd name="T10" fmla="*/ 81 w 138"/>
              <a:gd name="T11" fmla="*/ 11 h 41"/>
              <a:gd name="T12" fmla="*/ 104 w 138"/>
              <a:gd name="T13" fmla="*/ 22 h 41"/>
              <a:gd name="T14" fmla="*/ 136 w 138"/>
              <a:gd name="T15" fmla="*/ 24 h 41"/>
              <a:gd name="T16" fmla="*/ 134 w 138"/>
              <a:gd name="T17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41">
                <a:moveTo>
                  <a:pt x="134" y="21"/>
                </a:moveTo>
                <a:cubicBezTo>
                  <a:pt x="110" y="29"/>
                  <a:pt x="92" y="0"/>
                  <a:pt x="67" y="5"/>
                </a:cubicBezTo>
                <a:cubicBezTo>
                  <a:pt x="48" y="9"/>
                  <a:pt x="21" y="41"/>
                  <a:pt x="3" y="20"/>
                </a:cubicBezTo>
                <a:cubicBezTo>
                  <a:pt x="2" y="19"/>
                  <a:pt x="0" y="21"/>
                  <a:pt x="1" y="22"/>
                </a:cubicBezTo>
                <a:cubicBezTo>
                  <a:pt x="14" y="41"/>
                  <a:pt x="37" y="28"/>
                  <a:pt x="51" y="19"/>
                </a:cubicBezTo>
                <a:cubicBezTo>
                  <a:pt x="60" y="13"/>
                  <a:pt x="69" y="8"/>
                  <a:pt x="81" y="11"/>
                </a:cubicBezTo>
                <a:cubicBezTo>
                  <a:pt x="89" y="13"/>
                  <a:pt x="96" y="18"/>
                  <a:pt x="104" y="22"/>
                </a:cubicBezTo>
                <a:cubicBezTo>
                  <a:pt x="114" y="27"/>
                  <a:pt x="125" y="30"/>
                  <a:pt x="136" y="24"/>
                </a:cubicBezTo>
                <a:cubicBezTo>
                  <a:pt x="138" y="23"/>
                  <a:pt x="136" y="20"/>
                  <a:pt x="134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40" name="组合 439"/>
          <p:cNvGrpSpPr/>
          <p:nvPr>
            <p:custDataLst>
              <p:tags r:id="rId48"/>
            </p:custDataLst>
          </p:nvPr>
        </p:nvGrpSpPr>
        <p:grpSpPr>
          <a:xfrm>
            <a:off x="3233440" y="721562"/>
            <a:ext cx="1373572" cy="1651910"/>
            <a:chOff x="3279243" y="652094"/>
            <a:chExt cx="1206496" cy="1450978"/>
          </a:xfrm>
        </p:grpSpPr>
        <p:sp>
          <p:nvSpPr>
            <p:cNvPr id="441" name="Freeform 916"/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3411006" y="1560146"/>
              <a:ext cx="512763" cy="542926"/>
            </a:xfrm>
            <a:custGeom>
              <a:avLst/>
              <a:gdLst>
                <a:gd name="T0" fmla="*/ 103 w 121"/>
                <a:gd name="T1" fmla="*/ 13 h 128"/>
                <a:gd name="T2" fmla="*/ 40 w 121"/>
                <a:gd name="T3" fmla="*/ 24 h 128"/>
                <a:gd name="T4" fmla="*/ 39 w 121"/>
                <a:gd name="T5" fmla="*/ 24 h 128"/>
                <a:gd name="T6" fmla="*/ 21 w 121"/>
                <a:gd name="T7" fmla="*/ 4 h 128"/>
                <a:gd name="T8" fmla="*/ 0 w 121"/>
                <a:gd name="T9" fmla="*/ 13 h 128"/>
                <a:gd name="T10" fmla="*/ 15 w 121"/>
                <a:gd name="T11" fmla="*/ 75 h 128"/>
                <a:gd name="T12" fmla="*/ 48 w 121"/>
                <a:gd name="T13" fmla="*/ 111 h 128"/>
                <a:gd name="T14" fmla="*/ 54 w 121"/>
                <a:gd name="T15" fmla="*/ 118 h 128"/>
                <a:gd name="T16" fmla="*/ 84 w 121"/>
                <a:gd name="T17" fmla="*/ 114 h 128"/>
                <a:gd name="T18" fmla="*/ 92 w 121"/>
                <a:gd name="T19" fmla="*/ 106 h 128"/>
                <a:gd name="T20" fmla="*/ 93 w 121"/>
                <a:gd name="T21" fmla="*/ 100 h 128"/>
                <a:gd name="T22" fmla="*/ 97 w 121"/>
                <a:gd name="T23" fmla="*/ 96 h 128"/>
                <a:gd name="T24" fmla="*/ 62 w 121"/>
                <a:gd name="T25" fmla="*/ 107 h 128"/>
                <a:gd name="T26" fmla="*/ 62 w 121"/>
                <a:gd name="T27" fmla="*/ 107 h 128"/>
                <a:gd name="T28" fmla="*/ 102 w 121"/>
                <a:gd name="T29" fmla="*/ 90 h 128"/>
                <a:gd name="T30" fmla="*/ 120 w 121"/>
                <a:gd name="T31" fmla="*/ 53 h 128"/>
                <a:gd name="T32" fmla="*/ 121 w 121"/>
                <a:gd name="T33" fmla="*/ 48 h 128"/>
                <a:gd name="T34" fmla="*/ 103 w 121"/>
                <a:gd name="T35" fmla="*/ 13 h 128"/>
                <a:gd name="T36" fmla="*/ 91 w 121"/>
                <a:gd name="T37" fmla="*/ 77 h 128"/>
                <a:gd name="T38" fmla="*/ 89 w 121"/>
                <a:gd name="T39" fmla="*/ 77 h 128"/>
                <a:gd name="T40" fmla="*/ 87 w 121"/>
                <a:gd name="T41" fmla="*/ 75 h 128"/>
                <a:gd name="T42" fmla="*/ 86 w 121"/>
                <a:gd name="T43" fmla="*/ 74 h 128"/>
                <a:gd name="T44" fmla="*/ 83 w 121"/>
                <a:gd name="T45" fmla="*/ 61 h 128"/>
                <a:gd name="T46" fmla="*/ 83 w 121"/>
                <a:gd name="T47" fmla="*/ 61 h 128"/>
                <a:gd name="T48" fmla="*/ 84 w 121"/>
                <a:gd name="T49" fmla="*/ 57 h 128"/>
                <a:gd name="T50" fmla="*/ 84 w 121"/>
                <a:gd name="T51" fmla="*/ 57 h 128"/>
                <a:gd name="T52" fmla="*/ 85 w 121"/>
                <a:gd name="T53" fmla="*/ 56 h 128"/>
                <a:gd name="T54" fmla="*/ 85 w 121"/>
                <a:gd name="T55" fmla="*/ 56 h 128"/>
                <a:gd name="T56" fmla="*/ 86 w 121"/>
                <a:gd name="T57" fmla="*/ 55 h 128"/>
                <a:gd name="T58" fmla="*/ 87 w 121"/>
                <a:gd name="T59" fmla="*/ 53 h 128"/>
                <a:gd name="T60" fmla="*/ 88 w 121"/>
                <a:gd name="T61" fmla="*/ 53 h 128"/>
                <a:gd name="T62" fmla="*/ 94 w 121"/>
                <a:gd name="T63" fmla="*/ 65 h 128"/>
                <a:gd name="T64" fmla="*/ 91 w 121"/>
                <a:gd name="T65" fmla="*/ 77 h 128"/>
                <a:gd name="T66" fmla="*/ 97 w 121"/>
                <a:gd name="T67" fmla="*/ 66 h 128"/>
                <a:gd name="T68" fmla="*/ 96 w 121"/>
                <a:gd name="T69" fmla="*/ 66 h 128"/>
                <a:gd name="T70" fmla="*/ 95 w 121"/>
                <a:gd name="T71" fmla="*/ 52 h 128"/>
                <a:gd name="T72" fmla="*/ 84 w 121"/>
                <a:gd name="T73" fmla="*/ 49 h 128"/>
                <a:gd name="T74" fmla="*/ 82 w 121"/>
                <a:gd name="T75" fmla="*/ 74 h 128"/>
                <a:gd name="T76" fmla="*/ 81 w 121"/>
                <a:gd name="T77" fmla="*/ 74 h 128"/>
                <a:gd name="T78" fmla="*/ 86 w 121"/>
                <a:gd name="T79" fmla="*/ 45 h 128"/>
                <a:gd name="T80" fmla="*/ 97 w 121"/>
                <a:gd name="T81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128">
                  <a:moveTo>
                    <a:pt x="103" y="13"/>
                  </a:moveTo>
                  <a:cubicBezTo>
                    <a:pt x="84" y="0"/>
                    <a:pt x="55" y="10"/>
                    <a:pt x="40" y="24"/>
                  </a:cubicBezTo>
                  <a:cubicBezTo>
                    <a:pt x="40" y="24"/>
                    <a:pt x="39" y="24"/>
                    <a:pt x="39" y="24"/>
                  </a:cubicBezTo>
                  <a:cubicBezTo>
                    <a:pt x="36" y="15"/>
                    <a:pt x="30" y="6"/>
                    <a:pt x="21" y="4"/>
                  </a:cubicBezTo>
                  <a:cubicBezTo>
                    <a:pt x="12" y="2"/>
                    <a:pt x="5" y="7"/>
                    <a:pt x="0" y="13"/>
                  </a:cubicBezTo>
                  <a:cubicBezTo>
                    <a:pt x="2" y="34"/>
                    <a:pt x="8" y="56"/>
                    <a:pt x="15" y="75"/>
                  </a:cubicBezTo>
                  <a:cubicBezTo>
                    <a:pt x="22" y="91"/>
                    <a:pt x="33" y="106"/>
                    <a:pt x="48" y="111"/>
                  </a:cubicBezTo>
                  <a:cubicBezTo>
                    <a:pt x="47" y="115"/>
                    <a:pt x="50" y="117"/>
                    <a:pt x="54" y="118"/>
                  </a:cubicBezTo>
                  <a:cubicBezTo>
                    <a:pt x="58" y="128"/>
                    <a:pt x="79" y="124"/>
                    <a:pt x="84" y="114"/>
                  </a:cubicBezTo>
                  <a:cubicBezTo>
                    <a:pt x="88" y="112"/>
                    <a:pt x="91" y="110"/>
                    <a:pt x="92" y="106"/>
                  </a:cubicBezTo>
                  <a:cubicBezTo>
                    <a:pt x="93" y="104"/>
                    <a:pt x="93" y="102"/>
                    <a:pt x="93" y="100"/>
                  </a:cubicBezTo>
                  <a:cubicBezTo>
                    <a:pt x="94" y="99"/>
                    <a:pt x="95" y="98"/>
                    <a:pt x="97" y="96"/>
                  </a:cubicBezTo>
                  <a:cubicBezTo>
                    <a:pt x="86" y="104"/>
                    <a:pt x="74" y="108"/>
                    <a:pt x="62" y="107"/>
                  </a:cubicBezTo>
                  <a:cubicBezTo>
                    <a:pt x="61" y="107"/>
                    <a:pt x="61" y="107"/>
                    <a:pt x="62" y="107"/>
                  </a:cubicBezTo>
                  <a:cubicBezTo>
                    <a:pt x="77" y="107"/>
                    <a:pt x="91" y="100"/>
                    <a:pt x="102" y="90"/>
                  </a:cubicBezTo>
                  <a:cubicBezTo>
                    <a:pt x="111" y="79"/>
                    <a:pt x="116" y="65"/>
                    <a:pt x="120" y="53"/>
                  </a:cubicBezTo>
                  <a:cubicBezTo>
                    <a:pt x="120" y="51"/>
                    <a:pt x="121" y="49"/>
                    <a:pt x="121" y="48"/>
                  </a:cubicBezTo>
                  <a:cubicBezTo>
                    <a:pt x="119" y="34"/>
                    <a:pt x="114" y="21"/>
                    <a:pt x="103" y="13"/>
                  </a:cubicBezTo>
                  <a:close/>
                  <a:moveTo>
                    <a:pt x="91" y="77"/>
                  </a:moveTo>
                  <a:cubicBezTo>
                    <a:pt x="90" y="78"/>
                    <a:pt x="89" y="78"/>
                    <a:pt x="89" y="77"/>
                  </a:cubicBezTo>
                  <a:cubicBezTo>
                    <a:pt x="88" y="76"/>
                    <a:pt x="87" y="76"/>
                    <a:pt x="87" y="75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4" y="71"/>
                    <a:pt x="81" y="65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0"/>
                    <a:pt x="84" y="58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7"/>
                    <a:pt x="84" y="56"/>
                    <a:pt x="85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5"/>
                    <a:pt x="85" y="55"/>
                    <a:pt x="86" y="55"/>
                  </a:cubicBezTo>
                  <a:cubicBezTo>
                    <a:pt x="86" y="54"/>
                    <a:pt x="86" y="54"/>
                    <a:pt x="87" y="53"/>
                  </a:cubicBezTo>
                  <a:cubicBezTo>
                    <a:pt x="87" y="53"/>
                    <a:pt x="88" y="53"/>
                    <a:pt x="88" y="53"/>
                  </a:cubicBezTo>
                  <a:cubicBezTo>
                    <a:pt x="92" y="56"/>
                    <a:pt x="93" y="61"/>
                    <a:pt x="94" y="65"/>
                  </a:cubicBezTo>
                  <a:cubicBezTo>
                    <a:pt x="95" y="69"/>
                    <a:pt x="94" y="74"/>
                    <a:pt x="91" y="77"/>
                  </a:cubicBezTo>
                  <a:close/>
                  <a:moveTo>
                    <a:pt x="97" y="66"/>
                  </a:moveTo>
                  <a:cubicBezTo>
                    <a:pt x="97" y="67"/>
                    <a:pt x="96" y="67"/>
                    <a:pt x="96" y="66"/>
                  </a:cubicBezTo>
                  <a:cubicBezTo>
                    <a:pt x="97" y="61"/>
                    <a:pt x="97" y="57"/>
                    <a:pt x="95" y="52"/>
                  </a:cubicBezTo>
                  <a:cubicBezTo>
                    <a:pt x="93" y="47"/>
                    <a:pt x="89" y="45"/>
                    <a:pt x="84" y="49"/>
                  </a:cubicBezTo>
                  <a:cubicBezTo>
                    <a:pt x="78" y="56"/>
                    <a:pt x="80" y="65"/>
                    <a:pt x="82" y="74"/>
                  </a:cubicBezTo>
                  <a:cubicBezTo>
                    <a:pt x="82" y="74"/>
                    <a:pt x="81" y="75"/>
                    <a:pt x="81" y="74"/>
                  </a:cubicBezTo>
                  <a:cubicBezTo>
                    <a:pt x="77" y="66"/>
                    <a:pt x="76" y="50"/>
                    <a:pt x="86" y="45"/>
                  </a:cubicBezTo>
                  <a:cubicBezTo>
                    <a:pt x="97" y="40"/>
                    <a:pt x="100" y="60"/>
                    <a:pt x="9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917"/>
            <p:cNvSpPr/>
            <p:nvPr>
              <p:custDataLst>
                <p:tags r:id="rId50"/>
              </p:custDataLst>
            </p:nvPr>
          </p:nvSpPr>
          <p:spPr bwMode="auto">
            <a:xfrm>
              <a:off x="3401481" y="1156921"/>
              <a:ext cx="733426" cy="588963"/>
            </a:xfrm>
            <a:custGeom>
              <a:avLst/>
              <a:gdLst>
                <a:gd name="T0" fmla="*/ 158 w 173"/>
                <a:gd name="T1" fmla="*/ 63 h 139"/>
                <a:gd name="T2" fmla="*/ 160 w 173"/>
                <a:gd name="T3" fmla="*/ 46 h 139"/>
                <a:gd name="T4" fmla="*/ 139 w 173"/>
                <a:gd name="T5" fmla="*/ 50 h 139"/>
                <a:gd name="T6" fmla="*/ 142 w 173"/>
                <a:gd name="T7" fmla="*/ 30 h 139"/>
                <a:gd name="T8" fmla="*/ 132 w 173"/>
                <a:gd name="T9" fmla="*/ 33 h 139"/>
                <a:gd name="T10" fmla="*/ 114 w 173"/>
                <a:gd name="T11" fmla="*/ 30 h 139"/>
                <a:gd name="T12" fmla="*/ 92 w 173"/>
                <a:gd name="T13" fmla="*/ 24 h 139"/>
                <a:gd name="T14" fmla="*/ 69 w 173"/>
                <a:gd name="T15" fmla="*/ 20 h 139"/>
                <a:gd name="T16" fmla="*/ 53 w 173"/>
                <a:gd name="T17" fmla="*/ 14 h 139"/>
                <a:gd name="T18" fmla="*/ 47 w 173"/>
                <a:gd name="T19" fmla="*/ 0 h 139"/>
                <a:gd name="T20" fmla="*/ 23 w 173"/>
                <a:gd name="T21" fmla="*/ 26 h 139"/>
                <a:gd name="T22" fmla="*/ 22 w 173"/>
                <a:gd name="T23" fmla="*/ 29 h 139"/>
                <a:gd name="T24" fmla="*/ 45 w 173"/>
                <a:gd name="T25" fmla="*/ 37 h 139"/>
                <a:gd name="T26" fmla="*/ 59 w 173"/>
                <a:gd name="T27" fmla="*/ 46 h 139"/>
                <a:gd name="T28" fmla="*/ 77 w 173"/>
                <a:gd name="T29" fmla="*/ 51 h 139"/>
                <a:gd name="T30" fmla="*/ 98 w 173"/>
                <a:gd name="T31" fmla="*/ 55 h 139"/>
                <a:gd name="T32" fmla="*/ 116 w 173"/>
                <a:gd name="T33" fmla="*/ 60 h 139"/>
                <a:gd name="T34" fmla="*/ 133 w 173"/>
                <a:gd name="T35" fmla="*/ 60 h 139"/>
                <a:gd name="T36" fmla="*/ 124 w 173"/>
                <a:gd name="T37" fmla="*/ 96 h 139"/>
                <a:gd name="T38" fmla="*/ 116 w 173"/>
                <a:gd name="T39" fmla="*/ 86 h 139"/>
                <a:gd name="T40" fmla="*/ 110 w 173"/>
                <a:gd name="T41" fmla="*/ 92 h 139"/>
                <a:gd name="T42" fmla="*/ 92 w 173"/>
                <a:gd name="T43" fmla="*/ 92 h 139"/>
                <a:gd name="T44" fmla="*/ 82 w 173"/>
                <a:gd name="T45" fmla="*/ 81 h 139"/>
                <a:gd name="T46" fmla="*/ 69 w 173"/>
                <a:gd name="T47" fmla="*/ 89 h 139"/>
                <a:gd name="T48" fmla="*/ 53 w 173"/>
                <a:gd name="T49" fmla="*/ 81 h 139"/>
                <a:gd name="T50" fmla="*/ 44 w 173"/>
                <a:gd name="T51" fmla="*/ 69 h 139"/>
                <a:gd name="T52" fmla="*/ 30 w 173"/>
                <a:gd name="T53" fmla="*/ 78 h 139"/>
                <a:gd name="T54" fmla="*/ 17 w 173"/>
                <a:gd name="T55" fmla="*/ 71 h 139"/>
                <a:gd name="T56" fmla="*/ 9 w 173"/>
                <a:gd name="T57" fmla="*/ 61 h 139"/>
                <a:gd name="T58" fmla="*/ 0 w 173"/>
                <a:gd name="T59" fmla="*/ 86 h 139"/>
                <a:gd name="T60" fmla="*/ 23 w 173"/>
                <a:gd name="T61" fmla="*/ 97 h 139"/>
                <a:gd name="T62" fmla="*/ 105 w 173"/>
                <a:gd name="T63" fmla="*/ 105 h 139"/>
                <a:gd name="T64" fmla="*/ 134 w 173"/>
                <a:gd name="T65" fmla="*/ 98 h 139"/>
                <a:gd name="T66" fmla="*/ 170 w 173"/>
                <a:gd name="T67" fmla="*/ 6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9">
                  <a:moveTo>
                    <a:pt x="170" y="63"/>
                  </a:moveTo>
                  <a:cubicBezTo>
                    <a:pt x="166" y="62"/>
                    <a:pt x="162" y="61"/>
                    <a:pt x="158" y="63"/>
                  </a:cubicBezTo>
                  <a:cubicBezTo>
                    <a:pt x="157" y="63"/>
                    <a:pt x="157" y="63"/>
                    <a:pt x="156" y="63"/>
                  </a:cubicBezTo>
                  <a:cubicBezTo>
                    <a:pt x="158" y="57"/>
                    <a:pt x="159" y="51"/>
                    <a:pt x="160" y="46"/>
                  </a:cubicBezTo>
                  <a:cubicBezTo>
                    <a:pt x="161" y="43"/>
                    <a:pt x="158" y="39"/>
                    <a:pt x="155" y="41"/>
                  </a:cubicBezTo>
                  <a:cubicBezTo>
                    <a:pt x="149" y="43"/>
                    <a:pt x="144" y="46"/>
                    <a:pt x="139" y="50"/>
                  </a:cubicBezTo>
                  <a:cubicBezTo>
                    <a:pt x="140" y="44"/>
                    <a:pt x="142" y="37"/>
                    <a:pt x="143" y="31"/>
                  </a:cubicBezTo>
                  <a:cubicBezTo>
                    <a:pt x="143" y="30"/>
                    <a:pt x="142" y="30"/>
                    <a:pt x="142" y="30"/>
                  </a:cubicBezTo>
                  <a:cubicBezTo>
                    <a:pt x="139" y="30"/>
                    <a:pt x="136" y="32"/>
                    <a:pt x="134" y="34"/>
                  </a:cubicBezTo>
                  <a:cubicBezTo>
                    <a:pt x="133" y="35"/>
                    <a:pt x="132" y="34"/>
                    <a:pt x="132" y="33"/>
                  </a:cubicBezTo>
                  <a:cubicBezTo>
                    <a:pt x="132" y="22"/>
                    <a:pt x="121" y="25"/>
                    <a:pt x="116" y="31"/>
                  </a:cubicBezTo>
                  <a:cubicBezTo>
                    <a:pt x="115" y="32"/>
                    <a:pt x="114" y="31"/>
                    <a:pt x="114" y="30"/>
                  </a:cubicBezTo>
                  <a:cubicBezTo>
                    <a:pt x="114" y="18"/>
                    <a:pt x="102" y="19"/>
                    <a:pt x="94" y="25"/>
                  </a:cubicBezTo>
                  <a:cubicBezTo>
                    <a:pt x="94" y="26"/>
                    <a:pt x="92" y="25"/>
                    <a:pt x="92" y="24"/>
                  </a:cubicBezTo>
                  <a:cubicBezTo>
                    <a:pt x="92" y="11"/>
                    <a:pt x="78" y="11"/>
                    <a:pt x="72" y="20"/>
                  </a:cubicBezTo>
                  <a:cubicBezTo>
                    <a:pt x="71" y="21"/>
                    <a:pt x="69" y="21"/>
                    <a:pt x="69" y="20"/>
                  </a:cubicBezTo>
                  <a:cubicBezTo>
                    <a:pt x="70" y="16"/>
                    <a:pt x="70" y="10"/>
                    <a:pt x="65" y="8"/>
                  </a:cubicBezTo>
                  <a:cubicBezTo>
                    <a:pt x="60" y="6"/>
                    <a:pt x="56" y="11"/>
                    <a:pt x="53" y="14"/>
                  </a:cubicBezTo>
                  <a:cubicBezTo>
                    <a:pt x="53" y="15"/>
                    <a:pt x="51" y="15"/>
                    <a:pt x="51" y="14"/>
                  </a:cubicBezTo>
                  <a:cubicBezTo>
                    <a:pt x="52" y="9"/>
                    <a:pt x="52" y="2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38" y="8"/>
                    <a:pt x="30" y="16"/>
                    <a:pt x="23" y="26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3" y="31"/>
                    <a:pt x="24" y="33"/>
                    <a:pt x="25" y="35"/>
                  </a:cubicBezTo>
                  <a:cubicBezTo>
                    <a:pt x="32" y="29"/>
                    <a:pt x="46" y="27"/>
                    <a:pt x="45" y="37"/>
                  </a:cubicBezTo>
                  <a:cubicBezTo>
                    <a:pt x="47" y="35"/>
                    <a:pt x="50" y="34"/>
                    <a:pt x="53" y="35"/>
                  </a:cubicBezTo>
                  <a:cubicBezTo>
                    <a:pt x="57" y="37"/>
                    <a:pt x="59" y="42"/>
                    <a:pt x="59" y="46"/>
                  </a:cubicBezTo>
                  <a:cubicBezTo>
                    <a:pt x="62" y="43"/>
                    <a:pt x="66" y="40"/>
                    <a:pt x="71" y="41"/>
                  </a:cubicBezTo>
                  <a:cubicBezTo>
                    <a:pt x="75" y="42"/>
                    <a:pt x="76" y="46"/>
                    <a:pt x="77" y="51"/>
                  </a:cubicBezTo>
                  <a:cubicBezTo>
                    <a:pt x="80" y="47"/>
                    <a:pt x="85" y="43"/>
                    <a:pt x="90" y="44"/>
                  </a:cubicBezTo>
                  <a:cubicBezTo>
                    <a:pt x="95" y="46"/>
                    <a:pt x="97" y="50"/>
                    <a:pt x="98" y="55"/>
                  </a:cubicBezTo>
                  <a:cubicBezTo>
                    <a:pt x="101" y="52"/>
                    <a:pt x="104" y="49"/>
                    <a:pt x="109" y="50"/>
                  </a:cubicBezTo>
                  <a:cubicBezTo>
                    <a:pt x="113" y="52"/>
                    <a:pt x="115" y="56"/>
                    <a:pt x="116" y="60"/>
                  </a:cubicBezTo>
                  <a:cubicBezTo>
                    <a:pt x="120" y="55"/>
                    <a:pt x="129" y="56"/>
                    <a:pt x="129" y="64"/>
                  </a:cubicBezTo>
                  <a:cubicBezTo>
                    <a:pt x="130" y="63"/>
                    <a:pt x="132" y="61"/>
                    <a:pt x="133" y="60"/>
                  </a:cubicBezTo>
                  <a:cubicBezTo>
                    <a:pt x="133" y="60"/>
                    <a:pt x="134" y="61"/>
                    <a:pt x="134" y="61"/>
                  </a:cubicBezTo>
                  <a:cubicBezTo>
                    <a:pt x="129" y="70"/>
                    <a:pt x="105" y="91"/>
                    <a:pt x="124" y="96"/>
                  </a:cubicBezTo>
                  <a:cubicBezTo>
                    <a:pt x="125" y="96"/>
                    <a:pt x="125" y="98"/>
                    <a:pt x="124" y="98"/>
                  </a:cubicBezTo>
                  <a:cubicBezTo>
                    <a:pt x="116" y="96"/>
                    <a:pt x="114" y="92"/>
                    <a:pt x="116" y="86"/>
                  </a:cubicBezTo>
                  <a:cubicBezTo>
                    <a:pt x="114" y="88"/>
                    <a:pt x="112" y="89"/>
                    <a:pt x="112" y="92"/>
                  </a:cubicBezTo>
                  <a:cubicBezTo>
                    <a:pt x="112" y="94"/>
                    <a:pt x="110" y="94"/>
                    <a:pt x="110" y="92"/>
                  </a:cubicBezTo>
                  <a:cubicBezTo>
                    <a:pt x="110" y="87"/>
                    <a:pt x="108" y="80"/>
                    <a:pt x="102" y="81"/>
                  </a:cubicBezTo>
                  <a:cubicBezTo>
                    <a:pt x="96" y="81"/>
                    <a:pt x="92" y="87"/>
                    <a:pt x="92" y="92"/>
                  </a:cubicBezTo>
                  <a:cubicBezTo>
                    <a:pt x="91" y="94"/>
                    <a:pt x="89" y="94"/>
                    <a:pt x="89" y="92"/>
                  </a:cubicBezTo>
                  <a:cubicBezTo>
                    <a:pt x="89" y="87"/>
                    <a:pt x="87" y="82"/>
                    <a:pt x="82" y="81"/>
                  </a:cubicBezTo>
                  <a:cubicBezTo>
                    <a:pt x="76" y="80"/>
                    <a:pt x="72" y="85"/>
                    <a:pt x="71" y="90"/>
                  </a:cubicBezTo>
                  <a:cubicBezTo>
                    <a:pt x="70" y="91"/>
                    <a:pt x="68" y="90"/>
                    <a:pt x="69" y="89"/>
                  </a:cubicBezTo>
                  <a:cubicBezTo>
                    <a:pt x="69" y="85"/>
                    <a:pt x="69" y="79"/>
                    <a:pt x="65" y="76"/>
                  </a:cubicBezTo>
                  <a:cubicBezTo>
                    <a:pt x="60" y="72"/>
                    <a:pt x="56" y="77"/>
                    <a:pt x="53" y="81"/>
                  </a:cubicBezTo>
                  <a:cubicBezTo>
                    <a:pt x="52" y="83"/>
                    <a:pt x="51" y="82"/>
                    <a:pt x="51" y="81"/>
                  </a:cubicBezTo>
                  <a:cubicBezTo>
                    <a:pt x="53" y="75"/>
                    <a:pt x="52" y="67"/>
                    <a:pt x="44" y="69"/>
                  </a:cubicBezTo>
                  <a:cubicBezTo>
                    <a:pt x="39" y="70"/>
                    <a:pt x="34" y="75"/>
                    <a:pt x="32" y="79"/>
                  </a:cubicBezTo>
                  <a:cubicBezTo>
                    <a:pt x="31" y="80"/>
                    <a:pt x="29" y="79"/>
                    <a:pt x="30" y="78"/>
                  </a:cubicBezTo>
                  <a:cubicBezTo>
                    <a:pt x="31" y="74"/>
                    <a:pt x="30" y="68"/>
                    <a:pt x="26" y="66"/>
                  </a:cubicBezTo>
                  <a:cubicBezTo>
                    <a:pt x="22" y="64"/>
                    <a:pt x="18" y="67"/>
                    <a:pt x="17" y="71"/>
                  </a:cubicBezTo>
                  <a:cubicBezTo>
                    <a:pt x="17" y="72"/>
                    <a:pt x="15" y="72"/>
                    <a:pt x="15" y="71"/>
                  </a:cubicBezTo>
                  <a:cubicBezTo>
                    <a:pt x="16" y="66"/>
                    <a:pt x="16" y="57"/>
                    <a:pt x="9" y="61"/>
                  </a:cubicBezTo>
                  <a:cubicBezTo>
                    <a:pt x="6" y="62"/>
                    <a:pt x="3" y="65"/>
                    <a:pt x="1" y="67"/>
                  </a:cubicBezTo>
                  <a:cubicBezTo>
                    <a:pt x="1" y="73"/>
                    <a:pt x="0" y="80"/>
                    <a:pt x="0" y="86"/>
                  </a:cubicBezTo>
                  <a:cubicBezTo>
                    <a:pt x="0" y="93"/>
                    <a:pt x="1" y="100"/>
                    <a:pt x="1" y="107"/>
                  </a:cubicBezTo>
                  <a:cubicBezTo>
                    <a:pt x="7" y="101"/>
                    <a:pt x="14" y="96"/>
                    <a:pt x="23" y="97"/>
                  </a:cubicBezTo>
                  <a:cubicBezTo>
                    <a:pt x="33" y="99"/>
                    <a:pt x="39" y="108"/>
                    <a:pt x="42" y="117"/>
                  </a:cubicBezTo>
                  <a:cubicBezTo>
                    <a:pt x="57" y="103"/>
                    <a:pt x="86" y="94"/>
                    <a:pt x="105" y="105"/>
                  </a:cubicBezTo>
                  <a:cubicBezTo>
                    <a:pt x="117" y="112"/>
                    <a:pt x="122" y="125"/>
                    <a:pt x="125" y="139"/>
                  </a:cubicBezTo>
                  <a:cubicBezTo>
                    <a:pt x="130" y="126"/>
                    <a:pt x="132" y="112"/>
                    <a:pt x="134" y="98"/>
                  </a:cubicBezTo>
                  <a:cubicBezTo>
                    <a:pt x="151" y="94"/>
                    <a:pt x="164" y="83"/>
                    <a:pt x="172" y="68"/>
                  </a:cubicBezTo>
                  <a:cubicBezTo>
                    <a:pt x="173" y="66"/>
                    <a:pt x="172" y="64"/>
                    <a:pt x="170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918"/>
            <p:cNvSpPr/>
            <p:nvPr>
              <p:custDataLst>
                <p:tags r:id="rId51"/>
              </p:custDataLst>
            </p:nvPr>
          </p:nvSpPr>
          <p:spPr bwMode="auto">
            <a:xfrm>
              <a:off x="3279243" y="1144221"/>
              <a:ext cx="660401" cy="381000"/>
            </a:xfrm>
            <a:custGeom>
              <a:avLst/>
              <a:gdLst>
                <a:gd name="T0" fmla="*/ 30 w 156"/>
                <a:gd name="T1" fmla="*/ 68 h 90"/>
                <a:gd name="T2" fmla="*/ 41 w 156"/>
                <a:gd name="T3" fmla="*/ 61 h 90"/>
                <a:gd name="T4" fmla="*/ 46 w 156"/>
                <a:gd name="T5" fmla="*/ 69 h 90"/>
                <a:gd name="T6" fmla="*/ 55 w 156"/>
                <a:gd name="T7" fmla="*/ 67 h 90"/>
                <a:gd name="T8" fmla="*/ 61 w 156"/>
                <a:gd name="T9" fmla="*/ 78 h 90"/>
                <a:gd name="T10" fmla="*/ 76 w 156"/>
                <a:gd name="T11" fmla="*/ 70 h 90"/>
                <a:gd name="T12" fmla="*/ 83 w 156"/>
                <a:gd name="T13" fmla="*/ 79 h 90"/>
                <a:gd name="T14" fmla="*/ 94 w 156"/>
                <a:gd name="T15" fmla="*/ 76 h 90"/>
                <a:gd name="T16" fmla="*/ 100 w 156"/>
                <a:gd name="T17" fmla="*/ 87 h 90"/>
                <a:gd name="T18" fmla="*/ 111 w 156"/>
                <a:gd name="T19" fmla="*/ 81 h 90"/>
                <a:gd name="T20" fmla="*/ 120 w 156"/>
                <a:gd name="T21" fmla="*/ 90 h 90"/>
                <a:gd name="T22" fmla="*/ 131 w 156"/>
                <a:gd name="T23" fmla="*/ 82 h 90"/>
                <a:gd name="T24" fmla="*/ 141 w 156"/>
                <a:gd name="T25" fmla="*/ 90 h 90"/>
                <a:gd name="T26" fmla="*/ 144 w 156"/>
                <a:gd name="T27" fmla="*/ 86 h 90"/>
                <a:gd name="T28" fmla="*/ 145 w 156"/>
                <a:gd name="T29" fmla="*/ 86 h 90"/>
                <a:gd name="T30" fmla="*/ 156 w 156"/>
                <a:gd name="T31" fmla="*/ 69 h 90"/>
                <a:gd name="T32" fmla="*/ 156 w 156"/>
                <a:gd name="T33" fmla="*/ 68 h 90"/>
                <a:gd name="T34" fmla="*/ 145 w 156"/>
                <a:gd name="T35" fmla="*/ 67 h 90"/>
                <a:gd name="T36" fmla="*/ 143 w 156"/>
                <a:gd name="T37" fmla="*/ 66 h 90"/>
                <a:gd name="T38" fmla="*/ 137 w 156"/>
                <a:gd name="T39" fmla="*/ 56 h 90"/>
                <a:gd name="T40" fmla="*/ 127 w 156"/>
                <a:gd name="T41" fmla="*/ 62 h 90"/>
                <a:gd name="T42" fmla="*/ 125 w 156"/>
                <a:gd name="T43" fmla="*/ 62 h 90"/>
                <a:gd name="T44" fmla="*/ 118 w 156"/>
                <a:gd name="T45" fmla="*/ 50 h 90"/>
                <a:gd name="T46" fmla="*/ 106 w 156"/>
                <a:gd name="T47" fmla="*/ 58 h 90"/>
                <a:gd name="T48" fmla="*/ 104 w 156"/>
                <a:gd name="T49" fmla="*/ 57 h 90"/>
                <a:gd name="T50" fmla="*/ 99 w 156"/>
                <a:gd name="T51" fmla="*/ 46 h 90"/>
                <a:gd name="T52" fmla="*/ 88 w 156"/>
                <a:gd name="T53" fmla="*/ 52 h 90"/>
                <a:gd name="T54" fmla="*/ 86 w 156"/>
                <a:gd name="T55" fmla="*/ 52 h 90"/>
                <a:gd name="T56" fmla="*/ 84 w 156"/>
                <a:gd name="T57" fmla="*/ 42 h 90"/>
                <a:gd name="T58" fmla="*/ 73 w 156"/>
                <a:gd name="T59" fmla="*/ 45 h 90"/>
                <a:gd name="T60" fmla="*/ 71 w 156"/>
                <a:gd name="T61" fmla="*/ 45 h 90"/>
                <a:gd name="T62" fmla="*/ 54 w 156"/>
                <a:gd name="T63" fmla="*/ 41 h 90"/>
                <a:gd name="T64" fmla="*/ 52 w 156"/>
                <a:gd name="T65" fmla="*/ 40 h 90"/>
                <a:gd name="T66" fmla="*/ 48 w 156"/>
                <a:gd name="T67" fmla="*/ 35 h 90"/>
                <a:gd name="T68" fmla="*/ 35 w 156"/>
                <a:gd name="T69" fmla="*/ 58 h 90"/>
                <a:gd name="T70" fmla="*/ 35 w 156"/>
                <a:gd name="T71" fmla="*/ 58 h 90"/>
                <a:gd name="T72" fmla="*/ 51 w 156"/>
                <a:gd name="T73" fmla="*/ 27 h 90"/>
                <a:gd name="T74" fmla="*/ 50 w 156"/>
                <a:gd name="T75" fmla="*/ 6 h 90"/>
                <a:gd name="T76" fmla="*/ 44 w 156"/>
                <a:gd name="T77" fmla="*/ 1 h 90"/>
                <a:gd name="T78" fmla="*/ 27 w 156"/>
                <a:gd name="T79" fmla="*/ 32 h 90"/>
                <a:gd name="T80" fmla="*/ 15 w 156"/>
                <a:gd name="T81" fmla="*/ 27 h 90"/>
                <a:gd name="T82" fmla="*/ 30 w 156"/>
                <a:gd name="T83" fmla="*/ 67 h 90"/>
                <a:gd name="T84" fmla="*/ 30 w 156"/>
                <a:gd name="T85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90">
                  <a:moveTo>
                    <a:pt x="30" y="68"/>
                  </a:moveTo>
                  <a:cubicBezTo>
                    <a:pt x="33" y="65"/>
                    <a:pt x="37" y="61"/>
                    <a:pt x="41" y="61"/>
                  </a:cubicBezTo>
                  <a:cubicBezTo>
                    <a:pt x="45" y="61"/>
                    <a:pt x="46" y="65"/>
                    <a:pt x="46" y="69"/>
                  </a:cubicBezTo>
                  <a:cubicBezTo>
                    <a:pt x="48" y="67"/>
                    <a:pt x="51" y="65"/>
                    <a:pt x="55" y="67"/>
                  </a:cubicBezTo>
                  <a:cubicBezTo>
                    <a:pt x="60" y="69"/>
                    <a:pt x="61" y="73"/>
                    <a:pt x="61" y="78"/>
                  </a:cubicBezTo>
                  <a:cubicBezTo>
                    <a:pt x="65" y="73"/>
                    <a:pt x="70" y="69"/>
                    <a:pt x="76" y="70"/>
                  </a:cubicBezTo>
                  <a:cubicBezTo>
                    <a:pt x="82" y="70"/>
                    <a:pt x="83" y="75"/>
                    <a:pt x="83" y="79"/>
                  </a:cubicBezTo>
                  <a:cubicBezTo>
                    <a:pt x="86" y="76"/>
                    <a:pt x="90" y="74"/>
                    <a:pt x="94" y="76"/>
                  </a:cubicBezTo>
                  <a:cubicBezTo>
                    <a:pt x="98" y="78"/>
                    <a:pt x="100" y="82"/>
                    <a:pt x="100" y="87"/>
                  </a:cubicBezTo>
                  <a:cubicBezTo>
                    <a:pt x="103" y="83"/>
                    <a:pt x="106" y="81"/>
                    <a:pt x="111" y="81"/>
                  </a:cubicBezTo>
                  <a:cubicBezTo>
                    <a:pt x="116" y="82"/>
                    <a:pt x="119" y="85"/>
                    <a:pt x="120" y="90"/>
                  </a:cubicBezTo>
                  <a:cubicBezTo>
                    <a:pt x="122" y="85"/>
                    <a:pt x="126" y="82"/>
                    <a:pt x="131" y="82"/>
                  </a:cubicBezTo>
                  <a:cubicBezTo>
                    <a:pt x="136" y="81"/>
                    <a:pt x="139" y="85"/>
                    <a:pt x="141" y="90"/>
                  </a:cubicBezTo>
                  <a:cubicBezTo>
                    <a:pt x="142" y="88"/>
                    <a:pt x="143" y="87"/>
                    <a:pt x="144" y="86"/>
                  </a:cubicBezTo>
                  <a:cubicBezTo>
                    <a:pt x="144" y="85"/>
                    <a:pt x="145" y="86"/>
                    <a:pt x="145" y="86"/>
                  </a:cubicBezTo>
                  <a:cubicBezTo>
                    <a:pt x="148" y="80"/>
                    <a:pt x="152" y="74"/>
                    <a:pt x="156" y="69"/>
                  </a:cubicBezTo>
                  <a:cubicBezTo>
                    <a:pt x="156" y="69"/>
                    <a:pt x="156" y="68"/>
                    <a:pt x="156" y="68"/>
                  </a:cubicBezTo>
                  <a:cubicBezTo>
                    <a:pt x="155" y="60"/>
                    <a:pt x="148" y="61"/>
                    <a:pt x="145" y="67"/>
                  </a:cubicBezTo>
                  <a:cubicBezTo>
                    <a:pt x="144" y="68"/>
                    <a:pt x="143" y="67"/>
                    <a:pt x="143" y="66"/>
                  </a:cubicBezTo>
                  <a:cubicBezTo>
                    <a:pt x="142" y="62"/>
                    <a:pt x="141" y="57"/>
                    <a:pt x="137" y="56"/>
                  </a:cubicBezTo>
                  <a:cubicBezTo>
                    <a:pt x="132" y="54"/>
                    <a:pt x="129" y="59"/>
                    <a:pt x="127" y="62"/>
                  </a:cubicBezTo>
                  <a:cubicBezTo>
                    <a:pt x="127" y="63"/>
                    <a:pt x="125" y="63"/>
                    <a:pt x="125" y="62"/>
                  </a:cubicBezTo>
                  <a:cubicBezTo>
                    <a:pt x="125" y="57"/>
                    <a:pt x="124" y="51"/>
                    <a:pt x="118" y="50"/>
                  </a:cubicBezTo>
                  <a:cubicBezTo>
                    <a:pt x="113" y="49"/>
                    <a:pt x="108" y="54"/>
                    <a:pt x="106" y="58"/>
                  </a:cubicBezTo>
                  <a:cubicBezTo>
                    <a:pt x="105" y="59"/>
                    <a:pt x="104" y="58"/>
                    <a:pt x="104" y="57"/>
                  </a:cubicBezTo>
                  <a:cubicBezTo>
                    <a:pt x="104" y="53"/>
                    <a:pt x="103" y="48"/>
                    <a:pt x="99" y="46"/>
                  </a:cubicBezTo>
                  <a:cubicBezTo>
                    <a:pt x="94" y="45"/>
                    <a:pt x="91" y="49"/>
                    <a:pt x="88" y="52"/>
                  </a:cubicBezTo>
                  <a:cubicBezTo>
                    <a:pt x="88" y="53"/>
                    <a:pt x="86" y="53"/>
                    <a:pt x="86" y="52"/>
                  </a:cubicBezTo>
                  <a:cubicBezTo>
                    <a:pt x="86" y="49"/>
                    <a:pt x="86" y="45"/>
                    <a:pt x="84" y="42"/>
                  </a:cubicBezTo>
                  <a:cubicBezTo>
                    <a:pt x="80" y="38"/>
                    <a:pt x="75" y="42"/>
                    <a:pt x="73" y="45"/>
                  </a:cubicBezTo>
                  <a:cubicBezTo>
                    <a:pt x="72" y="46"/>
                    <a:pt x="70" y="46"/>
                    <a:pt x="71" y="45"/>
                  </a:cubicBezTo>
                  <a:cubicBezTo>
                    <a:pt x="76" y="31"/>
                    <a:pt x="59" y="35"/>
                    <a:pt x="54" y="41"/>
                  </a:cubicBezTo>
                  <a:cubicBezTo>
                    <a:pt x="53" y="42"/>
                    <a:pt x="52" y="41"/>
                    <a:pt x="52" y="40"/>
                  </a:cubicBezTo>
                  <a:cubicBezTo>
                    <a:pt x="52" y="38"/>
                    <a:pt x="51" y="33"/>
                    <a:pt x="48" y="35"/>
                  </a:cubicBezTo>
                  <a:cubicBezTo>
                    <a:pt x="43" y="42"/>
                    <a:pt x="39" y="50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9" y="47"/>
                    <a:pt x="44" y="36"/>
                    <a:pt x="51" y="27"/>
                  </a:cubicBezTo>
                  <a:cubicBezTo>
                    <a:pt x="51" y="20"/>
                    <a:pt x="51" y="13"/>
                    <a:pt x="50" y="6"/>
                  </a:cubicBezTo>
                  <a:cubicBezTo>
                    <a:pt x="50" y="2"/>
                    <a:pt x="47" y="0"/>
                    <a:pt x="44" y="1"/>
                  </a:cubicBezTo>
                  <a:cubicBezTo>
                    <a:pt x="27" y="4"/>
                    <a:pt x="30" y="19"/>
                    <a:pt x="27" y="32"/>
                  </a:cubicBezTo>
                  <a:cubicBezTo>
                    <a:pt x="24" y="29"/>
                    <a:pt x="20" y="27"/>
                    <a:pt x="15" y="27"/>
                  </a:cubicBezTo>
                  <a:cubicBezTo>
                    <a:pt x="0" y="25"/>
                    <a:pt x="30" y="63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920"/>
            <p:cNvSpPr/>
            <p:nvPr>
              <p:custDataLst>
                <p:tags r:id="rId52"/>
              </p:custDataLst>
            </p:nvPr>
          </p:nvSpPr>
          <p:spPr bwMode="auto">
            <a:xfrm>
              <a:off x="3606264" y="1075957"/>
              <a:ext cx="427038" cy="212725"/>
            </a:xfrm>
            <a:custGeom>
              <a:avLst/>
              <a:gdLst>
                <a:gd name="T0" fmla="*/ 94 w 101"/>
                <a:gd name="T1" fmla="*/ 32 h 50"/>
                <a:gd name="T2" fmla="*/ 92 w 101"/>
                <a:gd name="T3" fmla="*/ 31 h 50"/>
                <a:gd name="T4" fmla="*/ 87 w 101"/>
                <a:gd name="T5" fmla="*/ 22 h 50"/>
                <a:gd name="T6" fmla="*/ 78 w 101"/>
                <a:gd name="T7" fmla="*/ 27 h 50"/>
                <a:gd name="T8" fmla="*/ 76 w 101"/>
                <a:gd name="T9" fmla="*/ 26 h 50"/>
                <a:gd name="T10" fmla="*/ 62 w 101"/>
                <a:gd name="T11" fmla="*/ 22 h 50"/>
                <a:gd name="T12" fmla="*/ 60 w 101"/>
                <a:gd name="T13" fmla="*/ 21 h 50"/>
                <a:gd name="T14" fmla="*/ 53 w 101"/>
                <a:gd name="T15" fmla="*/ 12 h 50"/>
                <a:gd name="T16" fmla="*/ 43 w 101"/>
                <a:gd name="T17" fmla="*/ 17 h 50"/>
                <a:gd name="T18" fmla="*/ 41 w 101"/>
                <a:gd name="T19" fmla="*/ 16 h 50"/>
                <a:gd name="T20" fmla="*/ 26 w 101"/>
                <a:gd name="T21" fmla="*/ 12 h 50"/>
                <a:gd name="T22" fmla="*/ 24 w 101"/>
                <a:gd name="T23" fmla="*/ 11 h 50"/>
                <a:gd name="T24" fmla="*/ 22 w 101"/>
                <a:gd name="T25" fmla="*/ 0 h 50"/>
                <a:gd name="T26" fmla="*/ 21 w 101"/>
                <a:gd name="T27" fmla="*/ 0 h 50"/>
                <a:gd name="T28" fmla="*/ 10 w 101"/>
                <a:gd name="T29" fmla="*/ 9 h 50"/>
                <a:gd name="T30" fmla="*/ 0 w 101"/>
                <a:gd name="T31" fmla="*/ 18 h 50"/>
                <a:gd name="T32" fmla="*/ 1 w 101"/>
                <a:gd name="T33" fmla="*/ 18 h 50"/>
                <a:gd name="T34" fmla="*/ 5 w 101"/>
                <a:gd name="T35" fmla="*/ 29 h 50"/>
                <a:gd name="T36" fmla="*/ 17 w 101"/>
                <a:gd name="T37" fmla="*/ 24 h 50"/>
                <a:gd name="T38" fmla="*/ 24 w 101"/>
                <a:gd name="T39" fmla="*/ 35 h 50"/>
                <a:gd name="T40" fmla="*/ 47 w 101"/>
                <a:gd name="T41" fmla="*/ 41 h 50"/>
                <a:gd name="T42" fmla="*/ 68 w 101"/>
                <a:gd name="T43" fmla="*/ 46 h 50"/>
                <a:gd name="T44" fmla="*/ 86 w 101"/>
                <a:gd name="T45" fmla="*/ 50 h 50"/>
                <a:gd name="T46" fmla="*/ 96 w 101"/>
                <a:gd name="T47" fmla="*/ 47 h 50"/>
                <a:gd name="T48" fmla="*/ 101 w 101"/>
                <a:gd name="T49" fmla="*/ 31 h 50"/>
                <a:gd name="T50" fmla="*/ 94 w 101"/>
                <a:gd name="T5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50">
                  <a:moveTo>
                    <a:pt x="94" y="32"/>
                  </a:moveTo>
                  <a:cubicBezTo>
                    <a:pt x="93" y="33"/>
                    <a:pt x="92" y="32"/>
                    <a:pt x="92" y="31"/>
                  </a:cubicBezTo>
                  <a:cubicBezTo>
                    <a:pt x="92" y="28"/>
                    <a:pt x="91" y="22"/>
                    <a:pt x="87" y="22"/>
                  </a:cubicBezTo>
                  <a:cubicBezTo>
                    <a:pt x="83" y="22"/>
                    <a:pt x="80" y="25"/>
                    <a:pt x="78" y="27"/>
                  </a:cubicBezTo>
                  <a:cubicBezTo>
                    <a:pt x="77" y="28"/>
                    <a:pt x="75" y="27"/>
                    <a:pt x="76" y="26"/>
                  </a:cubicBezTo>
                  <a:cubicBezTo>
                    <a:pt x="78" y="15"/>
                    <a:pt x="67" y="17"/>
                    <a:pt x="62" y="22"/>
                  </a:cubicBezTo>
                  <a:cubicBezTo>
                    <a:pt x="61" y="22"/>
                    <a:pt x="60" y="22"/>
                    <a:pt x="60" y="21"/>
                  </a:cubicBezTo>
                  <a:cubicBezTo>
                    <a:pt x="60" y="16"/>
                    <a:pt x="60" y="11"/>
                    <a:pt x="53" y="12"/>
                  </a:cubicBezTo>
                  <a:cubicBezTo>
                    <a:pt x="50" y="13"/>
                    <a:pt x="46" y="15"/>
                    <a:pt x="43" y="17"/>
                  </a:cubicBezTo>
                  <a:cubicBezTo>
                    <a:pt x="42" y="18"/>
                    <a:pt x="41" y="17"/>
                    <a:pt x="41" y="16"/>
                  </a:cubicBezTo>
                  <a:cubicBezTo>
                    <a:pt x="44" y="4"/>
                    <a:pt x="32" y="5"/>
                    <a:pt x="26" y="12"/>
                  </a:cubicBezTo>
                  <a:cubicBezTo>
                    <a:pt x="25" y="13"/>
                    <a:pt x="23" y="12"/>
                    <a:pt x="24" y="11"/>
                  </a:cubicBezTo>
                  <a:cubicBezTo>
                    <a:pt x="25" y="7"/>
                    <a:pt x="27" y="2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3"/>
                    <a:pt x="13" y="6"/>
                    <a:pt x="10" y="9"/>
                  </a:cubicBezTo>
                  <a:cubicBezTo>
                    <a:pt x="6" y="12"/>
                    <a:pt x="3" y="15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5" y="20"/>
                    <a:pt x="6" y="25"/>
                    <a:pt x="5" y="29"/>
                  </a:cubicBezTo>
                  <a:cubicBezTo>
                    <a:pt x="9" y="26"/>
                    <a:pt x="13" y="23"/>
                    <a:pt x="17" y="24"/>
                  </a:cubicBezTo>
                  <a:cubicBezTo>
                    <a:pt x="22" y="26"/>
                    <a:pt x="24" y="31"/>
                    <a:pt x="24" y="35"/>
                  </a:cubicBezTo>
                  <a:cubicBezTo>
                    <a:pt x="32" y="27"/>
                    <a:pt x="45" y="28"/>
                    <a:pt x="47" y="41"/>
                  </a:cubicBezTo>
                  <a:cubicBezTo>
                    <a:pt x="55" y="36"/>
                    <a:pt x="67" y="35"/>
                    <a:pt x="68" y="46"/>
                  </a:cubicBezTo>
                  <a:cubicBezTo>
                    <a:pt x="75" y="40"/>
                    <a:pt x="84" y="40"/>
                    <a:pt x="86" y="50"/>
                  </a:cubicBezTo>
                  <a:cubicBezTo>
                    <a:pt x="89" y="48"/>
                    <a:pt x="92" y="46"/>
                    <a:pt x="96" y="47"/>
                  </a:cubicBezTo>
                  <a:cubicBezTo>
                    <a:pt x="97" y="42"/>
                    <a:pt x="99" y="36"/>
                    <a:pt x="101" y="31"/>
                  </a:cubicBezTo>
                  <a:cubicBezTo>
                    <a:pt x="99" y="30"/>
                    <a:pt x="97" y="30"/>
                    <a:pt x="94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921"/>
            <p:cNvSpPr/>
            <p:nvPr>
              <p:custDataLst>
                <p:tags r:id="rId53"/>
              </p:custDataLst>
            </p:nvPr>
          </p:nvSpPr>
          <p:spPr bwMode="auto">
            <a:xfrm>
              <a:off x="3809464" y="966419"/>
              <a:ext cx="295275" cy="165100"/>
            </a:xfrm>
            <a:custGeom>
              <a:avLst/>
              <a:gdLst>
                <a:gd name="T0" fmla="*/ 63 w 70"/>
                <a:gd name="T1" fmla="*/ 24 h 39"/>
                <a:gd name="T2" fmla="*/ 61 w 70"/>
                <a:gd name="T3" fmla="*/ 23 h 39"/>
                <a:gd name="T4" fmla="*/ 60 w 70"/>
                <a:gd name="T5" fmla="*/ 19 h 39"/>
                <a:gd name="T6" fmla="*/ 55 w 70"/>
                <a:gd name="T7" fmla="*/ 18 h 39"/>
                <a:gd name="T8" fmla="*/ 53 w 70"/>
                <a:gd name="T9" fmla="*/ 17 h 39"/>
                <a:gd name="T10" fmla="*/ 43 w 70"/>
                <a:gd name="T11" fmla="*/ 15 h 39"/>
                <a:gd name="T12" fmla="*/ 41 w 70"/>
                <a:gd name="T13" fmla="*/ 14 h 39"/>
                <a:gd name="T14" fmla="*/ 32 w 70"/>
                <a:gd name="T15" fmla="*/ 10 h 39"/>
                <a:gd name="T16" fmla="*/ 32 w 70"/>
                <a:gd name="T17" fmla="*/ 11 h 39"/>
                <a:gd name="T18" fmla="*/ 31 w 70"/>
                <a:gd name="T19" fmla="*/ 11 h 39"/>
                <a:gd name="T20" fmla="*/ 30 w 70"/>
                <a:gd name="T21" fmla="*/ 11 h 39"/>
                <a:gd name="T22" fmla="*/ 30 w 70"/>
                <a:gd name="T23" fmla="*/ 9 h 39"/>
                <a:gd name="T24" fmla="*/ 30 w 70"/>
                <a:gd name="T25" fmla="*/ 9 h 39"/>
                <a:gd name="T26" fmla="*/ 30 w 70"/>
                <a:gd name="T27" fmla="*/ 6 h 39"/>
                <a:gd name="T28" fmla="*/ 21 w 70"/>
                <a:gd name="T29" fmla="*/ 5 h 39"/>
                <a:gd name="T30" fmla="*/ 19 w 70"/>
                <a:gd name="T31" fmla="*/ 4 h 39"/>
                <a:gd name="T32" fmla="*/ 19 w 70"/>
                <a:gd name="T33" fmla="*/ 0 h 39"/>
                <a:gd name="T34" fmla="*/ 0 w 70"/>
                <a:gd name="T35" fmla="*/ 9 h 39"/>
                <a:gd name="T36" fmla="*/ 2 w 70"/>
                <a:gd name="T37" fmla="*/ 10 h 39"/>
                <a:gd name="T38" fmla="*/ 4 w 70"/>
                <a:gd name="T39" fmla="*/ 16 h 39"/>
                <a:gd name="T40" fmla="*/ 19 w 70"/>
                <a:gd name="T41" fmla="*/ 23 h 39"/>
                <a:gd name="T42" fmla="*/ 31 w 70"/>
                <a:gd name="T43" fmla="*/ 20 h 39"/>
                <a:gd name="T44" fmla="*/ 35 w 70"/>
                <a:gd name="T45" fmla="*/ 29 h 39"/>
                <a:gd name="T46" fmla="*/ 51 w 70"/>
                <a:gd name="T47" fmla="*/ 35 h 39"/>
                <a:gd name="T48" fmla="*/ 63 w 70"/>
                <a:gd name="T49" fmla="*/ 39 h 39"/>
                <a:gd name="T50" fmla="*/ 69 w 70"/>
                <a:gd name="T51" fmla="*/ 31 h 39"/>
                <a:gd name="T52" fmla="*/ 63 w 70"/>
                <a:gd name="T53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39">
                  <a:moveTo>
                    <a:pt x="63" y="24"/>
                  </a:moveTo>
                  <a:cubicBezTo>
                    <a:pt x="62" y="25"/>
                    <a:pt x="61" y="24"/>
                    <a:pt x="61" y="23"/>
                  </a:cubicBezTo>
                  <a:cubicBezTo>
                    <a:pt x="63" y="21"/>
                    <a:pt x="62" y="20"/>
                    <a:pt x="60" y="19"/>
                  </a:cubicBezTo>
                  <a:cubicBezTo>
                    <a:pt x="58" y="16"/>
                    <a:pt x="57" y="16"/>
                    <a:pt x="55" y="18"/>
                  </a:cubicBezTo>
                  <a:cubicBezTo>
                    <a:pt x="54" y="18"/>
                    <a:pt x="53" y="18"/>
                    <a:pt x="53" y="17"/>
                  </a:cubicBezTo>
                  <a:cubicBezTo>
                    <a:pt x="54" y="10"/>
                    <a:pt x="46" y="12"/>
                    <a:pt x="43" y="15"/>
                  </a:cubicBezTo>
                  <a:cubicBezTo>
                    <a:pt x="42" y="16"/>
                    <a:pt x="40" y="15"/>
                    <a:pt x="41" y="14"/>
                  </a:cubicBezTo>
                  <a:cubicBezTo>
                    <a:pt x="42" y="7"/>
                    <a:pt x="36" y="8"/>
                    <a:pt x="32" y="10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29" y="11"/>
                    <a:pt x="29" y="10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7"/>
                    <a:pt x="30" y="6"/>
                  </a:cubicBezTo>
                  <a:cubicBezTo>
                    <a:pt x="28" y="2"/>
                    <a:pt x="24" y="4"/>
                    <a:pt x="21" y="5"/>
                  </a:cubicBezTo>
                  <a:cubicBezTo>
                    <a:pt x="20" y="6"/>
                    <a:pt x="19" y="5"/>
                    <a:pt x="19" y="4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3" y="3"/>
                    <a:pt x="6" y="6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5" y="11"/>
                    <a:pt x="5" y="14"/>
                    <a:pt x="4" y="16"/>
                  </a:cubicBezTo>
                  <a:cubicBezTo>
                    <a:pt x="11" y="13"/>
                    <a:pt x="18" y="14"/>
                    <a:pt x="19" y="23"/>
                  </a:cubicBezTo>
                  <a:cubicBezTo>
                    <a:pt x="22" y="20"/>
                    <a:pt x="26" y="18"/>
                    <a:pt x="31" y="20"/>
                  </a:cubicBezTo>
                  <a:cubicBezTo>
                    <a:pt x="34" y="21"/>
                    <a:pt x="35" y="25"/>
                    <a:pt x="35" y="29"/>
                  </a:cubicBezTo>
                  <a:cubicBezTo>
                    <a:pt x="42" y="24"/>
                    <a:pt x="51" y="26"/>
                    <a:pt x="51" y="35"/>
                  </a:cubicBezTo>
                  <a:cubicBezTo>
                    <a:pt x="57" y="32"/>
                    <a:pt x="61" y="35"/>
                    <a:pt x="63" y="39"/>
                  </a:cubicBezTo>
                  <a:cubicBezTo>
                    <a:pt x="65" y="36"/>
                    <a:pt x="67" y="33"/>
                    <a:pt x="69" y="31"/>
                  </a:cubicBezTo>
                  <a:cubicBezTo>
                    <a:pt x="70" y="26"/>
                    <a:pt x="69" y="21"/>
                    <a:pt x="6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922"/>
            <p:cNvSpPr/>
            <p:nvPr>
              <p:custDataLst>
                <p:tags r:id="rId54"/>
              </p:custDataLst>
            </p:nvPr>
          </p:nvSpPr>
          <p:spPr bwMode="auto">
            <a:xfrm>
              <a:off x="3901539" y="918794"/>
              <a:ext cx="263525" cy="165100"/>
            </a:xfrm>
            <a:custGeom>
              <a:avLst/>
              <a:gdLst>
                <a:gd name="T0" fmla="*/ 62 w 62"/>
                <a:gd name="T1" fmla="*/ 27 h 39"/>
                <a:gd name="T2" fmla="*/ 54 w 62"/>
                <a:gd name="T3" fmla="*/ 26 h 39"/>
                <a:gd name="T4" fmla="*/ 53 w 62"/>
                <a:gd name="T5" fmla="*/ 25 h 39"/>
                <a:gd name="T6" fmla="*/ 55 w 62"/>
                <a:gd name="T7" fmla="*/ 23 h 39"/>
                <a:gd name="T8" fmla="*/ 53 w 62"/>
                <a:gd name="T9" fmla="*/ 19 h 39"/>
                <a:gd name="T10" fmla="*/ 48 w 62"/>
                <a:gd name="T11" fmla="*/ 17 h 39"/>
                <a:gd name="T12" fmla="*/ 47 w 62"/>
                <a:gd name="T13" fmla="*/ 19 h 39"/>
                <a:gd name="T14" fmla="*/ 46 w 62"/>
                <a:gd name="T15" fmla="*/ 18 h 39"/>
                <a:gd name="T16" fmla="*/ 37 w 62"/>
                <a:gd name="T17" fmla="*/ 13 h 39"/>
                <a:gd name="T18" fmla="*/ 36 w 62"/>
                <a:gd name="T19" fmla="*/ 12 h 39"/>
                <a:gd name="T20" fmla="*/ 35 w 62"/>
                <a:gd name="T21" fmla="*/ 5 h 39"/>
                <a:gd name="T22" fmla="*/ 28 w 62"/>
                <a:gd name="T23" fmla="*/ 8 h 39"/>
                <a:gd name="T24" fmla="*/ 27 w 62"/>
                <a:gd name="T25" fmla="*/ 6 h 39"/>
                <a:gd name="T26" fmla="*/ 30 w 62"/>
                <a:gd name="T27" fmla="*/ 0 h 39"/>
                <a:gd name="T28" fmla="*/ 21 w 62"/>
                <a:gd name="T29" fmla="*/ 3 h 39"/>
                <a:gd name="T30" fmla="*/ 0 w 62"/>
                <a:gd name="T31" fmla="*/ 10 h 39"/>
                <a:gd name="T32" fmla="*/ 0 w 62"/>
                <a:gd name="T33" fmla="*/ 13 h 39"/>
                <a:gd name="T34" fmla="*/ 10 w 62"/>
                <a:gd name="T35" fmla="*/ 19 h 39"/>
                <a:gd name="T36" fmla="*/ 21 w 62"/>
                <a:gd name="T37" fmla="*/ 23 h 39"/>
                <a:gd name="T38" fmla="*/ 33 w 62"/>
                <a:gd name="T39" fmla="*/ 27 h 39"/>
                <a:gd name="T40" fmla="*/ 42 w 62"/>
                <a:gd name="T41" fmla="*/ 33 h 39"/>
                <a:gd name="T42" fmla="*/ 49 w 62"/>
                <a:gd name="T43" fmla="*/ 35 h 39"/>
                <a:gd name="T44" fmla="*/ 50 w 62"/>
                <a:gd name="T45" fmla="*/ 39 h 39"/>
                <a:gd name="T46" fmla="*/ 62 w 62"/>
                <a:gd name="T47" fmla="*/ 29 h 39"/>
                <a:gd name="T48" fmla="*/ 62 w 62"/>
                <a:gd name="T4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9">
                  <a:moveTo>
                    <a:pt x="62" y="27"/>
                  </a:moveTo>
                  <a:cubicBezTo>
                    <a:pt x="61" y="23"/>
                    <a:pt x="57" y="23"/>
                    <a:pt x="54" y="26"/>
                  </a:cubicBezTo>
                  <a:cubicBezTo>
                    <a:pt x="53" y="26"/>
                    <a:pt x="52" y="25"/>
                    <a:pt x="53" y="25"/>
                  </a:cubicBezTo>
                  <a:cubicBezTo>
                    <a:pt x="54" y="24"/>
                    <a:pt x="54" y="23"/>
                    <a:pt x="55" y="23"/>
                  </a:cubicBezTo>
                  <a:cubicBezTo>
                    <a:pt x="56" y="22"/>
                    <a:pt x="55" y="20"/>
                    <a:pt x="53" y="19"/>
                  </a:cubicBezTo>
                  <a:cubicBezTo>
                    <a:pt x="52" y="16"/>
                    <a:pt x="50" y="15"/>
                    <a:pt x="48" y="17"/>
                  </a:cubicBezTo>
                  <a:cubicBezTo>
                    <a:pt x="48" y="18"/>
                    <a:pt x="48" y="18"/>
                    <a:pt x="47" y="19"/>
                  </a:cubicBezTo>
                  <a:cubicBezTo>
                    <a:pt x="46" y="19"/>
                    <a:pt x="45" y="18"/>
                    <a:pt x="46" y="18"/>
                  </a:cubicBezTo>
                  <a:cubicBezTo>
                    <a:pt x="52" y="10"/>
                    <a:pt x="42" y="8"/>
                    <a:pt x="37" y="13"/>
                  </a:cubicBezTo>
                  <a:cubicBezTo>
                    <a:pt x="37" y="13"/>
                    <a:pt x="36" y="12"/>
                    <a:pt x="36" y="12"/>
                  </a:cubicBezTo>
                  <a:cubicBezTo>
                    <a:pt x="38" y="9"/>
                    <a:pt x="39" y="6"/>
                    <a:pt x="35" y="5"/>
                  </a:cubicBezTo>
                  <a:cubicBezTo>
                    <a:pt x="33" y="5"/>
                    <a:pt x="30" y="7"/>
                    <a:pt x="28" y="8"/>
                  </a:cubicBezTo>
                  <a:cubicBezTo>
                    <a:pt x="27" y="8"/>
                    <a:pt x="26" y="7"/>
                    <a:pt x="27" y="6"/>
                  </a:cubicBezTo>
                  <a:cubicBezTo>
                    <a:pt x="29" y="4"/>
                    <a:pt x="30" y="2"/>
                    <a:pt x="30" y="0"/>
                  </a:cubicBezTo>
                  <a:cubicBezTo>
                    <a:pt x="27" y="1"/>
                    <a:pt x="24" y="2"/>
                    <a:pt x="21" y="3"/>
                  </a:cubicBezTo>
                  <a:cubicBezTo>
                    <a:pt x="14" y="5"/>
                    <a:pt x="7" y="7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5" y="11"/>
                    <a:pt x="10" y="13"/>
                    <a:pt x="10" y="19"/>
                  </a:cubicBezTo>
                  <a:cubicBezTo>
                    <a:pt x="15" y="17"/>
                    <a:pt x="22" y="17"/>
                    <a:pt x="21" y="23"/>
                  </a:cubicBezTo>
                  <a:cubicBezTo>
                    <a:pt x="26" y="20"/>
                    <a:pt x="33" y="21"/>
                    <a:pt x="33" y="27"/>
                  </a:cubicBezTo>
                  <a:cubicBezTo>
                    <a:pt x="38" y="24"/>
                    <a:pt x="43" y="27"/>
                    <a:pt x="42" y="33"/>
                  </a:cubicBezTo>
                  <a:cubicBezTo>
                    <a:pt x="45" y="32"/>
                    <a:pt x="47" y="32"/>
                    <a:pt x="49" y="35"/>
                  </a:cubicBezTo>
                  <a:cubicBezTo>
                    <a:pt x="50" y="36"/>
                    <a:pt x="50" y="37"/>
                    <a:pt x="50" y="39"/>
                  </a:cubicBezTo>
                  <a:cubicBezTo>
                    <a:pt x="54" y="35"/>
                    <a:pt x="58" y="32"/>
                    <a:pt x="62" y="29"/>
                  </a:cubicBezTo>
                  <a:cubicBezTo>
                    <a:pt x="62" y="28"/>
                    <a:pt x="62" y="28"/>
                    <a:pt x="6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923"/>
            <p:cNvSpPr/>
            <p:nvPr>
              <p:custDataLst>
                <p:tags r:id="rId55"/>
              </p:custDataLst>
            </p:nvPr>
          </p:nvSpPr>
          <p:spPr bwMode="auto">
            <a:xfrm>
              <a:off x="4033302" y="893394"/>
              <a:ext cx="195263" cy="144463"/>
            </a:xfrm>
            <a:custGeom>
              <a:avLst/>
              <a:gdLst>
                <a:gd name="T0" fmla="*/ 37 w 46"/>
                <a:gd name="T1" fmla="*/ 21 h 34"/>
                <a:gd name="T2" fmla="*/ 37 w 46"/>
                <a:gd name="T3" fmla="*/ 19 h 34"/>
                <a:gd name="T4" fmla="*/ 38 w 46"/>
                <a:gd name="T5" fmla="*/ 11 h 34"/>
                <a:gd name="T6" fmla="*/ 35 w 46"/>
                <a:gd name="T7" fmla="*/ 10 h 34"/>
                <a:gd name="T8" fmla="*/ 29 w 46"/>
                <a:gd name="T9" fmla="*/ 9 h 34"/>
                <a:gd name="T10" fmla="*/ 29 w 46"/>
                <a:gd name="T11" fmla="*/ 7 h 34"/>
                <a:gd name="T12" fmla="*/ 33 w 46"/>
                <a:gd name="T13" fmla="*/ 0 h 34"/>
                <a:gd name="T14" fmla="*/ 1 w 46"/>
                <a:gd name="T15" fmla="*/ 6 h 34"/>
                <a:gd name="T16" fmla="*/ 0 w 46"/>
                <a:gd name="T17" fmla="*/ 10 h 34"/>
                <a:gd name="T18" fmla="*/ 8 w 46"/>
                <a:gd name="T19" fmla="*/ 10 h 34"/>
                <a:gd name="T20" fmla="*/ 9 w 46"/>
                <a:gd name="T21" fmla="*/ 15 h 34"/>
                <a:gd name="T22" fmla="*/ 19 w 46"/>
                <a:gd name="T23" fmla="*/ 21 h 34"/>
                <a:gd name="T24" fmla="*/ 25 w 46"/>
                <a:gd name="T25" fmla="*/ 22 h 34"/>
                <a:gd name="T26" fmla="*/ 26 w 46"/>
                <a:gd name="T27" fmla="*/ 28 h 34"/>
                <a:gd name="T28" fmla="*/ 33 w 46"/>
                <a:gd name="T29" fmla="*/ 34 h 34"/>
                <a:gd name="T30" fmla="*/ 45 w 46"/>
                <a:gd name="T31" fmla="*/ 27 h 34"/>
                <a:gd name="T32" fmla="*/ 37 w 46"/>
                <a:gd name="T3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4">
                  <a:moveTo>
                    <a:pt x="37" y="21"/>
                  </a:moveTo>
                  <a:cubicBezTo>
                    <a:pt x="36" y="21"/>
                    <a:pt x="36" y="19"/>
                    <a:pt x="37" y="19"/>
                  </a:cubicBezTo>
                  <a:cubicBezTo>
                    <a:pt x="40" y="17"/>
                    <a:pt x="41" y="15"/>
                    <a:pt x="38" y="11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3" y="9"/>
                    <a:pt x="31" y="9"/>
                    <a:pt x="29" y="9"/>
                  </a:cubicBezTo>
                  <a:cubicBezTo>
                    <a:pt x="27" y="9"/>
                    <a:pt x="27" y="7"/>
                    <a:pt x="29" y="7"/>
                  </a:cubicBezTo>
                  <a:cubicBezTo>
                    <a:pt x="33" y="7"/>
                    <a:pt x="35" y="3"/>
                    <a:pt x="33" y="0"/>
                  </a:cubicBezTo>
                  <a:cubicBezTo>
                    <a:pt x="22" y="1"/>
                    <a:pt x="11" y="3"/>
                    <a:pt x="1" y="6"/>
                  </a:cubicBezTo>
                  <a:cubicBezTo>
                    <a:pt x="1" y="7"/>
                    <a:pt x="1" y="9"/>
                    <a:pt x="0" y="10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10" y="12"/>
                    <a:pt x="10" y="14"/>
                    <a:pt x="9" y="15"/>
                  </a:cubicBezTo>
                  <a:cubicBezTo>
                    <a:pt x="14" y="13"/>
                    <a:pt x="20" y="16"/>
                    <a:pt x="19" y="21"/>
                  </a:cubicBezTo>
                  <a:cubicBezTo>
                    <a:pt x="21" y="20"/>
                    <a:pt x="23" y="20"/>
                    <a:pt x="25" y="22"/>
                  </a:cubicBezTo>
                  <a:cubicBezTo>
                    <a:pt x="28" y="24"/>
                    <a:pt x="27" y="26"/>
                    <a:pt x="26" y="28"/>
                  </a:cubicBezTo>
                  <a:cubicBezTo>
                    <a:pt x="30" y="27"/>
                    <a:pt x="32" y="30"/>
                    <a:pt x="33" y="34"/>
                  </a:cubicBezTo>
                  <a:cubicBezTo>
                    <a:pt x="37" y="31"/>
                    <a:pt x="41" y="29"/>
                    <a:pt x="45" y="27"/>
                  </a:cubicBezTo>
                  <a:cubicBezTo>
                    <a:pt x="46" y="23"/>
                    <a:pt x="44" y="20"/>
                    <a:pt x="37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924"/>
            <p:cNvSpPr/>
            <p:nvPr>
              <p:custDataLst>
                <p:tags r:id="rId56"/>
              </p:custDataLst>
            </p:nvPr>
          </p:nvSpPr>
          <p:spPr bwMode="auto">
            <a:xfrm>
              <a:off x="4177764" y="652094"/>
              <a:ext cx="307975" cy="487363"/>
            </a:xfrm>
            <a:custGeom>
              <a:avLst/>
              <a:gdLst>
                <a:gd name="T0" fmla="*/ 67 w 73"/>
                <a:gd name="T1" fmla="*/ 72 h 115"/>
                <a:gd name="T2" fmla="*/ 41 w 73"/>
                <a:gd name="T3" fmla="*/ 60 h 115"/>
                <a:gd name="T4" fmla="*/ 33 w 73"/>
                <a:gd name="T5" fmla="*/ 1 h 115"/>
                <a:gd name="T6" fmla="*/ 28 w 73"/>
                <a:gd name="T7" fmla="*/ 1 h 115"/>
                <a:gd name="T8" fmla="*/ 28 w 73"/>
                <a:gd name="T9" fmla="*/ 8 h 115"/>
                <a:gd name="T10" fmla="*/ 28 w 73"/>
                <a:gd name="T11" fmla="*/ 8 h 115"/>
                <a:gd name="T12" fmla="*/ 26 w 73"/>
                <a:gd name="T13" fmla="*/ 15 h 115"/>
                <a:gd name="T14" fmla="*/ 6 w 73"/>
                <a:gd name="T15" fmla="*/ 49 h 115"/>
                <a:gd name="T16" fmla="*/ 5 w 73"/>
                <a:gd name="T17" fmla="*/ 57 h 115"/>
                <a:gd name="T18" fmla="*/ 2 w 73"/>
                <a:gd name="T19" fmla="*/ 57 h 115"/>
                <a:gd name="T20" fmla="*/ 1 w 73"/>
                <a:gd name="T21" fmla="*/ 57 h 115"/>
                <a:gd name="T22" fmla="*/ 0 w 73"/>
                <a:gd name="T23" fmla="*/ 64 h 115"/>
                <a:gd name="T24" fmla="*/ 6 w 73"/>
                <a:gd name="T25" fmla="*/ 75 h 115"/>
                <a:gd name="T26" fmla="*/ 13 w 73"/>
                <a:gd name="T27" fmla="*/ 81 h 115"/>
                <a:gd name="T28" fmla="*/ 13 w 73"/>
                <a:gd name="T29" fmla="*/ 83 h 115"/>
                <a:gd name="T30" fmla="*/ 24 w 73"/>
                <a:gd name="T31" fmla="*/ 79 h 115"/>
                <a:gd name="T32" fmla="*/ 25 w 73"/>
                <a:gd name="T33" fmla="*/ 81 h 115"/>
                <a:gd name="T34" fmla="*/ 39 w 73"/>
                <a:gd name="T35" fmla="*/ 90 h 115"/>
                <a:gd name="T36" fmla="*/ 56 w 73"/>
                <a:gd name="T37" fmla="*/ 97 h 115"/>
                <a:gd name="T38" fmla="*/ 67 w 73"/>
                <a:gd name="T39" fmla="*/ 115 h 115"/>
                <a:gd name="T40" fmla="*/ 68 w 73"/>
                <a:gd name="T41" fmla="*/ 113 h 115"/>
                <a:gd name="T42" fmla="*/ 69 w 73"/>
                <a:gd name="T43" fmla="*/ 112 h 115"/>
                <a:gd name="T44" fmla="*/ 69 w 73"/>
                <a:gd name="T45" fmla="*/ 111 h 115"/>
                <a:gd name="T46" fmla="*/ 70 w 73"/>
                <a:gd name="T47" fmla="*/ 108 h 115"/>
                <a:gd name="T48" fmla="*/ 67 w 73"/>
                <a:gd name="T49" fmla="*/ 7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15">
                  <a:moveTo>
                    <a:pt x="67" y="72"/>
                  </a:moveTo>
                  <a:cubicBezTo>
                    <a:pt x="61" y="63"/>
                    <a:pt x="51" y="59"/>
                    <a:pt x="41" y="60"/>
                  </a:cubicBezTo>
                  <a:cubicBezTo>
                    <a:pt x="56" y="44"/>
                    <a:pt x="54" y="16"/>
                    <a:pt x="33" y="1"/>
                  </a:cubicBezTo>
                  <a:cubicBezTo>
                    <a:pt x="32" y="0"/>
                    <a:pt x="30" y="0"/>
                    <a:pt x="28" y="1"/>
                  </a:cubicBezTo>
                  <a:cubicBezTo>
                    <a:pt x="29" y="3"/>
                    <a:pt x="28" y="6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1"/>
                    <a:pt x="27" y="13"/>
                    <a:pt x="26" y="15"/>
                  </a:cubicBezTo>
                  <a:cubicBezTo>
                    <a:pt x="24" y="27"/>
                    <a:pt x="10" y="37"/>
                    <a:pt x="6" y="49"/>
                  </a:cubicBezTo>
                  <a:cubicBezTo>
                    <a:pt x="5" y="51"/>
                    <a:pt x="5" y="54"/>
                    <a:pt x="5" y="57"/>
                  </a:cubicBezTo>
                  <a:cubicBezTo>
                    <a:pt x="4" y="57"/>
                    <a:pt x="3" y="57"/>
                    <a:pt x="2" y="57"/>
                  </a:cubicBezTo>
                  <a:cubicBezTo>
                    <a:pt x="2" y="57"/>
                    <a:pt x="1" y="57"/>
                    <a:pt x="1" y="57"/>
                  </a:cubicBezTo>
                  <a:cubicBezTo>
                    <a:pt x="3" y="60"/>
                    <a:pt x="2" y="63"/>
                    <a:pt x="0" y="64"/>
                  </a:cubicBezTo>
                  <a:cubicBezTo>
                    <a:pt x="6" y="66"/>
                    <a:pt x="11" y="70"/>
                    <a:pt x="6" y="75"/>
                  </a:cubicBezTo>
                  <a:cubicBezTo>
                    <a:pt x="9" y="76"/>
                    <a:pt x="12" y="77"/>
                    <a:pt x="13" y="81"/>
                  </a:cubicBezTo>
                  <a:cubicBezTo>
                    <a:pt x="14" y="81"/>
                    <a:pt x="14" y="82"/>
                    <a:pt x="13" y="83"/>
                  </a:cubicBezTo>
                  <a:cubicBezTo>
                    <a:pt x="17" y="82"/>
                    <a:pt x="20" y="80"/>
                    <a:pt x="24" y="79"/>
                  </a:cubicBezTo>
                  <a:cubicBezTo>
                    <a:pt x="24" y="80"/>
                    <a:pt x="24" y="80"/>
                    <a:pt x="25" y="81"/>
                  </a:cubicBezTo>
                  <a:cubicBezTo>
                    <a:pt x="29" y="85"/>
                    <a:pt x="34" y="88"/>
                    <a:pt x="39" y="90"/>
                  </a:cubicBezTo>
                  <a:cubicBezTo>
                    <a:pt x="43" y="91"/>
                    <a:pt x="51" y="93"/>
                    <a:pt x="56" y="97"/>
                  </a:cubicBezTo>
                  <a:cubicBezTo>
                    <a:pt x="62" y="101"/>
                    <a:pt x="66" y="108"/>
                    <a:pt x="67" y="115"/>
                  </a:cubicBezTo>
                  <a:cubicBezTo>
                    <a:pt x="68" y="115"/>
                    <a:pt x="68" y="114"/>
                    <a:pt x="68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1"/>
                  </a:cubicBezTo>
                  <a:cubicBezTo>
                    <a:pt x="70" y="110"/>
                    <a:pt x="70" y="109"/>
                    <a:pt x="70" y="108"/>
                  </a:cubicBezTo>
                  <a:cubicBezTo>
                    <a:pt x="73" y="96"/>
                    <a:pt x="73" y="82"/>
                    <a:pt x="67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925"/>
            <p:cNvSpPr/>
            <p:nvPr>
              <p:custDataLst>
                <p:tags r:id="rId57"/>
              </p:custDataLst>
            </p:nvPr>
          </p:nvSpPr>
          <p:spPr bwMode="auto">
            <a:xfrm>
              <a:off x="3698339" y="1012457"/>
              <a:ext cx="368300" cy="187325"/>
            </a:xfrm>
            <a:custGeom>
              <a:avLst/>
              <a:gdLst>
                <a:gd name="T0" fmla="*/ 76 w 87"/>
                <a:gd name="T1" fmla="*/ 27 h 44"/>
                <a:gd name="T2" fmla="*/ 74 w 87"/>
                <a:gd name="T3" fmla="*/ 26 h 44"/>
                <a:gd name="T4" fmla="*/ 60 w 87"/>
                <a:gd name="T5" fmla="*/ 22 h 44"/>
                <a:gd name="T6" fmla="*/ 58 w 87"/>
                <a:gd name="T7" fmla="*/ 20 h 44"/>
                <a:gd name="T8" fmla="*/ 53 w 87"/>
                <a:gd name="T9" fmla="*/ 11 h 44"/>
                <a:gd name="T10" fmla="*/ 44 w 87"/>
                <a:gd name="T11" fmla="*/ 15 h 44"/>
                <a:gd name="T12" fmla="*/ 42 w 87"/>
                <a:gd name="T13" fmla="*/ 14 h 44"/>
                <a:gd name="T14" fmla="*/ 27 w 87"/>
                <a:gd name="T15" fmla="*/ 9 h 44"/>
                <a:gd name="T16" fmla="*/ 26 w 87"/>
                <a:gd name="T17" fmla="*/ 8 h 44"/>
                <a:gd name="T18" fmla="*/ 26 w 87"/>
                <a:gd name="T19" fmla="*/ 8 h 44"/>
                <a:gd name="T20" fmla="*/ 26 w 87"/>
                <a:gd name="T21" fmla="*/ 8 h 44"/>
                <a:gd name="T22" fmla="*/ 26 w 87"/>
                <a:gd name="T23" fmla="*/ 8 h 44"/>
                <a:gd name="T24" fmla="*/ 27 w 87"/>
                <a:gd name="T25" fmla="*/ 0 h 44"/>
                <a:gd name="T26" fmla="*/ 23 w 87"/>
                <a:gd name="T27" fmla="*/ 0 h 44"/>
                <a:gd name="T28" fmla="*/ 23 w 87"/>
                <a:gd name="T29" fmla="*/ 0 h 44"/>
                <a:gd name="T30" fmla="*/ 0 w 87"/>
                <a:gd name="T31" fmla="*/ 14 h 44"/>
                <a:gd name="T32" fmla="*/ 5 w 87"/>
                <a:gd name="T33" fmla="*/ 23 h 44"/>
                <a:gd name="T34" fmla="*/ 16 w 87"/>
                <a:gd name="T35" fmla="*/ 20 h 44"/>
                <a:gd name="T36" fmla="*/ 22 w 87"/>
                <a:gd name="T37" fmla="*/ 29 h 44"/>
                <a:gd name="T38" fmla="*/ 34 w 87"/>
                <a:gd name="T39" fmla="*/ 24 h 44"/>
                <a:gd name="T40" fmla="*/ 40 w 87"/>
                <a:gd name="T41" fmla="*/ 34 h 44"/>
                <a:gd name="T42" fmla="*/ 56 w 87"/>
                <a:gd name="T43" fmla="*/ 38 h 44"/>
                <a:gd name="T44" fmla="*/ 67 w 87"/>
                <a:gd name="T45" fmla="*/ 35 h 44"/>
                <a:gd name="T46" fmla="*/ 73 w 87"/>
                <a:gd name="T47" fmla="*/ 44 h 44"/>
                <a:gd name="T48" fmla="*/ 80 w 87"/>
                <a:gd name="T49" fmla="*/ 44 h 44"/>
                <a:gd name="T50" fmla="*/ 84 w 87"/>
                <a:gd name="T51" fmla="*/ 35 h 44"/>
                <a:gd name="T52" fmla="*/ 87 w 87"/>
                <a:gd name="T53" fmla="*/ 31 h 44"/>
                <a:gd name="T54" fmla="*/ 76 w 8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44">
                  <a:moveTo>
                    <a:pt x="76" y="27"/>
                  </a:moveTo>
                  <a:cubicBezTo>
                    <a:pt x="75" y="28"/>
                    <a:pt x="74" y="27"/>
                    <a:pt x="74" y="26"/>
                  </a:cubicBezTo>
                  <a:cubicBezTo>
                    <a:pt x="76" y="16"/>
                    <a:pt x="65" y="16"/>
                    <a:pt x="60" y="22"/>
                  </a:cubicBezTo>
                  <a:cubicBezTo>
                    <a:pt x="59" y="23"/>
                    <a:pt x="58" y="22"/>
                    <a:pt x="58" y="20"/>
                  </a:cubicBezTo>
                  <a:cubicBezTo>
                    <a:pt x="59" y="16"/>
                    <a:pt x="59" y="10"/>
                    <a:pt x="53" y="11"/>
                  </a:cubicBezTo>
                  <a:cubicBezTo>
                    <a:pt x="50" y="11"/>
                    <a:pt x="47" y="13"/>
                    <a:pt x="44" y="15"/>
                  </a:cubicBezTo>
                  <a:cubicBezTo>
                    <a:pt x="43" y="15"/>
                    <a:pt x="42" y="15"/>
                    <a:pt x="42" y="14"/>
                  </a:cubicBezTo>
                  <a:cubicBezTo>
                    <a:pt x="43" y="3"/>
                    <a:pt x="33" y="4"/>
                    <a:pt x="27" y="9"/>
                  </a:cubicBezTo>
                  <a:cubicBezTo>
                    <a:pt x="26" y="10"/>
                    <a:pt x="25" y="9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30" y="2"/>
                    <a:pt x="27" y="0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4"/>
                    <a:pt x="8" y="9"/>
                    <a:pt x="0" y="14"/>
                  </a:cubicBezTo>
                  <a:cubicBezTo>
                    <a:pt x="3" y="15"/>
                    <a:pt x="5" y="18"/>
                    <a:pt x="5" y="23"/>
                  </a:cubicBezTo>
                  <a:cubicBezTo>
                    <a:pt x="8" y="20"/>
                    <a:pt x="12" y="18"/>
                    <a:pt x="16" y="20"/>
                  </a:cubicBezTo>
                  <a:cubicBezTo>
                    <a:pt x="21" y="21"/>
                    <a:pt x="22" y="25"/>
                    <a:pt x="22" y="29"/>
                  </a:cubicBezTo>
                  <a:cubicBezTo>
                    <a:pt x="25" y="26"/>
                    <a:pt x="30" y="24"/>
                    <a:pt x="34" y="24"/>
                  </a:cubicBezTo>
                  <a:cubicBezTo>
                    <a:pt x="39" y="25"/>
                    <a:pt x="40" y="30"/>
                    <a:pt x="40" y="34"/>
                  </a:cubicBezTo>
                  <a:cubicBezTo>
                    <a:pt x="47" y="29"/>
                    <a:pt x="56" y="29"/>
                    <a:pt x="56" y="38"/>
                  </a:cubicBezTo>
                  <a:cubicBezTo>
                    <a:pt x="59" y="36"/>
                    <a:pt x="63" y="33"/>
                    <a:pt x="67" y="35"/>
                  </a:cubicBezTo>
                  <a:cubicBezTo>
                    <a:pt x="71" y="36"/>
                    <a:pt x="72" y="40"/>
                    <a:pt x="73" y="44"/>
                  </a:cubicBezTo>
                  <a:cubicBezTo>
                    <a:pt x="75" y="43"/>
                    <a:pt x="78" y="43"/>
                    <a:pt x="80" y="44"/>
                  </a:cubicBezTo>
                  <a:cubicBezTo>
                    <a:pt x="81" y="41"/>
                    <a:pt x="83" y="38"/>
                    <a:pt x="84" y="35"/>
                  </a:cubicBezTo>
                  <a:cubicBezTo>
                    <a:pt x="85" y="33"/>
                    <a:pt x="86" y="32"/>
                    <a:pt x="87" y="31"/>
                  </a:cubicBezTo>
                  <a:cubicBezTo>
                    <a:pt x="85" y="26"/>
                    <a:pt x="82" y="24"/>
                    <a:pt x="7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0" name="Freeform 935"/>
          <p:cNvSpPr/>
          <p:nvPr>
            <p:custDataLst>
              <p:tags r:id="rId58"/>
            </p:custDataLst>
          </p:nvPr>
        </p:nvSpPr>
        <p:spPr bwMode="auto">
          <a:xfrm>
            <a:off x="2805097" y="224544"/>
            <a:ext cx="1147660" cy="574733"/>
          </a:xfrm>
          <a:custGeom>
            <a:avLst/>
            <a:gdLst>
              <a:gd name="T0" fmla="*/ 183 w 238"/>
              <a:gd name="T1" fmla="*/ 76 h 119"/>
              <a:gd name="T2" fmla="*/ 149 w 238"/>
              <a:gd name="T3" fmla="*/ 49 h 119"/>
              <a:gd name="T4" fmla="*/ 135 w 238"/>
              <a:gd name="T5" fmla="*/ 65 h 119"/>
              <a:gd name="T6" fmla="*/ 134 w 238"/>
              <a:gd name="T7" fmla="*/ 69 h 119"/>
              <a:gd name="T8" fmla="*/ 150 w 238"/>
              <a:gd name="T9" fmla="*/ 112 h 119"/>
              <a:gd name="T10" fmla="*/ 151 w 238"/>
              <a:gd name="T11" fmla="*/ 113 h 119"/>
              <a:gd name="T12" fmla="*/ 166 w 238"/>
              <a:gd name="T13" fmla="*/ 117 h 119"/>
              <a:gd name="T14" fmla="*/ 210 w 238"/>
              <a:gd name="T15" fmla="*/ 107 h 119"/>
              <a:gd name="T16" fmla="*/ 235 w 238"/>
              <a:gd name="T17" fmla="*/ 70 h 119"/>
              <a:gd name="T18" fmla="*/ 225 w 238"/>
              <a:gd name="T19" fmla="*/ 29 h 119"/>
              <a:gd name="T20" fmla="*/ 217 w 238"/>
              <a:gd name="T21" fmla="*/ 22 h 119"/>
              <a:gd name="T22" fmla="*/ 186 w 238"/>
              <a:gd name="T23" fmla="*/ 3 h 119"/>
              <a:gd name="T24" fmla="*/ 140 w 238"/>
              <a:gd name="T25" fmla="*/ 14 h 119"/>
              <a:gd name="T26" fmla="*/ 123 w 238"/>
              <a:gd name="T27" fmla="*/ 35 h 119"/>
              <a:gd name="T28" fmla="*/ 77 w 238"/>
              <a:gd name="T29" fmla="*/ 27 h 119"/>
              <a:gd name="T30" fmla="*/ 72 w 238"/>
              <a:gd name="T31" fmla="*/ 32 h 119"/>
              <a:gd name="T32" fmla="*/ 70 w 238"/>
              <a:gd name="T33" fmla="*/ 34 h 119"/>
              <a:gd name="T34" fmla="*/ 68 w 238"/>
              <a:gd name="T35" fmla="*/ 35 h 119"/>
              <a:gd name="T36" fmla="*/ 56 w 238"/>
              <a:gd name="T37" fmla="*/ 34 h 119"/>
              <a:gd name="T38" fmla="*/ 31 w 238"/>
              <a:gd name="T39" fmla="*/ 40 h 119"/>
              <a:gd name="T40" fmla="*/ 1 w 238"/>
              <a:gd name="T41" fmla="*/ 38 h 119"/>
              <a:gd name="T42" fmla="*/ 0 w 238"/>
              <a:gd name="T43" fmla="*/ 39 h 119"/>
              <a:gd name="T44" fmla="*/ 19 w 238"/>
              <a:gd name="T45" fmla="*/ 59 h 119"/>
              <a:gd name="T46" fmla="*/ 36 w 238"/>
              <a:gd name="T47" fmla="*/ 63 h 119"/>
              <a:gd name="T48" fmla="*/ 46 w 238"/>
              <a:gd name="T49" fmla="*/ 64 h 119"/>
              <a:gd name="T50" fmla="*/ 50 w 238"/>
              <a:gd name="T51" fmla="*/ 64 h 119"/>
              <a:gd name="T52" fmla="*/ 52 w 238"/>
              <a:gd name="T53" fmla="*/ 69 h 119"/>
              <a:gd name="T54" fmla="*/ 97 w 238"/>
              <a:gd name="T55" fmla="*/ 104 h 119"/>
              <a:gd name="T56" fmla="*/ 129 w 238"/>
              <a:gd name="T57" fmla="*/ 97 h 119"/>
              <a:gd name="T58" fmla="*/ 130 w 238"/>
              <a:gd name="T59" fmla="*/ 71 h 119"/>
              <a:gd name="T60" fmla="*/ 132 w 238"/>
              <a:gd name="T61" fmla="*/ 65 h 119"/>
              <a:gd name="T62" fmla="*/ 139 w 238"/>
              <a:gd name="T63" fmla="*/ 52 h 119"/>
              <a:gd name="T64" fmla="*/ 163 w 238"/>
              <a:gd name="T65" fmla="*/ 40 h 119"/>
              <a:gd name="T66" fmla="*/ 189 w 238"/>
              <a:gd name="T67" fmla="*/ 78 h 119"/>
              <a:gd name="T68" fmla="*/ 171 w 238"/>
              <a:gd name="T69" fmla="*/ 88 h 119"/>
              <a:gd name="T70" fmla="*/ 159 w 238"/>
              <a:gd name="T71" fmla="*/ 77 h 119"/>
              <a:gd name="T72" fmla="*/ 167 w 238"/>
              <a:gd name="T73" fmla="*/ 68 h 119"/>
              <a:gd name="T74" fmla="*/ 168 w 238"/>
              <a:gd name="T75" fmla="*/ 82 h 119"/>
              <a:gd name="T76" fmla="*/ 183 w 238"/>
              <a:gd name="T77" fmla="*/ 7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8" h="119">
                <a:moveTo>
                  <a:pt x="183" y="76"/>
                </a:moveTo>
                <a:cubicBezTo>
                  <a:pt x="195" y="54"/>
                  <a:pt x="167" y="38"/>
                  <a:pt x="149" y="49"/>
                </a:cubicBezTo>
                <a:cubicBezTo>
                  <a:pt x="143" y="53"/>
                  <a:pt x="138" y="58"/>
                  <a:pt x="135" y="65"/>
                </a:cubicBezTo>
                <a:cubicBezTo>
                  <a:pt x="134" y="66"/>
                  <a:pt x="134" y="67"/>
                  <a:pt x="134" y="69"/>
                </a:cubicBezTo>
                <a:cubicBezTo>
                  <a:pt x="130" y="85"/>
                  <a:pt x="134" y="104"/>
                  <a:pt x="150" y="112"/>
                </a:cubicBezTo>
                <a:cubicBezTo>
                  <a:pt x="150" y="113"/>
                  <a:pt x="150" y="113"/>
                  <a:pt x="151" y="113"/>
                </a:cubicBezTo>
                <a:cubicBezTo>
                  <a:pt x="156" y="115"/>
                  <a:pt x="161" y="116"/>
                  <a:pt x="166" y="117"/>
                </a:cubicBezTo>
                <a:cubicBezTo>
                  <a:pt x="181" y="119"/>
                  <a:pt x="197" y="115"/>
                  <a:pt x="210" y="107"/>
                </a:cubicBezTo>
                <a:cubicBezTo>
                  <a:pt x="223" y="98"/>
                  <a:pt x="232" y="85"/>
                  <a:pt x="235" y="70"/>
                </a:cubicBezTo>
                <a:cubicBezTo>
                  <a:pt x="238" y="56"/>
                  <a:pt x="235" y="40"/>
                  <a:pt x="225" y="29"/>
                </a:cubicBezTo>
                <a:cubicBezTo>
                  <a:pt x="223" y="26"/>
                  <a:pt x="220" y="24"/>
                  <a:pt x="217" y="22"/>
                </a:cubicBezTo>
                <a:cubicBezTo>
                  <a:pt x="209" y="13"/>
                  <a:pt x="198" y="6"/>
                  <a:pt x="186" y="3"/>
                </a:cubicBezTo>
                <a:cubicBezTo>
                  <a:pt x="170" y="0"/>
                  <a:pt x="153" y="4"/>
                  <a:pt x="140" y="14"/>
                </a:cubicBezTo>
                <a:cubicBezTo>
                  <a:pt x="132" y="20"/>
                  <a:pt x="127" y="27"/>
                  <a:pt x="123" y="35"/>
                </a:cubicBezTo>
                <a:cubicBezTo>
                  <a:pt x="113" y="20"/>
                  <a:pt x="92" y="16"/>
                  <a:pt x="77" y="27"/>
                </a:cubicBezTo>
                <a:cubicBezTo>
                  <a:pt x="75" y="29"/>
                  <a:pt x="74" y="30"/>
                  <a:pt x="72" y="32"/>
                </a:cubicBezTo>
                <a:cubicBezTo>
                  <a:pt x="72" y="33"/>
                  <a:pt x="71" y="34"/>
                  <a:pt x="70" y="34"/>
                </a:cubicBezTo>
                <a:cubicBezTo>
                  <a:pt x="69" y="35"/>
                  <a:pt x="69" y="35"/>
                  <a:pt x="68" y="35"/>
                </a:cubicBezTo>
                <a:cubicBezTo>
                  <a:pt x="64" y="34"/>
                  <a:pt x="60" y="34"/>
                  <a:pt x="56" y="34"/>
                </a:cubicBezTo>
                <a:cubicBezTo>
                  <a:pt x="47" y="35"/>
                  <a:pt x="39" y="38"/>
                  <a:pt x="31" y="40"/>
                </a:cubicBezTo>
                <a:cubicBezTo>
                  <a:pt x="21" y="42"/>
                  <a:pt x="10" y="44"/>
                  <a:pt x="1" y="38"/>
                </a:cubicBezTo>
                <a:cubicBezTo>
                  <a:pt x="1" y="38"/>
                  <a:pt x="0" y="38"/>
                  <a:pt x="0" y="39"/>
                </a:cubicBezTo>
                <a:cubicBezTo>
                  <a:pt x="3" y="49"/>
                  <a:pt x="10" y="56"/>
                  <a:pt x="19" y="59"/>
                </a:cubicBezTo>
                <a:cubicBezTo>
                  <a:pt x="25" y="62"/>
                  <a:pt x="31" y="63"/>
                  <a:pt x="36" y="63"/>
                </a:cubicBezTo>
                <a:cubicBezTo>
                  <a:pt x="40" y="64"/>
                  <a:pt x="43" y="64"/>
                  <a:pt x="46" y="64"/>
                </a:cubicBezTo>
                <a:cubicBezTo>
                  <a:pt x="47" y="64"/>
                  <a:pt x="49" y="63"/>
                  <a:pt x="50" y="64"/>
                </a:cubicBezTo>
                <a:cubicBezTo>
                  <a:pt x="51" y="65"/>
                  <a:pt x="51" y="68"/>
                  <a:pt x="52" y="69"/>
                </a:cubicBezTo>
                <a:cubicBezTo>
                  <a:pt x="59" y="88"/>
                  <a:pt x="77" y="102"/>
                  <a:pt x="97" y="104"/>
                </a:cubicBezTo>
                <a:cubicBezTo>
                  <a:pt x="108" y="105"/>
                  <a:pt x="120" y="102"/>
                  <a:pt x="129" y="97"/>
                </a:cubicBezTo>
                <a:cubicBezTo>
                  <a:pt x="127" y="88"/>
                  <a:pt x="127" y="79"/>
                  <a:pt x="130" y="71"/>
                </a:cubicBezTo>
                <a:cubicBezTo>
                  <a:pt x="130" y="69"/>
                  <a:pt x="131" y="67"/>
                  <a:pt x="132" y="65"/>
                </a:cubicBezTo>
                <a:cubicBezTo>
                  <a:pt x="134" y="60"/>
                  <a:pt x="136" y="56"/>
                  <a:pt x="139" y="52"/>
                </a:cubicBezTo>
                <a:cubicBezTo>
                  <a:pt x="144" y="44"/>
                  <a:pt x="153" y="39"/>
                  <a:pt x="163" y="40"/>
                </a:cubicBezTo>
                <a:cubicBezTo>
                  <a:pt x="180" y="41"/>
                  <a:pt x="198" y="60"/>
                  <a:pt x="189" y="78"/>
                </a:cubicBezTo>
                <a:cubicBezTo>
                  <a:pt x="186" y="84"/>
                  <a:pt x="178" y="90"/>
                  <a:pt x="171" y="88"/>
                </a:cubicBezTo>
                <a:cubicBezTo>
                  <a:pt x="165" y="87"/>
                  <a:pt x="159" y="83"/>
                  <a:pt x="159" y="77"/>
                </a:cubicBezTo>
                <a:cubicBezTo>
                  <a:pt x="160" y="71"/>
                  <a:pt x="162" y="68"/>
                  <a:pt x="167" y="68"/>
                </a:cubicBezTo>
                <a:cubicBezTo>
                  <a:pt x="157" y="69"/>
                  <a:pt x="161" y="80"/>
                  <a:pt x="168" y="82"/>
                </a:cubicBezTo>
                <a:cubicBezTo>
                  <a:pt x="174" y="84"/>
                  <a:pt x="180" y="82"/>
                  <a:pt x="183" y="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1" name="Freeform 936"/>
          <p:cNvSpPr/>
          <p:nvPr>
            <p:custDataLst>
              <p:tags r:id="rId59"/>
            </p:custDataLst>
          </p:nvPr>
        </p:nvSpPr>
        <p:spPr bwMode="auto">
          <a:xfrm>
            <a:off x="775457" y="1784276"/>
            <a:ext cx="872945" cy="439184"/>
          </a:xfrm>
          <a:custGeom>
            <a:avLst/>
            <a:gdLst>
              <a:gd name="T0" fmla="*/ 140 w 181"/>
              <a:gd name="T1" fmla="*/ 59 h 91"/>
              <a:gd name="T2" fmla="*/ 113 w 181"/>
              <a:gd name="T3" fmla="*/ 38 h 91"/>
              <a:gd name="T4" fmla="*/ 103 w 181"/>
              <a:gd name="T5" fmla="*/ 50 h 91"/>
              <a:gd name="T6" fmla="*/ 102 w 181"/>
              <a:gd name="T7" fmla="*/ 53 h 91"/>
              <a:gd name="T8" fmla="*/ 114 w 181"/>
              <a:gd name="T9" fmla="*/ 86 h 91"/>
              <a:gd name="T10" fmla="*/ 115 w 181"/>
              <a:gd name="T11" fmla="*/ 87 h 91"/>
              <a:gd name="T12" fmla="*/ 127 w 181"/>
              <a:gd name="T13" fmla="*/ 90 h 91"/>
              <a:gd name="T14" fmla="*/ 160 w 181"/>
              <a:gd name="T15" fmla="*/ 82 h 91"/>
              <a:gd name="T16" fmla="*/ 179 w 181"/>
              <a:gd name="T17" fmla="*/ 54 h 91"/>
              <a:gd name="T18" fmla="*/ 172 w 181"/>
              <a:gd name="T19" fmla="*/ 23 h 91"/>
              <a:gd name="T20" fmla="*/ 166 w 181"/>
              <a:gd name="T21" fmla="*/ 17 h 91"/>
              <a:gd name="T22" fmla="*/ 142 w 181"/>
              <a:gd name="T23" fmla="*/ 3 h 91"/>
              <a:gd name="T24" fmla="*/ 106 w 181"/>
              <a:gd name="T25" fmla="*/ 11 h 91"/>
              <a:gd name="T26" fmla="*/ 93 w 181"/>
              <a:gd name="T27" fmla="*/ 27 h 91"/>
              <a:gd name="T28" fmla="*/ 59 w 181"/>
              <a:gd name="T29" fmla="*/ 21 h 91"/>
              <a:gd name="T30" fmla="*/ 55 w 181"/>
              <a:gd name="T31" fmla="*/ 25 h 91"/>
              <a:gd name="T32" fmla="*/ 54 w 181"/>
              <a:gd name="T33" fmla="*/ 27 h 91"/>
              <a:gd name="T34" fmla="*/ 52 w 181"/>
              <a:gd name="T35" fmla="*/ 27 h 91"/>
              <a:gd name="T36" fmla="*/ 42 w 181"/>
              <a:gd name="T37" fmla="*/ 27 h 91"/>
              <a:gd name="T38" fmla="*/ 23 w 181"/>
              <a:gd name="T39" fmla="*/ 31 h 91"/>
              <a:gd name="T40" fmla="*/ 1 w 181"/>
              <a:gd name="T41" fmla="*/ 30 h 91"/>
              <a:gd name="T42" fmla="*/ 0 w 181"/>
              <a:gd name="T43" fmla="*/ 30 h 91"/>
              <a:gd name="T44" fmla="*/ 15 w 181"/>
              <a:gd name="T45" fmla="*/ 46 h 91"/>
              <a:gd name="T46" fmla="*/ 28 w 181"/>
              <a:gd name="T47" fmla="*/ 49 h 91"/>
              <a:gd name="T48" fmla="*/ 35 w 181"/>
              <a:gd name="T49" fmla="*/ 49 h 91"/>
              <a:gd name="T50" fmla="*/ 38 w 181"/>
              <a:gd name="T51" fmla="*/ 50 h 91"/>
              <a:gd name="T52" fmla="*/ 39 w 181"/>
              <a:gd name="T53" fmla="*/ 53 h 91"/>
              <a:gd name="T54" fmla="*/ 74 w 181"/>
              <a:gd name="T55" fmla="*/ 80 h 91"/>
              <a:gd name="T56" fmla="*/ 99 w 181"/>
              <a:gd name="T57" fmla="*/ 74 h 91"/>
              <a:gd name="T58" fmla="*/ 99 w 181"/>
              <a:gd name="T59" fmla="*/ 55 h 91"/>
              <a:gd name="T60" fmla="*/ 101 w 181"/>
              <a:gd name="T61" fmla="*/ 50 h 91"/>
              <a:gd name="T62" fmla="*/ 106 w 181"/>
              <a:gd name="T63" fmla="*/ 41 h 91"/>
              <a:gd name="T64" fmla="*/ 124 w 181"/>
              <a:gd name="T65" fmla="*/ 31 h 91"/>
              <a:gd name="T66" fmla="*/ 144 w 181"/>
              <a:gd name="T67" fmla="*/ 60 h 91"/>
              <a:gd name="T68" fmla="*/ 130 w 181"/>
              <a:gd name="T69" fmla="*/ 68 h 91"/>
              <a:gd name="T70" fmla="*/ 122 w 181"/>
              <a:gd name="T71" fmla="*/ 59 h 91"/>
              <a:gd name="T72" fmla="*/ 128 w 181"/>
              <a:gd name="T73" fmla="*/ 52 h 91"/>
              <a:gd name="T74" fmla="*/ 128 w 181"/>
              <a:gd name="T75" fmla="*/ 63 h 91"/>
              <a:gd name="T76" fmla="*/ 140 w 181"/>
              <a:gd name="T77" fmla="*/ 5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1" h="91">
                <a:moveTo>
                  <a:pt x="140" y="59"/>
                </a:moveTo>
                <a:cubicBezTo>
                  <a:pt x="149" y="42"/>
                  <a:pt x="127" y="30"/>
                  <a:pt x="113" y="38"/>
                </a:cubicBezTo>
                <a:cubicBezTo>
                  <a:pt x="109" y="41"/>
                  <a:pt x="105" y="45"/>
                  <a:pt x="103" y="50"/>
                </a:cubicBezTo>
                <a:cubicBezTo>
                  <a:pt x="102" y="51"/>
                  <a:pt x="102" y="52"/>
                  <a:pt x="102" y="53"/>
                </a:cubicBezTo>
                <a:cubicBezTo>
                  <a:pt x="99" y="65"/>
                  <a:pt x="102" y="80"/>
                  <a:pt x="114" y="86"/>
                </a:cubicBezTo>
                <a:cubicBezTo>
                  <a:pt x="114" y="87"/>
                  <a:pt x="115" y="87"/>
                  <a:pt x="115" y="87"/>
                </a:cubicBezTo>
                <a:cubicBezTo>
                  <a:pt x="119" y="88"/>
                  <a:pt x="123" y="89"/>
                  <a:pt x="127" y="90"/>
                </a:cubicBezTo>
                <a:cubicBezTo>
                  <a:pt x="138" y="91"/>
                  <a:pt x="150" y="88"/>
                  <a:pt x="160" y="82"/>
                </a:cubicBezTo>
                <a:cubicBezTo>
                  <a:pt x="170" y="76"/>
                  <a:pt x="177" y="66"/>
                  <a:pt x="179" y="54"/>
                </a:cubicBezTo>
                <a:cubicBezTo>
                  <a:pt x="181" y="43"/>
                  <a:pt x="179" y="31"/>
                  <a:pt x="172" y="23"/>
                </a:cubicBezTo>
                <a:cubicBezTo>
                  <a:pt x="170" y="21"/>
                  <a:pt x="168" y="19"/>
                  <a:pt x="166" y="17"/>
                </a:cubicBezTo>
                <a:cubicBezTo>
                  <a:pt x="159" y="10"/>
                  <a:pt x="151" y="5"/>
                  <a:pt x="142" y="3"/>
                </a:cubicBezTo>
                <a:cubicBezTo>
                  <a:pt x="129" y="0"/>
                  <a:pt x="116" y="4"/>
                  <a:pt x="106" y="11"/>
                </a:cubicBezTo>
                <a:cubicBezTo>
                  <a:pt x="101" y="16"/>
                  <a:pt x="96" y="21"/>
                  <a:pt x="93" y="27"/>
                </a:cubicBezTo>
                <a:cubicBezTo>
                  <a:pt x="86" y="16"/>
                  <a:pt x="70" y="13"/>
                  <a:pt x="59" y="21"/>
                </a:cubicBezTo>
                <a:cubicBezTo>
                  <a:pt x="57" y="23"/>
                  <a:pt x="56" y="24"/>
                  <a:pt x="55" y="25"/>
                </a:cubicBezTo>
                <a:cubicBezTo>
                  <a:pt x="55" y="26"/>
                  <a:pt x="54" y="26"/>
                  <a:pt x="54" y="27"/>
                </a:cubicBezTo>
                <a:cubicBezTo>
                  <a:pt x="53" y="28"/>
                  <a:pt x="53" y="27"/>
                  <a:pt x="52" y="27"/>
                </a:cubicBezTo>
                <a:cubicBezTo>
                  <a:pt x="49" y="27"/>
                  <a:pt x="46" y="27"/>
                  <a:pt x="42" y="27"/>
                </a:cubicBezTo>
                <a:cubicBezTo>
                  <a:pt x="36" y="27"/>
                  <a:pt x="30" y="30"/>
                  <a:pt x="23" y="31"/>
                </a:cubicBezTo>
                <a:cubicBezTo>
                  <a:pt x="16" y="33"/>
                  <a:pt x="8" y="34"/>
                  <a:pt x="1" y="30"/>
                </a:cubicBezTo>
                <a:cubicBezTo>
                  <a:pt x="0" y="29"/>
                  <a:pt x="0" y="30"/>
                  <a:pt x="0" y="30"/>
                </a:cubicBezTo>
                <a:cubicBezTo>
                  <a:pt x="2" y="38"/>
                  <a:pt x="8" y="43"/>
                  <a:pt x="15" y="46"/>
                </a:cubicBezTo>
                <a:cubicBezTo>
                  <a:pt x="19" y="48"/>
                  <a:pt x="23" y="48"/>
                  <a:pt x="28" y="49"/>
                </a:cubicBezTo>
                <a:cubicBezTo>
                  <a:pt x="30" y="49"/>
                  <a:pt x="33" y="49"/>
                  <a:pt x="35" y="49"/>
                </a:cubicBezTo>
                <a:cubicBezTo>
                  <a:pt x="36" y="49"/>
                  <a:pt x="38" y="49"/>
                  <a:pt x="38" y="50"/>
                </a:cubicBezTo>
                <a:cubicBezTo>
                  <a:pt x="39" y="50"/>
                  <a:pt x="39" y="52"/>
                  <a:pt x="39" y="53"/>
                </a:cubicBezTo>
                <a:cubicBezTo>
                  <a:pt x="45" y="68"/>
                  <a:pt x="58" y="78"/>
                  <a:pt x="74" y="80"/>
                </a:cubicBezTo>
                <a:cubicBezTo>
                  <a:pt x="83" y="80"/>
                  <a:pt x="91" y="79"/>
                  <a:pt x="99" y="74"/>
                </a:cubicBezTo>
                <a:cubicBezTo>
                  <a:pt x="97" y="68"/>
                  <a:pt x="97" y="61"/>
                  <a:pt x="99" y="55"/>
                </a:cubicBezTo>
                <a:cubicBezTo>
                  <a:pt x="99" y="53"/>
                  <a:pt x="100" y="51"/>
                  <a:pt x="101" y="50"/>
                </a:cubicBezTo>
                <a:cubicBezTo>
                  <a:pt x="102" y="47"/>
                  <a:pt x="104" y="43"/>
                  <a:pt x="106" y="41"/>
                </a:cubicBezTo>
                <a:cubicBezTo>
                  <a:pt x="110" y="35"/>
                  <a:pt x="117" y="31"/>
                  <a:pt x="124" y="31"/>
                </a:cubicBezTo>
                <a:cubicBezTo>
                  <a:pt x="137" y="32"/>
                  <a:pt x="151" y="47"/>
                  <a:pt x="144" y="60"/>
                </a:cubicBezTo>
                <a:cubicBezTo>
                  <a:pt x="142" y="65"/>
                  <a:pt x="136" y="69"/>
                  <a:pt x="130" y="68"/>
                </a:cubicBezTo>
                <a:cubicBezTo>
                  <a:pt x="126" y="67"/>
                  <a:pt x="121" y="64"/>
                  <a:pt x="122" y="59"/>
                </a:cubicBezTo>
                <a:cubicBezTo>
                  <a:pt x="122" y="55"/>
                  <a:pt x="123" y="53"/>
                  <a:pt x="128" y="52"/>
                </a:cubicBezTo>
                <a:cubicBezTo>
                  <a:pt x="120" y="53"/>
                  <a:pt x="123" y="61"/>
                  <a:pt x="128" y="63"/>
                </a:cubicBezTo>
                <a:cubicBezTo>
                  <a:pt x="133" y="65"/>
                  <a:pt x="137" y="63"/>
                  <a:pt x="140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52" name="组合 451"/>
          <p:cNvGrpSpPr/>
          <p:nvPr>
            <p:custDataLst>
              <p:tags r:id="rId60"/>
            </p:custDataLst>
          </p:nvPr>
        </p:nvGrpSpPr>
        <p:grpSpPr>
          <a:xfrm>
            <a:off x="5038713" y="706897"/>
            <a:ext cx="569097" cy="545816"/>
            <a:chOff x="9768550" y="229303"/>
            <a:chExt cx="698550" cy="669932"/>
          </a:xfrm>
          <a:solidFill>
            <a:schemeClr val="accent1"/>
          </a:solidFill>
        </p:grpSpPr>
        <p:sp>
          <p:nvSpPr>
            <p:cNvPr id="453" name="Freeform 722"/>
            <p:cNvSpPr>
              <a:spLocks noEditPoints="1"/>
            </p:cNvSpPr>
            <p:nvPr>
              <p:custDataLst>
                <p:tags r:id="rId61"/>
              </p:custDataLst>
            </p:nvPr>
          </p:nvSpPr>
          <p:spPr bwMode="auto">
            <a:xfrm>
              <a:off x="10098801" y="551569"/>
              <a:ext cx="38101" cy="3810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723"/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auto">
            <a:xfrm>
              <a:off x="9989262" y="229303"/>
              <a:ext cx="279404" cy="327028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Oval 72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0055938" y="361066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Oval 72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0116264" y="361066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726"/>
            <p:cNvSpPr/>
            <p:nvPr>
              <p:custDataLst>
                <p:tags r:id="rId65"/>
              </p:custDataLst>
            </p:nvPr>
          </p:nvSpPr>
          <p:spPr bwMode="auto">
            <a:xfrm>
              <a:off x="10043238" y="369005"/>
              <a:ext cx="76201" cy="187327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727"/>
            <p:cNvSpPr/>
            <p:nvPr>
              <p:custDataLst>
                <p:tags r:id="rId66"/>
              </p:custDataLst>
            </p:nvPr>
          </p:nvSpPr>
          <p:spPr bwMode="auto">
            <a:xfrm>
              <a:off x="10111502" y="373767"/>
              <a:ext cx="17463" cy="182564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728"/>
            <p:cNvSpPr/>
            <p:nvPr>
              <p:custDataLst>
                <p:tags r:id="rId67"/>
              </p:custDataLst>
            </p:nvPr>
          </p:nvSpPr>
          <p:spPr bwMode="auto">
            <a:xfrm>
              <a:off x="10111502" y="373767"/>
              <a:ext cx="71439" cy="182564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Oval 72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0175003" y="361066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730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10128958" y="356304"/>
              <a:ext cx="338142" cy="288928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731"/>
            <p:cNvSpPr/>
            <p:nvPr>
              <p:custDataLst>
                <p:tags r:id="rId70"/>
              </p:custDataLst>
            </p:nvPr>
          </p:nvSpPr>
          <p:spPr bwMode="auto">
            <a:xfrm>
              <a:off x="10276598" y="445206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732"/>
            <p:cNvSpPr/>
            <p:nvPr>
              <p:custDataLst>
                <p:tags r:id="rId71"/>
              </p:custDataLst>
            </p:nvPr>
          </p:nvSpPr>
          <p:spPr bwMode="auto">
            <a:xfrm>
              <a:off x="10297236" y="500768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733"/>
            <p:cNvSpPr/>
            <p:nvPr>
              <p:custDataLst>
                <p:tags r:id="rId72"/>
              </p:custDataLst>
            </p:nvPr>
          </p:nvSpPr>
          <p:spPr bwMode="auto">
            <a:xfrm>
              <a:off x="10132132" y="457905"/>
              <a:ext cx="157165" cy="111126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734"/>
            <p:cNvSpPr/>
            <p:nvPr>
              <p:custDataLst>
                <p:tags r:id="rId73"/>
              </p:custDataLst>
            </p:nvPr>
          </p:nvSpPr>
          <p:spPr bwMode="auto">
            <a:xfrm>
              <a:off x="10132132" y="508706"/>
              <a:ext cx="174628" cy="60326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735"/>
            <p:cNvSpPr/>
            <p:nvPr>
              <p:custDataLst>
                <p:tags r:id="rId74"/>
              </p:custDataLst>
            </p:nvPr>
          </p:nvSpPr>
          <p:spPr bwMode="auto">
            <a:xfrm>
              <a:off x="10132132" y="526168"/>
              <a:ext cx="190502" cy="42863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736"/>
            <p:cNvSpPr/>
            <p:nvPr>
              <p:custDataLst>
                <p:tags r:id="rId75"/>
              </p:custDataLst>
            </p:nvPr>
          </p:nvSpPr>
          <p:spPr bwMode="auto">
            <a:xfrm>
              <a:off x="10314699" y="556331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737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10103566" y="569032"/>
              <a:ext cx="292103" cy="317504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738"/>
            <p:cNvSpPr/>
            <p:nvPr>
              <p:custDataLst>
                <p:tags r:id="rId77"/>
              </p:custDataLst>
            </p:nvPr>
          </p:nvSpPr>
          <p:spPr bwMode="auto">
            <a:xfrm>
              <a:off x="10271853" y="683332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739"/>
            <p:cNvSpPr/>
            <p:nvPr>
              <p:custDataLst>
                <p:tags r:id="rId78"/>
              </p:custDataLst>
            </p:nvPr>
          </p:nvSpPr>
          <p:spPr bwMode="auto">
            <a:xfrm>
              <a:off x="10225814" y="721433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740"/>
            <p:cNvSpPr/>
            <p:nvPr>
              <p:custDataLst>
                <p:tags r:id="rId79"/>
              </p:custDataLst>
            </p:nvPr>
          </p:nvSpPr>
          <p:spPr bwMode="auto">
            <a:xfrm>
              <a:off x="10124203" y="581731"/>
              <a:ext cx="157165" cy="114302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741"/>
            <p:cNvSpPr/>
            <p:nvPr>
              <p:custDataLst>
                <p:tags r:id="rId80"/>
              </p:custDataLst>
            </p:nvPr>
          </p:nvSpPr>
          <p:spPr bwMode="auto">
            <a:xfrm>
              <a:off x="10124190" y="581731"/>
              <a:ext cx="114302" cy="147640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742"/>
            <p:cNvSpPr/>
            <p:nvPr>
              <p:custDataLst>
                <p:tags r:id="rId81"/>
              </p:custDataLst>
            </p:nvPr>
          </p:nvSpPr>
          <p:spPr bwMode="auto">
            <a:xfrm>
              <a:off x="10124190" y="581731"/>
              <a:ext cx="68264" cy="182564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743"/>
            <p:cNvSpPr/>
            <p:nvPr>
              <p:custDataLst>
                <p:tags r:id="rId82"/>
              </p:custDataLst>
            </p:nvPr>
          </p:nvSpPr>
          <p:spPr bwMode="auto">
            <a:xfrm>
              <a:off x="10174988" y="754771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744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849546" y="581731"/>
              <a:ext cx="295277" cy="317504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745"/>
            <p:cNvSpPr/>
            <p:nvPr>
              <p:custDataLst>
                <p:tags r:id="rId84"/>
              </p:custDataLst>
            </p:nvPr>
          </p:nvSpPr>
          <p:spPr bwMode="auto">
            <a:xfrm>
              <a:off x="10043222" y="754771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746"/>
            <p:cNvSpPr/>
            <p:nvPr>
              <p:custDataLst>
                <p:tags r:id="rId85"/>
              </p:custDataLst>
            </p:nvPr>
          </p:nvSpPr>
          <p:spPr bwMode="auto">
            <a:xfrm>
              <a:off x="9992422" y="726197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747"/>
            <p:cNvSpPr/>
            <p:nvPr>
              <p:custDataLst>
                <p:tags r:id="rId86"/>
              </p:custDataLst>
            </p:nvPr>
          </p:nvSpPr>
          <p:spPr bwMode="auto">
            <a:xfrm>
              <a:off x="10052748" y="586495"/>
              <a:ext cx="66675" cy="180977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748"/>
            <p:cNvSpPr/>
            <p:nvPr>
              <p:custDataLst>
                <p:tags r:id="rId87"/>
              </p:custDataLst>
            </p:nvPr>
          </p:nvSpPr>
          <p:spPr bwMode="auto">
            <a:xfrm>
              <a:off x="10005121" y="581731"/>
              <a:ext cx="106365" cy="157165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749"/>
            <p:cNvSpPr/>
            <p:nvPr>
              <p:custDataLst>
                <p:tags r:id="rId88"/>
              </p:custDataLst>
            </p:nvPr>
          </p:nvSpPr>
          <p:spPr bwMode="auto">
            <a:xfrm>
              <a:off x="9959064" y="581731"/>
              <a:ext cx="152401" cy="122239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750"/>
            <p:cNvSpPr/>
            <p:nvPr>
              <p:custDataLst>
                <p:tags r:id="rId89"/>
              </p:custDataLst>
            </p:nvPr>
          </p:nvSpPr>
          <p:spPr bwMode="auto">
            <a:xfrm>
              <a:off x="9941601" y="691271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751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68550" y="378529"/>
              <a:ext cx="334966" cy="284166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752"/>
            <p:cNvSpPr/>
            <p:nvPr>
              <p:custDataLst>
                <p:tags r:id="rId91"/>
              </p:custDataLst>
            </p:nvPr>
          </p:nvSpPr>
          <p:spPr bwMode="auto">
            <a:xfrm>
              <a:off x="9900323" y="564271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753"/>
            <p:cNvSpPr/>
            <p:nvPr>
              <p:custDataLst>
                <p:tags r:id="rId92"/>
              </p:custDataLst>
            </p:nvPr>
          </p:nvSpPr>
          <p:spPr bwMode="auto">
            <a:xfrm>
              <a:off x="9913043" y="508707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754"/>
            <p:cNvSpPr/>
            <p:nvPr>
              <p:custDataLst>
                <p:tags r:id="rId93"/>
              </p:custDataLst>
            </p:nvPr>
          </p:nvSpPr>
          <p:spPr bwMode="auto">
            <a:xfrm>
              <a:off x="9913058" y="564271"/>
              <a:ext cx="190502" cy="50801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755"/>
            <p:cNvSpPr/>
            <p:nvPr>
              <p:custDataLst>
                <p:tags r:id="rId94"/>
              </p:custDataLst>
            </p:nvPr>
          </p:nvSpPr>
          <p:spPr bwMode="auto">
            <a:xfrm>
              <a:off x="9925757" y="521406"/>
              <a:ext cx="177802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756"/>
            <p:cNvSpPr/>
            <p:nvPr>
              <p:custDataLst>
                <p:tags r:id="rId95"/>
              </p:custDataLst>
            </p:nvPr>
          </p:nvSpPr>
          <p:spPr bwMode="auto">
            <a:xfrm>
              <a:off x="9938477" y="467432"/>
              <a:ext cx="165102" cy="101601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757"/>
            <p:cNvSpPr/>
            <p:nvPr>
              <p:custDataLst>
                <p:tags r:id="rId96"/>
              </p:custDataLst>
            </p:nvPr>
          </p:nvSpPr>
          <p:spPr bwMode="auto">
            <a:xfrm>
              <a:off x="9925648" y="449963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9" name="组合 488"/>
          <p:cNvGrpSpPr/>
          <p:nvPr>
            <p:custDataLst>
              <p:tags r:id="rId97"/>
            </p:custDataLst>
          </p:nvPr>
        </p:nvGrpSpPr>
        <p:grpSpPr>
          <a:xfrm>
            <a:off x="9514219" y="1921610"/>
            <a:ext cx="569099" cy="545818"/>
            <a:chOff x="9768718" y="229306"/>
            <a:chExt cx="698543" cy="669942"/>
          </a:xfrm>
          <a:solidFill>
            <a:schemeClr val="accent1"/>
          </a:solidFill>
        </p:grpSpPr>
        <p:sp>
          <p:nvSpPr>
            <p:cNvPr id="490" name="Freeform 722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10098943" y="551577"/>
              <a:ext cx="38101" cy="3810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723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989402" y="229306"/>
              <a:ext cx="279407" cy="327033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Oval 724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0056078" y="361072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Oval 725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0116406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726"/>
            <p:cNvSpPr/>
            <p:nvPr>
              <p:custDataLst>
                <p:tags r:id="rId102"/>
              </p:custDataLst>
            </p:nvPr>
          </p:nvSpPr>
          <p:spPr bwMode="auto">
            <a:xfrm>
              <a:off x="10043379" y="369009"/>
              <a:ext cx="76202" cy="187330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727"/>
            <p:cNvSpPr/>
            <p:nvPr>
              <p:custDataLst>
                <p:tags r:id="rId103"/>
              </p:custDataLst>
            </p:nvPr>
          </p:nvSpPr>
          <p:spPr bwMode="auto">
            <a:xfrm>
              <a:off x="10111644" y="373772"/>
              <a:ext cx="17463" cy="182568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728"/>
            <p:cNvSpPr/>
            <p:nvPr>
              <p:custDataLst>
                <p:tags r:id="rId104"/>
              </p:custDataLst>
            </p:nvPr>
          </p:nvSpPr>
          <p:spPr bwMode="auto">
            <a:xfrm>
              <a:off x="10111644" y="373772"/>
              <a:ext cx="71440" cy="182568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Oval 729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0175145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730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129114" y="356310"/>
              <a:ext cx="338147" cy="288932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731"/>
            <p:cNvSpPr/>
            <p:nvPr>
              <p:custDataLst>
                <p:tags r:id="rId107"/>
              </p:custDataLst>
            </p:nvPr>
          </p:nvSpPr>
          <p:spPr bwMode="auto">
            <a:xfrm>
              <a:off x="10276756" y="445211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732"/>
            <p:cNvSpPr/>
            <p:nvPr>
              <p:custDataLst>
                <p:tags r:id="rId108"/>
              </p:custDataLst>
            </p:nvPr>
          </p:nvSpPr>
          <p:spPr bwMode="auto">
            <a:xfrm>
              <a:off x="10297396" y="500775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733"/>
            <p:cNvSpPr/>
            <p:nvPr>
              <p:custDataLst>
                <p:tags r:id="rId109"/>
              </p:custDataLst>
            </p:nvPr>
          </p:nvSpPr>
          <p:spPr bwMode="auto">
            <a:xfrm>
              <a:off x="10132289" y="457912"/>
              <a:ext cx="157167" cy="111128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734"/>
            <p:cNvSpPr/>
            <p:nvPr>
              <p:custDataLst>
                <p:tags r:id="rId110"/>
              </p:custDataLst>
            </p:nvPr>
          </p:nvSpPr>
          <p:spPr bwMode="auto">
            <a:xfrm>
              <a:off x="10132289" y="508714"/>
              <a:ext cx="174630" cy="60326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735"/>
            <p:cNvSpPr/>
            <p:nvPr>
              <p:custDataLst>
                <p:tags r:id="rId111"/>
              </p:custDataLst>
            </p:nvPr>
          </p:nvSpPr>
          <p:spPr bwMode="auto">
            <a:xfrm>
              <a:off x="10132289" y="526175"/>
              <a:ext cx="190505" cy="42865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736"/>
            <p:cNvSpPr/>
            <p:nvPr>
              <p:custDataLst>
                <p:tags r:id="rId112"/>
              </p:custDataLst>
            </p:nvPr>
          </p:nvSpPr>
          <p:spPr bwMode="auto">
            <a:xfrm>
              <a:off x="10314857" y="556339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737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103705" y="569040"/>
              <a:ext cx="292107" cy="317509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738"/>
            <p:cNvSpPr/>
            <p:nvPr>
              <p:custDataLst>
                <p:tags r:id="rId114"/>
              </p:custDataLst>
            </p:nvPr>
          </p:nvSpPr>
          <p:spPr bwMode="auto">
            <a:xfrm>
              <a:off x="10271973" y="683343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739"/>
            <p:cNvSpPr/>
            <p:nvPr>
              <p:custDataLst>
                <p:tags r:id="rId115"/>
              </p:custDataLst>
            </p:nvPr>
          </p:nvSpPr>
          <p:spPr bwMode="auto">
            <a:xfrm>
              <a:off x="10225935" y="721444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740"/>
            <p:cNvSpPr/>
            <p:nvPr>
              <p:custDataLst>
                <p:tags r:id="rId116"/>
              </p:custDataLst>
            </p:nvPr>
          </p:nvSpPr>
          <p:spPr bwMode="auto">
            <a:xfrm>
              <a:off x="10124346" y="581739"/>
              <a:ext cx="157166" cy="114303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741"/>
            <p:cNvSpPr/>
            <p:nvPr>
              <p:custDataLst>
                <p:tags r:id="rId117"/>
              </p:custDataLst>
            </p:nvPr>
          </p:nvSpPr>
          <p:spPr bwMode="auto">
            <a:xfrm>
              <a:off x="10124338" y="581739"/>
              <a:ext cx="114303" cy="147642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742"/>
            <p:cNvSpPr/>
            <p:nvPr>
              <p:custDataLst>
                <p:tags r:id="rId118"/>
              </p:custDataLst>
            </p:nvPr>
          </p:nvSpPr>
          <p:spPr bwMode="auto">
            <a:xfrm>
              <a:off x="10124338" y="581739"/>
              <a:ext cx="68265" cy="182568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743"/>
            <p:cNvSpPr/>
            <p:nvPr>
              <p:custDataLst>
                <p:tags r:id="rId119"/>
              </p:custDataLst>
            </p:nvPr>
          </p:nvSpPr>
          <p:spPr bwMode="auto">
            <a:xfrm>
              <a:off x="10175141" y="754783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744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9849695" y="581739"/>
              <a:ext cx="295282" cy="317509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745"/>
            <p:cNvSpPr/>
            <p:nvPr>
              <p:custDataLst>
                <p:tags r:id="rId121"/>
              </p:custDataLst>
            </p:nvPr>
          </p:nvSpPr>
          <p:spPr bwMode="auto">
            <a:xfrm>
              <a:off x="10043375" y="754783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746"/>
            <p:cNvSpPr/>
            <p:nvPr>
              <p:custDataLst>
                <p:tags r:id="rId122"/>
              </p:custDataLst>
            </p:nvPr>
          </p:nvSpPr>
          <p:spPr bwMode="auto">
            <a:xfrm>
              <a:off x="9992573" y="726206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747"/>
            <p:cNvSpPr/>
            <p:nvPr>
              <p:custDataLst>
                <p:tags r:id="rId123"/>
              </p:custDataLst>
            </p:nvPr>
          </p:nvSpPr>
          <p:spPr bwMode="auto">
            <a:xfrm>
              <a:off x="10052898" y="586503"/>
              <a:ext cx="66676" cy="180979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748"/>
            <p:cNvSpPr/>
            <p:nvPr>
              <p:custDataLst>
                <p:tags r:id="rId124"/>
              </p:custDataLst>
            </p:nvPr>
          </p:nvSpPr>
          <p:spPr bwMode="auto">
            <a:xfrm>
              <a:off x="10005272" y="581739"/>
              <a:ext cx="106366" cy="157168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749"/>
            <p:cNvSpPr/>
            <p:nvPr>
              <p:custDataLst>
                <p:tags r:id="rId125"/>
              </p:custDataLst>
            </p:nvPr>
          </p:nvSpPr>
          <p:spPr bwMode="auto">
            <a:xfrm>
              <a:off x="9959237" y="581739"/>
              <a:ext cx="152404" cy="122241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750"/>
            <p:cNvSpPr/>
            <p:nvPr>
              <p:custDataLst>
                <p:tags r:id="rId126"/>
              </p:custDataLst>
            </p:nvPr>
          </p:nvSpPr>
          <p:spPr bwMode="auto">
            <a:xfrm>
              <a:off x="9941774" y="691280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751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68718" y="378535"/>
              <a:ext cx="334972" cy="284170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752"/>
            <p:cNvSpPr/>
            <p:nvPr>
              <p:custDataLst>
                <p:tags r:id="rId128"/>
              </p:custDataLst>
            </p:nvPr>
          </p:nvSpPr>
          <p:spPr bwMode="auto">
            <a:xfrm>
              <a:off x="9900494" y="564278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753"/>
            <p:cNvSpPr/>
            <p:nvPr>
              <p:custDataLst>
                <p:tags r:id="rId129"/>
              </p:custDataLst>
            </p:nvPr>
          </p:nvSpPr>
          <p:spPr bwMode="auto">
            <a:xfrm>
              <a:off x="9913195" y="508714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754"/>
            <p:cNvSpPr/>
            <p:nvPr>
              <p:custDataLst>
                <p:tags r:id="rId130"/>
              </p:custDataLst>
            </p:nvPr>
          </p:nvSpPr>
          <p:spPr bwMode="auto">
            <a:xfrm>
              <a:off x="9913182" y="564276"/>
              <a:ext cx="190505" cy="50802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755"/>
            <p:cNvSpPr/>
            <p:nvPr>
              <p:custDataLst>
                <p:tags r:id="rId131"/>
              </p:custDataLst>
            </p:nvPr>
          </p:nvSpPr>
          <p:spPr bwMode="auto">
            <a:xfrm>
              <a:off x="9925846" y="521413"/>
              <a:ext cx="177803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756"/>
            <p:cNvSpPr/>
            <p:nvPr>
              <p:custDataLst>
                <p:tags r:id="rId132"/>
              </p:custDataLst>
            </p:nvPr>
          </p:nvSpPr>
          <p:spPr bwMode="auto">
            <a:xfrm>
              <a:off x="9938516" y="467433"/>
              <a:ext cx="165103" cy="101601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757"/>
            <p:cNvSpPr/>
            <p:nvPr>
              <p:custDataLst>
                <p:tags r:id="rId133"/>
              </p:custDataLst>
            </p:nvPr>
          </p:nvSpPr>
          <p:spPr bwMode="auto">
            <a:xfrm>
              <a:off x="9925648" y="449962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4" name="任意多边形 563"/>
          <p:cNvSpPr/>
          <p:nvPr>
            <p:custDataLst>
              <p:tags r:id="rId134"/>
            </p:custDataLst>
          </p:nvPr>
        </p:nvSpPr>
        <p:spPr bwMode="auto">
          <a:xfrm>
            <a:off x="8713962" y="6809784"/>
            <a:ext cx="1037692" cy="48216"/>
          </a:xfrm>
          <a:custGeom>
            <a:avLst/>
            <a:gdLst>
              <a:gd name="connsiteX0" fmla="*/ 42355 w 1037692"/>
              <a:gd name="connsiteY0" fmla="*/ 0 h 42855"/>
              <a:gd name="connsiteX1" fmla="*/ 995337 w 1037692"/>
              <a:gd name="connsiteY1" fmla="*/ 0 h 42855"/>
              <a:gd name="connsiteX2" fmla="*/ 1037692 w 1037692"/>
              <a:gd name="connsiteY2" fmla="*/ 42334 h 42855"/>
              <a:gd name="connsiteX3" fmla="*/ 1037506 w 1037692"/>
              <a:gd name="connsiteY3" fmla="*/ 42855 h 42855"/>
              <a:gd name="connsiteX4" fmla="*/ 186 w 1037692"/>
              <a:gd name="connsiteY4" fmla="*/ 42855 h 42855"/>
              <a:gd name="connsiteX5" fmla="*/ 0 w 1037692"/>
              <a:gd name="connsiteY5" fmla="*/ 42334 h 42855"/>
              <a:gd name="connsiteX6" fmla="*/ 42355 w 1037692"/>
              <a:gd name="connsiteY6" fmla="*/ 0 h 4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692" h="42855">
                <a:moveTo>
                  <a:pt x="42355" y="0"/>
                </a:moveTo>
                <a:cubicBezTo>
                  <a:pt x="42355" y="0"/>
                  <a:pt x="42355" y="0"/>
                  <a:pt x="995337" y="0"/>
                </a:cubicBezTo>
                <a:cubicBezTo>
                  <a:pt x="1020750" y="0"/>
                  <a:pt x="1037692" y="16934"/>
                  <a:pt x="1037692" y="42334"/>
                </a:cubicBezTo>
                <a:lnTo>
                  <a:pt x="1037506" y="42855"/>
                </a:lnTo>
                <a:lnTo>
                  <a:pt x="186" y="42855"/>
                </a:lnTo>
                <a:lnTo>
                  <a:pt x="0" y="42334"/>
                </a:lnTo>
                <a:cubicBezTo>
                  <a:pt x="0" y="16934"/>
                  <a:pt x="21177" y="0"/>
                  <a:pt x="42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565" name="Freeform 903"/>
          <p:cNvSpPr/>
          <p:nvPr>
            <p:custDataLst>
              <p:tags r:id="rId135"/>
            </p:custDataLst>
          </p:nvPr>
        </p:nvSpPr>
        <p:spPr bwMode="auto">
          <a:xfrm>
            <a:off x="-4369" y="6343051"/>
            <a:ext cx="1046163" cy="241300"/>
          </a:xfrm>
          <a:custGeom>
            <a:avLst/>
            <a:gdLst>
              <a:gd name="T0" fmla="*/ 205 w 247"/>
              <a:gd name="T1" fmla="*/ 29 h 57"/>
              <a:gd name="T2" fmla="*/ 215 w 247"/>
              <a:gd name="T3" fmla="*/ 19 h 57"/>
              <a:gd name="T4" fmla="*/ 239 w 247"/>
              <a:gd name="T5" fmla="*/ 19 h 57"/>
              <a:gd name="T6" fmla="*/ 245 w 247"/>
              <a:gd name="T7" fmla="*/ 10 h 57"/>
              <a:gd name="T8" fmla="*/ 235 w 247"/>
              <a:gd name="T9" fmla="*/ 0 h 57"/>
              <a:gd name="T10" fmla="*/ 10 w 247"/>
              <a:gd name="T11" fmla="*/ 0 h 57"/>
              <a:gd name="T12" fmla="*/ 0 w 247"/>
              <a:gd name="T13" fmla="*/ 10 h 57"/>
              <a:gd name="T14" fmla="*/ 7 w 247"/>
              <a:gd name="T15" fmla="*/ 19 h 57"/>
              <a:gd name="T16" fmla="*/ 100 w 247"/>
              <a:gd name="T17" fmla="*/ 19 h 57"/>
              <a:gd name="T18" fmla="*/ 110 w 247"/>
              <a:gd name="T19" fmla="*/ 29 h 57"/>
              <a:gd name="T20" fmla="*/ 100 w 247"/>
              <a:gd name="T21" fmla="*/ 39 h 57"/>
              <a:gd name="T22" fmla="*/ 89 w 247"/>
              <a:gd name="T23" fmla="*/ 39 h 57"/>
              <a:gd name="T24" fmla="*/ 85 w 247"/>
              <a:gd name="T25" fmla="*/ 47 h 57"/>
              <a:gd name="T26" fmla="*/ 95 w 247"/>
              <a:gd name="T27" fmla="*/ 57 h 57"/>
              <a:gd name="T28" fmla="*/ 237 w 247"/>
              <a:gd name="T29" fmla="*/ 57 h 57"/>
              <a:gd name="T30" fmla="*/ 247 w 247"/>
              <a:gd name="T31" fmla="*/ 47 h 57"/>
              <a:gd name="T32" fmla="*/ 244 w 247"/>
              <a:gd name="T33" fmla="*/ 39 h 57"/>
              <a:gd name="T34" fmla="*/ 215 w 247"/>
              <a:gd name="T35" fmla="*/ 39 h 57"/>
              <a:gd name="T36" fmla="*/ 205 w 247"/>
              <a:gd name="T37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7" h="57">
                <a:moveTo>
                  <a:pt x="205" y="29"/>
                </a:moveTo>
                <a:cubicBezTo>
                  <a:pt x="205" y="24"/>
                  <a:pt x="210" y="19"/>
                  <a:pt x="215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43" y="18"/>
                  <a:pt x="245" y="14"/>
                  <a:pt x="245" y="10"/>
                </a:cubicBezTo>
                <a:cubicBezTo>
                  <a:pt x="245" y="4"/>
                  <a:pt x="241" y="0"/>
                  <a:pt x="23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4"/>
                  <a:pt x="3" y="18"/>
                  <a:pt x="7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5" y="19"/>
                  <a:pt x="110" y="24"/>
                  <a:pt x="110" y="29"/>
                </a:cubicBezTo>
                <a:cubicBezTo>
                  <a:pt x="110" y="35"/>
                  <a:pt x="105" y="39"/>
                  <a:pt x="100" y="39"/>
                </a:cubicBezTo>
                <a:cubicBezTo>
                  <a:pt x="89" y="39"/>
                  <a:pt x="89" y="39"/>
                  <a:pt x="89" y="39"/>
                </a:cubicBezTo>
                <a:cubicBezTo>
                  <a:pt x="87" y="41"/>
                  <a:pt x="85" y="44"/>
                  <a:pt x="85" y="47"/>
                </a:cubicBezTo>
                <a:cubicBezTo>
                  <a:pt x="85" y="52"/>
                  <a:pt x="90" y="57"/>
                  <a:pt x="95" y="57"/>
                </a:cubicBezTo>
                <a:cubicBezTo>
                  <a:pt x="237" y="57"/>
                  <a:pt x="237" y="57"/>
                  <a:pt x="237" y="57"/>
                </a:cubicBezTo>
                <a:cubicBezTo>
                  <a:pt x="243" y="57"/>
                  <a:pt x="247" y="52"/>
                  <a:pt x="247" y="47"/>
                </a:cubicBezTo>
                <a:cubicBezTo>
                  <a:pt x="247" y="44"/>
                  <a:pt x="246" y="41"/>
                  <a:pt x="244" y="39"/>
                </a:cubicBezTo>
                <a:cubicBezTo>
                  <a:pt x="215" y="39"/>
                  <a:pt x="215" y="39"/>
                  <a:pt x="215" y="39"/>
                </a:cubicBezTo>
                <a:cubicBezTo>
                  <a:pt x="210" y="39"/>
                  <a:pt x="205" y="35"/>
                  <a:pt x="205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Freeform 721"/>
          <p:cNvSpPr/>
          <p:nvPr>
            <p:custDataLst>
              <p:tags r:id="rId136"/>
            </p:custDataLst>
          </p:nvPr>
        </p:nvSpPr>
        <p:spPr bwMode="auto">
          <a:xfrm>
            <a:off x="10860264" y="5625506"/>
            <a:ext cx="1058863" cy="577851"/>
          </a:xfrm>
          <a:custGeom>
            <a:avLst/>
            <a:gdLst>
              <a:gd name="T0" fmla="*/ 210 w 250"/>
              <a:gd name="T1" fmla="*/ 8 h 136"/>
              <a:gd name="T2" fmla="*/ 151 w 250"/>
              <a:gd name="T3" fmla="*/ 36 h 136"/>
              <a:gd name="T4" fmla="*/ 106 w 250"/>
              <a:gd name="T5" fmla="*/ 53 h 136"/>
              <a:gd name="T6" fmla="*/ 69 w 250"/>
              <a:gd name="T7" fmla="*/ 64 h 136"/>
              <a:gd name="T8" fmla="*/ 42 w 250"/>
              <a:gd name="T9" fmla="*/ 64 h 136"/>
              <a:gd name="T10" fmla="*/ 8 w 250"/>
              <a:gd name="T11" fmla="*/ 78 h 136"/>
              <a:gd name="T12" fmla="*/ 1 w 250"/>
              <a:gd name="T13" fmla="*/ 81 h 136"/>
              <a:gd name="T14" fmla="*/ 3 w 250"/>
              <a:gd name="T15" fmla="*/ 88 h 136"/>
              <a:gd name="T16" fmla="*/ 25 w 250"/>
              <a:gd name="T17" fmla="*/ 99 h 136"/>
              <a:gd name="T18" fmla="*/ 53 w 250"/>
              <a:gd name="T19" fmla="*/ 102 h 136"/>
              <a:gd name="T20" fmla="*/ 79 w 250"/>
              <a:gd name="T21" fmla="*/ 96 h 136"/>
              <a:gd name="T22" fmla="*/ 81 w 250"/>
              <a:gd name="T23" fmla="*/ 96 h 136"/>
              <a:gd name="T24" fmla="*/ 83 w 250"/>
              <a:gd name="T25" fmla="*/ 98 h 136"/>
              <a:gd name="T26" fmla="*/ 87 w 250"/>
              <a:gd name="T27" fmla="*/ 102 h 136"/>
              <a:gd name="T28" fmla="*/ 96 w 250"/>
              <a:gd name="T29" fmla="*/ 107 h 136"/>
              <a:gd name="T30" fmla="*/ 139 w 250"/>
              <a:gd name="T31" fmla="*/ 101 h 136"/>
              <a:gd name="T32" fmla="*/ 144 w 250"/>
              <a:gd name="T33" fmla="*/ 106 h 136"/>
              <a:gd name="T34" fmla="*/ 141 w 250"/>
              <a:gd name="T35" fmla="*/ 93 h 136"/>
              <a:gd name="T36" fmla="*/ 159 w 250"/>
              <a:gd name="T37" fmla="*/ 58 h 136"/>
              <a:gd name="T38" fmla="*/ 192 w 250"/>
              <a:gd name="T39" fmla="*/ 62 h 136"/>
              <a:gd name="T40" fmla="*/ 197 w 250"/>
              <a:gd name="T41" fmla="*/ 66 h 136"/>
              <a:gd name="T42" fmla="*/ 204 w 250"/>
              <a:gd name="T43" fmla="*/ 81 h 136"/>
              <a:gd name="T44" fmla="*/ 195 w 250"/>
              <a:gd name="T45" fmla="*/ 92 h 136"/>
              <a:gd name="T46" fmla="*/ 177 w 250"/>
              <a:gd name="T47" fmla="*/ 89 h 136"/>
              <a:gd name="T48" fmla="*/ 175 w 250"/>
              <a:gd name="T49" fmla="*/ 79 h 136"/>
              <a:gd name="T50" fmla="*/ 177 w 250"/>
              <a:gd name="T51" fmla="*/ 79 h 136"/>
              <a:gd name="T52" fmla="*/ 193 w 250"/>
              <a:gd name="T53" fmla="*/ 78 h 136"/>
              <a:gd name="T54" fmla="*/ 166 w 250"/>
              <a:gd name="T55" fmla="*/ 63 h 136"/>
              <a:gd name="T56" fmla="*/ 153 w 250"/>
              <a:gd name="T57" fmla="*/ 98 h 136"/>
              <a:gd name="T58" fmla="*/ 236 w 250"/>
              <a:gd name="T59" fmla="*/ 104 h 136"/>
              <a:gd name="T60" fmla="*/ 247 w 250"/>
              <a:gd name="T61" fmla="*/ 77 h 136"/>
              <a:gd name="T62" fmla="*/ 210 w 250"/>
              <a:gd name="T63" fmla="*/ 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0" h="136">
                <a:moveTo>
                  <a:pt x="210" y="8"/>
                </a:moveTo>
                <a:cubicBezTo>
                  <a:pt x="188" y="0"/>
                  <a:pt x="152" y="10"/>
                  <a:pt x="151" y="36"/>
                </a:cubicBezTo>
                <a:cubicBezTo>
                  <a:pt x="152" y="15"/>
                  <a:pt x="101" y="28"/>
                  <a:pt x="106" y="53"/>
                </a:cubicBezTo>
                <a:cubicBezTo>
                  <a:pt x="102" y="36"/>
                  <a:pt x="73" y="57"/>
                  <a:pt x="69" y="64"/>
                </a:cubicBezTo>
                <a:cubicBezTo>
                  <a:pt x="63" y="47"/>
                  <a:pt x="50" y="58"/>
                  <a:pt x="42" y="64"/>
                </a:cubicBezTo>
                <a:cubicBezTo>
                  <a:pt x="29" y="72"/>
                  <a:pt x="26" y="79"/>
                  <a:pt x="8" y="78"/>
                </a:cubicBezTo>
                <a:cubicBezTo>
                  <a:pt x="5" y="78"/>
                  <a:pt x="2" y="77"/>
                  <a:pt x="1" y="81"/>
                </a:cubicBezTo>
                <a:cubicBezTo>
                  <a:pt x="0" y="83"/>
                  <a:pt x="2" y="86"/>
                  <a:pt x="3" y="88"/>
                </a:cubicBezTo>
                <a:cubicBezTo>
                  <a:pt x="8" y="95"/>
                  <a:pt x="18" y="97"/>
                  <a:pt x="25" y="99"/>
                </a:cubicBezTo>
                <a:cubicBezTo>
                  <a:pt x="34" y="101"/>
                  <a:pt x="43" y="102"/>
                  <a:pt x="53" y="102"/>
                </a:cubicBezTo>
                <a:cubicBezTo>
                  <a:pt x="62" y="101"/>
                  <a:pt x="70" y="99"/>
                  <a:pt x="79" y="96"/>
                </a:cubicBezTo>
                <a:cubicBezTo>
                  <a:pt x="80" y="96"/>
                  <a:pt x="80" y="96"/>
                  <a:pt x="81" y="96"/>
                </a:cubicBezTo>
                <a:cubicBezTo>
                  <a:pt x="82" y="97"/>
                  <a:pt x="83" y="98"/>
                  <a:pt x="83" y="98"/>
                </a:cubicBezTo>
                <a:cubicBezTo>
                  <a:pt x="84" y="99"/>
                  <a:pt x="85" y="101"/>
                  <a:pt x="87" y="102"/>
                </a:cubicBezTo>
                <a:cubicBezTo>
                  <a:pt x="90" y="104"/>
                  <a:pt x="93" y="105"/>
                  <a:pt x="96" y="107"/>
                </a:cubicBezTo>
                <a:cubicBezTo>
                  <a:pt x="111" y="113"/>
                  <a:pt x="126" y="109"/>
                  <a:pt x="139" y="101"/>
                </a:cubicBezTo>
                <a:cubicBezTo>
                  <a:pt x="141" y="103"/>
                  <a:pt x="143" y="104"/>
                  <a:pt x="144" y="106"/>
                </a:cubicBezTo>
                <a:cubicBezTo>
                  <a:pt x="143" y="102"/>
                  <a:pt x="142" y="97"/>
                  <a:pt x="141" y="93"/>
                </a:cubicBezTo>
                <a:cubicBezTo>
                  <a:pt x="140" y="79"/>
                  <a:pt x="147" y="65"/>
                  <a:pt x="159" y="58"/>
                </a:cubicBezTo>
                <a:cubicBezTo>
                  <a:pt x="170" y="52"/>
                  <a:pt x="184" y="53"/>
                  <a:pt x="192" y="62"/>
                </a:cubicBezTo>
                <a:cubicBezTo>
                  <a:pt x="194" y="63"/>
                  <a:pt x="196" y="64"/>
                  <a:pt x="197" y="66"/>
                </a:cubicBezTo>
                <a:cubicBezTo>
                  <a:pt x="201" y="70"/>
                  <a:pt x="205" y="75"/>
                  <a:pt x="204" y="81"/>
                </a:cubicBezTo>
                <a:cubicBezTo>
                  <a:pt x="203" y="86"/>
                  <a:pt x="199" y="90"/>
                  <a:pt x="195" y="92"/>
                </a:cubicBezTo>
                <a:cubicBezTo>
                  <a:pt x="188" y="95"/>
                  <a:pt x="179" y="95"/>
                  <a:pt x="177" y="89"/>
                </a:cubicBezTo>
                <a:cubicBezTo>
                  <a:pt x="175" y="86"/>
                  <a:pt x="175" y="82"/>
                  <a:pt x="175" y="79"/>
                </a:cubicBezTo>
                <a:cubicBezTo>
                  <a:pt x="176" y="78"/>
                  <a:pt x="177" y="78"/>
                  <a:pt x="177" y="79"/>
                </a:cubicBezTo>
                <a:cubicBezTo>
                  <a:pt x="178" y="93"/>
                  <a:pt x="190" y="90"/>
                  <a:pt x="193" y="78"/>
                </a:cubicBezTo>
                <a:cubicBezTo>
                  <a:pt x="197" y="62"/>
                  <a:pt x="178" y="57"/>
                  <a:pt x="166" y="63"/>
                </a:cubicBezTo>
                <a:cubicBezTo>
                  <a:pt x="154" y="69"/>
                  <a:pt x="150" y="85"/>
                  <a:pt x="153" y="98"/>
                </a:cubicBezTo>
                <a:cubicBezTo>
                  <a:pt x="160" y="136"/>
                  <a:pt x="217" y="127"/>
                  <a:pt x="236" y="104"/>
                </a:cubicBezTo>
                <a:cubicBezTo>
                  <a:pt x="242" y="96"/>
                  <a:pt x="245" y="87"/>
                  <a:pt x="247" y="77"/>
                </a:cubicBezTo>
                <a:cubicBezTo>
                  <a:pt x="250" y="52"/>
                  <a:pt x="235" y="17"/>
                  <a:pt x="210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27" name="组合 526"/>
          <p:cNvGrpSpPr/>
          <p:nvPr>
            <p:custDataLst>
              <p:tags r:id="rId137"/>
            </p:custDataLst>
          </p:nvPr>
        </p:nvGrpSpPr>
        <p:grpSpPr>
          <a:xfrm>
            <a:off x="2318270" y="5961968"/>
            <a:ext cx="823309" cy="789629"/>
            <a:chOff x="2611981" y="6037352"/>
            <a:chExt cx="698500" cy="669926"/>
          </a:xfrm>
          <a:solidFill>
            <a:schemeClr val="accent1"/>
          </a:solidFill>
        </p:grpSpPr>
        <p:sp>
          <p:nvSpPr>
            <p:cNvPr id="528" name="Freeform 830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2942181" y="6359615"/>
              <a:ext cx="38100" cy="38100"/>
            </a:xfrm>
            <a:custGeom>
              <a:avLst/>
              <a:gdLst>
                <a:gd name="T0" fmla="*/ 5 w 9"/>
                <a:gd name="T1" fmla="*/ 9 h 9"/>
                <a:gd name="T2" fmla="*/ 0 w 9"/>
                <a:gd name="T3" fmla="*/ 5 h 9"/>
                <a:gd name="T4" fmla="*/ 5 w 9"/>
                <a:gd name="T5" fmla="*/ 0 h 9"/>
                <a:gd name="T6" fmla="*/ 9 w 9"/>
                <a:gd name="T7" fmla="*/ 5 h 9"/>
                <a:gd name="T8" fmla="*/ 5 w 9"/>
                <a:gd name="T9" fmla="*/ 9 h 9"/>
                <a:gd name="T10" fmla="*/ 5 w 9"/>
                <a:gd name="T11" fmla="*/ 1 h 9"/>
                <a:gd name="T12" fmla="*/ 1 w 9"/>
                <a:gd name="T13" fmla="*/ 5 h 9"/>
                <a:gd name="T14" fmla="*/ 5 w 9"/>
                <a:gd name="T15" fmla="*/ 9 h 9"/>
                <a:gd name="T16" fmla="*/ 9 w 9"/>
                <a:gd name="T17" fmla="*/ 5 h 9"/>
                <a:gd name="T18" fmla="*/ 5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  <a:close/>
                  <a:moveTo>
                    <a:pt x="5" y="1"/>
                  </a:moveTo>
                  <a:cubicBezTo>
                    <a:pt x="3" y="1"/>
                    <a:pt x="1" y="3"/>
                    <a:pt x="1" y="5"/>
                  </a:cubicBezTo>
                  <a:cubicBezTo>
                    <a:pt x="1" y="7"/>
                    <a:pt x="3" y="9"/>
                    <a:pt x="5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831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2832643" y="6037352"/>
              <a:ext cx="279400" cy="327025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4 w 66"/>
                <a:gd name="T31" fmla="*/ 61 h 77"/>
                <a:gd name="T32" fmla="*/ 18 w 66"/>
                <a:gd name="T33" fmla="*/ 66 h 77"/>
                <a:gd name="T34" fmla="*/ 26 w 66"/>
                <a:gd name="T35" fmla="*/ 74 h 77"/>
                <a:gd name="T36" fmla="*/ 31 w 66"/>
                <a:gd name="T37" fmla="*/ 75 h 77"/>
                <a:gd name="T38" fmla="*/ 64 w 66"/>
                <a:gd name="T39" fmla="*/ 33 h 77"/>
                <a:gd name="T40" fmla="*/ 63 w 66"/>
                <a:gd name="T41" fmla="*/ 26 h 77"/>
                <a:gd name="T42" fmla="*/ 33 w 66"/>
                <a:gd name="T43" fmla="*/ 2 h 77"/>
                <a:gd name="T44" fmla="*/ 2 w 66"/>
                <a:gd name="T45" fmla="*/ 33 h 77"/>
                <a:gd name="T46" fmla="*/ 10 w 66"/>
                <a:gd name="T47" fmla="*/ 55 h 77"/>
                <a:gd name="T48" fmla="*/ 14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8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6" y="28"/>
                    <a:pt x="66" y="31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4" y="61"/>
                  </a:moveTo>
                  <a:cubicBezTo>
                    <a:pt x="15" y="62"/>
                    <a:pt x="16" y="64"/>
                    <a:pt x="18" y="66"/>
                  </a:cubicBezTo>
                  <a:cubicBezTo>
                    <a:pt x="20" y="69"/>
                    <a:pt x="23" y="73"/>
                    <a:pt x="26" y="74"/>
                  </a:cubicBezTo>
                  <a:cubicBezTo>
                    <a:pt x="28" y="76"/>
                    <a:pt x="30" y="76"/>
                    <a:pt x="31" y="75"/>
                  </a:cubicBezTo>
                  <a:cubicBezTo>
                    <a:pt x="48" y="61"/>
                    <a:pt x="59" y="47"/>
                    <a:pt x="64" y="33"/>
                  </a:cubicBezTo>
                  <a:cubicBezTo>
                    <a:pt x="64" y="31"/>
                    <a:pt x="64" y="29"/>
                    <a:pt x="63" y="26"/>
                  </a:cubicBezTo>
                  <a:cubicBezTo>
                    <a:pt x="60" y="12"/>
                    <a:pt x="48" y="2"/>
                    <a:pt x="33" y="2"/>
                  </a:cubicBezTo>
                  <a:cubicBezTo>
                    <a:pt x="16" y="2"/>
                    <a:pt x="2" y="16"/>
                    <a:pt x="2" y="33"/>
                  </a:cubicBezTo>
                  <a:cubicBezTo>
                    <a:pt x="2" y="39"/>
                    <a:pt x="5" y="47"/>
                    <a:pt x="10" y="55"/>
                  </a:cubicBezTo>
                  <a:cubicBezTo>
                    <a:pt x="11" y="57"/>
                    <a:pt x="12" y="59"/>
                    <a:pt x="14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Oval 832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2899318" y="6169115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Oval 833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2959643" y="616911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834"/>
            <p:cNvSpPr/>
            <p:nvPr>
              <p:custDataLst>
                <p:tags r:id="rId142"/>
              </p:custDataLst>
            </p:nvPr>
          </p:nvSpPr>
          <p:spPr bwMode="auto">
            <a:xfrm>
              <a:off x="2886618" y="6177053"/>
              <a:ext cx="76200" cy="187325"/>
            </a:xfrm>
            <a:custGeom>
              <a:avLst/>
              <a:gdLst>
                <a:gd name="T0" fmla="*/ 18 w 18"/>
                <a:gd name="T1" fmla="*/ 44 h 44"/>
                <a:gd name="T2" fmla="*/ 17 w 18"/>
                <a:gd name="T3" fmla="*/ 44 h 44"/>
                <a:gd name="T4" fmla="*/ 6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8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8" y="44"/>
                  </a:moveTo>
                  <a:cubicBezTo>
                    <a:pt x="18" y="44"/>
                    <a:pt x="17" y="44"/>
                    <a:pt x="17" y="44"/>
                  </a:cubicBezTo>
                  <a:cubicBezTo>
                    <a:pt x="17" y="44"/>
                    <a:pt x="0" y="2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" y="21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835"/>
            <p:cNvSpPr/>
            <p:nvPr>
              <p:custDataLst>
                <p:tags r:id="rId143"/>
              </p:custDataLst>
            </p:nvPr>
          </p:nvSpPr>
          <p:spPr bwMode="auto">
            <a:xfrm>
              <a:off x="2954881" y="6181815"/>
              <a:ext cx="17463" cy="182563"/>
            </a:xfrm>
            <a:custGeom>
              <a:avLst/>
              <a:gdLst>
                <a:gd name="T0" fmla="*/ 2 w 4"/>
                <a:gd name="T1" fmla="*/ 43 h 43"/>
                <a:gd name="T2" fmla="*/ 1 w 4"/>
                <a:gd name="T3" fmla="*/ 42 h 43"/>
                <a:gd name="T4" fmla="*/ 3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2 w 4"/>
                <a:gd name="T13" fmla="*/ 43 h 43"/>
                <a:gd name="T14" fmla="*/ 2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2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1" y="8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836"/>
            <p:cNvSpPr/>
            <p:nvPr>
              <p:custDataLst>
                <p:tags r:id="rId144"/>
              </p:custDataLst>
            </p:nvPr>
          </p:nvSpPr>
          <p:spPr bwMode="auto">
            <a:xfrm>
              <a:off x="2954881" y="6181815"/>
              <a:ext cx="71438" cy="182563"/>
            </a:xfrm>
            <a:custGeom>
              <a:avLst/>
              <a:gdLst>
                <a:gd name="T0" fmla="*/ 2 w 17"/>
                <a:gd name="T1" fmla="*/ 43 h 43"/>
                <a:gd name="T2" fmla="*/ 1 w 17"/>
                <a:gd name="T3" fmla="*/ 43 h 43"/>
                <a:gd name="T4" fmla="*/ 16 w 17"/>
                <a:gd name="T5" fmla="*/ 1 h 43"/>
                <a:gd name="T6" fmla="*/ 17 w 17"/>
                <a:gd name="T7" fmla="*/ 1 h 43"/>
                <a:gd name="T8" fmla="*/ 17 w 17"/>
                <a:gd name="T9" fmla="*/ 2 h 43"/>
                <a:gd name="T10" fmla="*/ 2 w 17"/>
                <a:gd name="T11" fmla="*/ 42 h 43"/>
                <a:gd name="T12" fmla="*/ 2 w 17"/>
                <a:gd name="T13" fmla="*/ 43 h 43"/>
                <a:gd name="T14" fmla="*/ 2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2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0" y="21"/>
                    <a:pt x="16" y="1"/>
                    <a:pt x="16" y="1"/>
                  </a:cubicBezTo>
                  <a:cubicBezTo>
                    <a:pt x="16" y="1"/>
                    <a:pt x="16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" y="21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Oval 837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3018381" y="6169115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838"/>
            <p:cNvSpPr>
              <a:spLocks noEditPoints="1"/>
            </p:cNvSpPr>
            <p:nvPr>
              <p:custDataLst>
                <p:tags r:id="rId146"/>
              </p:custDataLst>
            </p:nvPr>
          </p:nvSpPr>
          <p:spPr bwMode="auto">
            <a:xfrm>
              <a:off x="2972343" y="6164353"/>
              <a:ext cx="338138" cy="293688"/>
            </a:xfrm>
            <a:custGeom>
              <a:avLst/>
              <a:gdLst>
                <a:gd name="T0" fmla="*/ 0 w 80"/>
                <a:gd name="T1" fmla="*/ 48 h 69"/>
                <a:gd name="T2" fmla="*/ 0 w 80"/>
                <a:gd name="T3" fmla="*/ 44 h 69"/>
                <a:gd name="T4" fmla="*/ 6 w 80"/>
                <a:gd name="T5" fmla="*/ 32 h 69"/>
                <a:gd name="T6" fmla="*/ 9 w 80"/>
                <a:gd name="T7" fmla="*/ 27 h 69"/>
                <a:gd name="T8" fmla="*/ 9 w 80"/>
                <a:gd name="T9" fmla="*/ 27 h 69"/>
                <a:gd name="T10" fmla="*/ 13 w 80"/>
                <a:gd name="T11" fmla="*/ 22 h 69"/>
                <a:gd name="T12" fmla="*/ 33 w 80"/>
                <a:gd name="T13" fmla="*/ 6 h 69"/>
                <a:gd name="T14" fmla="*/ 75 w 80"/>
                <a:gd name="T15" fmla="*/ 26 h 69"/>
                <a:gd name="T16" fmla="*/ 61 w 80"/>
                <a:gd name="T17" fmla="*/ 65 h 69"/>
                <a:gd name="T18" fmla="*/ 55 w 80"/>
                <a:gd name="T19" fmla="*/ 68 h 69"/>
                <a:gd name="T20" fmla="*/ 54 w 80"/>
                <a:gd name="T21" fmla="*/ 68 h 69"/>
                <a:gd name="T22" fmla="*/ 54 w 80"/>
                <a:gd name="T23" fmla="*/ 68 h 69"/>
                <a:gd name="T24" fmla="*/ 3 w 80"/>
                <a:gd name="T25" fmla="*/ 51 h 69"/>
                <a:gd name="T26" fmla="*/ 2 w 80"/>
                <a:gd name="T27" fmla="*/ 51 h 69"/>
                <a:gd name="T28" fmla="*/ 0 w 80"/>
                <a:gd name="T29" fmla="*/ 48 h 69"/>
                <a:gd name="T30" fmla="*/ 11 w 80"/>
                <a:gd name="T31" fmla="*/ 28 h 69"/>
                <a:gd name="T32" fmla="*/ 8 w 80"/>
                <a:gd name="T33" fmla="*/ 33 h 69"/>
                <a:gd name="T34" fmla="*/ 2 w 80"/>
                <a:gd name="T35" fmla="*/ 44 h 69"/>
                <a:gd name="T36" fmla="*/ 4 w 80"/>
                <a:gd name="T37" fmla="*/ 49 h 69"/>
                <a:gd name="T38" fmla="*/ 54 w 80"/>
                <a:gd name="T39" fmla="*/ 66 h 69"/>
                <a:gd name="T40" fmla="*/ 60 w 80"/>
                <a:gd name="T41" fmla="*/ 63 h 69"/>
                <a:gd name="T42" fmla="*/ 73 w 80"/>
                <a:gd name="T43" fmla="*/ 26 h 69"/>
                <a:gd name="T44" fmla="*/ 33 w 80"/>
                <a:gd name="T45" fmla="*/ 7 h 69"/>
                <a:gd name="T46" fmla="*/ 15 w 80"/>
                <a:gd name="T47" fmla="*/ 23 h 69"/>
                <a:gd name="T48" fmla="*/ 11 w 80"/>
                <a:gd name="T49" fmla="*/ 28 h 69"/>
                <a:gd name="T50" fmla="*/ 54 w 80"/>
                <a:gd name="T51" fmla="*/ 67 h 69"/>
                <a:gd name="T52" fmla="*/ 54 w 80"/>
                <a:gd name="T53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9">
                  <a:moveTo>
                    <a:pt x="0" y="48"/>
                  </a:moveTo>
                  <a:cubicBezTo>
                    <a:pt x="0" y="47"/>
                    <a:pt x="0" y="45"/>
                    <a:pt x="0" y="44"/>
                  </a:cubicBezTo>
                  <a:cubicBezTo>
                    <a:pt x="1" y="40"/>
                    <a:pt x="4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2"/>
                  </a:cubicBezTo>
                  <a:cubicBezTo>
                    <a:pt x="19" y="14"/>
                    <a:pt x="26" y="8"/>
                    <a:pt x="33" y="6"/>
                  </a:cubicBezTo>
                  <a:cubicBezTo>
                    <a:pt x="50" y="0"/>
                    <a:pt x="69" y="9"/>
                    <a:pt x="75" y="26"/>
                  </a:cubicBezTo>
                  <a:cubicBezTo>
                    <a:pt x="80" y="41"/>
                    <a:pt x="74" y="57"/>
                    <a:pt x="61" y="65"/>
                  </a:cubicBezTo>
                  <a:cubicBezTo>
                    <a:pt x="59" y="66"/>
                    <a:pt x="57" y="67"/>
                    <a:pt x="55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9" y="69"/>
                    <a:pt x="21" y="63"/>
                    <a:pt x="3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1" y="28"/>
                  </a:moveTo>
                  <a:cubicBezTo>
                    <a:pt x="10" y="30"/>
                    <a:pt x="9" y="31"/>
                    <a:pt x="8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2" y="46"/>
                    <a:pt x="2" y="48"/>
                    <a:pt x="4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5"/>
                    <a:pt x="60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10"/>
                    <a:pt x="21" y="15"/>
                    <a:pt x="15" y="23"/>
                  </a:cubicBezTo>
                  <a:cubicBezTo>
                    <a:pt x="13" y="24"/>
                    <a:pt x="12" y="26"/>
                    <a:pt x="11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839"/>
            <p:cNvSpPr/>
            <p:nvPr>
              <p:custDataLst>
                <p:tags r:id="rId147"/>
              </p:custDataLst>
            </p:nvPr>
          </p:nvSpPr>
          <p:spPr bwMode="auto">
            <a:xfrm>
              <a:off x="3119981" y="6253253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4 h 6"/>
                <a:gd name="T4" fmla="*/ 2 w 6"/>
                <a:gd name="T5" fmla="*/ 0 h 6"/>
                <a:gd name="T6" fmla="*/ 6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6"/>
                    <a:pt x="1" y="5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840"/>
            <p:cNvSpPr/>
            <p:nvPr>
              <p:custDataLst>
                <p:tags r:id="rId148"/>
              </p:custDataLst>
            </p:nvPr>
          </p:nvSpPr>
          <p:spPr bwMode="auto">
            <a:xfrm>
              <a:off x="3140619" y="6308815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4 h 6"/>
                <a:gd name="T4" fmla="*/ 2 w 6"/>
                <a:gd name="T5" fmla="*/ 1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4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841"/>
            <p:cNvSpPr/>
            <p:nvPr>
              <p:custDataLst>
                <p:tags r:id="rId149"/>
              </p:custDataLst>
            </p:nvPr>
          </p:nvSpPr>
          <p:spPr bwMode="auto">
            <a:xfrm>
              <a:off x="2975518" y="6265953"/>
              <a:ext cx="161925" cy="111125"/>
            </a:xfrm>
            <a:custGeom>
              <a:avLst/>
              <a:gdLst>
                <a:gd name="T0" fmla="*/ 1 w 38"/>
                <a:gd name="T1" fmla="*/ 26 h 26"/>
                <a:gd name="T2" fmla="*/ 0 w 38"/>
                <a:gd name="T3" fmla="*/ 26 h 26"/>
                <a:gd name="T4" fmla="*/ 0 w 38"/>
                <a:gd name="T5" fmla="*/ 25 h 26"/>
                <a:gd name="T6" fmla="*/ 37 w 38"/>
                <a:gd name="T7" fmla="*/ 0 h 26"/>
                <a:gd name="T8" fmla="*/ 38 w 38"/>
                <a:gd name="T9" fmla="*/ 0 h 26"/>
                <a:gd name="T10" fmla="*/ 37 w 38"/>
                <a:gd name="T11" fmla="*/ 1 h 26"/>
                <a:gd name="T12" fmla="*/ 1 w 38"/>
                <a:gd name="T13" fmla="*/ 26 h 26"/>
                <a:gd name="T14" fmla="*/ 1 w 38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6">
                  <a:moveTo>
                    <a:pt x="1" y="26"/>
                  </a:move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8" y="0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17" y="2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842"/>
            <p:cNvSpPr/>
            <p:nvPr>
              <p:custDataLst>
                <p:tags r:id="rId150"/>
              </p:custDataLst>
            </p:nvPr>
          </p:nvSpPr>
          <p:spPr bwMode="auto">
            <a:xfrm>
              <a:off x="2975518" y="6316753"/>
              <a:ext cx="174625" cy="60325"/>
            </a:xfrm>
            <a:custGeom>
              <a:avLst/>
              <a:gdLst>
                <a:gd name="T0" fmla="*/ 1 w 41"/>
                <a:gd name="T1" fmla="*/ 14 h 14"/>
                <a:gd name="T2" fmla="*/ 0 w 41"/>
                <a:gd name="T3" fmla="*/ 14 h 14"/>
                <a:gd name="T4" fmla="*/ 0 w 41"/>
                <a:gd name="T5" fmla="*/ 13 h 14"/>
                <a:gd name="T6" fmla="*/ 41 w 41"/>
                <a:gd name="T7" fmla="*/ 0 h 14"/>
                <a:gd name="T8" fmla="*/ 41 w 41"/>
                <a:gd name="T9" fmla="*/ 1 h 14"/>
                <a:gd name="T10" fmla="*/ 41 w 41"/>
                <a:gd name="T11" fmla="*/ 1 h 14"/>
                <a:gd name="T12" fmla="*/ 1 w 41"/>
                <a:gd name="T13" fmla="*/ 14 h 14"/>
                <a:gd name="T14" fmla="*/ 1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1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5"/>
                    <a:pt x="33" y="1"/>
                    <a:pt x="41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843"/>
            <p:cNvSpPr/>
            <p:nvPr>
              <p:custDataLst>
                <p:tags r:id="rId151"/>
              </p:custDataLst>
            </p:nvPr>
          </p:nvSpPr>
          <p:spPr bwMode="auto">
            <a:xfrm>
              <a:off x="2975518" y="6338978"/>
              <a:ext cx="190500" cy="38100"/>
            </a:xfrm>
            <a:custGeom>
              <a:avLst/>
              <a:gdLst>
                <a:gd name="T0" fmla="*/ 44 w 45"/>
                <a:gd name="T1" fmla="*/ 9 h 9"/>
                <a:gd name="T2" fmla="*/ 44 w 45"/>
                <a:gd name="T3" fmla="*/ 9 h 9"/>
                <a:gd name="T4" fmla="*/ 1 w 45"/>
                <a:gd name="T5" fmla="*/ 9 h 9"/>
                <a:gd name="T6" fmla="*/ 0 w 45"/>
                <a:gd name="T7" fmla="*/ 9 h 9"/>
                <a:gd name="T8" fmla="*/ 0 w 45"/>
                <a:gd name="T9" fmla="*/ 8 h 9"/>
                <a:gd name="T10" fmla="*/ 45 w 45"/>
                <a:gd name="T11" fmla="*/ 8 h 9"/>
                <a:gd name="T12" fmla="*/ 45 w 45"/>
                <a:gd name="T13" fmla="*/ 9 h 9"/>
                <a:gd name="T14" fmla="*/ 44 w 45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9">
                  <a:moveTo>
                    <a:pt x="44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21" y="1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1" y="0"/>
                    <a:pt x="44" y="8"/>
                    <a:pt x="45" y="8"/>
                  </a:cubicBezTo>
                  <a:cubicBezTo>
                    <a:pt x="45" y="8"/>
                    <a:pt x="45" y="8"/>
                    <a:pt x="45" y="9"/>
                  </a:cubicBezTo>
                  <a:cubicBezTo>
                    <a:pt x="45" y="9"/>
                    <a:pt x="45" y="9"/>
                    <a:pt x="4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844"/>
            <p:cNvSpPr/>
            <p:nvPr>
              <p:custDataLst>
                <p:tags r:id="rId152"/>
              </p:custDataLst>
            </p:nvPr>
          </p:nvSpPr>
          <p:spPr bwMode="auto">
            <a:xfrm>
              <a:off x="3158081" y="6367553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6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845"/>
            <p:cNvSpPr>
              <a:spLocks noEditPoints="1"/>
            </p:cNvSpPr>
            <p:nvPr>
              <p:custDataLst>
                <p:tags r:id="rId153"/>
              </p:custDataLst>
            </p:nvPr>
          </p:nvSpPr>
          <p:spPr bwMode="auto">
            <a:xfrm>
              <a:off x="2946943" y="6377078"/>
              <a:ext cx="292100" cy="317500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4 h 75"/>
                <a:gd name="T8" fmla="*/ 30 w 69"/>
                <a:gd name="T9" fmla="*/ 4 h 75"/>
                <a:gd name="T10" fmla="*/ 36 w 69"/>
                <a:gd name="T11" fmla="*/ 6 h 75"/>
                <a:gd name="T12" fmla="*/ 58 w 69"/>
                <a:gd name="T13" fmla="*/ 19 h 75"/>
                <a:gd name="T14" fmla="*/ 53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30 w 69"/>
                <a:gd name="T31" fmla="*/ 5 h 75"/>
                <a:gd name="T32" fmla="*/ 23 w 69"/>
                <a:gd name="T33" fmla="*/ 4 h 75"/>
                <a:gd name="T34" fmla="*/ 12 w 69"/>
                <a:gd name="T35" fmla="*/ 3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2 w 69"/>
                <a:gd name="T43" fmla="*/ 64 h 75"/>
                <a:gd name="T44" fmla="*/ 56 w 69"/>
                <a:gd name="T45" fmla="*/ 20 h 75"/>
                <a:gd name="T46" fmla="*/ 36 w 69"/>
                <a:gd name="T47" fmla="*/ 7 h 75"/>
                <a:gd name="T48" fmla="*/ 30 w 69"/>
                <a:gd name="T49" fmla="*/ 5 h 75"/>
                <a:gd name="T50" fmla="*/ 7 w 69"/>
                <a:gd name="T51" fmla="*/ 60 h 75"/>
                <a:gd name="T52" fmla="*/ 7 w 69"/>
                <a:gd name="T53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2"/>
                    <a:pt x="10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6"/>
                  </a:cubicBezTo>
                  <a:cubicBezTo>
                    <a:pt x="46" y="9"/>
                    <a:pt x="54" y="14"/>
                    <a:pt x="58" y="19"/>
                  </a:cubicBezTo>
                  <a:cubicBezTo>
                    <a:pt x="69" y="33"/>
                    <a:pt x="67" y="54"/>
                    <a:pt x="53" y="65"/>
                  </a:cubicBezTo>
                  <a:cubicBezTo>
                    <a:pt x="41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1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3"/>
                    <a:pt x="7" y="2"/>
                  </a:cubicBezTo>
                  <a:close/>
                  <a:moveTo>
                    <a:pt x="30" y="5"/>
                  </a:moveTo>
                  <a:cubicBezTo>
                    <a:pt x="28" y="5"/>
                    <a:pt x="26" y="5"/>
                    <a:pt x="23" y="4"/>
                  </a:cubicBezTo>
                  <a:cubicBezTo>
                    <a:pt x="19" y="3"/>
                    <a:pt x="15" y="2"/>
                    <a:pt x="12" y="3"/>
                  </a:cubicBezTo>
                  <a:cubicBezTo>
                    <a:pt x="9" y="3"/>
                    <a:pt x="8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1"/>
                    <a:pt x="11" y="62"/>
                    <a:pt x="12" y="63"/>
                  </a:cubicBezTo>
                  <a:cubicBezTo>
                    <a:pt x="24" y="73"/>
                    <a:pt x="40" y="73"/>
                    <a:pt x="52" y="64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7"/>
                    <a:pt x="32" y="6"/>
                    <a:pt x="30" y="5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846"/>
            <p:cNvSpPr/>
            <p:nvPr>
              <p:custDataLst>
                <p:tags r:id="rId154"/>
              </p:custDataLst>
            </p:nvPr>
          </p:nvSpPr>
          <p:spPr bwMode="auto">
            <a:xfrm>
              <a:off x="3115219" y="6491378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4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847"/>
            <p:cNvSpPr/>
            <p:nvPr>
              <p:custDataLst>
                <p:tags r:id="rId155"/>
              </p:custDataLst>
            </p:nvPr>
          </p:nvSpPr>
          <p:spPr bwMode="auto">
            <a:xfrm>
              <a:off x="3069181" y="6529478"/>
              <a:ext cx="25400" cy="25400"/>
            </a:xfrm>
            <a:custGeom>
              <a:avLst/>
              <a:gdLst>
                <a:gd name="T0" fmla="*/ 1 w 6"/>
                <a:gd name="T1" fmla="*/ 4 h 6"/>
                <a:gd name="T2" fmla="*/ 1 w 6"/>
                <a:gd name="T3" fmla="*/ 1 h 6"/>
                <a:gd name="T4" fmla="*/ 5 w 6"/>
                <a:gd name="T5" fmla="*/ 1 h 6"/>
                <a:gd name="T6" fmla="*/ 4 w 6"/>
                <a:gd name="T7" fmla="*/ 5 h 6"/>
                <a:gd name="T8" fmla="*/ 1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848"/>
            <p:cNvSpPr/>
            <p:nvPr>
              <p:custDataLst>
                <p:tags r:id="rId156"/>
              </p:custDataLst>
            </p:nvPr>
          </p:nvSpPr>
          <p:spPr bwMode="auto">
            <a:xfrm>
              <a:off x="2972343" y="6389778"/>
              <a:ext cx="155575" cy="114300"/>
            </a:xfrm>
            <a:custGeom>
              <a:avLst/>
              <a:gdLst>
                <a:gd name="T0" fmla="*/ 36 w 37"/>
                <a:gd name="T1" fmla="*/ 27 h 27"/>
                <a:gd name="T2" fmla="*/ 35 w 37"/>
                <a:gd name="T3" fmla="*/ 27 h 27"/>
                <a:gd name="T4" fmla="*/ 0 w 37"/>
                <a:gd name="T5" fmla="*/ 2 h 27"/>
                <a:gd name="T6" fmla="*/ 0 w 37"/>
                <a:gd name="T7" fmla="*/ 1 h 27"/>
                <a:gd name="T8" fmla="*/ 1 w 37"/>
                <a:gd name="T9" fmla="*/ 0 h 27"/>
                <a:gd name="T10" fmla="*/ 36 w 37"/>
                <a:gd name="T11" fmla="*/ 27 h 27"/>
                <a:gd name="T12" fmla="*/ 36 w 37"/>
                <a:gd name="T13" fmla="*/ 27 h 27"/>
                <a:gd name="T14" fmla="*/ 36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6" y="27"/>
                  </a:moveTo>
                  <a:cubicBezTo>
                    <a:pt x="36" y="27"/>
                    <a:pt x="35" y="27"/>
                    <a:pt x="35" y="27"/>
                  </a:cubicBezTo>
                  <a:cubicBezTo>
                    <a:pt x="27" y="9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8" y="8"/>
                    <a:pt x="36" y="27"/>
                  </a:cubicBezTo>
                  <a:cubicBezTo>
                    <a:pt x="37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849"/>
            <p:cNvSpPr/>
            <p:nvPr>
              <p:custDataLst>
                <p:tags r:id="rId157"/>
              </p:custDataLst>
            </p:nvPr>
          </p:nvSpPr>
          <p:spPr bwMode="auto">
            <a:xfrm>
              <a:off x="2972343" y="6389778"/>
              <a:ext cx="109538" cy="147638"/>
            </a:xfrm>
            <a:custGeom>
              <a:avLst/>
              <a:gdLst>
                <a:gd name="T0" fmla="*/ 25 w 26"/>
                <a:gd name="T1" fmla="*/ 35 h 35"/>
                <a:gd name="T2" fmla="*/ 25 w 26"/>
                <a:gd name="T3" fmla="*/ 35 h 35"/>
                <a:gd name="T4" fmla="*/ 0 w 26"/>
                <a:gd name="T5" fmla="*/ 1 h 35"/>
                <a:gd name="T6" fmla="*/ 0 w 26"/>
                <a:gd name="T7" fmla="*/ 1 h 35"/>
                <a:gd name="T8" fmla="*/ 1 w 26"/>
                <a:gd name="T9" fmla="*/ 1 h 35"/>
                <a:gd name="T10" fmla="*/ 26 w 26"/>
                <a:gd name="T11" fmla="*/ 34 h 35"/>
                <a:gd name="T12" fmla="*/ 26 w 26"/>
                <a:gd name="T13" fmla="*/ 35 h 35"/>
                <a:gd name="T14" fmla="*/ 25 w 26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5">
                  <a:moveTo>
                    <a:pt x="25" y="35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2" y="28"/>
                    <a:pt x="14" y="17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5" y="16"/>
                    <a:pt x="23" y="27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850"/>
            <p:cNvSpPr/>
            <p:nvPr>
              <p:custDataLst>
                <p:tags r:id="rId158"/>
              </p:custDataLst>
            </p:nvPr>
          </p:nvSpPr>
          <p:spPr bwMode="auto">
            <a:xfrm>
              <a:off x="2972343" y="6389778"/>
              <a:ext cx="66675" cy="182563"/>
            </a:xfrm>
            <a:custGeom>
              <a:avLst/>
              <a:gdLst>
                <a:gd name="T0" fmla="*/ 15 w 16"/>
                <a:gd name="T1" fmla="*/ 43 h 43"/>
                <a:gd name="T2" fmla="*/ 14 w 16"/>
                <a:gd name="T3" fmla="*/ 42 h 43"/>
                <a:gd name="T4" fmla="*/ 0 w 16"/>
                <a:gd name="T5" fmla="*/ 1 h 43"/>
                <a:gd name="T6" fmla="*/ 0 w 16"/>
                <a:gd name="T7" fmla="*/ 1 h 43"/>
                <a:gd name="T8" fmla="*/ 1 w 16"/>
                <a:gd name="T9" fmla="*/ 1 h 43"/>
                <a:gd name="T10" fmla="*/ 16 w 16"/>
                <a:gd name="T11" fmla="*/ 42 h 43"/>
                <a:gd name="T12" fmla="*/ 15 w 16"/>
                <a:gd name="T13" fmla="*/ 43 h 43"/>
                <a:gd name="T14" fmla="*/ 15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5" y="43"/>
                  </a:moveTo>
                  <a:cubicBezTo>
                    <a:pt x="15" y="43"/>
                    <a:pt x="14" y="43"/>
                    <a:pt x="14" y="42"/>
                  </a:cubicBezTo>
                  <a:cubicBezTo>
                    <a:pt x="14" y="42"/>
                    <a:pt x="14" y="17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5" y="17"/>
                    <a:pt x="16" y="42"/>
                    <a:pt x="16" y="42"/>
                  </a:cubicBezTo>
                  <a:cubicBezTo>
                    <a:pt x="16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851"/>
            <p:cNvSpPr/>
            <p:nvPr>
              <p:custDataLst>
                <p:tags r:id="rId159"/>
              </p:custDataLst>
            </p:nvPr>
          </p:nvSpPr>
          <p:spPr bwMode="auto">
            <a:xfrm>
              <a:off x="3018381" y="6562816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2 w 6"/>
                <a:gd name="T3" fmla="*/ 1 h 6"/>
                <a:gd name="T4" fmla="*/ 5 w 6"/>
                <a:gd name="T5" fmla="*/ 2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852"/>
            <p:cNvSpPr>
              <a:spLocks noEditPoints="1"/>
            </p:cNvSpPr>
            <p:nvPr>
              <p:custDataLst>
                <p:tags r:id="rId160"/>
              </p:custDataLst>
            </p:nvPr>
          </p:nvSpPr>
          <p:spPr bwMode="auto">
            <a:xfrm>
              <a:off x="2692943" y="6392953"/>
              <a:ext cx="295275" cy="314325"/>
            </a:xfrm>
            <a:custGeom>
              <a:avLst/>
              <a:gdLst>
                <a:gd name="T0" fmla="*/ 63 w 70"/>
                <a:gd name="T1" fmla="*/ 1 h 74"/>
                <a:gd name="T2" fmla="*/ 66 w 70"/>
                <a:gd name="T3" fmla="*/ 4 h 74"/>
                <a:gd name="T4" fmla="*/ 69 w 70"/>
                <a:gd name="T5" fmla="*/ 16 h 74"/>
                <a:gd name="T6" fmla="*/ 70 w 70"/>
                <a:gd name="T7" fmla="*/ 22 h 74"/>
                <a:gd name="T8" fmla="*/ 70 w 70"/>
                <a:gd name="T9" fmla="*/ 22 h 74"/>
                <a:gd name="T10" fmla="*/ 70 w 70"/>
                <a:gd name="T11" fmla="*/ 29 h 74"/>
                <a:gd name="T12" fmla="*/ 65 w 70"/>
                <a:gd name="T13" fmla="*/ 54 h 74"/>
                <a:gd name="T14" fmla="*/ 19 w 70"/>
                <a:gd name="T15" fmla="*/ 64 h 74"/>
                <a:gd name="T16" fmla="*/ 6 w 70"/>
                <a:gd name="T17" fmla="*/ 25 h 74"/>
                <a:gd name="T18" fmla="*/ 9 w 70"/>
                <a:gd name="T19" fmla="*/ 19 h 74"/>
                <a:gd name="T20" fmla="*/ 9 w 70"/>
                <a:gd name="T21" fmla="*/ 19 h 74"/>
                <a:gd name="T22" fmla="*/ 9 w 70"/>
                <a:gd name="T23" fmla="*/ 19 h 74"/>
                <a:gd name="T24" fmla="*/ 60 w 70"/>
                <a:gd name="T25" fmla="*/ 0 h 74"/>
                <a:gd name="T26" fmla="*/ 60 w 70"/>
                <a:gd name="T27" fmla="*/ 0 h 74"/>
                <a:gd name="T28" fmla="*/ 63 w 70"/>
                <a:gd name="T29" fmla="*/ 1 h 74"/>
                <a:gd name="T30" fmla="*/ 68 w 70"/>
                <a:gd name="T31" fmla="*/ 23 h 74"/>
                <a:gd name="T32" fmla="*/ 67 w 70"/>
                <a:gd name="T33" fmla="*/ 16 h 74"/>
                <a:gd name="T34" fmla="*/ 65 w 70"/>
                <a:gd name="T35" fmla="*/ 5 h 74"/>
                <a:gd name="T36" fmla="*/ 60 w 70"/>
                <a:gd name="T37" fmla="*/ 1 h 74"/>
                <a:gd name="T38" fmla="*/ 10 w 70"/>
                <a:gd name="T39" fmla="*/ 20 h 74"/>
                <a:gd name="T40" fmla="*/ 7 w 70"/>
                <a:gd name="T41" fmla="*/ 26 h 74"/>
                <a:gd name="T42" fmla="*/ 20 w 70"/>
                <a:gd name="T43" fmla="*/ 63 h 74"/>
                <a:gd name="T44" fmla="*/ 63 w 70"/>
                <a:gd name="T45" fmla="*/ 53 h 74"/>
                <a:gd name="T46" fmla="*/ 68 w 70"/>
                <a:gd name="T47" fmla="*/ 29 h 74"/>
                <a:gd name="T48" fmla="*/ 68 w 70"/>
                <a:gd name="T49" fmla="*/ 23 h 74"/>
                <a:gd name="T50" fmla="*/ 9 w 70"/>
                <a:gd name="T51" fmla="*/ 20 h 74"/>
                <a:gd name="T52" fmla="*/ 9 w 70"/>
                <a:gd name="T53" fmla="*/ 2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4">
                  <a:moveTo>
                    <a:pt x="63" y="1"/>
                  </a:moveTo>
                  <a:cubicBezTo>
                    <a:pt x="64" y="1"/>
                    <a:pt x="65" y="2"/>
                    <a:pt x="66" y="4"/>
                  </a:cubicBezTo>
                  <a:cubicBezTo>
                    <a:pt x="68" y="7"/>
                    <a:pt x="68" y="12"/>
                    <a:pt x="69" y="16"/>
                  </a:cubicBezTo>
                  <a:cubicBezTo>
                    <a:pt x="69" y="18"/>
                    <a:pt x="69" y="21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5"/>
                    <a:pt x="70" y="27"/>
                    <a:pt x="70" y="29"/>
                  </a:cubicBezTo>
                  <a:cubicBezTo>
                    <a:pt x="70" y="39"/>
                    <a:pt x="68" y="48"/>
                    <a:pt x="65" y="54"/>
                  </a:cubicBezTo>
                  <a:cubicBezTo>
                    <a:pt x="55" y="69"/>
                    <a:pt x="35" y="74"/>
                    <a:pt x="19" y="64"/>
                  </a:cubicBezTo>
                  <a:cubicBezTo>
                    <a:pt x="6" y="56"/>
                    <a:pt x="0" y="40"/>
                    <a:pt x="6" y="25"/>
                  </a:cubicBezTo>
                  <a:cubicBezTo>
                    <a:pt x="6" y="23"/>
                    <a:pt x="7" y="21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21" y="9"/>
                    <a:pt x="38" y="2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0"/>
                    <a:pt x="62" y="0"/>
                    <a:pt x="63" y="1"/>
                  </a:cubicBezTo>
                  <a:close/>
                  <a:moveTo>
                    <a:pt x="68" y="23"/>
                  </a:moveTo>
                  <a:cubicBezTo>
                    <a:pt x="67" y="21"/>
                    <a:pt x="67" y="19"/>
                    <a:pt x="67" y="16"/>
                  </a:cubicBezTo>
                  <a:cubicBezTo>
                    <a:pt x="66" y="12"/>
                    <a:pt x="66" y="8"/>
                    <a:pt x="65" y="5"/>
                  </a:cubicBezTo>
                  <a:cubicBezTo>
                    <a:pt x="63" y="3"/>
                    <a:pt x="62" y="1"/>
                    <a:pt x="60" y="1"/>
                  </a:cubicBezTo>
                  <a:cubicBezTo>
                    <a:pt x="38" y="4"/>
                    <a:pt x="22" y="10"/>
                    <a:pt x="10" y="20"/>
                  </a:cubicBezTo>
                  <a:cubicBezTo>
                    <a:pt x="9" y="22"/>
                    <a:pt x="8" y="24"/>
                    <a:pt x="7" y="26"/>
                  </a:cubicBezTo>
                  <a:cubicBezTo>
                    <a:pt x="2" y="39"/>
                    <a:pt x="8" y="55"/>
                    <a:pt x="20" y="63"/>
                  </a:cubicBezTo>
                  <a:cubicBezTo>
                    <a:pt x="35" y="72"/>
                    <a:pt x="54" y="67"/>
                    <a:pt x="63" y="53"/>
                  </a:cubicBezTo>
                  <a:cubicBezTo>
                    <a:pt x="66" y="47"/>
                    <a:pt x="68" y="39"/>
                    <a:pt x="68" y="29"/>
                  </a:cubicBezTo>
                  <a:cubicBezTo>
                    <a:pt x="68" y="27"/>
                    <a:pt x="68" y="25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853"/>
            <p:cNvSpPr/>
            <p:nvPr>
              <p:custDataLst>
                <p:tags r:id="rId161"/>
              </p:custDataLst>
            </p:nvPr>
          </p:nvSpPr>
          <p:spPr bwMode="auto">
            <a:xfrm>
              <a:off x="2886618" y="6562816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5 h 6"/>
                <a:gd name="T6" fmla="*/ 2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2" y="1"/>
                    <a:pt x="3" y="0"/>
                    <a:pt x="4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3" y="6"/>
                    <a:pt x="2" y="5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854"/>
            <p:cNvSpPr/>
            <p:nvPr>
              <p:custDataLst>
                <p:tags r:id="rId162"/>
              </p:custDataLst>
            </p:nvPr>
          </p:nvSpPr>
          <p:spPr bwMode="auto">
            <a:xfrm>
              <a:off x="2835818" y="6534241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855"/>
            <p:cNvSpPr/>
            <p:nvPr>
              <p:custDataLst>
                <p:tags r:id="rId163"/>
              </p:custDataLst>
            </p:nvPr>
          </p:nvSpPr>
          <p:spPr bwMode="auto">
            <a:xfrm>
              <a:off x="2896143" y="6392953"/>
              <a:ext cx="66675" cy="182563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1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1" y="43"/>
                    <a:pt x="0" y="43"/>
                  </a:cubicBezTo>
                  <a:cubicBezTo>
                    <a:pt x="0" y="43"/>
                    <a:pt x="0" y="42"/>
                    <a:pt x="1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856"/>
            <p:cNvSpPr/>
            <p:nvPr>
              <p:custDataLst>
                <p:tags r:id="rId164"/>
              </p:custDataLst>
            </p:nvPr>
          </p:nvSpPr>
          <p:spPr bwMode="auto">
            <a:xfrm>
              <a:off x="2848518" y="6392953"/>
              <a:ext cx="106363" cy="153988"/>
            </a:xfrm>
            <a:custGeom>
              <a:avLst/>
              <a:gdLst>
                <a:gd name="T0" fmla="*/ 1 w 25"/>
                <a:gd name="T1" fmla="*/ 36 h 36"/>
                <a:gd name="T2" fmla="*/ 1 w 25"/>
                <a:gd name="T3" fmla="*/ 36 h 36"/>
                <a:gd name="T4" fmla="*/ 1 w 25"/>
                <a:gd name="T5" fmla="*/ 35 h 36"/>
                <a:gd name="T6" fmla="*/ 24 w 25"/>
                <a:gd name="T7" fmla="*/ 0 h 36"/>
                <a:gd name="T8" fmla="*/ 25 w 25"/>
                <a:gd name="T9" fmla="*/ 0 h 36"/>
                <a:gd name="T10" fmla="*/ 25 w 25"/>
                <a:gd name="T11" fmla="*/ 1 h 36"/>
                <a:gd name="T12" fmla="*/ 2 w 25"/>
                <a:gd name="T13" fmla="*/ 36 h 36"/>
                <a:gd name="T14" fmla="*/ 1 w 2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6">
                  <a:moveTo>
                    <a:pt x="1" y="36"/>
                  </a:moveTo>
                  <a:cubicBezTo>
                    <a:pt x="1" y="36"/>
                    <a:pt x="1" y="36"/>
                    <a:pt x="1" y="36"/>
                  </a:cubicBezTo>
                  <a:cubicBezTo>
                    <a:pt x="0" y="35"/>
                    <a:pt x="0" y="35"/>
                    <a:pt x="1" y="35"/>
                  </a:cubicBezTo>
                  <a:cubicBezTo>
                    <a:pt x="6" y="30"/>
                    <a:pt x="14" y="18"/>
                    <a:pt x="24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25" y="0"/>
                    <a:pt x="25" y="0"/>
                    <a:pt x="25" y="1"/>
                  </a:cubicBezTo>
                  <a:cubicBezTo>
                    <a:pt x="15" y="19"/>
                    <a:pt x="7" y="30"/>
                    <a:pt x="2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857"/>
            <p:cNvSpPr/>
            <p:nvPr>
              <p:custDataLst>
                <p:tags r:id="rId165"/>
              </p:custDataLst>
            </p:nvPr>
          </p:nvSpPr>
          <p:spPr bwMode="auto">
            <a:xfrm>
              <a:off x="2807243" y="6392953"/>
              <a:ext cx="147638" cy="119063"/>
            </a:xfrm>
            <a:custGeom>
              <a:avLst/>
              <a:gdLst>
                <a:gd name="T0" fmla="*/ 0 w 35"/>
                <a:gd name="T1" fmla="*/ 28 h 28"/>
                <a:gd name="T2" fmla="*/ 0 w 35"/>
                <a:gd name="T3" fmla="*/ 28 h 28"/>
                <a:gd name="T4" fmla="*/ 0 w 35"/>
                <a:gd name="T5" fmla="*/ 27 h 28"/>
                <a:gd name="T6" fmla="*/ 34 w 35"/>
                <a:gd name="T7" fmla="*/ 0 h 28"/>
                <a:gd name="T8" fmla="*/ 35 w 35"/>
                <a:gd name="T9" fmla="*/ 0 h 28"/>
                <a:gd name="T10" fmla="*/ 35 w 35"/>
                <a:gd name="T11" fmla="*/ 1 h 28"/>
                <a:gd name="T12" fmla="*/ 1 w 35"/>
                <a:gd name="T13" fmla="*/ 28 h 28"/>
                <a:gd name="T14" fmla="*/ 0 w 35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7"/>
                    <a:pt x="24" y="19"/>
                    <a:pt x="34" y="0"/>
                  </a:cubicBezTo>
                  <a:cubicBezTo>
                    <a:pt x="34" y="0"/>
                    <a:pt x="34" y="0"/>
                    <a:pt x="35" y="0"/>
                  </a:cubicBezTo>
                  <a:cubicBezTo>
                    <a:pt x="35" y="0"/>
                    <a:pt x="35" y="0"/>
                    <a:pt x="35" y="1"/>
                  </a:cubicBezTo>
                  <a:cubicBezTo>
                    <a:pt x="24" y="20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858"/>
            <p:cNvSpPr/>
            <p:nvPr>
              <p:custDataLst>
                <p:tags r:id="rId166"/>
              </p:custDataLst>
            </p:nvPr>
          </p:nvSpPr>
          <p:spPr bwMode="auto">
            <a:xfrm>
              <a:off x="2785018" y="6499315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5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2" y="0"/>
                    <a:pt x="3" y="0"/>
                    <a:pt x="5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859"/>
            <p:cNvSpPr>
              <a:spLocks noEditPoints="1"/>
            </p:cNvSpPr>
            <p:nvPr>
              <p:custDataLst>
                <p:tags r:id="rId167"/>
              </p:custDataLst>
            </p:nvPr>
          </p:nvSpPr>
          <p:spPr bwMode="auto">
            <a:xfrm>
              <a:off x="2611981" y="6184990"/>
              <a:ext cx="334963" cy="285750"/>
            </a:xfrm>
            <a:custGeom>
              <a:avLst/>
              <a:gdLst>
                <a:gd name="T0" fmla="*/ 79 w 79"/>
                <a:gd name="T1" fmla="*/ 47 h 67"/>
                <a:gd name="T2" fmla="*/ 77 w 79"/>
                <a:gd name="T3" fmla="*/ 50 h 67"/>
                <a:gd name="T4" fmla="*/ 66 w 79"/>
                <a:gd name="T5" fmla="*/ 57 h 67"/>
                <a:gd name="T6" fmla="*/ 61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6 h 67"/>
                <a:gd name="T14" fmla="*/ 4 w 79"/>
                <a:gd name="T15" fmla="*/ 26 h 67"/>
                <a:gd name="T16" fmla="*/ 37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4 w 79"/>
                <a:gd name="T23" fmla="*/ 1 h 67"/>
                <a:gd name="T24" fmla="*/ 79 w 79"/>
                <a:gd name="T25" fmla="*/ 43 h 67"/>
                <a:gd name="T26" fmla="*/ 79 w 79"/>
                <a:gd name="T27" fmla="*/ 43 h 67"/>
                <a:gd name="T28" fmla="*/ 79 w 79"/>
                <a:gd name="T29" fmla="*/ 47 h 67"/>
                <a:gd name="T30" fmla="*/ 60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7 w 79"/>
                <a:gd name="T41" fmla="*/ 2 h 67"/>
                <a:gd name="T42" fmla="*/ 6 w 79"/>
                <a:gd name="T43" fmla="*/ 27 h 67"/>
                <a:gd name="T44" fmla="*/ 30 w 79"/>
                <a:gd name="T45" fmla="*/ 64 h 67"/>
                <a:gd name="T46" fmla="*/ 54 w 79"/>
                <a:gd name="T47" fmla="*/ 61 h 67"/>
                <a:gd name="T48" fmla="*/ 60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7"/>
                  </a:moveTo>
                  <a:cubicBezTo>
                    <a:pt x="79" y="48"/>
                    <a:pt x="78" y="49"/>
                    <a:pt x="77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2"/>
                    <a:pt x="54" y="62"/>
                  </a:cubicBezTo>
                  <a:cubicBezTo>
                    <a:pt x="45" y="66"/>
                    <a:pt x="36" y="67"/>
                    <a:pt x="29" y="66"/>
                  </a:cubicBezTo>
                  <a:cubicBezTo>
                    <a:pt x="12" y="62"/>
                    <a:pt x="0" y="44"/>
                    <a:pt x="4" y="26"/>
                  </a:cubicBezTo>
                  <a:cubicBezTo>
                    <a:pt x="7" y="11"/>
                    <a:pt x="21" y="0"/>
                    <a:pt x="37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57" y="9"/>
                    <a:pt x="69" y="2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4"/>
                    <a:pt x="79" y="46"/>
                    <a:pt x="79" y="47"/>
                  </a:cubicBezTo>
                  <a:close/>
                  <a:moveTo>
                    <a:pt x="60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2"/>
                    <a:pt x="75" y="49"/>
                  </a:cubicBezTo>
                  <a:cubicBezTo>
                    <a:pt x="77" y="47"/>
                    <a:pt x="78" y="46"/>
                    <a:pt x="77" y="44"/>
                  </a:cubicBezTo>
                  <a:cubicBezTo>
                    <a:pt x="68" y="24"/>
                    <a:pt x="56" y="10"/>
                    <a:pt x="43" y="3"/>
                  </a:cubicBezTo>
                  <a:cubicBezTo>
                    <a:pt x="41" y="3"/>
                    <a:pt x="39" y="2"/>
                    <a:pt x="37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4"/>
                    <a:pt x="13" y="60"/>
                    <a:pt x="30" y="64"/>
                  </a:cubicBezTo>
                  <a:cubicBezTo>
                    <a:pt x="36" y="65"/>
                    <a:pt x="44" y="64"/>
                    <a:pt x="54" y="61"/>
                  </a:cubicBezTo>
                  <a:cubicBezTo>
                    <a:pt x="56" y="60"/>
                    <a:pt x="58" y="59"/>
                    <a:pt x="60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860"/>
            <p:cNvSpPr/>
            <p:nvPr>
              <p:custDataLst>
                <p:tags r:id="rId168"/>
              </p:custDataLst>
            </p:nvPr>
          </p:nvSpPr>
          <p:spPr bwMode="auto">
            <a:xfrm>
              <a:off x="2743743" y="6377078"/>
              <a:ext cx="25400" cy="20638"/>
            </a:xfrm>
            <a:custGeom>
              <a:avLst/>
              <a:gdLst>
                <a:gd name="T0" fmla="*/ 4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861"/>
            <p:cNvSpPr/>
            <p:nvPr>
              <p:custDataLst>
                <p:tags r:id="rId169"/>
              </p:custDataLst>
            </p:nvPr>
          </p:nvSpPr>
          <p:spPr bwMode="auto">
            <a:xfrm>
              <a:off x="2756443" y="6316753"/>
              <a:ext cx="25400" cy="22225"/>
            </a:xfrm>
            <a:custGeom>
              <a:avLst/>
              <a:gdLst>
                <a:gd name="T0" fmla="*/ 4 w 6"/>
                <a:gd name="T1" fmla="*/ 0 h 5"/>
                <a:gd name="T2" fmla="*/ 6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862"/>
            <p:cNvSpPr/>
            <p:nvPr>
              <p:custDataLst>
                <p:tags r:id="rId170"/>
              </p:custDataLst>
            </p:nvPr>
          </p:nvSpPr>
          <p:spPr bwMode="auto">
            <a:xfrm>
              <a:off x="2756443" y="6372315"/>
              <a:ext cx="190500" cy="50800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4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1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2" y="7"/>
                    <a:pt x="6" y="6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9" y="12"/>
                    <a:pt x="44" y="0"/>
                    <a:pt x="44" y="0"/>
                  </a:cubicBezTo>
                  <a:cubicBezTo>
                    <a:pt x="45" y="0"/>
                    <a:pt x="45" y="0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32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863"/>
            <p:cNvSpPr/>
            <p:nvPr>
              <p:custDataLst>
                <p:tags r:id="rId171"/>
              </p:custDataLst>
            </p:nvPr>
          </p:nvSpPr>
          <p:spPr bwMode="auto">
            <a:xfrm>
              <a:off x="2769143" y="6329453"/>
              <a:ext cx="177800" cy="47625"/>
            </a:xfrm>
            <a:custGeom>
              <a:avLst/>
              <a:gdLst>
                <a:gd name="T0" fmla="*/ 42 w 42"/>
                <a:gd name="T1" fmla="*/ 11 h 11"/>
                <a:gd name="T2" fmla="*/ 41 w 42"/>
                <a:gd name="T3" fmla="*/ 11 h 11"/>
                <a:gd name="T4" fmla="*/ 1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2 w 42"/>
                <a:gd name="T11" fmla="*/ 10 h 11"/>
                <a:gd name="T12" fmla="*/ 42 w 42"/>
                <a:gd name="T13" fmla="*/ 11 h 11"/>
                <a:gd name="T14" fmla="*/ 42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2" y="11"/>
                  </a:moveTo>
                  <a:cubicBezTo>
                    <a:pt x="42" y="11"/>
                    <a:pt x="41" y="11"/>
                    <a:pt x="41" y="11"/>
                  </a:cubicBezTo>
                  <a:cubicBezTo>
                    <a:pt x="21" y="8"/>
                    <a:pt x="7" y="4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8" y="3"/>
                    <a:pt x="21" y="7"/>
                    <a:pt x="42" y="10"/>
                  </a:cubicBezTo>
                  <a:cubicBezTo>
                    <a:pt x="42" y="10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864"/>
            <p:cNvSpPr/>
            <p:nvPr>
              <p:custDataLst>
                <p:tags r:id="rId172"/>
              </p:custDataLst>
            </p:nvPr>
          </p:nvSpPr>
          <p:spPr bwMode="auto">
            <a:xfrm>
              <a:off x="2785018" y="6275478"/>
              <a:ext cx="161925" cy="101600"/>
            </a:xfrm>
            <a:custGeom>
              <a:avLst/>
              <a:gdLst>
                <a:gd name="T0" fmla="*/ 38 w 38"/>
                <a:gd name="T1" fmla="*/ 24 h 24"/>
                <a:gd name="T2" fmla="*/ 37 w 38"/>
                <a:gd name="T3" fmla="*/ 24 h 24"/>
                <a:gd name="T4" fmla="*/ 0 w 38"/>
                <a:gd name="T5" fmla="*/ 1 h 24"/>
                <a:gd name="T6" fmla="*/ 0 w 38"/>
                <a:gd name="T7" fmla="*/ 0 h 24"/>
                <a:gd name="T8" fmla="*/ 1 w 38"/>
                <a:gd name="T9" fmla="*/ 0 h 24"/>
                <a:gd name="T10" fmla="*/ 38 w 38"/>
                <a:gd name="T11" fmla="*/ 23 h 24"/>
                <a:gd name="T12" fmla="*/ 38 w 38"/>
                <a:gd name="T13" fmla="*/ 24 h 24"/>
                <a:gd name="T14" fmla="*/ 38 w 38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38" y="24"/>
                    <a:pt x="38" y="24"/>
                    <a:pt x="37" y="24"/>
                  </a:cubicBezTo>
                  <a:cubicBezTo>
                    <a:pt x="16" y="2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7" y="20"/>
                    <a:pt x="38" y="23"/>
                  </a:cubicBezTo>
                  <a:cubicBezTo>
                    <a:pt x="38" y="23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865"/>
            <p:cNvSpPr/>
            <p:nvPr>
              <p:custDataLst>
                <p:tags r:id="rId173"/>
              </p:custDataLst>
            </p:nvPr>
          </p:nvSpPr>
          <p:spPr bwMode="auto">
            <a:xfrm>
              <a:off x="2772318" y="6258015"/>
              <a:ext cx="22225" cy="25400"/>
            </a:xfrm>
            <a:custGeom>
              <a:avLst/>
              <a:gdLst>
                <a:gd name="T0" fmla="*/ 3 w 5"/>
                <a:gd name="T1" fmla="*/ 0 h 6"/>
                <a:gd name="T2" fmla="*/ 5 w 5"/>
                <a:gd name="T3" fmla="*/ 3 h 6"/>
                <a:gd name="T4" fmla="*/ 2 w 5"/>
                <a:gd name="T5" fmla="*/ 5 h 6"/>
                <a:gd name="T6" fmla="*/ 0 w 5"/>
                <a:gd name="T7" fmla="*/ 2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4" y="1"/>
                    <a:pt x="5" y="2"/>
                    <a:pt x="5" y="3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6" name="Freeform 914"/>
          <p:cNvSpPr/>
          <p:nvPr>
            <p:custDataLst>
              <p:tags r:id="rId174"/>
            </p:custDataLst>
          </p:nvPr>
        </p:nvSpPr>
        <p:spPr bwMode="auto">
          <a:xfrm>
            <a:off x="4518751" y="6442855"/>
            <a:ext cx="769046" cy="243250"/>
          </a:xfrm>
          <a:custGeom>
            <a:avLst/>
            <a:gdLst>
              <a:gd name="T0" fmla="*/ 150 w 154"/>
              <a:gd name="T1" fmla="*/ 14 h 49"/>
              <a:gd name="T2" fmla="*/ 128 w 154"/>
              <a:gd name="T3" fmla="*/ 18 h 49"/>
              <a:gd name="T4" fmla="*/ 109 w 154"/>
              <a:gd name="T5" fmla="*/ 10 h 49"/>
              <a:gd name="T6" fmla="*/ 78 w 154"/>
              <a:gd name="T7" fmla="*/ 0 h 49"/>
              <a:gd name="T8" fmla="*/ 3 w 154"/>
              <a:gd name="T9" fmla="*/ 19 h 49"/>
              <a:gd name="T10" fmla="*/ 1 w 154"/>
              <a:gd name="T11" fmla="*/ 21 h 49"/>
              <a:gd name="T12" fmla="*/ 76 w 154"/>
              <a:gd name="T13" fmla="*/ 8 h 49"/>
              <a:gd name="T14" fmla="*/ 126 w 154"/>
              <a:gd name="T15" fmla="*/ 27 h 49"/>
              <a:gd name="T16" fmla="*/ 153 w 154"/>
              <a:gd name="T17" fmla="*/ 17 h 49"/>
              <a:gd name="T18" fmla="*/ 150 w 154"/>
              <a:gd name="T19" fmla="*/ 1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49">
                <a:moveTo>
                  <a:pt x="150" y="14"/>
                </a:moveTo>
                <a:cubicBezTo>
                  <a:pt x="143" y="17"/>
                  <a:pt x="137" y="20"/>
                  <a:pt x="128" y="18"/>
                </a:cubicBezTo>
                <a:cubicBezTo>
                  <a:pt x="121" y="17"/>
                  <a:pt x="115" y="14"/>
                  <a:pt x="109" y="10"/>
                </a:cubicBezTo>
                <a:cubicBezTo>
                  <a:pt x="99" y="5"/>
                  <a:pt x="89" y="0"/>
                  <a:pt x="78" y="0"/>
                </a:cubicBezTo>
                <a:cubicBezTo>
                  <a:pt x="53" y="0"/>
                  <a:pt x="28" y="39"/>
                  <a:pt x="3" y="19"/>
                </a:cubicBezTo>
                <a:cubicBezTo>
                  <a:pt x="2" y="18"/>
                  <a:pt x="0" y="20"/>
                  <a:pt x="1" y="21"/>
                </a:cubicBezTo>
                <a:cubicBezTo>
                  <a:pt x="21" y="49"/>
                  <a:pt x="54" y="9"/>
                  <a:pt x="76" y="8"/>
                </a:cubicBezTo>
                <a:cubicBezTo>
                  <a:pt x="94" y="7"/>
                  <a:pt x="108" y="23"/>
                  <a:pt x="126" y="27"/>
                </a:cubicBezTo>
                <a:cubicBezTo>
                  <a:pt x="135" y="28"/>
                  <a:pt x="149" y="27"/>
                  <a:pt x="153" y="17"/>
                </a:cubicBezTo>
                <a:cubicBezTo>
                  <a:pt x="154" y="15"/>
                  <a:pt x="152" y="13"/>
                  <a:pt x="150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7" name="Freeform 915"/>
          <p:cNvSpPr/>
          <p:nvPr>
            <p:custDataLst>
              <p:tags r:id="rId175"/>
            </p:custDataLst>
          </p:nvPr>
        </p:nvSpPr>
        <p:spPr bwMode="auto">
          <a:xfrm>
            <a:off x="4529978" y="6542027"/>
            <a:ext cx="682973" cy="205827"/>
          </a:xfrm>
          <a:custGeom>
            <a:avLst/>
            <a:gdLst>
              <a:gd name="T0" fmla="*/ 134 w 137"/>
              <a:gd name="T1" fmla="*/ 21 h 41"/>
              <a:gd name="T2" fmla="*/ 66 w 137"/>
              <a:gd name="T3" fmla="*/ 5 h 41"/>
              <a:gd name="T4" fmla="*/ 3 w 137"/>
              <a:gd name="T5" fmla="*/ 20 h 41"/>
              <a:gd name="T6" fmla="*/ 1 w 137"/>
              <a:gd name="T7" fmla="*/ 22 h 41"/>
              <a:gd name="T8" fmla="*/ 51 w 137"/>
              <a:gd name="T9" fmla="*/ 18 h 41"/>
              <a:gd name="T10" fmla="*/ 80 w 137"/>
              <a:gd name="T11" fmla="*/ 10 h 41"/>
              <a:gd name="T12" fmla="*/ 104 w 137"/>
              <a:gd name="T13" fmla="*/ 22 h 41"/>
              <a:gd name="T14" fmla="*/ 136 w 137"/>
              <a:gd name="T15" fmla="*/ 24 h 41"/>
              <a:gd name="T16" fmla="*/ 134 w 137"/>
              <a:gd name="T17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41">
                <a:moveTo>
                  <a:pt x="134" y="21"/>
                </a:moveTo>
                <a:cubicBezTo>
                  <a:pt x="110" y="29"/>
                  <a:pt x="91" y="0"/>
                  <a:pt x="66" y="5"/>
                </a:cubicBezTo>
                <a:cubicBezTo>
                  <a:pt x="48" y="9"/>
                  <a:pt x="21" y="41"/>
                  <a:pt x="3" y="20"/>
                </a:cubicBezTo>
                <a:cubicBezTo>
                  <a:pt x="2" y="19"/>
                  <a:pt x="0" y="21"/>
                  <a:pt x="1" y="22"/>
                </a:cubicBezTo>
                <a:cubicBezTo>
                  <a:pt x="13" y="41"/>
                  <a:pt x="37" y="28"/>
                  <a:pt x="51" y="18"/>
                </a:cubicBezTo>
                <a:cubicBezTo>
                  <a:pt x="60" y="13"/>
                  <a:pt x="69" y="8"/>
                  <a:pt x="80" y="10"/>
                </a:cubicBezTo>
                <a:cubicBezTo>
                  <a:pt x="89" y="12"/>
                  <a:pt x="96" y="18"/>
                  <a:pt x="104" y="22"/>
                </a:cubicBezTo>
                <a:cubicBezTo>
                  <a:pt x="114" y="27"/>
                  <a:pt x="125" y="30"/>
                  <a:pt x="136" y="24"/>
                </a:cubicBezTo>
                <a:cubicBezTo>
                  <a:pt x="137" y="23"/>
                  <a:pt x="136" y="20"/>
                  <a:pt x="134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8" name="组合 567"/>
          <p:cNvGrpSpPr/>
          <p:nvPr>
            <p:custDataLst>
              <p:tags r:id="rId176"/>
            </p:custDataLst>
          </p:nvPr>
        </p:nvGrpSpPr>
        <p:grpSpPr>
          <a:xfrm>
            <a:off x="8451651" y="5142401"/>
            <a:ext cx="1422079" cy="1710237"/>
            <a:chOff x="7756692" y="5401663"/>
            <a:chExt cx="1206500" cy="1450975"/>
          </a:xfrm>
        </p:grpSpPr>
        <p:sp>
          <p:nvSpPr>
            <p:cNvPr id="569" name="Freeform 926"/>
            <p:cNvSpPr>
              <a:spLocks noEditPoints="1"/>
            </p:cNvSpPr>
            <p:nvPr>
              <p:custDataLst>
                <p:tags r:id="rId177"/>
              </p:custDataLst>
            </p:nvPr>
          </p:nvSpPr>
          <p:spPr bwMode="auto">
            <a:xfrm>
              <a:off x="8320255" y="5401663"/>
              <a:ext cx="515938" cy="542925"/>
            </a:xfrm>
            <a:custGeom>
              <a:avLst/>
              <a:gdLst>
                <a:gd name="T0" fmla="*/ 18 w 122"/>
                <a:gd name="T1" fmla="*/ 115 h 128"/>
                <a:gd name="T2" fmla="*/ 81 w 122"/>
                <a:gd name="T3" fmla="*/ 104 h 128"/>
                <a:gd name="T4" fmla="*/ 83 w 122"/>
                <a:gd name="T5" fmla="*/ 104 h 128"/>
                <a:gd name="T6" fmla="*/ 100 w 122"/>
                <a:gd name="T7" fmla="*/ 124 h 128"/>
                <a:gd name="T8" fmla="*/ 122 w 122"/>
                <a:gd name="T9" fmla="*/ 115 h 128"/>
                <a:gd name="T10" fmla="*/ 106 w 122"/>
                <a:gd name="T11" fmla="*/ 53 h 128"/>
                <a:gd name="T12" fmla="*/ 73 w 122"/>
                <a:gd name="T13" fmla="*/ 17 h 128"/>
                <a:gd name="T14" fmla="*/ 67 w 122"/>
                <a:gd name="T15" fmla="*/ 10 h 128"/>
                <a:gd name="T16" fmla="*/ 37 w 122"/>
                <a:gd name="T17" fmla="*/ 14 h 128"/>
                <a:gd name="T18" fmla="*/ 29 w 122"/>
                <a:gd name="T19" fmla="*/ 22 h 128"/>
                <a:gd name="T20" fmla="*/ 28 w 122"/>
                <a:gd name="T21" fmla="*/ 28 h 128"/>
                <a:gd name="T22" fmla="*/ 24 w 122"/>
                <a:gd name="T23" fmla="*/ 32 h 128"/>
                <a:gd name="T24" fmla="*/ 60 w 122"/>
                <a:gd name="T25" fmla="*/ 21 h 128"/>
                <a:gd name="T26" fmla="*/ 60 w 122"/>
                <a:gd name="T27" fmla="*/ 21 h 128"/>
                <a:gd name="T28" fmla="*/ 19 w 122"/>
                <a:gd name="T29" fmla="*/ 38 h 128"/>
                <a:gd name="T30" fmla="*/ 1 w 122"/>
                <a:gd name="T31" fmla="*/ 75 h 128"/>
                <a:gd name="T32" fmla="*/ 0 w 122"/>
                <a:gd name="T33" fmla="*/ 80 h 128"/>
                <a:gd name="T34" fmla="*/ 18 w 122"/>
                <a:gd name="T35" fmla="*/ 115 h 128"/>
                <a:gd name="T36" fmla="*/ 30 w 122"/>
                <a:gd name="T37" fmla="*/ 51 h 128"/>
                <a:gd name="T38" fmla="*/ 32 w 122"/>
                <a:gd name="T39" fmla="*/ 51 h 128"/>
                <a:gd name="T40" fmla="*/ 35 w 122"/>
                <a:gd name="T41" fmla="*/ 53 h 128"/>
                <a:gd name="T42" fmla="*/ 35 w 122"/>
                <a:gd name="T43" fmla="*/ 54 h 128"/>
                <a:gd name="T44" fmla="*/ 38 w 122"/>
                <a:gd name="T45" fmla="*/ 67 h 128"/>
                <a:gd name="T46" fmla="*/ 38 w 122"/>
                <a:gd name="T47" fmla="*/ 67 h 128"/>
                <a:gd name="T48" fmla="*/ 37 w 122"/>
                <a:gd name="T49" fmla="*/ 71 h 128"/>
                <a:gd name="T50" fmla="*/ 37 w 122"/>
                <a:gd name="T51" fmla="*/ 71 h 128"/>
                <a:gd name="T52" fmla="*/ 36 w 122"/>
                <a:gd name="T53" fmla="*/ 72 h 128"/>
                <a:gd name="T54" fmla="*/ 36 w 122"/>
                <a:gd name="T55" fmla="*/ 72 h 128"/>
                <a:gd name="T56" fmla="*/ 35 w 122"/>
                <a:gd name="T57" fmla="*/ 73 h 128"/>
                <a:gd name="T58" fmla="*/ 34 w 122"/>
                <a:gd name="T59" fmla="*/ 75 h 128"/>
                <a:gd name="T60" fmla="*/ 33 w 122"/>
                <a:gd name="T61" fmla="*/ 75 h 128"/>
                <a:gd name="T62" fmla="*/ 27 w 122"/>
                <a:gd name="T63" fmla="*/ 63 h 128"/>
                <a:gd name="T64" fmla="*/ 30 w 122"/>
                <a:gd name="T65" fmla="*/ 51 h 128"/>
                <a:gd name="T66" fmla="*/ 24 w 122"/>
                <a:gd name="T67" fmla="*/ 62 h 128"/>
                <a:gd name="T68" fmla="*/ 25 w 122"/>
                <a:gd name="T69" fmla="*/ 62 h 128"/>
                <a:gd name="T70" fmla="*/ 27 w 122"/>
                <a:gd name="T71" fmla="*/ 76 h 128"/>
                <a:gd name="T72" fmla="*/ 37 w 122"/>
                <a:gd name="T73" fmla="*/ 79 h 128"/>
                <a:gd name="T74" fmla="*/ 39 w 122"/>
                <a:gd name="T75" fmla="*/ 54 h 128"/>
                <a:gd name="T76" fmla="*/ 40 w 122"/>
                <a:gd name="T77" fmla="*/ 54 h 128"/>
                <a:gd name="T78" fmla="*/ 35 w 122"/>
                <a:gd name="T79" fmla="*/ 83 h 128"/>
                <a:gd name="T80" fmla="*/ 24 w 122"/>
                <a:gd name="T81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28">
                  <a:moveTo>
                    <a:pt x="18" y="115"/>
                  </a:moveTo>
                  <a:cubicBezTo>
                    <a:pt x="37" y="128"/>
                    <a:pt x="66" y="118"/>
                    <a:pt x="81" y="104"/>
                  </a:cubicBezTo>
                  <a:cubicBezTo>
                    <a:pt x="82" y="104"/>
                    <a:pt x="82" y="104"/>
                    <a:pt x="83" y="104"/>
                  </a:cubicBezTo>
                  <a:cubicBezTo>
                    <a:pt x="86" y="113"/>
                    <a:pt x="91" y="122"/>
                    <a:pt x="100" y="124"/>
                  </a:cubicBezTo>
                  <a:cubicBezTo>
                    <a:pt x="109" y="126"/>
                    <a:pt x="116" y="121"/>
                    <a:pt x="122" y="115"/>
                  </a:cubicBezTo>
                  <a:cubicBezTo>
                    <a:pt x="119" y="94"/>
                    <a:pt x="113" y="72"/>
                    <a:pt x="106" y="53"/>
                  </a:cubicBezTo>
                  <a:cubicBezTo>
                    <a:pt x="99" y="37"/>
                    <a:pt x="89" y="23"/>
                    <a:pt x="73" y="17"/>
                  </a:cubicBezTo>
                  <a:cubicBezTo>
                    <a:pt x="74" y="13"/>
                    <a:pt x="71" y="11"/>
                    <a:pt x="67" y="10"/>
                  </a:cubicBezTo>
                  <a:cubicBezTo>
                    <a:pt x="63" y="0"/>
                    <a:pt x="42" y="4"/>
                    <a:pt x="37" y="14"/>
                  </a:cubicBezTo>
                  <a:cubicBezTo>
                    <a:pt x="33" y="16"/>
                    <a:pt x="30" y="18"/>
                    <a:pt x="29" y="22"/>
                  </a:cubicBezTo>
                  <a:cubicBezTo>
                    <a:pt x="28" y="24"/>
                    <a:pt x="28" y="26"/>
                    <a:pt x="28" y="28"/>
                  </a:cubicBezTo>
                  <a:cubicBezTo>
                    <a:pt x="27" y="29"/>
                    <a:pt x="26" y="30"/>
                    <a:pt x="24" y="32"/>
                  </a:cubicBezTo>
                  <a:cubicBezTo>
                    <a:pt x="35" y="24"/>
                    <a:pt x="47" y="20"/>
                    <a:pt x="60" y="21"/>
                  </a:cubicBezTo>
                  <a:cubicBezTo>
                    <a:pt x="60" y="21"/>
                    <a:pt x="60" y="22"/>
                    <a:pt x="60" y="21"/>
                  </a:cubicBezTo>
                  <a:cubicBezTo>
                    <a:pt x="44" y="21"/>
                    <a:pt x="30" y="28"/>
                    <a:pt x="19" y="38"/>
                  </a:cubicBezTo>
                  <a:cubicBezTo>
                    <a:pt x="10" y="49"/>
                    <a:pt x="5" y="63"/>
                    <a:pt x="1" y="75"/>
                  </a:cubicBezTo>
                  <a:cubicBezTo>
                    <a:pt x="1" y="77"/>
                    <a:pt x="0" y="79"/>
                    <a:pt x="0" y="80"/>
                  </a:cubicBezTo>
                  <a:cubicBezTo>
                    <a:pt x="2" y="94"/>
                    <a:pt x="7" y="107"/>
                    <a:pt x="18" y="115"/>
                  </a:cubicBezTo>
                  <a:close/>
                  <a:moveTo>
                    <a:pt x="30" y="51"/>
                  </a:moveTo>
                  <a:cubicBezTo>
                    <a:pt x="31" y="50"/>
                    <a:pt x="32" y="50"/>
                    <a:pt x="32" y="51"/>
                  </a:cubicBezTo>
                  <a:cubicBezTo>
                    <a:pt x="33" y="52"/>
                    <a:pt x="34" y="52"/>
                    <a:pt x="35" y="53"/>
                  </a:cubicBezTo>
                  <a:cubicBezTo>
                    <a:pt x="35" y="53"/>
                    <a:pt x="35" y="54"/>
                    <a:pt x="35" y="54"/>
                  </a:cubicBezTo>
                  <a:cubicBezTo>
                    <a:pt x="37" y="57"/>
                    <a:pt x="40" y="63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8"/>
                    <a:pt x="38" y="70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3"/>
                    <a:pt x="36" y="73"/>
                    <a:pt x="35" y="73"/>
                  </a:cubicBezTo>
                  <a:cubicBezTo>
                    <a:pt x="35" y="74"/>
                    <a:pt x="35" y="74"/>
                    <a:pt x="34" y="75"/>
                  </a:cubicBezTo>
                  <a:cubicBezTo>
                    <a:pt x="34" y="75"/>
                    <a:pt x="33" y="75"/>
                    <a:pt x="33" y="75"/>
                  </a:cubicBezTo>
                  <a:cubicBezTo>
                    <a:pt x="29" y="72"/>
                    <a:pt x="28" y="67"/>
                    <a:pt x="27" y="63"/>
                  </a:cubicBezTo>
                  <a:cubicBezTo>
                    <a:pt x="26" y="59"/>
                    <a:pt x="27" y="54"/>
                    <a:pt x="30" y="51"/>
                  </a:cubicBezTo>
                  <a:close/>
                  <a:moveTo>
                    <a:pt x="24" y="62"/>
                  </a:moveTo>
                  <a:cubicBezTo>
                    <a:pt x="24" y="61"/>
                    <a:pt x="25" y="61"/>
                    <a:pt x="25" y="62"/>
                  </a:cubicBezTo>
                  <a:cubicBezTo>
                    <a:pt x="24" y="67"/>
                    <a:pt x="25" y="71"/>
                    <a:pt x="27" y="76"/>
                  </a:cubicBezTo>
                  <a:cubicBezTo>
                    <a:pt x="29" y="81"/>
                    <a:pt x="33" y="83"/>
                    <a:pt x="37" y="79"/>
                  </a:cubicBezTo>
                  <a:cubicBezTo>
                    <a:pt x="43" y="72"/>
                    <a:pt x="41" y="63"/>
                    <a:pt x="39" y="54"/>
                  </a:cubicBezTo>
                  <a:cubicBezTo>
                    <a:pt x="39" y="54"/>
                    <a:pt x="40" y="53"/>
                    <a:pt x="40" y="54"/>
                  </a:cubicBezTo>
                  <a:cubicBezTo>
                    <a:pt x="45" y="62"/>
                    <a:pt x="46" y="78"/>
                    <a:pt x="35" y="83"/>
                  </a:cubicBezTo>
                  <a:cubicBezTo>
                    <a:pt x="24" y="88"/>
                    <a:pt x="22" y="68"/>
                    <a:pt x="24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927"/>
            <p:cNvSpPr/>
            <p:nvPr>
              <p:custDataLst>
                <p:tags r:id="rId178"/>
              </p:custDataLst>
            </p:nvPr>
          </p:nvSpPr>
          <p:spPr bwMode="auto">
            <a:xfrm>
              <a:off x="8109117" y="5757263"/>
              <a:ext cx="731838" cy="590550"/>
            </a:xfrm>
            <a:custGeom>
              <a:avLst/>
              <a:gdLst>
                <a:gd name="T0" fmla="*/ 15 w 173"/>
                <a:gd name="T1" fmla="*/ 77 h 139"/>
                <a:gd name="T2" fmla="*/ 13 w 173"/>
                <a:gd name="T3" fmla="*/ 93 h 139"/>
                <a:gd name="T4" fmla="*/ 34 w 173"/>
                <a:gd name="T5" fmla="*/ 89 h 139"/>
                <a:gd name="T6" fmla="*/ 31 w 173"/>
                <a:gd name="T7" fmla="*/ 109 h 139"/>
                <a:gd name="T8" fmla="*/ 41 w 173"/>
                <a:gd name="T9" fmla="*/ 106 h 139"/>
                <a:gd name="T10" fmla="*/ 59 w 173"/>
                <a:gd name="T11" fmla="*/ 109 h 139"/>
                <a:gd name="T12" fmla="*/ 81 w 173"/>
                <a:gd name="T13" fmla="*/ 115 h 139"/>
                <a:gd name="T14" fmla="*/ 104 w 173"/>
                <a:gd name="T15" fmla="*/ 119 h 139"/>
                <a:gd name="T16" fmla="*/ 120 w 173"/>
                <a:gd name="T17" fmla="*/ 125 h 139"/>
                <a:gd name="T18" fmla="*/ 126 w 173"/>
                <a:gd name="T19" fmla="*/ 139 h 139"/>
                <a:gd name="T20" fmla="*/ 150 w 173"/>
                <a:gd name="T21" fmla="*/ 114 h 139"/>
                <a:gd name="T22" fmla="*/ 152 w 173"/>
                <a:gd name="T23" fmla="*/ 110 h 139"/>
                <a:gd name="T24" fmla="*/ 128 w 173"/>
                <a:gd name="T25" fmla="*/ 102 h 139"/>
                <a:gd name="T26" fmla="*/ 114 w 173"/>
                <a:gd name="T27" fmla="*/ 93 h 139"/>
                <a:gd name="T28" fmla="*/ 96 w 173"/>
                <a:gd name="T29" fmla="*/ 88 h 139"/>
                <a:gd name="T30" fmla="*/ 75 w 173"/>
                <a:gd name="T31" fmla="*/ 84 h 139"/>
                <a:gd name="T32" fmla="*/ 57 w 173"/>
                <a:gd name="T33" fmla="*/ 79 h 139"/>
                <a:gd name="T34" fmla="*/ 40 w 173"/>
                <a:gd name="T35" fmla="*/ 79 h 139"/>
                <a:gd name="T36" fmla="*/ 49 w 173"/>
                <a:gd name="T37" fmla="*/ 43 h 139"/>
                <a:gd name="T38" fmla="*/ 57 w 173"/>
                <a:gd name="T39" fmla="*/ 53 h 139"/>
                <a:gd name="T40" fmla="*/ 63 w 173"/>
                <a:gd name="T41" fmla="*/ 47 h 139"/>
                <a:gd name="T42" fmla="*/ 82 w 173"/>
                <a:gd name="T43" fmla="*/ 47 h 139"/>
                <a:gd name="T44" fmla="*/ 91 w 173"/>
                <a:gd name="T45" fmla="*/ 58 h 139"/>
                <a:gd name="T46" fmla="*/ 105 w 173"/>
                <a:gd name="T47" fmla="*/ 50 h 139"/>
                <a:gd name="T48" fmla="*/ 120 w 173"/>
                <a:gd name="T49" fmla="*/ 58 h 139"/>
                <a:gd name="T50" fmla="*/ 129 w 173"/>
                <a:gd name="T51" fmla="*/ 70 h 139"/>
                <a:gd name="T52" fmla="*/ 143 w 173"/>
                <a:gd name="T53" fmla="*/ 61 h 139"/>
                <a:gd name="T54" fmla="*/ 156 w 173"/>
                <a:gd name="T55" fmla="*/ 68 h 139"/>
                <a:gd name="T56" fmla="*/ 164 w 173"/>
                <a:gd name="T57" fmla="*/ 78 h 139"/>
                <a:gd name="T58" fmla="*/ 173 w 173"/>
                <a:gd name="T59" fmla="*/ 53 h 139"/>
                <a:gd name="T60" fmla="*/ 150 w 173"/>
                <a:gd name="T61" fmla="*/ 42 h 139"/>
                <a:gd name="T62" fmla="*/ 68 w 173"/>
                <a:gd name="T63" fmla="*/ 34 h 139"/>
                <a:gd name="T64" fmla="*/ 39 w 173"/>
                <a:gd name="T65" fmla="*/ 41 h 139"/>
                <a:gd name="T66" fmla="*/ 3 w 173"/>
                <a:gd name="T67" fmla="*/ 7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9">
                  <a:moveTo>
                    <a:pt x="3" y="76"/>
                  </a:moveTo>
                  <a:cubicBezTo>
                    <a:pt x="7" y="77"/>
                    <a:pt x="11" y="78"/>
                    <a:pt x="15" y="77"/>
                  </a:cubicBezTo>
                  <a:cubicBezTo>
                    <a:pt x="16" y="76"/>
                    <a:pt x="16" y="76"/>
                    <a:pt x="17" y="76"/>
                  </a:cubicBezTo>
                  <a:cubicBezTo>
                    <a:pt x="15" y="82"/>
                    <a:pt x="14" y="88"/>
                    <a:pt x="13" y="93"/>
                  </a:cubicBezTo>
                  <a:cubicBezTo>
                    <a:pt x="13" y="96"/>
                    <a:pt x="15" y="100"/>
                    <a:pt x="18" y="98"/>
                  </a:cubicBezTo>
                  <a:cubicBezTo>
                    <a:pt x="24" y="96"/>
                    <a:pt x="29" y="93"/>
                    <a:pt x="34" y="89"/>
                  </a:cubicBezTo>
                  <a:cubicBezTo>
                    <a:pt x="33" y="95"/>
                    <a:pt x="32" y="102"/>
                    <a:pt x="30" y="108"/>
                  </a:cubicBezTo>
                  <a:cubicBezTo>
                    <a:pt x="30" y="109"/>
                    <a:pt x="31" y="109"/>
                    <a:pt x="31" y="109"/>
                  </a:cubicBezTo>
                  <a:cubicBezTo>
                    <a:pt x="34" y="109"/>
                    <a:pt x="37" y="107"/>
                    <a:pt x="39" y="105"/>
                  </a:cubicBezTo>
                  <a:cubicBezTo>
                    <a:pt x="40" y="104"/>
                    <a:pt x="41" y="105"/>
                    <a:pt x="41" y="106"/>
                  </a:cubicBezTo>
                  <a:cubicBezTo>
                    <a:pt x="42" y="117"/>
                    <a:pt x="52" y="114"/>
                    <a:pt x="57" y="108"/>
                  </a:cubicBezTo>
                  <a:cubicBezTo>
                    <a:pt x="58" y="107"/>
                    <a:pt x="59" y="108"/>
                    <a:pt x="59" y="109"/>
                  </a:cubicBezTo>
                  <a:cubicBezTo>
                    <a:pt x="59" y="121"/>
                    <a:pt x="71" y="120"/>
                    <a:pt x="79" y="114"/>
                  </a:cubicBezTo>
                  <a:cubicBezTo>
                    <a:pt x="80" y="113"/>
                    <a:pt x="81" y="114"/>
                    <a:pt x="81" y="115"/>
                  </a:cubicBezTo>
                  <a:cubicBezTo>
                    <a:pt x="81" y="128"/>
                    <a:pt x="95" y="128"/>
                    <a:pt x="102" y="119"/>
                  </a:cubicBezTo>
                  <a:cubicBezTo>
                    <a:pt x="102" y="118"/>
                    <a:pt x="104" y="118"/>
                    <a:pt x="104" y="119"/>
                  </a:cubicBezTo>
                  <a:cubicBezTo>
                    <a:pt x="104" y="124"/>
                    <a:pt x="104" y="129"/>
                    <a:pt x="108" y="131"/>
                  </a:cubicBezTo>
                  <a:cubicBezTo>
                    <a:pt x="113" y="133"/>
                    <a:pt x="117" y="128"/>
                    <a:pt x="120" y="125"/>
                  </a:cubicBezTo>
                  <a:cubicBezTo>
                    <a:pt x="121" y="124"/>
                    <a:pt x="122" y="124"/>
                    <a:pt x="122" y="126"/>
                  </a:cubicBezTo>
                  <a:cubicBezTo>
                    <a:pt x="122" y="130"/>
                    <a:pt x="121" y="137"/>
                    <a:pt x="126" y="139"/>
                  </a:cubicBezTo>
                  <a:cubicBezTo>
                    <a:pt x="126" y="139"/>
                    <a:pt x="127" y="139"/>
                    <a:pt x="127" y="139"/>
                  </a:cubicBezTo>
                  <a:cubicBezTo>
                    <a:pt x="135" y="131"/>
                    <a:pt x="143" y="123"/>
                    <a:pt x="150" y="114"/>
                  </a:cubicBezTo>
                  <a:cubicBezTo>
                    <a:pt x="151" y="112"/>
                    <a:pt x="151" y="111"/>
                    <a:pt x="152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50" y="108"/>
                    <a:pt x="149" y="106"/>
                    <a:pt x="149" y="104"/>
                  </a:cubicBezTo>
                  <a:cubicBezTo>
                    <a:pt x="141" y="110"/>
                    <a:pt x="127" y="112"/>
                    <a:pt x="128" y="102"/>
                  </a:cubicBezTo>
                  <a:cubicBezTo>
                    <a:pt x="126" y="104"/>
                    <a:pt x="123" y="105"/>
                    <a:pt x="120" y="104"/>
                  </a:cubicBezTo>
                  <a:cubicBezTo>
                    <a:pt x="116" y="102"/>
                    <a:pt x="114" y="97"/>
                    <a:pt x="114" y="93"/>
                  </a:cubicBezTo>
                  <a:cubicBezTo>
                    <a:pt x="111" y="96"/>
                    <a:pt x="107" y="99"/>
                    <a:pt x="103" y="98"/>
                  </a:cubicBezTo>
                  <a:cubicBezTo>
                    <a:pt x="98" y="97"/>
                    <a:pt x="97" y="93"/>
                    <a:pt x="96" y="88"/>
                  </a:cubicBezTo>
                  <a:cubicBezTo>
                    <a:pt x="93" y="92"/>
                    <a:pt x="88" y="96"/>
                    <a:pt x="83" y="95"/>
                  </a:cubicBezTo>
                  <a:cubicBezTo>
                    <a:pt x="78" y="94"/>
                    <a:pt x="76" y="89"/>
                    <a:pt x="75" y="84"/>
                  </a:cubicBezTo>
                  <a:cubicBezTo>
                    <a:pt x="72" y="87"/>
                    <a:pt x="69" y="90"/>
                    <a:pt x="64" y="89"/>
                  </a:cubicBezTo>
                  <a:cubicBezTo>
                    <a:pt x="60" y="87"/>
                    <a:pt x="58" y="83"/>
                    <a:pt x="57" y="79"/>
                  </a:cubicBezTo>
                  <a:cubicBezTo>
                    <a:pt x="53" y="84"/>
                    <a:pt x="44" y="83"/>
                    <a:pt x="44" y="75"/>
                  </a:cubicBezTo>
                  <a:cubicBezTo>
                    <a:pt x="43" y="76"/>
                    <a:pt x="41" y="78"/>
                    <a:pt x="40" y="79"/>
                  </a:cubicBezTo>
                  <a:cubicBezTo>
                    <a:pt x="40" y="79"/>
                    <a:pt x="39" y="78"/>
                    <a:pt x="39" y="78"/>
                  </a:cubicBezTo>
                  <a:cubicBezTo>
                    <a:pt x="44" y="69"/>
                    <a:pt x="68" y="48"/>
                    <a:pt x="49" y="43"/>
                  </a:cubicBezTo>
                  <a:cubicBezTo>
                    <a:pt x="48" y="43"/>
                    <a:pt x="48" y="41"/>
                    <a:pt x="49" y="41"/>
                  </a:cubicBezTo>
                  <a:cubicBezTo>
                    <a:pt x="57" y="43"/>
                    <a:pt x="59" y="48"/>
                    <a:pt x="57" y="53"/>
                  </a:cubicBezTo>
                  <a:cubicBezTo>
                    <a:pt x="59" y="51"/>
                    <a:pt x="61" y="50"/>
                    <a:pt x="61" y="47"/>
                  </a:cubicBezTo>
                  <a:cubicBezTo>
                    <a:pt x="61" y="45"/>
                    <a:pt x="63" y="45"/>
                    <a:pt x="63" y="47"/>
                  </a:cubicBezTo>
                  <a:cubicBezTo>
                    <a:pt x="63" y="52"/>
                    <a:pt x="65" y="59"/>
                    <a:pt x="72" y="58"/>
                  </a:cubicBezTo>
                  <a:cubicBezTo>
                    <a:pt x="77" y="58"/>
                    <a:pt x="81" y="52"/>
                    <a:pt x="82" y="47"/>
                  </a:cubicBezTo>
                  <a:cubicBezTo>
                    <a:pt x="82" y="45"/>
                    <a:pt x="84" y="45"/>
                    <a:pt x="84" y="47"/>
                  </a:cubicBezTo>
                  <a:cubicBezTo>
                    <a:pt x="84" y="52"/>
                    <a:pt x="86" y="57"/>
                    <a:pt x="91" y="58"/>
                  </a:cubicBezTo>
                  <a:cubicBezTo>
                    <a:pt x="97" y="59"/>
                    <a:pt x="101" y="54"/>
                    <a:pt x="102" y="49"/>
                  </a:cubicBezTo>
                  <a:cubicBezTo>
                    <a:pt x="103" y="48"/>
                    <a:pt x="105" y="49"/>
                    <a:pt x="105" y="50"/>
                  </a:cubicBezTo>
                  <a:cubicBezTo>
                    <a:pt x="104" y="55"/>
                    <a:pt x="104" y="60"/>
                    <a:pt x="108" y="63"/>
                  </a:cubicBezTo>
                  <a:cubicBezTo>
                    <a:pt x="113" y="67"/>
                    <a:pt x="117" y="62"/>
                    <a:pt x="120" y="58"/>
                  </a:cubicBezTo>
                  <a:cubicBezTo>
                    <a:pt x="121" y="57"/>
                    <a:pt x="122" y="57"/>
                    <a:pt x="122" y="58"/>
                  </a:cubicBezTo>
                  <a:cubicBezTo>
                    <a:pt x="121" y="64"/>
                    <a:pt x="121" y="72"/>
                    <a:pt x="129" y="70"/>
                  </a:cubicBezTo>
                  <a:cubicBezTo>
                    <a:pt x="134" y="69"/>
                    <a:pt x="139" y="64"/>
                    <a:pt x="141" y="60"/>
                  </a:cubicBezTo>
                  <a:cubicBezTo>
                    <a:pt x="142" y="59"/>
                    <a:pt x="144" y="60"/>
                    <a:pt x="143" y="61"/>
                  </a:cubicBezTo>
                  <a:cubicBezTo>
                    <a:pt x="142" y="65"/>
                    <a:pt x="143" y="71"/>
                    <a:pt x="147" y="73"/>
                  </a:cubicBezTo>
                  <a:cubicBezTo>
                    <a:pt x="152" y="76"/>
                    <a:pt x="155" y="72"/>
                    <a:pt x="156" y="68"/>
                  </a:cubicBezTo>
                  <a:cubicBezTo>
                    <a:pt x="156" y="67"/>
                    <a:pt x="158" y="67"/>
                    <a:pt x="158" y="68"/>
                  </a:cubicBezTo>
                  <a:cubicBezTo>
                    <a:pt x="157" y="73"/>
                    <a:pt x="157" y="82"/>
                    <a:pt x="164" y="78"/>
                  </a:cubicBezTo>
                  <a:cubicBezTo>
                    <a:pt x="167" y="77"/>
                    <a:pt x="170" y="74"/>
                    <a:pt x="172" y="72"/>
                  </a:cubicBezTo>
                  <a:cubicBezTo>
                    <a:pt x="172" y="66"/>
                    <a:pt x="173" y="59"/>
                    <a:pt x="173" y="53"/>
                  </a:cubicBezTo>
                  <a:cubicBezTo>
                    <a:pt x="173" y="46"/>
                    <a:pt x="173" y="39"/>
                    <a:pt x="172" y="32"/>
                  </a:cubicBezTo>
                  <a:cubicBezTo>
                    <a:pt x="166" y="38"/>
                    <a:pt x="159" y="43"/>
                    <a:pt x="150" y="42"/>
                  </a:cubicBezTo>
                  <a:cubicBezTo>
                    <a:pt x="141" y="40"/>
                    <a:pt x="134" y="31"/>
                    <a:pt x="131" y="22"/>
                  </a:cubicBezTo>
                  <a:cubicBezTo>
                    <a:pt x="116" y="36"/>
                    <a:pt x="87" y="45"/>
                    <a:pt x="68" y="34"/>
                  </a:cubicBezTo>
                  <a:cubicBezTo>
                    <a:pt x="56" y="27"/>
                    <a:pt x="51" y="14"/>
                    <a:pt x="48" y="0"/>
                  </a:cubicBezTo>
                  <a:cubicBezTo>
                    <a:pt x="43" y="13"/>
                    <a:pt x="41" y="27"/>
                    <a:pt x="39" y="41"/>
                  </a:cubicBezTo>
                  <a:cubicBezTo>
                    <a:pt x="22" y="45"/>
                    <a:pt x="9" y="56"/>
                    <a:pt x="1" y="71"/>
                  </a:cubicBezTo>
                  <a:cubicBezTo>
                    <a:pt x="0" y="73"/>
                    <a:pt x="1" y="75"/>
                    <a:pt x="3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928"/>
            <p:cNvSpPr/>
            <p:nvPr>
              <p:custDataLst>
                <p:tags r:id="rId179"/>
              </p:custDataLst>
            </p:nvPr>
          </p:nvSpPr>
          <p:spPr bwMode="auto">
            <a:xfrm>
              <a:off x="8302792" y="5977926"/>
              <a:ext cx="660400" cy="382588"/>
            </a:xfrm>
            <a:custGeom>
              <a:avLst/>
              <a:gdLst>
                <a:gd name="T0" fmla="*/ 126 w 156"/>
                <a:gd name="T1" fmla="*/ 22 h 90"/>
                <a:gd name="T2" fmla="*/ 115 w 156"/>
                <a:gd name="T3" fmla="*/ 29 h 90"/>
                <a:gd name="T4" fmla="*/ 110 w 156"/>
                <a:gd name="T5" fmla="*/ 21 h 90"/>
                <a:gd name="T6" fmla="*/ 101 w 156"/>
                <a:gd name="T7" fmla="*/ 23 h 90"/>
                <a:gd name="T8" fmla="*/ 95 w 156"/>
                <a:gd name="T9" fmla="*/ 12 h 90"/>
                <a:gd name="T10" fmla="*/ 80 w 156"/>
                <a:gd name="T11" fmla="*/ 20 h 90"/>
                <a:gd name="T12" fmla="*/ 73 w 156"/>
                <a:gd name="T13" fmla="*/ 11 h 90"/>
                <a:gd name="T14" fmla="*/ 62 w 156"/>
                <a:gd name="T15" fmla="*/ 14 h 90"/>
                <a:gd name="T16" fmla="*/ 56 w 156"/>
                <a:gd name="T17" fmla="*/ 3 h 90"/>
                <a:gd name="T18" fmla="*/ 45 w 156"/>
                <a:gd name="T19" fmla="*/ 9 h 90"/>
                <a:gd name="T20" fmla="*/ 36 w 156"/>
                <a:gd name="T21" fmla="*/ 0 h 90"/>
                <a:gd name="T22" fmla="*/ 25 w 156"/>
                <a:gd name="T23" fmla="*/ 9 h 90"/>
                <a:gd name="T24" fmla="*/ 16 w 156"/>
                <a:gd name="T25" fmla="*/ 0 h 90"/>
                <a:gd name="T26" fmla="*/ 12 w 156"/>
                <a:gd name="T27" fmla="*/ 4 h 90"/>
                <a:gd name="T28" fmla="*/ 11 w 156"/>
                <a:gd name="T29" fmla="*/ 4 h 90"/>
                <a:gd name="T30" fmla="*/ 0 w 156"/>
                <a:gd name="T31" fmla="*/ 21 h 90"/>
                <a:gd name="T32" fmla="*/ 0 w 156"/>
                <a:gd name="T33" fmla="*/ 22 h 90"/>
                <a:gd name="T34" fmla="*/ 11 w 156"/>
                <a:gd name="T35" fmla="*/ 23 h 90"/>
                <a:gd name="T36" fmla="*/ 13 w 156"/>
                <a:gd name="T37" fmla="*/ 24 h 90"/>
                <a:gd name="T38" fmla="*/ 19 w 156"/>
                <a:gd name="T39" fmla="*/ 34 h 90"/>
                <a:gd name="T40" fmla="*/ 29 w 156"/>
                <a:gd name="T41" fmla="*/ 28 h 90"/>
                <a:gd name="T42" fmla="*/ 31 w 156"/>
                <a:gd name="T43" fmla="*/ 28 h 90"/>
                <a:gd name="T44" fmla="*/ 38 w 156"/>
                <a:gd name="T45" fmla="*/ 40 h 90"/>
                <a:gd name="T46" fmla="*/ 50 w 156"/>
                <a:gd name="T47" fmla="*/ 32 h 90"/>
                <a:gd name="T48" fmla="*/ 52 w 156"/>
                <a:gd name="T49" fmla="*/ 33 h 90"/>
                <a:gd name="T50" fmla="*/ 57 w 156"/>
                <a:gd name="T51" fmla="*/ 44 h 90"/>
                <a:gd name="T52" fmla="*/ 68 w 156"/>
                <a:gd name="T53" fmla="*/ 38 h 90"/>
                <a:gd name="T54" fmla="*/ 70 w 156"/>
                <a:gd name="T55" fmla="*/ 38 h 90"/>
                <a:gd name="T56" fmla="*/ 73 w 156"/>
                <a:gd name="T57" fmla="*/ 48 h 90"/>
                <a:gd name="T58" fmla="*/ 83 w 156"/>
                <a:gd name="T59" fmla="*/ 45 h 90"/>
                <a:gd name="T60" fmla="*/ 85 w 156"/>
                <a:gd name="T61" fmla="*/ 46 h 90"/>
                <a:gd name="T62" fmla="*/ 103 w 156"/>
                <a:gd name="T63" fmla="*/ 49 h 90"/>
                <a:gd name="T64" fmla="*/ 104 w 156"/>
                <a:gd name="T65" fmla="*/ 50 h 90"/>
                <a:gd name="T66" fmla="*/ 108 w 156"/>
                <a:gd name="T67" fmla="*/ 55 h 90"/>
                <a:gd name="T68" fmla="*/ 121 w 156"/>
                <a:gd name="T69" fmla="*/ 32 h 90"/>
                <a:gd name="T70" fmla="*/ 121 w 156"/>
                <a:gd name="T71" fmla="*/ 32 h 90"/>
                <a:gd name="T72" fmla="*/ 105 w 156"/>
                <a:gd name="T73" fmla="*/ 63 h 90"/>
                <a:gd name="T74" fmla="*/ 106 w 156"/>
                <a:gd name="T75" fmla="*/ 84 h 90"/>
                <a:gd name="T76" fmla="*/ 113 w 156"/>
                <a:gd name="T77" fmla="*/ 89 h 90"/>
                <a:gd name="T78" fmla="*/ 129 w 156"/>
                <a:gd name="T79" fmla="*/ 58 h 90"/>
                <a:gd name="T80" fmla="*/ 141 w 156"/>
                <a:gd name="T81" fmla="*/ 63 h 90"/>
                <a:gd name="T82" fmla="*/ 126 w 156"/>
                <a:gd name="T83" fmla="*/ 23 h 90"/>
                <a:gd name="T84" fmla="*/ 126 w 156"/>
                <a:gd name="T85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90">
                  <a:moveTo>
                    <a:pt x="126" y="22"/>
                  </a:moveTo>
                  <a:cubicBezTo>
                    <a:pt x="123" y="25"/>
                    <a:pt x="119" y="29"/>
                    <a:pt x="115" y="29"/>
                  </a:cubicBezTo>
                  <a:cubicBezTo>
                    <a:pt x="111" y="29"/>
                    <a:pt x="110" y="25"/>
                    <a:pt x="110" y="21"/>
                  </a:cubicBezTo>
                  <a:cubicBezTo>
                    <a:pt x="108" y="24"/>
                    <a:pt x="105" y="25"/>
                    <a:pt x="101" y="23"/>
                  </a:cubicBezTo>
                  <a:cubicBezTo>
                    <a:pt x="96" y="21"/>
                    <a:pt x="95" y="17"/>
                    <a:pt x="95" y="12"/>
                  </a:cubicBezTo>
                  <a:cubicBezTo>
                    <a:pt x="91" y="17"/>
                    <a:pt x="86" y="21"/>
                    <a:pt x="80" y="20"/>
                  </a:cubicBezTo>
                  <a:cubicBezTo>
                    <a:pt x="74" y="20"/>
                    <a:pt x="73" y="15"/>
                    <a:pt x="73" y="11"/>
                  </a:cubicBezTo>
                  <a:cubicBezTo>
                    <a:pt x="70" y="14"/>
                    <a:pt x="66" y="16"/>
                    <a:pt x="62" y="14"/>
                  </a:cubicBezTo>
                  <a:cubicBezTo>
                    <a:pt x="58" y="12"/>
                    <a:pt x="56" y="8"/>
                    <a:pt x="56" y="3"/>
                  </a:cubicBezTo>
                  <a:cubicBezTo>
                    <a:pt x="54" y="7"/>
                    <a:pt x="50" y="9"/>
                    <a:pt x="45" y="9"/>
                  </a:cubicBezTo>
                  <a:cubicBezTo>
                    <a:pt x="41" y="8"/>
                    <a:pt x="38" y="5"/>
                    <a:pt x="36" y="0"/>
                  </a:cubicBezTo>
                  <a:cubicBezTo>
                    <a:pt x="34" y="5"/>
                    <a:pt x="30" y="8"/>
                    <a:pt x="25" y="9"/>
                  </a:cubicBezTo>
                  <a:cubicBezTo>
                    <a:pt x="20" y="9"/>
                    <a:pt x="17" y="5"/>
                    <a:pt x="16" y="0"/>
                  </a:cubicBezTo>
                  <a:cubicBezTo>
                    <a:pt x="15" y="2"/>
                    <a:pt x="13" y="3"/>
                    <a:pt x="12" y="4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8" y="10"/>
                    <a:pt x="4" y="16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30"/>
                    <a:pt x="9" y="29"/>
                    <a:pt x="11" y="23"/>
                  </a:cubicBezTo>
                  <a:cubicBezTo>
                    <a:pt x="12" y="22"/>
                    <a:pt x="13" y="23"/>
                    <a:pt x="13" y="24"/>
                  </a:cubicBezTo>
                  <a:cubicBezTo>
                    <a:pt x="14" y="28"/>
                    <a:pt x="15" y="33"/>
                    <a:pt x="19" y="34"/>
                  </a:cubicBezTo>
                  <a:cubicBezTo>
                    <a:pt x="24" y="36"/>
                    <a:pt x="27" y="31"/>
                    <a:pt x="29" y="28"/>
                  </a:cubicBezTo>
                  <a:cubicBezTo>
                    <a:pt x="29" y="27"/>
                    <a:pt x="31" y="27"/>
                    <a:pt x="31" y="28"/>
                  </a:cubicBezTo>
                  <a:cubicBezTo>
                    <a:pt x="31" y="33"/>
                    <a:pt x="32" y="40"/>
                    <a:pt x="38" y="40"/>
                  </a:cubicBezTo>
                  <a:cubicBezTo>
                    <a:pt x="43" y="41"/>
                    <a:pt x="48" y="36"/>
                    <a:pt x="50" y="32"/>
                  </a:cubicBezTo>
                  <a:cubicBezTo>
                    <a:pt x="51" y="31"/>
                    <a:pt x="52" y="32"/>
                    <a:pt x="52" y="33"/>
                  </a:cubicBezTo>
                  <a:cubicBezTo>
                    <a:pt x="52" y="37"/>
                    <a:pt x="53" y="42"/>
                    <a:pt x="57" y="44"/>
                  </a:cubicBezTo>
                  <a:cubicBezTo>
                    <a:pt x="62" y="45"/>
                    <a:pt x="65" y="41"/>
                    <a:pt x="68" y="38"/>
                  </a:cubicBezTo>
                  <a:cubicBezTo>
                    <a:pt x="69" y="37"/>
                    <a:pt x="70" y="37"/>
                    <a:pt x="70" y="38"/>
                  </a:cubicBezTo>
                  <a:cubicBezTo>
                    <a:pt x="70" y="41"/>
                    <a:pt x="71" y="45"/>
                    <a:pt x="73" y="48"/>
                  </a:cubicBezTo>
                  <a:cubicBezTo>
                    <a:pt x="76" y="52"/>
                    <a:pt x="81" y="48"/>
                    <a:pt x="83" y="45"/>
                  </a:cubicBezTo>
                  <a:cubicBezTo>
                    <a:pt x="84" y="44"/>
                    <a:pt x="86" y="44"/>
                    <a:pt x="85" y="46"/>
                  </a:cubicBezTo>
                  <a:cubicBezTo>
                    <a:pt x="80" y="59"/>
                    <a:pt x="97" y="55"/>
                    <a:pt x="103" y="49"/>
                  </a:cubicBezTo>
                  <a:cubicBezTo>
                    <a:pt x="103" y="48"/>
                    <a:pt x="104" y="49"/>
                    <a:pt x="104" y="50"/>
                  </a:cubicBezTo>
                  <a:cubicBezTo>
                    <a:pt x="105" y="52"/>
                    <a:pt x="105" y="57"/>
                    <a:pt x="108" y="55"/>
                  </a:cubicBezTo>
                  <a:cubicBezTo>
                    <a:pt x="113" y="48"/>
                    <a:pt x="117" y="40"/>
                    <a:pt x="12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7" y="43"/>
                    <a:pt x="112" y="54"/>
                    <a:pt x="105" y="63"/>
                  </a:cubicBezTo>
                  <a:cubicBezTo>
                    <a:pt x="105" y="70"/>
                    <a:pt x="105" y="77"/>
                    <a:pt x="106" y="84"/>
                  </a:cubicBezTo>
                  <a:cubicBezTo>
                    <a:pt x="106" y="88"/>
                    <a:pt x="109" y="90"/>
                    <a:pt x="113" y="89"/>
                  </a:cubicBezTo>
                  <a:cubicBezTo>
                    <a:pt x="129" y="86"/>
                    <a:pt x="126" y="71"/>
                    <a:pt x="129" y="58"/>
                  </a:cubicBezTo>
                  <a:cubicBezTo>
                    <a:pt x="132" y="61"/>
                    <a:pt x="136" y="63"/>
                    <a:pt x="141" y="63"/>
                  </a:cubicBezTo>
                  <a:cubicBezTo>
                    <a:pt x="156" y="65"/>
                    <a:pt x="126" y="27"/>
                    <a:pt x="126" y="23"/>
                  </a:cubicBezTo>
                  <a:cubicBezTo>
                    <a:pt x="126" y="22"/>
                    <a:pt x="126" y="22"/>
                    <a:pt x="126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929"/>
            <p:cNvSpPr/>
            <p:nvPr>
              <p:custDataLst>
                <p:tags r:id="rId180"/>
              </p:custDataLst>
            </p:nvPr>
          </p:nvSpPr>
          <p:spPr bwMode="auto">
            <a:xfrm>
              <a:off x="8210717" y="6216051"/>
              <a:ext cx="431800" cy="211138"/>
            </a:xfrm>
            <a:custGeom>
              <a:avLst/>
              <a:gdLst>
                <a:gd name="T0" fmla="*/ 7 w 102"/>
                <a:gd name="T1" fmla="*/ 18 h 50"/>
                <a:gd name="T2" fmla="*/ 9 w 102"/>
                <a:gd name="T3" fmla="*/ 19 h 50"/>
                <a:gd name="T4" fmla="*/ 15 w 102"/>
                <a:gd name="T5" fmla="*/ 28 h 50"/>
                <a:gd name="T6" fmla="*/ 23 w 102"/>
                <a:gd name="T7" fmla="*/ 23 h 50"/>
                <a:gd name="T8" fmla="*/ 25 w 102"/>
                <a:gd name="T9" fmla="*/ 24 h 50"/>
                <a:gd name="T10" fmla="*/ 40 w 102"/>
                <a:gd name="T11" fmla="*/ 28 h 50"/>
                <a:gd name="T12" fmla="*/ 41 w 102"/>
                <a:gd name="T13" fmla="*/ 29 h 50"/>
                <a:gd name="T14" fmla="*/ 48 w 102"/>
                <a:gd name="T15" fmla="*/ 38 h 50"/>
                <a:gd name="T16" fmla="*/ 58 w 102"/>
                <a:gd name="T17" fmla="*/ 33 h 50"/>
                <a:gd name="T18" fmla="*/ 60 w 102"/>
                <a:gd name="T19" fmla="*/ 34 h 50"/>
                <a:gd name="T20" fmla="*/ 76 w 102"/>
                <a:gd name="T21" fmla="*/ 38 h 50"/>
                <a:gd name="T22" fmla="*/ 77 w 102"/>
                <a:gd name="T23" fmla="*/ 39 h 50"/>
                <a:gd name="T24" fmla="*/ 80 w 102"/>
                <a:gd name="T25" fmla="*/ 50 h 50"/>
                <a:gd name="T26" fmla="*/ 80 w 102"/>
                <a:gd name="T27" fmla="*/ 50 h 50"/>
                <a:gd name="T28" fmla="*/ 91 w 102"/>
                <a:gd name="T29" fmla="*/ 41 h 50"/>
                <a:gd name="T30" fmla="*/ 102 w 102"/>
                <a:gd name="T31" fmla="*/ 32 h 50"/>
                <a:gd name="T32" fmla="*/ 101 w 102"/>
                <a:gd name="T33" fmla="*/ 32 h 50"/>
                <a:gd name="T34" fmla="*/ 96 w 102"/>
                <a:gd name="T35" fmla="*/ 21 h 50"/>
                <a:gd name="T36" fmla="*/ 84 w 102"/>
                <a:gd name="T37" fmla="*/ 26 h 50"/>
                <a:gd name="T38" fmla="*/ 77 w 102"/>
                <a:gd name="T39" fmla="*/ 15 h 50"/>
                <a:gd name="T40" fmla="*/ 55 w 102"/>
                <a:gd name="T41" fmla="*/ 9 h 50"/>
                <a:gd name="T42" fmla="*/ 33 w 102"/>
                <a:gd name="T43" fmla="*/ 4 h 50"/>
                <a:gd name="T44" fmla="*/ 15 w 102"/>
                <a:gd name="T45" fmla="*/ 0 h 50"/>
                <a:gd name="T46" fmla="*/ 5 w 102"/>
                <a:gd name="T47" fmla="*/ 3 h 50"/>
                <a:gd name="T48" fmla="*/ 0 w 102"/>
                <a:gd name="T49" fmla="*/ 19 h 50"/>
                <a:gd name="T50" fmla="*/ 7 w 102"/>
                <a:gd name="T51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50">
                  <a:moveTo>
                    <a:pt x="7" y="18"/>
                  </a:moveTo>
                  <a:cubicBezTo>
                    <a:pt x="8" y="17"/>
                    <a:pt x="9" y="18"/>
                    <a:pt x="9" y="19"/>
                  </a:cubicBezTo>
                  <a:cubicBezTo>
                    <a:pt x="9" y="22"/>
                    <a:pt x="10" y="28"/>
                    <a:pt x="15" y="28"/>
                  </a:cubicBezTo>
                  <a:cubicBezTo>
                    <a:pt x="18" y="28"/>
                    <a:pt x="21" y="25"/>
                    <a:pt x="23" y="23"/>
                  </a:cubicBezTo>
                  <a:cubicBezTo>
                    <a:pt x="24" y="22"/>
                    <a:pt x="26" y="23"/>
                    <a:pt x="25" y="24"/>
                  </a:cubicBezTo>
                  <a:cubicBezTo>
                    <a:pt x="23" y="35"/>
                    <a:pt x="34" y="33"/>
                    <a:pt x="40" y="28"/>
                  </a:cubicBezTo>
                  <a:cubicBezTo>
                    <a:pt x="40" y="28"/>
                    <a:pt x="42" y="28"/>
                    <a:pt x="41" y="29"/>
                  </a:cubicBezTo>
                  <a:cubicBezTo>
                    <a:pt x="41" y="34"/>
                    <a:pt x="41" y="40"/>
                    <a:pt x="48" y="38"/>
                  </a:cubicBezTo>
                  <a:cubicBezTo>
                    <a:pt x="51" y="37"/>
                    <a:pt x="55" y="35"/>
                    <a:pt x="58" y="33"/>
                  </a:cubicBezTo>
                  <a:cubicBezTo>
                    <a:pt x="59" y="32"/>
                    <a:pt x="60" y="33"/>
                    <a:pt x="60" y="34"/>
                  </a:cubicBezTo>
                  <a:cubicBezTo>
                    <a:pt x="58" y="46"/>
                    <a:pt x="70" y="45"/>
                    <a:pt x="76" y="38"/>
                  </a:cubicBezTo>
                  <a:cubicBezTo>
                    <a:pt x="76" y="37"/>
                    <a:pt x="78" y="38"/>
                    <a:pt x="77" y="39"/>
                  </a:cubicBezTo>
                  <a:cubicBezTo>
                    <a:pt x="76" y="43"/>
                    <a:pt x="75" y="48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4" y="47"/>
                    <a:pt x="88" y="44"/>
                    <a:pt x="91" y="41"/>
                  </a:cubicBezTo>
                  <a:cubicBezTo>
                    <a:pt x="95" y="38"/>
                    <a:pt x="98" y="35"/>
                    <a:pt x="102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6" y="30"/>
                    <a:pt x="95" y="25"/>
                    <a:pt x="96" y="21"/>
                  </a:cubicBezTo>
                  <a:cubicBezTo>
                    <a:pt x="93" y="24"/>
                    <a:pt x="88" y="27"/>
                    <a:pt x="84" y="26"/>
                  </a:cubicBezTo>
                  <a:cubicBezTo>
                    <a:pt x="79" y="24"/>
                    <a:pt x="78" y="19"/>
                    <a:pt x="77" y="15"/>
                  </a:cubicBezTo>
                  <a:cubicBezTo>
                    <a:pt x="69" y="23"/>
                    <a:pt x="56" y="22"/>
                    <a:pt x="55" y="9"/>
                  </a:cubicBezTo>
                  <a:cubicBezTo>
                    <a:pt x="46" y="14"/>
                    <a:pt x="35" y="15"/>
                    <a:pt x="33" y="4"/>
                  </a:cubicBezTo>
                  <a:cubicBezTo>
                    <a:pt x="26" y="10"/>
                    <a:pt x="17" y="10"/>
                    <a:pt x="15" y="0"/>
                  </a:cubicBezTo>
                  <a:cubicBezTo>
                    <a:pt x="12" y="3"/>
                    <a:pt x="9" y="4"/>
                    <a:pt x="5" y="3"/>
                  </a:cubicBezTo>
                  <a:cubicBezTo>
                    <a:pt x="4" y="8"/>
                    <a:pt x="2" y="14"/>
                    <a:pt x="0" y="19"/>
                  </a:cubicBezTo>
                  <a:cubicBezTo>
                    <a:pt x="2" y="20"/>
                    <a:pt x="4" y="20"/>
                    <a:pt x="7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930"/>
            <p:cNvSpPr/>
            <p:nvPr>
              <p:custDataLst>
                <p:tags r:id="rId181"/>
              </p:custDataLst>
            </p:nvPr>
          </p:nvSpPr>
          <p:spPr bwMode="auto">
            <a:xfrm>
              <a:off x="8137692" y="6373213"/>
              <a:ext cx="296863" cy="165100"/>
            </a:xfrm>
            <a:custGeom>
              <a:avLst/>
              <a:gdLst>
                <a:gd name="T0" fmla="*/ 7 w 70"/>
                <a:gd name="T1" fmla="*/ 15 h 39"/>
                <a:gd name="T2" fmla="*/ 9 w 70"/>
                <a:gd name="T3" fmla="*/ 16 h 39"/>
                <a:gd name="T4" fmla="*/ 10 w 70"/>
                <a:gd name="T5" fmla="*/ 20 h 39"/>
                <a:gd name="T6" fmla="*/ 16 w 70"/>
                <a:gd name="T7" fmla="*/ 21 h 39"/>
                <a:gd name="T8" fmla="*/ 17 w 70"/>
                <a:gd name="T9" fmla="*/ 22 h 39"/>
                <a:gd name="T10" fmla="*/ 27 w 70"/>
                <a:gd name="T11" fmla="*/ 24 h 39"/>
                <a:gd name="T12" fmla="*/ 29 w 70"/>
                <a:gd name="T13" fmla="*/ 25 h 39"/>
                <a:gd name="T14" fmla="*/ 38 w 70"/>
                <a:gd name="T15" fmla="*/ 29 h 39"/>
                <a:gd name="T16" fmla="*/ 38 w 70"/>
                <a:gd name="T17" fmla="*/ 28 h 39"/>
                <a:gd name="T18" fmla="*/ 39 w 70"/>
                <a:gd name="T19" fmla="*/ 28 h 39"/>
                <a:gd name="T20" fmla="*/ 40 w 70"/>
                <a:gd name="T21" fmla="*/ 28 h 39"/>
                <a:gd name="T22" fmla="*/ 40 w 70"/>
                <a:gd name="T23" fmla="*/ 30 h 39"/>
                <a:gd name="T24" fmla="*/ 40 w 70"/>
                <a:gd name="T25" fmla="*/ 30 h 39"/>
                <a:gd name="T26" fmla="*/ 40 w 70"/>
                <a:gd name="T27" fmla="*/ 33 h 39"/>
                <a:gd name="T28" fmla="*/ 49 w 70"/>
                <a:gd name="T29" fmla="*/ 34 h 39"/>
                <a:gd name="T30" fmla="*/ 51 w 70"/>
                <a:gd name="T31" fmla="*/ 35 h 39"/>
                <a:gd name="T32" fmla="*/ 51 w 70"/>
                <a:gd name="T33" fmla="*/ 39 h 39"/>
                <a:gd name="T34" fmla="*/ 70 w 70"/>
                <a:gd name="T35" fmla="*/ 30 h 39"/>
                <a:gd name="T36" fmla="*/ 68 w 70"/>
                <a:gd name="T37" fmla="*/ 29 h 39"/>
                <a:gd name="T38" fmla="*/ 66 w 70"/>
                <a:gd name="T39" fmla="*/ 23 h 39"/>
                <a:gd name="T40" fmla="*/ 52 w 70"/>
                <a:gd name="T41" fmla="*/ 16 h 39"/>
                <a:gd name="T42" fmla="*/ 40 w 70"/>
                <a:gd name="T43" fmla="*/ 19 h 39"/>
                <a:gd name="T44" fmla="*/ 35 w 70"/>
                <a:gd name="T45" fmla="*/ 10 h 39"/>
                <a:gd name="T46" fmla="*/ 19 w 70"/>
                <a:gd name="T47" fmla="*/ 4 h 39"/>
                <a:gd name="T48" fmla="*/ 8 w 70"/>
                <a:gd name="T49" fmla="*/ 0 h 39"/>
                <a:gd name="T50" fmla="*/ 1 w 70"/>
                <a:gd name="T51" fmla="*/ 8 h 39"/>
                <a:gd name="T52" fmla="*/ 7 w 70"/>
                <a:gd name="T53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39">
                  <a:moveTo>
                    <a:pt x="7" y="15"/>
                  </a:moveTo>
                  <a:cubicBezTo>
                    <a:pt x="8" y="14"/>
                    <a:pt x="9" y="15"/>
                    <a:pt x="9" y="16"/>
                  </a:cubicBezTo>
                  <a:cubicBezTo>
                    <a:pt x="7" y="18"/>
                    <a:pt x="8" y="19"/>
                    <a:pt x="10" y="20"/>
                  </a:cubicBezTo>
                  <a:cubicBezTo>
                    <a:pt x="12" y="23"/>
                    <a:pt x="13" y="23"/>
                    <a:pt x="16" y="21"/>
                  </a:cubicBezTo>
                  <a:cubicBezTo>
                    <a:pt x="16" y="21"/>
                    <a:pt x="17" y="21"/>
                    <a:pt x="17" y="22"/>
                  </a:cubicBezTo>
                  <a:cubicBezTo>
                    <a:pt x="16" y="29"/>
                    <a:pt x="24" y="27"/>
                    <a:pt x="27" y="24"/>
                  </a:cubicBezTo>
                  <a:cubicBezTo>
                    <a:pt x="28" y="23"/>
                    <a:pt x="30" y="24"/>
                    <a:pt x="29" y="25"/>
                  </a:cubicBezTo>
                  <a:cubicBezTo>
                    <a:pt x="28" y="32"/>
                    <a:pt x="34" y="31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1" y="28"/>
                    <a:pt x="41" y="29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2"/>
                    <a:pt x="40" y="33"/>
                  </a:cubicBezTo>
                  <a:cubicBezTo>
                    <a:pt x="42" y="37"/>
                    <a:pt x="46" y="35"/>
                    <a:pt x="49" y="34"/>
                  </a:cubicBezTo>
                  <a:cubicBezTo>
                    <a:pt x="50" y="33"/>
                    <a:pt x="51" y="34"/>
                    <a:pt x="51" y="35"/>
                  </a:cubicBezTo>
                  <a:cubicBezTo>
                    <a:pt x="50" y="37"/>
                    <a:pt x="50" y="38"/>
                    <a:pt x="51" y="39"/>
                  </a:cubicBezTo>
                  <a:cubicBezTo>
                    <a:pt x="57" y="36"/>
                    <a:pt x="64" y="33"/>
                    <a:pt x="70" y="30"/>
                  </a:cubicBezTo>
                  <a:cubicBezTo>
                    <a:pt x="69" y="30"/>
                    <a:pt x="69" y="29"/>
                    <a:pt x="68" y="29"/>
                  </a:cubicBezTo>
                  <a:cubicBezTo>
                    <a:pt x="65" y="28"/>
                    <a:pt x="65" y="25"/>
                    <a:pt x="66" y="23"/>
                  </a:cubicBezTo>
                  <a:cubicBezTo>
                    <a:pt x="60" y="26"/>
                    <a:pt x="52" y="25"/>
                    <a:pt x="52" y="16"/>
                  </a:cubicBezTo>
                  <a:cubicBezTo>
                    <a:pt x="48" y="19"/>
                    <a:pt x="44" y="21"/>
                    <a:pt x="40" y="19"/>
                  </a:cubicBezTo>
                  <a:cubicBezTo>
                    <a:pt x="36" y="18"/>
                    <a:pt x="35" y="14"/>
                    <a:pt x="35" y="10"/>
                  </a:cubicBezTo>
                  <a:cubicBezTo>
                    <a:pt x="28" y="15"/>
                    <a:pt x="19" y="13"/>
                    <a:pt x="19" y="4"/>
                  </a:cubicBezTo>
                  <a:cubicBezTo>
                    <a:pt x="13" y="7"/>
                    <a:pt x="10" y="4"/>
                    <a:pt x="8" y="0"/>
                  </a:cubicBezTo>
                  <a:cubicBezTo>
                    <a:pt x="5" y="3"/>
                    <a:pt x="3" y="6"/>
                    <a:pt x="1" y="8"/>
                  </a:cubicBezTo>
                  <a:cubicBezTo>
                    <a:pt x="0" y="13"/>
                    <a:pt x="1" y="18"/>
                    <a:pt x="7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931"/>
            <p:cNvSpPr/>
            <p:nvPr>
              <p:custDataLst>
                <p:tags r:id="rId182"/>
              </p:custDataLst>
            </p:nvPr>
          </p:nvSpPr>
          <p:spPr bwMode="auto">
            <a:xfrm>
              <a:off x="8078955" y="6424013"/>
              <a:ext cx="266700" cy="160338"/>
            </a:xfrm>
            <a:custGeom>
              <a:avLst/>
              <a:gdLst>
                <a:gd name="T0" fmla="*/ 0 w 63"/>
                <a:gd name="T1" fmla="*/ 11 h 38"/>
                <a:gd name="T2" fmla="*/ 8 w 63"/>
                <a:gd name="T3" fmla="*/ 12 h 38"/>
                <a:gd name="T4" fmla="*/ 9 w 63"/>
                <a:gd name="T5" fmla="*/ 13 h 38"/>
                <a:gd name="T6" fmla="*/ 7 w 63"/>
                <a:gd name="T7" fmla="*/ 15 h 38"/>
                <a:gd name="T8" fmla="*/ 9 w 63"/>
                <a:gd name="T9" fmla="*/ 19 h 38"/>
                <a:gd name="T10" fmla="*/ 14 w 63"/>
                <a:gd name="T11" fmla="*/ 21 h 38"/>
                <a:gd name="T12" fmla="*/ 15 w 63"/>
                <a:gd name="T13" fmla="*/ 19 h 38"/>
                <a:gd name="T14" fmla="*/ 16 w 63"/>
                <a:gd name="T15" fmla="*/ 20 h 38"/>
                <a:gd name="T16" fmla="*/ 25 w 63"/>
                <a:gd name="T17" fmla="*/ 25 h 38"/>
                <a:gd name="T18" fmla="*/ 26 w 63"/>
                <a:gd name="T19" fmla="*/ 26 h 38"/>
                <a:gd name="T20" fmla="*/ 27 w 63"/>
                <a:gd name="T21" fmla="*/ 33 h 38"/>
                <a:gd name="T22" fmla="*/ 34 w 63"/>
                <a:gd name="T23" fmla="*/ 30 h 38"/>
                <a:gd name="T24" fmla="*/ 35 w 63"/>
                <a:gd name="T25" fmla="*/ 32 h 38"/>
                <a:gd name="T26" fmla="*/ 32 w 63"/>
                <a:gd name="T27" fmla="*/ 38 h 38"/>
                <a:gd name="T28" fmla="*/ 41 w 63"/>
                <a:gd name="T29" fmla="*/ 35 h 38"/>
                <a:gd name="T30" fmla="*/ 63 w 63"/>
                <a:gd name="T31" fmla="*/ 28 h 38"/>
                <a:gd name="T32" fmla="*/ 62 w 63"/>
                <a:gd name="T33" fmla="*/ 25 h 38"/>
                <a:gd name="T34" fmla="*/ 52 w 63"/>
                <a:gd name="T35" fmla="*/ 19 h 38"/>
                <a:gd name="T36" fmla="*/ 41 w 63"/>
                <a:gd name="T37" fmla="*/ 15 h 38"/>
                <a:gd name="T38" fmla="*/ 29 w 63"/>
                <a:gd name="T39" fmla="*/ 12 h 38"/>
                <a:gd name="T40" fmla="*/ 20 w 63"/>
                <a:gd name="T41" fmla="*/ 5 h 38"/>
                <a:gd name="T42" fmla="*/ 13 w 63"/>
                <a:gd name="T43" fmla="*/ 3 h 38"/>
                <a:gd name="T44" fmla="*/ 12 w 63"/>
                <a:gd name="T45" fmla="*/ 0 h 38"/>
                <a:gd name="T46" fmla="*/ 0 w 63"/>
                <a:gd name="T47" fmla="*/ 9 h 38"/>
                <a:gd name="T48" fmla="*/ 0 w 63"/>
                <a:gd name="T4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38">
                  <a:moveTo>
                    <a:pt x="0" y="11"/>
                  </a:moveTo>
                  <a:cubicBezTo>
                    <a:pt x="1" y="15"/>
                    <a:pt x="5" y="15"/>
                    <a:pt x="8" y="12"/>
                  </a:cubicBezTo>
                  <a:cubicBezTo>
                    <a:pt x="9" y="12"/>
                    <a:pt x="10" y="13"/>
                    <a:pt x="9" y="13"/>
                  </a:cubicBezTo>
                  <a:cubicBezTo>
                    <a:pt x="9" y="14"/>
                    <a:pt x="8" y="15"/>
                    <a:pt x="7" y="15"/>
                  </a:cubicBezTo>
                  <a:cubicBezTo>
                    <a:pt x="6" y="16"/>
                    <a:pt x="7" y="18"/>
                    <a:pt x="9" y="19"/>
                  </a:cubicBezTo>
                  <a:cubicBezTo>
                    <a:pt x="10" y="22"/>
                    <a:pt x="12" y="23"/>
                    <a:pt x="14" y="21"/>
                  </a:cubicBezTo>
                  <a:cubicBezTo>
                    <a:pt x="14" y="20"/>
                    <a:pt x="14" y="20"/>
                    <a:pt x="15" y="19"/>
                  </a:cubicBezTo>
                  <a:cubicBezTo>
                    <a:pt x="16" y="19"/>
                    <a:pt x="17" y="20"/>
                    <a:pt x="16" y="20"/>
                  </a:cubicBezTo>
                  <a:cubicBezTo>
                    <a:pt x="10" y="28"/>
                    <a:pt x="20" y="30"/>
                    <a:pt x="25" y="25"/>
                  </a:cubicBezTo>
                  <a:cubicBezTo>
                    <a:pt x="26" y="25"/>
                    <a:pt x="26" y="26"/>
                    <a:pt x="26" y="26"/>
                  </a:cubicBezTo>
                  <a:cubicBezTo>
                    <a:pt x="24" y="29"/>
                    <a:pt x="23" y="32"/>
                    <a:pt x="27" y="33"/>
                  </a:cubicBezTo>
                  <a:cubicBezTo>
                    <a:pt x="29" y="33"/>
                    <a:pt x="32" y="32"/>
                    <a:pt x="34" y="30"/>
                  </a:cubicBezTo>
                  <a:cubicBezTo>
                    <a:pt x="35" y="30"/>
                    <a:pt x="36" y="31"/>
                    <a:pt x="35" y="32"/>
                  </a:cubicBezTo>
                  <a:cubicBezTo>
                    <a:pt x="34" y="34"/>
                    <a:pt x="32" y="36"/>
                    <a:pt x="32" y="38"/>
                  </a:cubicBezTo>
                  <a:cubicBezTo>
                    <a:pt x="35" y="37"/>
                    <a:pt x="38" y="36"/>
                    <a:pt x="41" y="35"/>
                  </a:cubicBezTo>
                  <a:cubicBezTo>
                    <a:pt x="49" y="33"/>
                    <a:pt x="56" y="31"/>
                    <a:pt x="63" y="28"/>
                  </a:cubicBezTo>
                  <a:cubicBezTo>
                    <a:pt x="62" y="27"/>
                    <a:pt x="62" y="26"/>
                    <a:pt x="62" y="25"/>
                  </a:cubicBezTo>
                  <a:cubicBezTo>
                    <a:pt x="57" y="27"/>
                    <a:pt x="52" y="25"/>
                    <a:pt x="52" y="19"/>
                  </a:cubicBezTo>
                  <a:cubicBezTo>
                    <a:pt x="47" y="21"/>
                    <a:pt x="41" y="21"/>
                    <a:pt x="41" y="15"/>
                  </a:cubicBezTo>
                  <a:cubicBezTo>
                    <a:pt x="36" y="18"/>
                    <a:pt x="29" y="17"/>
                    <a:pt x="29" y="12"/>
                  </a:cubicBezTo>
                  <a:cubicBezTo>
                    <a:pt x="24" y="14"/>
                    <a:pt x="19" y="11"/>
                    <a:pt x="20" y="5"/>
                  </a:cubicBezTo>
                  <a:cubicBezTo>
                    <a:pt x="17" y="6"/>
                    <a:pt x="15" y="6"/>
                    <a:pt x="13" y="3"/>
                  </a:cubicBezTo>
                  <a:cubicBezTo>
                    <a:pt x="12" y="2"/>
                    <a:pt x="12" y="1"/>
                    <a:pt x="12" y="0"/>
                  </a:cubicBezTo>
                  <a:cubicBezTo>
                    <a:pt x="8" y="3"/>
                    <a:pt x="4" y="6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932"/>
            <p:cNvSpPr/>
            <p:nvPr>
              <p:custDataLst>
                <p:tags r:id="rId183"/>
              </p:custDataLst>
            </p:nvPr>
          </p:nvSpPr>
          <p:spPr bwMode="auto">
            <a:xfrm>
              <a:off x="8015455" y="6465288"/>
              <a:ext cx="195263" cy="144463"/>
            </a:xfrm>
            <a:custGeom>
              <a:avLst/>
              <a:gdLst>
                <a:gd name="T0" fmla="*/ 9 w 46"/>
                <a:gd name="T1" fmla="*/ 13 h 34"/>
                <a:gd name="T2" fmla="*/ 10 w 46"/>
                <a:gd name="T3" fmla="*/ 15 h 34"/>
                <a:gd name="T4" fmla="*/ 8 w 46"/>
                <a:gd name="T5" fmla="*/ 23 h 34"/>
                <a:gd name="T6" fmla="*/ 11 w 46"/>
                <a:gd name="T7" fmla="*/ 24 h 34"/>
                <a:gd name="T8" fmla="*/ 17 w 46"/>
                <a:gd name="T9" fmla="*/ 25 h 34"/>
                <a:gd name="T10" fmla="*/ 17 w 46"/>
                <a:gd name="T11" fmla="*/ 27 h 34"/>
                <a:gd name="T12" fmla="*/ 13 w 46"/>
                <a:gd name="T13" fmla="*/ 34 h 34"/>
                <a:gd name="T14" fmla="*/ 45 w 46"/>
                <a:gd name="T15" fmla="*/ 28 h 34"/>
                <a:gd name="T16" fmla="*/ 46 w 46"/>
                <a:gd name="T17" fmla="*/ 24 h 34"/>
                <a:gd name="T18" fmla="*/ 38 w 46"/>
                <a:gd name="T19" fmla="*/ 24 h 34"/>
                <a:gd name="T20" fmla="*/ 37 w 46"/>
                <a:gd name="T21" fmla="*/ 19 h 34"/>
                <a:gd name="T22" fmla="*/ 28 w 46"/>
                <a:gd name="T23" fmla="*/ 13 h 34"/>
                <a:gd name="T24" fmla="*/ 21 w 46"/>
                <a:gd name="T25" fmla="*/ 12 h 34"/>
                <a:gd name="T26" fmla="*/ 20 w 46"/>
                <a:gd name="T27" fmla="*/ 6 h 34"/>
                <a:gd name="T28" fmla="*/ 13 w 46"/>
                <a:gd name="T29" fmla="*/ 0 h 34"/>
                <a:gd name="T30" fmla="*/ 1 w 46"/>
                <a:gd name="T31" fmla="*/ 7 h 34"/>
                <a:gd name="T32" fmla="*/ 9 w 46"/>
                <a:gd name="T33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4">
                  <a:moveTo>
                    <a:pt x="9" y="13"/>
                  </a:moveTo>
                  <a:cubicBezTo>
                    <a:pt x="10" y="13"/>
                    <a:pt x="11" y="15"/>
                    <a:pt x="10" y="15"/>
                  </a:cubicBezTo>
                  <a:cubicBezTo>
                    <a:pt x="6" y="17"/>
                    <a:pt x="5" y="19"/>
                    <a:pt x="8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3" y="25"/>
                    <a:pt x="15" y="25"/>
                    <a:pt x="17" y="25"/>
                  </a:cubicBezTo>
                  <a:cubicBezTo>
                    <a:pt x="19" y="25"/>
                    <a:pt x="19" y="27"/>
                    <a:pt x="17" y="27"/>
                  </a:cubicBezTo>
                  <a:cubicBezTo>
                    <a:pt x="13" y="27"/>
                    <a:pt x="11" y="31"/>
                    <a:pt x="13" y="34"/>
                  </a:cubicBezTo>
                  <a:cubicBezTo>
                    <a:pt x="24" y="33"/>
                    <a:pt x="35" y="31"/>
                    <a:pt x="45" y="28"/>
                  </a:cubicBezTo>
                  <a:cubicBezTo>
                    <a:pt x="45" y="27"/>
                    <a:pt x="46" y="25"/>
                    <a:pt x="46" y="24"/>
                  </a:cubicBezTo>
                  <a:cubicBezTo>
                    <a:pt x="44" y="25"/>
                    <a:pt x="40" y="25"/>
                    <a:pt x="38" y="24"/>
                  </a:cubicBezTo>
                  <a:cubicBezTo>
                    <a:pt x="36" y="22"/>
                    <a:pt x="36" y="21"/>
                    <a:pt x="37" y="19"/>
                  </a:cubicBezTo>
                  <a:cubicBezTo>
                    <a:pt x="32" y="21"/>
                    <a:pt x="26" y="18"/>
                    <a:pt x="28" y="13"/>
                  </a:cubicBezTo>
                  <a:cubicBezTo>
                    <a:pt x="25" y="14"/>
                    <a:pt x="23" y="14"/>
                    <a:pt x="21" y="12"/>
                  </a:cubicBezTo>
                  <a:cubicBezTo>
                    <a:pt x="19" y="10"/>
                    <a:pt x="19" y="8"/>
                    <a:pt x="20" y="6"/>
                  </a:cubicBezTo>
                  <a:cubicBezTo>
                    <a:pt x="17" y="7"/>
                    <a:pt x="14" y="4"/>
                    <a:pt x="13" y="0"/>
                  </a:cubicBezTo>
                  <a:cubicBezTo>
                    <a:pt x="9" y="3"/>
                    <a:pt x="5" y="5"/>
                    <a:pt x="1" y="7"/>
                  </a:cubicBezTo>
                  <a:cubicBezTo>
                    <a:pt x="0" y="11"/>
                    <a:pt x="3" y="14"/>
                    <a:pt x="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933"/>
            <p:cNvSpPr/>
            <p:nvPr>
              <p:custDataLst>
                <p:tags r:id="rId184"/>
              </p:custDataLst>
            </p:nvPr>
          </p:nvSpPr>
          <p:spPr bwMode="auto">
            <a:xfrm>
              <a:off x="7756692" y="6363688"/>
              <a:ext cx="309563" cy="488950"/>
            </a:xfrm>
            <a:custGeom>
              <a:avLst/>
              <a:gdLst>
                <a:gd name="T0" fmla="*/ 7 w 73"/>
                <a:gd name="T1" fmla="*/ 43 h 115"/>
                <a:gd name="T2" fmla="*/ 32 w 73"/>
                <a:gd name="T3" fmla="*/ 55 h 115"/>
                <a:gd name="T4" fmla="*/ 40 w 73"/>
                <a:gd name="T5" fmla="*/ 114 h 115"/>
                <a:gd name="T6" fmla="*/ 45 w 73"/>
                <a:gd name="T7" fmla="*/ 114 h 115"/>
                <a:gd name="T8" fmla="*/ 45 w 73"/>
                <a:gd name="T9" fmla="*/ 107 h 115"/>
                <a:gd name="T10" fmla="*/ 45 w 73"/>
                <a:gd name="T11" fmla="*/ 107 h 115"/>
                <a:gd name="T12" fmla="*/ 47 w 73"/>
                <a:gd name="T13" fmla="*/ 100 h 115"/>
                <a:gd name="T14" fmla="*/ 67 w 73"/>
                <a:gd name="T15" fmla="*/ 66 h 115"/>
                <a:gd name="T16" fmla="*/ 68 w 73"/>
                <a:gd name="T17" fmla="*/ 58 h 115"/>
                <a:gd name="T18" fmla="*/ 71 w 73"/>
                <a:gd name="T19" fmla="*/ 58 h 115"/>
                <a:gd name="T20" fmla="*/ 72 w 73"/>
                <a:gd name="T21" fmla="*/ 58 h 115"/>
                <a:gd name="T22" fmla="*/ 73 w 73"/>
                <a:gd name="T23" fmla="*/ 51 h 115"/>
                <a:gd name="T24" fmla="*/ 67 w 73"/>
                <a:gd name="T25" fmla="*/ 40 h 115"/>
                <a:gd name="T26" fmla="*/ 60 w 73"/>
                <a:gd name="T27" fmla="*/ 34 h 115"/>
                <a:gd name="T28" fmla="*/ 60 w 73"/>
                <a:gd name="T29" fmla="*/ 32 h 115"/>
                <a:gd name="T30" fmla="*/ 49 w 73"/>
                <a:gd name="T31" fmla="*/ 36 h 115"/>
                <a:gd name="T32" fmla="*/ 48 w 73"/>
                <a:gd name="T33" fmla="*/ 34 h 115"/>
                <a:gd name="T34" fmla="*/ 34 w 73"/>
                <a:gd name="T35" fmla="*/ 25 h 115"/>
                <a:gd name="T36" fmla="*/ 17 w 73"/>
                <a:gd name="T37" fmla="*/ 18 h 115"/>
                <a:gd name="T38" fmla="*/ 6 w 73"/>
                <a:gd name="T39" fmla="*/ 0 h 115"/>
                <a:gd name="T40" fmla="*/ 5 w 73"/>
                <a:gd name="T41" fmla="*/ 2 h 115"/>
                <a:gd name="T42" fmla="*/ 4 w 73"/>
                <a:gd name="T43" fmla="*/ 3 h 115"/>
                <a:gd name="T44" fmla="*/ 4 w 73"/>
                <a:gd name="T45" fmla="*/ 4 h 115"/>
                <a:gd name="T46" fmla="*/ 3 w 73"/>
                <a:gd name="T47" fmla="*/ 7 h 115"/>
                <a:gd name="T48" fmla="*/ 7 w 73"/>
                <a:gd name="T49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15">
                  <a:moveTo>
                    <a:pt x="7" y="43"/>
                  </a:moveTo>
                  <a:cubicBezTo>
                    <a:pt x="12" y="52"/>
                    <a:pt x="22" y="56"/>
                    <a:pt x="32" y="55"/>
                  </a:cubicBezTo>
                  <a:cubicBezTo>
                    <a:pt x="17" y="71"/>
                    <a:pt x="19" y="100"/>
                    <a:pt x="40" y="114"/>
                  </a:cubicBezTo>
                  <a:cubicBezTo>
                    <a:pt x="41" y="115"/>
                    <a:pt x="43" y="115"/>
                    <a:pt x="45" y="114"/>
                  </a:cubicBezTo>
                  <a:cubicBezTo>
                    <a:pt x="45" y="112"/>
                    <a:pt x="45" y="109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6" y="104"/>
                    <a:pt x="46" y="102"/>
                    <a:pt x="47" y="100"/>
                  </a:cubicBezTo>
                  <a:cubicBezTo>
                    <a:pt x="49" y="88"/>
                    <a:pt x="63" y="78"/>
                    <a:pt x="67" y="66"/>
                  </a:cubicBezTo>
                  <a:cubicBezTo>
                    <a:pt x="68" y="64"/>
                    <a:pt x="68" y="61"/>
                    <a:pt x="68" y="58"/>
                  </a:cubicBezTo>
                  <a:cubicBezTo>
                    <a:pt x="69" y="58"/>
                    <a:pt x="70" y="58"/>
                    <a:pt x="71" y="58"/>
                  </a:cubicBezTo>
                  <a:cubicBezTo>
                    <a:pt x="71" y="58"/>
                    <a:pt x="72" y="58"/>
                    <a:pt x="72" y="58"/>
                  </a:cubicBezTo>
                  <a:cubicBezTo>
                    <a:pt x="70" y="55"/>
                    <a:pt x="71" y="52"/>
                    <a:pt x="73" y="51"/>
                  </a:cubicBezTo>
                  <a:cubicBezTo>
                    <a:pt x="67" y="49"/>
                    <a:pt x="62" y="45"/>
                    <a:pt x="67" y="40"/>
                  </a:cubicBezTo>
                  <a:cubicBezTo>
                    <a:pt x="64" y="39"/>
                    <a:pt x="61" y="38"/>
                    <a:pt x="60" y="34"/>
                  </a:cubicBezTo>
                  <a:cubicBezTo>
                    <a:pt x="60" y="34"/>
                    <a:pt x="60" y="33"/>
                    <a:pt x="60" y="32"/>
                  </a:cubicBezTo>
                  <a:cubicBezTo>
                    <a:pt x="56" y="33"/>
                    <a:pt x="53" y="35"/>
                    <a:pt x="49" y="36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4" y="30"/>
                    <a:pt x="39" y="27"/>
                    <a:pt x="34" y="25"/>
                  </a:cubicBezTo>
                  <a:cubicBezTo>
                    <a:pt x="30" y="24"/>
                    <a:pt x="22" y="22"/>
                    <a:pt x="17" y="18"/>
                  </a:cubicBezTo>
                  <a:cubicBezTo>
                    <a:pt x="11" y="14"/>
                    <a:pt x="7" y="7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0" y="19"/>
                    <a:pt x="1" y="33"/>
                    <a:pt x="7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934"/>
            <p:cNvSpPr/>
            <p:nvPr>
              <p:custDataLst>
                <p:tags r:id="rId185"/>
              </p:custDataLst>
            </p:nvPr>
          </p:nvSpPr>
          <p:spPr bwMode="auto">
            <a:xfrm>
              <a:off x="8175792" y="6304951"/>
              <a:ext cx="368300" cy="187325"/>
            </a:xfrm>
            <a:custGeom>
              <a:avLst/>
              <a:gdLst>
                <a:gd name="T0" fmla="*/ 11 w 87"/>
                <a:gd name="T1" fmla="*/ 17 h 44"/>
                <a:gd name="T2" fmla="*/ 13 w 87"/>
                <a:gd name="T3" fmla="*/ 18 h 44"/>
                <a:gd name="T4" fmla="*/ 27 w 87"/>
                <a:gd name="T5" fmla="*/ 22 h 44"/>
                <a:gd name="T6" fmla="*/ 29 w 87"/>
                <a:gd name="T7" fmla="*/ 24 h 44"/>
                <a:gd name="T8" fmla="*/ 34 w 87"/>
                <a:gd name="T9" fmla="*/ 34 h 44"/>
                <a:gd name="T10" fmla="*/ 43 w 87"/>
                <a:gd name="T11" fmla="*/ 29 h 44"/>
                <a:gd name="T12" fmla="*/ 45 w 87"/>
                <a:gd name="T13" fmla="*/ 30 h 44"/>
                <a:gd name="T14" fmla="*/ 60 w 87"/>
                <a:gd name="T15" fmla="*/ 35 h 44"/>
                <a:gd name="T16" fmla="*/ 62 w 87"/>
                <a:gd name="T17" fmla="*/ 36 h 44"/>
                <a:gd name="T18" fmla="*/ 61 w 87"/>
                <a:gd name="T19" fmla="*/ 36 h 44"/>
                <a:gd name="T20" fmla="*/ 61 w 87"/>
                <a:gd name="T21" fmla="*/ 36 h 44"/>
                <a:gd name="T22" fmla="*/ 61 w 87"/>
                <a:gd name="T23" fmla="*/ 36 h 44"/>
                <a:gd name="T24" fmla="*/ 60 w 87"/>
                <a:gd name="T25" fmla="*/ 44 h 44"/>
                <a:gd name="T26" fmla="*/ 64 w 87"/>
                <a:gd name="T27" fmla="*/ 44 h 44"/>
                <a:gd name="T28" fmla="*/ 64 w 87"/>
                <a:gd name="T29" fmla="*/ 44 h 44"/>
                <a:gd name="T30" fmla="*/ 87 w 87"/>
                <a:gd name="T31" fmla="*/ 30 h 44"/>
                <a:gd name="T32" fmla="*/ 82 w 87"/>
                <a:gd name="T33" fmla="*/ 21 h 44"/>
                <a:gd name="T34" fmla="*/ 71 w 87"/>
                <a:gd name="T35" fmla="*/ 24 h 44"/>
                <a:gd name="T36" fmla="*/ 65 w 87"/>
                <a:gd name="T37" fmla="*/ 15 h 44"/>
                <a:gd name="T38" fmla="*/ 53 w 87"/>
                <a:gd name="T39" fmla="*/ 20 h 44"/>
                <a:gd name="T40" fmla="*/ 47 w 87"/>
                <a:gd name="T41" fmla="*/ 10 h 44"/>
                <a:gd name="T42" fmla="*/ 31 w 87"/>
                <a:gd name="T43" fmla="*/ 6 h 44"/>
                <a:gd name="T44" fmla="*/ 20 w 87"/>
                <a:gd name="T45" fmla="*/ 9 h 44"/>
                <a:gd name="T46" fmla="*/ 14 w 87"/>
                <a:gd name="T47" fmla="*/ 0 h 44"/>
                <a:gd name="T48" fmla="*/ 7 w 87"/>
                <a:gd name="T49" fmla="*/ 0 h 44"/>
                <a:gd name="T50" fmla="*/ 3 w 87"/>
                <a:gd name="T51" fmla="*/ 9 h 44"/>
                <a:gd name="T52" fmla="*/ 0 w 87"/>
                <a:gd name="T53" fmla="*/ 13 h 44"/>
                <a:gd name="T54" fmla="*/ 11 w 87"/>
                <a:gd name="T55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44">
                  <a:moveTo>
                    <a:pt x="11" y="17"/>
                  </a:moveTo>
                  <a:cubicBezTo>
                    <a:pt x="12" y="16"/>
                    <a:pt x="13" y="17"/>
                    <a:pt x="13" y="18"/>
                  </a:cubicBezTo>
                  <a:cubicBezTo>
                    <a:pt x="11" y="28"/>
                    <a:pt x="22" y="28"/>
                    <a:pt x="27" y="22"/>
                  </a:cubicBezTo>
                  <a:cubicBezTo>
                    <a:pt x="28" y="21"/>
                    <a:pt x="29" y="23"/>
                    <a:pt x="29" y="24"/>
                  </a:cubicBezTo>
                  <a:cubicBezTo>
                    <a:pt x="28" y="28"/>
                    <a:pt x="28" y="34"/>
                    <a:pt x="34" y="34"/>
                  </a:cubicBezTo>
                  <a:cubicBezTo>
                    <a:pt x="37" y="33"/>
                    <a:pt x="41" y="31"/>
                    <a:pt x="43" y="29"/>
                  </a:cubicBezTo>
                  <a:cubicBezTo>
                    <a:pt x="44" y="29"/>
                    <a:pt x="45" y="29"/>
                    <a:pt x="45" y="30"/>
                  </a:cubicBezTo>
                  <a:cubicBezTo>
                    <a:pt x="44" y="41"/>
                    <a:pt x="54" y="40"/>
                    <a:pt x="60" y="35"/>
                  </a:cubicBezTo>
                  <a:cubicBezTo>
                    <a:pt x="61" y="34"/>
                    <a:pt x="62" y="35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8"/>
                    <a:pt x="57" y="42"/>
                    <a:pt x="60" y="44"/>
                  </a:cubicBezTo>
                  <a:cubicBezTo>
                    <a:pt x="61" y="44"/>
                    <a:pt x="63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40"/>
                    <a:pt x="79" y="35"/>
                    <a:pt x="87" y="30"/>
                  </a:cubicBezTo>
                  <a:cubicBezTo>
                    <a:pt x="84" y="29"/>
                    <a:pt x="82" y="26"/>
                    <a:pt x="82" y="21"/>
                  </a:cubicBezTo>
                  <a:cubicBezTo>
                    <a:pt x="79" y="24"/>
                    <a:pt x="75" y="26"/>
                    <a:pt x="71" y="24"/>
                  </a:cubicBezTo>
                  <a:cubicBezTo>
                    <a:pt x="66" y="23"/>
                    <a:pt x="65" y="19"/>
                    <a:pt x="65" y="15"/>
                  </a:cubicBezTo>
                  <a:cubicBezTo>
                    <a:pt x="62" y="18"/>
                    <a:pt x="57" y="20"/>
                    <a:pt x="53" y="20"/>
                  </a:cubicBezTo>
                  <a:cubicBezTo>
                    <a:pt x="48" y="19"/>
                    <a:pt x="47" y="15"/>
                    <a:pt x="47" y="10"/>
                  </a:cubicBezTo>
                  <a:cubicBezTo>
                    <a:pt x="40" y="15"/>
                    <a:pt x="31" y="15"/>
                    <a:pt x="31" y="6"/>
                  </a:cubicBezTo>
                  <a:cubicBezTo>
                    <a:pt x="28" y="8"/>
                    <a:pt x="24" y="11"/>
                    <a:pt x="20" y="9"/>
                  </a:cubicBezTo>
                  <a:cubicBezTo>
                    <a:pt x="16" y="8"/>
                    <a:pt x="15" y="4"/>
                    <a:pt x="14" y="0"/>
                  </a:cubicBezTo>
                  <a:cubicBezTo>
                    <a:pt x="12" y="1"/>
                    <a:pt x="9" y="1"/>
                    <a:pt x="7" y="0"/>
                  </a:cubicBezTo>
                  <a:cubicBezTo>
                    <a:pt x="6" y="3"/>
                    <a:pt x="4" y="6"/>
                    <a:pt x="3" y="9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2" y="18"/>
                    <a:pt x="5" y="20"/>
                    <a:pt x="1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8" name="组合 577"/>
          <p:cNvGrpSpPr/>
          <p:nvPr>
            <p:custDataLst>
              <p:tags r:id="rId186"/>
            </p:custDataLst>
          </p:nvPr>
        </p:nvGrpSpPr>
        <p:grpSpPr>
          <a:xfrm>
            <a:off x="4191198" y="5550346"/>
            <a:ext cx="589194" cy="565092"/>
            <a:chOff x="9768718" y="229306"/>
            <a:chExt cx="698543" cy="669942"/>
          </a:xfrm>
          <a:solidFill>
            <a:schemeClr val="accent1"/>
          </a:solidFill>
        </p:grpSpPr>
        <p:sp>
          <p:nvSpPr>
            <p:cNvPr id="579" name="Freeform 722"/>
            <p:cNvSpPr>
              <a:spLocks noEditPoints="1"/>
            </p:cNvSpPr>
            <p:nvPr>
              <p:custDataLst>
                <p:tags r:id="rId187"/>
              </p:custDataLst>
            </p:nvPr>
          </p:nvSpPr>
          <p:spPr bwMode="auto">
            <a:xfrm>
              <a:off x="10098943" y="551577"/>
              <a:ext cx="38101" cy="38101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4 w 9"/>
                <a:gd name="T5" fmla="*/ 0 h 9"/>
                <a:gd name="T6" fmla="*/ 9 w 9"/>
                <a:gd name="T7" fmla="*/ 5 h 9"/>
                <a:gd name="T8" fmla="*/ 4 w 9"/>
                <a:gd name="T9" fmla="*/ 9 h 9"/>
                <a:gd name="T10" fmla="*/ 4 w 9"/>
                <a:gd name="T11" fmla="*/ 1 h 9"/>
                <a:gd name="T12" fmla="*/ 0 w 9"/>
                <a:gd name="T13" fmla="*/ 5 h 9"/>
                <a:gd name="T14" fmla="*/ 4 w 9"/>
                <a:gd name="T15" fmla="*/ 9 h 9"/>
                <a:gd name="T16" fmla="*/ 8 w 9"/>
                <a:gd name="T17" fmla="*/ 5 h 9"/>
                <a:gd name="T18" fmla="*/ 4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lose/>
                  <a:moveTo>
                    <a:pt x="4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2"/>
                    <a:pt x="7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723"/>
            <p:cNvSpPr>
              <a:spLocks noEditPoints="1"/>
            </p:cNvSpPr>
            <p:nvPr>
              <p:custDataLst>
                <p:tags r:id="rId188"/>
              </p:custDataLst>
            </p:nvPr>
          </p:nvSpPr>
          <p:spPr bwMode="auto">
            <a:xfrm>
              <a:off x="9989402" y="229306"/>
              <a:ext cx="279407" cy="327033"/>
            </a:xfrm>
            <a:custGeom>
              <a:avLst/>
              <a:gdLst>
                <a:gd name="T0" fmla="*/ 29 w 66"/>
                <a:gd name="T1" fmla="*/ 77 h 77"/>
                <a:gd name="T2" fmla="*/ 25 w 66"/>
                <a:gd name="T3" fmla="*/ 76 h 77"/>
                <a:gd name="T4" fmla="*/ 16 w 66"/>
                <a:gd name="T5" fmla="*/ 67 h 77"/>
                <a:gd name="T6" fmla="*/ 12 w 66"/>
                <a:gd name="T7" fmla="*/ 62 h 77"/>
                <a:gd name="T8" fmla="*/ 12 w 66"/>
                <a:gd name="T9" fmla="*/ 62 h 77"/>
                <a:gd name="T10" fmla="*/ 8 w 66"/>
                <a:gd name="T11" fmla="*/ 56 h 77"/>
                <a:gd name="T12" fmla="*/ 0 w 66"/>
                <a:gd name="T13" fmla="*/ 33 h 77"/>
                <a:gd name="T14" fmla="*/ 33 w 66"/>
                <a:gd name="T15" fmla="*/ 0 h 77"/>
                <a:gd name="T16" fmla="*/ 65 w 66"/>
                <a:gd name="T17" fmla="*/ 26 h 77"/>
                <a:gd name="T18" fmla="*/ 66 w 66"/>
                <a:gd name="T19" fmla="*/ 33 h 77"/>
                <a:gd name="T20" fmla="*/ 66 w 66"/>
                <a:gd name="T21" fmla="*/ 33 h 77"/>
                <a:gd name="T22" fmla="*/ 66 w 66"/>
                <a:gd name="T23" fmla="*/ 33 h 77"/>
                <a:gd name="T24" fmla="*/ 32 w 66"/>
                <a:gd name="T25" fmla="*/ 76 h 77"/>
                <a:gd name="T26" fmla="*/ 32 w 66"/>
                <a:gd name="T27" fmla="*/ 76 h 77"/>
                <a:gd name="T28" fmla="*/ 29 w 66"/>
                <a:gd name="T29" fmla="*/ 77 h 77"/>
                <a:gd name="T30" fmla="*/ 13 w 66"/>
                <a:gd name="T31" fmla="*/ 61 h 77"/>
                <a:gd name="T32" fmla="*/ 17 w 66"/>
                <a:gd name="T33" fmla="*/ 66 h 77"/>
                <a:gd name="T34" fmla="*/ 25 w 66"/>
                <a:gd name="T35" fmla="*/ 74 h 77"/>
                <a:gd name="T36" fmla="*/ 31 w 66"/>
                <a:gd name="T37" fmla="*/ 75 h 77"/>
                <a:gd name="T38" fmla="*/ 64 w 66"/>
                <a:gd name="T39" fmla="*/ 32 h 77"/>
                <a:gd name="T40" fmla="*/ 63 w 66"/>
                <a:gd name="T41" fmla="*/ 26 h 77"/>
                <a:gd name="T42" fmla="*/ 33 w 66"/>
                <a:gd name="T43" fmla="*/ 1 h 77"/>
                <a:gd name="T44" fmla="*/ 1 w 66"/>
                <a:gd name="T45" fmla="*/ 33 h 77"/>
                <a:gd name="T46" fmla="*/ 10 w 66"/>
                <a:gd name="T47" fmla="*/ 55 h 77"/>
                <a:gd name="T48" fmla="*/ 13 w 66"/>
                <a:gd name="T49" fmla="*/ 61 h 77"/>
                <a:gd name="T50" fmla="*/ 65 w 66"/>
                <a:gd name="T51" fmla="*/ 33 h 77"/>
                <a:gd name="T52" fmla="*/ 65 w 66"/>
                <a:gd name="T53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77">
                  <a:moveTo>
                    <a:pt x="29" y="77"/>
                  </a:moveTo>
                  <a:cubicBezTo>
                    <a:pt x="27" y="77"/>
                    <a:pt x="26" y="77"/>
                    <a:pt x="25" y="76"/>
                  </a:cubicBezTo>
                  <a:cubicBezTo>
                    <a:pt x="22" y="74"/>
                    <a:pt x="19" y="70"/>
                    <a:pt x="16" y="67"/>
                  </a:cubicBezTo>
                  <a:cubicBezTo>
                    <a:pt x="15" y="65"/>
                    <a:pt x="13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0"/>
                    <a:pt x="9" y="58"/>
                    <a:pt x="8" y="56"/>
                  </a:cubicBezTo>
                  <a:cubicBezTo>
                    <a:pt x="3" y="48"/>
                    <a:pt x="0" y="39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8" y="0"/>
                    <a:pt x="62" y="11"/>
                    <a:pt x="65" y="26"/>
                  </a:cubicBezTo>
                  <a:cubicBezTo>
                    <a:pt x="65" y="28"/>
                    <a:pt x="66" y="30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48"/>
                    <a:pt x="50" y="62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7"/>
                    <a:pt x="30" y="77"/>
                    <a:pt x="29" y="77"/>
                  </a:cubicBezTo>
                  <a:close/>
                  <a:moveTo>
                    <a:pt x="13" y="61"/>
                  </a:moveTo>
                  <a:cubicBezTo>
                    <a:pt x="15" y="62"/>
                    <a:pt x="16" y="64"/>
                    <a:pt x="17" y="66"/>
                  </a:cubicBezTo>
                  <a:cubicBezTo>
                    <a:pt x="20" y="69"/>
                    <a:pt x="23" y="72"/>
                    <a:pt x="25" y="74"/>
                  </a:cubicBezTo>
                  <a:cubicBezTo>
                    <a:pt x="28" y="75"/>
                    <a:pt x="29" y="76"/>
                    <a:pt x="31" y="75"/>
                  </a:cubicBezTo>
                  <a:cubicBezTo>
                    <a:pt x="48" y="61"/>
                    <a:pt x="59" y="47"/>
                    <a:pt x="64" y="32"/>
                  </a:cubicBezTo>
                  <a:cubicBezTo>
                    <a:pt x="64" y="30"/>
                    <a:pt x="64" y="28"/>
                    <a:pt x="63" y="26"/>
                  </a:cubicBezTo>
                  <a:cubicBezTo>
                    <a:pt x="60" y="12"/>
                    <a:pt x="47" y="1"/>
                    <a:pt x="33" y="1"/>
                  </a:cubicBezTo>
                  <a:cubicBezTo>
                    <a:pt x="15" y="1"/>
                    <a:pt x="1" y="15"/>
                    <a:pt x="1" y="33"/>
                  </a:cubicBezTo>
                  <a:cubicBezTo>
                    <a:pt x="1" y="39"/>
                    <a:pt x="4" y="47"/>
                    <a:pt x="10" y="55"/>
                  </a:cubicBezTo>
                  <a:cubicBezTo>
                    <a:pt x="11" y="57"/>
                    <a:pt x="12" y="59"/>
                    <a:pt x="13" y="61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Oval 724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10056078" y="361072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Oval 725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10116406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726"/>
            <p:cNvSpPr/>
            <p:nvPr>
              <p:custDataLst>
                <p:tags r:id="rId191"/>
              </p:custDataLst>
            </p:nvPr>
          </p:nvSpPr>
          <p:spPr bwMode="auto">
            <a:xfrm>
              <a:off x="10043379" y="369009"/>
              <a:ext cx="76202" cy="187330"/>
            </a:xfrm>
            <a:custGeom>
              <a:avLst/>
              <a:gdLst>
                <a:gd name="T0" fmla="*/ 17 w 18"/>
                <a:gd name="T1" fmla="*/ 44 h 44"/>
                <a:gd name="T2" fmla="*/ 17 w 18"/>
                <a:gd name="T3" fmla="*/ 44 h 44"/>
                <a:gd name="T4" fmla="*/ 5 w 18"/>
                <a:gd name="T5" fmla="*/ 1 h 44"/>
                <a:gd name="T6" fmla="*/ 6 w 18"/>
                <a:gd name="T7" fmla="*/ 0 h 44"/>
                <a:gd name="T8" fmla="*/ 7 w 18"/>
                <a:gd name="T9" fmla="*/ 1 h 44"/>
                <a:gd name="T10" fmla="*/ 18 w 18"/>
                <a:gd name="T11" fmla="*/ 43 h 44"/>
                <a:gd name="T12" fmla="*/ 18 w 18"/>
                <a:gd name="T13" fmla="*/ 44 h 44"/>
                <a:gd name="T14" fmla="*/ 17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17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0" y="2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" y="20"/>
                    <a:pt x="18" y="43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727"/>
            <p:cNvSpPr/>
            <p:nvPr>
              <p:custDataLst>
                <p:tags r:id="rId192"/>
              </p:custDataLst>
            </p:nvPr>
          </p:nvSpPr>
          <p:spPr bwMode="auto">
            <a:xfrm>
              <a:off x="10111644" y="373772"/>
              <a:ext cx="17463" cy="182568"/>
            </a:xfrm>
            <a:custGeom>
              <a:avLst/>
              <a:gdLst>
                <a:gd name="T0" fmla="*/ 1 w 4"/>
                <a:gd name="T1" fmla="*/ 43 h 43"/>
                <a:gd name="T2" fmla="*/ 1 w 4"/>
                <a:gd name="T3" fmla="*/ 42 h 43"/>
                <a:gd name="T4" fmla="*/ 2 w 4"/>
                <a:gd name="T5" fmla="*/ 0 h 43"/>
                <a:gd name="T6" fmla="*/ 3 w 4"/>
                <a:gd name="T7" fmla="*/ 0 h 43"/>
                <a:gd name="T8" fmla="*/ 4 w 4"/>
                <a:gd name="T9" fmla="*/ 1 h 43"/>
                <a:gd name="T10" fmla="*/ 2 w 4"/>
                <a:gd name="T11" fmla="*/ 42 h 43"/>
                <a:gd name="T12" fmla="*/ 1 w 4"/>
                <a:gd name="T13" fmla="*/ 43 h 43"/>
                <a:gd name="T14" fmla="*/ 1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2"/>
                    <a:pt x="0" y="8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2" y="8"/>
                    <a:pt x="1" y="2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728"/>
            <p:cNvSpPr/>
            <p:nvPr>
              <p:custDataLst>
                <p:tags r:id="rId193"/>
              </p:custDataLst>
            </p:nvPr>
          </p:nvSpPr>
          <p:spPr bwMode="auto">
            <a:xfrm>
              <a:off x="10111644" y="373772"/>
              <a:ext cx="71440" cy="182568"/>
            </a:xfrm>
            <a:custGeom>
              <a:avLst/>
              <a:gdLst>
                <a:gd name="T0" fmla="*/ 1 w 17"/>
                <a:gd name="T1" fmla="*/ 43 h 43"/>
                <a:gd name="T2" fmla="*/ 1 w 17"/>
                <a:gd name="T3" fmla="*/ 42 h 43"/>
                <a:gd name="T4" fmla="*/ 16 w 17"/>
                <a:gd name="T5" fmla="*/ 1 h 43"/>
                <a:gd name="T6" fmla="*/ 16 w 17"/>
                <a:gd name="T7" fmla="*/ 1 h 43"/>
                <a:gd name="T8" fmla="*/ 16 w 17"/>
                <a:gd name="T9" fmla="*/ 1 h 43"/>
                <a:gd name="T10" fmla="*/ 2 w 17"/>
                <a:gd name="T11" fmla="*/ 42 h 43"/>
                <a:gd name="T12" fmla="*/ 1 w 17"/>
                <a:gd name="T13" fmla="*/ 43 h 43"/>
                <a:gd name="T14" fmla="*/ 1 w 1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cubicBezTo>
                    <a:pt x="1" y="43"/>
                    <a:pt x="1" y="43"/>
                    <a:pt x="1" y="42"/>
                  </a:cubicBezTo>
                  <a:cubicBezTo>
                    <a:pt x="0" y="21"/>
                    <a:pt x="15" y="1"/>
                    <a:pt x="16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" y="21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Oval 729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10175145" y="361072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730"/>
            <p:cNvSpPr>
              <a:spLocks noEditPoints="1"/>
            </p:cNvSpPr>
            <p:nvPr>
              <p:custDataLst>
                <p:tags r:id="rId195"/>
              </p:custDataLst>
            </p:nvPr>
          </p:nvSpPr>
          <p:spPr bwMode="auto">
            <a:xfrm>
              <a:off x="10129114" y="356310"/>
              <a:ext cx="338147" cy="288932"/>
            </a:xfrm>
            <a:custGeom>
              <a:avLst/>
              <a:gdLst>
                <a:gd name="T0" fmla="*/ 0 w 80"/>
                <a:gd name="T1" fmla="*/ 48 h 68"/>
                <a:gd name="T2" fmla="*/ 0 w 80"/>
                <a:gd name="T3" fmla="*/ 43 h 68"/>
                <a:gd name="T4" fmla="*/ 6 w 80"/>
                <a:gd name="T5" fmla="*/ 32 h 68"/>
                <a:gd name="T6" fmla="*/ 9 w 80"/>
                <a:gd name="T7" fmla="*/ 27 h 68"/>
                <a:gd name="T8" fmla="*/ 9 w 80"/>
                <a:gd name="T9" fmla="*/ 27 h 68"/>
                <a:gd name="T10" fmla="*/ 13 w 80"/>
                <a:gd name="T11" fmla="*/ 21 h 68"/>
                <a:gd name="T12" fmla="*/ 32 w 80"/>
                <a:gd name="T13" fmla="*/ 6 h 68"/>
                <a:gd name="T14" fmla="*/ 74 w 80"/>
                <a:gd name="T15" fmla="*/ 26 h 68"/>
                <a:gd name="T16" fmla="*/ 60 w 80"/>
                <a:gd name="T17" fmla="*/ 65 h 68"/>
                <a:gd name="T18" fmla="*/ 54 w 80"/>
                <a:gd name="T19" fmla="*/ 68 h 68"/>
                <a:gd name="T20" fmla="*/ 54 w 80"/>
                <a:gd name="T21" fmla="*/ 68 h 68"/>
                <a:gd name="T22" fmla="*/ 54 w 80"/>
                <a:gd name="T23" fmla="*/ 68 h 68"/>
                <a:gd name="T24" fmla="*/ 2 w 80"/>
                <a:gd name="T25" fmla="*/ 51 h 68"/>
                <a:gd name="T26" fmla="*/ 2 w 80"/>
                <a:gd name="T27" fmla="*/ 51 h 68"/>
                <a:gd name="T28" fmla="*/ 0 w 80"/>
                <a:gd name="T29" fmla="*/ 48 h 68"/>
                <a:gd name="T30" fmla="*/ 10 w 80"/>
                <a:gd name="T31" fmla="*/ 28 h 68"/>
                <a:gd name="T32" fmla="*/ 7 w 80"/>
                <a:gd name="T33" fmla="*/ 33 h 68"/>
                <a:gd name="T34" fmla="*/ 2 w 80"/>
                <a:gd name="T35" fmla="*/ 44 h 68"/>
                <a:gd name="T36" fmla="*/ 3 w 80"/>
                <a:gd name="T37" fmla="*/ 49 h 68"/>
                <a:gd name="T38" fmla="*/ 54 w 80"/>
                <a:gd name="T39" fmla="*/ 66 h 68"/>
                <a:gd name="T40" fmla="*/ 59 w 80"/>
                <a:gd name="T41" fmla="*/ 63 h 68"/>
                <a:gd name="T42" fmla="*/ 73 w 80"/>
                <a:gd name="T43" fmla="*/ 26 h 68"/>
                <a:gd name="T44" fmla="*/ 33 w 80"/>
                <a:gd name="T45" fmla="*/ 7 h 68"/>
                <a:gd name="T46" fmla="*/ 14 w 80"/>
                <a:gd name="T47" fmla="*/ 22 h 68"/>
                <a:gd name="T48" fmla="*/ 10 w 80"/>
                <a:gd name="T49" fmla="*/ 28 h 68"/>
                <a:gd name="T50" fmla="*/ 54 w 80"/>
                <a:gd name="T51" fmla="*/ 67 h 68"/>
                <a:gd name="T52" fmla="*/ 54 w 80"/>
                <a:gd name="T5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8">
                  <a:moveTo>
                    <a:pt x="0" y="48"/>
                  </a:moveTo>
                  <a:cubicBezTo>
                    <a:pt x="0" y="47"/>
                    <a:pt x="0" y="45"/>
                    <a:pt x="0" y="43"/>
                  </a:cubicBezTo>
                  <a:cubicBezTo>
                    <a:pt x="1" y="40"/>
                    <a:pt x="3" y="36"/>
                    <a:pt x="6" y="32"/>
                  </a:cubicBezTo>
                  <a:cubicBezTo>
                    <a:pt x="7" y="30"/>
                    <a:pt x="8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5"/>
                    <a:pt x="12" y="23"/>
                    <a:pt x="13" y="21"/>
                  </a:cubicBezTo>
                  <a:cubicBezTo>
                    <a:pt x="19" y="13"/>
                    <a:pt x="26" y="8"/>
                    <a:pt x="32" y="6"/>
                  </a:cubicBezTo>
                  <a:cubicBezTo>
                    <a:pt x="50" y="0"/>
                    <a:pt x="68" y="9"/>
                    <a:pt x="74" y="26"/>
                  </a:cubicBezTo>
                  <a:cubicBezTo>
                    <a:pt x="80" y="40"/>
                    <a:pt x="74" y="57"/>
                    <a:pt x="60" y="65"/>
                  </a:cubicBezTo>
                  <a:cubicBezTo>
                    <a:pt x="58" y="66"/>
                    <a:pt x="56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38" y="68"/>
                    <a:pt x="21" y="63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0"/>
                    <a:pt x="1" y="49"/>
                    <a:pt x="0" y="48"/>
                  </a:cubicBezTo>
                  <a:close/>
                  <a:moveTo>
                    <a:pt x="10" y="28"/>
                  </a:moveTo>
                  <a:cubicBezTo>
                    <a:pt x="10" y="29"/>
                    <a:pt x="8" y="31"/>
                    <a:pt x="7" y="33"/>
                  </a:cubicBezTo>
                  <a:cubicBezTo>
                    <a:pt x="5" y="37"/>
                    <a:pt x="3" y="41"/>
                    <a:pt x="2" y="44"/>
                  </a:cubicBezTo>
                  <a:cubicBezTo>
                    <a:pt x="1" y="46"/>
                    <a:pt x="2" y="48"/>
                    <a:pt x="3" y="49"/>
                  </a:cubicBezTo>
                  <a:cubicBezTo>
                    <a:pt x="22" y="61"/>
                    <a:pt x="39" y="67"/>
                    <a:pt x="54" y="66"/>
                  </a:cubicBezTo>
                  <a:cubicBezTo>
                    <a:pt x="56" y="65"/>
                    <a:pt x="58" y="64"/>
                    <a:pt x="59" y="63"/>
                  </a:cubicBezTo>
                  <a:cubicBezTo>
                    <a:pt x="72" y="56"/>
                    <a:pt x="78" y="40"/>
                    <a:pt x="73" y="26"/>
                  </a:cubicBezTo>
                  <a:cubicBezTo>
                    <a:pt x="67" y="10"/>
                    <a:pt x="49" y="2"/>
                    <a:pt x="33" y="7"/>
                  </a:cubicBezTo>
                  <a:cubicBezTo>
                    <a:pt x="27" y="9"/>
                    <a:pt x="20" y="15"/>
                    <a:pt x="14" y="22"/>
                  </a:cubicBezTo>
                  <a:cubicBezTo>
                    <a:pt x="13" y="24"/>
                    <a:pt x="12" y="26"/>
                    <a:pt x="10" y="28"/>
                  </a:cubicBezTo>
                  <a:close/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731"/>
            <p:cNvSpPr/>
            <p:nvPr>
              <p:custDataLst>
                <p:tags r:id="rId196"/>
              </p:custDataLst>
            </p:nvPr>
          </p:nvSpPr>
          <p:spPr bwMode="auto">
            <a:xfrm>
              <a:off x="10276756" y="445211"/>
              <a:ext cx="25400" cy="22225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2 w 6"/>
                <a:gd name="T5" fmla="*/ 0 h 5"/>
                <a:gd name="T6" fmla="*/ 5 w 6"/>
                <a:gd name="T7" fmla="*/ 2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732"/>
            <p:cNvSpPr/>
            <p:nvPr>
              <p:custDataLst>
                <p:tags r:id="rId197"/>
              </p:custDataLst>
            </p:nvPr>
          </p:nvSpPr>
          <p:spPr bwMode="auto">
            <a:xfrm>
              <a:off x="10297396" y="500775"/>
              <a:ext cx="25400" cy="254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733"/>
            <p:cNvSpPr/>
            <p:nvPr>
              <p:custDataLst>
                <p:tags r:id="rId198"/>
              </p:custDataLst>
            </p:nvPr>
          </p:nvSpPr>
          <p:spPr bwMode="auto">
            <a:xfrm>
              <a:off x="10132289" y="457912"/>
              <a:ext cx="157167" cy="111128"/>
            </a:xfrm>
            <a:custGeom>
              <a:avLst/>
              <a:gdLst>
                <a:gd name="T0" fmla="*/ 0 w 37"/>
                <a:gd name="T1" fmla="*/ 26 h 26"/>
                <a:gd name="T2" fmla="*/ 0 w 37"/>
                <a:gd name="T3" fmla="*/ 26 h 26"/>
                <a:gd name="T4" fmla="*/ 0 w 37"/>
                <a:gd name="T5" fmla="*/ 25 h 26"/>
                <a:gd name="T6" fmla="*/ 37 w 37"/>
                <a:gd name="T7" fmla="*/ 0 h 26"/>
                <a:gd name="T8" fmla="*/ 37 w 37"/>
                <a:gd name="T9" fmla="*/ 0 h 26"/>
                <a:gd name="T10" fmla="*/ 37 w 37"/>
                <a:gd name="T11" fmla="*/ 1 h 26"/>
                <a:gd name="T12" fmla="*/ 1 w 37"/>
                <a:gd name="T13" fmla="*/ 25 h 26"/>
                <a:gd name="T14" fmla="*/ 0 w 3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6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17" y="2"/>
                    <a:pt x="1" y="25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734"/>
            <p:cNvSpPr/>
            <p:nvPr>
              <p:custDataLst>
                <p:tags r:id="rId199"/>
              </p:custDataLst>
            </p:nvPr>
          </p:nvSpPr>
          <p:spPr bwMode="auto">
            <a:xfrm>
              <a:off x="10132289" y="508714"/>
              <a:ext cx="174630" cy="60326"/>
            </a:xfrm>
            <a:custGeom>
              <a:avLst/>
              <a:gdLst>
                <a:gd name="T0" fmla="*/ 0 w 41"/>
                <a:gd name="T1" fmla="*/ 14 h 14"/>
                <a:gd name="T2" fmla="*/ 0 w 41"/>
                <a:gd name="T3" fmla="*/ 13 h 14"/>
                <a:gd name="T4" fmla="*/ 0 w 41"/>
                <a:gd name="T5" fmla="*/ 13 h 14"/>
                <a:gd name="T6" fmla="*/ 40 w 41"/>
                <a:gd name="T7" fmla="*/ 0 h 14"/>
                <a:gd name="T8" fmla="*/ 41 w 41"/>
                <a:gd name="T9" fmla="*/ 1 h 14"/>
                <a:gd name="T10" fmla="*/ 40 w 41"/>
                <a:gd name="T11" fmla="*/ 1 h 14"/>
                <a:gd name="T12" fmla="*/ 1 w 41"/>
                <a:gd name="T13" fmla="*/ 14 h 14"/>
                <a:gd name="T14" fmla="*/ 0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5"/>
                    <a:pt x="33" y="1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3" y="2"/>
                    <a:pt x="20" y="6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735"/>
            <p:cNvSpPr/>
            <p:nvPr>
              <p:custDataLst>
                <p:tags r:id="rId200"/>
              </p:custDataLst>
            </p:nvPr>
          </p:nvSpPr>
          <p:spPr bwMode="auto">
            <a:xfrm>
              <a:off x="10132289" y="526175"/>
              <a:ext cx="190505" cy="42865"/>
            </a:xfrm>
            <a:custGeom>
              <a:avLst/>
              <a:gdLst>
                <a:gd name="T0" fmla="*/ 44 w 45"/>
                <a:gd name="T1" fmla="*/ 10 h 10"/>
                <a:gd name="T2" fmla="*/ 44 w 45"/>
                <a:gd name="T3" fmla="*/ 10 h 10"/>
                <a:gd name="T4" fmla="*/ 1 w 45"/>
                <a:gd name="T5" fmla="*/ 10 h 10"/>
                <a:gd name="T6" fmla="*/ 0 w 45"/>
                <a:gd name="T7" fmla="*/ 9 h 10"/>
                <a:gd name="T8" fmla="*/ 0 w 45"/>
                <a:gd name="T9" fmla="*/ 9 h 10"/>
                <a:gd name="T10" fmla="*/ 44 w 45"/>
                <a:gd name="T11" fmla="*/ 9 h 10"/>
                <a:gd name="T12" fmla="*/ 45 w 45"/>
                <a:gd name="T13" fmla="*/ 9 h 10"/>
                <a:gd name="T14" fmla="*/ 44 w 4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"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20" y="2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0"/>
                    <a:pt x="44" y="8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736"/>
            <p:cNvSpPr/>
            <p:nvPr>
              <p:custDataLst>
                <p:tags r:id="rId201"/>
              </p:custDataLst>
            </p:nvPr>
          </p:nvSpPr>
          <p:spPr bwMode="auto">
            <a:xfrm>
              <a:off x="10314857" y="556339"/>
              <a:ext cx="25400" cy="254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1 h 6"/>
                <a:gd name="T6" fmla="*/ 5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Freeform 737"/>
            <p:cNvSpPr>
              <a:spLocks noEditPoints="1"/>
            </p:cNvSpPr>
            <p:nvPr>
              <p:custDataLst>
                <p:tags r:id="rId202"/>
              </p:custDataLst>
            </p:nvPr>
          </p:nvSpPr>
          <p:spPr bwMode="auto">
            <a:xfrm>
              <a:off x="10103705" y="569040"/>
              <a:ext cx="292107" cy="317509"/>
            </a:xfrm>
            <a:custGeom>
              <a:avLst/>
              <a:gdLst>
                <a:gd name="T0" fmla="*/ 7 w 69"/>
                <a:gd name="T1" fmla="*/ 2 h 75"/>
                <a:gd name="T2" fmla="*/ 11 w 69"/>
                <a:gd name="T3" fmla="*/ 1 h 75"/>
                <a:gd name="T4" fmla="*/ 24 w 69"/>
                <a:gd name="T5" fmla="*/ 2 h 75"/>
                <a:gd name="T6" fmla="*/ 30 w 69"/>
                <a:gd name="T7" fmla="*/ 3 h 75"/>
                <a:gd name="T8" fmla="*/ 30 w 69"/>
                <a:gd name="T9" fmla="*/ 4 h 75"/>
                <a:gd name="T10" fmla="*/ 36 w 69"/>
                <a:gd name="T11" fmla="*/ 5 h 75"/>
                <a:gd name="T12" fmla="*/ 57 w 69"/>
                <a:gd name="T13" fmla="*/ 19 h 75"/>
                <a:gd name="T14" fmla="*/ 52 w 69"/>
                <a:gd name="T15" fmla="*/ 65 h 75"/>
                <a:gd name="T16" fmla="*/ 11 w 69"/>
                <a:gd name="T17" fmla="*/ 65 h 75"/>
                <a:gd name="T18" fmla="*/ 6 w 69"/>
                <a:gd name="T19" fmla="*/ 60 h 75"/>
                <a:gd name="T20" fmla="*/ 6 w 69"/>
                <a:gd name="T21" fmla="*/ 60 h 75"/>
                <a:gd name="T22" fmla="*/ 6 w 69"/>
                <a:gd name="T23" fmla="*/ 60 h 75"/>
                <a:gd name="T24" fmla="*/ 5 w 69"/>
                <a:gd name="T25" fmla="*/ 5 h 75"/>
                <a:gd name="T26" fmla="*/ 5 w 69"/>
                <a:gd name="T27" fmla="*/ 5 h 75"/>
                <a:gd name="T28" fmla="*/ 7 w 69"/>
                <a:gd name="T29" fmla="*/ 2 h 75"/>
                <a:gd name="T30" fmla="*/ 29 w 69"/>
                <a:gd name="T31" fmla="*/ 5 h 75"/>
                <a:gd name="T32" fmla="*/ 23 w 69"/>
                <a:gd name="T33" fmla="*/ 4 h 75"/>
                <a:gd name="T34" fmla="*/ 11 w 69"/>
                <a:gd name="T35" fmla="*/ 2 h 75"/>
                <a:gd name="T36" fmla="*/ 7 w 69"/>
                <a:gd name="T37" fmla="*/ 6 h 75"/>
                <a:gd name="T38" fmla="*/ 8 w 69"/>
                <a:gd name="T39" fmla="*/ 59 h 75"/>
                <a:gd name="T40" fmla="*/ 12 w 69"/>
                <a:gd name="T41" fmla="*/ 63 h 75"/>
                <a:gd name="T42" fmla="*/ 51 w 69"/>
                <a:gd name="T43" fmla="*/ 63 h 75"/>
                <a:gd name="T44" fmla="*/ 56 w 69"/>
                <a:gd name="T45" fmla="*/ 20 h 75"/>
                <a:gd name="T46" fmla="*/ 36 w 69"/>
                <a:gd name="T47" fmla="*/ 7 h 75"/>
                <a:gd name="T48" fmla="*/ 29 w 69"/>
                <a:gd name="T49" fmla="*/ 5 h 75"/>
                <a:gd name="T50" fmla="*/ 7 w 69"/>
                <a:gd name="T51" fmla="*/ 59 h 75"/>
                <a:gd name="T52" fmla="*/ 7 w 69"/>
                <a:gd name="T53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5">
                  <a:moveTo>
                    <a:pt x="7" y="2"/>
                  </a:moveTo>
                  <a:cubicBezTo>
                    <a:pt x="8" y="1"/>
                    <a:pt x="9" y="1"/>
                    <a:pt x="11" y="1"/>
                  </a:cubicBezTo>
                  <a:cubicBezTo>
                    <a:pt x="15" y="0"/>
                    <a:pt x="19" y="1"/>
                    <a:pt x="24" y="2"/>
                  </a:cubicBezTo>
                  <a:cubicBezTo>
                    <a:pt x="26" y="3"/>
                    <a:pt x="28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4"/>
                    <a:pt x="34" y="5"/>
                    <a:pt x="36" y="5"/>
                  </a:cubicBezTo>
                  <a:cubicBezTo>
                    <a:pt x="46" y="9"/>
                    <a:pt x="53" y="13"/>
                    <a:pt x="57" y="19"/>
                  </a:cubicBezTo>
                  <a:cubicBezTo>
                    <a:pt x="69" y="33"/>
                    <a:pt x="67" y="54"/>
                    <a:pt x="52" y="65"/>
                  </a:cubicBezTo>
                  <a:cubicBezTo>
                    <a:pt x="40" y="75"/>
                    <a:pt x="23" y="75"/>
                    <a:pt x="11" y="65"/>
                  </a:cubicBezTo>
                  <a:cubicBezTo>
                    <a:pt x="9" y="63"/>
                    <a:pt x="8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5"/>
                    <a:pt x="0" y="2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2"/>
                  </a:cubicBezTo>
                  <a:close/>
                  <a:moveTo>
                    <a:pt x="29" y="5"/>
                  </a:moveTo>
                  <a:cubicBezTo>
                    <a:pt x="27" y="5"/>
                    <a:pt x="25" y="5"/>
                    <a:pt x="23" y="4"/>
                  </a:cubicBezTo>
                  <a:cubicBezTo>
                    <a:pt x="19" y="3"/>
                    <a:pt x="15" y="2"/>
                    <a:pt x="11" y="2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2" y="27"/>
                    <a:pt x="2" y="45"/>
                    <a:pt x="8" y="59"/>
                  </a:cubicBezTo>
                  <a:cubicBezTo>
                    <a:pt x="9" y="60"/>
                    <a:pt x="10" y="62"/>
                    <a:pt x="12" y="63"/>
                  </a:cubicBezTo>
                  <a:cubicBezTo>
                    <a:pt x="23" y="73"/>
                    <a:pt x="40" y="73"/>
                    <a:pt x="51" y="63"/>
                  </a:cubicBezTo>
                  <a:cubicBezTo>
                    <a:pt x="65" y="53"/>
                    <a:pt x="67" y="33"/>
                    <a:pt x="56" y="20"/>
                  </a:cubicBezTo>
                  <a:cubicBezTo>
                    <a:pt x="52" y="15"/>
                    <a:pt x="45" y="10"/>
                    <a:pt x="36" y="7"/>
                  </a:cubicBezTo>
                  <a:cubicBezTo>
                    <a:pt x="34" y="6"/>
                    <a:pt x="31" y="6"/>
                    <a:pt x="29" y="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Freeform 738"/>
            <p:cNvSpPr/>
            <p:nvPr>
              <p:custDataLst>
                <p:tags r:id="rId203"/>
              </p:custDataLst>
            </p:nvPr>
          </p:nvSpPr>
          <p:spPr bwMode="auto">
            <a:xfrm>
              <a:off x="10271973" y="683343"/>
              <a:ext cx="22225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Freeform 739"/>
            <p:cNvSpPr/>
            <p:nvPr>
              <p:custDataLst>
                <p:tags r:id="rId204"/>
              </p:custDataLst>
            </p:nvPr>
          </p:nvSpPr>
          <p:spPr bwMode="auto">
            <a:xfrm>
              <a:off x="10225935" y="721444"/>
              <a:ext cx="20638" cy="2540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1 h 6"/>
                <a:gd name="T4" fmla="*/ 4 w 5"/>
                <a:gd name="T5" fmla="*/ 1 h 6"/>
                <a:gd name="T6" fmla="*/ 4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740"/>
            <p:cNvSpPr/>
            <p:nvPr>
              <p:custDataLst>
                <p:tags r:id="rId205"/>
              </p:custDataLst>
            </p:nvPr>
          </p:nvSpPr>
          <p:spPr bwMode="auto">
            <a:xfrm>
              <a:off x="10124346" y="581739"/>
              <a:ext cx="157166" cy="114303"/>
            </a:xfrm>
            <a:custGeom>
              <a:avLst/>
              <a:gdLst>
                <a:gd name="T0" fmla="*/ 37 w 37"/>
                <a:gd name="T1" fmla="*/ 27 h 27"/>
                <a:gd name="T2" fmla="*/ 36 w 37"/>
                <a:gd name="T3" fmla="*/ 27 h 27"/>
                <a:gd name="T4" fmla="*/ 1 w 37"/>
                <a:gd name="T5" fmla="*/ 1 h 27"/>
                <a:gd name="T6" fmla="*/ 1 w 37"/>
                <a:gd name="T7" fmla="*/ 1 h 27"/>
                <a:gd name="T8" fmla="*/ 1 w 37"/>
                <a:gd name="T9" fmla="*/ 0 h 27"/>
                <a:gd name="T10" fmla="*/ 37 w 37"/>
                <a:gd name="T11" fmla="*/ 26 h 27"/>
                <a:gd name="T12" fmla="*/ 37 w 37"/>
                <a:gd name="T13" fmla="*/ 27 h 27"/>
                <a:gd name="T14" fmla="*/ 37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37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28" y="9"/>
                    <a:pt x="1" y="2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9" y="8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741"/>
            <p:cNvSpPr/>
            <p:nvPr>
              <p:custDataLst>
                <p:tags r:id="rId206"/>
              </p:custDataLst>
            </p:nvPr>
          </p:nvSpPr>
          <p:spPr bwMode="auto">
            <a:xfrm>
              <a:off x="10124338" y="581739"/>
              <a:ext cx="114303" cy="147642"/>
            </a:xfrm>
            <a:custGeom>
              <a:avLst/>
              <a:gdLst>
                <a:gd name="T0" fmla="*/ 26 w 27"/>
                <a:gd name="T1" fmla="*/ 35 h 35"/>
                <a:gd name="T2" fmla="*/ 26 w 27"/>
                <a:gd name="T3" fmla="*/ 35 h 35"/>
                <a:gd name="T4" fmla="*/ 1 w 27"/>
                <a:gd name="T5" fmla="*/ 1 h 35"/>
                <a:gd name="T6" fmla="*/ 1 w 27"/>
                <a:gd name="T7" fmla="*/ 0 h 35"/>
                <a:gd name="T8" fmla="*/ 2 w 27"/>
                <a:gd name="T9" fmla="*/ 0 h 35"/>
                <a:gd name="T10" fmla="*/ 27 w 27"/>
                <a:gd name="T11" fmla="*/ 34 h 35"/>
                <a:gd name="T12" fmla="*/ 26 w 27"/>
                <a:gd name="T13" fmla="*/ 35 h 35"/>
                <a:gd name="T14" fmla="*/ 26 w 2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5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3" y="28"/>
                    <a:pt x="14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5" y="16"/>
                    <a:pt x="24" y="27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742"/>
            <p:cNvSpPr/>
            <p:nvPr>
              <p:custDataLst>
                <p:tags r:id="rId207"/>
              </p:custDataLst>
            </p:nvPr>
          </p:nvSpPr>
          <p:spPr bwMode="auto">
            <a:xfrm>
              <a:off x="10124338" y="581739"/>
              <a:ext cx="68265" cy="182568"/>
            </a:xfrm>
            <a:custGeom>
              <a:avLst/>
              <a:gdLst>
                <a:gd name="T0" fmla="*/ 16 w 16"/>
                <a:gd name="T1" fmla="*/ 43 h 43"/>
                <a:gd name="T2" fmla="*/ 15 w 16"/>
                <a:gd name="T3" fmla="*/ 42 h 43"/>
                <a:gd name="T4" fmla="*/ 1 w 16"/>
                <a:gd name="T5" fmla="*/ 1 h 43"/>
                <a:gd name="T6" fmla="*/ 1 w 16"/>
                <a:gd name="T7" fmla="*/ 0 h 43"/>
                <a:gd name="T8" fmla="*/ 2 w 16"/>
                <a:gd name="T9" fmla="*/ 0 h 43"/>
                <a:gd name="T10" fmla="*/ 16 w 16"/>
                <a:gd name="T11" fmla="*/ 42 h 43"/>
                <a:gd name="T12" fmla="*/ 16 w 1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17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17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Freeform 743"/>
            <p:cNvSpPr/>
            <p:nvPr>
              <p:custDataLst>
                <p:tags r:id="rId208"/>
              </p:custDataLst>
            </p:nvPr>
          </p:nvSpPr>
          <p:spPr bwMode="auto">
            <a:xfrm>
              <a:off x="10175141" y="754783"/>
              <a:ext cx="25400" cy="25400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5 w 6"/>
                <a:gd name="T5" fmla="*/ 1 h 6"/>
                <a:gd name="T6" fmla="*/ 5 w 6"/>
                <a:gd name="T7" fmla="*/ 5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Freeform 744"/>
            <p:cNvSpPr>
              <a:spLocks noEditPoints="1"/>
            </p:cNvSpPr>
            <p:nvPr>
              <p:custDataLst>
                <p:tags r:id="rId209"/>
              </p:custDataLst>
            </p:nvPr>
          </p:nvSpPr>
          <p:spPr bwMode="auto">
            <a:xfrm>
              <a:off x="9849695" y="581739"/>
              <a:ext cx="295282" cy="317509"/>
            </a:xfrm>
            <a:custGeom>
              <a:avLst/>
              <a:gdLst>
                <a:gd name="T0" fmla="*/ 63 w 70"/>
                <a:gd name="T1" fmla="*/ 1 h 75"/>
                <a:gd name="T2" fmla="*/ 66 w 70"/>
                <a:gd name="T3" fmla="*/ 5 h 75"/>
                <a:gd name="T4" fmla="*/ 69 w 70"/>
                <a:gd name="T5" fmla="*/ 17 h 75"/>
                <a:gd name="T6" fmla="*/ 69 w 70"/>
                <a:gd name="T7" fmla="*/ 23 h 75"/>
                <a:gd name="T8" fmla="*/ 69 w 70"/>
                <a:gd name="T9" fmla="*/ 23 h 75"/>
                <a:gd name="T10" fmla="*/ 70 w 70"/>
                <a:gd name="T11" fmla="*/ 30 h 75"/>
                <a:gd name="T12" fmla="*/ 64 w 70"/>
                <a:gd name="T13" fmla="*/ 55 h 75"/>
                <a:gd name="T14" fmla="*/ 19 w 70"/>
                <a:gd name="T15" fmla="*/ 65 h 75"/>
                <a:gd name="T16" fmla="*/ 5 w 70"/>
                <a:gd name="T17" fmla="*/ 26 h 75"/>
                <a:gd name="T18" fmla="*/ 8 w 70"/>
                <a:gd name="T19" fmla="*/ 20 h 75"/>
                <a:gd name="T20" fmla="*/ 8 w 70"/>
                <a:gd name="T21" fmla="*/ 20 h 75"/>
                <a:gd name="T22" fmla="*/ 9 w 70"/>
                <a:gd name="T23" fmla="*/ 20 h 75"/>
                <a:gd name="T24" fmla="*/ 60 w 70"/>
                <a:gd name="T25" fmla="*/ 1 h 75"/>
                <a:gd name="T26" fmla="*/ 60 w 70"/>
                <a:gd name="T27" fmla="*/ 1 h 75"/>
                <a:gd name="T28" fmla="*/ 63 w 70"/>
                <a:gd name="T29" fmla="*/ 1 h 75"/>
                <a:gd name="T30" fmla="*/ 68 w 70"/>
                <a:gd name="T31" fmla="*/ 23 h 75"/>
                <a:gd name="T32" fmla="*/ 67 w 70"/>
                <a:gd name="T33" fmla="*/ 17 h 75"/>
                <a:gd name="T34" fmla="*/ 64 w 70"/>
                <a:gd name="T35" fmla="*/ 6 h 75"/>
                <a:gd name="T36" fmla="*/ 60 w 70"/>
                <a:gd name="T37" fmla="*/ 2 h 75"/>
                <a:gd name="T38" fmla="*/ 10 w 70"/>
                <a:gd name="T39" fmla="*/ 21 h 75"/>
                <a:gd name="T40" fmla="*/ 7 w 70"/>
                <a:gd name="T41" fmla="*/ 26 h 75"/>
                <a:gd name="T42" fmla="*/ 20 w 70"/>
                <a:gd name="T43" fmla="*/ 64 h 75"/>
                <a:gd name="T44" fmla="*/ 63 w 70"/>
                <a:gd name="T45" fmla="*/ 54 h 75"/>
                <a:gd name="T46" fmla="*/ 68 w 70"/>
                <a:gd name="T47" fmla="*/ 30 h 75"/>
                <a:gd name="T48" fmla="*/ 68 w 70"/>
                <a:gd name="T49" fmla="*/ 23 h 75"/>
                <a:gd name="T50" fmla="*/ 9 w 70"/>
                <a:gd name="T51" fmla="*/ 20 h 75"/>
                <a:gd name="T52" fmla="*/ 9 w 70"/>
                <a:gd name="T53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75">
                  <a:moveTo>
                    <a:pt x="63" y="1"/>
                  </a:moveTo>
                  <a:cubicBezTo>
                    <a:pt x="64" y="2"/>
                    <a:pt x="65" y="3"/>
                    <a:pt x="66" y="5"/>
                  </a:cubicBezTo>
                  <a:cubicBezTo>
                    <a:pt x="67" y="8"/>
                    <a:pt x="68" y="13"/>
                    <a:pt x="69" y="17"/>
                  </a:cubicBezTo>
                  <a:cubicBezTo>
                    <a:pt x="69" y="19"/>
                    <a:pt x="69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40"/>
                    <a:pt x="68" y="49"/>
                    <a:pt x="64" y="55"/>
                  </a:cubicBezTo>
                  <a:cubicBezTo>
                    <a:pt x="55" y="70"/>
                    <a:pt x="35" y="75"/>
                    <a:pt x="19" y="65"/>
                  </a:cubicBezTo>
                  <a:cubicBezTo>
                    <a:pt x="6" y="57"/>
                    <a:pt x="0" y="40"/>
                    <a:pt x="5" y="26"/>
                  </a:cubicBezTo>
                  <a:cubicBezTo>
                    <a:pt x="6" y="24"/>
                    <a:pt x="7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9"/>
                    <a:pt x="37" y="3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1"/>
                    <a:pt x="63" y="1"/>
                  </a:cubicBezTo>
                  <a:close/>
                  <a:moveTo>
                    <a:pt x="68" y="23"/>
                  </a:moveTo>
                  <a:cubicBezTo>
                    <a:pt x="67" y="22"/>
                    <a:pt x="67" y="19"/>
                    <a:pt x="67" y="17"/>
                  </a:cubicBezTo>
                  <a:cubicBezTo>
                    <a:pt x="66" y="13"/>
                    <a:pt x="66" y="9"/>
                    <a:pt x="64" y="6"/>
                  </a:cubicBezTo>
                  <a:cubicBezTo>
                    <a:pt x="63" y="3"/>
                    <a:pt x="62" y="2"/>
                    <a:pt x="60" y="2"/>
                  </a:cubicBezTo>
                  <a:cubicBezTo>
                    <a:pt x="38" y="5"/>
                    <a:pt x="21" y="11"/>
                    <a:pt x="10" y="21"/>
                  </a:cubicBezTo>
                  <a:cubicBezTo>
                    <a:pt x="9" y="23"/>
                    <a:pt x="8" y="25"/>
                    <a:pt x="7" y="26"/>
                  </a:cubicBezTo>
                  <a:cubicBezTo>
                    <a:pt x="2" y="40"/>
                    <a:pt x="7" y="56"/>
                    <a:pt x="20" y="64"/>
                  </a:cubicBezTo>
                  <a:cubicBezTo>
                    <a:pt x="35" y="73"/>
                    <a:pt x="54" y="68"/>
                    <a:pt x="63" y="54"/>
                  </a:cubicBezTo>
                  <a:cubicBezTo>
                    <a:pt x="66" y="48"/>
                    <a:pt x="68" y="40"/>
                    <a:pt x="68" y="30"/>
                  </a:cubicBezTo>
                  <a:cubicBezTo>
                    <a:pt x="68" y="28"/>
                    <a:pt x="68" y="26"/>
                    <a:pt x="68" y="23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Freeform 745"/>
            <p:cNvSpPr/>
            <p:nvPr>
              <p:custDataLst>
                <p:tags r:id="rId210"/>
              </p:custDataLst>
            </p:nvPr>
          </p:nvSpPr>
          <p:spPr bwMode="auto">
            <a:xfrm>
              <a:off x="10043375" y="754783"/>
              <a:ext cx="25400" cy="25400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746"/>
            <p:cNvSpPr/>
            <p:nvPr>
              <p:custDataLst>
                <p:tags r:id="rId211"/>
              </p:custDataLst>
            </p:nvPr>
          </p:nvSpPr>
          <p:spPr bwMode="auto">
            <a:xfrm>
              <a:off x="9992573" y="726206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0 h 6"/>
                <a:gd name="T4" fmla="*/ 5 w 6"/>
                <a:gd name="T5" fmla="*/ 4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747"/>
            <p:cNvSpPr/>
            <p:nvPr>
              <p:custDataLst>
                <p:tags r:id="rId212"/>
              </p:custDataLst>
            </p:nvPr>
          </p:nvSpPr>
          <p:spPr bwMode="auto">
            <a:xfrm>
              <a:off x="10052898" y="586503"/>
              <a:ext cx="66676" cy="180979"/>
            </a:xfrm>
            <a:custGeom>
              <a:avLst/>
              <a:gdLst>
                <a:gd name="T0" fmla="*/ 1 w 16"/>
                <a:gd name="T1" fmla="*/ 43 h 43"/>
                <a:gd name="T2" fmla="*/ 0 w 16"/>
                <a:gd name="T3" fmla="*/ 43 h 43"/>
                <a:gd name="T4" fmla="*/ 0 w 16"/>
                <a:gd name="T5" fmla="*/ 42 h 43"/>
                <a:gd name="T6" fmla="*/ 13 w 16"/>
                <a:gd name="T7" fmla="*/ 0 h 43"/>
                <a:gd name="T8" fmla="*/ 13 w 16"/>
                <a:gd name="T9" fmla="*/ 0 h 43"/>
                <a:gd name="T10" fmla="*/ 14 w 16"/>
                <a:gd name="T11" fmla="*/ 0 h 43"/>
                <a:gd name="T12" fmla="*/ 1 w 16"/>
                <a:gd name="T13" fmla="*/ 43 h 43"/>
                <a:gd name="T14" fmla="*/ 1 w 1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3">
                  <a:moveTo>
                    <a:pt x="1" y="43"/>
                  </a:moveTo>
                  <a:cubicBezTo>
                    <a:pt x="1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8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6" y="29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748"/>
            <p:cNvSpPr/>
            <p:nvPr>
              <p:custDataLst>
                <p:tags r:id="rId213"/>
              </p:custDataLst>
            </p:nvPr>
          </p:nvSpPr>
          <p:spPr bwMode="auto">
            <a:xfrm>
              <a:off x="10005272" y="581739"/>
              <a:ext cx="106366" cy="157168"/>
            </a:xfrm>
            <a:custGeom>
              <a:avLst/>
              <a:gdLst>
                <a:gd name="T0" fmla="*/ 1 w 25"/>
                <a:gd name="T1" fmla="*/ 37 h 37"/>
                <a:gd name="T2" fmla="*/ 0 w 25"/>
                <a:gd name="T3" fmla="*/ 36 h 37"/>
                <a:gd name="T4" fmla="*/ 0 w 25"/>
                <a:gd name="T5" fmla="*/ 36 h 37"/>
                <a:gd name="T6" fmla="*/ 24 w 25"/>
                <a:gd name="T7" fmla="*/ 1 h 37"/>
                <a:gd name="T8" fmla="*/ 25 w 25"/>
                <a:gd name="T9" fmla="*/ 1 h 37"/>
                <a:gd name="T10" fmla="*/ 25 w 25"/>
                <a:gd name="T11" fmla="*/ 1 h 37"/>
                <a:gd name="T12" fmla="*/ 1 w 25"/>
                <a:gd name="T13" fmla="*/ 36 h 37"/>
                <a:gd name="T14" fmla="*/ 1 w 2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7">
                  <a:moveTo>
                    <a:pt x="1" y="37"/>
                  </a:moveTo>
                  <a:cubicBezTo>
                    <a:pt x="1" y="37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0"/>
                    <a:pt x="14" y="19"/>
                    <a:pt x="24" y="1"/>
                  </a:cubicBezTo>
                  <a:cubicBezTo>
                    <a:pt x="24" y="1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5" y="20"/>
                    <a:pt x="7" y="31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749"/>
            <p:cNvSpPr/>
            <p:nvPr>
              <p:custDataLst>
                <p:tags r:id="rId214"/>
              </p:custDataLst>
            </p:nvPr>
          </p:nvSpPr>
          <p:spPr bwMode="auto">
            <a:xfrm>
              <a:off x="9959237" y="581739"/>
              <a:ext cx="152404" cy="122241"/>
            </a:xfrm>
            <a:custGeom>
              <a:avLst/>
              <a:gdLst>
                <a:gd name="T0" fmla="*/ 1 w 36"/>
                <a:gd name="T1" fmla="*/ 29 h 29"/>
                <a:gd name="T2" fmla="*/ 1 w 36"/>
                <a:gd name="T3" fmla="*/ 29 h 29"/>
                <a:gd name="T4" fmla="*/ 1 w 36"/>
                <a:gd name="T5" fmla="*/ 28 h 29"/>
                <a:gd name="T6" fmla="*/ 35 w 36"/>
                <a:gd name="T7" fmla="*/ 1 h 29"/>
                <a:gd name="T8" fmla="*/ 36 w 36"/>
                <a:gd name="T9" fmla="*/ 1 h 29"/>
                <a:gd name="T10" fmla="*/ 36 w 36"/>
                <a:gd name="T11" fmla="*/ 1 h 29"/>
                <a:gd name="T12" fmla="*/ 1 w 36"/>
                <a:gd name="T13" fmla="*/ 29 h 29"/>
                <a:gd name="T14" fmla="*/ 1 w 3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4" y="19"/>
                    <a:pt x="35" y="1"/>
                  </a:cubicBezTo>
                  <a:cubicBezTo>
                    <a:pt x="35" y="1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5" y="20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750"/>
            <p:cNvSpPr/>
            <p:nvPr>
              <p:custDataLst>
                <p:tags r:id="rId215"/>
              </p:custDataLst>
            </p:nvPr>
          </p:nvSpPr>
          <p:spPr bwMode="auto">
            <a:xfrm>
              <a:off x="9941774" y="691280"/>
              <a:ext cx="25400" cy="25400"/>
            </a:xfrm>
            <a:custGeom>
              <a:avLst/>
              <a:gdLst>
                <a:gd name="T0" fmla="*/ 1 w 6"/>
                <a:gd name="T1" fmla="*/ 1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751"/>
            <p:cNvSpPr>
              <a:spLocks noEditPoints="1"/>
            </p:cNvSpPr>
            <p:nvPr>
              <p:custDataLst>
                <p:tags r:id="rId216"/>
              </p:custDataLst>
            </p:nvPr>
          </p:nvSpPr>
          <p:spPr bwMode="auto">
            <a:xfrm>
              <a:off x="9768718" y="378535"/>
              <a:ext cx="334972" cy="284170"/>
            </a:xfrm>
            <a:custGeom>
              <a:avLst/>
              <a:gdLst>
                <a:gd name="T0" fmla="*/ 79 w 79"/>
                <a:gd name="T1" fmla="*/ 46 h 67"/>
                <a:gd name="T2" fmla="*/ 76 w 79"/>
                <a:gd name="T3" fmla="*/ 50 h 67"/>
                <a:gd name="T4" fmla="*/ 66 w 79"/>
                <a:gd name="T5" fmla="*/ 57 h 67"/>
                <a:gd name="T6" fmla="*/ 60 w 79"/>
                <a:gd name="T7" fmla="*/ 60 h 67"/>
                <a:gd name="T8" fmla="*/ 60 w 79"/>
                <a:gd name="T9" fmla="*/ 60 h 67"/>
                <a:gd name="T10" fmla="*/ 54 w 79"/>
                <a:gd name="T11" fmla="*/ 62 h 67"/>
                <a:gd name="T12" fmla="*/ 29 w 79"/>
                <a:gd name="T13" fmla="*/ 65 h 67"/>
                <a:gd name="T14" fmla="*/ 4 w 79"/>
                <a:gd name="T15" fmla="*/ 26 h 67"/>
                <a:gd name="T16" fmla="*/ 36 w 79"/>
                <a:gd name="T17" fmla="*/ 0 h 67"/>
                <a:gd name="T18" fmla="*/ 43 w 79"/>
                <a:gd name="T19" fmla="*/ 1 h 67"/>
                <a:gd name="T20" fmla="*/ 43 w 79"/>
                <a:gd name="T21" fmla="*/ 1 h 67"/>
                <a:gd name="T22" fmla="*/ 43 w 79"/>
                <a:gd name="T23" fmla="*/ 1 h 67"/>
                <a:gd name="T24" fmla="*/ 78 w 79"/>
                <a:gd name="T25" fmla="*/ 43 h 67"/>
                <a:gd name="T26" fmla="*/ 78 w 79"/>
                <a:gd name="T27" fmla="*/ 43 h 67"/>
                <a:gd name="T28" fmla="*/ 79 w 79"/>
                <a:gd name="T29" fmla="*/ 46 h 67"/>
                <a:gd name="T30" fmla="*/ 59 w 79"/>
                <a:gd name="T31" fmla="*/ 58 h 67"/>
                <a:gd name="T32" fmla="*/ 65 w 79"/>
                <a:gd name="T33" fmla="*/ 55 h 67"/>
                <a:gd name="T34" fmla="*/ 75 w 79"/>
                <a:gd name="T35" fmla="*/ 49 h 67"/>
                <a:gd name="T36" fmla="*/ 77 w 79"/>
                <a:gd name="T37" fmla="*/ 44 h 67"/>
                <a:gd name="T38" fmla="*/ 43 w 79"/>
                <a:gd name="T39" fmla="*/ 3 h 67"/>
                <a:gd name="T40" fmla="*/ 36 w 79"/>
                <a:gd name="T41" fmla="*/ 2 h 67"/>
                <a:gd name="T42" fmla="*/ 6 w 79"/>
                <a:gd name="T43" fmla="*/ 27 h 67"/>
                <a:gd name="T44" fmla="*/ 29 w 79"/>
                <a:gd name="T45" fmla="*/ 64 h 67"/>
                <a:gd name="T46" fmla="*/ 53 w 79"/>
                <a:gd name="T47" fmla="*/ 61 h 67"/>
                <a:gd name="T48" fmla="*/ 59 w 79"/>
                <a:gd name="T49" fmla="*/ 58 h 67"/>
                <a:gd name="T50" fmla="*/ 43 w 79"/>
                <a:gd name="T51" fmla="*/ 2 h 67"/>
                <a:gd name="T52" fmla="*/ 43 w 79"/>
                <a:gd name="T5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67">
                  <a:moveTo>
                    <a:pt x="79" y="46"/>
                  </a:moveTo>
                  <a:cubicBezTo>
                    <a:pt x="78" y="48"/>
                    <a:pt x="78" y="49"/>
                    <a:pt x="76" y="50"/>
                  </a:cubicBezTo>
                  <a:cubicBezTo>
                    <a:pt x="74" y="53"/>
                    <a:pt x="70" y="55"/>
                    <a:pt x="66" y="57"/>
                  </a:cubicBezTo>
                  <a:cubicBezTo>
                    <a:pt x="64" y="58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61"/>
                    <a:pt x="56" y="61"/>
                    <a:pt x="54" y="62"/>
                  </a:cubicBezTo>
                  <a:cubicBezTo>
                    <a:pt x="44" y="66"/>
                    <a:pt x="36" y="67"/>
                    <a:pt x="29" y="65"/>
                  </a:cubicBezTo>
                  <a:cubicBezTo>
                    <a:pt x="11" y="61"/>
                    <a:pt x="0" y="44"/>
                    <a:pt x="4" y="26"/>
                  </a:cubicBezTo>
                  <a:cubicBezTo>
                    <a:pt x="7" y="11"/>
                    <a:pt x="21" y="0"/>
                    <a:pt x="36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7" y="9"/>
                    <a:pt x="69" y="2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5"/>
                    <a:pt x="79" y="46"/>
                  </a:cubicBezTo>
                  <a:close/>
                  <a:moveTo>
                    <a:pt x="59" y="58"/>
                  </a:moveTo>
                  <a:cubicBezTo>
                    <a:pt x="61" y="57"/>
                    <a:pt x="63" y="56"/>
                    <a:pt x="65" y="55"/>
                  </a:cubicBezTo>
                  <a:cubicBezTo>
                    <a:pt x="69" y="53"/>
                    <a:pt x="73" y="51"/>
                    <a:pt x="75" y="49"/>
                  </a:cubicBezTo>
                  <a:cubicBezTo>
                    <a:pt x="77" y="47"/>
                    <a:pt x="77" y="46"/>
                    <a:pt x="77" y="44"/>
                  </a:cubicBezTo>
                  <a:cubicBezTo>
                    <a:pt x="67" y="24"/>
                    <a:pt x="56" y="10"/>
                    <a:pt x="43" y="3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22" y="2"/>
                    <a:pt x="9" y="12"/>
                    <a:pt x="6" y="27"/>
                  </a:cubicBezTo>
                  <a:cubicBezTo>
                    <a:pt x="2" y="43"/>
                    <a:pt x="13" y="60"/>
                    <a:pt x="29" y="64"/>
                  </a:cubicBezTo>
                  <a:cubicBezTo>
                    <a:pt x="36" y="65"/>
                    <a:pt x="44" y="64"/>
                    <a:pt x="53" y="61"/>
                  </a:cubicBezTo>
                  <a:cubicBezTo>
                    <a:pt x="55" y="60"/>
                    <a:pt x="57" y="59"/>
                    <a:pt x="59" y="58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752"/>
            <p:cNvSpPr/>
            <p:nvPr>
              <p:custDataLst>
                <p:tags r:id="rId217"/>
              </p:custDataLst>
            </p:nvPr>
          </p:nvSpPr>
          <p:spPr bwMode="auto">
            <a:xfrm>
              <a:off x="9900494" y="564278"/>
              <a:ext cx="25400" cy="25400"/>
            </a:xfrm>
            <a:custGeom>
              <a:avLst/>
              <a:gdLst>
                <a:gd name="T0" fmla="*/ 3 w 6"/>
                <a:gd name="T1" fmla="*/ 1 h 6"/>
                <a:gd name="T2" fmla="*/ 5 w 6"/>
                <a:gd name="T3" fmla="*/ 4 h 6"/>
                <a:gd name="T4" fmla="*/ 2 w 6"/>
                <a:gd name="T5" fmla="*/ 6 h 6"/>
                <a:gd name="T6" fmla="*/ 0 w 6"/>
                <a:gd name="T7" fmla="*/ 3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753"/>
            <p:cNvSpPr/>
            <p:nvPr>
              <p:custDataLst>
                <p:tags r:id="rId218"/>
              </p:custDataLst>
            </p:nvPr>
          </p:nvSpPr>
          <p:spPr bwMode="auto">
            <a:xfrm>
              <a:off x="9913195" y="508714"/>
              <a:ext cx="25400" cy="22225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754"/>
            <p:cNvSpPr/>
            <p:nvPr>
              <p:custDataLst>
                <p:tags r:id="rId219"/>
              </p:custDataLst>
            </p:nvPr>
          </p:nvSpPr>
          <p:spPr bwMode="auto">
            <a:xfrm>
              <a:off x="9913182" y="564276"/>
              <a:ext cx="190505" cy="50802"/>
            </a:xfrm>
            <a:custGeom>
              <a:avLst/>
              <a:gdLst>
                <a:gd name="T0" fmla="*/ 17 w 45"/>
                <a:gd name="T1" fmla="*/ 7 h 12"/>
                <a:gd name="T2" fmla="*/ 0 w 45"/>
                <a:gd name="T3" fmla="*/ 3 h 12"/>
                <a:gd name="T4" fmla="*/ 0 w 45"/>
                <a:gd name="T5" fmla="*/ 3 h 12"/>
                <a:gd name="T6" fmla="*/ 1 w 45"/>
                <a:gd name="T7" fmla="*/ 2 h 12"/>
                <a:gd name="T8" fmla="*/ 44 w 45"/>
                <a:gd name="T9" fmla="*/ 0 h 12"/>
                <a:gd name="T10" fmla="*/ 45 w 45"/>
                <a:gd name="T11" fmla="*/ 0 h 12"/>
                <a:gd name="T12" fmla="*/ 45 w 45"/>
                <a:gd name="T13" fmla="*/ 1 h 12"/>
                <a:gd name="T14" fmla="*/ 17 w 4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17" y="7"/>
                  </a:moveTo>
                  <a:cubicBezTo>
                    <a:pt x="11" y="7"/>
                    <a:pt x="5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8" y="12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31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755"/>
            <p:cNvSpPr/>
            <p:nvPr>
              <p:custDataLst>
                <p:tags r:id="rId220"/>
              </p:custDataLst>
            </p:nvPr>
          </p:nvSpPr>
          <p:spPr bwMode="auto">
            <a:xfrm>
              <a:off x="9925846" y="521413"/>
              <a:ext cx="177803" cy="47625"/>
            </a:xfrm>
            <a:custGeom>
              <a:avLst/>
              <a:gdLst>
                <a:gd name="T0" fmla="*/ 41 w 42"/>
                <a:gd name="T1" fmla="*/ 11 h 11"/>
                <a:gd name="T2" fmla="*/ 41 w 42"/>
                <a:gd name="T3" fmla="*/ 11 h 11"/>
                <a:gd name="T4" fmla="*/ 0 w 42"/>
                <a:gd name="T5" fmla="*/ 1 h 11"/>
                <a:gd name="T6" fmla="*/ 0 w 42"/>
                <a:gd name="T7" fmla="*/ 0 h 11"/>
                <a:gd name="T8" fmla="*/ 1 w 42"/>
                <a:gd name="T9" fmla="*/ 0 h 11"/>
                <a:gd name="T10" fmla="*/ 41 w 42"/>
                <a:gd name="T11" fmla="*/ 10 h 11"/>
                <a:gd name="T12" fmla="*/ 42 w 42"/>
                <a:gd name="T13" fmla="*/ 11 h 11"/>
                <a:gd name="T14" fmla="*/ 41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21" y="8"/>
                    <a:pt x="7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3"/>
                    <a:pt x="21" y="7"/>
                    <a:pt x="41" y="10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756"/>
            <p:cNvSpPr/>
            <p:nvPr>
              <p:custDataLst>
                <p:tags r:id="rId221"/>
              </p:custDataLst>
            </p:nvPr>
          </p:nvSpPr>
          <p:spPr bwMode="auto">
            <a:xfrm>
              <a:off x="9938516" y="467433"/>
              <a:ext cx="165103" cy="101601"/>
            </a:xfrm>
            <a:custGeom>
              <a:avLst/>
              <a:gdLst>
                <a:gd name="T0" fmla="*/ 38 w 39"/>
                <a:gd name="T1" fmla="*/ 24 h 24"/>
                <a:gd name="T2" fmla="*/ 38 w 39"/>
                <a:gd name="T3" fmla="*/ 24 h 24"/>
                <a:gd name="T4" fmla="*/ 1 w 39"/>
                <a:gd name="T5" fmla="*/ 1 h 24"/>
                <a:gd name="T6" fmla="*/ 1 w 39"/>
                <a:gd name="T7" fmla="*/ 0 h 24"/>
                <a:gd name="T8" fmla="*/ 2 w 39"/>
                <a:gd name="T9" fmla="*/ 0 h 24"/>
                <a:gd name="T10" fmla="*/ 38 w 39"/>
                <a:gd name="T11" fmla="*/ 23 h 24"/>
                <a:gd name="T12" fmla="*/ 39 w 39"/>
                <a:gd name="T13" fmla="*/ 24 h 24"/>
                <a:gd name="T14" fmla="*/ 38 w 3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17" y="2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7" y="19"/>
                    <a:pt x="38" y="23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4"/>
                    <a:pt x="39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757"/>
            <p:cNvSpPr/>
            <p:nvPr>
              <p:custDataLst>
                <p:tags r:id="rId222"/>
              </p:custDataLst>
            </p:nvPr>
          </p:nvSpPr>
          <p:spPr bwMode="auto">
            <a:xfrm>
              <a:off x="9925648" y="449962"/>
              <a:ext cx="25400" cy="25400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3 h 6"/>
                <a:gd name="T4" fmla="*/ 3 w 6"/>
                <a:gd name="T5" fmla="*/ 5 h 6"/>
                <a:gd name="T6" fmla="*/ 1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23"/>
            </p:custDataLst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2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25"/>
            </p:custDataLst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  <p:custDataLst>
              <p:tags r:id="rId226"/>
            </p:custDataLst>
          </p:nvPr>
        </p:nvSpPr>
        <p:spPr>
          <a:xfrm>
            <a:off x="5186731" y="2187443"/>
            <a:ext cx="5890843" cy="2483115"/>
          </a:xfrm>
        </p:spPr>
        <p:txBody>
          <a:bodyPr>
            <a:normAutofit/>
          </a:bodyPr>
          <a:lstStyle>
            <a:lvl1pPr algn="l">
              <a:defRPr sz="7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9525" y="6692900"/>
            <a:ext cx="12181840" cy="174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43"/>
          <p:cNvSpPr/>
          <p:nvPr userDrawn="1">
            <p:custDataLst>
              <p:tags r:id="rId2"/>
            </p:custDataLst>
          </p:nvPr>
        </p:nvSpPr>
        <p:spPr bwMode="auto">
          <a:xfrm>
            <a:off x="0" y="4564165"/>
            <a:ext cx="805012" cy="310750"/>
          </a:xfrm>
          <a:custGeom>
            <a:avLst/>
            <a:gdLst>
              <a:gd name="connsiteX0" fmla="*/ 0 w 880073"/>
              <a:gd name="connsiteY0" fmla="*/ 0 h 339725"/>
              <a:gd name="connsiteX1" fmla="*/ 34067 w 880073"/>
              <a:gd name="connsiteY1" fmla="*/ 0 h 339725"/>
              <a:gd name="connsiteX2" fmla="*/ 812340 w 880073"/>
              <a:gd name="connsiteY2" fmla="*/ 0 h 339725"/>
              <a:gd name="connsiteX3" fmla="*/ 871606 w 880073"/>
              <a:gd name="connsiteY3" fmla="*/ 59452 h 339725"/>
              <a:gd name="connsiteX4" fmla="*/ 829273 w 880073"/>
              <a:gd name="connsiteY4" fmla="*/ 114657 h 339725"/>
              <a:gd name="connsiteX5" fmla="*/ 689573 w 880073"/>
              <a:gd name="connsiteY5" fmla="*/ 114657 h 339725"/>
              <a:gd name="connsiteX6" fmla="*/ 630306 w 880073"/>
              <a:gd name="connsiteY6" fmla="*/ 174109 h 339725"/>
              <a:gd name="connsiteX7" fmla="*/ 689573 w 880073"/>
              <a:gd name="connsiteY7" fmla="*/ 233561 h 339725"/>
              <a:gd name="connsiteX8" fmla="*/ 858906 w 880073"/>
              <a:gd name="connsiteY8" fmla="*/ 233561 h 339725"/>
              <a:gd name="connsiteX9" fmla="*/ 880073 w 880073"/>
              <a:gd name="connsiteY9" fmla="*/ 280273 h 339725"/>
              <a:gd name="connsiteX10" fmla="*/ 820806 w 880073"/>
              <a:gd name="connsiteY10" fmla="*/ 339725 h 339725"/>
              <a:gd name="connsiteX11" fmla="*/ 123174 w 880073"/>
              <a:gd name="connsiteY11" fmla="*/ 339725 h 339725"/>
              <a:gd name="connsiteX12" fmla="*/ 0 w 880073"/>
              <a:gd name="connsiteY12" fmla="*/ 339725 h 339725"/>
              <a:gd name="connsiteX13" fmla="*/ 0 w 880073"/>
              <a:gd name="connsiteY13" fmla="*/ 233473 h 339725"/>
              <a:gd name="connsiteX14" fmla="*/ 23087 w 880073"/>
              <a:gd name="connsiteY14" fmla="*/ 229049 h 339725"/>
              <a:gd name="connsiteX15" fmla="*/ 58806 w 880073"/>
              <a:gd name="connsiteY15" fmla="*/ 174109 h 339725"/>
              <a:gd name="connsiteX16" fmla="*/ 23087 w 880073"/>
              <a:gd name="connsiteY16" fmla="*/ 119169 h 339725"/>
              <a:gd name="connsiteX17" fmla="*/ 0 w 880073"/>
              <a:gd name="connsiteY17" fmla="*/ 114746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073" h="339725">
                <a:moveTo>
                  <a:pt x="0" y="0"/>
                </a:moveTo>
                <a:lnTo>
                  <a:pt x="34067" y="0"/>
                </a:lnTo>
                <a:cubicBezTo>
                  <a:pt x="223377" y="0"/>
                  <a:pt x="475789" y="0"/>
                  <a:pt x="812340" y="0"/>
                </a:cubicBezTo>
                <a:cubicBezTo>
                  <a:pt x="841973" y="0"/>
                  <a:pt x="871606" y="25479"/>
                  <a:pt x="871606" y="59452"/>
                </a:cubicBezTo>
                <a:cubicBezTo>
                  <a:pt x="871606" y="84931"/>
                  <a:pt x="854673" y="106164"/>
                  <a:pt x="829273" y="114657"/>
                </a:cubicBezTo>
                <a:cubicBezTo>
                  <a:pt x="829273" y="114657"/>
                  <a:pt x="829273" y="114657"/>
                  <a:pt x="689573" y="114657"/>
                </a:cubicBezTo>
                <a:cubicBezTo>
                  <a:pt x="655706" y="114657"/>
                  <a:pt x="630306" y="140137"/>
                  <a:pt x="630306" y="174109"/>
                </a:cubicBezTo>
                <a:cubicBezTo>
                  <a:pt x="630306" y="208082"/>
                  <a:pt x="655706" y="233561"/>
                  <a:pt x="689573" y="233561"/>
                </a:cubicBezTo>
                <a:cubicBezTo>
                  <a:pt x="689573" y="233561"/>
                  <a:pt x="689573" y="233561"/>
                  <a:pt x="858906" y="233561"/>
                </a:cubicBezTo>
                <a:cubicBezTo>
                  <a:pt x="871606" y="246301"/>
                  <a:pt x="880073" y="263287"/>
                  <a:pt x="880073" y="280273"/>
                </a:cubicBezTo>
                <a:cubicBezTo>
                  <a:pt x="880073" y="314246"/>
                  <a:pt x="854673" y="339725"/>
                  <a:pt x="820806" y="339725"/>
                </a:cubicBezTo>
                <a:cubicBezTo>
                  <a:pt x="820806" y="339725"/>
                  <a:pt x="820806" y="339725"/>
                  <a:pt x="123174" y="339725"/>
                </a:cubicBezTo>
                <a:lnTo>
                  <a:pt x="0" y="339725"/>
                </a:lnTo>
                <a:lnTo>
                  <a:pt x="0" y="233473"/>
                </a:lnTo>
                <a:lnTo>
                  <a:pt x="23087" y="229049"/>
                </a:lnTo>
                <a:cubicBezTo>
                  <a:pt x="44518" y="220290"/>
                  <a:pt x="58806" y="199588"/>
                  <a:pt x="58806" y="174109"/>
                </a:cubicBezTo>
                <a:cubicBezTo>
                  <a:pt x="58806" y="148630"/>
                  <a:pt x="44518" y="127928"/>
                  <a:pt x="23087" y="119169"/>
                </a:cubicBezTo>
                <a:lnTo>
                  <a:pt x="0" y="1147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任意多边形 45"/>
          <p:cNvSpPr/>
          <p:nvPr userDrawn="1">
            <p:custDataLst>
              <p:tags r:id="rId3"/>
            </p:custDataLst>
          </p:nvPr>
        </p:nvSpPr>
        <p:spPr bwMode="auto">
          <a:xfrm>
            <a:off x="10889328" y="956746"/>
            <a:ext cx="1302674" cy="504824"/>
          </a:xfrm>
          <a:custGeom>
            <a:avLst/>
            <a:gdLst>
              <a:gd name="connsiteX0" fmla="*/ 59288 w 884837"/>
              <a:gd name="connsiteY0" fmla="*/ 0 h 342900"/>
              <a:gd name="connsiteX1" fmla="*/ 781618 w 884837"/>
              <a:gd name="connsiteY1" fmla="*/ 0 h 342900"/>
              <a:gd name="connsiteX2" fmla="*/ 884837 w 884837"/>
              <a:gd name="connsiteY2" fmla="*/ 0 h 342900"/>
              <a:gd name="connsiteX3" fmla="*/ 884837 w 884837"/>
              <a:gd name="connsiteY3" fmla="*/ 342900 h 342900"/>
              <a:gd name="connsiteX4" fmla="*/ 768758 w 884837"/>
              <a:gd name="connsiteY4" fmla="*/ 342900 h 342900"/>
              <a:gd name="connsiteX5" fmla="*/ 567470 w 884837"/>
              <a:gd name="connsiteY5" fmla="*/ 342900 h 342900"/>
              <a:gd name="connsiteX6" fmla="*/ 508182 w 884837"/>
              <a:gd name="connsiteY6" fmla="*/ 283633 h 342900"/>
              <a:gd name="connsiteX7" fmla="*/ 529357 w 884837"/>
              <a:gd name="connsiteY7" fmla="*/ 237067 h 342900"/>
              <a:gd name="connsiteX8" fmla="*/ 592880 w 884837"/>
              <a:gd name="connsiteY8" fmla="*/ 237067 h 342900"/>
              <a:gd name="connsiteX9" fmla="*/ 652167 w 884837"/>
              <a:gd name="connsiteY9" fmla="*/ 177800 h 342900"/>
              <a:gd name="connsiteX10" fmla="*/ 592880 w 884837"/>
              <a:gd name="connsiteY10" fmla="*/ 118533 h 342900"/>
              <a:gd name="connsiteX11" fmla="*/ 42349 w 884837"/>
              <a:gd name="connsiteY11" fmla="*/ 118533 h 342900"/>
              <a:gd name="connsiteX12" fmla="*/ 0 w 884837"/>
              <a:gd name="connsiteY12" fmla="*/ 59267 h 342900"/>
              <a:gd name="connsiteX13" fmla="*/ 59288 w 884837"/>
              <a:gd name="connsiteY13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4837" h="342900">
                <a:moveTo>
                  <a:pt x="59288" y="0"/>
                </a:moveTo>
                <a:cubicBezTo>
                  <a:pt x="59288" y="0"/>
                  <a:pt x="59288" y="0"/>
                  <a:pt x="781618" y="0"/>
                </a:cubicBezTo>
                <a:lnTo>
                  <a:pt x="884837" y="0"/>
                </a:lnTo>
                <a:lnTo>
                  <a:pt x="884837" y="342900"/>
                </a:lnTo>
                <a:lnTo>
                  <a:pt x="768758" y="342900"/>
                </a:lnTo>
                <a:cubicBezTo>
                  <a:pt x="710396" y="342900"/>
                  <a:pt x="643697" y="342900"/>
                  <a:pt x="567470" y="342900"/>
                </a:cubicBezTo>
                <a:cubicBezTo>
                  <a:pt x="533592" y="342900"/>
                  <a:pt x="508182" y="313267"/>
                  <a:pt x="508182" y="283633"/>
                </a:cubicBezTo>
                <a:cubicBezTo>
                  <a:pt x="508182" y="262467"/>
                  <a:pt x="516652" y="249767"/>
                  <a:pt x="529357" y="237067"/>
                </a:cubicBezTo>
                <a:cubicBezTo>
                  <a:pt x="529357" y="237067"/>
                  <a:pt x="529357" y="237067"/>
                  <a:pt x="592880" y="237067"/>
                </a:cubicBezTo>
                <a:cubicBezTo>
                  <a:pt x="626758" y="237067"/>
                  <a:pt x="652167" y="211667"/>
                  <a:pt x="652167" y="177800"/>
                </a:cubicBezTo>
                <a:cubicBezTo>
                  <a:pt x="652167" y="143933"/>
                  <a:pt x="626758" y="118533"/>
                  <a:pt x="592880" y="118533"/>
                </a:cubicBezTo>
                <a:cubicBezTo>
                  <a:pt x="592880" y="118533"/>
                  <a:pt x="592880" y="118533"/>
                  <a:pt x="42349" y="118533"/>
                </a:cubicBezTo>
                <a:cubicBezTo>
                  <a:pt x="16939" y="110067"/>
                  <a:pt x="0" y="88900"/>
                  <a:pt x="0" y="59267"/>
                </a:cubicBezTo>
                <a:cubicBezTo>
                  <a:pt x="0" y="25400"/>
                  <a:pt x="25409" y="0"/>
                  <a:pt x="592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Freeform 936"/>
          <p:cNvSpPr/>
          <p:nvPr userDrawn="1">
            <p:custDataLst>
              <p:tags r:id="rId4"/>
            </p:custDataLst>
          </p:nvPr>
        </p:nvSpPr>
        <p:spPr bwMode="auto">
          <a:xfrm>
            <a:off x="-16628" y="165514"/>
            <a:ext cx="1666343" cy="838347"/>
          </a:xfrm>
          <a:custGeom>
            <a:avLst/>
            <a:gdLst>
              <a:gd name="T0" fmla="*/ 140 w 181"/>
              <a:gd name="T1" fmla="*/ 59 h 91"/>
              <a:gd name="T2" fmla="*/ 113 w 181"/>
              <a:gd name="T3" fmla="*/ 38 h 91"/>
              <a:gd name="T4" fmla="*/ 103 w 181"/>
              <a:gd name="T5" fmla="*/ 50 h 91"/>
              <a:gd name="T6" fmla="*/ 102 w 181"/>
              <a:gd name="T7" fmla="*/ 53 h 91"/>
              <a:gd name="T8" fmla="*/ 114 w 181"/>
              <a:gd name="T9" fmla="*/ 86 h 91"/>
              <a:gd name="T10" fmla="*/ 115 w 181"/>
              <a:gd name="T11" fmla="*/ 87 h 91"/>
              <a:gd name="T12" fmla="*/ 127 w 181"/>
              <a:gd name="T13" fmla="*/ 90 h 91"/>
              <a:gd name="T14" fmla="*/ 160 w 181"/>
              <a:gd name="T15" fmla="*/ 82 h 91"/>
              <a:gd name="T16" fmla="*/ 179 w 181"/>
              <a:gd name="T17" fmla="*/ 54 h 91"/>
              <a:gd name="T18" fmla="*/ 172 w 181"/>
              <a:gd name="T19" fmla="*/ 23 h 91"/>
              <a:gd name="T20" fmla="*/ 166 w 181"/>
              <a:gd name="T21" fmla="*/ 17 h 91"/>
              <a:gd name="T22" fmla="*/ 142 w 181"/>
              <a:gd name="T23" fmla="*/ 3 h 91"/>
              <a:gd name="T24" fmla="*/ 106 w 181"/>
              <a:gd name="T25" fmla="*/ 11 h 91"/>
              <a:gd name="T26" fmla="*/ 93 w 181"/>
              <a:gd name="T27" fmla="*/ 27 h 91"/>
              <a:gd name="T28" fmla="*/ 59 w 181"/>
              <a:gd name="T29" fmla="*/ 21 h 91"/>
              <a:gd name="T30" fmla="*/ 55 w 181"/>
              <a:gd name="T31" fmla="*/ 25 h 91"/>
              <a:gd name="T32" fmla="*/ 54 w 181"/>
              <a:gd name="T33" fmla="*/ 27 h 91"/>
              <a:gd name="T34" fmla="*/ 52 w 181"/>
              <a:gd name="T35" fmla="*/ 27 h 91"/>
              <a:gd name="T36" fmla="*/ 42 w 181"/>
              <a:gd name="T37" fmla="*/ 27 h 91"/>
              <a:gd name="T38" fmla="*/ 23 w 181"/>
              <a:gd name="T39" fmla="*/ 31 h 91"/>
              <a:gd name="T40" fmla="*/ 1 w 181"/>
              <a:gd name="T41" fmla="*/ 30 h 91"/>
              <a:gd name="T42" fmla="*/ 0 w 181"/>
              <a:gd name="T43" fmla="*/ 30 h 91"/>
              <a:gd name="T44" fmla="*/ 15 w 181"/>
              <a:gd name="T45" fmla="*/ 46 h 91"/>
              <a:gd name="T46" fmla="*/ 28 w 181"/>
              <a:gd name="T47" fmla="*/ 49 h 91"/>
              <a:gd name="T48" fmla="*/ 35 w 181"/>
              <a:gd name="T49" fmla="*/ 49 h 91"/>
              <a:gd name="T50" fmla="*/ 38 w 181"/>
              <a:gd name="T51" fmla="*/ 50 h 91"/>
              <a:gd name="T52" fmla="*/ 39 w 181"/>
              <a:gd name="T53" fmla="*/ 53 h 91"/>
              <a:gd name="T54" fmla="*/ 74 w 181"/>
              <a:gd name="T55" fmla="*/ 80 h 91"/>
              <a:gd name="T56" fmla="*/ 99 w 181"/>
              <a:gd name="T57" fmla="*/ 74 h 91"/>
              <a:gd name="T58" fmla="*/ 99 w 181"/>
              <a:gd name="T59" fmla="*/ 55 h 91"/>
              <a:gd name="T60" fmla="*/ 101 w 181"/>
              <a:gd name="T61" fmla="*/ 50 h 91"/>
              <a:gd name="T62" fmla="*/ 106 w 181"/>
              <a:gd name="T63" fmla="*/ 41 h 91"/>
              <a:gd name="T64" fmla="*/ 124 w 181"/>
              <a:gd name="T65" fmla="*/ 31 h 91"/>
              <a:gd name="T66" fmla="*/ 144 w 181"/>
              <a:gd name="T67" fmla="*/ 60 h 91"/>
              <a:gd name="T68" fmla="*/ 130 w 181"/>
              <a:gd name="T69" fmla="*/ 68 h 91"/>
              <a:gd name="T70" fmla="*/ 122 w 181"/>
              <a:gd name="T71" fmla="*/ 59 h 91"/>
              <a:gd name="T72" fmla="*/ 128 w 181"/>
              <a:gd name="T73" fmla="*/ 52 h 91"/>
              <a:gd name="T74" fmla="*/ 128 w 181"/>
              <a:gd name="T75" fmla="*/ 63 h 91"/>
              <a:gd name="T76" fmla="*/ 140 w 181"/>
              <a:gd name="T77" fmla="*/ 5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1" h="91">
                <a:moveTo>
                  <a:pt x="140" y="59"/>
                </a:moveTo>
                <a:cubicBezTo>
                  <a:pt x="149" y="42"/>
                  <a:pt x="127" y="30"/>
                  <a:pt x="113" y="38"/>
                </a:cubicBezTo>
                <a:cubicBezTo>
                  <a:pt x="109" y="41"/>
                  <a:pt x="105" y="45"/>
                  <a:pt x="103" y="50"/>
                </a:cubicBezTo>
                <a:cubicBezTo>
                  <a:pt x="102" y="51"/>
                  <a:pt x="102" y="52"/>
                  <a:pt x="102" y="53"/>
                </a:cubicBezTo>
                <a:cubicBezTo>
                  <a:pt x="99" y="65"/>
                  <a:pt x="102" y="80"/>
                  <a:pt x="114" y="86"/>
                </a:cubicBezTo>
                <a:cubicBezTo>
                  <a:pt x="114" y="87"/>
                  <a:pt x="115" y="87"/>
                  <a:pt x="115" y="87"/>
                </a:cubicBezTo>
                <a:cubicBezTo>
                  <a:pt x="119" y="88"/>
                  <a:pt x="123" y="89"/>
                  <a:pt x="127" y="90"/>
                </a:cubicBezTo>
                <a:cubicBezTo>
                  <a:pt x="138" y="91"/>
                  <a:pt x="150" y="88"/>
                  <a:pt x="160" y="82"/>
                </a:cubicBezTo>
                <a:cubicBezTo>
                  <a:pt x="170" y="76"/>
                  <a:pt x="177" y="66"/>
                  <a:pt x="179" y="54"/>
                </a:cubicBezTo>
                <a:cubicBezTo>
                  <a:pt x="181" y="43"/>
                  <a:pt x="179" y="31"/>
                  <a:pt x="172" y="23"/>
                </a:cubicBezTo>
                <a:cubicBezTo>
                  <a:pt x="170" y="21"/>
                  <a:pt x="168" y="19"/>
                  <a:pt x="166" y="17"/>
                </a:cubicBezTo>
                <a:cubicBezTo>
                  <a:pt x="159" y="10"/>
                  <a:pt x="151" y="5"/>
                  <a:pt x="142" y="3"/>
                </a:cubicBezTo>
                <a:cubicBezTo>
                  <a:pt x="129" y="0"/>
                  <a:pt x="116" y="4"/>
                  <a:pt x="106" y="11"/>
                </a:cubicBezTo>
                <a:cubicBezTo>
                  <a:pt x="101" y="16"/>
                  <a:pt x="96" y="21"/>
                  <a:pt x="93" y="27"/>
                </a:cubicBezTo>
                <a:cubicBezTo>
                  <a:pt x="86" y="16"/>
                  <a:pt x="70" y="13"/>
                  <a:pt x="59" y="21"/>
                </a:cubicBezTo>
                <a:cubicBezTo>
                  <a:pt x="57" y="23"/>
                  <a:pt x="56" y="24"/>
                  <a:pt x="55" y="25"/>
                </a:cubicBezTo>
                <a:cubicBezTo>
                  <a:pt x="55" y="26"/>
                  <a:pt x="54" y="26"/>
                  <a:pt x="54" y="27"/>
                </a:cubicBezTo>
                <a:cubicBezTo>
                  <a:pt x="53" y="28"/>
                  <a:pt x="53" y="27"/>
                  <a:pt x="52" y="27"/>
                </a:cubicBezTo>
                <a:cubicBezTo>
                  <a:pt x="49" y="27"/>
                  <a:pt x="46" y="27"/>
                  <a:pt x="42" y="27"/>
                </a:cubicBezTo>
                <a:cubicBezTo>
                  <a:pt x="36" y="27"/>
                  <a:pt x="30" y="30"/>
                  <a:pt x="23" y="31"/>
                </a:cubicBezTo>
                <a:cubicBezTo>
                  <a:pt x="16" y="33"/>
                  <a:pt x="8" y="34"/>
                  <a:pt x="1" y="30"/>
                </a:cubicBezTo>
                <a:cubicBezTo>
                  <a:pt x="0" y="29"/>
                  <a:pt x="0" y="30"/>
                  <a:pt x="0" y="30"/>
                </a:cubicBezTo>
                <a:cubicBezTo>
                  <a:pt x="2" y="38"/>
                  <a:pt x="8" y="43"/>
                  <a:pt x="15" y="46"/>
                </a:cubicBezTo>
                <a:cubicBezTo>
                  <a:pt x="19" y="48"/>
                  <a:pt x="23" y="48"/>
                  <a:pt x="28" y="49"/>
                </a:cubicBezTo>
                <a:cubicBezTo>
                  <a:pt x="30" y="49"/>
                  <a:pt x="33" y="49"/>
                  <a:pt x="35" y="49"/>
                </a:cubicBezTo>
                <a:cubicBezTo>
                  <a:pt x="36" y="49"/>
                  <a:pt x="38" y="49"/>
                  <a:pt x="38" y="50"/>
                </a:cubicBezTo>
                <a:cubicBezTo>
                  <a:pt x="39" y="50"/>
                  <a:pt x="39" y="52"/>
                  <a:pt x="39" y="53"/>
                </a:cubicBezTo>
                <a:cubicBezTo>
                  <a:pt x="45" y="68"/>
                  <a:pt x="58" y="78"/>
                  <a:pt x="74" y="80"/>
                </a:cubicBezTo>
                <a:cubicBezTo>
                  <a:pt x="83" y="80"/>
                  <a:pt x="91" y="79"/>
                  <a:pt x="99" y="74"/>
                </a:cubicBezTo>
                <a:cubicBezTo>
                  <a:pt x="97" y="68"/>
                  <a:pt x="97" y="61"/>
                  <a:pt x="99" y="55"/>
                </a:cubicBezTo>
                <a:cubicBezTo>
                  <a:pt x="99" y="53"/>
                  <a:pt x="100" y="51"/>
                  <a:pt x="101" y="50"/>
                </a:cubicBezTo>
                <a:cubicBezTo>
                  <a:pt x="102" y="47"/>
                  <a:pt x="104" y="43"/>
                  <a:pt x="106" y="41"/>
                </a:cubicBezTo>
                <a:cubicBezTo>
                  <a:pt x="110" y="35"/>
                  <a:pt x="117" y="31"/>
                  <a:pt x="124" y="31"/>
                </a:cubicBezTo>
                <a:cubicBezTo>
                  <a:pt x="137" y="32"/>
                  <a:pt x="151" y="47"/>
                  <a:pt x="144" y="60"/>
                </a:cubicBezTo>
                <a:cubicBezTo>
                  <a:pt x="142" y="65"/>
                  <a:pt x="136" y="69"/>
                  <a:pt x="130" y="68"/>
                </a:cubicBezTo>
                <a:cubicBezTo>
                  <a:pt x="126" y="67"/>
                  <a:pt x="121" y="64"/>
                  <a:pt x="122" y="59"/>
                </a:cubicBezTo>
                <a:cubicBezTo>
                  <a:pt x="122" y="55"/>
                  <a:pt x="123" y="53"/>
                  <a:pt x="128" y="52"/>
                </a:cubicBezTo>
                <a:cubicBezTo>
                  <a:pt x="120" y="53"/>
                  <a:pt x="123" y="61"/>
                  <a:pt x="128" y="63"/>
                </a:cubicBezTo>
                <a:cubicBezTo>
                  <a:pt x="133" y="65"/>
                  <a:pt x="137" y="63"/>
                  <a:pt x="140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5"/>
            </p:custDataLst>
          </p:nvPr>
        </p:nvGrpSpPr>
        <p:grpSpPr>
          <a:xfrm rot="1489974" flipH="1" flipV="1">
            <a:off x="2376843" y="2199135"/>
            <a:ext cx="1458712" cy="1754302"/>
            <a:chOff x="3279243" y="652094"/>
            <a:chExt cx="1206496" cy="1450978"/>
          </a:xfrm>
        </p:grpSpPr>
        <p:sp>
          <p:nvSpPr>
            <p:cNvPr id="12" name="Freeform 916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411006" y="1560146"/>
              <a:ext cx="512763" cy="542926"/>
            </a:xfrm>
            <a:custGeom>
              <a:avLst/>
              <a:gdLst>
                <a:gd name="T0" fmla="*/ 103 w 121"/>
                <a:gd name="T1" fmla="*/ 13 h 128"/>
                <a:gd name="T2" fmla="*/ 40 w 121"/>
                <a:gd name="T3" fmla="*/ 24 h 128"/>
                <a:gd name="T4" fmla="*/ 39 w 121"/>
                <a:gd name="T5" fmla="*/ 24 h 128"/>
                <a:gd name="T6" fmla="*/ 21 w 121"/>
                <a:gd name="T7" fmla="*/ 4 h 128"/>
                <a:gd name="T8" fmla="*/ 0 w 121"/>
                <a:gd name="T9" fmla="*/ 13 h 128"/>
                <a:gd name="T10" fmla="*/ 15 w 121"/>
                <a:gd name="T11" fmla="*/ 75 h 128"/>
                <a:gd name="T12" fmla="*/ 48 w 121"/>
                <a:gd name="T13" fmla="*/ 111 h 128"/>
                <a:gd name="T14" fmla="*/ 54 w 121"/>
                <a:gd name="T15" fmla="*/ 118 h 128"/>
                <a:gd name="T16" fmla="*/ 84 w 121"/>
                <a:gd name="T17" fmla="*/ 114 h 128"/>
                <a:gd name="T18" fmla="*/ 92 w 121"/>
                <a:gd name="T19" fmla="*/ 106 h 128"/>
                <a:gd name="T20" fmla="*/ 93 w 121"/>
                <a:gd name="T21" fmla="*/ 100 h 128"/>
                <a:gd name="T22" fmla="*/ 97 w 121"/>
                <a:gd name="T23" fmla="*/ 96 h 128"/>
                <a:gd name="T24" fmla="*/ 62 w 121"/>
                <a:gd name="T25" fmla="*/ 107 h 128"/>
                <a:gd name="T26" fmla="*/ 62 w 121"/>
                <a:gd name="T27" fmla="*/ 107 h 128"/>
                <a:gd name="T28" fmla="*/ 102 w 121"/>
                <a:gd name="T29" fmla="*/ 90 h 128"/>
                <a:gd name="T30" fmla="*/ 120 w 121"/>
                <a:gd name="T31" fmla="*/ 53 h 128"/>
                <a:gd name="T32" fmla="*/ 121 w 121"/>
                <a:gd name="T33" fmla="*/ 48 h 128"/>
                <a:gd name="T34" fmla="*/ 103 w 121"/>
                <a:gd name="T35" fmla="*/ 13 h 128"/>
                <a:gd name="T36" fmla="*/ 91 w 121"/>
                <a:gd name="T37" fmla="*/ 77 h 128"/>
                <a:gd name="T38" fmla="*/ 89 w 121"/>
                <a:gd name="T39" fmla="*/ 77 h 128"/>
                <a:gd name="T40" fmla="*/ 87 w 121"/>
                <a:gd name="T41" fmla="*/ 75 h 128"/>
                <a:gd name="T42" fmla="*/ 86 w 121"/>
                <a:gd name="T43" fmla="*/ 74 h 128"/>
                <a:gd name="T44" fmla="*/ 83 w 121"/>
                <a:gd name="T45" fmla="*/ 61 h 128"/>
                <a:gd name="T46" fmla="*/ 83 w 121"/>
                <a:gd name="T47" fmla="*/ 61 h 128"/>
                <a:gd name="T48" fmla="*/ 84 w 121"/>
                <a:gd name="T49" fmla="*/ 57 h 128"/>
                <a:gd name="T50" fmla="*/ 84 w 121"/>
                <a:gd name="T51" fmla="*/ 57 h 128"/>
                <a:gd name="T52" fmla="*/ 85 w 121"/>
                <a:gd name="T53" fmla="*/ 56 h 128"/>
                <a:gd name="T54" fmla="*/ 85 w 121"/>
                <a:gd name="T55" fmla="*/ 56 h 128"/>
                <a:gd name="T56" fmla="*/ 86 w 121"/>
                <a:gd name="T57" fmla="*/ 55 h 128"/>
                <a:gd name="T58" fmla="*/ 87 w 121"/>
                <a:gd name="T59" fmla="*/ 53 h 128"/>
                <a:gd name="T60" fmla="*/ 88 w 121"/>
                <a:gd name="T61" fmla="*/ 53 h 128"/>
                <a:gd name="T62" fmla="*/ 94 w 121"/>
                <a:gd name="T63" fmla="*/ 65 h 128"/>
                <a:gd name="T64" fmla="*/ 91 w 121"/>
                <a:gd name="T65" fmla="*/ 77 h 128"/>
                <a:gd name="T66" fmla="*/ 97 w 121"/>
                <a:gd name="T67" fmla="*/ 66 h 128"/>
                <a:gd name="T68" fmla="*/ 96 w 121"/>
                <a:gd name="T69" fmla="*/ 66 h 128"/>
                <a:gd name="T70" fmla="*/ 95 w 121"/>
                <a:gd name="T71" fmla="*/ 52 h 128"/>
                <a:gd name="T72" fmla="*/ 84 w 121"/>
                <a:gd name="T73" fmla="*/ 49 h 128"/>
                <a:gd name="T74" fmla="*/ 82 w 121"/>
                <a:gd name="T75" fmla="*/ 74 h 128"/>
                <a:gd name="T76" fmla="*/ 81 w 121"/>
                <a:gd name="T77" fmla="*/ 74 h 128"/>
                <a:gd name="T78" fmla="*/ 86 w 121"/>
                <a:gd name="T79" fmla="*/ 45 h 128"/>
                <a:gd name="T80" fmla="*/ 97 w 121"/>
                <a:gd name="T81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128">
                  <a:moveTo>
                    <a:pt x="103" y="13"/>
                  </a:moveTo>
                  <a:cubicBezTo>
                    <a:pt x="84" y="0"/>
                    <a:pt x="55" y="10"/>
                    <a:pt x="40" y="24"/>
                  </a:cubicBezTo>
                  <a:cubicBezTo>
                    <a:pt x="40" y="24"/>
                    <a:pt x="39" y="24"/>
                    <a:pt x="39" y="24"/>
                  </a:cubicBezTo>
                  <a:cubicBezTo>
                    <a:pt x="36" y="15"/>
                    <a:pt x="30" y="6"/>
                    <a:pt x="21" y="4"/>
                  </a:cubicBezTo>
                  <a:cubicBezTo>
                    <a:pt x="12" y="2"/>
                    <a:pt x="5" y="7"/>
                    <a:pt x="0" y="13"/>
                  </a:cubicBezTo>
                  <a:cubicBezTo>
                    <a:pt x="2" y="34"/>
                    <a:pt x="8" y="56"/>
                    <a:pt x="15" y="75"/>
                  </a:cubicBezTo>
                  <a:cubicBezTo>
                    <a:pt x="22" y="91"/>
                    <a:pt x="33" y="106"/>
                    <a:pt x="48" y="111"/>
                  </a:cubicBezTo>
                  <a:cubicBezTo>
                    <a:pt x="47" y="115"/>
                    <a:pt x="50" y="117"/>
                    <a:pt x="54" y="118"/>
                  </a:cubicBezTo>
                  <a:cubicBezTo>
                    <a:pt x="58" y="128"/>
                    <a:pt x="79" y="124"/>
                    <a:pt x="84" y="114"/>
                  </a:cubicBezTo>
                  <a:cubicBezTo>
                    <a:pt x="88" y="112"/>
                    <a:pt x="91" y="110"/>
                    <a:pt x="92" y="106"/>
                  </a:cubicBezTo>
                  <a:cubicBezTo>
                    <a:pt x="93" y="104"/>
                    <a:pt x="93" y="102"/>
                    <a:pt x="93" y="100"/>
                  </a:cubicBezTo>
                  <a:cubicBezTo>
                    <a:pt x="94" y="99"/>
                    <a:pt x="95" y="98"/>
                    <a:pt x="97" y="96"/>
                  </a:cubicBezTo>
                  <a:cubicBezTo>
                    <a:pt x="86" y="104"/>
                    <a:pt x="74" y="108"/>
                    <a:pt x="62" y="107"/>
                  </a:cubicBezTo>
                  <a:cubicBezTo>
                    <a:pt x="61" y="107"/>
                    <a:pt x="61" y="107"/>
                    <a:pt x="62" y="107"/>
                  </a:cubicBezTo>
                  <a:cubicBezTo>
                    <a:pt x="77" y="107"/>
                    <a:pt x="91" y="100"/>
                    <a:pt x="102" y="90"/>
                  </a:cubicBezTo>
                  <a:cubicBezTo>
                    <a:pt x="111" y="79"/>
                    <a:pt x="116" y="65"/>
                    <a:pt x="120" y="53"/>
                  </a:cubicBezTo>
                  <a:cubicBezTo>
                    <a:pt x="120" y="51"/>
                    <a:pt x="121" y="49"/>
                    <a:pt x="121" y="48"/>
                  </a:cubicBezTo>
                  <a:cubicBezTo>
                    <a:pt x="119" y="34"/>
                    <a:pt x="114" y="21"/>
                    <a:pt x="103" y="13"/>
                  </a:cubicBezTo>
                  <a:close/>
                  <a:moveTo>
                    <a:pt x="91" y="77"/>
                  </a:moveTo>
                  <a:cubicBezTo>
                    <a:pt x="90" y="78"/>
                    <a:pt x="89" y="78"/>
                    <a:pt x="89" y="77"/>
                  </a:cubicBezTo>
                  <a:cubicBezTo>
                    <a:pt x="88" y="76"/>
                    <a:pt x="87" y="76"/>
                    <a:pt x="87" y="75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4" y="71"/>
                    <a:pt x="81" y="65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0"/>
                    <a:pt x="84" y="58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7"/>
                    <a:pt x="84" y="56"/>
                    <a:pt x="85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5"/>
                    <a:pt x="85" y="55"/>
                    <a:pt x="86" y="55"/>
                  </a:cubicBezTo>
                  <a:cubicBezTo>
                    <a:pt x="86" y="54"/>
                    <a:pt x="86" y="54"/>
                    <a:pt x="87" y="53"/>
                  </a:cubicBezTo>
                  <a:cubicBezTo>
                    <a:pt x="87" y="53"/>
                    <a:pt x="88" y="53"/>
                    <a:pt x="88" y="53"/>
                  </a:cubicBezTo>
                  <a:cubicBezTo>
                    <a:pt x="92" y="56"/>
                    <a:pt x="93" y="61"/>
                    <a:pt x="94" y="65"/>
                  </a:cubicBezTo>
                  <a:cubicBezTo>
                    <a:pt x="95" y="69"/>
                    <a:pt x="94" y="74"/>
                    <a:pt x="91" y="77"/>
                  </a:cubicBezTo>
                  <a:close/>
                  <a:moveTo>
                    <a:pt x="97" y="66"/>
                  </a:moveTo>
                  <a:cubicBezTo>
                    <a:pt x="97" y="67"/>
                    <a:pt x="96" y="67"/>
                    <a:pt x="96" y="66"/>
                  </a:cubicBezTo>
                  <a:cubicBezTo>
                    <a:pt x="97" y="61"/>
                    <a:pt x="97" y="57"/>
                    <a:pt x="95" y="52"/>
                  </a:cubicBezTo>
                  <a:cubicBezTo>
                    <a:pt x="93" y="47"/>
                    <a:pt x="89" y="45"/>
                    <a:pt x="84" y="49"/>
                  </a:cubicBezTo>
                  <a:cubicBezTo>
                    <a:pt x="78" y="56"/>
                    <a:pt x="80" y="65"/>
                    <a:pt x="82" y="74"/>
                  </a:cubicBezTo>
                  <a:cubicBezTo>
                    <a:pt x="82" y="74"/>
                    <a:pt x="81" y="75"/>
                    <a:pt x="81" y="74"/>
                  </a:cubicBezTo>
                  <a:cubicBezTo>
                    <a:pt x="77" y="66"/>
                    <a:pt x="76" y="50"/>
                    <a:pt x="86" y="45"/>
                  </a:cubicBezTo>
                  <a:cubicBezTo>
                    <a:pt x="97" y="40"/>
                    <a:pt x="100" y="60"/>
                    <a:pt x="9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17"/>
            <p:cNvSpPr/>
            <p:nvPr>
              <p:custDataLst>
                <p:tags r:id="rId7"/>
              </p:custDataLst>
            </p:nvPr>
          </p:nvSpPr>
          <p:spPr bwMode="auto">
            <a:xfrm>
              <a:off x="3401481" y="1156921"/>
              <a:ext cx="733426" cy="588963"/>
            </a:xfrm>
            <a:custGeom>
              <a:avLst/>
              <a:gdLst>
                <a:gd name="T0" fmla="*/ 158 w 173"/>
                <a:gd name="T1" fmla="*/ 63 h 139"/>
                <a:gd name="T2" fmla="*/ 160 w 173"/>
                <a:gd name="T3" fmla="*/ 46 h 139"/>
                <a:gd name="T4" fmla="*/ 139 w 173"/>
                <a:gd name="T5" fmla="*/ 50 h 139"/>
                <a:gd name="T6" fmla="*/ 142 w 173"/>
                <a:gd name="T7" fmla="*/ 30 h 139"/>
                <a:gd name="T8" fmla="*/ 132 w 173"/>
                <a:gd name="T9" fmla="*/ 33 h 139"/>
                <a:gd name="T10" fmla="*/ 114 w 173"/>
                <a:gd name="T11" fmla="*/ 30 h 139"/>
                <a:gd name="T12" fmla="*/ 92 w 173"/>
                <a:gd name="T13" fmla="*/ 24 h 139"/>
                <a:gd name="T14" fmla="*/ 69 w 173"/>
                <a:gd name="T15" fmla="*/ 20 h 139"/>
                <a:gd name="T16" fmla="*/ 53 w 173"/>
                <a:gd name="T17" fmla="*/ 14 h 139"/>
                <a:gd name="T18" fmla="*/ 47 w 173"/>
                <a:gd name="T19" fmla="*/ 0 h 139"/>
                <a:gd name="T20" fmla="*/ 23 w 173"/>
                <a:gd name="T21" fmla="*/ 26 h 139"/>
                <a:gd name="T22" fmla="*/ 22 w 173"/>
                <a:gd name="T23" fmla="*/ 29 h 139"/>
                <a:gd name="T24" fmla="*/ 45 w 173"/>
                <a:gd name="T25" fmla="*/ 37 h 139"/>
                <a:gd name="T26" fmla="*/ 59 w 173"/>
                <a:gd name="T27" fmla="*/ 46 h 139"/>
                <a:gd name="T28" fmla="*/ 77 w 173"/>
                <a:gd name="T29" fmla="*/ 51 h 139"/>
                <a:gd name="T30" fmla="*/ 98 w 173"/>
                <a:gd name="T31" fmla="*/ 55 h 139"/>
                <a:gd name="T32" fmla="*/ 116 w 173"/>
                <a:gd name="T33" fmla="*/ 60 h 139"/>
                <a:gd name="T34" fmla="*/ 133 w 173"/>
                <a:gd name="T35" fmla="*/ 60 h 139"/>
                <a:gd name="T36" fmla="*/ 124 w 173"/>
                <a:gd name="T37" fmla="*/ 96 h 139"/>
                <a:gd name="T38" fmla="*/ 116 w 173"/>
                <a:gd name="T39" fmla="*/ 86 h 139"/>
                <a:gd name="T40" fmla="*/ 110 w 173"/>
                <a:gd name="T41" fmla="*/ 92 h 139"/>
                <a:gd name="T42" fmla="*/ 92 w 173"/>
                <a:gd name="T43" fmla="*/ 92 h 139"/>
                <a:gd name="T44" fmla="*/ 82 w 173"/>
                <a:gd name="T45" fmla="*/ 81 h 139"/>
                <a:gd name="T46" fmla="*/ 69 w 173"/>
                <a:gd name="T47" fmla="*/ 89 h 139"/>
                <a:gd name="T48" fmla="*/ 53 w 173"/>
                <a:gd name="T49" fmla="*/ 81 h 139"/>
                <a:gd name="T50" fmla="*/ 44 w 173"/>
                <a:gd name="T51" fmla="*/ 69 h 139"/>
                <a:gd name="T52" fmla="*/ 30 w 173"/>
                <a:gd name="T53" fmla="*/ 78 h 139"/>
                <a:gd name="T54" fmla="*/ 17 w 173"/>
                <a:gd name="T55" fmla="*/ 71 h 139"/>
                <a:gd name="T56" fmla="*/ 9 w 173"/>
                <a:gd name="T57" fmla="*/ 61 h 139"/>
                <a:gd name="T58" fmla="*/ 0 w 173"/>
                <a:gd name="T59" fmla="*/ 86 h 139"/>
                <a:gd name="T60" fmla="*/ 23 w 173"/>
                <a:gd name="T61" fmla="*/ 97 h 139"/>
                <a:gd name="T62" fmla="*/ 105 w 173"/>
                <a:gd name="T63" fmla="*/ 105 h 139"/>
                <a:gd name="T64" fmla="*/ 134 w 173"/>
                <a:gd name="T65" fmla="*/ 98 h 139"/>
                <a:gd name="T66" fmla="*/ 170 w 173"/>
                <a:gd name="T67" fmla="*/ 6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9">
                  <a:moveTo>
                    <a:pt x="170" y="63"/>
                  </a:moveTo>
                  <a:cubicBezTo>
                    <a:pt x="166" y="62"/>
                    <a:pt x="162" y="61"/>
                    <a:pt x="158" y="63"/>
                  </a:cubicBezTo>
                  <a:cubicBezTo>
                    <a:pt x="157" y="63"/>
                    <a:pt x="157" y="63"/>
                    <a:pt x="156" y="63"/>
                  </a:cubicBezTo>
                  <a:cubicBezTo>
                    <a:pt x="158" y="57"/>
                    <a:pt x="159" y="51"/>
                    <a:pt x="160" y="46"/>
                  </a:cubicBezTo>
                  <a:cubicBezTo>
                    <a:pt x="161" y="43"/>
                    <a:pt x="158" y="39"/>
                    <a:pt x="155" y="41"/>
                  </a:cubicBezTo>
                  <a:cubicBezTo>
                    <a:pt x="149" y="43"/>
                    <a:pt x="144" y="46"/>
                    <a:pt x="139" y="50"/>
                  </a:cubicBezTo>
                  <a:cubicBezTo>
                    <a:pt x="140" y="44"/>
                    <a:pt x="142" y="37"/>
                    <a:pt x="143" y="31"/>
                  </a:cubicBezTo>
                  <a:cubicBezTo>
                    <a:pt x="143" y="30"/>
                    <a:pt x="142" y="30"/>
                    <a:pt x="142" y="30"/>
                  </a:cubicBezTo>
                  <a:cubicBezTo>
                    <a:pt x="139" y="30"/>
                    <a:pt x="136" y="32"/>
                    <a:pt x="134" y="34"/>
                  </a:cubicBezTo>
                  <a:cubicBezTo>
                    <a:pt x="133" y="35"/>
                    <a:pt x="132" y="34"/>
                    <a:pt x="132" y="33"/>
                  </a:cubicBezTo>
                  <a:cubicBezTo>
                    <a:pt x="132" y="22"/>
                    <a:pt x="121" y="25"/>
                    <a:pt x="116" y="31"/>
                  </a:cubicBezTo>
                  <a:cubicBezTo>
                    <a:pt x="115" y="32"/>
                    <a:pt x="114" y="31"/>
                    <a:pt x="114" y="30"/>
                  </a:cubicBezTo>
                  <a:cubicBezTo>
                    <a:pt x="114" y="18"/>
                    <a:pt x="102" y="19"/>
                    <a:pt x="94" y="25"/>
                  </a:cubicBezTo>
                  <a:cubicBezTo>
                    <a:pt x="94" y="26"/>
                    <a:pt x="92" y="25"/>
                    <a:pt x="92" y="24"/>
                  </a:cubicBezTo>
                  <a:cubicBezTo>
                    <a:pt x="92" y="11"/>
                    <a:pt x="78" y="11"/>
                    <a:pt x="72" y="20"/>
                  </a:cubicBezTo>
                  <a:cubicBezTo>
                    <a:pt x="71" y="21"/>
                    <a:pt x="69" y="21"/>
                    <a:pt x="69" y="20"/>
                  </a:cubicBezTo>
                  <a:cubicBezTo>
                    <a:pt x="70" y="16"/>
                    <a:pt x="70" y="10"/>
                    <a:pt x="65" y="8"/>
                  </a:cubicBezTo>
                  <a:cubicBezTo>
                    <a:pt x="60" y="6"/>
                    <a:pt x="56" y="11"/>
                    <a:pt x="53" y="14"/>
                  </a:cubicBezTo>
                  <a:cubicBezTo>
                    <a:pt x="53" y="15"/>
                    <a:pt x="51" y="15"/>
                    <a:pt x="51" y="14"/>
                  </a:cubicBezTo>
                  <a:cubicBezTo>
                    <a:pt x="52" y="9"/>
                    <a:pt x="52" y="2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38" y="8"/>
                    <a:pt x="30" y="16"/>
                    <a:pt x="23" y="26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3" y="31"/>
                    <a:pt x="24" y="33"/>
                    <a:pt x="25" y="35"/>
                  </a:cubicBezTo>
                  <a:cubicBezTo>
                    <a:pt x="32" y="29"/>
                    <a:pt x="46" y="27"/>
                    <a:pt x="45" y="37"/>
                  </a:cubicBezTo>
                  <a:cubicBezTo>
                    <a:pt x="47" y="35"/>
                    <a:pt x="50" y="34"/>
                    <a:pt x="53" y="35"/>
                  </a:cubicBezTo>
                  <a:cubicBezTo>
                    <a:pt x="57" y="37"/>
                    <a:pt x="59" y="42"/>
                    <a:pt x="59" y="46"/>
                  </a:cubicBezTo>
                  <a:cubicBezTo>
                    <a:pt x="62" y="43"/>
                    <a:pt x="66" y="40"/>
                    <a:pt x="71" y="41"/>
                  </a:cubicBezTo>
                  <a:cubicBezTo>
                    <a:pt x="75" y="42"/>
                    <a:pt x="76" y="46"/>
                    <a:pt x="77" y="51"/>
                  </a:cubicBezTo>
                  <a:cubicBezTo>
                    <a:pt x="80" y="47"/>
                    <a:pt x="85" y="43"/>
                    <a:pt x="90" y="44"/>
                  </a:cubicBezTo>
                  <a:cubicBezTo>
                    <a:pt x="95" y="46"/>
                    <a:pt x="97" y="50"/>
                    <a:pt x="98" y="55"/>
                  </a:cubicBezTo>
                  <a:cubicBezTo>
                    <a:pt x="101" y="52"/>
                    <a:pt x="104" y="49"/>
                    <a:pt x="109" y="50"/>
                  </a:cubicBezTo>
                  <a:cubicBezTo>
                    <a:pt x="113" y="52"/>
                    <a:pt x="115" y="56"/>
                    <a:pt x="116" y="60"/>
                  </a:cubicBezTo>
                  <a:cubicBezTo>
                    <a:pt x="120" y="55"/>
                    <a:pt x="129" y="56"/>
                    <a:pt x="129" y="64"/>
                  </a:cubicBezTo>
                  <a:cubicBezTo>
                    <a:pt x="130" y="63"/>
                    <a:pt x="132" y="61"/>
                    <a:pt x="133" y="60"/>
                  </a:cubicBezTo>
                  <a:cubicBezTo>
                    <a:pt x="133" y="60"/>
                    <a:pt x="134" y="61"/>
                    <a:pt x="134" y="61"/>
                  </a:cubicBezTo>
                  <a:cubicBezTo>
                    <a:pt x="129" y="70"/>
                    <a:pt x="105" y="91"/>
                    <a:pt x="124" y="96"/>
                  </a:cubicBezTo>
                  <a:cubicBezTo>
                    <a:pt x="125" y="96"/>
                    <a:pt x="125" y="98"/>
                    <a:pt x="124" y="98"/>
                  </a:cubicBezTo>
                  <a:cubicBezTo>
                    <a:pt x="116" y="96"/>
                    <a:pt x="114" y="92"/>
                    <a:pt x="116" y="86"/>
                  </a:cubicBezTo>
                  <a:cubicBezTo>
                    <a:pt x="114" y="88"/>
                    <a:pt x="112" y="89"/>
                    <a:pt x="112" y="92"/>
                  </a:cubicBezTo>
                  <a:cubicBezTo>
                    <a:pt x="112" y="94"/>
                    <a:pt x="110" y="94"/>
                    <a:pt x="110" y="92"/>
                  </a:cubicBezTo>
                  <a:cubicBezTo>
                    <a:pt x="110" y="87"/>
                    <a:pt x="108" y="80"/>
                    <a:pt x="102" y="81"/>
                  </a:cubicBezTo>
                  <a:cubicBezTo>
                    <a:pt x="96" y="81"/>
                    <a:pt x="92" y="87"/>
                    <a:pt x="92" y="92"/>
                  </a:cubicBezTo>
                  <a:cubicBezTo>
                    <a:pt x="91" y="94"/>
                    <a:pt x="89" y="94"/>
                    <a:pt x="89" y="92"/>
                  </a:cubicBezTo>
                  <a:cubicBezTo>
                    <a:pt x="89" y="87"/>
                    <a:pt x="87" y="82"/>
                    <a:pt x="82" y="81"/>
                  </a:cubicBezTo>
                  <a:cubicBezTo>
                    <a:pt x="76" y="80"/>
                    <a:pt x="72" y="85"/>
                    <a:pt x="71" y="90"/>
                  </a:cubicBezTo>
                  <a:cubicBezTo>
                    <a:pt x="70" y="91"/>
                    <a:pt x="68" y="90"/>
                    <a:pt x="69" y="89"/>
                  </a:cubicBezTo>
                  <a:cubicBezTo>
                    <a:pt x="69" y="85"/>
                    <a:pt x="69" y="79"/>
                    <a:pt x="65" y="76"/>
                  </a:cubicBezTo>
                  <a:cubicBezTo>
                    <a:pt x="60" y="72"/>
                    <a:pt x="56" y="77"/>
                    <a:pt x="53" y="81"/>
                  </a:cubicBezTo>
                  <a:cubicBezTo>
                    <a:pt x="52" y="83"/>
                    <a:pt x="51" y="82"/>
                    <a:pt x="51" y="81"/>
                  </a:cubicBezTo>
                  <a:cubicBezTo>
                    <a:pt x="53" y="75"/>
                    <a:pt x="52" y="67"/>
                    <a:pt x="44" y="69"/>
                  </a:cubicBezTo>
                  <a:cubicBezTo>
                    <a:pt x="39" y="70"/>
                    <a:pt x="34" y="75"/>
                    <a:pt x="32" y="79"/>
                  </a:cubicBezTo>
                  <a:cubicBezTo>
                    <a:pt x="31" y="80"/>
                    <a:pt x="29" y="79"/>
                    <a:pt x="30" y="78"/>
                  </a:cubicBezTo>
                  <a:cubicBezTo>
                    <a:pt x="31" y="74"/>
                    <a:pt x="30" y="68"/>
                    <a:pt x="26" y="66"/>
                  </a:cubicBezTo>
                  <a:cubicBezTo>
                    <a:pt x="22" y="64"/>
                    <a:pt x="18" y="67"/>
                    <a:pt x="17" y="71"/>
                  </a:cubicBezTo>
                  <a:cubicBezTo>
                    <a:pt x="17" y="72"/>
                    <a:pt x="15" y="72"/>
                    <a:pt x="15" y="71"/>
                  </a:cubicBezTo>
                  <a:cubicBezTo>
                    <a:pt x="16" y="66"/>
                    <a:pt x="16" y="57"/>
                    <a:pt x="9" y="61"/>
                  </a:cubicBezTo>
                  <a:cubicBezTo>
                    <a:pt x="6" y="62"/>
                    <a:pt x="3" y="65"/>
                    <a:pt x="1" y="67"/>
                  </a:cubicBezTo>
                  <a:cubicBezTo>
                    <a:pt x="1" y="73"/>
                    <a:pt x="0" y="80"/>
                    <a:pt x="0" y="86"/>
                  </a:cubicBezTo>
                  <a:cubicBezTo>
                    <a:pt x="0" y="93"/>
                    <a:pt x="1" y="100"/>
                    <a:pt x="1" y="107"/>
                  </a:cubicBezTo>
                  <a:cubicBezTo>
                    <a:pt x="7" y="101"/>
                    <a:pt x="14" y="96"/>
                    <a:pt x="23" y="97"/>
                  </a:cubicBezTo>
                  <a:cubicBezTo>
                    <a:pt x="33" y="99"/>
                    <a:pt x="39" y="108"/>
                    <a:pt x="42" y="117"/>
                  </a:cubicBezTo>
                  <a:cubicBezTo>
                    <a:pt x="57" y="103"/>
                    <a:pt x="86" y="94"/>
                    <a:pt x="105" y="105"/>
                  </a:cubicBezTo>
                  <a:cubicBezTo>
                    <a:pt x="117" y="112"/>
                    <a:pt x="122" y="125"/>
                    <a:pt x="125" y="139"/>
                  </a:cubicBezTo>
                  <a:cubicBezTo>
                    <a:pt x="130" y="126"/>
                    <a:pt x="132" y="112"/>
                    <a:pt x="134" y="98"/>
                  </a:cubicBezTo>
                  <a:cubicBezTo>
                    <a:pt x="151" y="94"/>
                    <a:pt x="164" y="83"/>
                    <a:pt x="172" y="68"/>
                  </a:cubicBezTo>
                  <a:cubicBezTo>
                    <a:pt x="173" y="66"/>
                    <a:pt x="172" y="64"/>
                    <a:pt x="170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18"/>
            <p:cNvSpPr/>
            <p:nvPr>
              <p:custDataLst>
                <p:tags r:id="rId8"/>
              </p:custDataLst>
            </p:nvPr>
          </p:nvSpPr>
          <p:spPr bwMode="auto">
            <a:xfrm>
              <a:off x="3279243" y="1144221"/>
              <a:ext cx="660401" cy="381000"/>
            </a:xfrm>
            <a:custGeom>
              <a:avLst/>
              <a:gdLst>
                <a:gd name="T0" fmla="*/ 30 w 156"/>
                <a:gd name="T1" fmla="*/ 68 h 90"/>
                <a:gd name="T2" fmla="*/ 41 w 156"/>
                <a:gd name="T3" fmla="*/ 61 h 90"/>
                <a:gd name="T4" fmla="*/ 46 w 156"/>
                <a:gd name="T5" fmla="*/ 69 h 90"/>
                <a:gd name="T6" fmla="*/ 55 w 156"/>
                <a:gd name="T7" fmla="*/ 67 h 90"/>
                <a:gd name="T8" fmla="*/ 61 w 156"/>
                <a:gd name="T9" fmla="*/ 78 h 90"/>
                <a:gd name="T10" fmla="*/ 76 w 156"/>
                <a:gd name="T11" fmla="*/ 70 h 90"/>
                <a:gd name="T12" fmla="*/ 83 w 156"/>
                <a:gd name="T13" fmla="*/ 79 h 90"/>
                <a:gd name="T14" fmla="*/ 94 w 156"/>
                <a:gd name="T15" fmla="*/ 76 h 90"/>
                <a:gd name="T16" fmla="*/ 100 w 156"/>
                <a:gd name="T17" fmla="*/ 87 h 90"/>
                <a:gd name="T18" fmla="*/ 111 w 156"/>
                <a:gd name="T19" fmla="*/ 81 h 90"/>
                <a:gd name="T20" fmla="*/ 120 w 156"/>
                <a:gd name="T21" fmla="*/ 90 h 90"/>
                <a:gd name="T22" fmla="*/ 131 w 156"/>
                <a:gd name="T23" fmla="*/ 82 h 90"/>
                <a:gd name="T24" fmla="*/ 141 w 156"/>
                <a:gd name="T25" fmla="*/ 90 h 90"/>
                <a:gd name="T26" fmla="*/ 144 w 156"/>
                <a:gd name="T27" fmla="*/ 86 h 90"/>
                <a:gd name="T28" fmla="*/ 145 w 156"/>
                <a:gd name="T29" fmla="*/ 86 h 90"/>
                <a:gd name="T30" fmla="*/ 156 w 156"/>
                <a:gd name="T31" fmla="*/ 69 h 90"/>
                <a:gd name="T32" fmla="*/ 156 w 156"/>
                <a:gd name="T33" fmla="*/ 68 h 90"/>
                <a:gd name="T34" fmla="*/ 145 w 156"/>
                <a:gd name="T35" fmla="*/ 67 h 90"/>
                <a:gd name="T36" fmla="*/ 143 w 156"/>
                <a:gd name="T37" fmla="*/ 66 h 90"/>
                <a:gd name="T38" fmla="*/ 137 w 156"/>
                <a:gd name="T39" fmla="*/ 56 h 90"/>
                <a:gd name="T40" fmla="*/ 127 w 156"/>
                <a:gd name="T41" fmla="*/ 62 h 90"/>
                <a:gd name="T42" fmla="*/ 125 w 156"/>
                <a:gd name="T43" fmla="*/ 62 h 90"/>
                <a:gd name="T44" fmla="*/ 118 w 156"/>
                <a:gd name="T45" fmla="*/ 50 h 90"/>
                <a:gd name="T46" fmla="*/ 106 w 156"/>
                <a:gd name="T47" fmla="*/ 58 h 90"/>
                <a:gd name="T48" fmla="*/ 104 w 156"/>
                <a:gd name="T49" fmla="*/ 57 h 90"/>
                <a:gd name="T50" fmla="*/ 99 w 156"/>
                <a:gd name="T51" fmla="*/ 46 h 90"/>
                <a:gd name="T52" fmla="*/ 88 w 156"/>
                <a:gd name="T53" fmla="*/ 52 h 90"/>
                <a:gd name="T54" fmla="*/ 86 w 156"/>
                <a:gd name="T55" fmla="*/ 52 h 90"/>
                <a:gd name="T56" fmla="*/ 84 w 156"/>
                <a:gd name="T57" fmla="*/ 42 h 90"/>
                <a:gd name="T58" fmla="*/ 73 w 156"/>
                <a:gd name="T59" fmla="*/ 45 h 90"/>
                <a:gd name="T60" fmla="*/ 71 w 156"/>
                <a:gd name="T61" fmla="*/ 45 h 90"/>
                <a:gd name="T62" fmla="*/ 54 w 156"/>
                <a:gd name="T63" fmla="*/ 41 h 90"/>
                <a:gd name="T64" fmla="*/ 52 w 156"/>
                <a:gd name="T65" fmla="*/ 40 h 90"/>
                <a:gd name="T66" fmla="*/ 48 w 156"/>
                <a:gd name="T67" fmla="*/ 35 h 90"/>
                <a:gd name="T68" fmla="*/ 35 w 156"/>
                <a:gd name="T69" fmla="*/ 58 h 90"/>
                <a:gd name="T70" fmla="*/ 35 w 156"/>
                <a:gd name="T71" fmla="*/ 58 h 90"/>
                <a:gd name="T72" fmla="*/ 51 w 156"/>
                <a:gd name="T73" fmla="*/ 27 h 90"/>
                <a:gd name="T74" fmla="*/ 50 w 156"/>
                <a:gd name="T75" fmla="*/ 6 h 90"/>
                <a:gd name="T76" fmla="*/ 44 w 156"/>
                <a:gd name="T77" fmla="*/ 1 h 90"/>
                <a:gd name="T78" fmla="*/ 27 w 156"/>
                <a:gd name="T79" fmla="*/ 32 h 90"/>
                <a:gd name="T80" fmla="*/ 15 w 156"/>
                <a:gd name="T81" fmla="*/ 27 h 90"/>
                <a:gd name="T82" fmla="*/ 30 w 156"/>
                <a:gd name="T83" fmla="*/ 67 h 90"/>
                <a:gd name="T84" fmla="*/ 30 w 156"/>
                <a:gd name="T85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90">
                  <a:moveTo>
                    <a:pt x="30" y="68"/>
                  </a:moveTo>
                  <a:cubicBezTo>
                    <a:pt x="33" y="65"/>
                    <a:pt x="37" y="61"/>
                    <a:pt x="41" y="61"/>
                  </a:cubicBezTo>
                  <a:cubicBezTo>
                    <a:pt x="45" y="61"/>
                    <a:pt x="46" y="65"/>
                    <a:pt x="46" y="69"/>
                  </a:cubicBezTo>
                  <a:cubicBezTo>
                    <a:pt x="48" y="67"/>
                    <a:pt x="51" y="65"/>
                    <a:pt x="55" y="67"/>
                  </a:cubicBezTo>
                  <a:cubicBezTo>
                    <a:pt x="60" y="69"/>
                    <a:pt x="61" y="73"/>
                    <a:pt x="61" y="78"/>
                  </a:cubicBezTo>
                  <a:cubicBezTo>
                    <a:pt x="65" y="73"/>
                    <a:pt x="70" y="69"/>
                    <a:pt x="76" y="70"/>
                  </a:cubicBezTo>
                  <a:cubicBezTo>
                    <a:pt x="82" y="70"/>
                    <a:pt x="83" y="75"/>
                    <a:pt x="83" y="79"/>
                  </a:cubicBezTo>
                  <a:cubicBezTo>
                    <a:pt x="86" y="76"/>
                    <a:pt x="90" y="74"/>
                    <a:pt x="94" y="76"/>
                  </a:cubicBezTo>
                  <a:cubicBezTo>
                    <a:pt x="98" y="78"/>
                    <a:pt x="100" y="82"/>
                    <a:pt x="100" y="87"/>
                  </a:cubicBezTo>
                  <a:cubicBezTo>
                    <a:pt x="103" y="83"/>
                    <a:pt x="106" y="81"/>
                    <a:pt x="111" y="81"/>
                  </a:cubicBezTo>
                  <a:cubicBezTo>
                    <a:pt x="116" y="82"/>
                    <a:pt x="119" y="85"/>
                    <a:pt x="120" y="90"/>
                  </a:cubicBezTo>
                  <a:cubicBezTo>
                    <a:pt x="122" y="85"/>
                    <a:pt x="126" y="82"/>
                    <a:pt x="131" y="82"/>
                  </a:cubicBezTo>
                  <a:cubicBezTo>
                    <a:pt x="136" y="81"/>
                    <a:pt x="139" y="85"/>
                    <a:pt x="141" y="90"/>
                  </a:cubicBezTo>
                  <a:cubicBezTo>
                    <a:pt x="142" y="88"/>
                    <a:pt x="143" y="87"/>
                    <a:pt x="144" y="86"/>
                  </a:cubicBezTo>
                  <a:cubicBezTo>
                    <a:pt x="144" y="85"/>
                    <a:pt x="145" y="86"/>
                    <a:pt x="145" y="86"/>
                  </a:cubicBezTo>
                  <a:cubicBezTo>
                    <a:pt x="148" y="80"/>
                    <a:pt x="152" y="74"/>
                    <a:pt x="156" y="69"/>
                  </a:cubicBezTo>
                  <a:cubicBezTo>
                    <a:pt x="156" y="69"/>
                    <a:pt x="156" y="68"/>
                    <a:pt x="156" y="68"/>
                  </a:cubicBezTo>
                  <a:cubicBezTo>
                    <a:pt x="155" y="60"/>
                    <a:pt x="148" y="61"/>
                    <a:pt x="145" y="67"/>
                  </a:cubicBezTo>
                  <a:cubicBezTo>
                    <a:pt x="144" y="68"/>
                    <a:pt x="143" y="67"/>
                    <a:pt x="143" y="66"/>
                  </a:cubicBezTo>
                  <a:cubicBezTo>
                    <a:pt x="142" y="62"/>
                    <a:pt x="141" y="57"/>
                    <a:pt x="137" y="56"/>
                  </a:cubicBezTo>
                  <a:cubicBezTo>
                    <a:pt x="132" y="54"/>
                    <a:pt x="129" y="59"/>
                    <a:pt x="127" y="62"/>
                  </a:cubicBezTo>
                  <a:cubicBezTo>
                    <a:pt x="127" y="63"/>
                    <a:pt x="125" y="63"/>
                    <a:pt x="125" y="62"/>
                  </a:cubicBezTo>
                  <a:cubicBezTo>
                    <a:pt x="125" y="57"/>
                    <a:pt x="124" y="51"/>
                    <a:pt x="118" y="50"/>
                  </a:cubicBezTo>
                  <a:cubicBezTo>
                    <a:pt x="113" y="49"/>
                    <a:pt x="108" y="54"/>
                    <a:pt x="106" y="58"/>
                  </a:cubicBezTo>
                  <a:cubicBezTo>
                    <a:pt x="105" y="59"/>
                    <a:pt x="104" y="58"/>
                    <a:pt x="104" y="57"/>
                  </a:cubicBezTo>
                  <a:cubicBezTo>
                    <a:pt x="104" y="53"/>
                    <a:pt x="103" y="48"/>
                    <a:pt x="99" y="46"/>
                  </a:cubicBezTo>
                  <a:cubicBezTo>
                    <a:pt x="94" y="45"/>
                    <a:pt x="91" y="49"/>
                    <a:pt x="88" y="52"/>
                  </a:cubicBezTo>
                  <a:cubicBezTo>
                    <a:pt x="88" y="53"/>
                    <a:pt x="86" y="53"/>
                    <a:pt x="86" y="52"/>
                  </a:cubicBezTo>
                  <a:cubicBezTo>
                    <a:pt x="86" y="49"/>
                    <a:pt x="86" y="45"/>
                    <a:pt x="84" y="42"/>
                  </a:cubicBezTo>
                  <a:cubicBezTo>
                    <a:pt x="80" y="38"/>
                    <a:pt x="75" y="42"/>
                    <a:pt x="73" y="45"/>
                  </a:cubicBezTo>
                  <a:cubicBezTo>
                    <a:pt x="72" y="46"/>
                    <a:pt x="70" y="46"/>
                    <a:pt x="71" y="45"/>
                  </a:cubicBezTo>
                  <a:cubicBezTo>
                    <a:pt x="76" y="31"/>
                    <a:pt x="59" y="35"/>
                    <a:pt x="54" y="41"/>
                  </a:cubicBezTo>
                  <a:cubicBezTo>
                    <a:pt x="53" y="42"/>
                    <a:pt x="52" y="41"/>
                    <a:pt x="52" y="40"/>
                  </a:cubicBezTo>
                  <a:cubicBezTo>
                    <a:pt x="52" y="38"/>
                    <a:pt x="51" y="33"/>
                    <a:pt x="48" y="35"/>
                  </a:cubicBezTo>
                  <a:cubicBezTo>
                    <a:pt x="43" y="42"/>
                    <a:pt x="39" y="50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9" y="47"/>
                    <a:pt x="44" y="36"/>
                    <a:pt x="51" y="27"/>
                  </a:cubicBezTo>
                  <a:cubicBezTo>
                    <a:pt x="51" y="20"/>
                    <a:pt x="51" y="13"/>
                    <a:pt x="50" y="6"/>
                  </a:cubicBezTo>
                  <a:cubicBezTo>
                    <a:pt x="50" y="2"/>
                    <a:pt x="47" y="0"/>
                    <a:pt x="44" y="1"/>
                  </a:cubicBezTo>
                  <a:cubicBezTo>
                    <a:pt x="27" y="4"/>
                    <a:pt x="30" y="19"/>
                    <a:pt x="27" y="32"/>
                  </a:cubicBezTo>
                  <a:cubicBezTo>
                    <a:pt x="24" y="29"/>
                    <a:pt x="20" y="27"/>
                    <a:pt x="15" y="27"/>
                  </a:cubicBezTo>
                  <a:cubicBezTo>
                    <a:pt x="0" y="25"/>
                    <a:pt x="30" y="63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20"/>
            <p:cNvSpPr/>
            <p:nvPr>
              <p:custDataLst>
                <p:tags r:id="rId9"/>
              </p:custDataLst>
            </p:nvPr>
          </p:nvSpPr>
          <p:spPr bwMode="auto">
            <a:xfrm>
              <a:off x="3606264" y="1075957"/>
              <a:ext cx="427038" cy="212725"/>
            </a:xfrm>
            <a:custGeom>
              <a:avLst/>
              <a:gdLst>
                <a:gd name="T0" fmla="*/ 94 w 101"/>
                <a:gd name="T1" fmla="*/ 32 h 50"/>
                <a:gd name="T2" fmla="*/ 92 w 101"/>
                <a:gd name="T3" fmla="*/ 31 h 50"/>
                <a:gd name="T4" fmla="*/ 87 w 101"/>
                <a:gd name="T5" fmla="*/ 22 h 50"/>
                <a:gd name="T6" fmla="*/ 78 w 101"/>
                <a:gd name="T7" fmla="*/ 27 h 50"/>
                <a:gd name="T8" fmla="*/ 76 w 101"/>
                <a:gd name="T9" fmla="*/ 26 h 50"/>
                <a:gd name="T10" fmla="*/ 62 w 101"/>
                <a:gd name="T11" fmla="*/ 22 h 50"/>
                <a:gd name="T12" fmla="*/ 60 w 101"/>
                <a:gd name="T13" fmla="*/ 21 h 50"/>
                <a:gd name="T14" fmla="*/ 53 w 101"/>
                <a:gd name="T15" fmla="*/ 12 h 50"/>
                <a:gd name="T16" fmla="*/ 43 w 101"/>
                <a:gd name="T17" fmla="*/ 17 h 50"/>
                <a:gd name="T18" fmla="*/ 41 w 101"/>
                <a:gd name="T19" fmla="*/ 16 h 50"/>
                <a:gd name="T20" fmla="*/ 26 w 101"/>
                <a:gd name="T21" fmla="*/ 12 h 50"/>
                <a:gd name="T22" fmla="*/ 24 w 101"/>
                <a:gd name="T23" fmla="*/ 11 h 50"/>
                <a:gd name="T24" fmla="*/ 22 w 101"/>
                <a:gd name="T25" fmla="*/ 0 h 50"/>
                <a:gd name="T26" fmla="*/ 21 w 101"/>
                <a:gd name="T27" fmla="*/ 0 h 50"/>
                <a:gd name="T28" fmla="*/ 10 w 101"/>
                <a:gd name="T29" fmla="*/ 9 h 50"/>
                <a:gd name="T30" fmla="*/ 0 w 101"/>
                <a:gd name="T31" fmla="*/ 18 h 50"/>
                <a:gd name="T32" fmla="*/ 1 w 101"/>
                <a:gd name="T33" fmla="*/ 18 h 50"/>
                <a:gd name="T34" fmla="*/ 5 w 101"/>
                <a:gd name="T35" fmla="*/ 29 h 50"/>
                <a:gd name="T36" fmla="*/ 17 w 101"/>
                <a:gd name="T37" fmla="*/ 24 h 50"/>
                <a:gd name="T38" fmla="*/ 24 w 101"/>
                <a:gd name="T39" fmla="*/ 35 h 50"/>
                <a:gd name="T40" fmla="*/ 47 w 101"/>
                <a:gd name="T41" fmla="*/ 41 h 50"/>
                <a:gd name="T42" fmla="*/ 68 w 101"/>
                <a:gd name="T43" fmla="*/ 46 h 50"/>
                <a:gd name="T44" fmla="*/ 86 w 101"/>
                <a:gd name="T45" fmla="*/ 50 h 50"/>
                <a:gd name="T46" fmla="*/ 96 w 101"/>
                <a:gd name="T47" fmla="*/ 47 h 50"/>
                <a:gd name="T48" fmla="*/ 101 w 101"/>
                <a:gd name="T49" fmla="*/ 31 h 50"/>
                <a:gd name="T50" fmla="*/ 94 w 101"/>
                <a:gd name="T5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50">
                  <a:moveTo>
                    <a:pt x="94" y="32"/>
                  </a:moveTo>
                  <a:cubicBezTo>
                    <a:pt x="93" y="33"/>
                    <a:pt x="92" y="32"/>
                    <a:pt x="92" y="31"/>
                  </a:cubicBezTo>
                  <a:cubicBezTo>
                    <a:pt x="92" y="28"/>
                    <a:pt x="91" y="22"/>
                    <a:pt x="87" y="22"/>
                  </a:cubicBezTo>
                  <a:cubicBezTo>
                    <a:pt x="83" y="22"/>
                    <a:pt x="80" y="25"/>
                    <a:pt x="78" y="27"/>
                  </a:cubicBezTo>
                  <a:cubicBezTo>
                    <a:pt x="77" y="28"/>
                    <a:pt x="75" y="27"/>
                    <a:pt x="76" y="26"/>
                  </a:cubicBezTo>
                  <a:cubicBezTo>
                    <a:pt x="78" y="15"/>
                    <a:pt x="67" y="17"/>
                    <a:pt x="62" y="22"/>
                  </a:cubicBezTo>
                  <a:cubicBezTo>
                    <a:pt x="61" y="22"/>
                    <a:pt x="60" y="22"/>
                    <a:pt x="60" y="21"/>
                  </a:cubicBezTo>
                  <a:cubicBezTo>
                    <a:pt x="60" y="16"/>
                    <a:pt x="60" y="11"/>
                    <a:pt x="53" y="12"/>
                  </a:cubicBezTo>
                  <a:cubicBezTo>
                    <a:pt x="50" y="13"/>
                    <a:pt x="46" y="15"/>
                    <a:pt x="43" y="17"/>
                  </a:cubicBezTo>
                  <a:cubicBezTo>
                    <a:pt x="42" y="18"/>
                    <a:pt x="41" y="17"/>
                    <a:pt x="41" y="16"/>
                  </a:cubicBezTo>
                  <a:cubicBezTo>
                    <a:pt x="44" y="4"/>
                    <a:pt x="32" y="5"/>
                    <a:pt x="26" y="12"/>
                  </a:cubicBezTo>
                  <a:cubicBezTo>
                    <a:pt x="25" y="13"/>
                    <a:pt x="23" y="12"/>
                    <a:pt x="24" y="11"/>
                  </a:cubicBezTo>
                  <a:cubicBezTo>
                    <a:pt x="25" y="7"/>
                    <a:pt x="27" y="2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3"/>
                    <a:pt x="13" y="6"/>
                    <a:pt x="10" y="9"/>
                  </a:cubicBezTo>
                  <a:cubicBezTo>
                    <a:pt x="6" y="12"/>
                    <a:pt x="3" y="15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5" y="20"/>
                    <a:pt x="6" y="25"/>
                    <a:pt x="5" y="29"/>
                  </a:cubicBezTo>
                  <a:cubicBezTo>
                    <a:pt x="9" y="26"/>
                    <a:pt x="13" y="23"/>
                    <a:pt x="17" y="24"/>
                  </a:cubicBezTo>
                  <a:cubicBezTo>
                    <a:pt x="22" y="26"/>
                    <a:pt x="24" y="31"/>
                    <a:pt x="24" y="35"/>
                  </a:cubicBezTo>
                  <a:cubicBezTo>
                    <a:pt x="32" y="27"/>
                    <a:pt x="45" y="28"/>
                    <a:pt x="47" y="41"/>
                  </a:cubicBezTo>
                  <a:cubicBezTo>
                    <a:pt x="55" y="36"/>
                    <a:pt x="67" y="35"/>
                    <a:pt x="68" y="46"/>
                  </a:cubicBezTo>
                  <a:cubicBezTo>
                    <a:pt x="75" y="40"/>
                    <a:pt x="84" y="40"/>
                    <a:pt x="86" y="50"/>
                  </a:cubicBezTo>
                  <a:cubicBezTo>
                    <a:pt x="89" y="48"/>
                    <a:pt x="92" y="46"/>
                    <a:pt x="96" y="47"/>
                  </a:cubicBezTo>
                  <a:cubicBezTo>
                    <a:pt x="97" y="42"/>
                    <a:pt x="99" y="36"/>
                    <a:pt x="101" y="31"/>
                  </a:cubicBezTo>
                  <a:cubicBezTo>
                    <a:pt x="99" y="30"/>
                    <a:pt x="97" y="30"/>
                    <a:pt x="94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21"/>
            <p:cNvSpPr/>
            <p:nvPr>
              <p:custDataLst>
                <p:tags r:id="rId10"/>
              </p:custDataLst>
            </p:nvPr>
          </p:nvSpPr>
          <p:spPr bwMode="auto">
            <a:xfrm>
              <a:off x="3809464" y="966419"/>
              <a:ext cx="295275" cy="165100"/>
            </a:xfrm>
            <a:custGeom>
              <a:avLst/>
              <a:gdLst>
                <a:gd name="T0" fmla="*/ 63 w 70"/>
                <a:gd name="T1" fmla="*/ 24 h 39"/>
                <a:gd name="T2" fmla="*/ 61 w 70"/>
                <a:gd name="T3" fmla="*/ 23 h 39"/>
                <a:gd name="T4" fmla="*/ 60 w 70"/>
                <a:gd name="T5" fmla="*/ 19 h 39"/>
                <a:gd name="T6" fmla="*/ 55 w 70"/>
                <a:gd name="T7" fmla="*/ 18 h 39"/>
                <a:gd name="T8" fmla="*/ 53 w 70"/>
                <a:gd name="T9" fmla="*/ 17 h 39"/>
                <a:gd name="T10" fmla="*/ 43 w 70"/>
                <a:gd name="T11" fmla="*/ 15 h 39"/>
                <a:gd name="T12" fmla="*/ 41 w 70"/>
                <a:gd name="T13" fmla="*/ 14 h 39"/>
                <a:gd name="T14" fmla="*/ 32 w 70"/>
                <a:gd name="T15" fmla="*/ 10 h 39"/>
                <a:gd name="T16" fmla="*/ 32 w 70"/>
                <a:gd name="T17" fmla="*/ 11 h 39"/>
                <a:gd name="T18" fmla="*/ 31 w 70"/>
                <a:gd name="T19" fmla="*/ 11 h 39"/>
                <a:gd name="T20" fmla="*/ 30 w 70"/>
                <a:gd name="T21" fmla="*/ 11 h 39"/>
                <a:gd name="T22" fmla="*/ 30 w 70"/>
                <a:gd name="T23" fmla="*/ 9 h 39"/>
                <a:gd name="T24" fmla="*/ 30 w 70"/>
                <a:gd name="T25" fmla="*/ 9 h 39"/>
                <a:gd name="T26" fmla="*/ 30 w 70"/>
                <a:gd name="T27" fmla="*/ 6 h 39"/>
                <a:gd name="T28" fmla="*/ 21 w 70"/>
                <a:gd name="T29" fmla="*/ 5 h 39"/>
                <a:gd name="T30" fmla="*/ 19 w 70"/>
                <a:gd name="T31" fmla="*/ 4 h 39"/>
                <a:gd name="T32" fmla="*/ 19 w 70"/>
                <a:gd name="T33" fmla="*/ 0 h 39"/>
                <a:gd name="T34" fmla="*/ 0 w 70"/>
                <a:gd name="T35" fmla="*/ 9 h 39"/>
                <a:gd name="T36" fmla="*/ 2 w 70"/>
                <a:gd name="T37" fmla="*/ 10 h 39"/>
                <a:gd name="T38" fmla="*/ 4 w 70"/>
                <a:gd name="T39" fmla="*/ 16 h 39"/>
                <a:gd name="T40" fmla="*/ 19 w 70"/>
                <a:gd name="T41" fmla="*/ 23 h 39"/>
                <a:gd name="T42" fmla="*/ 31 w 70"/>
                <a:gd name="T43" fmla="*/ 20 h 39"/>
                <a:gd name="T44" fmla="*/ 35 w 70"/>
                <a:gd name="T45" fmla="*/ 29 h 39"/>
                <a:gd name="T46" fmla="*/ 51 w 70"/>
                <a:gd name="T47" fmla="*/ 35 h 39"/>
                <a:gd name="T48" fmla="*/ 63 w 70"/>
                <a:gd name="T49" fmla="*/ 39 h 39"/>
                <a:gd name="T50" fmla="*/ 69 w 70"/>
                <a:gd name="T51" fmla="*/ 31 h 39"/>
                <a:gd name="T52" fmla="*/ 63 w 70"/>
                <a:gd name="T53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39">
                  <a:moveTo>
                    <a:pt x="63" y="24"/>
                  </a:moveTo>
                  <a:cubicBezTo>
                    <a:pt x="62" y="25"/>
                    <a:pt x="61" y="24"/>
                    <a:pt x="61" y="23"/>
                  </a:cubicBezTo>
                  <a:cubicBezTo>
                    <a:pt x="63" y="21"/>
                    <a:pt x="62" y="20"/>
                    <a:pt x="60" y="19"/>
                  </a:cubicBezTo>
                  <a:cubicBezTo>
                    <a:pt x="58" y="16"/>
                    <a:pt x="57" y="16"/>
                    <a:pt x="55" y="18"/>
                  </a:cubicBezTo>
                  <a:cubicBezTo>
                    <a:pt x="54" y="18"/>
                    <a:pt x="53" y="18"/>
                    <a:pt x="53" y="17"/>
                  </a:cubicBezTo>
                  <a:cubicBezTo>
                    <a:pt x="54" y="10"/>
                    <a:pt x="46" y="12"/>
                    <a:pt x="43" y="15"/>
                  </a:cubicBezTo>
                  <a:cubicBezTo>
                    <a:pt x="42" y="16"/>
                    <a:pt x="40" y="15"/>
                    <a:pt x="41" y="14"/>
                  </a:cubicBezTo>
                  <a:cubicBezTo>
                    <a:pt x="42" y="7"/>
                    <a:pt x="36" y="8"/>
                    <a:pt x="32" y="10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29" y="11"/>
                    <a:pt x="29" y="10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7"/>
                    <a:pt x="30" y="6"/>
                  </a:cubicBezTo>
                  <a:cubicBezTo>
                    <a:pt x="28" y="2"/>
                    <a:pt x="24" y="4"/>
                    <a:pt x="21" y="5"/>
                  </a:cubicBezTo>
                  <a:cubicBezTo>
                    <a:pt x="20" y="6"/>
                    <a:pt x="19" y="5"/>
                    <a:pt x="19" y="4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3" y="3"/>
                    <a:pt x="6" y="6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5" y="11"/>
                    <a:pt x="5" y="14"/>
                    <a:pt x="4" y="16"/>
                  </a:cubicBezTo>
                  <a:cubicBezTo>
                    <a:pt x="11" y="13"/>
                    <a:pt x="18" y="14"/>
                    <a:pt x="19" y="23"/>
                  </a:cubicBezTo>
                  <a:cubicBezTo>
                    <a:pt x="22" y="20"/>
                    <a:pt x="26" y="18"/>
                    <a:pt x="31" y="20"/>
                  </a:cubicBezTo>
                  <a:cubicBezTo>
                    <a:pt x="34" y="21"/>
                    <a:pt x="35" y="25"/>
                    <a:pt x="35" y="29"/>
                  </a:cubicBezTo>
                  <a:cubicBezTo>
                    <a:pt x="42" y="24"/>
                    <a:pt x="51" y="26"/>
                    <a:pt x="51" y="35"/>
                  </a:cubicBezTo>
                  <a:cubicBezTo>
                    <a:pt x="57" y="32"/>
                    <a:pt x="61" y="35"/>
                    <a:pt x="63" y="39"/>
                  </a:cubicBezTo>
                  <a:cubicBezTo>
                    <a:pt x="65" y="36"/>
                    <a:pt x="67" y="33"/>
                    <a:pt x="69" y="31"/>
                  </a:cubicBezTo>
                  <a:cubicBezTo>
                    <a:pt x="70" y="26"/>
                    <a:pt x="69" y="21"/>
                    <a:pt x="6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22"/>
            <p:cNvSpPr/>
            <p:nvPr>
              <p:custDataLst>
                <p:tags r:id="rId11"/>
              </p:custDataLst>
            </p:nvPr>
          </p:nvSpPr>
          <p:spPr bwMode="auto">
            <a:xfrm>
              <a:off x="3901539" y="918794"/>
              <a:ext cx="263525" cy="165100"/>
            </a:xfrm>
            <a:custGeom>
              <a:avLst/>
              <a:gdLst>
                <a:gd name="T0" fmla="*/ 62 w 62"/>
                <a:gd name="T1" fmla="*/ 27 h 39"/>
                <a:gd name="T2" fmla="*/ 54 w 62"/>
                <a:gd name="T3" fmla="*/ 26 h 39"/>
                <a:gd name="T4" fmla="*/ 53 w 62"/>
                <a:gd name="T5" fmla="*/ 25 h 39"/>
                <a:gd name="T6" fmla="*/ 55 w 62"/>
                <a:gd name="T7" fmla="*/ 23 h 39"/>
                <a:gd name="T8" fmla="*/ 53 w 62"/>
                <a:gd name="T9" fmla="*/ 19 h 39"/>
                <a:gd name="T10" fmla="*/ 48 w 62"/>
                <a:gd name="T11" fmla="*/ 17 h 39"/>
                <a:gd name="T12" fmla="*/ 47 w 62"/>
                <a:gd name="T13" fmla="*/ 19 h 39"/>
                <a:gd name="T14" fmla="*/ 46 w 62"/>
                <a:gd name="T15" fmla="*/ 18 h 39"/>
                <a:gd name="T16" fmla="*/ 37 w 62"/>
                <a:gd name="T17" fmla="*/ 13 h 39"/>
                <a:gd name="T18" fmla="*/ 36 w 62"/>
                <a:gd name="T19" fmla="*/ 12 h 39"/>
                <a:gd name="T20" fmla="*/ 35 w 62"/>
                <a:gd name="T21" fmla="*/ 5 h 39"/>
                <a:gd name="T22" fmla="*/ 28 w 62"/>
                <a:gd name="T23" fmla="*/ 8 h 39"/>
                <a:gd name="T24" fmla="*/ 27 w 62"/>
                <a:gd name="T25" fmla="*/ 6 h 39"/>
                <a:gd name="T26" fmla="*/ 30 w 62"/>
                <a:gd name="T27" fmla="*/ 0 h 39"/>
                <a:gd name="T28" fmla="*/ 21 w 62"/>
                <a:gd name="T29" fmla="*/ 3 h 39"/>
                <a:gd name="T30" fmla="*/ 0 w 62"/>
                <a:gd name="T31" fmla="*/ 10 h 39"/>
                <a:gd name="T32" fmla="*/ 0 w 62"/>
                <a:gd name="T33" fmla="*/ 13 h 39"/>
                <a:gd name="T34" fmla="*/ 10 w 62"/>
                <a:gd name="T35" fmla="*/ 19 h 39"/>
                <a:gd name="T36" fmla="*/ 21 w 62"/>
                <a:gd name="T37" fmla="*/ 23 h 39"/>
                <a:gd name="T38" fmla="*/ 33 w 62"/>
                <a:gd name="T39" fmla="*/ 27 h 39"/>
                <a:gd name="T40" fmla="*/ 42 w 62"/>
                <a:gd name="T41" fmla="*/ 33 h 39"/>
                <a:gd name="T42" fmla="*/ 49 w 62"/>
                <a:gd name="T43" fmla="*/ 35 h 39"/>
                <a:gd name="T44" fmla="*/ 50 w 62"/>
                <a:gd name="T45" fmla="*/ 39 h 39"/>
                <a:gd name="T46" fmla="*/ 62 w 62"/>
                <a:gd name="T47" fmla="*/ 29 h 39"/>
                <a:gd name="T48" fmla="*/ 62 w 62"/>
                <a:gd name="T4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9">
                  <a:moveTo>
                    <a:pt x="62" y="27"/>
                  </a:moveTo>
                  <a:cubicBezTo>
                    <a:pt x="61" y="23"/>
                    <a:pt x="57" y="23"/>
                    <a:pt x="54" y="26"/>
                  </a:cubicBezTo>
                  <a:cubicBezTo>
                    <a:pt x="53" y="26"/>
                    <a:pt x="52" y="25"/>
                    <a:pt x="53" y="25"/>
                  </a:cubicBezTo>
                  <a:cubicBezTo>
                    <a:pt x="54" y="24"/>
                    <a:pt x="54" y="23"/>
                    <a:pt x="55" y="23"/>
                  </a:cubicBezTo>
                  <a:cubicBezTo>
                    <a:pt x="56" y="22"/>
                    <a:pt x="55" y="20"/>
                    <a:pt x="53" y="19"/>
                  </a:cubicBezTo>
                  <a:cubicBezTo>
                    <a:pt x="52" y="16"/>
                    <a:pt x="50" y="15"/>
                    <a:pt x="48" y="17"/>
                  </a:cubicBezTo>
                  <a:cubicBezTo>
                    <a:pt x="48" y="18"/>
                    <a:pt x="48" y="18"/>
                    <a:pt x="47" y="19"/>
                  </a:cubicBezTo>
                  <a:cubicBezTo>
                    <a:pt x="46" y="19"/>
                    <a:pt x="45" y="18"/>
                    <a:pt x="46" y="18"/>
                  </a:cubicBezTo>
                  <a:cubicBezTo>
                    <a:pt x="52" y="10"/>
                    <a:pt x="42" y="8"/>
                    <a:pt x="37" y="13"/>
                  </a:cubicBezTo>
                  <a:cubicBezTo>
                    <a:pt x="37" y="13"/>
                    <a:pt x="36" y="12"/>
                    <a:pt x="36" y="12"/>
                  </a:cubicBezTo>
                  <a:cubicBezTo>
                    <a:pt x="38" y="9"/>
                    <a:pt x="39" y="6"/>
                    <a:pt x="35" y="5"/>
                  </a:cubicBezTo>
                  <a:cubicBezTo>
                    <a:pt x="33" y="5"/>
                    <a:pt x="30" y="7"/>
                    <a:pt x="28" y="8"/>
                  </a:cubicBezTo>
                  <a:cubicBezTo>
                    <a:pt x="27" y="8"/>
                    <a:pt x="26" y="7"/>
                    <a:pt x="27" y="6"/>
                  </a:cubicBezTo>
                  <a:cubicBezTo>
                    <a:pt x="29" y="4"/>
                    <a:pt x="30" y="2"/>
                    <a:pt x="30" y="0"/>
                  </a:cubicBezTo>
                  <a:cubicBezTo>
                    <a:pt x="27" y="1"/>
                    <a:pt x="24" y="2"/>
                    <a:pt x="21" y="3"/>
                  </a:cubicBezTo>
                  <a:cubicBezTo>
                    <a:pt x="14" y="5"/>
                    <a:pt x="7" y="7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5" y="11"/>
                    <a:pt x="10" y="13"/>
                    <a:pt x="10" y="19"/>
                  </a:cubicBezTo>
                  <a:cubicBezTo>
                    <a:pt x="15" y="17"/>
                    <a:pt x="22" y="17"/>
                    <a:pt x="21" y="23"/>
                  </a:cubicBezTo>
                  <a:cubicBezTo>
                    <a:pt x="26" y="20"/>
                    <a:pt x="33" y="21"/>
                    <a:pt x="33" y="27"/>
                  </a:cubicBezTo>
                  <a:cubicBezTo>
                    <a:pt x="38" y="24"/>
                    <a:pt x="43" y="27"/>
                    <a:pt x="42" y="33"/>
                  </a:cubicBezTo>
                  <a:cubicBezTo>
                    <a:pt x="45" y="32"/>
                    <a:pt x="47" y="32"/>
                    <a:pt x="49" y="35"/>
                  </a:cubicBezTo>
                  <a:cubicBezTo>
                    <a:pt x="50" y="36"/>
                    <a:pt x="50" y="37"/>
                    <a:pt x="50" y="39"/>
                  </a:cubicBezTo>
                  <a:cubicBezTo>
                    <a:pt x="54" y="35"/>
                    <a:pt x="58" y="32"/>
                    <a:pt x="62" y="29"/>
                  </a:cubicBezTo>
                  <a:cubicBezTo>
                    <a:pt x="62" y="28"/>
                    <a:pt x="62" y="28"/>
                    <a:pt x="6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23"/>
            <p:cNvSpPr/>
            <p:nvPr>
              <p:custDataLst>
                <p:tags r:id="rId12"/>
              </p:custDataLst>
            </p:nvPr>
          </p:nvSpPr>
          <p:spPr bwMode="auto">
            <a:xfrm>
              <a:off x="4033302" y="893394"/>
              <a:ext cx="195263" cy="144463"/>
            </a:xfrm>
            <a:custGeom>
              <a:avLst/>
              <a:gdLst>
                <a:gd name="T0" fmla="*/ 37 w 46"/>
                <a:gd name="T1" fmla="*/ 21 h 34"/>
                <a:gd name="T2" fmla="*/ 37 w 46"/>
                <a:gd name="T3" fmla="*/ 19 h 34"/>
                <a:gd name="T4" fmla="*/ 38 w 46"/>
                <a:gd name="T5" fmla="*/ 11 h 34"/>
                <a:gd name="T6" fmla="*/ 35 w 46"/>
                <a:gd name="T7" fmla="*/ 10 h 34"/>
                <a:gd name="T8" fmla="*/ 29 w 46"/>
                <a:gd name="T9" fmla="*/ 9 h 34"/>
                <a:gd name="T10" fmla="*/ 29 w 46"/>
                <a:gd name="T11" fmla="*/ 7 h 34"/>
                <a:gd name="T12" fmla="*/ 33 w 46"/>
                <a:gd name="T13" fmla="*/ 0 h 34"/>
                <a:gd name="T14" fmla="*/ 1 w 46"/>
                <a:gd name="T15" fmla="*/ 6 h 34"/>
                <a:gd name="T16" fmla="*/ 0 w 46"/>
                <a:gd name="T17" fmla="*/ 10 h 34"/>
                <a:gd name="T18" fmla="*/ 8 w 46"/>
                <a:gd name="T19" fmla="*/ 10 h 34"/>
                <a:gd name="T20" fmla="*/ 9 w 46"/>
                <a:gd name="T21" fmla="*/ 15 h 34"/>
                <a:gd name="T22" fmla="*/ 19 w 46"/>
                <a:gd name="T23" fmla="*/ 21 h 34"/>
                <a:gd name="T24" fmla="*/ 25 w 46"/>
                <a:gd name="T25" fmla="*/ 22 h 34"/>
                <a:gd name="T26" fmla="*/ 26 w 46"/>
                <a:gd name="T27" fmla="*/ 28 h 34"/>
                <a:gd name="T28" fmla="*/ 33 w 46"/>
                <a:gd name="T29" fmla="*/ 34 h 34"/>
                <a:gd name="T30" fmla="*/ 45 w 46"/>
                <a:gd name="T31" fmla="*/ 27 h 34"/>
                <a:gd name="T32" fmla="*/ 37 w 46"/>
                <a:gd name="T3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4">
                  <a:moveTo>
                    <a:pt x="37" y="21"/>
                  </a:moveTo>
                  <a:cubicBezTo>
                    <a:pt x="36" y="21"/>
                    <a:pt x="36" y="19"/>
                    <a:pt x="37" y="19"/>
                  </a:cubicBezTo>
                  <a:cubicBezTo>
                    <a:pt x="40" y="17"/>
                    <a:pt x="41" y="15"/>
                    <a:pt x="38" y="11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3" y="9"/>
                    <a:pt x="31" y="9"/>
                    <a:pt x="29" y="9"/>
                  </a:cubicBezTo>
                  <a:cubicBezTo>
                    <a:pt x="27" y="9"/>
                    <a:pt x="27" y="7"/>
                    <a:pt x="29" y="7"/>
                  </a:cubicBezTo>
                  <a:cubicBezTo>
                    <a:pt x="33" y="7"/>
                    <a:pt x="35" y="3"/>
                    <a:pt x="33" y="0"/>
                  </a:cubicBezTo>
                  <a:cubicBezTo>
                    <a:pt x="22" y="1"/>
                    <a:pt x="11" y="3"/>
                    <a:pt x="1" y="6"/>
                  </a:cubicBezTo>
                  <a:cubicBezTo>
                    <a:pt x="1" y="7"/>
                    <a:pt x="1" y="9"/>
                    <a:pt x="0" y="10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10" y="12"/>
                    <a:pt x="10" y="14"/>
                    <a:pt x="9" y="15"/>
                  </a:cubicBezTo>
                  <a:cubicBezTo>
                    <a:pt x="14" y="13"/>
                    <a:pt x="20" y="16"/>
                    <a:pt x="19" y="21"/>
                  </a:cubicBezTo>
                  <a:cubicBezTo>
                    <a:pt x="21" y="20"/>
                    <a:pt x="23" y="20"/>
                    <a:pt x="25" y="22"/>
                  </a:cubicBezTo>
                  <a:cubicBezTo>
                    <a:pt x="28" y="24"/>
                    <a:pt x="27" y="26"/>
                    <a:pt x="26" y="28"/>
                  </a:cubicBezTo>
                  <a:cubicBezTo>
                    <a:pt x="30" y="27"/>
                    <a:pt x="32" y="30"/>
                    <a:pt x="33" y="34"/>
                  </a:cubicBezTo>
                  <a:cubicBezTo>
                    <a:pt x="37" y="31"/>
                    <a:pt x="41" y="29"/>
                    <a:pt x="45" y="27"/>
                  </a:cubicBezTo>
                  <a:cubicBezTo>
                    <a:pt x="46" y="23"/>
                    <a:pt x="44" y="20"/>
                    <a:pt x="37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24"/>
            <p:cNvSpPr/>
            <p:nvPr>
              <p:custDataLst>
                <p:tags r:id="rId13"/>
              </p:custDataLst>
            </p:nvPr>
          </p:nvSpPr>
          <p:spPr bwMode="auto">
            <a:xfrm>
              <a:off x="4177764" y="652094"/>
              <a:ext cx="307975" cy="487363"/>
            </a:xfrm>
            <a:custGeom>
              <a:avLst/>
              <a:gdLst>
                <a:gd name="T0" fmla="*/ 67 w 73"/>
                <a:gd name="T1" fmla="*/ 72 h 115"/>
                <a:gd name="T2" fmla="*/ 41 w 73"/>
                <a:gd name="T3" fmla="*/ 60 h 115"/>
                <a:gd name="T4" fmla="*/ 33 w 73"/>
                <a:gd name="T5" fmla="*/ 1 h 115"/>
                <a:gd name="T6" fmla="*/ 28 w 73"/>
                <a:gd name="T7" fmla="*/ 1 h 115"/>
                <a:gd name="T8" fmla="*/ 28 w 73"/>
                <a:gd name="T9" fmla="*/ 8 h 115"/>
                <a:gd name="T10" fmla="*/ 28 w 73"/>
                <a:gd name="T11" fmla="*/ 8 h 115"/>
                <a:gd name="T12" fmla="*/ 26 w 73"/>
                <a:gd name="T13" fmla="*/ 15 h 115"/>
                <a:gd name="T14" fmla="*/ 6 w 73"/>
                <a:gd name="T15" fmla="*/ 49 h 115"/>
                <a:gd name="T16" fmla="*/ 5 w 73"/>
                <a:gd name="T17" fmla="*/ 57 h 115"/>
                <a:gd name="T18" fmla="*/ 2 w 73"/>
                <a:gd name="T19" fmla="*/ 57 h 115"/>
                <a:gd name="T20" fmla="*/ 1 w 73"/>
                <a:gd name="T21" fmla="*/ 57 h 115"/>
                <a:gd name="T22" fmla="*/ 0 w 73"/>
                <a:gd name="T23" fmla="*/ 64 h 115"/>
                <a:gd name="T24" fmla="*/ 6 w 73"/>
                <a:gd name="T25" fmla="*/ 75 h 115"/>
                <a:gd name="T26" fmla="*/ 13 w 73"/>
                <a:gd name="T27" fmla="*/ 81 h 115"/>
                <a:gd name="T28" fmla="*/ 13 w 73"/>
                <a:gd name="T29" fmla="*/ 83 h 115"/>
                <a:gd name="T30" fmla="*/ 24 w 73"/>
                <a:gd name="T31" fmla="*/ 79 h 115"/>
                <a:gd name="T32" fmla="*/ 25 w 73"/>
                <a:gd name="T33" fmla="*/ 81 h 115"/>
                <a:gd name="T34" fmla="*/ 39 w 73"/>
                <a:gd name="T35" fmla="*/ 90 h 115"/>
                <a:gd name="T36" fmla="*/ 56 w 73"/>
                <a:gd name="T37" fmla="*/ 97 h 115"/>
                <a:gd name="T38" fmla="*/ 67 w 73"/>
                <a:gd name="T39" fmla="*/ 115 h 115"/>
                <a:gd name="T40" fmla="*/ 68 w 73"/>
                <a:gd name="T41" fmla="*/ 113 h 115"/>
                <a:gd name="T42" fmla="*/ 69 w 73"/>
                <a:gd name="T43" fmla="*/ 112 h 115"/>
                <a:gd name="T44" fmla="*/ 69 w 73"/>
                <a:gd name="T45" fmla="*/ 111 h 115"/>
                <a:gd name="T46" fmla="*/ 70 w 73"/>
                <a:gd name="T47" fmla="*/ 108 h 115"/>
                <a:gd name="T48" fmla="*/ 67 w 73"/>
                <a:gd name="T49" fmla="*/ 7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15">
                  <a:moveTo>
                    <a:pt x="67" y="72"/>
                  </a:moveTo>
                  <a:cubicBezTo>
                    <a:pt x="61" y="63"/>
                    <a:pt x="51" y="59"/>
                    <a:pt x="41" y="60"/>
                  </a:cubicBezTo>
                  <a:cubicBezTo>
                    <a:pt x="56" y="44"/>
                    <a:pt x="54" y="16"/>
                    <a:pt x="33" y="1"/>
                  </a:cubicBezTo>
                  <a:cubicBezTo>
                    <a:pt x="32" y="0"/>
                    <a:pt x="30" y="0"/>
                    <a:pt x="28" y="1"/>
                  </a:cubicBezTo>
                  <a:cubicBezTo>
                    <a:pt x="29" y="3"/>
                    <a:pt x="28" y="6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1"/>
                    <a:pt x="27" y="13"/>
                    <a:pt x="26" y="15"/>
                  </a:cubicBezTo>
                  <a:cubicBezTo>
                    <a:pt x="24" y="27"/>
                    <a:pt x="10" y="37"/>
                    <a:pt x="6" y="49"/>
                  </a:cubicBezTo>
                  <a:cubicBezTo>
                    <a:pt x="5" y="51"/>
                    <a:pt x="5" y="54"/>
                    <a:pt x="5" y="57"/>
                  </a:cubicBezTo>
                  <a:cubicBezTo>
                    <a:pt x="4" y="57"/>
                    <a:pt x="3" y="57"/>
                    <a:pt x="2" y="57"/>
                  </a:cubicBezTo>
                  <a:cubicBezTo>
                    <a:pt x="2" y="57"/>
                    <a:pt x="1" y="57"/>
                    <a:pt x="1" y="57"/>
                  </a:cubicBezTo>
                  <a:cubicBezTo>
                    <a:pt x="3" y="60"/>
                    <a:pt x="2" y="63"/>
                    <a:pt x="0" y="64"/>
                  </a:cubicBezTo>
                  <a:cubicBezTo>
                    <a:pt x="6" y="66"/>
                    <a:pt x="11" y="70"/>
                    <a:pt x="6" y="75"/>
                  </a:cubicBezTo>
                  <a:cubicBezTo>
                    <a:pt x="9" y="76"/>
                    <a:pt x="12" y="77"/>
                    <a:pt x="13" y="81"/>
                  </a:cubicBezTo>
                  <a:cubicBezTo>
                    <a:pt x="14" y="81"/>
                    <a:pt x="14" y="82"/>
                    <a:pt x="13" y="83"/>
                  </a:cubicBezTo>
                  <a:cubicBezTo>
                    <a:pt x="17" y="82"/>
                    <a:pt x="20" y="80"/>
                    <a:pt x="24" y="79"/>
                  </a:cubicBezTo>
                  <a:cubicBezTo>
                    <a:pt x="24" y="80"/>
                    <a:pt x="24" y="80"/>
                    <a:pt x="25" y="81"/>
                  </a:cubicBezTo>
                  <a:cubicBezTo>
                    <a:pt x="29" y="85"/>
                    <a:pt x="34" y="88"/>
                    <a:pt x="39" y="90"/>
                  </a:cubicBezTo>
                  <a:cubicBezTo>
                    <a:pt x="43" y="91"/>
                    <a:pt x="51" y="93"/>
                    <a:pt x="56" y="97"/>
                  </a:cubicBezTo>
                  <a:cubicBezTo>
                    <a:pt x="62" y="101"/>
                    <a:pt x="66" y="108"/>
                    <a:pt x="67" y="115"/>
                  </a:cubicBezTo>
                  <a:cubicBezTo>
                    <a:pt x="68" y="115"/>
                    <a:pt x="68" y="114"/>
                    <a:pt x="68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1"/>
                  </a:cubicBezTo>
                  <a:cubicBezTo>
                    <a:pt x="70" y="110"/>
                    <a:pt x="70" y="109"/>
                    <a:pt x="70" y="108"/>
                  </a:cubicBezTo>
                  <a:cubicBezTo>
                    <a:pt x="73" y="96"/>
                    <a:pt x="73" y="82"/>
                    <a:pt x="67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25"/>
            <p:cNvSpPr/>
            <p:nvPr>
              <p:custDataLst>
                <p:tags r:id="rId14"/>
              </p:custDataLst>
            </p:nvPr>
          </p:nvSpPr>
          <p:spPr bwMode="auto">
            <a:xfrm>
              <a:off x="3698339" y="1012457"/>
              <a:ext cx="368300" cy="187325"/>
            </a:xfrm>
            <a:custGeom>
              <a:avLst/>
              <a:gdLst>
                <a:gd name="T0" fmla="*/ 76 w 87"/>
                <a:gd name="T1" fmla="*/ 27 h 44"/>
                <a:gd name="T2" fmla="*/ 74 w 87"/>
                <a:gd name="T3" fmla="*/ 26 h 44"/>
                <a:gd name="T4" fmla="*/ 60 w 87"/>
                <a:gd name="T5" fmla="*/ 22 h 44"/>
                <a:gd name="T6" fmla="*/ 58 w 87"/>
                <a:gd name="T7" fmla="*/ 20 h 44"/>
                <a:gd name="T8" fmla="*/ 53 w 87"/>
                <a:gd name="T9" fmla="*/ 11 h 44"/>
                <a:gd name="T10" fmla="*/ 44 w 87"/>
                <a:gd name="T11" fmla="*/ 15 h 44"/>
                <a:gd name="T12" fmla="*/ 42 w 87"/>
                <a:gd name="T13" fmla="*/ 14 h 44"/>
                <a:gd name="T14" fmla="*/ 27 w 87"/>
                <a:gd name="T15" fmla="*/ 9 h 44"/>
                <a:gd name="T16" fmla="*/ 26 w 87"/>
                <a:gd name="T17" fmla="*/ 8 h 44"/>
                <a:gd name="T18" fmla="*/ 26 w 87"/>
                <a:gd name="T19" fmla="*/ 8 h 44"/>
                <a:gd name="T20" fmla="*/ 26 w 87"/>
                <a:gd name="T21" fmla="*/ 8 h 44"/>
                <a:gd name="T22" fmla="*/ 26 w 87"/>
                <a:gd name="T23" fmla="*/ 8 h 44"/>
                <a:gd name="T24" fmla="*/ 27 w 87"/>
                <a:gd name="T25" fmla="*/ 0 h 44"/>
                <a:gd name="T26" fmla="*/ 23 w 87"/>
                <a:gd name="T27" fmla="*/ 0 h 44"/>
                <a:gd name="T28" fmla="*/ 23 w 87"/>
                <a:gd name="T29" fmla="*/ 0 h 44"/>
                <a:gd name="T30" fmla="*/ 0 w 87"/>
                <a:gd name="T31" fmla="*/ 14 h 44"/>
                <a:gd name="T32" fmla="*/ 5 w 87"/>
                <a:gd name="T33" fmla="*/ 23 h 44"/>
                <a:gd name="T34" fmla="*/ 16 w 87"/>
                <a:gd name="T35" fmla="*/ 20 h 44"/>
                <a:gd name="T36" fmla="*/ 22 w 87"/>
                <a:gd name="T37" fmla="*/ 29 h 44"/>
                <a:gd name="T38" fmla="*/ 34 w 87"/>
                <a:gd name="T39" fmla="*/ 24 h 44"/>
                <a:gd name="T40" fmla="*/ 40 w 87"/>
                <a:gd name="T41" fmla="*/ 34 h 44"/>
                <a:gd name="T42" fmla="*/ 56 w 87"/>
                <a:gd name="T43" fmla="*/ 38 h 44"/>
                <a:gd name="T44" fmla="*/ 67 w 87"/>
                <a:gd name="T45" fmla="*/ 35 h 44"/>
                <a:gd name="T46" fmla="*/ 73 w 87"/>
                <a:gd name="T47" fmla="*/ 44 h 44"/>
                <a:gd name="T48" fmla="*/ 80 w 87"/>
                <a:gd name="T49" fmla="*/ 44 h 44"/>
                <a:gd name="T50" fmla="*/ 84 w 87"/>
                <a:gd name="T51" fmla="*/ 35 h 44"/>
                <a:gd name="T52" fmla="*/ 87 w 87"/>
                <a:gd name="T53" fmla="*/ 31 h 44"/>
                <a:gd name="T54" fmla="*/ 76 w 8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44">
                  <a:moveTo>
                    <a:pt x="76" y="27"/>
                  </a:moveTo>
                  <a:cubicBezTo>
                    <a:pt x="75" y="28"/>
                    <a:pt x="74" y="27"/>
                    <a:pt x="74" y="26"/>
                  </a:cubicBezTo>
                  <a:cubicBezTo>
                    <a:pt x="76" y="16"/>
                    <a:pt x="65" y="16"/>
                    <a:pt x="60" y="22"/>
                  </a:cubicBezTo>
                  <a:cubicBezTo>
                    <a:pt x="59" y="23"/>
                    <a:pt x="58" y="22"/>
                    <a:pt x="58" y="20"/>
                  </a:cubicBezTo>
                  <a:cubicBezTo>
                    <a:pt x="59" y="16"/>
                    <a:pt x="59" y="10"/>
                    <a:pt x="53" y="11"/>
                  </a:cubicBezTo>
                  <a:cubicBezTo>
                    <a:pt x="50" y="11"/>
                    <a:pt x="47" y="13"/>
                    <a:pt x="44" y="15"/>
                  </a:cubicBezTo>
                  <a:cubicBezTo>
                    <a:pt x="43" y="15"/>
                    <a:pt x="42" y="15"/>
                    <a:pt x="42" y="14"/>
                  </a:cubicBezTo>
                  <a:cubicBezTo>
                    <a:pt x="43" y="3"/>
                    <a:pt x="33" y="4"/>
                    <a:pt x="27" y="9"/>
                  </a:cubicBezTo>
                  <a:cubicBezTo>
                    <a:pt x="26" y="10"/>
                    <a:pt x="25" y="9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30" y="2"/>
                    <a:pt x="27" y="0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4"/>
                    <a:pt x="8" y="9"/>
                    <a:pt x="0" y="14"/>
                  </a:cubicBezTo>
                  <a:cubicBezTo>
                    <a:pt x="3" y="15"/>
                    <a:pt x="5" y="18"/>
                    <a:pt x="5" y="23"/>
                  </a:cubicBezTo>
                  <a:cubicBezTo>
                    <a:pt x="8" y="20"/>
                    <a:pt x="12" y="18"/>
                    <a:pt x="16" y="20"/>
                  </a:cubicBezTo>
                  <a:cubicBezTo>
                    <a:pt x="21" y="21"/>
                    <a:pt x="22" y="25"/>
                    <a:pt x="22" y="29"/>
                  </a:cubicBezTo>
                  <a:cubicBezTo>
                    <a:pt x="25" y="26"/>
                    <a:pt x="30" y="24"/>
                    <a:pt x="34" y="24"/>
                  </a:cubicBezTo>
                  <a:cubicBezTo>
                    <a:pt x="39" y="25"/>
                    <a:pt x="40" y="30"/>
                    <a:pt x="40" y="34"/>
                  </a:cubicBezTo>
                  <a:cubicBezTo>
                    <a:pt x="47" y="29"/>
                    <a:pt x="56" y="29"/>
                    <a:pt x="56" y="38"/>
                  </a:cubicBezTo>
                  <a:cubicBezTo>
                    <a:pt x="59" y="36"/>
                    <a:pt x="63" y="33"/>
                    <a:pt x="67" y="35"/>
                  </a:cubicBezTo>
                  <a:cubicBezTo>
                    <a:pt x="71" y="36"/>
                    <a:pt x="72" y="40"/>
                    <a:pt x="73" y="44"/>
                  </a:cubicBezTo>
                  <a:cubicBezTo>
                    <a:pt x="75" y="43"/>
                    <a:pt x="78" y="43"/>
                    <a:pt x="80" y="44"/>
                  </a:cubicBezTo>
                  <a:cubicBezTo>
                    <a:pt x="81" y="41"/>
                    <a:pt x="83" y="38"/>
                    <a:pt x="84" y="35"/>
                  </a:cubicBezTo>
                  <a:cubicBezTo>
                    <a:pt x="85" y="33"/>
                    <a:pt x="86" y="32"/>
                    <a:pt x="87" y="31"/>
                  </a:cubicBezTo>
                  <a:cubicBezTo>
                    <a:pt x="85" y="26"/>
                    <a:pt x="82" y="24"/>
                    <a:pt x="7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Freeform 905"/>
          <p:cNvSpPr/>
          <p:nvPr>
            <p:custDataLst>
              <p:tags r:id="rId15"/>
            </p:custDataLst>
          </p:nvPr>
        </p:nvSpPr>
        <p:spPr bwMode="auto">
          <a:xfrm>
            <a:off x="12502552" y="1625599"/>
            <a:ext cx="50800" cy="17463"/>
          </a:xfrm>
          <a:custGeom>
            <a:avLst/>
            <a:gdLst>
              <a:gd name="T0" fmla="*/ 9 w 12"/>
              <a:gd name="T1" fmla="*/ 1 h 4"/>
              <a:gd name="T2" fmla="*/ 1 w 12"/>
              <a:gd name="T3" fmla="*/ 3 h 4"/>
              <a:gd name="T4" fmla="*/ 1 w 12"/>
              <a:gd name="T5" fmla="*/ 3 h 4"/>
              <a:gd name="T6" fmla="*/ 0 w 12"/>
              <a:gd name="T7" fmla="*/ 4 h 4"/>
              <a:gd name="T8" fmla="*/ 12 w 12"/>
              <a:gd name="T9" fmla="*/ 4 h 4"/>
              <a:gd name="T10" fmla="*/ 9 w 12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">
                <a:moveTo>
                  <a:pt x="9" y="1"/>
                </a:moveTo>
                <a:cubicBezTo>
                  <a:pt x="7" y="0"/>
                  <a:pt x="4" y="1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1" y="1"/>
                  <a:pt x="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907"/>
          <p:cNvSpPr/>
          <p:nvPr>
            <p:custDataLst>
              <p:tags r:id="rId16"/>
            </p:custDataLst>
          </p:nvPr>
        </p:nvSpPr>
        <p:spPr bwMode="auto">
          <a:xfrm>
            <a:off x="12718452" y="1533523"/>
            <a:ext cx="58738" cy="28575"/>
          </a:xfrm>
          <a:custGeom>
            <a:avLst/>
            <a:gdLst>
              <a:gd name="T0" fmla="*/ 11 w 14"/>
              <a:gd name="T1" fmla="*/ 1 h 7"/>
              <a:gd name="T2" fmla="*/ 0 w 14"/>
              <a:gd name="T3" fmla="*/ 1 h 7"/>
              <a:gd name="T4" fmla="*/ 0 w 14"/>
              <a:gd name="T5" fmla="*/ 2 h 7"/>
              <a:gd name="T6" fmla="*/ 9 w 14"/>
              <a:gd name="T7" fmla="*/ 7 h 7"/>
              <a:gd name="T8" fmla="*/ 14 w 14"/>
              <a:gd name="T9" fmla="*/ 6 h 7"/>
              <a:gd name="T10" fmla="*/ 11 w 14"/>
              <a:gd name="T1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7">
                <a:moveTo>
                  <a:pt x="11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5" y="0"/>
                  <a:pt x="9" y="2"/>
                  <a:pt x="9" y="7"/>
                </a:cubicBezTo>
                <a:cubicBezTo>
                  <a:pt x="11" y="6"/>
                  <a:pt x="13" y="6"/>
                  <a:pt x="14" y="6"/>
                </a:cubicBezTo>
                <a:cubicBezTo>
                  <a:pt x="13" y="4"/>
                  <a:pt x="12" y="2"/>
                  <a:pt x="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073.xml"/><Relationship Id="rId23" Type="http://schemas.openxmlformats.org/officeDocument/2006/relationships/tags" Target="../tags/tag1072.xml"/><Relationship Id="rId22" Type="http://schemas.openxmlformats.org/officeDocument/2006/relationships/tags" Target="../tags/tag1071.xml"/><Relationship Id="rId21" Type="http://schemas.openxmlformats.org/officeDocument/2006/relationships/tags" Target="../tags/tag1070.xml"/><Relationship Id="rId20" Type="http://schemas.openxmlformats.org/officeDocument/2006/relationships/tags" Target="../tags/tag106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06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76.xml"/><Relationship Id="rId2" Type="http://schemas.openxmlformats.org/officeDocument/2006/relationships/tags" Target="../tags/tag1075.xml"/><Relationship Id="rId1" Type="http://schemas.openxmlformats.org/officeDocument/2006/relationships/tags" Target="../tags/tag107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8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01.xml"/><Relationship Id="rId2" Type="http://schemas.openxmlformats.org/officeDocument/2006/relationships/tags" Target="../tags/tag1100.xml"/><Relationship Id="rId1" Type="http://schemas.openxmlformats.org/officeDocument/2006/relationships/tags" Target="../tags/tag109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8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9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0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4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秋冬养阴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夏病冬治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br>
              <a:rPr lang="en-US" altLang="zh-CN">
                <a:solidFill>
                  <a:schemeClr val="accent4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</a:br>
            <a:endParaRPr lang="zh-CN" altLang="en-US">
              <a:solidFill>
                <a:schemeClr val="accent4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副标题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三九灸</a:t>
            </a:r>
            <a:endParaRPr lang="zh-CN" altLang="en-US" sz="5400" b="1">
              <a:solidFill>
                <a:schemeClr val="accent4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三九灸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三九灸是天灸疗法中的一种。天灸则是中医传统灸法中非火热灸的一种，又名为自灸、冷灸，也称"药物发泡"或"敷贴发泡"。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冬季是各类呼吸系统疾病的好发之时，冬天的三九天是一年中最冷的时候，此时阳气敛藏，气血不畅，皮肤干燥，毛孔闭塞，在三九天行天灸疗法灸穴位，能温阳益气，健脾补肾益肺，祛风散寒，起到通经活络止痛的功效。因此每年冬天三九天时进行"三九灸"来加强和巩固三伏天灸疗效。"三九灸"与"三伏灸"相配合，夏养三伏、冬补三九，能显著提高人体免疫能力，其疗效相得益彰。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为什么要进行三九灸？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中医《黄帝内经》有"春夏养阳，秋冬养阴"，"夏病冬治，冬病夏治"的说法。三九灸是根据"秋冬养阴，夏病冬治"的原理来治病和保健的，而夏天的三伏灸则是根据"春夏养阳，冬病夏治"的原理来治病和保健。两者治疗机制和方法大致相同，差异在于药物的配置和时间的差异。冬季是各类呼吸系统疾病的好发之时，冬天的三九天是一年中最冷的时候，此时阳气敛藏，气血不畅，皮肤干燥，毛孔闭塞，在三九天行天灸疗法，能温阳益气，健脾补肾益肺，祛风散寒，起到通经活络止痛的功效。每年冬天进行"三九灸"来加强和巩固三伏天灸疗效，是对"三伏灸"的有效延续和补充。"三九灸"与"三伏灸"相配合，阴阳并调，夏养三伏、冬补三九，通过这种穴位贴药能显著提高人体免疫能力，提高人体对气候变化的适应能力，其疗效相得益彰。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  <a:p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三九灸时间表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一九灸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 2023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年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12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月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22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日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---2023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年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12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月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30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号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endParaRPr lang="en-US" altLang="zh-CN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二九灸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 2023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年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12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月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31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日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---2024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年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01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月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08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号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三九灸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 2024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年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01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月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09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号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---2024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年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01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月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17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号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临床科室应用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中医科、针灸科、推拿科、疼痛科、治未病科等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神经内科、脑病科、康复科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消化科、脾胃科、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骨科、关节科、脊柱外科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妇科、产后康复科、儿科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呼吸科、肾内科、男科、老年病科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三九灸的主要适应症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呼吸系统疾病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: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慢性支气管炎、支气管哮喘、过敏性鼻炎、慢性咳嗽、感冒后咳嗽、体虚易感冒等；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消化系统疾病：腹泻、胃痛、厌食、消化不良、顽固性便秘、功能性腹痛、功能性胃肠病等中医辨证为脾胃虚弱（寒）性疾病等；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风湿骨病疼痛症：关节痛、骨质增生、关节炎、风寒湿引起的各种颈肩、腰、腿痛等疾病；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妇科疾病：产后风、痛经、宫寒、月经不调、月经前或月经期腹部冷痛等疾病；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生殖男科疾病（肾气及肾阳虚证）：手脚冰凉、腰膝酸冷、慢性前列腺炎、阳痿等疾病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accent4">
                    <a:lumMod val="10000"/>
                  </a:schemeClr>
                </a:solidFill>
                <a:sym typeface="+mn-ea"/>
              </a:rPr>
              <a:t>三九灸的主要适应症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亚健康状态：大病、重病、手术后体虚人群、容易感冒等阳气亏虚者、食少纳呆、畏寒肢冷、失眠、腹痛隐隐、喜温喜按、经常出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虚汗、怕冷、疲倦等人群；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小儿疾病：体虚易感、哮喘、支气管炎、消化不良、慢性腹泻、厌食、遗尿等；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accent4">
                    <a:lumMod val="10000"/>
                  </a:schemeClr>
                </a:solidFill>
                <a:sym typeface="+mn-ea"/>
              </a:rPr>
              <a:t>治疗常见病症选穴方案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腰肌劳损穴位:阿是穴、委中、昆仑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感冒穴位:风门，大椎，风池，外关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腹泻穴位:中脘，天枢，气海，足三里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肩周炎:穴位处方:阿是穴，曲池，肩鶻，肩井，外关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颈椎病穴位:阿是穴，后溪，天柱，颈百劳，悬钟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面瘫穴位:患侧地仓、颊车、颧膠、阳白，配穴足三里、气海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手足冰凉穴位:关元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大椎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中脘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足三里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小儿腹泻穴位:神阙，中脘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小儿便秘穴位:大横、承山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白细胞减少穴位:大椎、关元、足三里、膈俞、脾俞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治疗常见病症选穴方案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提高免疫力穴位:关元、足三里、中脘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原发性痛经穴位:关元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 三阴交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地机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子宫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照海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肛门疼痛坠胀穴位:神门、内关、三阴交、足三里、长强、腰腧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阳痿早泄遗精穴位:关元、三阴交、太溪、命门、志室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化疗后肠道反应穴位:中脘，足三里、气海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三九灸施灸建议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1.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建议每次选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3-5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个穴位，可每天交替穴位施灸或每三天灸一次，完成整个三九期间的灸疗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2.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治疗期间，忌烟、酒及生冷、油腻、海鲜、辛辣等刺激性食物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3.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三九灸强调固本，连续三年以上效果更加，还可以配合三伏贴巩固疗效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艾灸的禁忌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由于艾灸以火熏灸，施灸不注意有可能引起局部皮肤的烫伤，另一方面，施灸的过程中要耗伤一些精血，所以有些部位或有些人是不能施灸的，这些就是施灸的禁忌。古代施灸法，禁忌较多，有些禁忌虽然可以打破，但有些情况确实是应禁忌的。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1.凡暴露在外的部位，如颜面，不要直接灸，以防形成瘢痕，影响美观。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2.皮薄、肌少、筋肉结聚处，妊娠期妇女的腰骶部、下腹部，男女的乳头、阴部、睾丸等不要施灸。另外，关节部位不要直接灸。此外，大血管处、心脏部位不要灸，眼球属颜面部，也不要灸。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3.极度疲劳，过饥、过饱、酒醉、大汗淋漓、情绪不稳，或妇女经期忌灸。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5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什么是艾灸？</a:t>
            </a:r>
            <a:endParaRPr lang="zh-CN" altLang="en-US">
              <a:solidFill>
                <a:schemeClr val="accent5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>
                <a:solidFill>
                  <a:schemeClr val="accent5">
                    <a:lumMod val="10000"/>
                  </a:schemeClr>
                </a:solidFill>
                <a:sym typeface="+mn-ea"/>
              </a:rPr>
              <a:t>艾灸产生于中国远古时代，因为它的作用机理和针疗有相近之处，并且与针疗有相辅相成的治疗作用，通常针、灸并用，故称为针灸。</a:t>
            </a:r>
            <a:endParaRPr lang="zh-CN" altLang="en-US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accent5">
                    <a:lumMod val="10000"/>
                  </a:schemeClr>
                </a:solidFill>
                <a:sym typeface="+mn-ea"/>
              </a:rPr>
              <a:t>针灸治病在国内外有着深远的影响，但现代人说针灸，多数时候仅指针疗，已经很少包含艾灸的内容了。</a:t>
            </a:r>
            <a:endParaRPr lang="zh-CN" altLang="en-US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accent5">
                    <a:lumMod val="10000"/>
                  </a:schemeClr>
                </a:solidFill>
                <a:sym typeface="+mn-ea"/>
              </a:rPr>
              <a:t>艾灸，中医针灸疗法中的灸法，点燃用艾叶制成的艾炷、艾条为主，熏烤人体的穴位以达到保健治病的一种自然疗法。</a:t>
            </a:r>
            <a:endParaRPr lang="zh-CN" altLang="en-US">
              <a:solidFill>
                <a:schemeClr val="accent5">
                  <a:lumMod val="10000"/>
                </a:schemeClr>
              </a:solidFill>
            </a:endParaRPr>
          </a:p>
          <a:p>
            <a:endParaRPr lang="zh-CN" altLang="en-US">
              <a:solidFill>
                <a:schemeClr val="accent5">
                  <a:lumMod val="1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accent4">
                    <a:lumMod val="10000"/>
                  </a:schemeClr>
                </a:solidFill>
                <a:sym typeface="+mn-ea"/>
              </a:rPr>
              <a:t>艾灸的禁忌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4.某些传染病、高热、昏迷、抽风期间，或身体极度衰竭，形瘦骨立等忌灸。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5.无自制能力的人如精神病患者等忌灸</a:t>
            </a:r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  <a:p>
            <a:endParaRPr lang="zh-CN" altLang="en-US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艾灸注意事项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:</a:t>
            </a:r>
            <a:endParaRPr lang="en-US" altLang="zh-CN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uFillTx/>
                <a:sym typeface="+mn-ea"/>
              </a:rPr>
              <a:t>1.要专心致志，耐心坚持:施灸时要注意思想集中，不要在施灸时分散注意力，以免艾条移动，不在穴位上，徒伤皮肉，浪费时间。对于养生保健灸，则要长期坚持，偶尔灸是不能收到预期效果的。</a:t>
            </a:r>
            <a:endParaRPr lang="zh-CN" altLang="en-US">
              <a:solidFill>
                <a:schemeClr val="accent4">
                  <a:lumMod val="10000"/>
                </a:schemeClr>
              </a:solidFill>
              <a:uFillTx/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uFillTx/>
                <a:sym typeface="+mn-ea"/>
              </a:rPr>
              <a:t>2.要注意体位、穴位的准确性:体位一方面要适合艾灸的需要，同时要注意体位舒适、自然，要根据处方找准部位、穴位，以保证艾灸的效果。</a:t>
            </a:r>
            <a:endParaRPr lang="zh-CN" altLang="en-US">
              <a:solidFill>
                <a:schemeClr val="accent4">
                  <a:lumMod val="10000"/>
                </a:schemeClr>
              </a:solidFill>
              <a:uFillTx/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uFillTx/>
                <a:sym typeface="+mn-ea"/>
              </a:rPr>
              <a:t>3.防火:现代人的衣着不少是化纤、羽绒等质地的，很容易燃着，因此，施灸时一定要注意防止落火，尤其是用艾炷灸时更要小心，以防艾炷翻滚脱落。用艾条灸后，可将艾条点燃的一头塞人直径比艾条略大的瓶内，以利于熄灭。</a:t>
            </a:r>
            <a:endParaRPr lang="zh-CN" altLang="en-US">
              <a:solidFill>
                <a:schemeClr val="accent4">
                  <a:lumMod val="10000"/>
                </a:schemeClr>
              </a:solidFill>
              <a:uFillTx/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uFillTx/>
                <a:sym typeface="+mn-ea"/>
              </a:rPr>
              <a:t>4.要注意保暖和防暑:因施灸时要暴露部分体表部位，在冬季要保暖，在夏天高温时要防中暑，同时还要注意室内温度的调节和开换气扇，及时换取新鲜空气。</a:t>
            </a:r>
            <a:endParaRPr lang="zh-CN" altLang="en-US">
              <a:solidFill>
                <a:schemeClr val="accent4">
                  <a:lumMod val="10000"/>
                </a:schemeClr>
              </a:solidFill>
              <a:uFillTx/>
            </a:endParaRPr>
          </a:p>
          <a:p>
            <a:endParaRPr lang="zh-CN" altLang="en-US">
              <a:solidFill>
                <a:schemeClr val="accent4">
                  <a:lumMod val="10000"/>
                </a:schemeClr>
              </a:solidFill>
              <a:uFillTx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accent4">
                    <a:lumMod val="10000"/>
                  </a:schemeClr>
                </a:solidFill>
                <a:sym typeface="+mn-ea"/>
              </a:rPr>
              <a:t>艾灸注意事项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:</a:t>
            </a:r>
            <a:endParaRPr lang="en-US" altLang="zh-CN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uFillTx/>
                <a:sym typeface="+mn-ea"/>
              </a:rPr>
              <a:t>5.要防止感染:化脓灸或因施灸不当，局部烫伤可能起疮，产生灸疮，一定不要把疮搞破，如果已经破溃感染，要及时使用消炎药。</a:t>
            </a:r>
            <a:endParaRPr lang="zh-CN" altLang="en-US">
              <a:solidFill>
                <a:schemeClr val="accent4">
                  <a:lumMod val="10000"/>
                </a:schemeClr>
              </a:solidFill>
              <a:uFillTx/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uFillTx/>
                <a:sym typeface="+mn-ea"/>
              </a:rPr>
              <a:t>6.要掌握施灸的程序:如果灸的穴位多且分散，应按先背部后胸腹，先头身后四肢的顺序进行。</a:t>
            </a:r>
            <a:endParaRPr lang="zh-CN" altLang="en-US">
              <a:solidFill>
                <a:schemeClr val="accent4">
                  <a:lumMod val="10000"/>
                </a:schemeClr>
              </a:solidFill>
              <a:uFillTx/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uFillTx/>
                <a:sym typeface="+mn-ea"/>
              </a:rPr>
              <a:t>7.注意施灸的时间:有些病证必须注意施灸时间，如失眠症要在临睡前施灸。不要饭前空腹时和在饭后立即施灸。</a:t>
            </a:r>
            <a:endParaRPr lang="zh-CN" altLang="en-US">
              <a:solidFill>
                <a:schemeClr val="accent4">
                  <a:lumMod val="10000"/>
                </a:schemeClr>
              </a:solidFill>
              <a:uFillTx/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uFillTx/>
                <a:sym typeface="+mn-ea"/>
              </a:rPr>
              <a:t>8.要循序渐进，初次使用灸法要注意掌握好刺激量，先少量、小剂量，如用小艾炷，或灸的时间短一些，壮数少一些。以后再加大剂量。不要一开始就大剂量进行。</a:t>
            </a:r>
            <a:endParaRPr lang="zh-CN" altLang="en-US">
              <a:solidFill>
                <a:schemeClr val="accent4">
                  <a:lumMod val="10000"/>
                </a:schemeClr>
              </a:solidFill>
              <a:uFillTx/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uFillTx/>
                <a:sym typeface="+mn-ea"/>
              </a:rPr>
              <a:t>9.防止晕灸晕灸虽不多见，但是一旦晕灸则会出现头晕、眼花、恶心、面色苍白、心慌、汗出等，甚至发生晕倒。出现晕灸后，要立即停灸，并躺下静卧，再加灸足三里，温和灸10分钟左右。</a:t>
            </a:r>
            <a:endParaRPr lang="zh-CN" altLang="en-US">
              <a:solidFill>
                <a:schemeClr val="accent4">
                  <a:lumMod val="10000"/>
                </a:schemeClr>
              </a:solidFill>
              <a:uFillTx/>
            </a:endParaRPr>
          </a:p>
          <a:p>
            <a:endParaRPr lang="zh-CN" altLang="en-US">
              <a:uFillTx/>
              <a:sym typeface="+mn-ea"/>
            </a:endParaRPr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accent4">
                    <a:lumMod val="10000"/>
                  </a:schemeClr>
                </a:solidFill>
                <a:sym typeface="+mn-ea"/>
              </a:rPr>
              <a:t>艾灸注意事项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  <a:sym typeface="+mn-ea"/>
              </a:rPr>
              <a:t>:</a:t>
            </a:r>
            <a:endParaRPr lang="en-US" altLang="zh-CN">
              <a:solidFill>
                <a:schemeClr val="accent4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uFillTx/>
                <a:sym typeface="+mn-ea"/>
              </a:rPr>
              <a:t>10.注意施灸温度的调节:对于皮肤感觉迟钝者或小儿，用示指和中指置于施灸部位两侧，以感知施灸部位的温度，做到既不致烫伤皮肤，又能收到好的效果。</a:t>
            </a:r>
            <a:endParaRPr lang="zh-CN" altLang="en-US">
              <a:solidFill>
                <a:schemeClr val="accent4">
                  <a:lumMod val="10000"/>
                </a:schemeClr>
              </a:solidFill>
              <a:uFillTx/>
              <a:sym typeface="+mn-ea"/>
            </a:endParaRPr>
          </a:p>
          <a:p>
            <a:endParaRPr lang="zh-CN" altLang="en-US">
              <a:solidFill>
                <a:schemeClr val="accent4">
                  <a:lumMod val="10000"/>
                </a:schemeClr>
              </a:solidFill>
              <a:uFillTx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8800">
                <a:solidFill>
                  <a:schemeClr val="accent4">
                    <a:lumMod val="10000"/>
                  </a:schemeClr>
                </a:solidFill>
                <a:sym typeface="+mn-ea"/>
              </a:rPr>
              <a:t>谢谢聆听！</a:t>
            </a:r>
            <a:endParaRPr lang="zh-CN" altLang="en-US" sz="8800">
              <a:solidFill>
                <a:schemeClr val="accent4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副标题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                   </a:t>
            </a:r>
            <a:r>
              <a:rPr lang="zh-CN" altLang="en-US" sz="3600" b="1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曾燕</a:t>
            </a:r>
            <a:endParaRPr lang="zh-CN" altLang="en-US" sz="3600" b="1">
              <a:solidFill>
                <a:schemeClr val="accent4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pc="32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艾灸制成</a:t>
            </a:r>
            <a:endParaRPr lang="zh-CN" altLang="en-US" spc="320" dirty="0">
              <a:solidFill>
                <a:schemeClr val="accent5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内容占位符 3" descr="图片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36015" y="1672590"/>
            <a:ext cx="9323705" cy="4712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>
              <a:solidFill>
                <a:schemeClr val="accent5">
                  <a:lumMod val="10000"/>
                </a:schemeClr>
              </a:solidFill>
              <a:sym typeface="+mn-ea"/>
            </a:endParaRPr>
          </a:p>
        </p:txBody>
      </p:sp>
      <p:pic>
        <p:nvPicPr>
          <p:cNvPr id="4" name="内容占位符 3" descr="图片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0400" y="252730"/>
            <a:ext cx="9386570" cy="64738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5">
                    <a:lumMod val="10000"/>
                  </a:schemeClr>
                </a:solidFill>
                <a:sym typeface="+mn-ea"/>
              </a:rPr>
              <a:t>临床常用灸法</a:t>
            </a:r>
            <a:endParaRPr lang="zh-CN" altLang="en-US">
              <a:solidFill>
                <a:schemeClr val="accent5">
                  <a:lumMod val="10000"/>
                </a:schemeClr>
              </a:solidFill>
              <a:sym typeface="+mn-ea"/>
            </a:endParaRPr>
          </a:p>
        </p:txBody>
      </p:sp>
      <p:pic>
        <p:nvPicPr>
          <p:cNvPr id="4" name="内容占位符 3" descr="图片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3415" y="1825625"/>
            <a:ext cx="3275965" cy="43668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5">
                    <a:lumMod val="10000"/>
                  </a:schemeClr>
                </a:solidFill>
                <a:sym typeface="+mn-ea"/>
              </a:rPr>
              <a:t>临床常用灸法</a:t>
            </a:r>
            <a:endParaRPr lang="zh-CN" altLang="en-US"/>
          </a:p>
        </p:txBody>
      </p:sp>
      <p:pic>
        <p:nvPicPr>
          <p:cNvPr id="4" name="内容占位符 3" descr="图片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63750" y="1825625"/>
            <a:ext cx="8063865" cy="4351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5">
                    <a:lumMod val="10000"/>
                  </a:schemeClr>
                </a:solidFill>
                <a:sym typeface="+mn-ea"/>
              </a:rPr>
              <a:t>临床常用灸法</a:t>
            </a:r>
            <a:endParaRPr lang="zh-CN" altLang="en-US"/>
          </a:p>
        </p:txBody>
      </p:sp>
      <p:pic>
        <p:nvPicPr>
          <p:cNvPr id="6" name="内容占位符 5" descr="图片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92680" y="1825625"/>
            <a:ext cx="7405370" cy="4351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5">
                    <a:lumMod val="10000"/>
                  </a:schemeClr>
                </a:solidFill>
                <a:sym typeface="+mn-ea"/>
              </a:rPr>
              <a:t>临床常用灸法</a:t>
            </a:r>
            <a:endParaRPr lang="zh-CN" altLang="en-US"/>
          </a:p>
        </p:txBody>
      </p:sp>
      <p:pic>
        <p:nvPicPr>
          <p:cNvPr id="4" name="内容占位符 3" descr="图片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51100" y="1825625"/>
            <a:ext cx="7397115" cy="4416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  <a:sym typeface="+mn-ea"/>
              </a:rPr>
              <a:t>艾灸特点</a:t>
            </a:r>
            <a:endParaRPr lang="zh-CN" altLang="en-US"/>
          </a:p>
        </p:txBody>
      </p:sp>
      <p:pic>
        <p:nvPicPr>
          <p:cNvPr id="4" name="内容占位符 3" descr="图片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10005" y="1825625"/>
            <a:ext cx="9571355" cy="4351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06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06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06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06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068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5050"/>
</p:tagLst>
</file>

<file path=ppt/tags/tag1069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5050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7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CATEGORY" val="custom"/>
  <p:tag name="KSO_WM_TEMPLATE_INDEX" val="20185050"/>
  <p:tag name="KSO_WM_TAG_VERSION" val="1.0"/>
  <p:tag name="KSO_WM_TEMPLATE_THUMBS_INDEX" val="1、6、10、16、19、22、23"/>
  <p:tag name="KSO_WM_BEAUTIFY_FLAG" val="#wm#"/>
  <p:tag name="KSO_WM_TEMPLATE_SUBCATEGORY" val="0"/>
  <p:tag name="KSO_WM_TEMPLATE_MASTER_TYPE" val="1"/>
  <p:tag name="KSO_WM_TEMPLATE_COLOR_TYPE" val="0"/>
</p:tagLst>
</file>

<file path=ppt/tags/tag1074.xml><?xml version="1.0" encoding="utf-8"?>
<p:tagLst xmlns:p="http://schemas.openxmlformats.org/presentationml/2006/main">
  <p:tag name="KSO_WM_TEMPLATE_CATEGORY" val="custom"/>
  <p:tag name="KSO_WM_TEMPLATE_INDEX" val="20185050"/>
  <p:tag name="KSO_WM_UNIT_TYPE" val="a"/>
  <p:tag name="KSO_WM_UNIT_INDEX" val="1"/>
  <p:tag name="KSO_WM_UNIT_ID" val="custom20185050_1*a*1"/>
  <p:tag name="KSO_WM_UNIT_LAYERLEVEL" val="1"/>
  <p:tag name="KSO_WM_UNIT_VALUE" val="13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红色扁平通用模板"/>
  <p:tag name="KSO_WM_UNIT_NOCLEAR" val="0"/>
  <p:tag name="KSO_WM_UNIT_DIAGRAM_ISNUMVISUAL" val="0"/>
  <p:tag name="KSO_WM_UNIT_DIAGRAM_ISREFERUNIT" val="0"/>
  <p:tag name="KSO_WM_UNIT_ISNUMDGMTITLE" val="0"/>
</p:tagLst>
</file>

<file path=ppt/tags/tag1075.xml><?xml version="1.0" encoding="utf-8"?>
<p:tagLst xmlns:p="http://schemas.openxmlformats.org/presentationml/2006/main">
  <p:tag name="KSO_WM_TEMPLATE_CATEGORY" val="custom"/>
  <p:tag name="KSO_WM_TEMPLATE_INDEX" val="20185050"/>
  <p:tag name="KSO_WM_UNIT_TYPE" val="b"/>
  <p:tag name="KSO_WM_UNIT_INDEX" val="1"/>
  <p:tag name="KSO_WM_UNIT_ID" val="custom20185050_1*b*1"/>
  <p:tag name="KSO_WM_UNIT_LAYERLEVEL" val="1"/>
  <p:tag name="KSO_WM_UNIT_VALUE" val="117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Lorem ipsum dolor sit amet, consectetur adipisicing elit."/>
  <p:tag name="KSO_WM_UNIT_NOCLEAR" val="0"/>
  <p:tag name="KSO_WM_UNIT_DIAGRAM_ISNUMVISUAL" val="0"/>
  <p:tag name="KSO_WM_UNIT_DIAGRAM_ISREFERUNIT" val="0"/>
  <p:tag name="KSO_WM_UNIT_ISNUMDGMTITLE" val="0"/>
</p:tagLst>
</file>

<file path=ppt/tags/tag1076.xml><?xml version="1.0" encoding="utf-8"?>
<p:tagLst xmlns:p="http://schemas.openxmlformats.org/presentationml/2006/main">
  <p:tag name="KSO_WM_TEMPLATE_CATEGORY" val="custom"/>
  <p:tag name="KSO_WM_TEMPLATE_INDEX" val="20185050"/>
  <p:tag name="KSO_WM_TAG_VERSION" val="1.0"/>
  <p:tag name="KSO_WM_SLIDE_ID" val="custom20185050_1"/>
  <p:tag name="KSO_WM_SLIDE_INDEX" val="1"/>
  <p:tag name="KSO_WM_SLIDE_ITEM_CNT" val="0"/>
  <p:tag name="KSO_WM_SLIDE_LAYOUT" val="a_b"/>
  <p:tag name="KSO_WM_SLIDE_LAYOUT_CNT" val="1_1"/>
  <p:tag name="KSO_WM_SLIDE_TYPE" val="title"/>
  <p:tag name="KSO_WM_TEMPLATE_THUMBS_INDEX" val="1、3、6、7、10、16、19、22、23、27"/>
  <p:tag name="KSO_WM_BEAUTIFY_FLAG" val="#wm#"/>
  <p:tag name="KSO_WM_SLIDE_SUBTYPE" val="pureTxt"/>
  <p:tag name="KSO_WM_TEMPLATE_SUBCATEGORY" val="0"/>
  <p:tag name="KSO_WM_TEMPLATE_MASTER_TYPE" val="1"/>
  <p:tag name="KSO_WM_TEMPLATE_COLOR_TYPE" val="0"/>
</p:tagLst>
</file>

<file path=ppt/tags/tag1077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78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79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80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81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82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83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8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85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86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87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88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89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90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91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92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93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9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95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96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97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98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099.xml><?xml version="1.0" encoding="utf-8"?>
<p:tagLst xmlns:p="http://schemas.openxmlformats.org/presentationml/2006/main">
  <p:tag name="KSO_WM_TEMPLATE_CATEGORY" val="custom"/>
  <p:tag name="KSO_WM_TEMPLATE_INDEX" val="20185050"/>
  <p:tag name="KSO_WM_UNIT_TYPE" val="a"/>
  <p:tag name="KSO_WM_UNIT_INDEX" val="1"/>
  <p:tag name="KSO_WM_UNIT_ID" val="custom20185050_1*a*1"/>
  <p:tag name="KSO_WM_UNIT_LAYERLEVEL" val="1"/>
  <p:tag name="KSO_WM_UNIT_VALUE" val="13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红色扁平通用模板"/>
  <p:tag name="KSO_WM_UNIT_NOCLEAR" val="0"/>
  <p:tag name="KSO_WM_UNIT_DIAGRAM_ISNUMVISUAL" val="0"/>
  <p:tag name="KSO_WM_UNIT_DIAGRAM_ISREFERUNIT" val="0"/>
  <p:tag name="KSO_WM_UNIT_ISNUMDGMTITLE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0.xml><?xml version="1.0" encoding="utf-8"?>
<p:tagLst xmlns:p="http://schemas.openxmlformats.org/presentationml/2006/main">
  <p:tag name="KSO_WM_TEMPLATE_CATEGORY" val="custom"/>
  <p:tag name="KSO_WM_TEMPLATE_INDEX" val="20185050"/>
  <p:tag name="KSO_WM_UNIT_TYPE" val="b"/>
  <p:tag name="KSO_WM_UNIT_INDEX" val="1"/>
  <p:tag name="KSO_WM_UNIT_ID" val="custom20185050_1*b*1"/>
  <p:tag name="KSO_WM_UNIT_LAYERLEVEL" val="1"/>
  <p:tag name="KSO_WM_UNIT_VALUE" val="117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Lorem ipsum dolor sit amet, consectetur adipisicing elit."/>
  <p:tag name="KSO_WM_UNIT_NOCLEAR" val="0"/>
  <p:tag name="KSO_WM_UNIT_DIAGRAM_ISNUMVISUAL" val="0"/>
  <p:tag name="KSO_WM_UNIT_DIAGRAM_ISREFERUNIT" val="0"/>
  <p:tag name="KSO_WM_UNIT_ISNUMDGMTITLE" val="0"/>
</p:tagLst>
</file>

<file path=ppt/tags/tag1101.xml><?xml version="1.0" encoding="utf-8"?>
<p:tagLst xmlns:p="http://schemas.openxmlformats.org/presentationml/2006/main">
  <p:tag name="KSO_WM_TEMPLATE_CATEGORY" val="custom"/>
  <p:tag name="KSO_WM_TEMPLATE_INDEX" val="20185050"/>
  <p:tag name="KSO_WM_TAG_VERSION" val="1.0"/>
  <p:tag name="KSO_WM_SLIDE_ID" val="custom20185050_1"/>
  <p:tag name="KSO_WM_SLIDE_INDEX" val="1"/>
  <p:tag name="KSO_WM_SLIDE_ITEM_CNT" val="0"/>
  <p:tag name="KSO_WM_SLIDE_LAYOUT" val="a_b"/>
  <p:tag name="KSO_WM_SLIDE_LAYOUT_CNT" val="1_1"/>
  <p:tag name="KSO_WM_SLIDE_TYPE" val="title"/>
  <p:tag name="KSO_WM_TEMPLATE_THUMBS_INDEX" val="1、3、6、7、10、16、19、22、23、27"/>
  <p:tag name="KSO_WM_BEAUTIFY_FLAG" val="#wm#"/>
  <p:tag name="KSO_WM_SLIDE_SUBTYPE" val="pureTxt"/>
  <p:tag name="KSO_WM_TEMPLATE_SUBCATEGORY" val="0"/>
  <p:tag name="KSO_WM_TEMPLATE_MASTER_TYPE" val="1"/>
  <p:tag name="KSO_WM_TEMPLATE_COLOR_TYPE" val="0"/>
</p:tagLst>
</file>

<file path=ppt/tags/tag1102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103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10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50"/>
</p:tagLst>
</file>

<file path=ppt/tags/tag1105.xml><?xml version="1.0" encoding="utf-8"?>
<p:tagLst xmlns:p="http://schemas.openxmlformats.org/presentationml/2006/main">
  <p:tag name="commondata" val="eyJoZGlkIjoiYzc5ZWExYmE4NTNhNDcxNGYxOTFmNWI4YjdmNzBjMzgifQ==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3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2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74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74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74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74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74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74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1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6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6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77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1"/>
</p:tagLst>
</file>

<file path=ppt/tags/tag7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18"/>
  <p:tag name="KSO_WM_UNIT_INDEX" val="1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777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7"/>
  <p:tag name="KSO_WM_UNIT_ID" val="_15*l_i*1_7"/>
  <p:tag name="KSO_WM_UNIT_LAYERLEVEL" val="1_1"/>
  <p:tag name="KSO_WM_UNIT_HIGHLIGHT" val="0"/>
  <p:tag name="KSO_WM_UNIT_COMPATIBLE" val="0"/>
  <p:tag name="KSO_WM_UNIT_DIAGRAM_ISNUMVISUAL" val="0"/>
  <p:tag name="KSO_WM_UNIT_DIAGRAM_ISREFERUNIT" val="0"/>
  <p:tag name="KSO_WM_SLIDE_BACKGROUND_TYPE" val="topBottom"/>
</p:tagLst>
</file>

<file path=ppt/tags/tag778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3_1"/>
  <p:tag name="KSO_WM_UNIT_ID" val="_15*l_h_f*1_3_1"/>
  <p:tag name="KSO_WM_UNIT_LAYERLEVEL" val="1_1_1"/>
  <p:tag name="KSO_WM_UNIT_VALUE" val="36"/>
  <p:tag name="KSO_WM_UNIT_HIGHLIGHT" val="0"/>
  <p:tag name="KSO_WM_UNIT_COMPATIBLE" val="0"/>
  <p:tag name="KSO_WM_UNIT_PRESET_TEXT" val="Lorem ipsum dolor sit"/>
  <p:tag name="KSO_WM_UNIT_NOCLEAR" val="0"/>
  <p:tag name="KSO_WM_UNIT_DIAGRAM_ISNUMVISUAL" val="0"/>
  <p:tag name="KSO_WM_UNIT_DIAGRAM_ISREFERUNIT" val="0"/>
  <p:tag name="KSO_WM_SLIDE_BACKGROUND_TYPE" val="topBottom"/>
  <p:tag name="KSO_WM_UNIT_SUBTYPE" val="a"/>
</p:tagLst>
</file>

<file path=ppt/tags/tag779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8"/>
  <p:tag name="KSO_WM_UNIT_ID" val="_15*l_i*1_8"/>
  <p:tag name="KSO_WM_UNIT_LAYERLEVEL" val="1_1"/>
  <p:tag name="KSO_WM_UNIT_HIGHLIGHT" val="0"/>
  <p:tag name="KSO_WM_UNIT_COMPATIBLE" val="0"/>
  <p:tag name="KSO_WM_UNIT_DIAGRAM_ISNUMVISUAL" val="0"/>
  <p:tag name="KSO_WM_UNIT_DIAGRAM_ISREFERUNIT" val="0"/>
  <p:tag name="KSO_WM_SLIDE_BACKGROUND_TYPE" val="topBottom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9"/>
  <p:tag name="KSO_WM_UNIT_ID" val="_15*l_i*1_9"/>
  <p:tag name="KSO_WM_UNIT_LAYERLEVEL" val="1_1"/>
  <p:tag name="KSO_WM_UNIT_HIGHLIGHT" val="0"/>
  <p:tag name="KSO_WM_UNIT_COMPATIBLE" val="0"/>
  <p:tag name="KSO_WM_UNIT_DIAGRAM_ISNUMVISUAL" val="0"/>
  <p:tag name="KSO_WM_UNIT_DIAGRAM_ISREFERUNIT" val="0"/>
  <p:tag name="KSO_WM_SLIDE_BACKGROUND_TYPE" val="topBottom"/>
</p:tagLst>
</file>

<file path=ppt/tags/tag78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8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8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8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8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8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6*i*18"/>
  <p:tag name="KSO_WM_UNIT_INDEX" val="1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ottomTop"/>
</p:tagLst>
</file>

<file path=ppt/tags/tag788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7"/>
  <p:tag name="KSO_WM_UNIT_ID" val="_15*l_i*1_7"/>
  <p:tag name="KSO_WM_UNIT_LAYERLEVEL" val="1_1"/>
  <p:tag name="KSO_WM_UNIT_HIGHLIGHT" val="0"/>
  <p:tag name="KSO_WM_UNIT_COMPATIBLE" val="0"/>
  <p:tag name="KSO_WM_UNIT_DIAGRAM_ISNUMVISUAL" val="0"/>
  <p:tag name="KSO_WM_UNIT_DIAGRAM_ISREFERUNIT" val="0"/>
  <p:tag name="KSO_WM_SLIDE_BACKGROUND_TYPE" val="topBottom"/>
</p:tagLst>
</file>

<file path=ppt/tags/tag789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3_1"/>
  <p:tag name="KSO_WM_UNIT_ID" val="_15*l_h_f*1_3_1"/>
  <p:tag name="KSO_WM_UNIT_LAYERLEVEL" val="1_1_1"/>
  <p:tag name="KSO_WM_UNIT_VALUE" val="36"/>
  <p:tag name="KSO_WM_UNIT_HIGHLIGHT" val="0"/>
  <p:tag name="KSO_WM_UNIT_COMPATIBLE" val="0"/>
  <p:tag name="KSO_WM_UNIT_PRESET_TEXT" val="Lorem ipsum dolor sit"/>
  <p:tag name="KSO_WM_UNIT_NOCLEAR" val="0"/>
  <p:tag name="KSO_WM_UNIT_DIAGRAM_ISNUMVISUAL" val="0"/>
  <p:tag name="KSO_WM_UNIT_DIAGRAM_ISREFERUNIT" val="0"/>
  <p:tag name="KSO_WM_SLIDE_BACKGROUND_TYPE" val="topBottom"/>
  <p:tag name="KSO_WM_UNIT_SUBTYPE" val="a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8"/>
  <p:tag name="KSO_WM_UNIT_ID" val="_15*l_i*1_8"/>
  <p:tag name="KSO_WM_UNIT_LAYERLEVEL" val="1_1"/>
  <p:tag name="KSO_WM_UNIT_HIGHLIGHT" val="0"/>
  <p:tag name="KSO_WM_UNIT_COMPATIBLE" val="0"/>
  <p:tag name="KSO_WM_UNIT_DIAGRAM_ISNUMVISUAL" val="0"/>
  <p:tag name="KSO_WM_UNIT_DIAGRAM_ISREFERUNIT" val="0"/>
  <p:tag name="KSO_WM_SLIDE_BACKGROUND_TYPE" val="topBottom"/>
</p:tagLst>
</file>

<file path=ppt/tags/tag791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9"/>
  <p:tag name="KSO_WM_UNIT_ID" val="_15*l_i*1_9"/>
  <p:tag name="KSO_WM_UNIT_LAYERLEVEL" val="1_1"/>
  <p:tag name="KSO_WM_UNIT_HIGHLIGHT" val="0"/>
  <p:tag name="KSO_WM_UNIT_COMPATIBLE" val="0"/>
  <p:tag name="KSO_WM_UNIT_DIAGRAM_ISNUMVISUAL" val="0"/>
  <p:tag name="KSO_WM_UNIT_DIAGRAM_ISREFERUNIT" val="0"/>
  <p:tag name="KSO_WM_SLIDE_BACKGROUND_TYPE" val="topBottom"/>
</p:tagLst>
</file>

<file path=ppt/tags/tag79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1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6.xml><?xml version="1.0" encoding="utf-8"?>
<p:tagLst xmlns:p="http://schemas.openxmlformats.org/presentationml/2006/main">
  <p:tag name="KSO_WM_UNIT_TYPE" val="d"/>
  <p:tag name="KSO_WM_UNIT_INDEX" val="1"/>
  <p:tag name="KSO_WM_UNIT_ID" val="_17*d*1"/>
  <p:tag name="KSO_WM_UNIT_LAYERLEVEL" val="1"/>
  <p:tag name="KSO_WM_UNIT_VALUE" val="920*1642"/>
  <p:tag name="KSO_WM_UNIT_HIGHLIGHT" val="0"/>
  <p:tag name="KSO_WM_UNIT_COMPATIBLE" val="0"/>
  <p:tag name="KSO_WM_BEAUTIFY_FLAG" val="#wm#"/>
  <p:tag name="KSO_WM_TAG_VERSION" val="1.0"/>
  <p:tag name="KSO_WM_UNIT_DIAGRAM_ISNUMVISUAL" val="0"/>
  <p:tag name="KSO_WM_UNIT_DIAGRAM_ISREFERUNIT" val="0"/>
  <p:tag name="KSO_WM_SLIDE_BACKGROUND_TYPE" val="navigation"/>
</p:tagLst>
</file>

<file path=ppt/tags/tag83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1"/>
</p:tagLst>
</file>

<file path=ppt/tags/tag83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4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1"/>
</p:tagLst>
</file>

<file path=ppt/tags/tag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20185050">
      <a:dk1>
        <a:srgbClr val="F7E4AE"/>
      </a:dk1>
      <a:lt1>
        <a:srgbClr val="FFFFFF"/>
      </a:lt1>
      <a:dk2>
        <a:srgbClr val="D9212A"/>
      </a:dk2>
      <a:lt2>
        <a:srgbClr val="FFFFFF"/>
      </a:lt2>
      <a:accent1>
        <a:srgbClr val="F7E4AE"/>
      </a:accent1>
      <a:accent2>
        <a:srgbClr val="F1CE74"/>
      </a:accent2>
      <a:accent3>
        <a:srgbClr val="ECB539"/>
      </a:accent3>
      <a:accent4>
        <a:srgbClr val="F7B8AE"/>
      </a:accent4>
      <a:accent5>
        <a:srgbClr val="F7AEBA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2814</Words>
  <Application>WPS 演示</Application>
  <PresentationFormat>宽屏</PresentationFormat>
  <Paragraphs>137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宋体</vt:lpstr>
      <vt:lpstr>Wingdings</vt:lpstr>
      <vt:lpstr>黑体</vt:lpstr>
      <vt:lpstr>微软雅黑</vt:lpstr>
      <vt:lpstr>楷体</vt:lpstr>
      <vt:lpstr>Calibri</vt:lpstr>
      <vt:lpstr>Arial Unicode MS</vt:lpstr>
      <vt:lpstr>Office 主题</vt:lpstr>
      <vt:lpstr>秋冬养阴 夏病冬治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秋冬养阴 夏病冬治 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4</cp:revision>
  <dcterms:created xsi:type="dcterms:W3CDTF">2023-08-09T12:44:00Z</dcterms:created>
  <dcterms:modified xsi:type="dcterms:W3CDTF">2023-12-15T05:37:03Z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39EABA9235DC4715B1EA7287D73BED9F_13</vt:lpwstr>
  </property>
  <property fmtid="{D5CDD505-2E9C-101B-9397-08002B2CF9AE}" pid="3" name="KSOProductBuildVer">
    <vt:lpwstr>2052-12.1.0.15990</vt:lpwstr>
  </property>
</Properties>
</file>